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heme/theme11.xml" ContentType="application/vnd.openxmlformats-officedocument.theme+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notesSlides/notesSlide1.xml" ContentType="application/vnd.openxmlformats-officedocument.presentationml.notesSlide+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notesSlides/notesSlide2.xml" ContentType="application/vnd.openxmlformats-officedocument.presentationml.notesSlide+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notesSlides/notesSlide3.xml" ContentType="application/vnd.openxmlformats-officedocument.presentationml.notesSlide+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Lst>
  <p:notesMasterIdLst>
    <p:notesMasterId r:id="rId28"/>
  </p:notesMasterIdLst>
  <p:sldIdLst>
    <p:sldId id="284" r:id="rId11"/>
    <p:sldId id="419" r:id="rId12"/>
    <p:sldId id="429" r:id="rId13"/>
    <p:sldId id="404" r:id="rId14"/>
    <p:sldId id="327" r:id="rId15"/>
    <p:sldId id="479" r:id="rId16"/>
    <p:sldId id="433" r:id="rId17"/>
    <p:sldId id="431" r:id="rId18"/>
    <p:sldId id="481" r:id="rId19"/>
    <p:sldId id="338" r:id="rId20"/>
    <p:sldId id="422" r:id="rId21"/>
    <p:sldId id="423" r:id="rId22"/>
    <p:sldId id="435" r:id="rId23"/>
    <p:sldId id="482" r:id="rId24"/>
    <p:sldId id="480" r:id="rId25"/>
    <p:sldId id="283" r:id="rId26"/>
    <p:sldId id="438" r:id="rId27"/>
  </p:sldIdLst>
  <p:sldSz cx="9144000" cy="5143500" type="screen16x9"/>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0" clrIdx="0"/>
  <p:cmAuthor id="1" name="Peng" initials="P"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5A5"/>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2634" autoAdjust="0"/>
  </p:normalViewPr>
  <p:slideViewPr>
    <p:cSldViewPr showGuides="1">
      <p:cViewPr varScale="1">
        <p:scale>
          <a:sx n="94" d="100"/>
          <a:sy n="94" d="100"/>
        </p:scale>
        <p:origin x="-102" y="-108"/>
      </p:cViewPr>
      <p:guideLst>
        <p:guide orient="horz" pos="1583"/>
        <p:guide pos="3016"/>
      </p:guideLst>
    </p:cSldViewPr>
  </p:slideViewPr>
  <p:outlineViewPr>
    <p:cViewPr>
      <p:scale>
        <a:sx n="33" d="100"/>
        <a:sy n="33" d="100"/>
      </p:scale>
      <p:origin x="0" y="0"/>
    </p:cViewPr>
  </p:outlin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2021/7/12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565838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885.xml"/><Relationship Id="rId1" Type="http://schemas.openxmlformats.org/officeDocument/2006/relationships/tags" Target="../tags/tag884.xml"/><Relationship Id="rId4"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894.xml"/><Relationship Id="rId1" Type="http://schemas.openxmlformats.org/officeDocument/2006/relationships/tags" Target="../tags/tag893.xml"/><Relationship Id="rId4"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魏斯曼的这一预言不是空穴来风，而是科学家在对大量事实进行观察、分析的基础上，凭借敏锐的洞察力所做的大胆推测，是在事实与经验基础上的真知灼见。</a:t>
            </a:r>
          </a:p>
          <a:p>
            <a:r>
              <a:rPr lang="zh-CN" altLang="en-US" dirty="0"/>
              <a:t>19世纪80年代末，鲍维里(T. Boveri. 1862—1915 )报道说，动物体配子在形成过程中染色体数目减少一半，不久斯特拉斯伯格在植物细胞中也发现了这种现象。1905年，法默(J. R. Farmer, 1865—1944)和穆尔(J. E. Moore, 1870—1947 )把进行有性生殖的生物的生殖细胞通过分裂使染色体数目减半的分裂方式称为减数分裂，这样就既明确了核在两代个体间保持了连续性，也明确了染色体在减数分裂过程中减少一半，通过受精在下一代又恢复原来数目的现象。</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custDataLst>
              <p:tags r:id="rId1"/>
            </p:custDataLst>
          </p:nvPr>
        </p:nvSpPr>
        <p:spPr/>
      </p:sp>
      <p:sp>
        <p:nvSpPr>
          <p:cNvPr id="3" name="文本占位符 2"/>
          <p:cNvSpPr>
            <a:spLocks noGrp="1"/>
          </p:cNvSpPr>
          <p:nvPr>
            <p:ph type="body" idx="9"/>
            <p:custDataLst>
              <p:tags r:id="rId2"/>
            </p:custDataLst>
          </p:nvPr>
        </p:nvSpPr>
        <p:spPr/>
        <p:txBody>
          <a:bodyPr/>
          <a:lstStyle/>
          <a:p>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以模式生物果蝇为材料，果蝇体细胞染色体数目为</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8</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条，数量少，易观察。</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dirty="0" smtClean="0">
                <a:latin typeface="微软雅黑" panose="020B0503020204020204" pitchFamily="34" charset="-122"/>
                <a:ea typeface="微软雅黑" panose="020B0503020204020204" pitchFamily="34" charset="-122"/>
                <a:cs typeface="微软雅黑" panose="020B0503020204020204" pitchFamily="34" charset="-122"/>
                <a:sym typeface="+mn-ea"/>
              </a:rPr>
              <a:t>果蝇中的两条</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Ⅱ</a:t>
            </a:r>
            <a:r>
              <a:rPr dirty="0">
                <a:latin typeface="微软雅黑" panose="020B0503020204020204" pitchFamily="34" charset="-122"/>
                <a:ea typeface="微软雅黑" panose="020B0503020204020204" pitchFamily="34" charset="-122"/>
                <a:cs typeface="微软雅黑" panose="020B0503020204020204" pitchFamily="34" charset="-122"/>
                <a:sym typeface="+mn-ea"/>
              </a:rPr>
              <a:t>（或</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Ⅲ</a:t>
            </a:r>
            <a:r>
              <a:rPr dirty="0">
                <a:latin typeface="微软雅黑" panose="020B0503020204020204" pitchFamily="34" charset="-122"/>
                <a:ea typeface="微软雅黑" panose="020B0503020204020204" pitchFamily="34" charset="-122"/>
                <a:cs typeface="微软雅黑" panose="020B0503020204020204" pitchFamily="34" charset="-122"/>
                <a:sym typeface="+mn-ea"/>
              </a:rPr>
              <a:t>或</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Ⅳ</a:t>
            </a:r>
            <a:r>
              <a:rPr dirty="0">
                <a:latin typeface="微软雅黑" panose="020B0503020204020204" pitchFamily="34" charset="-122"/>
                <a:ea typeface="微软雅黑" panose="020B0503020204020204" pitchFamily="34" charset="-122"/>
                <a:cs typeface="微软雅黑" panose="020B0503020204020204" pitchFamily="34" charset="-122"/>
                <a:sym typeface="+mn-ea"/>
              </a:rPr>
              <a:t>）号染色体大小形态相同，分别来自父方和母方，这样的染色体称为</a:t>
            </a:r>
            <a:r>
              <a:rPr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同源染色体</a:t>
            </a:r>
            <a:r>
              <a:rPr dirty="0">
                <a:latin typeface="微软雅黑" panose="020B0503020204020204" pitchFamily="34" charset="-122"/>
                <a:ea typeface="微软雅黑" panose="020B0503020204020204" pitchFamily="34" charset="-122"/>
                <a:cs typeface="微软雅黑" panose="020B0503020204020204" pitchFamily="34" charset="-122"/>
                <a:sym typeface="+mn-ea"/>
              </a:rPr>
              <a:t>。减数分裂最核心的就是将同源染色体平分。</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p:cNvSpPr>
          <p:nvPr>
            <p:ph type="sldImg"/>
            <p:custDataLst>
              <p:tags r:id="rId1"/>
            </p:custDataLst>
          </p:nvPr>
        </p:nvSpPr>
        <p:spPr/>
      </p:sp>
      <p:sp>
        <p:nvSpPr>
          <p:cNvPr id="49154" name="备注占位符 2"/>
          <p:cNvSpPr>
            <a:spLocks noGrp="1"/>
          </p:cNvSpPr>
          <p:nvPr>
            <p:ph type="body" idx="1"/>
            <p:custDataLst>
              <p:tags r:id="rId2"/>
            </p:custDataLst>
          </p:nvPr>
        </p:nvSpPr>
        <p:spPr/>
        <p:txBody>
          <a:bodyPr lIns="91440" tIns="45720" rIns="91440" bIns="45720" anchor="t"/>
          <a:lstStyle/>
          <a:p>
            <a:pPr lvl="0"/>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63" Type="http://schemas.openxmlformats.org/officeDocument/2006/relationships/tags" Target="../tags/tag63.xml"/><Relationship Id="rId68" Type="http://schemas.openxmlformats.org/officeDocument/2006/relationships/tags" Target="../tags/tag68.xml"/><Relationship Id="rId76" Type="http://schemas.openxmlformats.org/officeDocument/2006/relationships/tags" Target="../tags/tag76.xml"/><Relationship Id="rId84" Type="http://schemas.openxmlformats.org/officeDocument/2006/relationships/tags" Target="../tags/tag84.xml"/><Relationship Id="rId7" Type="http://schemas.openxmlformats.org/officeDocument/2006/relationships/tags" Target="../tags/tag7.xml"/><Relationship Id="rId71" Type="http://schemas.openxmlformats.org/officeDocument/2006/relationships/tags" Target="../tags/tag71.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tags" Target="../tags/tag66.xml"/><Relationship Id="rId74" Type="http://schemas.openxmlformats.org/officeDocument/2006/relationships/tags" Target="../tags/tag74.xml"/><Relationship Id="rId79" Type="http://schemas.openxmlformats.org/officeDocument/2006/relationships/tags" Target="../tags/tag79.xml"/><Relationship Id="rId5" Type="http://schemas.openxmlformats.org/officeDocument/2006/relationships/tags" Target="../tags/tag5.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tags" Target="../tags/tag69.xml"/><Relationship Id="rId77" Type="http://schemas.openxmlformats.org/officeDocument/2006/relationships/tags" Target="../tags/tag7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80" Type="http://schemas.openxmlformats.org/officeDocument/2006/relationships/tags" Target="../tags/tag80.xml"/><Relationship Id="rId85" Type="http://schemas.openxmlformats.org/officeDocument/2006/relationships/tags" Target="../tags/tag85.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3" Type="http://schemas.openxmlformats.org/officeDocument/2006/relationships/tags" Target="../tags/tag778.xml"/><Relationship Id="rId18" Type="http://schemas.openxmlformats.org/officeDocument/2006/relationships/tags" Target="../tags/tag783.xml"/><Relationship Id="rId26" Type="http://schemas.openxmlformats.org/officeDocument/2006/relationships/tags" Target="../tags/tag791.xml"/><Relationship Id="rId39" Type="http://schemas.openxmlformats.org/officeDocument/2006/relationships/tags" Target="../tags/tag804.xml"/><Relationship Id="rId21" Type="http://schemas.openxmlformats.org/officeDocument/2006/relationships/tags" Target="../tags/tag786.xml"/><Relationship Id="rId34" Type="http://schemas.openxmlformats.org/officeDocument/2006/relationships/tags" Target="../tags/tag799.xml"/><Relationship Id="rId42" Type="http://schemas.openxmlformats.org/officeDocument/2006/relationships/tags" Target="../tags/tag807.xml"/><Relationship Id="rId47" Type="http://schemas.openxmlformats.org/officeDocument/2006/relationships/tags" Target="../tags/tag812.xml"/><Relationship Id="rId50" Type="http://schemas.openxmlformats.org/officeDocument/2006/relationships/tags" Target="../tags/tag815.xml"/><Relationship Id="rId55" Type="http://schemas.openxmlformats.org/officeDocument/2006/relationships/tags" Target="../tags/tag820.xml"/><Relationship Id="rId63" Type="http://schemas.openxmlformats.org/officeDocument/2006/relationships/tags" Target="../tags/tag828.xml"/><Relationship Id="rId68" Type="http://schemas.openxmlformats.org/officeDocument/2006/relationships/tags" Target="../tags/tag833.xml"/><Relationship Id="rId76" Type="http://schemas.openxmlformats.org/officeDocument/2006/relationships/tags" Target="../tags/tag841.xml"/><Relationship Id="rId84" Type="http://schemas.openxmlformats.org/officeDocument/2006/relationships/tags" Target="../tags/tag849.xml"/><Relationship Id="rId7" Type="http://schemas.openxmlformats.org/officeDocument/2006/relationships/tags" Target="../tags/tag772.xml"/><Relationship Id="rId71" Type="http://schemas.openxmlformats.org/officeDocument/2006/relationships/tags" Target="../tags/tag836.xml"/><Relationship Id="rId2" Type="http://schemas.openxmlformats.org/officeDocument/2006/relationships/tags" Target="../tags/tag767.xml"/><Relationship Id="rId16" Type="http://schemas.openxmlformats.org/officeDocument/2006/relationships/tags" Target="../tags/tag781.xml"/><Relationship Id="rId29" Type="http://schemas.openxmlformats.org/officeDocument/2006/relationships/tags" Target="../tags/tag794.xml"/><Relationship Id="rId11" Type="http://schemas.openxmlformats.org/officeDocument/2006/relationships/tags" Target="../tags/tag776.xml"/><Relationship Id="rId24" Type="http://schemas.openxmlformats.org/officeDocument/2006/relationships/tags" Target="../tags/tag789.xml"/><Relationship Id="rId32" Type="http://schemas.openxmlformats.org/officeDocument/2006/relationships/tags" Target="../tags/tag797.xml"/><Relationship Id="rId37" Type="http://schemas.openxmlformats.org/officeDocument/2006/relationships/tags" Target="../tags/tag802.xml"/><Relationship Id="rId40" Type="http://schemas.openxmlformats.org/officeDocument/2006/relationships/tags" Target="../tags/tag805.xml"/><Relationship Id="rId45" Type="http://schemas.openxmlformats.org/officeDocument/2006/relationships/tags" Target="../tags/tag810.xml"/><Relationship Id="rId53" Type="http://schemas.openxmlformats.org/officeDocument/2006/relationships/tags" Target="../tags/tag818.xml"/><Relationship Id="rId58" Type="http://schemas.openxmlformats.org/officeDocument/2006/relationships/tags" Target="../tags/tag823.xml"/><Relationship Id="rId66" Type="http://schemas.openxmlformats.org/officeDocument/2006/relationships/tags" Target="../tags/tag831.xml"/><Relationship Id="rId74" Type="http://schemas.openxmlformats.org/officeDocument/2006/relationships/tags" Target="../tags/tag839.xml"/><Relationship Id="rId79" Type="http://schemas.openxmlformats.org/officeDocument/2006/relationships/tags" Target="../tags/tag844.xml"/><Relationship Id="rId5" Type="http://schemas.openxmlformats.org/officeDocument/2006/relationships/tags" Target="../tags/tag770.xml"/><Relationship Id="rId61" Type="http://schemas.openxmlformats.org/officeDocument/2006/relationships/tags" Target="../tags/tag826.xml"/><Relationship Id="rId82" Type="http://schemas.openxmlformats.org/officeDocument/2006/relationships/tags" Target="../tags/tag847.xml"/><Relationship Id="rId19" Type="http://schemas.openxmlformats.org/officeDocument/2006/relationships/tags" Target="../tags/tag784.xml"/><Relationship Id="rId4" Type="http://schemas.openxmlformats.org/officeDocument/2006/relationships/tags" Target="../tags/tag769.xml"/><Relationship Id="rId9" Type="http://schemas.openxmlformats.org/officeDocument/2006/relationships/tags" Target="../tags/tag774.xml"/><Relationship Id="rId14" Type="http://schemas.openxmlformats.org/officeDocument/2006/relationships/tags" Target="../tags/tag779.xml"/><Relationship Id="rId22" Type="http://schemas.openxmlformats.org/officeDocument/2006/relationships/tags" Target="../tags/tag787.xml"/><Relationship Id="rId27" Type="http://schemas.openxmlformats.org/officeDocument/2006/relationships/tags" Target="../tags/tag792.xml"/><Relationship Id="rId30" Type="http://schemas.openxmlformats.org/officeDocument/2006/relationships/tags" Target="../tags/tag795.xml"/><Relationship Id="rId35" Type="http://schemas.openxmlformats.org/officeDocument/2006/relationships/tags" Target="../tags/tag800.xml"/><Relationship Id="rId43" Type="http://schemas.openxmlformats.org/officeDocument/2006/relationships/tags" Target="../tags/tag808.xml"/><Relationship Id="rId48" Type="http://schemas.openxmlformats.org/officeDocument/2006/relationships/tags" Target="../tags/tag813.xml"/><Relationship Id="rId56" Type="http://schemas.openxmlformats.org/officeDocument/2006/relationships/tags" Target="../tags/tag821.xml"/><Relationship Id="rId64" Type="http://schemas.openxmlformats.org/officeDocument/2006/relationships/tags" Target="../tags/tag829.xml"/><Relationship Id="rId69" Type="http://schemas.openxmlformats.org/officeDocument/2006/relationships/tags" Target="../tags/tag834.xml"/><Relationship Id="rId77" Type="http://schemas.openxmlformats.org/officeDocument/2006/relationships/tags" Target="../tags/tag842.xml"/><Relationship Id="rId8" Type="http://schemas.openxmlformats.org/officeDocument/2006/relationships/tags" Target="../tags/tag773.xml"/><Relationship Id="rId51" Type="http://schemas.openxmlformats.org/officeDocument/2006/relationships/tags" Target="../tags/tag816.xml"/><Relationship Id="rId72" Type="http://schemas.openxmlformats.org/officeDocument/2006/relationships/tags" Target="../tags/tag837.xml"/><Relationship Id="rId80" Type="http://schemas.openxmlformats.org/officeDocument/2006/relationships/tags" Target="../tags/tag845.xml"/><Relationship Id="rId85" Type="http://schemas.openxmlformats.org/officeDocument/2006/relationships/tags" Target="../tags/tag850.xml"/><Relationship Id="rId3" Type="http://schemas.openxmlformats.org/officeDocument/2006/relationships/tags" Target="../tags/tag768.xml"/><Relationship Id="rId12" Type="http://schemas.openxmlformats.org/officeDocument/2006/relationships/tags" Target="../tags/tag777.xml"/><Relationship Id="rId17" Type="http://schemas.openxmlformats.org/officeDocument/2006/relationships/tags" Target="../tags/tag782.xml"/><Relationship Id="rId25" Type="http://schemas.openxmlformats.org/officeDocument/2006/relationships/tags" Target="../tags/tag790.xml"/><Relationship Id="rId33" Type="http://schemas.openxmlformats.org/officeDocument/2006/relationships/tags" Target="../tags/tag798.xml"/><Relationship Id="rId38" Type="http://schemas.openxmlformats.org/officeDocument/2006/relationships/tags" Target="../tags/tag803.xml"/><Relationship Id="rId46" Type="http://schemas.openxmlformats.org/officeDocument/2006/relationships/tags" Target="../tags/tag811.xml"/><Relationship Id="rId59" Type="http://schemas.openxmlformats.org/officeDocument/2006/relationships/tags" Target="../tags/tag824.xml"/><Relationship Id="rId67" Type="http://schemas.openxmlformats.org/officeDocument/2006/relationships/tags" Target="../tags/tag832.xml"/><Relationship Id="rId20" Type="http://schemas.openxmlformats.org/officeDocument/2006/relationships/tags" Target="../tags/tag785.xml"/><Relationship Id="rId41" Type="http://schemas.openxmlformats.org/officeDocument/2006/relationships/tags" Target="../tags/tag806.xml"/><Relationship Id="rId54" Type="http://schemas.openxmlformats.org/officeDocument/2006/relationships/tags" Target="../tags/tag819.xml"/><Relationship Id="rId62" Type="http://schemas.openxmlformats.org/officeDocument/2006/relationships/tags" Target="../tags/tag827.xml"/><Relationship Id="rId70" Type="http://schemas.openxmlformats.org/officeDocument/2006/relationships/tags" Target="../tags/tag835.xml"/><Relationship Id="rId75" Type="http://schemas.openxmlformats.org/officeDocument/2006/relationships/tags" Target="../tags/tag840.xml"/><Relationship Id="rId83" Type="http://schemas.openxmlformats.org/officeDocument/2006/relationships/tags" Target="../tags/tag848.xml"/><Relationship Id="rId1" Type="http://schemas.openxmlformats.org/officeDocument/2006/relationships/tags" Target="../tags/tag766.xml"/><Relationship Id="rId6" Type="http://schemas.openxmlformats.org/officeDocument/2006/relationships/tags" Target="../tags/tag771.xml"/><Relationship Id="rId15" Type="http://schemas.openxmlformats.org/officeDocument/2006/relationships/tags" Target="../tags/tag780.xml"/><Relationship Id="rId23" Type="http://schemas.openxmlformats.org/officeDocument/2006/relationships/tags" Target="../tags/tag788.xml"/><Relationship Id="rId28" Type="http://schemas.openxmlformats.org/officeDocument/2006/relationships/tags" Target="../tags/tag793.xml"/><Relationship Id="rId36" Type="http://schemas.openxmlformats.org/officeDocument/2006/relationships/tags" Target="../tags/tag801.xml"/><Relationship Id="rId49" Type="http://schemas.openxmlformats.org/officeDocument/2006/relationships/tags" Target="../tags/tag814.xml"/><Relationship Id="rId57" Type="http://schemas.openxmlformats.org/officeDocument/2006/relationships/tags" Target="../tags/tag822.xml"/><Relationship Id="rId10" Type="http://schemas.openxmlformats.org/officeDocument/2006/relationships/tags" Target="../tags/tag775.xml"/><Relationship Id="rId31" Type="http://schemas.openxmlformats.org/officeDocument/2006/relationships/tags" Target="../tags/tag796.xml"/><Relationship Id="rId44" Type="http://schemas.openxmlformats.org/officeDocument/2006/relationships/tags" Target="../tags/tag809.xml"/><Relationship Id="rId52" Type="http://schemas.openxmlformats.org/officeDocument/2006/relationships/tags" Target="../tags/tag817.xml"/><Relationship Id="rId60" Type="http://schemas.openxmlformats.org/officeDocument/2006/relationships/tags" Target="../tags/tag825.xml"/><Relationship Id="rId65" Type="http://schemas.openxmlformats.org/officeDocument/2006/relationships/tags" Target="../tags/tag830.xml"/><Relationship Id="rId73" Type="http://schemas.openxmlformats.org/officeDocument/2006/relationships/tags" Target="../tags/tag838.xml"/><Relationship Id="rId78" Type="http://schemas.openxmlformats.org/officeDocument/2006/relationships/tags" Target="../tags/tag843.xml"/><Relationship Id="rId81" Type="http://schemas.openxmlformats.org/officeDocument/2006/relationships/tags" Target="../tags/tag846.xml"/><Relationship Id="rId86"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3" Type="http://schemas.openxmlformats.org/officeDocument/2006/relationships/tags" Target="../tags/tag98.xml"/><Relationship Id="rId18" Type="http://schemas.openxmlformats.org/officeDocument/2006/relationships/tags" Target="../tags/tag103.xml"/><Relationship Id="rId26" Type="http://schemas.openxmlformats.org/officeDocument/2006/relationships/tags" Target="../tags/tag111.xml"/><Relationship Id="rId39" Type="http://schemas.openxmlformats.org/officeDocument/2006/relationships/tags" Target="../tags/tag124.xml"/><Relationship Id="rId21" Type="http://schemas.openxmlformats.org/officeDocument/2006/relationships/tags" Target="../tags/tag106.xml"/><Relationship Id="rId34" Type="http://schemas.openxmlformats.org/officeDocument/2006/relationships/tags" Target="../tags/tag119.xml"/><Relationship Id="rId42" Type="http://schemas.openxmlformats.org/officeDocument/2006/relationships/tags" Target="../tags/tag127.xml"/><Relationship Id="rId47" Type="http://schemas.openxmlformats.org/officeDocument/2006/relationships/tags" Target="../tags/tag132.xml"/><Relationship Id="rId50" Type="http://schemas.openxmlformats.org/officeDocument/2006/relationships/tags" Target="../tags/tag135.xml"/><Relationship Id="rId55" Type="http://schemas.openxmlformats.org/officeDocument/2006/relationships/tags" Target="../tags/tag140.xml"/><Relationship Id="rId63" Type="http://schemas.openxmlformats.org/officeDocument/2006/relationships/tags" Target="../tags/tag148.xml"/><Relationship Id="rId68" Type="http://schemas.openxmlformats.org/officeDocument/2006/relationships/tags" Target="../tags/tag153.xml"/><Relationship Id="rId76" Type="http://schemas.openxmlformats.org/officeDocument/2006/relationships/tags" Target="../tags/tag161.xml"/><Relationship Id="rId84" Type="http://schemas.openxmlformats.org/officeDocument/2006/relationships/tags" Target="../tags/tag169.xml"/><Relationship Id="rId7" Type="http://schemas.openxmlformats.org/officeDocument/2006/relationships/tags" Target="../tags/tag92.xml"/><Relationship Id="rId71" Type="http://schemas.openxmlformats.org/officeDocument/2006/relationships/tags" Target="../tags/tag156.xml"/><Relationship Id="rId2" Type="http://schemas.openxmlformats.org/officeDocument/2006/relationships/tags" Target="../tags/tag87.xml"/><Relationship Id="rId16" Type="http://schemas.openxmlformats.org/officeDocument/2006/relationships/tags" Target="../tags/tag101.xml"/><Relationship Id="rId29" Type="http://schemas.openxmlformats.org/officeDocument/2006/relationships/tags" Target="../tags/tag114.xml"/><Relationship Id="rId11" Type="http://schemas.openxmlformats.org/officeDocument/2006/relationships/tags" Target="../tags/tag96.xml"/><Relationship Id="rId24" Type="http://schemas.openxmlformats.org/officeDocument/2006/relationships/tags" Target="../tags/tag109.xml"/><Relationship Id="rId32" Type="http://schemas.openxmlformats.org/officeDocument/2006/relationships/tags" Target="../tags/tag117.xml"/><Relationship Id="rId37" Type="http://schemas.openxmlformats.org/officeDocument/2006/relationships/tags" Target="../tags/tag122.xml"/><Relationship Id="rId40" Type="http://schemas.openxmlformats.org/officeDocument/2006/relationships/tags" Target="../tags/tag125.xml"/><Relationship Id="rId45" Type="http://schemas.openxmlformats.org/officeDocument/2006/relationships/tags" Target="../tags/tag130.xml"/><Relationship Id="rId53" Type="http://schemas.openxmlformats.org/officeDocument/2006/relationships/tags" Target="../tags/tag138.xml"/><Relationship Id="rId58" Type="http://schemas.openxmlformats.org/officeDocument/2006/relationships/tags" Target="../tags/tag143.xml"/><Relationship Id="rId66" Type="http://schemas.openxmlformats.org/officeDocument/2006/relationships/tags" Target="../tags/tag151.xml"/><Relationship Id="rId74" Type="http://schemas.openxmlformats.org/officeDocument/2006/relationships/tags" Target="../tags/tag159.xml"/><Relationship Id="rId79" Type="http://schemas.openxmlformats.org/officeDocument/2006/relationships/tags" Target="../tags/tag164.xml"/><Relationship Id="rId5" Type="http://schemas.openxmlformats.org/officeDocument/2006/relationships/tags" Target="../tags/tag90.xml"/><Relationship Id="rId61" Type="http://schemas.openxmlformats.org/officeDocument/2006/relationships/tags" Target="../tags/tag146.xml"/><Relationship Id="rId82" Type="http://schemas.openxmlformats.org/officeDocument/2006/relationships/tags" Target="../tags/tag167.xml"/><Relationship Id="rId19" Type="http://schemas.openxmlformats.org/officeDocument/2006/relationships/tags" Target="../tags/tag104.xml"/><Relationship Id="rId4" Type="http://schemas.openxmlformats.org/officeDocument/2006/relationships/tags" Target="../tags/tag89.xml"/><Relationship Id="rId9" Type="http://schemas.openxmlformats.org/officeDocument/2006/relationships/tags" Target="../tags/tag94.xml"/><Relationship Id="rId14" Type="http://schemas.openxmlformats.org/officeDocument/2006/relationships/tags" Target="../tags/tag99.xml"/><Relationship Id="rId22" Type="http://schemas.openxmlformats.org/officeDocument/2006/relationships/tags" Target="../tags/tag107.xml"/><Relationship Id="rId27" Type="http://schemas.openxmlformats.org/officeDocument/2006/relationships/tags" Target="../tags/tag112.xml"/><Relationship Id="rId30" Type="http://schemas.openxmlformats.org/officeDocument/2006/relationships/tags" Target="../tags/tag115.xml"/><Relationship Id="rId35" Type="http://schemas.openxmlformats.org/officeDocument/2006/relationships/tags" Target="../tags/tag120.xml"/><Relationship Id="rId43" Type="http://schemas.openxmlformats.org/officeDocument/2006/relationships/tags" Target="../tags/tag128.xml"/><Relationship Id="rId48" Type="http://schemas.openxmlformats.org/officeDocument/2006/relationships/tags" Target="../tags/tag133.xml"/><Relationship Id="rId56" Type="http://schemas.openxmlformats.org/officeDocument/2006/relationships/tags" Target="../tags/tag141.xml"/><Relationship Id="rId64" Type="http://schemas.openxmlformats.org/officeDocument/2006/relationships/tags" Target="../tags/tag149.xml"/><Relationship Id="rId69" Type="http://schemas.openxmlformats.org/officeDocument/2006/relationships/tags" Target="../tags/tag154.xml"/><Relationship Id="rId77" Type="http://schemas.openxmlformats.org/officeDocument/2006/relationships/tags" Target="../tags/tag162.xml"/><Relationship Id="rId8" Type="http://schemas.openxmlformats.org/officeDocument/2006/relationships/tags" Target="../tags/tag93.xml"/><Relationship Id="rId51" Type="http://schemas.openxmlformats.org/officeDocument/2006/relationships/tags" Target="../tags/tag136.xml"/><Relationship Id="rId72" Type="http://schemas.openxmlformats.org/officeDocument/2006/relationships/tags" Target="../tags/tag157.xml"/><Relationship Id="rId80" Type="http://schemas.openxmlformats.org/officeDocument/2006/relationships/tags" Target="../tags/tag165.xml"/><Relationship Id="rId85" Type="http://schemas.openxmlformats.org/officeDocument/2006/relationships/tags" Target="../tags/tag170.xml"/><Relationship Id="rId3" Type="http://schemas.openxmlformats.org/officeDocument/2006/relationships/tags" Target="../tags/tag88.xml"/><Relationship Id="rId12" Type="http://schemas.openxmlformats.org/officeDocument/2006/relationships/tags" Target="../tags/tag97.xml"/><Relationship Id="rId17" Type="http://schemas.openxmlformats.org/officeDocument/2006/relationships/tags" Target="../tags/tag102.xml"/><Relationship Id="rId25" Type="http://schemas.openxmlformats.org/officeDocument/2006/relationships/tags" Target="../tags/tag110.xml"/><Relationship Id="rId33" Type="http://schemas.openxmlformats.org/officeDocument/2006/relationships/tags" Target="../tags/tag118.xml"/><Relationship Id="rId38" Type="http://schemas.openxmlformats.org/officeDocument/2006/relationships/tags" Target="../tags/tag123.xml"/><Relationship Id="rId46" Type="http://schemas.openxmlformats.org/officeDocument/2006/relationships/tags" Target="../tags/tag131.xml"/><Relationship Id="rId59" Type="http://schemas.openxmlformats.org/officeDocument/2006/relationships/tags" Target="../tags/tag144.xml"/><Relationship Id="rId67" Type="http://schemas.openxmlformats.org/officeDocument/2006/relationships/tags" Target="../tags/tag152.xml"/><Relationship Id="rId20" Type="http://schemas.openxmlformats.org/officeDocument/2006/relationships/tags" Target="../tags/tag105.xml"/><Relationship Id="rId41" Type="http://schemas.openxmlformats.org/officeDocument/2006/relationships/tags" Target="../tags/tag126.xml"/><Relationship Id="rId54" Type="http://schemas.openxmlformats.org/officeDocument/2006/relationships/tags" Target="../tags/tag139.xml"/><Relationship Id="rId62" Type="http://schemas.openxmlformats.org/officeDocument/2006/relationships/tags" Target="../tags/tag147.xml"/><Relationship Id="rId70" Type="http://schemas.openxmlformats.org/officeDocument/2006/relationships/tags" Target="../tags/tag155.xml"/><Relationship Id="rId75" Type="http://schemas.openxmlformats.org/officeDocument/2006/relationships/tags" Target="../tags/tag160.xml"/><Relationship Id="rId83" Type="http://schemas.openxmlformats.org/officeDocument/2006/relationships/tags" Target="../tags/tag168.xml"/><Relationship Id="rId1" Type="http://schemas.openxmlformats.org/officeDocument/2006/relationships/tags" Target="../tags/tag86.xml"/><Relationship Id="rId6" Type="http://schemas.openxmlformats.org/officeDocument/2006/relationships/tags" Target="../tags/tag91.xml"/><Relationship Id="rId15" Type="http://schemas.openxmlformats.org/officeDocument/2006/relationships/tags" Target="../tags/tag100.xml"/><Relationship Id="rId23" Type="http://schemas.openxmlformats.org/officeDocument/2006/relationships/tags" Target="../tags/tag108.xml"/><Relationship Id="rId28" Type="http://schemas.openxmlformats.org/officeDocument/2006/relationships/tags" Target="../tags/tag113.xml"/><Relationship Id="rId36" Type="http://schemas.openxmlformats.org/officeDocument/2006/relationships/tags" Target="../tags/tag121.xml"/><Relationship Id="rId49" Type="http://schemas.openxmlformats.org/officeDocument/2006/relationships/tags" Target="../tags/tag134.xml"/><Relationship Id="rId57" Type="http://schemas.openxmlformats.org/officeDocument/2006/relationships/tags" Target="../tags/tag142.xml"/><Relationship Id="rId10" Type="http://schemas.openxmlformats.org/officeDocument/2006/relationships/tags" Target="../tags/tag95.xml"/><Relationship Id="rId31" Type="http://schemas.openxmlformats.org/officeDocument/2006/relationships/tags" Target="../tags/tag116.xml"/><Relationship Id="rId44" Type="http://schemas.openxmlformats.org/officeDocument/2006/relationships/tags" Target="../tags/tag129.xml"/><Relationship Id="rId52" Type="http://schemas.openxmlformats.org/officeDocument/2006/relationships/tags" Target="../tags/tag137.xml"/><Relationship Id="rId60" Type="http://schemas.openxmlformats.org/officeDocument/2006/relationships/tags" Target="../tags/tag145.xml"/><Relationship Id="rId65" Type="http://schemas.openxmlformats.org/officeDocument/2006/relationships/tags" Target="../tags/tag150.xml"/><Relationship Id="rId73" Type="http://schemas.openxmlformats.org/officeDocument/2006/relationships/tags" Target="../tags/tag158.xml"/><Relationship Id="rId78" Type="http://schemas.openxmlformats.org/officeDocument/2006/relationships/tags" Target="../tags/tag163.xml"/><Relationship Id="rId81" Type="http://schemas.openxmlformats.org/officeDocument/2006/relationships/tags" Target="../tags/tag166.xml"/><Relationship Id="rId86"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3" Type="http://schemas.openxmlformats.org/officeDocument/2006/relationships/tags" Target="../tags/tag183.xml"/><Relationship Id="rId18" Type="http://schemas.openxmlformats.org/officeDocument/2006/relationships/tags" Target="../tags/tag188.xml"/><Relationship Id="rId26" Type="http://schemas.openxmlformats.org/officeDocument/2006/relationships/tags" Target="../tags/tag196.xml"/><Relationship Id="rId39" Type="http://schemas.openxmlformats.org/officeDocument/2006/relationships/tags" Target="../tags/tag209.xml"/><Relationship Id="rId21" Type="http://schemas.openxmlformats.org/officeDocument/2006/relationships/tags" Target="../tags/tag191.xml"/><Relationship Id="rId34" Type="http://schemas.openxmlformats.org/officeDocument/2006/relationships/tags" Target="../tags/tag204.xml"/><Relationship Id="rId42" Type="http://schemas.openxmlformats.org/officeDocument/2006/relationships/tags" Target="../tags/tag212.xml"/><Relationship Id="rId47" Type="http://schemas.openxmlformats.org/officeDocument/2006/relationships/tags" Target="../tags/tag217.xml"/><Relationship Id="rId50" Type="http://schemas.openxmlformats.org/officeDocument/2006/relationships/tags" Target="../tags/tag220.xml"/><Relationship Id="rId55" Type="http://schemas.openxmlformats.org/officeDocument/2006/relationships/tags" Target="../tags/tag225.xml"/><Relationship Id="rId63" Type="http://schemas.openxmlformats.org/officeDocument/2006/relationships/tags" Target="../tags/tag233.xml"/><Relationship Id="rId68" Type="http://schemas.openxmlformats.org/officeDocument/2006/relationships/tags" Target="../tags/tag238.xml"/><Relationship Id="rId76" Type="http://schemas.openxmlformats.org/officeDocument/2006/relationships/tags" Target="../tags/tag246.xml"/><Relationship Id="rId84" Type="http://schemas.openxmlformats.org/officeDocument/2006/relationships/tags" Target="../tags/tag254.xml"/><Relationship Id="rId7" Type="http://schemas.openxmlformats.org/officeDocument/2006/relationships/tags" Target="../tags/tag177.xml"/><Relationship Id="rId71" Type="http://schemas.openxmlformats.org/officeDocument/2006/relationships/tags" Target="../tags/tag241.xml"/><Relationship Id="rId2" Type="http://schemas.openxmlformats.org/officeDocument/2006/relationships/tags" Target="../tags/tag172.xml"/><Relationship Id="rId16" Type="http://schemas.openxmlformats.org/officeDocument/2006/relationships/tags" Target="../tags/tag186.xml"/><Relationship Id="rId29" Type="http://schemas.openxmlformats.org/officeDocument/2006/relationships/tags" Target="../tags/tag199.xml"/><Relationship Id="rId11" Type="http://schemas.openxmlformats.org/officeDocument/2006/relationships/tags" Target="../tags/tag181.xml"/><Relationship Id="rId24" Type="http://schemas.openxmlformats.org/officeDocument/2006/relationships/tags" Target="../tags/tag194.xml"/><Relationship Id="rId32" Type="http://schemas.openxmlformats.org/officeDocument/2006/relationships/tags" Target="../tags/tag202.xml"/><Relationship Id="rId37" Type="http://schemas.openxmlformats.org/officeDocument/2006/relationships/tags" Target="../tags/tag207.xml"/><Relationship Id="rId40" Type="http://schemas.openxmlformats.org/officeDocument/2006/relationships/tags" Target="../tags/tag210.xml"/><Relationship Id="rId45" Type="http://schemas.openxmlformats.org/officeDocument/2006/relationships/tags" Target="../tags/tag215.xml"/><Relationship Id="rId53" Type="http://schemas.openxmlformats.org/officeDocument/2006/relationships/tags" Target="../tags/tag223.xml"/><Relationship Id="rId58" Type="http://schemas.openxmlformats.org/officeDocument/2006/relationships/tags" Target="../tags/tag228.xml"/><Relationship Id="rId66" Type="http://schemas.openxmlformats.org/officeDocument/2006/relationships/tags" Target="../tags/tag236.xml"/><Relationship Id="rId74" Type="http://schemas.openxmlformats.org/officeDocument/2006/relationships/tags" Target="../tags/tag244.xml"/><Relationship Id="rId79" Type="http://schemas.openxmlformats.org/officeDocument/2006/relationships/tags" Target="../tags/tag249.xml"/><Relationship Id="rId5" Type="http://schemas.openxmlformats.org/officeDocument/2006/relationships/tags" Target="../tags/tag175.xml"/><Relationship Id="rId61" Type="http://schemas.openxmlformats.org/officeDocument/2006/relationships/tags" Target="../tags/tag231.xml"/><Relationship Id="rId82" Type="http://schemas.openxmlformats.org/officeDocument/2006/relationships/tags" Target="../tags/tag252.xml"/><Relationship Id="rId19" Type="http://schemas.openxmlformats.org/officeDocument/2006/relationships/tags" Target="../tags/tag189.xml"/><Relationship Id="rId4" Type="http://schemas.openxmlformats.org/officeDocument/2006/relationships/tags" Target="../tags/tag174.xml"/><Relationship Id="rId9" Type="http://schemas.openxmlformats.org/officeDocument/2006/relationships/tags" Target="../tags/tag179.xml"/><Relationship Id="rId14" Type="http://schemas.openxmlformats.org/officeDocument/2006/relationships/tags" Target="../tags/tag184.xml"/><Relationship Id="rId22" Type="http://schemas.openxmlformats.org/officeDocument/2006/relationships/tags" Target="../tags/tag192.xml"/><Relationship Id="rId27" Type="http://schemas.openxmlformats.org/officeDocument/2006/relationships/tags" Target="../tags/tag197.xml"/><Relationship Id="rId30" Type="http://schemas.openxmlformats.org/officeDocument/2006/relationships/tags" Target="../tags/tag200.xml"/><Relationship Id="rId35" Type="http://schemas.openxmlformats.org/officeDocument/2006/relationships/tags" Target="../tags/tag205.xml"/><Relationship Id="rId43" Type="http://schemas.openxmlformats.org/officeDocument/2006/relationships/tags" Target="../tags/tag213.xml"/><Relationship Id="rId48" Type="http://schemas.openxmlformats.org/officeDocument/2006/relationships/tags" Target="../tags/tag218.xml"/><Relationship Id="rId56" Type="http://schemas.openxmlformats.org/officeDocument/2006/relationships/tags" Target="../tags/tag226.xml"/><Relationship Id="rId64" Type="http://schemas.openxmlformats.org/officeDocument/2006/relationships/tags" Target="../tags/tag234.xml"/><Relationship Id="rId69" Type="http://schemas.openxmlformats.org/officeDocument/2006/relationships/tags" Target="../tags/tag239.xml"/><Relationship Id="rId77" Type="http://schemas.openxmlformats.org/officeDocument/2006/relationships/tags" Target="../tags/tag247.xml"/><Relationship Id="rId8" Type="http://schemas.openxmlformats.org/officeDocument/2006/relationships/tags" Target="../tags/tag178.xml"/><Relationship Id="rId51" Type="http://schemas.openxmlformats.org/officeDocument/2006/relationships/tags" Target="../tags/tag221.xml"/><Relationship Id="rId72" Type="http://schemas.openxmlformats.org/officeDocument/2006/relationships/tags" Target="../tags/tag242.xml"/><Relationship Id="rId80" Type="http://schemas.openxmlformats.org/officeDocument/2006/relationships/tags" Target="../tags/tag250.xml"/><Relationship Id="rId85" Type="http://schemas.openxmlformats.org/officeDocument/2006/relationships/tags" Target="../tags/tag255.xml"/><Relationship Id="rId3" Type="http://schemas.openxmlformats.org/officeDocument/2006/relationships/tags" Target="../tags/tag173.xml"/><Relationship Id="rId12" Type="http://schemas.openxmlformats.org/officeDocument/2006/relationships/tags" Target="../tags/tag182.xml"/><Relationship Id="rId17" Type="http://schemas.openxmlformats.org/officeDocument/2006/relationships/tags" Target="../tags/tag187.xml"/><Relationship Id="rId25" Type="http://schemas.openxmlformats.org/officeDocument/2006/relationships/tags" Target="../tags/tag195.xml"/><Relationship Id="rId33" Type="http://schemas.openxmlformats.org/officeDocument/2006/relationships/tags" Target="../tags/tag203.xml"/><Relationship Id="rId38" Type="http://schemas.openxmlformats.org/officeDocument/2006/relationships/tags" Target="../tags/tag208.xml"/><Relationship Id="rId46" Type="http://schemas.openxmlformats.org/officeDocument/2006/relationships/tags" Target="../tags/tag216.xml"/><Relationship Id="rId59" Type="http://schemas.openxmlformats.org/officeDocument/2006/relationships/tags" Target="../tags/tag229.xml"/><Relationship Id="rId67" Type="http://schemas.openxmlformats.org/officeDocument/2006/relationships/tags" Target="../tags/tag237.xml"/><Relationship Id="rId20" Type="http://schemas.openxmlformats.org/officeDocument/2006/relationships/tags" Target="../tags/tag190.xml"/><Relationship Id="rId41" Type="http://schemas.openxmlformats.org/officeDocument/2006/relationships/tags" Target="../tags/tag211.xml"/><Relationship Id="rId54" Type="http://schemas.openxmlformats.org/officeDocument/2006/relationships/tags" Target="../tags/tag224.xml"/><Relationship Id="rId62" Type="http://schemas.openxmlformats.org/officeDocument/2006/relationships/tags" Target="../tags/tag232.xml"/><Relationship Id="rId70" Type="http://schemas.openxmlformats.org/officeDocument/2006/relationships/tags" Target="../tags/tag240.xml"/><Relationship Id="rId75" Type="http://schemas.openxmlformats.org/officeDocument/2006/relationships/tags" Target="../tags/tag245.xml"/><Relationship Id="rId83" Type="http://schemas.openxmlformats.org/officeDocument/2006/relationships/tags" Target="../tags/tag253.xml"/><Relationship Id="rId1" Type="http://schemas.openxmlformats.org/officeDocument/2006/relationships/tags" Target="../tags/tag171.xml"/><Relationship Id="rId6" Type="http://schemas.openxmlformats.org/officeDocument/2006/relationships/tags" Target="../tags/tag176.xml"/><Relationship Id="rId15" Type="http://schemas.openxmlformats.org/officeDocument/2006/relationships/tags" Target="../tags/tag185.xml"/><Relationship Id="rId23" Type="http://schemas.openxmlformats.org/officeDocument/2006/relationships/tags" Target="../tags/tag193.xml"/><Relationship Id="rId28" Type="http://schemas.openxmlformats.org/officeDocument/2006/relationships/tags" Target="../tags/tag198.xml"/><Relationship Id="rId36" Type="http://schemas.openxmlformats.org/officeDocument/2006/relationships/tags" Target="../tags/tag206.xml"/><Relationship Id="rId49" Type="http://schemas.openxmlformats.org/officeDocument/2006/relationships/tags" Target="../tags/tag219.xml"/><Relationship Id="rId57" Type="http://schemas.openxmlformats.org/officeDocument/2006/relationships/tags" Target="../tags/tag227.xml"/><Relationship Id="rId10" Type="http://schemas.openxmlformats.org/officeDocument/2006/relationships/tags" Target="../tags/tag180.xml"/><Relationship Id="rId31" Type="http://schemas.openxmlformats.org/officeDocument/2006/relationships/tags" Target="../tags/tag201.xml"/><Relationship Id="rId44" Type="http://schemas.openxmlformats.org/officeDocument/2006/relationships/tags" Target="../tags/tag214.xml"/><Relationship Id="rId52" Type="http://schemas.openxmlformats.org/officeDocument/2006/relationships/tags" Target="../tags/tag222.xml"/><Relationship Id="rId60" Type="http://schemas.openxmlformats.org/officeDocument/2006/relationships/tags" Target="../tags/tag230.xml"/><Relationship Id="rId65" Type="http://schemas.openxmlformats.org/officeDocument/2006/relationships/tags" Target="../tags/tag235.xml"/><Relationship Id="rId73" Type="http://schemas.openxmlformats.org/officeDocument/2006/relationships/tags" Target="../tags/tag243.xml"/><Relationship Id="rId78" Type="http://schemas.openxmlformats.org/officeDocument/2006/relationships/tags" Target="../tags/tag248.xml"/><Relationship Id="rId81" Type="http://schemas.openxmlformats.org/officeDocument/2006/relationships/tags" Target="../tags/tag251.xml"/><Relationship Id="rId86"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3" Type="http://schemas.openxmlformats.org/officeDocument/2006/relationships/tags" Target="../tags/tag268.xml"/><Relationship Id="rId18" Type="http://schemas.openxmlformats.org/officeDocument/2006/relationships/tags" Target="../tags/tag273.xml"/><Relationship Id="rId26" Type="http://schemas.openxmlformats.org/officeDocument/2006/relationships/tags" Target="../tags/tag281.xml"/><Relationship Id="rId39" Type="http://schemas.openxmlformats.org/officeDocument/2006/relationships/tags" Target="../tags/tag294.xml"/><Relationship Id="rId21" Type="http://schemas.openxmlformats.org/officeDocument/2006/relationships/tags" Target="../tags/tag276.xml"/><Relationship Id="rId34" Type="http://schemas.openxmlformats.org/officeDocument/2006/relationships/tags" Target="../tags/tag289.xml"/><Relationship Id="rId42" Type="http://schemas.openxmlformats.org/officeDocument/2006/relationships/tags" Target="../tags/tag297.xml"/><Relationship Id="rId47" Type="http://schemas.openxmlformats.org/officeDocument/2006/relationships/tags" Target="../tags/tag302.xml"/><Relationship Id="rId50" Type="http://schemas.openxmlformats.org/officeDocument/2006/relationships/tags" Target="../tags/tag305.xml"/><Relationship Id="rId55" Type="http://schemas.openxmlformats.org/officeDocument/2006/relationships/tags" Target="../tags/tag310.xml"/><Relationship Id="rId63" Type="http://schemas.openxmlformats.org/officeDocument/2006/relationships/tags" Target="../tags/tag318.xml"/><Relationship Id="rId68" Type="http://schemas.openxmlformats.org/officeDocument/2006/relationships/tags" Target="../tags/tag323.xml"/><Relationship Id="rId76" Type="http://schemas.openxmlformats.org/officeDocument/2006/relationships/tags" Target="../tags/tag331.xml"/><Relationship Id="rId84" Type="http://schemas.openxmlformats.org/officeDocument/2006/relationships/tags" Target="../tags/tag339.xml"/><Relationship Id="rId7" Type="http://schemas.openxmlformats.org/officeDocument/2006/relationships/tags" Target="../tags/tag262.xml"/><Relationship Id="rId71" Type="http://schemas.openxmlformats.org/officeDocument/2006/relationships/tags" Target="../tags/tag326.xml"/><Relationship Id="rId2" Type="http://schemas.openxmlformats.org/officeDocument/2006/relationships/tags" Target="../tags/tag257.xml"/><Relationship Id="rId16" Type="http://schemas.openxmlformats.org/officeDocument/2006/relationships/tags" Target="../tags/tag271.xml"/><Relationship Id="rId29" Type="http://schemas.openxmlformats.org/officeDocument/2006/relationships/tags" Target="../tags/tag284.xml"/><Relationship Id="rId11" Type="http://schemas.openxmlformats.org/officeDocument/2006/relationships/tags" Target="../tags/tag266.xml"/><Relationship Id="rId24" Type="http://schemas.openxmlformats.org/officeDocument/2006/relationships/tags" Target="../tags/tag279.xml"/><Relationship Id="rId32" Type="http://schemas.openxmlformats.org/officeDocument/2006/relationships/tags" Target="../tags/tag287.xml"/><Relationship Id="rId37" Type="http://schemas.openxmlformats.org/officeDocument/2006/relationships/tags" Target="../tags/tag292.xml"/><Relationship Id="rId40" Type="http://schemas.openxmlformats.org/officeDocument/2006/relationships/tags" Target="../tags/tag295.xml"/><Relationship Id="rId45" Type="http://schemas.openxmlformats.org/officeDocument/2006/relationships/tags" Target="../tags/tag300.xml"/><Relationship Id="rId53" Type="http://schemas.openxmlformats.org/officeDocument/2006/relationships/tags" Target="../tags/tag308.xml"/><Relationship Id="rId58" Type="http://schemas.openxmlformats.org/officeDocument/2006/relationships/tags" Target="../tags/tag313.xml"/><Relationship Id="rId66" Type="http://schemas.openxmlformats.org/officeDocument/2006/relationships/tags" Target="../tags/tag321.xml"/><Relationship Id="rId74" Type="http://schemas.openxmlformats.org/officeDocument/2006/relationships/tags" Target="../tags/tag329.xml"/><Relationship Id="rId79" Type="http://schemas.openxmlformats.org/officeDocument/2006/relationships/tags" Target="../tags/tag334.xml"/><Relationship Id="rId5" Type="http://schemas.openxmlformats.org/officeDocument/2006/relationships/tags" Target="../tags/tag260.xml"/><Relationship Id="rId61" Type="http://schemas.openxmlformats.org/officeDocument/2006/relationships/tags" Target="../tags/tag316.xml"/><Relationship Id="rId82" Type="http://schemas.openxmlformats.org/officeDocument/2006/relationships/tags" Target="../tags/tag337.xml"/><Relationship Id="rId19" Type="http://schemas.openxmlformats.org/officeDocument/2006/relationships/tags" Target="../tags/tag274.xml"/><Relationship Id="rId4" Type="http://schemas.openxmlformats.org/officeDocument/2006/relationships/tags" Target="../tags/tag259.xml"/><Relationship Id="rId9" Type="http://schemas.openxmlformats.org/officeDocument/2006/relationships/tags" Target="../tags/tag264.xml"/><Relationship Id="rId14" Type="http://schemas.openxmlformats.org/officeDocument/2006/relationships/tags" Target="../tags/tag269.xml"/><Relationship Id="rId22" Type="http://schemas.openxmlformats.org/officeDocument/2006/relationships/tags" Target="../tags/tag277.xml"/><Relationship Id="rId27" Type="http://schemas.openxmlformats.org/officeDocument/2006/relationships/tags" Target="../tags/tag282.xml"/><Relationship Id="rId30" Type="http://schemas.openxmlformats.org/officeDocument/2006/relationships/tags" Target="../tags/tag285.xml"/><Relationship Id="rId35" Type="http://schemas.openxmlformats.org/officeDocument/2006/relationships/tags" Target="../tags/tag290.xml"/><Relationship Id="rId43" Type="http://schemas.openxmlformats.org/officeDocument/2006/relationships/tags" Target="../tags/tag298.xml"/><Relationship Id="rId48" Type="http://schemas.openxmlformats.org/officeDocument/2006/relationships/tags" Target="../tags/tag303.xml"/><Relationship Id="rId56" Type="http://schemas.openxmlformats.org/officeDocument/2006/relationships/tags" Target="../tags/tag311.xml"/><Relationship Id="rId64" Type="http://schemas.openxmlformats.org/officeDocument/2006/relationships/tags" Target="../tags/tag319.xml"/><Relationship Id="rId69" Type="http://schemas.openxmlformats.org/officeDocument/2006/relationships/tags" Target="../tags/tag324.xml"/><Relationship Id="rId77" Type="http://schemas.openxmlformats.org/officeDocument/2006/relationships/tags" Target="../tags/tag332.xml"/><Relationship Id="rId8" Type="http://schemas.openxmlformats.org/officeDocument/2006/relationships/tags" Target="../tags/tag263.xml"/><Relationship Id="rId51" Type="http://schemas.openxmlformats.org/officeDocument/2006/relationships/tags" Target="../tags/tag306.xml"/><Relationship Id="rId72" Type="http://schemas.openxmlformats.org/officeDocument/2006/relationships/tags" Target="../tags/tag327.xml"/><Relationship Id="rId80" Type="http://schemas.openxmlformats.org/officeDocument/2006/relationships/tags" Target="../tags/tag335.xml"/><Relationship Id="rId85" Type="http://schemas.openxmlformats.org/officeDocument/2006/relationships/tags" Target="../tags/tag340.xml"/><Relationship Id="rId3" Type="http://schemas.openxmlformats.org/officeDocument/2006/relationships/tags" Target="../tags/tag258.xml"/><Relationship Id="rId12" Type="http://schemas.openxmlformats.org/officeDocument/2006/relationships/tags" Target="../tags/tag267.xml"/><Relationship Id="rId17" Type="http://schemas.openxmlformats.org/officeDocument/2006/relationships/tags" Target="../tags/tag272.xml"/><Relationship Id="rId25" Type="http://schemas.openxmlformats.org/officeDocument/2006/relationships/tags" Target="../tags/tag280.xml"/><Relationship Id="rId33" Type="http://schemas.openxmlformats.org/officeDocument/2006/relationships/tags" Target="../tags/tag288.xml"/><Relationship Id="rId38" Type="http://schemas.openxmlformats.org/officeDocument/2006/relationships/tags" Target="../tags/tag293.xml"/><Relationship Id="rId46" Type="http://schemas.openxmlformats.org/officeDocument/2006/relationships/tags" Target="../tags/tag301.xml"/><Relationship Id="rId59" Type="http://schemas.openxmlformats.org/officeDocument/2006/relationships/tags" Target="../tags/tag314.xml"/><Relationship Id="rId67" Type="http://schemas.openxmlformats.org/officeDocument/2006/relationships/tags" Target="../tags/tag322.xml"/><Relationship Id="rId20" Type="http://schemas.openxmlformats.org/officeDocument/2006/relationships/tags" Target="../tags/tag275.xml"/><Relationship Id="rId41" Type="http://schemas.openxmlformats.org/officeDocument/2006/relationships/tags" Target="../tags/tag296.xml"/><Relationship Id="rId54" Type="http://schemas.openxmlformats.org/officeDocument/2006/relationships/tags" Target="../tags/tag309.xml"/><Relationship Id="rId62" Type="http://schemas.openxmlformats.org/officeDocument/2006/relationships/tags" Target="../tags/tag317.xml"/><Relationship Id="rId70" Type="http://schemas.openxmlformats.org/officeDocument/2006/relationships/tags" Target="../tags/tag325.xml"/><Relationship Id="rId75" Type="http://schemas.openxmlformats.org/officeDocument/2006/relationships/tags" Target="../tags/tag330.xml"/><Relationship Id="rId83" Type="http://schemas.openxmlformats.org/officeDocument/2006/relationships/tags" Target="../tags/tag338.xml"/><Relationship Id="rId1" Type="http://schemas.openxmlformats.org/officeDocument/2006/relationships/tags" Target="../tags/tag256.xml"/><Relationship Id="rId6" Type="http://schemas.openxmlformats.org/officeDocument/2006/relationships/tags" Target="../tags/tag261.xml"/><Relationship Id="rId15" Type="http://schemas.openxmlformats.org/officeDocument/2006/relationships/tags" Target="../tags/tag270.xml"/><Relationship Id="rId23" Type="http://schemas.openxmlformats.org/officeDocument/2006/relationships/tags" Target="../tags/tag278.xml"/><Relationship Id="rId28" Type="http://schemas.openxmlformats.org/officeDocument/2006/relationships/tags" Target="../tags/tag283.xml"/><Relationship Id="rId36" Type="http://schemas.openxmlformats.org/officeDocument/2006/relationships/tags" Target="../tags/tag291.xml"/><Relationship Id="rId49" Type="http://schemas.openxmlformats.org/officeDocument/2006/relationships/tags" Target="../tags/tag304.xml"/><Relationship Id="rId57" Type="http://schemas.openxmlformats.org/officeDocument/2006/relationships/tags" Target="../tags/tag312.xml"/><Relationship Id="rId10" Type="http://schemas.openxmlformats.org/officeDocument/2006/relationships/tags" Target="../tags/tag265.xml"/><Relationship Id="rId31" Type="http://schemas.openxmlformats.org/officeDocument/2006/relationships/tags" Target="../tags/tag286.xml"/><Relationship Id="rId44" Type="http://schemas.openxmlformats.org/officeDocument/2006/relationships/tags" Target="../tags/tag299.xml"/><Relationship Id="rId52" Type="http://schemas.openxmlformats.org/officeDocument/2006/relationships/tags" Target="../tags/tag307.xml"/><Relationship Id="rId60" Type="http://schemas.openxmlformats.org/officeDocument/2006/relationships/tags" Target="../tags/tag315.xml"/><Relationship Id="rId65" Type="http://schemas.openxmlformats.org/officeDocument/2006/relationships/tags" Target="../tags/tag320.xml"/><Relationship Id="rId73" Type="http://schemas.openxmlformats.org/officeDocument/2006/relationships/tags" Target="../tags/tag328.xml"/><Relationship Id="rId78" Type="http://schemas.openxmlformats.org/officeDocument/2006/relationships/tags" Target="../tags/tag333.xml"/><Relationship Id="rId81" Type="http://schemas.openxmlformats.org/officeDocument/2006/relationships/tags" Target="../tags/tag336.xml"/><Relationship Id="rId86"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3" Type="http://schemas.openxmlformats.org/officeDocument/2006/relationships/tags" Target="../tags/tag353.xml"/><Relationship Id="rId18" Type="http://schemas.openxmlformats.org/officeDocument/2006/relationships/tags" Target="../tags/tag358.xml"/><Relationship Id="rId26" Type="http://schemas.openxmlformats.org/officeDocument/2006/relationships/tags" Target="../tags/tag366.xml"/><Relationship Id="rId39" Type="http://schemas.openxmlformats.org/officeDocument/2006/relationships/tags" Target="../tags/tag379.xml"/><Relationship Id="rId21" Type="http://schemas.openxmlformats.org/officeDocument/2006/relationships/tags" Target="../tags/tag361.xml"/><Relationship Id="rId34" Type="http://schemas.openxmlformats.org/officeDocument/2006/relationships/tags" Target="../tags/tag374.xml"/><Relationship Id="rId42" Type="http://schemas.openxmlformats.org/officeDocument/2006/relationships/tags" Target="../tags/tag382.xml"/><Relationship Id="rId47" Type="http://schemas.openxmlformats.org/officeDocument/2006/relationships/tags" Target="../tags/tag387.xml"/><Relationship Id="rId50" Type="http://schemas.openxmlformats.org/officeDocument/2006/relationships/tags" Target="../tags/tag390.xml"/><Relationship Id="rId55" Type="http://schemas.openxmlformats.org/officeDocument/2006/relationships/tags" Target="../tags/tag395.xml"/><Relationship Id="rId63" Type="http://schemas.openxmlformats.org/officeDocument/2006/relationships/tags" Target="../tags/tag403.xml"/><Relationship Id="rId68" Type="http://schemas.openxmlformats.org/officeDocument/2006/relationships/tags" Target="../tags/tag408.xml"/><Relationship Id="rId76" Type="http://schemas.openxmlformats.org/officeDocument/2006/relationships/tags" Target="../tags/tag416.xml"/><Relationship Id="rId84" Type="http://schemas.openxmlformats.org/officeDocument/2006/relationships/tags" Target="../tags/tag424.xml"/><Relationship Id="rId7" Type="http://schemas.openxmlformats.org/officeDocument/2006/relationships/tags" Target="../tags/tag347.xml"/><Relationship Id="rId71" Type="http://schemas.openxmlformats.org/officeDocument/2006/relationships/tags" Target="../tags/tag411.xml"/><Relationship Id="rId2" Type="http://schemas.openxmlformats.org/officeDocument/2006/relationships/tags" Target="../tags/tag342.xml"/><Relationship Id="rId16" Type="http://schemas.openxmlformats.org/officeDocument/2006/relationships/tags" Target="../tags/tag356.xml"/><Relationship Id="rId29" Type="http://schemas.openxmlformats.org/officeDocument/2006/relationships/tags" Target="../tags/tag369.xml"/><Relationship Id="rId11" Type="http://schemas.openxmlformats.org/officeDocument/2006/relationships/tags" Target="../tags/tag351.xml"/><Relationship Id="rId24" Type="http://schemas.openxmlformats.org/officeDocument/2006/relationships/tags" Target="../tags/tag364.xml"/><Relationship Id="rId32" Type="http://schemas.openxmlformats.org/officeDocument/2006/relationships/tags" Target="../tags/tag372.xml"/><Relationship Id="rId37" Type="http://schemas.openxmlformats.org/officeDocument/2006/relationships/tags" Target="../tags/tag377.xml"/><Relationship Id="rId40" Type="http://schemas.openxmlformats.org/officeDocument/2006/relationships/tags" Target="../tags/tag380.xml"/><Relationship Id="rId45" Type="http://schemas.openxmlformats.org/officeDocument/2006/relationships/tags" Target="../tags/tag385.xml"/><Relationship Id="rId53" Type="http://schemas.openxmlformats.org/officeDocument/2006/relationships/tags" Target="../tags/tag393.xml"/><Relationship Id="rId58" Type="http://schemas.openxmlformats.org/officeDocument/2006/relationships/tags" Target="../tags/tag398.xml"/><Relationship Id="rId66" Type="http://schemas.openxmlformats.org/officeDocument/2006/relationships/tags" Target="../tags/tag406.xml"/><Relationship Id="rId74" Type="http://schemas.openxmlformats.org/officeDocument/2006/relationships/tags" Target="../tags/tag414.xml"/><Relationship Id="rId79" Type="http://schemas.openxmlformats.org/officeDocument/2006/relationships/tags" Target="../tags/tag419.xml"/><Relationship Id="rId5" Type="http://schemas.openxmlformats.org/officeDocument/2006/relationships/tags" Target="../tags/tag345.xml"/><Relationship Id="rId61" Type="http://schemas.openxmlformats.org/officeDocument/2006/relationships/tags" Target="../tags/tag401.xml"/><Relationship Id="rId82" Type="http://schemas.openxmlformats.org/officeDocument/2006/relationships/tags" Target="../tags/tag422.xml"/><Relationship Id="rId19" Type="http://schemas.openxmlformats.org/officeDocument/2006/relationships/tags" Target="../tags/tag359.xml"/><Relationship Id="rId4" Type="http://schemas.openxmlformats.org/officeDocument/2006/relationships/tags" Target="../tags/tag344.xml"/><Relationship Id="rId9" Type="http://schemas.openxmlformats.org/officeDocument/2006/relationships/tags" Target="../tags/tag349.xml"/><Relationship Id="rId14" Type="http://schemas.openxmlformats.org/officeDocument/2006/relationships/tags" Target="../tags/tag354.xml"/><Relationship Id="rId22" Type="http://schemas.openxmlformats.org/officeDocument/2006/relationships/tags" Target="../tags/tag362.xml"/><Relationship Id="rId27" Type="http://schemas.openxmlformats.org/officeDocument/2006/relationships/tags" Target="../tags/tag367.xml"/><Relationship Id="rId30" Type="http://schemas.openxmlformats.org/officeDocument/2006/relationships/tags" Target="../tags/tag370.xml"/><Relationship Id="rId35" Type="http://schemas.openxmlformats.org/officeDocument/2006/relationships/tags" Target="../tags/tag375.xml"/><Relationship Id="rId43" Type="http://schemas.openxmlformats.org/officeDocument/2006/relationships/tags" Target="../tags/tag383.xml"/><Relationship Id="rId48" Type="http://schemas.openxmlformats.org/officeDocument/2006/relationships/tags" Target="../tags/tag388.xml"/><Relationship Id="rId56" Type="http://schemas.openxmlformats.org/officeDocument/2006/relationships/tags" Target="../tags/tag396.xml"/><Relationship Id="rId64" Type="http://schemas.openxmlformats.org/officeDocument/2006/relationships/tags" Target="../tags/tag404.xml"/><Relationship Id="rId69" Type="http://schemas.openxmlformats.org/officeDocument/2006/relationships/tags" Target="../tags/tag409.xml"/><Relationship Id="rId77" Type="http://schemas.openxmlformats.org/officeDocument/2006/relationships/tags" Target="../tags/tag417.xml"/><Relationship Id="rId8" Type="http://schemas.openxmlformats.org/officeDocument/2006/relationships/tags" Target="../tags/tag348.xml"/><Relationship Id="rId51" Type="http://schemas.openxmlformats.org/officeDocument/2006/relationships/tags" Target="../tags/tag391.xml"/><Relationship Id="rId72" Type="http://schemas.openxmlformats.org/officeDocument/2006/relationships/tags" Target="../tags/tag412.xml"/><Relationship Id="rId80" Type="http://schemas.openxmlformats.org/officeDocument/2006/relationships/tags" Target="../tags/tag420.xml"/><Relationship Id="rId85" Type="http://schemas.openxmlformats.org/officeDocument/2006/relationships/tags" Target="../tags/tag425.xml"/><Relationship Id="rId3" Type="http://schemas.openxmlformats.org/officeDocument/2006/relationships/tags" Target="../tags/tag343.xml"/><Relationship Id="rId12" Type="http://schemas.openxmlformats.org/officeDocument/2006/relationships/tags" Target="../tags/tag352.xml"/><Relationship Id="rId17" Type="http://schemas.openxmlformats.org/officeDocument/2006/relationships/tags" Target="../tags/tag357.xml"/><Relationship Id="rId25" Type="http://schemas.openxmlformats.org/officeDocument/2006/relationships/tags" Target="../tags/tag365.xml"/><Relationship Id="rId33" Type="http://schemas.openxmlformats.org/officeDocument/2006/relationships/tags" Target="../tags/tag373.xml"/><Relationship Id="rId38" Type="http://schemas.openxmlformats.org/officeDocument/2006/relationships/tags" Target="../tags/tag378.xml"/><Relationship Id="rId46" Type="http://schemas.openxmlformats.org/officeDocument/2006/relationships/tags" Target="../tags/tag386.xml"/><Relationship Id="rId59" Type="http://schemas.openxmlformats.org/officeDocument/2006/relationships/tags" Target="../tags/tag399.xml"/><Relationship Id="rId67" Type="http://schemas.openxmlformats.org/officeDocument/2006/relationships/tags" Target="../tags/tag407.xml"/><Relationship Id="rId20" Type="http://schemas.openxmlformats.org/officeDocument/2006/relationships/tags" Target="../tags/tag360.xml"/><Relationship Id="rId41" Type="http://schemas.openxmlformats.org/officeDocument/2006/relationships/tags" Target="../tags/tag381.xml"/><Relationship Id="rId54" Type="http://schemas.openxmlformats.org/officeDocument/2006/relationships/tags" Target="../tags/tag394.xml"/><Relationship Id="rId62" Type="http://schemas.openxmlformats.org/officeDocument/2006/relationships/tags" Target="../tags/tag402.xml"/><Relationship Id="rId70" Type="http://schemas.openxmlformats.org/officeDocument/2006/relationships/tags" Target="../tags/tag410.xml"/><Relationship Id="rId75" Type="http://schemas.openxmlformats.org/officeDocument/2006/relationships/tags" Target="../tags/tag415.xml"/><Relationship Id="rId83" Type="http://schemas.openxmlformats.org/officeDocument/2006/relationships/tags" Target="../tags/tag423.xml"/><Relationship Id="rId1" Type="http://schemas.openxmlformats.org/officeDocument/2006/relationships/tags" Target="../tags/tag341.xml"/><Relationship Id="rId6" Type="http://schemas.openxmlformats.org/officeDocument/2006/relationships/tags" Target="../tags/tag346.xml"/><Relationship Id="rId15" Type="http://schemas.openxmlformats.org/officeDocument/2006/relationships/tags" Target="../tags/tag355.xml"/><Relationship Id="rId23" Type="http://schemas.openxmlformats.org/officeDocument/2006/relationships/tags" Target="../tags/tag363.xml"/><Relationship Id="rId28" Type="http://schemas.openxmlformats.org/officeDocument/2006/relationships/tags" Target="../tags/tag368.xml"/><Relationship Id="rId36" Type="http://schemas.openxmlformats.org/officeDocument/2006/relationships/tags" Target="../tags/tag376.xml"/><Relationship Id="rId49" Type="http://schemas.openxmlformats.org/officeDocument/2006/relationships/tags" Target="../tags/tag389.xml"/><Relationship Id="rId57" Type="http://schemas.openxmlformats.org/officeDocument/2006/relationships/tags" Target="../tags/tag397.xml"/><Relationship Id="rId10" Type="http://schemas.openxmlformats.org/officeDocument/2006/relationships/tags" Target="../tags/tag350.xml"/><Relationship Id="rId31" Type="http://schemas.openxmlformats.org/officeDocument/2006/relationships/tags" Target="../tags/tag371.xml"/><Relationship Id="rId44" Type="http://schemas.openxmlformats.org/officeDocument/2006/relationships/tags" Target="../tags/tag384.xml"/><Relationship Id="rId52" Type="http://schemas.openxmlformats.org/officeDocument/2006/relationships/tags" Target="../tags/tag392.xml"/><Relationship Id="rId60" Type="http://schemas.openxmlformats.org/officeDocument/2006/relationships/tags" Target="../tags/tag400.xml"/><Relationship Id="rId65" Type="http://schemas.openxmlformats.org/officeDocument/2006/relationships/tags" Target="../tags/tag405.xml"/><Relationship Id="rId73" Type="http://schemas.openxmlformats.org/officeDocument/2006/relationships/tags" Target="../tags/tag413.xml"/><Relationship Id="rId78" Type="http://schemas.openxmlformats.org/officeDocument/2006/relationships/tags" Target="../tags/tag418.xml"/><Relationship Id="rId81" Type="http://schemas.openxmlformats.org/officeDocument/2006/relationships/tags" Target="../tags/tag421.xml"/><Relationship Id="rId86"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3" Type="http://schemas.openxmlformats.org/officeDocument/2006/relationships/tags" Target="../tags/tag438.xml"/><Relationship Id="rId18" Type="http://schemas.openxmlformats.org/officeDocument/2006/relationships/tags" Target="../tags/tag443.xml"/><Relationship Id="rId26" Type="http://schemas.openxmlformats.org/officeDocument/2006/relationships/tags" Target="../tags/tag451.xml"/><Relationship Id="rId39" Type="http://schemas.openxmlformats.org/officeDocument/2006/relationships/tags" Target="../tags/tag464.xml"/><Relationship Id="rId21" Type="http://schemas.openxmlformats.org/officeDocument/2006/relationships/tags" Target="../tags/tag446.xml"/><Relationship Id="rId34" Type="http://schemas.openxmlformats.org/officeDocument/2006/relationships/tags" Target="../tags/tag459.xml"/><Relationship Id="rId42" Type="http://schemas.openxmlformats.org/officeDocument/2006/relationships/tags" Target="../tags/tag467.xml"/><Relationship Id="rId47" Type="http://schemas.openxmlformats.org/officeDocument/2006/relationships/tags" Target="../tags/tag472.xml"/><Relationship Id="rId50" Type="http://schemas.openxmlformats.org/officeDocument/2006/relationships/tags" Target="../tags/tag475.xml"/><Relationship Id="rId55" Type="http://schemas.openxmlformats.org/officeDocument/2006/relationships/tags" Target="../tags/tag480.xml"/><Relationship Id="rId63" Type="http://schemas.openxmlformats.org/officeDocument/2006/relationships/tags" Target="../tags/tag488.xml"/><Relationship Id="rId68" Type="http://schemas.openxmlformats.org/officeDocument/2006/relationships/tags" Target="../tags/tag493.xml"/><Relationship Id="rId76" Type="http://schemas.openxmlformats.org/officeDocument/2006/relationships/tags" Target="../tags/tag501.xml"/><Relationship Id="rId84" Type="http://schemas.openxmlformats.org/officeDocument/2006/relationships/tags" Target="../tags/tag509.xml"/><Relationship Id="rId7" Type="http://schemas.openxmlformats.org/officeDocument/2006/relationships/tags" Target="../tags/tag432.xml"/><Relationship Id="rId71" Type="http://schemas.openxmlformats.org/officeDocument/2006/relationships/tags" Target="../tags/tag496.xml"/><Relationship Id="rId2" Type="http://schemas.openxmlformats.org/officeDocument/2006/relationships/tags" Target="../tags/tag427.xml"/><Relationship Id="rId16" Type="http://schemas.openxmlformats.org/officeDocument/2006/relationships/tags" Target="../tags/tag441.xml"/><Relationship Id="rId29" Type="http://schemas.openxmlformats.org/officeDocument/2006/relationships/tags" Target="../tags/tag454.xml"/><Relationship Id="rId11" Type="http://schemas.openxmlformats.org/officeDocument/2006/relationships/tags" Target="../tags/tag436.xml"/><Relationship Id="rId24" Type="http://schemas.openxmlformats.org/officeDocument/2006/relationships/tags" Target="../tags/tag449.xml"/><Relationship Id="rId32" Type="http://schemas.openxmlformats.org/officeDocument/2006/relationships/tags" Target="../tags/tag457.xml"/><Relationship Id="rId37" Type="http://schemas.openxmlformats.org/officeDocument/2006/relationships/tags" Target="../tags/tag462.xml"/><Relationship Id="rId40" Type="http://schemas.openxmlformats.org/officeDocument/2006/relationships/tags" Target="../tags/tag465.xml"/><Relationship Id="rId45" Type="http://schemas.openxmlformats.org/officeDocument/2006/relationships/tags" Target="../tags/tag470.xml"/><Relationship Id="rId53" Type="http://schemas.openxmlformats.org/officeDocument/2006/relationships/tags" Target="../tags/tag478.xml"/><Relationship Id="rId58" Type="http://schemas.openxmlformats.org/officeDocument/2006/relationships/tags" Target="../tags/tag483.xml"/><Relationship Id="rId66" Type="http://schemas.openxmlformats.org/officeDocument/2006/relationships/tags" Target="../tags/tag491.xml"/><Relationship Id="rId74" Type="http://schemas.openxmlformats.org/officeDocument/2006/relationships/tags" Target="../tags/tag499.xml"/><Relationship Id="rId79" Type="http://schemas.openxmlformats.org/officeDocument/2006/relationships/tags" Target="../tags/tag504.xml"/><Relationship Id="rId5" Type="http://schemas.openxmlformats.org/officeDocument/2006/relationships/tags" Target="../tags/tag430.xml"/><Relationship Id="rId61" Type="http://schemas.openxmlformats.org/officeDocument/2006/relationships/tags" Target="../tags/tag486.xml"/><Relationship Id="rId82" Type="http://schemas.openxmlformats.org/officeDocument/2006/relationships/tags" Target="../tags/tag507.xml"/><Relationship Id="rId19" Type="http://schemas.openxmlformats.org/officeDocument/2006/relationships/tags" Target="../tags/tag444.xml"/><Relationship Id="rId4" Type="http://schemas.openxmlformats.org/officeDocument/2006/relationships/tags" Target="../tags/tag429.xml"/><Relationship Id="rId9" Type="http://schemas.openxmlformats.org/officeDocument/2006/relationships/tags" Target="../tags/tag434.xml"/><Relationship Id="rId14" Type="http://schemas.openxmlformats.org/officeDocument/2006/relationships/tags" Target="../tags/tag439.xml"/><Relationship Id="rId22" Type="http://schemas.openxmlformats.org/officeDocument/2006/relationships/tags" Target="../tags/tag447.xml"/><Relationship Id="rId27" Type="http://schemas.openxmlformats.org/officeDocument/2006/relationships/tags" Target="../tags/tag452.xml"/><Relationship Id="rId30" Type="http://schemas.openxmlformats.org/officeDocument/2006/relationships/tags" Target="../tags/tag455.xml"/><Relationship Id="rId35" Type="http://schemas.openxmlformats.org/officeDocument/2006/relationships/tags" Target="../tags/tag460.xml"/><Relationship Id="rId43" Type="http://schemas.openxmlformats.org/officeDocument/2006/relationships/tags" Target="../tags/tag468.xml"/><Relationship Id="rId48" Type="http://schemas.openxmlformats.org/officeDocument/2006/relationships/tags" Target="../tags/tag473.xml"/><Relationship Id="rId56" Type="http://schemas.openxmlformats.org/officeDocument/2006/relationships/tags" Target="../tags/tag481.xml"/><Relationship Id="rId64" Type="http://schemas.openxmlformats.org/officeDocument/2006/relationships/tags" Target="../tags/tag489.xml"/><Relationship Id="rId69" Type="http://schemas.openxmlformats.org/officeDocument/2006/relationships/tags" Target="../tags/tag494.xml"/><Relationship Id="rId77" Type="http://schemas.openxmlformats.org/officeDocument/2006/relationships/tags" Target="../tags/tag502.xml"/><Relationship Id="rId8" Type="http://schemas.openxmlformats.org/officeDocument/2006/relationships/tags" Target="../tags/tag433.xml"/><Relationship Id="rId51" Type="http://schemas.openxmlformats.org/officeDocument/2006/relationships/tags" Target="../tags/tag476.xml"/><Relationship Id="rId72" Type="http://schemas.openxmlformats.org/officeDocument/2006/relationships/tags" Target="../tags/tag497.xml"/><Relationship Id="rId80" Type="http://schemas.openxmlformats.org/officeDocument/2006/relationships/tags" Target="../tags/tag505.xml"/><Relationship Id="rId85" Type="http://schemas.openxmlformats.org/officeDocument/2006/relationships/tags" Target="../tags/tag510.xml"/><Relationship Id="rId3" Type="http://schemas.openxmlformats.org/officeDocument/2006/relationships/tags" Target="../tags/tag428.xml"/><Relationship Id="rId12" Type="http://schemas.openxmlformats.org/officeDocument/2006/relationships/tags" Target="../tags/tag437.xml"/><Relationship Id="rId17" Type="http://schemas.openxmlformats.org/officeDocument/2006/relationships/tags" Target="../tags/tag442.xml"/><Relationship Id="rId25" Type="http://schemas.openxmlformats.org/officeDocument/2006/relationships/tags" Target="../tags/tag450.xml"/><Relationship Id="rId33" Type="http://schemas.openxmlformats.org/officeDocument/2006/relationships/tags" Target="../tags/tag458.xml"/><Relationship Id="rId38" Type="http://schemas.openxmlformats.org/officeDocument/2006/relationships/tags" Target="../tags/tag463.xml"/><Relationship Id="rId46" Type="http://schemas.openxmlformats.org/officeDocument/2006/relationships/tags" Target="../tags/tag471.xml"/><Relationship Id="rId59" Type="http://schemas.openxmlformats.org/officeDocument/2006/relationships/tags" Target="../tags/tag484.xml"/><Relationship Id="rId67" Type="http://schemas.openxmlformats.org/officeDocument/2006/relationships/tags" Target="../tags/tag492.xml"/><Relationship Id="rId20" Type="http://schemas.openxmlformats.org/officeDocument/2006/relationships/tags" Target="../tags/tag445.xml"/><Relationship Id="rId41" Type="http://schemas.openxmlformats.org/officeDocument/2006/relationships/tags" Target="../tags/tag466.xml"/><Relationship Id="rId54" Type="http://schemas.openxmlformats.org/officeDocument/2006/relationships/tags" Target="../tags/tag479.xml"/><Relationship Id="rId62" Type="http://schemas.openxmlformats.org/officeDocument/2006/relationships/tags" Target="../tags/tag487.xml"/><Relationship Id="rId70" Type="http://schemas.openxmlformats.org/officeDocument/2006/relationships/tags" Target="../tags/tag495.xml"/><Relationship Id="rId75" Type="http://schemas.openxmlformats.org/officeDocument/2006/relationships/tags" Target="../tags/tag500.xml"/><Relationship Id="rId83" Type="http://schemas.openxmlformats.org/officeDocument/2006/relationships/tags" Target="../tags/tag508.xml"/><Relationship Id="rId1" Type="http://schemas.openxmlformats.org/officeDocument/2006/relationships/tags" Target="../tags/tag426.xml"/><Relationship Id="rId6" Type="http://schemas.openxmlformats.org/officeDocument/2006/relationships/tags" Target="../tags/tag431.xml"/><Relationship Id="rId15" Type="http://schemas.openxmlformats.org/officeDocument/2006/relationships/tags" Target="../tags/tag440.xml"/><Relationship Id="rId23" Type="http://schemas.openxmlformats.org/officeDocument/2006/relationships/tags" Target="../tags/tag448.xml"/><Relationship Id="rId28" Type="http://schemas.openxmlformats.org/officeDocument/2006/relationships/tags" Target="../tags/tag453.xml"/><Relationship Id="rId36" Type="http://schemas.openxmlformats.org/officeDocument/2006/relationships/tags" Target="../tags/tag461.xml"/><Relationship Id="rId49" Type="http://schemas.openxmlformats.org/officeDocument/2006/relationships/tags" Target="../tags/tag474.xml"/><Relationship Id="rId57" Type="http://schemas.openxmlformats.org/officeDocument/2006/relationships/tags" Target="../tags/tag482.xml"/><Relationship Id="rId10" Type="http://schemas.openxmlformats.org/officeDocument/2006/relationships/tags" Target="../tags/tag435.xml"/><Relationship Id="rId31" Type="http://schemas.openxmlformats.org/officeDocument/2006/relationships/tags" Target="../tags/tag456.xml"/><Relationship Id="rId44" Type="http://schemas.openxmlformats.org/officeDocument/2006/relationships/tags" Target="../tags/tag469.xml"/><Relationship Id="rId52" Type="http://schemas.openxmlformats.org/officeDocument/2006/relationships/tags" Target="../tags/tag477.xml"/><Relationship Id="rId60" Type="http://schemas.openxmlformats.org/officeDocument/2006/relationships/tags" Target="../tags/tag485.xml"/><Relationship Id="rId65" Type="http://schemas.openxmlformats.org/officeDocument/2006/relationships/tags" Target="../tags/tag490.xml"/><Relationship Id="rId73" Type="http://schemas.openxmlformats.org/officeDocument/2006/relationships/tags" Target="../tags/tag498.xml"/><Relationship Id="rId78" Type="http://schemas.openxmlformats.org/officeDocument/2006/relationships/tags" Target="../tags/tag503.xml"/><Relationship Id="rId81" Type="http://schemas.openxmlformats.org/officeDocument/2006/relationships/tags" Target="../tags/tag506.xml"/><Relationship Id="rId86"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3" Type="http://schemas.openxmlformats.org/officeDocument/2006/relationships/tags" Target="../tags/tag523.xml"/><Relationship Id="rId18" Type="http://schemas.openxmlformats.org/officeDocument/2006/relationships/tags" Target="../tags/tag528.xml"/><Relationship Id="rId26" Type="http://schemas.openxmlformats.org/officeDocument/2006/relationships/tags" Target="../tags/tag536.xml"/><Relationship Id="rId39" Type="http://schemas.openxmlformats.org/officeDocument/2006/relationships/tags" Target="../tags/tag549.xml"/><Relationship Id="rId21" Type="http://schemas.openxmlformats.org/officeDocument/2006/relationships/tags" Target="../tags/tag531.xml"/><Relationship Id="rId34" Type="http://schemas.openxmlformats.org/officeDocument/2006/relationships/tags" Target="../tags/tag544.xml"/><Relationship Id="rId42" Type="http://schemas.openxmlformats.org/officeDocument/2006/relationships/tags" Target="../tags/tag552.xml"/><Relationship Id="rId47" Type="http://schemas.openxmlformats.org/officeDocument/2006/relationships/tags" Target="../tags/tag557.xml"/><Relationship Id="rId50" Type="http://schemas.openxmlformats.org/officeDocument/2006/relationships/tags" Target="../tags/tag560.xml"/><Relationship Id="rId55" Type="http://schemas.openxmlformats.org/officeDocument/2006/relationships/tags" Target="../tags/tag565.xml"/><Relationship Id="rId63" Type="http://schemas.openxmlformats.org/officeDocument/2006/relationships/tags" Target="../tags/tag573.xml"/><Relationship Id="rId68" Type="http://schemas.openxmlformats.org/officeDocument/2006/relationships/tags" Target="../tags/tag578.xml"/><Relationship Id="rId76" Type="http://schemas.openxmlformats.org/officeDocument/2006/relationships/tags" Target="../tags/tag586.xml"/><Relationship Id="rId84" Type="http://schemas.openxmlformats.org/officeDocument/2006/relationships/tags" Target="../tags/tag594.xml"/><Relationship Id="rId7" Type="http://schemas.openxmlformats.org/officeDocument/2006/relationships/tags" Target="../tags/tag517.xml"/><Relationship Id="rId71" Type="http://schemas.openxmlformats.org/officeDocument/2006/relationships/tags" Target="../tags/tag581.xml"/><Relationship Id="rId2" Type="http://schemas.openxmlformats.org/officeDocument/2006/relationships/tags" Target="../tags/tag512.xml"/><Relationship Id="rId16" Type="http://schemas.openxmlformats.org/officeDocument/2006/relationships/tags" Target="../tags/tag526.xml"/><Relationship Id="rId29" Type="http://schemas.openxmlformats.org/officeDocument/2006/relationships/tags" Target="../tags/tag539.xml"/><Relationship Id="rId11" Type="http://schemas.openxmlformats.org/officeDocument/2006/relationships/tags" Target="../tags/tag521.xml"/><Relationship Id="rId24" Type="http://schemas.openxmlformats.org/officeDocument/2006/relationships/tags" Target="../tags/tag534.xml"/><Relationship Id="rId32" Type="http://schemas.openxmlformats.org/officeDocument/2006/relationships/tags" Target="../tags/tag542.xml"/><Relationship Id="rId37" Type="http://schemas.openxmlformats.org/officeDocument/2006/relationships/tags" Target="../tags/tag547.xml"/><Relationship Id="rId40" Type="http://schemas.openxmlformats.org/officeDocument/2006/relationships/tags" Target="../tags/tag550.xml"/><Relationship Id="rId45" Type="http://schemas.openxmlformats.org/officeDocument/2006/relationships/tags" Target="../tags/tag555.xml"/><Relationship Id="rId53" Type="http://schemas.openxmlformats.org/officeDocument/2006/relationships/tags" Target="../tags/tag563.xml"/><Relationship Id="rId58" Type="http://schemas.openxmlformats.org/officeDocument/2006/relationships/tags" Target="../tags/tag568.xml"/><Relationship Id="rId66" Type="http://schemas.openxmlformats.org/officeDocument/2006/relationships/tags" Target="../tags/tag576.xml"/><Relationship Id="rId74" Type="http://schemas.openxmlformats.org/officeDocument/2006/relationships/tags" Target="../tags/tag584.xml"/><Relationship Id="rId79" Type="http://schemas.openxmlformats.org/officeDocument/2006/relationships/tags" Target="../tags/tag589.xml"/><Relationship Id="rId5" Type="http://schemas.openxmlformats.org/officeDocument/2006/relationships/tags" Target="../tags/tag515.xml"/><Relationship Id="rId61" Type="http://schemas.openxmlformats.org/officeDocument/2006/relationships/tags" Target="../tags/tag571.xml"/><Relationship Id="rId82" Type="http://schemas.openxmlformats.org/officeDocument/2006/relationships/tags" Target="../tags/tag592.xml"/><Relationship Id="rId19" Type="http://schemas.openxmlformats.org/officeDocument/2006/relationships/tags" Target="../tags/tag529.xml"/><Relationship Id="rId4" Type="http://schemas.openxmlformats.org/officeDocument/2006/relationships/tags" Target="../tags/tag514.xml"/><Relationship Id="rId9" Type="http://schemas.openxmlformats.org/officeDocument/2006/relationships/tags" Target="../tags/tag519.xml"/><Relationship Id="rId14" Type="http://schemas.openxmlformats.org/officeDocument/2006/relationships/tags" Target="../tags/tag524.xml"/><Relationship Id="rId22" Type="http://schemas.openxmlformats.org/officeDocument/2006/relationships/tags" Target="../tags/tag532.xml"/><Relationship Id="rId27" Type="http://schemas.openxmlformats.org/officeDocument/2006/relationships/tags" Target="../tags/tag537.xml"/><Relationship Id="rId30" Type="http://schemas.openxmlformats.org/officeDocument/2006/relationships/tags" Target="../tags/tag540.xml"/><Relationship Id="rId35" Type="http://schemas.openxmlformats.org/officeDocument/2006/relationships/tags" Target="../tags/tag545.xml"/><Relationship Id="rId43" Type="http://schemas.openxmlformats.org/officeDocument/2006/relationships/tags" Target="../tags/tag553.xml"/><Relationship Id="rId48" Type="http://schemas.openxmlformats.org/officeDocument/2006/relationships/tags" Target="../tags/tag558.xml"/><Relationship Id="rId56" Type="http://schemas.openxmlformats.org/officeDocument/2006/relationships/tags" Target="../tags/tag566.xml"/><Relationship Id="rId64" Type="http://schemas.openxmlformats.org/officeDocument/2006/relationships/tags" Target="../tags/tag574.xml"/><Relationship Id="rId69" Type="http://schemas.openxmlformats.org/officeDocument/2006/relationships/tags" Target="../tags/tag579.xml"/><Relationship Id="rId77" Type="http://schemas.openxmlformats.org/officeDocument/2006/relationships/tags" Target="../tags/tag587.xml"/><Relationship Id="rId8" Type="http://schemas.openxmlformats.org/officeDocument/2006/relationships/tags" Target="../tags/tag518.xml"/><Relationship Id="rId51" Type="http://schemas.openxmlformats.org/officeDocument/2006/relationships/tags" Target="../tags/tag561.xml"/><Relationship Id="rId72" Type="http://schemas.openxmlformats.org/officeDocument/2006/relationships/tags" Target="../tags/tag582.xml"/><Relationship Id="rId80" Type="http://schemas.openxmlformats.org/officeDocument/2006/relationships/tags" Target="../tags/tag590.xml"/><Relationship Id="rId85" Type="http://schemas.openxmlformats.org/officeDocument/2006/relationships/tags" Target="../tags/tag595.xml"/><Relationship Id="rId3" Type="http://schemas.openxmlformats.org/officeDocument/2006/relationships/tags" Target="../tags/tag513.xml"/><Relationship Id="rId12" Type="http://schemas.openxmlformats.org/officeDocument/2006/relationships/tags" Target="../tags/tag522.xml"/><Relationship Id="rId17" Type="http://schemas.openxmlformats.org/officeDocument/2006/relationships/tags" Target="../tags/tag527.xml"/><Relationship Id="rId25" Type="http://schemas.openxmlformats.org/officeDocument/2006/relationships/tags" Target="../tags/tag535.xml"/><Relationship Id="rId33" Type="http://schemas.openxmlformats.org/officeDocument/2006/relationships/tags" Target="../tags/tag543.xml"/><Relationship Id="rId38" Type="http://schemas.openxmlformats.org/officeDocument/2006/relationships/tags" Target="../tags/tag548.xml"/><Relationship Id="rId46" Type="http://schemas.openxmlformats.org/officeDocument/2006/relationships/tags" Target="../tags/tag556.xml"/><Relationship Id="rId59" Type="http://schemas.openxmlformats.org/officeDocument/2006/relationships/tags" Target="../tags/tag569.xml"/><Relationship Id="rId67" Type="http://schemas.openxmlformats.org/officeDocument/2006/relationships/tags" Target="../tags/tag577.xml"/><Relationship Id="rId20" Type="http://schemas.openxmlformats.org/officeDocument/2006/relationships/tags" Target="../tags/tag530.xml"/><Relationship Id="rId41" Type="http://schemas.openxmlformats.org/officeDocument/2006/relationships/tags" Target="../tags/tag551.xml"/><Relationship Id="rId54" Type="http://schemas.openxmlformats.org/officeDocument/2006/relationships/tags" Target="../tags/tag564.xml"/><Relationship Id="rId62" Type="http://schemas.openxmlformats.org/officeDocument/2006/relationships/tags" Target="../tags/tag572.xml"/><Relationship Id="rId70" Type="http://schemas.openxmlformats.org/officeDocument/2006/relationships/tags" Target="../tags/tag580.xml"/><Relationship Id="rId75" Type="http://schemas.openxmlformats.org/officeDocument/2006/relationships/tags" Target="../tags/tag585.xml"/><Relationship Id="rId83" Type="http://schemas.openxmlformats.org/officeDocument/2006/relationships/tags" Target="../tags/tag593.xml"/><Relationship Id="rId1" Type="http://schemas.openxmlformats.org/officeDocument/2006/relationships/tags" Target="../tags/tag511.xml"/><Relationship Id="rId6" Type="http://schemas.openxmlformats.org/officeDocument/2006/relationships/tags" Target="../tags/tag516.xml"/><Relationship Id="rId15" Type="http://schemas.openxmlformats.org/officeDocument/2006/relationships/tags" Target="../tags/tag525.xml"/><Relationship Id="rId23" Type="http://schemas.openxmlformats.org/officeDocument/2006/relationships/tags" Target="../tags/tag533.xml"/><Relationship Id="rId28" Type="http://schemas.openxmlformats.org/officeDocument/2006/relationships/tags" Target="../tags/tag538.xml"/><Relationship Id="rId36" Type="http://schemas.openxmlformats.org/officeDocument/2006/relationships/tags" Target="../tags/tag546.xml"/><Relationship Id="rId49" Type="http://schemas.openxmlformats.org/officeDocument/2006/relationships/tags" Target="../tags/tag559.xml"/><Relationship Id="rId57" Type="http://schemas.openxmlformats.org/officeDocument/2006/relationships/tags" Target="../tags/tag567.xml"/><Relationship Id="rId10" Type="http://schemas.openxmlformats.org/officeDocument/2006/relationships/tags" Target="../tags/tag520.xml"/><Relationship Id="rId31" Type="http://schemas.openxmlformats.org/officeDocument/2006/relationships/tags" Target="../tags/tag541.xml"/><Relationship Id="rId44" Type="http://schemas.openxmlformats.org/officeDocument/2006/relationships/tags" Target="../tags/tag554.xml"/><Relationship Id="rId52" Type="http://schemas.openxmlformats.org/officeDocument/2006/relationships/tags" Target="../tags/tag562.xml"/><Relationship Id="rId60" Type="http://schemas.openxmlformats.org/officeDocument/2006/relationships/tags" Target="../tags/tag570.xml"/><Relationship Id="rId65" Type="http://schemas.openxmlformats.org/officeDocument/2006/relationships/tags" Target="../tags/tag575.xml"/><Relationship Id="rId73" Type="http://schemas.openxmlformats.org/officeDocument/2006/relationships/tags" Target="../tags/tag583.xml"/><Relationship Id="rId78" Type="http://schemas.openxmlformats.org/officeDocument/2006/relationships/tags" Target="../tags/tag588.xml"/><Relationship Id="rId81" Type="http://schemas.openxmlformats.org/officeDocument/2006/relationships/tags" Target="../tags/tag591.xml"/><Relationship Id="rId86"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3" Type="http://schemas.openxmlformats.org/officeDocument/2006/relationships/tags" Target="../tags/tag608.xml"/><Relationship Id="rId18" Type="http://schemas.openxmlformats.org/officeDocument/2006/relationships/tags" Target="../tags/tag613.xml"/><Relationship Id="rId26" Type="http://schemas.openxmlformats.org/officeDocument/2006/relationships/tags" Target="../tags/tag621.xml"/><Relationship Id="rId39" Type="http://schemas.openxmlformats.org/officeDocument/2006/relationships/tags" Target="../tags/tag634.xml"/><Relationship Id="rId21" Type="http://schemas.openxmlformats.org/officeDocument/2006/relationships/tags" Target="../tags/tag616.xml"/><Relationship Id="rId34" Type="http://schemas.openxmlformats.org/officeDocument/2006/relationships/tags" Target="../tags/tag629.xml"/><Relationship Id="rId42" Type="http://schemas.openxmlformats.org/officeDocument/2006/relationships/tags" Target="../tags/tag637.xml"/><Relationship Id="rId47" Type="http://schemas.openxmlformats.org/officeDocument/2006/relationships/tags" Target="../tags/tag642.xml"/><Relationship Id="rId50" Type="http://schemas.openxmlformats.org/officeDocument/2006/relationships/tags" Target="../tags/tag645.xml"/><Relationship Id="rId55" Type="http://schemas.openxmlformats.org/officeDocument/2006/relationships/tags" Target="../tags/tag650.xml"/><Relationship Id="rId63" Type="http://schemas.openxmlformats.org/officeDocument/2006/relationships/tags" Target="../tags/tag658.xml"/><Relationship Id="rId68" Type="http://schemas.openxmlformats.org/officeDocument/2006/relationships/tags" Target="../tags/tag663.xml"/><Relationship Id="rId76" Type="http://schemas.openxmlformats.org/officeDocument/2006/relationships/tags" Target="../tags/tag671.xml"/><Relationship Id="rId84" Type="http://schemas.openxmlformats.org/officeDocument/2006/relationships/tags" Target="../tags/tag679.xml"/><Relationship Id="rId7" Type="http://schemas.openxmlformats.org/officeDocument/2006/relationships/tags" Target="../tags/tag602.xml"/><Relationship Id="rId71" Type="http://schemas.openxmlformats.org/officeDocument/2006/relationships/tags" Target="../tags/tag666.xml"/><Relationship Id="rId2" Type="http://schemas.openxmlformats.org/officeDocument/2006/relationships/tags" Target="../tags/tag597.xml"/><Relationship Id="rId16" Type="http://schemas.openxmlformats.org/officeDocument/2006/relationships/tags" Target="../tags/tag611.xml"/><Relationship Id="rId29" Type="http://schemas.openxmlformats.org/officeDocument/2006/relationships/tags" Target="../tags/tag624.xml"/><Relationship Id="rId11" Type="http://schemas.openxmlformats.org/officeDocument/2006/relationships/tags" Target="../tags/tag606.xml"/><Relationship Id="rId24" Type="http://schemas.openxmlformats.org/officeDocument/2006/relationships/tags" Target="../tags/tag619.xml"/><Relationship Id="rId32" Type="http://schemas.openxmlformats.org/officeDocument/2006/relationships/tags" Target="../tags/tag627.xml"/><Relationship Id="rId37" Type="http://schemas.openxmlformats.org/officeDocument/2006/relationships/tags" Target="../tags/tag632.xml"/><Relationship Id="rId40" Type="http://schemas.openxmlformats.org/officeDocument/2006/relationships/tags" Target="../tags/tag635.xml"/><Relationship Id="rId45" Type="http://schemas.openxmlformats.org/officeDocument/2006/relationships/tags" Target="../tags/tag640.xml"/><Relationship Id="rId53" Type="http://schemas.openxmlformats.org/officeDocument/2006/relationships/tags" Target="../tags/tag648.xml"/><Relationship Id="rId58" Type="http://schemas.openxmlformats.org/officeDocument/2006/relationships/tags" Target="../tags/tag653.xml"/><Relationship Id="rId66" Type="http://schemas.openxmlformats.org/officeDocument/2006/relationships/tags" Target="../tags/tag661.xml"/><Relationship Id="rId74" Type="http://schemas.openxmlformats.org/officeDocument/2006/relationships/tags" Target="../tags/tag669.xml"/><Relationship Id="rId79" Type="http://schemas.openxmlformats.org/officeDocument/2006/relationships/tags" Target="../tags/tag674.xml"/><Relationship Id="rId5" Type="http://schemas.openxmlformats.org/officeDocument/2006/relationships/tags" Target="../tags/tag600.xml"/><Relationship Id="rId61" Type="http://schemas.openxmlformats.org/officeDocument/2006/relationships/tags" Target="../tags/tag656.xml"/><Relationship Id="rId82" Type="http://schemas.openxmlformats.org/officeDocument/2006/relationships/tags" Target="../tags/tag677.xml"/><Relationship Id="rId19" Type="http://schemas.openxmlformats.org/officeDocument/2006/relationships/tags" Target="../tags/tag614.xml"/><Relationship Id="rId4" Type="http://schemas.openxmlformats.org/officeDocument/2006/relationships/tags" Target="../tags/tag599.xml"/><Relationship Id="rId9" Type="http://schemas.openxmlformats.org/officeDocument/2006/relationships/tags" Target="../tags/tag604.xml"/><Relationship Id="rId14" Type="http://schemas.openxmlformats.org/officeDocument/2006/relationships/tags" Target="../tags/tag609.xml"/><Relationship Id="rId22" Type="http://schemas.openxmlformats.org/officeDocument/2006/relationships/tags" Target="../tags/tag617.xml"/><Relationship Id="rId27" Type="http://schemas.openxmlformats.org/officeDocument/2006/relationships/tags" Target="../tags/tag622.xml"/><Relationship Id="rId30" Type="http://schemas.openxmlformats.org/officeDocument/2006/relationships/tags" Target="../tags/tag625.xml"/><Relationship Id="rId35" Type="http://schemas.openxmlformats.org/officeDocument/2006/relationships/tags" Target="../tags/tag630.xml"/><Relationship Id="rId43" Type="http://schemas.openxmlformats.org/officeDocument/2006/relationships/tags" Target="../tags/tag638.xml"/><Relationship Id="rId48" Type="http://schemas.openxmlformats.org/officeDocument/2006/relationships/tags" Target="../tags/tag643.xml"/><Relationship Id="rId56" Type="http://schemas.openxmlformats.org/officeDocument/2006/relationships/tags" Target="../tags/tag651.xml"/><Relationship Id="rId64" Type="http://schemas.openxmlformats.org/officeDocument/2006/relationships/tags" Target="../tags/tag659.xml"/><Relationship Id="rId69" Type="http://schemas.openxmlformats.org/officeDocument/2006/relationships/tags" Target="../tags/tag664.xml"/><Relationship Id="rId77" Type="http://schemas.openxmlformats.org/officeDocument/2006/relationships/tags" Target="../tags/tag672.xml"/><Relationship Id="rId8" Type="http://schemas.openxmlformats.org/officeDocument/2006/relationships/tags" Target="../tags/tag603.xml"/><Relationship Id="rId51" Type="http://schemas.openxmlformats.org/officeDocument/2006/relationships/tags" Target="../tags/tag646.xml"/><Relationship Id="rId72" Type="http://schemas.openxmlformats.org/officeDocument/2006/relationships/tags" Target="../tags/tag667.xml"/><Relationship Id="rId80" Type="http://schemas.openxmlformats.org/officeDocument/2006/relationships/tags" Target="../tags/tag675.xml"/><Relationship Id="rId85" Type="http://schemas.openxmlformats.org/officeDocument/2006/relationships/tags" Target="../tags/tag680.xml"/><Relationship Id="rId3" Type="http://schemas.openxmlformats.org/officeDocument/2006/relationships/tags" Target="../tags/tag598.xml"/><Relationship Id="rId12" Type="http://schemas.openxmlformats.org/officeDocument/2006/relationships/tags" Target="../tags/tag607.xml"/><Relationship Id="rId17" Type="http://schemas.openxmlformats.org/officeDocument/2006/relationships/tags" Target="../tags/tag612.xml"/><Relationship Id="rId25" Type="http://schemas.openxmlformats.org/officeDocument/2006/relationships/tags" Target="../tags/tag620.xml"/><Relationship Id="rId33" Type="http://schemas.openxmlformats.org/officeDocument/2006/relationships/tags" Target="../tags/tag628.xml"/><Relationship Id="rId38" Type="http://schemas.openxmlformats.org/officeDocument/2006/relationships/tags" Target="../tags/tag633.xml"/><Relationship Id="rId46" Type="http://schemas.openxmlformats.org/officeDocument/2006/relationships/tags" Target="../tags/tag641.xml"/><Relationship Id="rId59" Type="http://schemas.openxmlformats.org/officeDocument/2006/relationships/tags" Target="../tags/tag654.xml"/><Relationship Id="rId67" Type="http://schemas.openxmlformats.org/officeDocument/2006/relationships/tags" Target="../tags/tag662.xml"/><Relationship Id="rId20" Type="http://schemas.openxmlformats.org/officeDocument/2006/relationships/tags" Target="../tags/tag615.xml"/><Relationship Id="rId41" Type="http://schemas.openxmlformats.org/officeDocument/2006/relationships/tags" Target="../tags/tag636.xml"/><Relationship Id="rId54" Type="http://schemas.openxmlformats.org/officeDocument/2006/relationships/tags" Target="../tags/tag649.xml"/><Relationship Id="rId62" Type="http://schemas.openxmlformats.org/officeDocument/2006/relationships/tags" Target="../tags/tag657.xml"/><Relationship Id="rId70" Type="http://schemas.openxmlformats.org/officeDocument/2006/relationships/tags" Target="../tags/tag665.xml"/><Relationship Id="rId75" Type="http://schemas.openxmlformats.org/officeDocument/2006/relationships/tags" Target="../tags/tag670.xml"/><Relationship Id="rId83" Type="http://schemas.openxmlformats.org/officeDocument/2006/relationships/tags" Target="../tags/tag678.xml"/><Relationship Id="rId1" Type="http://schemas.openxmlformats.org/officeDocument/2006/relationships/tags" Target="../tags/tag596.xml"/><Relationship Id="rId6" Type="http://schemas.openxmlformats.org/officeDocument/2006/relationships/tags" Target="../tags/tag601.xml"/><Relationship Id="rId15" Type="http://schemas.openxmlformats.org/officeDocument/2006/relationships/tags" Target="../tags/tag610.xml"/><Relationship Id="rId23" Type="http://schemas.openxmlformats.org/officeDocument/2006/relationships/tags" Target="../tags/tag618.xml"/><Relationship Id="rId28" Type="http://schemas.openxmlformats.org/officeDocument/2006/relationships/tags" Target="../tags/tag623.xml"/><Relationship Id="rId36" Type="http://schemas.openxmlformats.org/officeDocument/2006/relationships/tags" Target="../tags/tag631.xml"/><Relationship Id="rId49" Type="http://schemas.openxmlformats.org/officeDocument/2006/relationships/tags" Target="../tags/tag644.xml"/><Relationship Id="rId57" Type="http://schemas.openxmlformats.org/officeDocument/2006/relationships/tags" Target="../tags/tag652.xml"/><Relationship Id="rId10" Type="http://schemas.openxmlformats.org/officeDocument/2006/relationships/tags" Target="../tags/tag605.xml"/><Relationship Id="rId31" Type="http://schemas.openxmlformats.org/officeDocument/2006/relationships/tags" Target="../tags/tag626.xml"/><Relationship Id="rId44" Type="http://schemas.openxmlformats.org/officeDocument/2006/relationships/tags" Target="../tags/tag639.xml"/><Relationship Id="rId52" Type="http://schemas.openxmlformats.org/officeDocument/2006/relationships/tags" Target="../tags/tag647.xml"/><Relationship Id="rId60" Type="http://schemas.openxmlformats.org/officeDocument/2006/relationships/tags" Target="../tags/tag655.xml"/><Relationship Id="rId65" Type="http://schemas.openxmlformats.org/officeDocument/2006/relationships/tags" Target="../tags/tag660.xml"/><Relationship Id="rId73" Type="http://schemas.openxmlformats.org/officeDocument/2006/relationships/tags" Target="../tags/tag668.xml"/><Relationship Id="rId78" Type="http://schemas.openxmlformats.org/officeDocument/2006/relationships/tags" Target="../tags/tag673.xml"/><Relationship Id="rId81" Type="http://schemas.openxmlformats.org/officeDocument/2006/relationships/tags" Target="../tags/tag676.xml"/><Relationship Id="rId86"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3" Type="http://schemas.openxmlformats.org/officeDocument/2006/relationships/tags" Target="../tags/tag693.xml"/><Relationship Id="rId18" Type="http://schemas.openxmlformats.org/officeDocument/2006/relationships/tags" Target="../tags/tag698.xml"/><Relationship Id="rId26" Type="http://schemas.openxmlformats.org/officeDocument/2006/relationships/tags" Target="../tags/tag706.xml"/><Relationship Id="rId39" Type="http://schemas.openxmlformats.org/officeDocument/2006/relationships/tags" Target="../tags/tag719.xml"/><Relationship Id="rId21" Type="http://schemas.openxmlformats.org/officeDocument/2006/relationships/tags" Target="../tags/tag701.xml"/><Relationship Id="rId34" Type="http://schemas.openxmlformats.org/officeDocument/2006/relationships/tags" Target="../tags/tag714.xml"/><Relationship Id="rId42" Type="http://schemas.openxmlformats.org/officeDocument/2006/relationships/tags" Target="../tags/tag722.xml"/><Relationship Id="rId47" Type="http://schemas.openxmlformats.org/officeDocument/2006/relationships/tags" Target="../tags/tag727.xml"/><Relationship Id="rId50" Type="http://schemas.openxmlformats.org/officeDocument/2006/relationships/tags" Target="../tags/tag730.xml"/><Relationship Id="rId55" Type="http://schemas.openxmlformats.org/officeDocument/2006/relationships/tags" Target="../tags/tag735.xml"/><Relationship Id="rId63" Type="http://schemas.openxmlformats.org/officeDocument/2006/relationships/tags" Target="../tags/tag743.xml"/><Relationship Id="rId68" Type="http://schemas.openxmlformats.org/officeDocument/2006/relationships/tags" Target="../tags/tag748.xml"/><Relationship Id="rId76" Type="http://schemas.openxmlformats.org/officeDocument/2006/relationships/tags" Target="../tags/tag756.xml"/><Relationship Id="rId84" Type="http://schemas.openxmlformats.org/officeDocument/2006/relationships/tags" Target="../tags/tag764.xml"/><Relationship Id="rId7" Type="http://schemas.openxmlformats.org/officeDocument/2006/relationships/tags" Target="../tags/tag687.xml"/><Relationship Id="rId71" Type="http://schemas.openxmlformats.org/officeDocument/2006/relationships/tags" Target="../tags/tag751.xml"/><Relationship Id="rId2" Type="http://schemas.openxmlformats.org/officeDocument/2006/relationships/tags" Target="../tags/tag682.xml"/><Relationship Id="rId16" Type="http://schemas.openxmlformats.org/officeDocument/2006/relationships/tags" Target="../tags/tag696.xml"/><Relationship Id="rId29" Type="http://schemas.openxmlformats.org/officeDocument/2006/relationships/tags" Target="../tags/tag709.xml"/><Relationship Id="rId11" Type="http://schemas.openxmlformats.org/officeDocument/2006/relationships/tags" Target="../tags/tag691.xml"/><Relationship Id="rId24" Type="http://schemas.openxmlformats.org/officeDocument/2006/relationships/tags" Target="../tags/tag704.xml"/><Relationship Id="rId32" Type="http://schemas.openxmlformats.org/officeDocument/2006/relationships/tags" Target="../tags/tag712.xml"/><Relationship Id="rId37" Type="http://schemas.openxmlformats.org/officeDocument/2006/relationships/tags" Target="../tags/tag717.xml"/><Relationship Id="rId40" Type="http://schemas.openxmlformats.org/officeDocument/2006/relationships/tags" Target="../tags/tag720.xml"/><Relationship Id="rId45" Type="http://schemas.openxmlformats.org/officeDocument/2006/relationships/tags" Target="../tags/tag725.xml"/><Relationship Id="rId53" Type="http://schemas.openxmlformats.org/officeDocument/2006/relationships/tags" Target="../tags/tag733.xml"/><Relationship Id="rId58" Type="http://schemas.openxmlformats.org/officeDocument/2006/relationships/tags" Target="../tags/tag738.xml"/><Relationship Id="rId66" Type="http://schemas.openxmlformats.org/officeDocument/2006/relationships/tags" Target="../tags/tag746.xml"/><Relationship Id="rId74" Type="http://schemas.openxmlformats.org/officeDocument/2006/relationships/tags" Target="../tags/tag754.xml"/><Relationship Id="rId79" Type="http://schemas.openxmlformats.org/officeDocument/2006/relationships/tags" Target="../tags/tag759.xml"/><Relationship Id="rId5" Type="http://schemas.openxmlformats.org/officeDocument/2006/relationships/tags" Target="../tags/tag685.xml"/><Relationship Id="rId61" Type="http://schemas.openxmlformats.org/officeDocument/2006/relationships/tags" Target="../tags/tag741.xml"/><Relationship Id="rId82" Type="http://schemas.openxmlformats.org/officeDocument/2006/relationships/tags" Target="../tags/tag762.xml"/><Relationship Id="rId19" Type="http://schemas.openxmlformats.org/officeDocument/2006/relationships/tags" Target="../tags/tag699.xml"/><Relationship Id="rId4" Type="http://schemas.openxmlformats.org/officeDocument/2006/relationships/tags" Target="../tags/tag684.xml"/><Relationship Id="rId9" Type="http://schemas.openxmlformats.org/officeDocument/2006/relationships/tags" Target="../tags/tag689.xml"/><Relationship Id="rId14" Type="http://schemas.openxmlformats.org/officeDocument/2006/relationships/tags" Target="../tags/tag694.xml"/><Relationship Id="rId22" Type="http://schemas.openxmlformats.org/officeDocument/2006/relationships/tags" Target="../tags/tag702.xml"/><Relationship Id="rId27" Type="http://schemas.openxmlformats.org/officeDocument/2006/relationships/tags" Target="../tags/tag707.xml"/><Relationship Id="rId30" Type="http://schemas.openxmlformats.org/officeDocument/2006/relationships/tags" Target="../tags/tag710.xml"/><Relationship Id="rId35" Type="http://schemas.openxmlformats.org/officeDocument/2006/relationships/tags" Target="../tags/tag715.xml"/><Relationship Id="rId43" Type="http://schemas.openxmlformats.org/officeDocument/2006/relationships/tags" Target="../tags/tag723.xml"/><Relationship Id="rId48" Type="http://schemas.openxmlformats.org/officeDocument/2006/relationships/tags" Target="../tags/tag728.xml"/><Relationship Id="rId56" Type="http://schemas.openxmlformats.org/officeDocument/2006/relationships/tags" Target="../tags/tag736.xml"/><Relationship Id="rId64" Type="http://schemas.openxmlformats.org/officeDocument/2006/relationships/tags" Target="../tags/tag744.xml"/><Relationship Id="rId69" Type="http://schemas.openxmlformats.org/officeDocument/2006/relationships/tags" Target="../tags/tag749.xml"/><Relationship Id="rId77" Type="http://schemas.openxmlformats.org/officeDocument/2006/relationships/tags" Target="../tags/tag757.xml"/><Relationship Id="rId8" Type="http://schemas.openxmlformats.org/officeDocument/2006/relationships/tags" Target="../tags/tag688.xml"/><Relationship Id="rId51" Type="http://schemas.openxmlformats.org/officeDocument/2006/relationships/tags" Target="../tags/tag731.xml"/><Relationship Id="rId72" Type="http://schemas.openxmlformats.org/officeDocument/2006/relationships/tags" Target="../tags/tag752.xml"/><Relationship Id="rId80" Type="http://schemas.openxmlformats.org/officeDocument/2006/relationships/tags" Target="../tags/tag760.xml"/><Relationship Id="rId85" Type="http://schemas.openxmlformats.org/officeDocument/2006/relationships/tags" Target="../tags/tag765.xml"/><Relationship Id="rId3" Type="http://schemas.openxmlformats.org/officeDocument/2006/relationships/tags" Target="../tags/tag683.xml"/><Relationship Id="rId12" Type="http://schemas.openxmlformats.org/officeDocument/2006/relationships/tags" Target="../tags/tag692.xml"/><Relationship Id="rId17" Type="http://schemas.openxmlformats.org/officeDocument/2006/relationships/tags" Target="../tags/tag697.xml"/><Relationship Id="rId25" Type="http://schemas.openxmlformats.org/officeDocument/2006/relationships/tags" Target="../tags/tag705.xml"/><Relationship Id="rId33" Type="http://schemas.openxmlformats.org/officeDocument/2006/relationships/tags" Target="../tags/tag713.xml"/><Relationship Id="rId38" Type="http://schemas.openxmlformats.org/officeDocument/2006/relationships/tags" Target="../tags/tag718.xml"/><Relationship Id="rId46" Type="http://schemas.openxmlformats.org/officeDocument/2006/relationships/tags" Target="../tags/tag726.xml"/><Relationship Id="rId59" Type="http://schemas.openxmlformats.org/officeDocument/2006/relationships/tags" Target="../tags/tag739.xml"/><Relationship Id="rId67" Type="http://schemas.openxmlformats.org/officeDocument/2006/relationships/tags" Target="../tags/tag747.xml"/><Relationship Id="rId20" Type="http://schemas.openxmlformats.org/officeDocument/2006/relationships/tags" Target="../tags/tag700.xml"/><Relationship Id="rId41" Type="http://schemas.openxmlformats.org/officeDocument/2006/relationships/tags" Target="../tags/tag721.xml"/><Relationship Id="rId54" Type="http://schemas.openxmlformats.org/officeDocument/2006/relationships/tags" Target="../tags/tag734.xml"/><Relationship Id="rId62" Type="http://schemas.openxmlformats.org/officeDocument/2006/relationships/tags" Target="../tags/tag742.xml"/><Relationship Id="rId70" Type="http://schemas.openxmlformats.org/officeDocument/2006/relationships/tags" Target="../tags/tag750.xml"/><Relationship Id="rId75" Type="http://schemas.openxmlformats.org/officeDocument/2006/relationships/tags" Target="../tags/tag755.xml"/><Relationship Id="rId83" Type="http://schemas.openxmlformats.org/officeDocument/2006/relationships/tags" Target="../tags/tag763.xml"/><Relationship Id="rId1" Type="http://schemas.openxmlformats.org/officeDocument/2006/relationships/tags" Target="../tags/tag681.xml"/><Relationship Id="rId6" Type="http://schemas.openxmlformats.org/officeDocument/2006/relationships/tags" Target="../tags/tag686.xml"/><Relationship Id="rId15" Type="http://schemas.openxmlformats.org/officeDocument/2006/relationships/tags" Target="../tags/tag695.xml"/><Relationship Id="rId23" Type="http://schemas.openxmlformats.org/officeDocument/2006/relationships/tags" Target="../tags/tag703.xml"/><Relationship Id="rId28" Type="http://schemas.openxmlformats.org/officeDocument/2006/relationships/tags" Target="../tags/tag708.xml"/><Relationship Id="rId36" Type="http://schemas.openxmlformats.org/officeDocument/2006/relationships/tags" Target="../tags/tag716.xml"/><Relationship Id="rId49" Type="http://schemas.openxmlformats.org/officeDocument/2006/relationships/tags" Target="../tags/tag729.xml"/><Relationship Id="rId57" Type="http://schemas.openxmlformats.org/officeDocument/2006/relationships/tags" Target="../tags/tag737.xml"/><Relationship Id="rId10" Type="http://schemas.openxmlformats.org/officeDocument/2006/relationships/tags" Target="../tags/tag690.xml"/><Relationship Id="rId31" Type="http://schemas.openxmlformats.org/officeDocument/2006/relationships/tags" Target="../tags/tag711.xml"/><Relationship Id="rId44" Type="http://schemas.openxmlformats.org/officeDocument/2006/relationships/tags" Target="../tags/tag724.xml"/><Relationship Id="rId52" Type="http://schemas.openxmlformats.org/officeDocument/2006/relationships/tags" Target="../tags/tag732.xml"/><Relationship Id="rId60" Type="http://schemas.openxmlformats.org/officeDocument/2006/relationships/tags" Target="../tags/tag740.xml"/><Relationship Id="rId65" Type="http://schemas.openxmlformats.org/officeDocument/2006/relationships/tags" Target="../tags/tag745.xml"/><Relationship Id="rId73" Type="http://schemas.openxmlformats.org/officeDocument/2006/relationships/tags" Target="../tags/tag753.xml"/><Relationship Id="rId78" Type="http://schemas.openxmlformats.org/officeDocument/2006/relationships/tags" Target="../tags/tag758.xml"/><Relationship Id="rId81" Type="http://schemas.openxmlformats.org/officeDocument/2006/relationships/tags" Target="../tags/tag761.xml"/><Relationship Id="rId86"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00050"/>
            <a:ext cx="8229600" cy="685800"/>
          </a:xfrm>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日期占位符 3"/>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63AD1C7-A3F9-448D-B8D5-7F1B7F0EAFB7}"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5"/>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86E6E3F-DE49-4E0E-A5A3-F1E4A026BC28}"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400051"/>
            <a:ext cx="2057400" cy="4198144"/>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57200" y="400051"/>
            <a:ext cx="6019800" cy="4198144"/>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日期占位符 3"/>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1FE3060-011D-47EA-83DC-AE45F790A3F6}"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5"/>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EAC0CEB-AD74-41C3-B703-E33088D00AF3}"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00050"/>
            <a:ext cx="8229600" cy="685800"/>
          </a:xfrm>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日期占位符 3"/>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63AD1C7-A3F9-448D-B8D5-7F1B7F0EAFB7}"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5"/>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86E6E3F-DE49-4E0E-A5A3-F1E4A026BC28}"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3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p>
        </p:txBody>
      </p:sp>
      <p:sp>
        <p:nvSpPr>
          <p:cNvPr id="11" name="日期占位符 3"/>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285F728-9AD0-4657-AFEF-7041831DF043}"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5"/>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BB54561-B5DA-4266-BC9B-70322AC34FDE}"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00050"/>
            <a:ext cx="8229600" cy="685800"/>
          </a:xfrm>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57200" y="1200151"/>
            <a:ext cx="4038600" cy="33980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4" name="内容占位符 3"/>
          <p:cNvSpPr>
            <a:spLocks noGrp="1"/>
          </p:cNvSpPr>
          <p:nvPr>
            <p:ph sz="half" idx="2"/>
          </p:nvPr>
        </p:nvSpPr>
        <p:spPr>
          <a:xfrm>
            <a:off x="4648200" y="1200151"/>
            <a:ext cx="4038600" cy="33980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11" name="日期占位符 4"/>
          <p:cNvSpPr>
            <a:spLocks noGrp="1"/>
          </p:cNvSpPr>
          <p:nvPr>
            <p:ph type="dt" sz="half" idx="1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0C8BC55B-3B9B-4905-B794-32EE7981346F}"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6"/>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F5BDC4E-DF02-4EC9-8556-BB1A694F4C9C}"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11" name="日期占位符 6"/>
          <p:cNvSpPr>
            <a:spLocks noGrp="1"/>
          </p:cNvSpPr>
          <p:nvPr>
            <p:ph type="dt" sz="half" idx="1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86564EE-034F-41AC-B4E4-FE8E5B393D35}"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8"/>
          <p:cNvSpPr>
            <a:spLocks noGrp="1"/>
          </p:cNvSpPr>
          <p:nvPr>
            <p:ph type="sldNum" sz="quarter" idx="1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F3E117A-51A4-4A8B-9BB9-7445C8208E27}"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400050"/>
            <a:ext cx="8229600" cy="685800"/>
          </a:xfrm>
        </p:spPr>
        <p:txBody>
          <a:bodyPr/>
          <a:lstStyle/>
          <a:p>
            <a:pPr fontAlgn="base"/>
            <a:r>
              <a:rPr lang="zh-CN" altLang="en-US" strike="noStrike" noProof="1"/>
              <a:t>单击此处编辑母版标题样式</a:t>
            </a:r>
          </a:p>
        </p:txBody>
      </p:sp>
      <p:sp>
        <p:nvSpPr>
          <p:cNvPr id="11" name="日期占位符 2"/>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A74CD81-575C-45EB-8B8F-098507B69959}"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4"/>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F6FDF13-8C72-434A-B8A0-61142AD72E40}"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1" name="日期占位符 1"/>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DA23234-C1D6-45F9-A1F6-23348985127A}"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3"/>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915E228-81DF-43FA-B8D8-44BA051C7B6B}"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8"/>
            <a:ext cx="3008313" cy="871538"/>
          </a:xfrm>
        </p:spPr>
        <p:txBody>
          <a:bodyPr/>
          <a:lstStyle>
            <a:lvl1pPr algn="l">
              <a:defRPr sz="15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z="1050" strike="noStrike" noProof="1"/>
              <a:t>单击此处编辑母版文本样式</a:t>
            </a:r>
            <a:endParaRPr lang="zh-CN" altLang="en-US" strike="noStrike" noProof="1"/>
          </a:p>
        </p:txBody>
      </p:sp>
      <p:sp>
        <p:nvSpPr>
          <p:cNvPr id="11" name="日期占位符 4"/>
          <p:cNvSpPr>
            <a:spLocks noGrp="1"/>
          </p:cNvSpPr>
          <p:nvPr>
            <p:ph type="dt" sz="half" idx="1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34E2304-3793-40D7-97C2-941990B2FC02}"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6"/>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422F567-7B59-4701-B08C-71EC361EBC98}"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lstStyle>
            <a:lvl1pPr algn="l">
              <a:defRPr sz="15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200000"/>
              </a:lnSpc>
              <a:spcBef>
                <a:spcPct val="20000"/>
              </a:spcBef>
              <a:spcAft>
                <a:spcPct val="0"/>
              </a:spcAft>
              <a:buClr>
                <a:schemeClr val="bg2"/>
              </a:buClr>
              <a:buSzPct val="80000"/>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z="1050" strike="noStrike" noProof="1"/>
              <a:t>单击此处编辑母版文本样式</a:t>
            </a:r>
            <a:endParaRPr lang="zh-CN" altLang="en-US" strike="noStrike" noProof="1"/>
          </a:p>
        </p:txBody>
      </p:sp>
      <p:sp>
        <p:nvSpPr>
          <p:cNvPr id="11" name="日期占位符 4"/>
          <p:cNvSpPr>
            <a:spLocks noGrp="1"/>
          </p:cNvSpPr>
          <p:nvPr>
            <p:ph type="dt" sz="half" idx="1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91DE008-0B3B-4FE6-9D7F-B784893DA44D}"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6"/>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A0F5C68-8600-49CF-86A8-F553AD837BFC}"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400050"/>
            <a:ext cx="8229600" cy="685800"/>
          </a:xfrm>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日期占位符 3"/>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2C40E0A-7965-4CF2-B55E-DF7BE0280509}"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5"/>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C745943-ADC3-421A-96EE-47A8A256053F}"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400051"/>
            <a:ext cx="2057400" cy="4198144"/>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57200" y="400051"/>
            <a:ext cx="6019800" cy="4198144"/>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日期占位符 3"/>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1FE3060-011D-47EA-83DC-AE45F790A3F6}"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5"/>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EAC0CEB-AD74-41C3-B703-E33088D00AF3}"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userDrawn="1">
  <p:cSld name="标题幻灯片">
    <p:spTree>
      <p:nvGrpSpPr>
        <p:cNvPr id="1" name=""/>
        <p:cNvGrpSpPr/>
        <p:nvPr/>
      </p:nvGrpSpPr>
      <p:grpSpPr>
        <a:xfrm>
          <a:off x="0" y="0"/>
          <a:ext cx="0" cy="0"/>
          <a:chOff x="0" y="0"/>
          <a:chExt cx="0" cy="0"/>
        </a:xfrm>
      </p:grpSpPr>
      <p:grpSp>
        <p:nvGrpSpPr>
          <p:cNvPr id="4" name="组合 3"/>
          <p:cNvGrpSpPr/>
          <p:nvPr userDrawn="1">
            <p:custDataLst>
              <p:tags r:id="rId1"/>
            </p:custDataLst>
          </p:nvPr>
        </p:nvGrpSpPr>
        <p:grpSpPr>
          <a:xfrm>
            <a:off x="1337" y="1466864"/>
            <a:ext cx="9144000" cy="2210333"/>
            <a:chOff x="1782" y="1955819"/>
            <a:chExt cx="12192000" cy="2947111"/>
          </a:xfrm>
        </p:grpSpPr>
        <p:sp>
          <p:nvSpPr>
            <p:cNvPr id="8" name="işḷîḑê"/>
            <p:cNvSpPr/>
            <p:nvPr>
              <p:custDataLst>
                <p:tags r:id="rId83"/>
              </p:custDataLst>
            </p:nvPr>
          </p:nvSpPr>
          <p:spPr>
            <a:xfrm>
              <a:off x="1782" y="1955819"/>
              <a:ext cx="12192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0" name="ïṧlíḓè"/>
            <p:cNvSpPr/>
            <p:nvPr userDrawn="1">
              <p:custDataLst>
                <p:tags r:id="rId84"/>
              </p:custDataLst>
            </p:nvPr>
          </p:nvSpPr>
          <p:spPr>
            <a:xfrm>
              <a:off x="1782" y="2045508"/>
              <a:ext cx="12192000" cy="27650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5" name="íṣľîḓê"/>
            <p:cNvSpPr/>
            <p:nvPr userDrawn="1">
              <p:custDataLst>
                <p:tags r:id="rId85"/>
              </p:custDataLst>
            </p:nvPr>
          </p:nvSpPr>
          <p:spPr>
            <a:xfrm>
              <a:off x="1782" y="4866930"/>
              <a:ext cx="12192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18" name="îśļíďè"/>
          <p:cNvSpPr/>
          <p:nvPr>
            <p:custDataLst>
              <p:tags r:id="rId2"/>
            </p:custDataLst>
          </p:nvPr>
        </p:nvSpPr>
        <p:spPr bwMode="auto">
          <a:xfrm>
            <a:off x="5352689" y="4138926"/>
            <a:ext cx="2752983" cy="76799"/>
          </a:xfrm>
          <a:prstGeom prst="ellipse">
            <a:avLst/>
          </a:prstGeom>
          <a:solidFill>
            <a:schemeClr val="accent3">
              <a:lumMod val="20000"/>
              <a:lumOff val="80000"/>
            </a:schemeClr>
          </a:solidFill>
          <a:ln>
            <a:noFill/>
          </a:ln>
        </p:spPr>
        <p:txBody>
          <a:bodyPr anchor="ctr"/>
          <a:lstStyle/>
          <a:p>
            <a:pPr algn="ctr"/>
            <a:endParaRPr sz="100"/>
          </a:p>
        </p:txBody>
      </p:sp>
      <p:sp>
        <p:nvSpPr>
          <p:cNvPr id="20" name="iśḻiḓé"/>
          <p:cNvSpPr/>
          <p:nvPr>
            <p:custDataLst>
              <p:tags r:id="rId3"/>
            </p:custDataLst>
          </p:nvPr>
        </p:nvSpPr>
        <p:spPr bwMode="auto">
          <a:xfrm>
            <a:off x="5389612" y="2552125"/>
            <a:ext cx="660185" cy="373662"/>
          </a:xfrm>
          <a:custGeom>
            <a:avLst/>
            <a:gdLst>
              <a:gd name="T0" fmla="*/ 191 w 215"/>
              <a:gd name="T1" fmla="*/ 103 h 122"/>
              <a:gd name="T2" fmla="*/ 173 w 215"/>
              <a:gd name="T3" fmla="*/ 80 h 122"/>
              <a:gd name="T4" fmla="*/ 153 w 215"/>
              <a:gd name="T5" fmla="*/ 79 h 122"/>
              <a:gd name="T6" fmla="*/ 129 w 215"/>
              <a:gd name="T7" fmla="*/ 71 h 122"/>
              <a:gd name="T8" fmla="*/ 160 w 215"/>
              <a:gd name="T9" fmla="*/ 74 h 122"/>
              <a:gd name="T10" fmla="*/ 150 w 215"/>
              <a:gd name="T11" fmla="*/ 60 h 122"/>
              <a:gd name="T12" fmla="*/ 116 w 215"/>
              <a:gd name="T13" fmla="*/ 61 h 122"/>
              <a:gd name="T14" fmla="*/ 124 w 215"/>
              <a:gd name="T15" fmla="*/ 54 h 122"/>
              <a:gd name="T16" fmla="*/ 149 w 215"/>
              <a:gd name="T17" fmla="*/ 59 h 122"/>
              <a:gd name="T18" fmla="*/ 112 w 215"/>
              <a:gd name="T19" fmla="*/ 37 h 122"/>
              <a:gd name="T20" fmla="*/ 83 w 215"/>
              <a:gd name="T21" fmla="*/ 47 h 122"/>
              <a:gd name="T22" fmla="*/ 89 w 215"/>
              <a:gd name="T23" fmla="*/ 37 h 122"/>
              <a:gd name="T24" fmla="*/ 106 w 215"/>
              <a:gd name="T25" fmla="*/ 37 h 122"/>
              <a:gd name="T26" fmla="*/ 87 w 215"/>
              <a:gd name="T27" fmla="*/ 29 h 122"/>
              <a:gd name="T28" fmla="*/ 70 w 215"/>
              <a:gd name="T29" fmla="*/ 41 h 122"/>
              <a:gd name="T30" fmla="*/ 61 w 215"/>
              <a:gd name="T31" fmla="*/ 37 h 122"/>
              <a:gd name="T32" fmla="*/ 85 w 215"/>
              <a:gd name="T33" fmla="*/ 29 h 122"/>
              <a:gd name="T34" fmla="*/ 57 w 215"/>
              <a:gd name="T35" fmla="*/ 25 h 122"/>
              <a:gd name="T36" fmla="*/ 38 w 215"/>
              <a:gd name="T37" fmla="*/ 37 h 122"/>
              <a:gd name="T38" fmla="*/ 30 w 215"/>
              <a:gd name="T39" fmla="*/ 33 h 122"/>
              <a:gd name="T40" fmla="*/ 55 w 215"/>
              <a:gd name="T41" fmla="*/ 25 h 122"/>
              <a:gd name="T42" fmla="*/ 26 w 215"/>
              <a:gd name="T43" fmla="*/ 28 h 122"/>
              <a:gd name="T44" fmla="*/ 2 w 215"/>
              <a:gd name="T45" fmla="*/ 40 h 122"/>
              <a:gd name="T46" fmla="*/ 19 w 215"/>
              <a:gd name="T47" fmla="*/ 27 h 122"/>
              <a:gd name="T48" fmla="*/ 34 w 215"/>
              <a:gd name="T49" fmla="*/ 24 h 122"/>
              <a:gd name="T50" fmla="*/ 34 w 215"/>
              <a:gd name="T51" fmla="*/ 24 h 122"/>
              <a:gd name="T52" fmla="*/ 45 w 215"/>
              <a:gd name="T53" fmla="*/ 19 h 122"/>
              <a:gd name="T54" fmla="*/ 20 w 215"/>
              <a:gd name="T55" fmla="*/ 8 h 122"/>
              <a:gd name="T56" fmla="*/ 41 w 215"/>
              <a:gd name="T57" fmla="*/ 13 h 122"/>
              <a:gd name="T58" fmla="*/ 67 w 215"/>
              <a:gd name="T59" fmla="*/ 22 h 122"/>
              <a:gd name="T60" fmla="*/ 48 w 215"/>
              <a:gd name="T61" fmla="*/ 11 h 122"/>
              <a:gd name="T62" fmla="*/ 47 w 215"/>
              <a:gd name="T63" fmla="*/ 2 h 122"/>
              <a:gd name="T64" fmla="*/ 68 w 215"/>
              <a:gd name="T65" fmla="*/ 22 h 122"/>
              <a:gd name="T66" fmla="*/ 100 w 215"/>
              <a:gd name="T67" fmla="*/ 28 h 122"/>
              <a:gd name="T68" fmla="*/ 88 w 215"/>
              <a:gd name="T69" fmla="*/ 13 h 122"/>
              <a:gd name="T70" fmla="*/ 91 w 215"/>
              <a:gd name="T71" fmla="*/ 4 h 122"/>
              <a:gd name="T72" fmla="*/ 102 w 215"/>
              <a:gd name="T73" fmla="*/ 29 h 122"/>
              <a:gd name="T74" fmla="*/ 122 w 215"/>
              <a:gd name="T75" fmla="*/ 34 h 122"/>
              <a:gd name="T76" fmla="*/ 99 w 215"/>
              <a:gd name="T77" fmla="*/ 15 h 122"/>
              <a:gd name="T78" fmla="*/ 101 w 215"/>
              <a:gd name="T79" fmla="*/ 9 h 122"/>
              <a:gd name="T80" fmla="*/ 130 w 215"/>
              <a:gd name="T81" fmla="*/ 41 h 122"/>
              <a:gd name="T82" fmla="*/ 145 w 215"/>
              <a:gd name="T83" fmla="*/ 46 h 122"/>
              <a:gd name="T84" fmla="*/ 148 w 215"/>
              <a:gd name="T85" fmla="*/ 37 h 122"/>
              <a:gd name="T86" fmla="*/ 158 w 215"/>
              <a:gd name="T87" fmla="*/ 60 h 122"/>
              <a:gd name="T88" fmla="*/ 174 w 215"/>
              <a:gd name="T89" fmla="*/ 74 h 122"/>
              <a:gd name="T90" fmla="*/ 165 w 215"/>
              <a:gd name="T91" fmla="*/ 48 h 122"/>
              <a:gd name="T92" fmla="*/ 176 w 215"/>
              <a:gd name="T93" fmla="*/ 67 h 122"/>
              <a:gd name="T94" fmla="*/ 188 w 215"/>
              <a:gd name="T95" fmla="*/ 93 h 122"/>
              <a:gd name="T96" fmla="*/ 182 w 215"/>
              <a:gd name="T97" fmla="*/ 68 h 122"/>
              <a:gd name="T98" fmla="*/ 191 w 215"/>
              <a:gd name="T99" fmla="*/ 88 h 122"/>
              <a:gd name="T100" fmla="*/ 215 w 215"/>
              <a:gd name="T10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5" h="122">
                <a:moveTo>
                  <a:pt x="191" y="102"/>
                </a:moveTo>
                <a:cubicBezTo>
                  <a:pt x="191" y="102"/>
                  <a:pt x="191" y="103"/>
                  <a:pt x="191" y="103"/>
                </a:cubicBezTo>
                <a:cubicBezTo>
                  <a:pt x="191" y="102"/>
                  <a:pt x="190" y="101"/>
                  <a:pt x="190" y="100"/>
                </a:cubicBezTo>
                <a:cubicBezTo>
                  <a:pt x="185" y="93"/>
                  <a:pt x="179" y="86"/>
                  <a:pt x="173" y="80"/>
                </a:cubicBezTo>
                <a:cubicBezTo>
                  <a:pt x="171" y="79"/>
                  <a:pt x="170" y="77"/>
                  <a:pt x="169" y="76"/>
                </a:cubicBezTo>
                <a:cubicBezTo>
                  <a:pt x="165" y="76"/>
                  <a:pt x="156" y="79"/>
                  <a:pt x="153" y="79"/>
                </a:cubicBezTo>
                <a:cubicBezTo>
                  <a:pt x="148" y="79"/>
                  <a:pt x="141" y="80"/>
                  <a:pt x="136" y="78"/>
                </a:cubicBezTo>
                <a:cubicBezTo>
                  <a:pt x="133" y="77"/>
                  <a:pt x="128" y="74"/>
                  <a:pt x="129" y="71"/>
                </a:cubicBezTo>
                <a:cubicBezTo>
                  <a:pt x="130" y="68"/>
                  <a:pt x="141" y="70"/>
                  <a:pt x="143" y="70"/>
                </a:cubicBezTo>
                <a:cubicBezTo>
                  <a:pt x="149" y="71"/>
                  <a:pt x="154" y="74"/>
                  <a:pt x="160" y="74"/>
                </a:cubicBezTo>
                <a:cubicBezTo>
                  <a:pt x="163" y="75"/>
                  <a:pt x="166" y="74"/>
                  <a:pt x="168" y="75"/>
                </a:cubicBezTo>
                <a:cubicBezTo>
                  <a:pt x="162" y="70"/>
                  <a:pt x="156" y="64"/>
                  <a:pt x="150" y="60"/>
                </a:cubicBezTo>
                <a:cubicBezTo>
                  <a:pt x="146" y="60"/>
                  <a:pt x="136" y="62"/>
                  <a:pt x="134" y="62"/>
                </a:cubicBezTo>
                <a:cubicBezTo>
                  <a:pt x="128" y="63"/>
                  <a:pt x="122" y="63"/>
                  <a:pt x="116" y="61"/>
                </a:cubicBezTo>
                <a:cubicBezTo>
                  <a:pt x="114" y="61"/>
                  <a:pt x="109" y="58"/>
                  <a:pt x="110" y="55"/>
                </a:cubicBezTo>
                <a:cubicBezTo>
                  <a:pt x="111" y="51"/>
                  <a:pt x="121" y="53"/>
                  <a:pt x="124" y="54"/>
                </a:cubicBezTo>
                <a:cubicBezTo>
                  <a:pt x="130" y="55"/>
                  <a:pt x="135" y="57"/>
                  <a:pt x="141" y="58"/>
                </a:cubicBezTo>
                <a:cubicBezTo>
                  <a:pt x="144" y="58"/>
                  <a:pt x="146" y="58"/>
                  <a:pt x="149" y="59"/>
                </a:cubicBezTo>
                <a:cubicBezTo>
                  <a:pt x="142" y="54"/>
                  <a:pt x="135" y="49"/>
                  <a:pt x="128" y="45"/>
                </a:cubicBezTo>
                <a:cubicBezTo>
                  <a:pt x="123" y="42"/>
                  <a:pt x="117" y="40"/>
                  <a:pt x="112" y="37"/>
                </a:cubicBezTo>
                <a:cubicBezTo>
                  <a:pt x="108" y="39"/>
                  <a:pt x="102" y="42"/>
                  <a:pt x="100" y="43"/>
                </a:cubicBezTo>
                <a:cubicBezTo>
                  <a:pt x="95" y="45"/>
                  <a:pt x="89" y="47"/>
                  <a:pt x="83" y="47"/>
                </a:cubicBezTo>
                <a:cubicBezTo>
                  <a:pt x="81" y="47"/>
                  <a:pt x="75" y="45"/>
                  <a:pt x="75" y="42"/>
                </a:cubicBezTo>
                <a:cubicBezTo>
                  <a:pt x="75" y="38"/>
                  <a:pt x="86" y="38"/>
                  <a:pt x="89" y="37"/>
                </a:cubicBezTo>
                <a:cubicBezTo>
                  <a:pt x="91" y="37"/>
                  <a:pt x="93" y="37"/>
                  <a:pt x="95" y="37"/>
                </a:cubicBezTo>
                <a:cubicBezTo>
                  <a:pt x="99" y="37"/>
                  <a:pt x="102" y="37"/>
                  <a:pt x="106" y="37"/>
                </a:cubicBezTo>
                <a:cubicBezTo>
                  <a:pt x="107" y="37"/>
                  <a:pt x="108" y="36"/>
                  <a:pt x="109" y="36"/>
                </a:cubicBezTo>
                <a:cubicBezTo>
                  <a:pt x="102" y="33"/>
                  <a:pt x="94" y="31"/>
                  <a:pt x="87" y="29"/>
                </a:cubicBezTo>
                <a:cubicBezTo>
                  <a:pt x="85" y="30"/>
                  <a:pt x="83" y="31"/>
                  <a:pt x="82" y="32"/>
                </a:cubicBezTo>
                <a:cubicBezTo>
                  <a:pt x="77" y="34"/>
                  <a:pt x="74" y="38"/>
                  <a:pt x="70" y="41"/>
                </a:cubicBezTo>
                <a:cubicBezTo>
                  <a:pt x="68" y="42"/>
                  <a:pt x="60" y="47"/>
                  <a:pt x="58" y="45"/>
                </a:cubicBezTo>
                <a:cubicBezTo>
                  <a:pt x="56" y="43"/>
                  <a:pt x="60" y="38"/>
                  <a:pt x="61" y="37"/>
                </a:cubicBezTo>
                <a:cubicBezTo>
                  <a:pt x="65" y="34"/>
                  <a:pt x="70" y="32"/>
                  <a:pt x="75" y="31"/>
                </a:cubicBezTo>
                <a:cubicBezTo>
                  <a:pt x="76" y="30"/>
                  <a:pt x="81" y="29"/>
                  <a:pt x="85" y="29"/>
                </a:cubicBezTo>
                <a:cubicBezTo>
                  <a:pt x="81" y="28"/>
                  <a:pt x="78" y="27"/>
                  <a:pt x="74" y="26"/>
                </a:cubicBezTo>
                <a:cubicBezTo>
                  <a:pt x="68" y="25"/>
                  <a:pt x="62" y="25"/>
                  <a:pt x="57" y="25"/>
                </a:cubicBezTo>
                <a:cubicBezTo>
                  <a:pt x="55" y="26"/>
                  <a:pt x="52" y="27"/>
                  <a:pt x="50" y="28"/>
                </a:cubicBezTo>
                <a:cubicBezTo>
                  <a:pt x="46" y="31"/>
                  <a:pt x="42" y="34"/>
                  <a:pt x="38" y="37"/>
                </a:cubicBezTo>
                <a:cubicBezTo>
                  <a:pt x="36" y="38"/>
                  <a:pt x="29" y="43"/>
                  <a:pt x="26" y="41"/>
                </a:cubicBezTo>
                <a:cubicBezTo>
                  <a:pt x="25" y="39"/>
                  <a:pt x="28" y="35"/>
                  <a:pt x="30" y="33"/>
                </a:cubicBezTo>
                <a:cubicBezTo>
                  <a:pt x="33" y="30"/>
                  <a:pt x="39" y="29"/>
                  <a:pt x="43" y="27"/>
                </a:cubicBezTo>
                <a:cubicBezTo>
                  <a:pt x="45" y="26"/>
                  <a:pt x="51" y="26"/>
                  <a:pt x="55" y="25"/>
                </a:cubicBezTo>
                <a:cubicBezTo>
                  <a:pt x="47" y="24"/>
                  <a:pt x="39" y="24"/>
                  <a:pt x="32" y="25"/>
                </a:cubicBezTo>
                <a:cubicBezTo>
                  <a:pt x="30" y="26"/>
                  <a:pt x="28" y="27"/>
                  <a:pt x="26" y="28"/>
                </a:cubicBezTo>
                <a:cubicBezTo>
                  <a:pt x="22" y="31"/>
                  <a:pt x="18" y="34"/>
                  <a:pt x="14" y="37"/>
                </a:cubicBezTo>
                <a:cubicBezTo>
                  <a:pt x="12" y="38"/>
                  <a:pt x="4" y="43"/>
                  <a:pt x="2" y="40"/>
                </a:cubicBezTo>
                <a:cubicBezTo>
                  <a:pt x="0" y="38"/>
                  <a:pt x="4" y="34"/>
                  <a:pt x="5" y="33"/>
                </a:cubicBezTo>
                <a:cubicBezTo>
                  <a:pt x="9" y="30"/>
                  <a:pt x="15" y="28"/>
                  <a:pt x="19" y="27"/>
                </a:cubicBezTo>
                <a:cubicBezTo>
                  <a:pt x="20" y="27"/>
                  <a:pt x="21" y="26"/>
                  <a:pt x="22" y="26"/>
                </a:cubicBezTo>
                <a:cubicBezTo>
                  <a:pt x="26" y="25"/>
                  <a:pt x="30" y="24"/>
                  <a:pt x="34" y="24"/>
                </a:cubicBezTo>
                <a:cubicBezTo>
                  <a:pt x="34" y="23"/>
                  <a:pt x="34" y="23"/>
                  <a:pt x="34" y="23"/>
                </a:cubicBezTo>
                <a:cubicBezTo>
                  <a:pt x="34" y="24"/>
                  <a:pt x="34" y="24"/>
                  <a:pt x="34" y="24"/>
                </a:cubicBezTo>
                <a:cubicBezTo>
                  <a:pt x="39" y="23"/>
                  <a:pt x="44" y="22"/>
                  <a:pt x="50" y="22"/>
                </a:cubicBezTo>
                <a:cubicBezTo>
                  <a:pt x="48" y="21"/>
                  <a:pt x="46" y="20"/>
                  <a:pt x="45" y="19"/>
                </a:cubicBezTo>
                <a:cubicBezTo>
                  <a:pt x="40" y="17"/>
                  <a:pt x="35" y="16"/>
                  <a:pt x="30" y="15"/>
                </a:cubicBezTo>
                <a:cubicBezTo>
                  <a:pt x="28" y="14"/>
                  <a:pt x="20" y="11"/>
                  <a:pt x="20" y="8"/>
                </a:cubicBezTo>
                <a:cubicBezTo>
                  <a:pt x="21" y="5"/>
                  <a:pt x="26" y="5"/>
                  <a:pt x="28" y="6"/>
                </a:cubicBezTo>
                <a:cubicBezTo>
                  <a:pt x="33" y="7"/>
                  <a:pt x="37" y="10"/>
                  <a:pt x="41" y="13"/>
                </a:cubicBezTo>
                <a:cubicBezTo>
                  <a:pt x="43" y="14"/>
                  <a:pt x="49" y="20"/>
                  <a:pt x="52" y="22"/>
                </a:cubicBezTo>
                <a:cubicBezTo>
                  <a:pt x="57" y="21"/>
                  <a:pt x="62" y="21"/>
                  <a:pt x="67" y="22"/>
                </a:cubicBezTo>
                <a:cubicBezTo>
                  <a:pt x="65" y="21"/>
                  <a:pt x="63" y="19"/>
                  <a:pt x="61" y="18"/>
                </a:cubicBezTo>
                <a:cubicBezTo>
                  <a:pt x="57" y="15"/>
                  <a:pt x="52" y="14"/>
                  <a:pt x="48" y="11"/>
                </a:cubicBezTo>
                <a:cubicBezTo>
                  <a:pt x="46" y="10"/>
                  <a:pt x="38" y="6"/>
                  <a:pt x="39" y="3"/>
                </a:cubicBezTo>
                <a:cubicBezTo>
                  <a:pt x="40" y="0"/>
                  <a:pt x="45" y="1"/>
                  <a:pt x="47" y="2"/>
                </a:cubicBezTo>
                <a:cubicBezTo>
                  <a:pt x="51" y="4"/>
                  <a:pt x="55" y="8"/>
                  <a:pt x="59" y="11"/>
                </a:cubicBezTo>
                <a:cubicBezTo>
                  <a:pt x="61" y="13"/>
                  <a:pt x="66" y="20"/>
                  <a:pt x="68" y="22"/>
                </a:cubicBezTo>
                <a:cubicBezTo>
                  <a:pt x="70" y="22"/>
                  <a:pt x="72" y="22"/>
                  <a:pt x="74" y="23"/>
                </a:cubicBezTo>
                <a:cubicBezTo>
                  <a:pt x="83" y="24"/>
                  <a:pt x="92" y="25"/>
                  <a:pt x="100" y="28"/>
                </a:cubicBezTo>
                <a:cubicBezTo>
                  <a:pt x="99" y="27"/>
                  <a:pt x="99" y="26"/>
                  <a:pt x="98" y="24"/>
                </a:cubicBezTo>
                <a:cubicBezTo>
                  <a:pt x="95" y="20"/>
                  <a:pt x="91" y="17"/>
                  <a:pt x="88" y="13"/>
                </a:cubicBezTo>
                <a:cubicBezTo>
                  <a:pt x="87" y="11"/>
                  <a:pt x="81" y="4"/>
                  <a:pt x="83" y="2"/>
                </a:cubicBezTo>
                <a:cubicBezTo>
                  <a:pt x="85" y="0"/>
                  <a:pt x="89" y="3"/>
                  <a:pt x="91" y="4"/>
                </a:cubicBezTo>
                <a:cubicBezTo>
                  <a:pt x="94" y="7"/>
                  <a:pt x="96" y="13"/>
                  <a:pt x="98" y="17"/>
                </a:cubicBezTo>
                <a:cubicBezTo>
                  <a:pt x="99" y="19"/>
                  <a:pt x="100" y="25"/>
                  <a:pt x="102" y="29"/>
                </a:cubicBezTo>
                <a:cubicBezTo>
                  <a:pt x="110" y="31"/>
                  <a:pt x="118" y="34"/>
                  <a:pt x="125" y="38"/>
                </a:cubicBezTo>
                <a:cubicBezTo>
                  <a:pt x="124" y="37"/>
                  <a:pt x="123" y="35"/>
                  <a:pt x="122" y="34"/>
                </a:cubicBezTo>
                <a:cubicBezTo>
                  <a:pt x="120" y="31"/>
                  <a:pt x="117" y="28"/>
                  <a:pt x="114" y="26"/>
                </a:cubicBezTo>
                <a:cubicBezTo>
                  <a:pt x="110" y="22"/>
                  <a:pt x="105" y="18"/>
                  <a:pt x="99" y="15"/>
                </a:cubicBezTo>
                <a:cubicBezTo>
                  <a:pt x="96" y="14"/>
                  <a:pt x="97" y="9"/>
                  <a:pt x="100" y="9"/>
                </a:cubicBezTo>
                <a:cubicBezTo>
                  <a:pt x="101" y="9"/>
                  <a:pt x="101" y="9"/>
                  <a:pt x="101" y="9"/>
                </a:cubicBezTo>
                <a:cubicBezTo>
                  <a:pt x="106" y="9"/>
                  <a:pt x="110" y="13"/>
                  <a:pt x="113" y="16"/>
                </a:cubicBezTo>
                <a:cubicBezTo>
                  <a:pt x="116" y="19"/>
                  <a:pt x="131" y="34"/>
                  <a:pt x="130" y="41"/>
                </a:cubicBezTo>
                <a:cubicBezTo>
                  <a:pt x="139" y="45"/>
                  <a:pt x="147" y="51"/>
                  <a:pt x="154" y="57"/>
                </a:cubicBezTo>
                <a:cubicBezTo>
                  <a:pt x="152" y="53"/>
                  <a:pt x="148" y="50"/>
                  <a:pt x="145" y="46"/>
                </a:cubicBezTo>
                <a:cubicBezTo>
                  <a:pt x="143" y="44"/>
                  <a:pt x="138" y="37"/>
                  <a:pt x="140" y="35"/>
                </a:cubicBezTo>
                <a:cubicBezTo>
                  <a:pt x="142" y="33"/>
                  <a:pt x="146" y="36"/>
                  <a:pt x="148" y="37"/>
                </a:cubicBezTo>
                <a:cubicBezTo>
                  <a:pt x="151" y="40"/>
                  <a:pt x="153" y="46"/>
                  <a:pt x="155" y="50"/>
                </a:cubicBezTo>
                <a:cubicBezTo>
                  <a:pt x="156" y="52"/>
                  <a:pt x="157" y="57"/>
                  <a:pt x="158" y="60"/>
                </a:cubicBezTo>
                <a:cubicBezTo>
                  <a:pt x="164" y="65"/>
                  <a:pt x="170" y="71"/>
                  <a:pt x="175" y="76"/>
                </a:cubicBezTo>
                <a:cubicBezTo>
                  <a:pt x="175" y="76"/>
                  <a:pt x="174" y="75"/>
                  <a:pt x="174" y="74"/>
                </a:cubicBezTo>
                <a:cubicBezTo>
                  <a:pt x="172" y="69"/>
                  <a:pt x="169" y="65"/>
                  <a:pt x="167" y="60"/>
                </a:cubicBezTo>
                <a:cubicBezTo>
                  <a:pt x="166" y="58"/>
                  <a:pt x="163" y="50"/>
                  <a:pt x="165" y="48"/>
                </a:cubicBezTo>
                <a:cubicBezTo>
                  <a:pt x="168" y="46"/>
                  <a:pt x="171" y="51"/>
                  <a:pt x="172" y="52"/>
                </a:cubicBezTo>
                <a:cubicBezTo>
                  <a:pt x="175" y="56"/>
                  <a:pt x="175" y="62"/>
                  <a:pt x="176" y="67"/>
                </a:cubicBezTo>
                <a:cubicBezTo>
                  <a:pt x="177" y="69"/>
                  <a:pt x="176" y="75"/>
                  <a:pt x="177" y="79"/>
                </a:cubicBezTo>
                <a:cubicBezTo>
                  <a:pt x="181" y="83"/>
                  <a:pt x="184" y="88"/>
                  <a:pt x="188" y="93"/>
                </a:cubicBezTo>
                <a:cubicBezTo>
                  <a:pt x="187" y="88"/>
                  <a:pt x="184" y="84"/>
                  <a:pt x="183" y="80"/>
                </a:cubicBezTo>
                <a:cubicBezTo>
                  <a:pt x="182" y="78"/>
                  <a:pt x="179" y="70"/>
                  <a:pt x="182" y="68"/>
                </a:cubicBezTo>
                <a:cubicBezTo>
                  <a:pt x="184" y="67"/>
                  <a:pt x="187" y="71"/>
                  <a:pt x="188" y="73"/>
                </a:cubicBezTo>
                <a:cubicBezTo>
                  <a:pt x="190" y="77"/>
                  <a:pt x="191" y="83"/>
                  <a:pt x="191" y="88"/>
                </a:cubicBezTo>
                <a:cubicBezTo>
                  <a:pt x="191" y="89"/>
                  <a:pt x="191" y="93"/>
                  <a:pt x="191" y="97"/>
                </a:cubicBezTo>
                <a:cubicBezTo>
                  <a:pt x="197" y="106"/>
                  <a:pt x="211" y="112"/>
                  <a:pt x="215" y="122"/>
                </a:cubicBezTo>
                <a:cubicBezTo>
                  <a:pt x="211" y="113"/>
                  <a:pt x="197" y="109"/>
                  <a:pt x="191" y="102"/>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 name="ïšḻîďè"/>
          <p:cNvSpPr/>
          <p:nvPr>
            <p:custDataLst>
              <p:tags r:id="rId4"/>
            </p:custDataLst>
          </p:nvPr>
        </p:nvSpPr>
        <p:spPr bwMode="auto">
          <a:xfrm>
            <a:off x="5622966" y="2862278"/>
            <a:ext cx="705969" cy="245169"/>
          </a:xfrm>
          <a:custGeom>
            <a:avLst/>
            <a:gdLst>
              <a:gd name="T0" fmla="*/ 202 w 230"/>
              <a:gd name="T1" fmla="*/ 68 h 80"/>
              <a:gd name="T2" fmla="*/ 177 w 230"/>
              <a:gd name="T3" fmla="*/ 51 h 80"/>
              <a:gd name="T4" fmla="*/ 158 w 230"/>
              <a:gd name="T5" fmla="*/ 56 h 80"/>
              <a:gd name="T6" fmla="*/ 133 w 230"/>
              <a:gd name="T7" fmla="*/ 56 h 80"/>
              <a:gd name="T8" fmla="*/ 163 w 230"/>
              <a:gd name="T9" fmla="*/ 50 h 80"/>
              <a:gd name="T10" fmla="*/ 149 w 230"/>
              <a:gd name="T11" fmla="*/ 38 h 80"/>
              <a:gd name="T12" fmla="*/ 118 w 230"/>
              <a:gd name="T13" fmla="*/ 50 h 80"/>
              <a:gd name="T14" fmla="*/ 123 w 230"/>
              <a:gd name="T15" fmla="*/ 40 h 80"/>
              <a:gd name="T16" fmla="*/ 148 w 230"/>
              <a:gd name="T17" fmla="*/ 38 h 80"/>
              <a:gd name="T18" fmla="*/ 107 w 230"/>
              <a:gd name="T19" fmla="*/ 28 h 80"/>
              <a:gd name="T20" fmla="*/ 82 w 230"/>
              <a:gd name="T21" fmla="*/ 45 h 80"/>
              <a:gd name="T22" fmla="*/ 84 w 230"/>
              <a:gd name="T23" fmla="*/ 35 h 80"/>
              <a:gd name="T24" fmla="*/ 104 w 230"/>
              <a:gd name="T25" fmla="*/ 28 h 80"/>
              <a:gd name="T26" fmla="*/ 76 w 230"/>
              <a:gd name="T27" fmla="*/ 31 h 80"/>
              <a:gd name="T28" fmla="*/ 57 w 230"/>
              <a:gd name="T29" fmla="*/ 50 h 80"/>
              <a:gd name="T30" fmla="*/ 69 w 230"/>
              <a:gd name="T31" fmla="*/ 32 h 80"/>
              <a:gd name="T32" fmla="*/ 67 w 230"/>
              <a:gd name="T33" fmla="*/ 28 h 80"/>
              <a:gd name="T34" fmla="*/ 45 w 230"/>
              <a:gd name="T35" fmla="*/ 37 h 80"/>
              <a:gd name="T36" fmla="*/ 26 w 230"/>
              <a:gd name="T37" fmla="*/ 56 h 80"/>
              <a:gd name="T38" fmla="*/ 38 w 230"/>
              <a:gd name="T39" fmla="*/ 38 h 80"/>
              <a:gd name="T40" fmla="*/ 26 w 230"/>
              <a:gd name="T41" fmla="*/ 39 h 80"/>
              <a:gd name="T42" fmla="*/ 12 w 230"/>
              <a:gd name="T43" fmla="*/ 55 h 80"/>
              <a:gd name="T44" fmla="*/ 3 w 230"/>
              <a:gd name="T45" fmla="*/ 54 h 80"/>
              <a:gd name="T46" fmla="*/ 17 w 230"/>
              <a:gd name="T47" fmla="*/ 43 h 80"/>
              <a:gd name="T48" fmla="*/ 28 w 230"/>
              <a:gd name="T49" fmla="*/ 37 h 80"/>
              <a:gd name="T50" fmla="*/ 43 w 230"/>
              <a:gd name="T51" fmla="*/ 31 h 80"/>
              <a:gd name="T52" fmla="*/ 28 w 230"/>
              <a:gd name="T53" fmla="*/ 29 h 80"/>
              <a:gd name="T54" fmla="*/ 10 w 230"/>
              <a:gd name="T55" fmla="*/ 26 h 80"/>
              <a:gd name="T56" fmla="*/ 32 w 230"/>
              <a:gd name="T57" fmla="*/ 24 h 80"/>
              <a:gd name="T58" fmla="*/ 59 w 230"/>
              <a:gd name="T59" fmla="*/ 26 h 80"/>
              <a:gd name="T60" fmla="*/ 38 w 230"/>
              <a:gd name="T61" fmla="*/ 21 h 80"/>
              <a:gd name="T62" fmla="*/ 35 w 230"/>
              <a:gd name="T63" fmla="*/ 13 h 80"/>
              <a:gd name="T64" fmla="*/ 60 w 230"/>
              <a:gd name="T65" fmla="*/ 26 h 80"/>
              <a:gd name="T66" fmla="*/ 93 w 230"/>
              <a:gd name="T67" fmla="*/ 22 h 80"/>
              <a:gd name="T68" fmla="*/ 77 w 230"/>
              <a:gd name="T69" fmla="*/ 11 h 80"/>
              <a:gd name="T70" fmla="*/ 77 w 230"/>
              <a:gd name="T71" fmla="*/ 2 h 80"/>
              <a:gd name="T72" fmla="*/ 95 w 230"/>
              <a:gd name="T73" fmla="*/ 22 h 80"/>
              <a:gd name="T74" fmla="*/ 116 w 230"/>
              <a:gd name="T75" fmla="*/ 22 h 80"/>
              <a:gd name="T76" fmla="*/ 88 w 230"/>
              <a:gd name="T77" fmla="*/ 10 h 80"/>
              <a:gd name="T78" fmla="*/ 88 w 230"/>
              <a:gd name="T79" fmla="*/ 4 h 80"/>
              <a:gd name="T80" fmla="*/ 125 w 230"/>
              <a:gd name="T81" fmla="*/ 26 h 80"/>
              <a:gd name="T82" fmla="*/ 141 w 230"/>
              <a:gd name="T83" fmla="*/ 27 h 80"/>
              <a:gd name="T84" fmla="*/ 141 w 230"/>
              <a:gd name="T85" fmla="*/ 18 h 80"/>
              <a:gd name="T86" fmla="*/ 158 w 230"/>
              <a:gd name="T87" fmla="*/ 37 h 80"/>
              <a:gd name="T88" fmla="*/ 177 w 230"/>
              <a:gd name="T89" fmla="*/ 45 h 80"/>
              <a:gd name="T90" fmla="*/ 161 w 230"/>
              <a:gd name="T91" fmla="*/ 23 h 80"/>
              <a:gd name="T92" fmla="*/ 177 w 230"/>
              <a:gd name="T93" fmla="*/ 38 h 80"/>
              <a:gd name="T94" fmla="*/ 195 w 230"/>
              <a:gd name="T95" fmla="*/ 59 h 80"/>
              <a:gd name="T96" fmla="*/ 182 w 230"/>
              <a:gd name="T97" fmla="*/ 38 h 80"/>
              <a:gd name="T98" fmla="*/ 197 w 230"/>
              <a:gd name="T99" fmla="*/ 54 h 80"/>
              <a:gd name="T100" fmla="*/ 230 w 230"/>
              <a:gd name="T10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0" h="80">
                <a:moveTo>
                  <a:pt x="201" y="67"/>
                </a:moveTo>
                <a:cubicBezTo>
                  <a:pt x="201" y="68"/>
                  <a:pt x="201" y="68"/>
                  <a:pt x="202" y="68"/>
                </a:cubicBezTo>
                <a:cubicBezTo>
                  <a:pt x="201" y="68"/>
                  <a:pt x="200" y="67"/>
                  <a:pt x="199" y="66"/>
                </a:cubicBezTo>
                <a:cubicBezTo>
                  <a:pt x="192" y="61"/>
                  <a:pt x="185" y="56"/>
                  <a:pt x="177" y="51"/>
                </a:cubicBezTo>
                <a:cubicBezTo>
                  <a:pt x="176" y="51"/>
                  <a:pt x="174" y="50"/>
                  <a:pt x="172" y="49"/>
                </a:cubicBezTo>
                <a:cubicBezTo>
                  <a:pt x="168" y="50"/>
                  <a:pt x="160" y="55"/>
                  <a:pt x="158" y="56"/>
                </a:cubicBezTo>
                <a:cubicBezTo>
                  <a:pt x="153" y="58"/>
                  <a:pt x="146" y="60"/>
                  <a:pt x="141" y="60"/>
                </a:cubicBezTo>
                <a:cubicBezTo>
                  <a:pt x="139" y="60"/>
                  <a:pt x="132" y="59"/>
                  <a:pt x="133" y="56"/>
                </a:cubicBezTo>
                <a:cubicBezTo>
                  <a:pt x="133" y="52"/>
                  <a:pt x="143" y="51"/>
                  <a:pt x="146" y="51"/>
                </a:cubicBezTo>
                <a:cubicBezTo>
                  <a:pt x="152" y="50"/>
                  <a:pt x="158" y="51"/>
                  <a:pt x="163" y="50"/>
                </a:cubicBezTo>
                <a:cubicBezTo>
                  <a:pt x="166" y="49"/>
                  <a:pt x="169" y="48"/>
                  <a:pt x="171" y="48"/>
                </a:cubicBezTo>
                <a:cubicBezTo>
                  <a:pt x="164" y="45"/>
                  <a:pt x="157" y="41"/>
                  <a:pt x="149" y="38"/>
                </a:cubicBezTo>
                <a:cubicBezTo>
                  <a:pt x="146" y="40"/>
                  <a:pt x="137" y="45"/>
                  <a:pt x="135" y="46"/>
                </a:cubicBezTo>
                <a:cubicBezTo>
                  <a:pt x="130" y="48"/>
                  <a:pt x="123" y="50"/>
                  <a:pt x="118" y="50"/>
                </a:cubicBezTo>
                <a:cubicBezTo>
                  <a:pt x="116" y="50"/>
                  <a:pt x="109" y="49"/>
                  <a:pt x="110" y="45"/>
                </a:cubicBezTo>
                <a:cubicBezTo>
                  <a:pt x="110" y="41"/>
                  <a:pt x="120" y="40"/>
                  <a:pt x="123" y="40"/>
                </a:cubicBezTo>
                <a:cubicBezTo>
                  <a:pt x="129" y="40"/>
                  <a:pt x="135" y="40"/>
                  <a:pt x="140" y="39"/>
                </a:cubicBezTo>
                <a:cubicBezTo>
                  <a:pt x="143" y="39"/>
                  <a:pt x="146" y="38"/>
                  <a:pt x="148" y="38"/>
                </a:cubicBezTo>
                <a:cubicBezTo>
                  <a:pt x="140" y="35"/>
                  <a:pt x="132" y="33"/>
                  <a:pt x="124" y="31"/>
                </a:cubicBezTo>
                <a:cubicBezTo>
                  <a:pt x="118" y="30"/>
                  <a:pt x="113" y="29"/>
                  <a:pt x="107" y="28"/>
                </a:cubicBezTo>
                <a:cubicBezTo>
                  <a:pt x="103" y="31"/>
                  <a:pt x="99" y="36"/>
                  <a:pt x="97" y="37"/>
                </a:cubicBezTo>
                <a:cubicBezTo>
                  <a:pt x="93" y="40"/>
                  <a:pt x="87" y="44"/>
                  <a:pt x="82" y="45"/>
                </a:cubicBezTo>
                <a:cubicBezTo>
                  <a:pt x="80" y="46"/>
                  <a:pt x="73" y="46"/>
                  <a:pt x="73" y="43"/>
                </a:cubicBezTo>
                <a:cubicBezTo>
                  <a:pt x="72" y="39"/>
                  <a:pt x="82" y="36"/>
                  <a:pt x="84" y="35"/>
                </a:cubicBezTo>
                <a:cubicBezTo>
                  <a:pt x="90" y="33"/>
                  <a:pt x="96" y="32"/>
                  <a:pt x="101" y="29"/>
                </a:cubicBezTo>
                <a:cubicBezTo>
                  <a:pt x="102" y="29"/>
                  <a:pt x="103" y="28"/>
                  <a:pt x="104" y="28"/>
                </a:cubicBezTo>
                <a:cubicBezTo>
                  <a:pt x="96" y="27"/>
                  <a:pt x="88" y="27"/>
                  <a:pt x="80" y="27"/>
                </a:cubicBezTo>
                <a:cubicBezTo>
                  <a:pt x="79" y="29"/>
                  <a:pt x="78" y="30"/>
                  <a:pt x="76" y="31"/>
                </a:cubicBezTo>
                <a:cubicBezTo>
                  <a:pt x="73" y="35"/>
                  <a:pt x="70" y="39"/>
                  <a:pt x="67" y="43"/>
                </a:cubicBezTo>
                <a:cubicBezTo>
                  <a:pt x="66" y="45"/>
                  <a:pt x="60" y="52"/>
                  <a:pt x="57" y="50"/>
                </a:cubicBezTo>
                <a:cubicBezTo>
                  <a:pt x="55" y="49"/>
                  <a:pt x="57" y="44"/>
                  <a:pt x="58" y="42"/>
                </a:cubicBezTo>
                <a:cubicBezTo>
                  <a:pt x="60" y="38"/>
                  <a:pt x="65" y="35"/>
                  <a:pt x="69" y="32"/>
                </a:cubicBezTo>
                <a:cubicBezTo>
                  <a:pt x="70" y="31"/>
                  <a:pt x="75" y="29"/>
                  <a:pt x="78" y="27"/>
                </a:cubicBezTo>
                <a:cubicBezTo>
                  <a:pt x="75" y="28"/>
                  <a:pt x="71" y="28"/>
                  <a:pt x="67" y="28"/>
                </a:cubicBezTo>
                <a:cubicBezTo>
                  <a:pt x="61" y="29"/>
                  <a:pt x="56" y="30"/>
                  <a:pt x="50" y="31"/>
                </a:cubicBezTo>
                <a:cubicBezTo>
                  <a:pt x="49" y="34"/>
                  <a:pt x="47" y="35"/>
                  <a:pt x="45" y="37"/>
                </a:cubicBezTo>
                <a:cubicBezTo>
                  <a:pt x="41" y="40"/>
                  <a:pt x="39" y="45"/>
                  <a:pt x="36" y="49"/>
                </a:cubicBezTo>
                <a:cubicBezTo>
                  <a:pt x="34" y="50"/>
                  <a:pt x="29" y="57"/>
                  <a:pt x="26" y="56"/>
                </a:cubicBezTo>
                <a:cubicBezTo>
                  <a:pt x="23" y="54"/>
                  <a:pt x="26" y="49"/>
                  <a:pt x="27" y="48"/>
                </a:cubicBezTo>
                <a:cubicBezTo>
                  <a:pt x="29" y="44"/>
                  <a:pt x="34" y="40"/>
                  <a:pt x="38" y="38"/>
                </a:cubicBezTo>
                <a:cubicBezTo>
                  <a:pt x="39" y="36"/>
                  <a:pt x="45" y="34"/>
                  <a:pt x="48" y="32"/>
                </a:cubicBezTo>
                <a:cubicBezTo>
                  <a:pt x="41" y="34"/>
                  <a:pt x="34" y="36"/>
                  <a:pt x="26" y="39"/>
                </a:cubicBezTo>
                <a:cubicBezTo>
                  <a:pt x="25" y="41"/>
                  <a:pt x="23" y="42"/>
                  <a:pt x="22" y="44"/>
                </a:cubicBezTo>
                <a:cubicBezTo>
                  <a:pt x="18" y="47"/>
                  <a:pt x="16" y="51"/>
                  <a:pt x="12" y="55"/>
                </a:cubicBezTo>
                <a:cubicBezTo>
                  <a:pt x="11" y="57"/>
                  <a:pt x="5" y="64"/>
                  <a:pt x="2" y="62"/>
                </a:cubicBezTo>
                <a:cubicBezTo>
                  <a:pt x="0" y="61"/>
                  <a:pt x="2" y="56"/>
                  <a:pt x="3" y="54"/>
                </a:cubicBezTo>
                <a:cubicBezTo>
                  <a:pt x="6" y="50"/>
                  <a:pt x="11" y="47"/>
                  <a:pt x="15" y="44"/>
                </a:cubicBezTo>
                <a:cubicBezTo>
                  <a:pt x="15" y="44"/>
                  <a:pt x="16" y="43"/>
                  <a:pt x="17" y="43"/>
                </a:cubicBezTo>
                <a:cubicBezTo>
                  <a:pt x="21" y="41"/>
                  <a:pt x="24" y="39"/>
                  <a:pt x="28" y="37"/>
                </a:cubicBezTo>
                <a:cubicBezTo>
                  <a:pt x="28" y="37"/>
                  <a:pt x="28" y="37"/>
                  <a:pt x="28" y="37"/>
                </a:cubicBezTo>
                <a:cubicBezTo>
                  <a:pt x="28" y="37"/>
                  <a:pt x="28" y="37"/>
                  <a:pt x="28" y="37"/>
                </a:cubicBezTo>
                <a:cubicBezTo>
                  <a:pt x="33" y="35"/>
                  <a:pt x="38" y="32"/>
                  <a:pt x="43" y="31"/>
                </a:cubicBezTo>
                <a:cubicBezTo>
                  <a:pt x="41" y="30"/>
                  <a:pt x="39" y="30"/>
                  <a:pt x="37" y="30"/>
                </a:cubicBezTo>
                <a:cubicBezTo>
                  <a:pt x="34" y="29"/>
                  <a:pt x="31" y="29"/>
                  <a:pt x="28" y="29"/>
                </a:cubicBezTo>
                <a:cubicBezTo>
                  <a:pt x="26" y="29"/>
                  <a:pt x="24" y="29"/>
                  <a:pt x="22" y="29"/>
                </a:cubicBezTo>
                <a:cubicBezTo>
                  <a:pt x="20" y="29"/>
                  <a:pt x="11" y="29"/>
                  <a:pt x="10" y="26"/>
                </a:cubicBezTo>
                <a:cubicBezTo>
                  <a:pt x="10" y="23"/>
                  <a:pt x="16" y="22"/>
                  <a:pt x="17" y="21"/>
                </a:cubicBezTo>
                <a:cubicBezTo>
                  <a:pt x="22" y="21"/>
                  <a:pt x="28" y="23"/>
                  <a:pt x="32" y="24"/>
                </a:cubicBezTo>
                <a:cubicBezTo>
                  <a:pt x="34" y="25"/>
                  <a:pt x="41" y="29"/>
                  <a:pt x="44" y="30"/>
                </a:cubicBezTo>
                <a:cubicBezTo>
                  <a:pt x="49" y="28"/>
                  <a:pt x="54" y="27"/>
                  <a:pt x="59" y="26"/>
                </a:cubicBezTo>
                <a:cubicBezTo>
                  <a:pt x="57" y="26"/>
                  <a:pt x="55" y="25"/>
                  <a:pt x="53" y="24"/>
                </a:cubicBezTo>
                <a:cubicBezTo>
                  <a:pt x="48" y="22"/>
                  <a:pt x="43" y="22"/>
                  <a:pt x="38" y="21"/>
                </a:cubicBezTo>
                <a:cubicBezTo>
                  <a:pt x="36" y="21"/>
                  <a:pt x="27" y="19"/>
                  <a:pt x="27" y="16"/>
                </a:cubicBezTo>
                <a:cubicBezTo>
                  <a:pt x="27" y="13"/>
                  <a:pt x="33" y="12"/>
                  <a:pt x="35" y="13"/>
                </a:cubicBezTo>
                <a:cubicBezTo>
                  <a:pt x="39" y="13"/>
                  <a:pt x="44" y="16"/>
                  <a:pt x="48" y="18"/>
                </a:cubicBezTo>
                <a:cubicBezTo>
                  <a:pt x="51" y="19"/>
                  <a:pt x="57" y="24"/>
                  <a:pt x="60" y="26"/>
                </a:cubicBezTo>
                <a:cubicBezTo>
                  <a:pt x="63" y="25"/>
                  <a:pt x="65" y="25"/>
                  <a:pt x="67" y="24"/>
                </a:cubicBezTo>
                <a:cubicBezTo>
                  <a:pt x="75" y="23"/>
                  <a:pt x="84" y="22"/>
                  <a:pt x="93" y="22"/>
                </a:cubicBezTo>
                <a:cubicBezTo>
                  <a:pt x="92" y="21"/>
                  <a:pt x="91" y="20"/>
                  <a:pt x="89" y="20"/>
                </a:cubicBezTo>
                <a:cubicBezTo>
                  <a:pt x="86" y="16"/>
                  <a:pt x="81" y="14"/>
                  <a:pt x="77" y="11"/>
                </a:cubicBezTo>
                <a:cubicBezTo>
                  <a:pt x="75" y="10"/>
                  <a:pt x="68" y="5"/>
                  <a:pt x="69" y="2"/>
                </a:cubicBezTo>
                <a:cubicBezTo>
                  <a:pt x="70" y="0"/>
                  <a:pt x="75" y="1"/>
                  <a:pt x="77" y="2"/>
                </a:cubicBezTo>
                <a:cubicBezTo>
                  <a:pt x="81" y="4"/>
                  <a:pt x="85" y="9"/>
                  <a:pt x="88" y="12"/>
                </a:cubicBezTo>
                <a:cubicBezTo>
                  <a:pt x="89" y="14"/>
                  <a:pt x="92" y="19"/>
                  <a:pt x="95" y="22"/>
                </a:cubicBezTo>
                <a:cubicBezTo>
                  <a:pt x="103" y="23"/>
                  <a:pt x="111" y="23"/>
                  <a:pt x="120" y="25"/>
                </a:cubicBezTo>
                <a:cubicBezTo>
                  <a:pt x="118" y="24"/>
                  <a:pt x="117" y="23"/>
                  <a:pt x="116" y="22"/>
                </a:cubicBezTo>
                <a:cubicBezTo>
                  <a:pt x="112" y="20"/>
                  <a:pt x="109" y="18"/>
                  <a:pt x="106" y="16"/>
                </a:cubicBezTo>
                <a:cubicBezTo>
                  <a:pt x="100" y="14"/>
                  <a:pt x="94" y="11"/>
                  <a:pt x="88" y="10"/>
                </a:cubicBezTo>
                <a:cubicBezTo>
                  <a:pt x="85" y="10"/>
                  <a:pt x="85" y="5"/>
                  <a:pt x="88" y="4"/>
                </a:cubicBezTo>
                <a:cubicBezTo>
                  <a:pt x="88" y="4"/>
                  <a:pt x="88" y="4"/>
                  <a:pt x="88" y="4"/>
                </a:cubicBezTo>
                <a:cubicBezTo>
                  <a:pt x="93" y="2"/>
                  <a:pt x="98" y="5"/>
                  <a:pt x="102" y="7"/>
                </a:cubicBezTo>
                <a:cubicBezTo>
                  <a:pt x="106" y="9"/>
                  <a:pt x="124" y="20"/>
                  <a:pt x="125" y="26"/>
                </a:cubicBezTo>
                <a:cubicBezTo>
                  <a:pt x="135" y="28"/>
                  <a:pt x="144" y="31"/>
                  <a:pt x="153" y="35"/>
                </a:cubicBezTo>
                <a:cubicBezTo>
                  <a:pt x="149" y="32"/>
                  <a:pt x="145" y="30"/>
                  <a:pt x="141" y="27"/>
                </a:cubicBezTo>
                <a:cubicBezTo>
                  <a:pt x="139" y="26"/>
                  <a:pt x="131" y="21"/>
                  <a:pt x="133" y="18"/>
                </a:cubicBezTo>
                <a:cubicBezTo>
                  <a:pt x="134" y="15"/>
                  <a:pt x="139" y="17"/>
                  <a:pt x="141" y="18"/>
                </a:cubicBezTo>
                <a:cubicBezTo>
                  <a:pt x="145" y="20"/>
                  <a:pt x="149" y="24"/>
                  <a:pt x="152" y="28"/>
                </a:cubicBezTo>
                <a:cubicBezTo>
                  <a:pt x="153" y="29"/>
                  <a:pt x="155" y="34"/>
                  <a:pt x="158" y="37"/>
                </a:cubicBezTo>
                <a:cubicBezTo>
                  <a:pt x="165" y="40"/>
                  <a:pt x="172" y="44"/>
                  <a:pt x="178" y="48"/>
                </a:cubicBezTo>
                <a:cubicBezTo>
                  <a:pt x="178" y="47"/>
                  <a:pt x="177" y="46"/>
                  <a:pt x="177" y="45"/>
                </a:cubicBezTo>
                <a:cubicBezTo>
                  <a:pt x="174" y="41"/>
                  <a:pt x="170" y="38"/>
                  <a:pt x="166" y="34"/>
                </a:cubicBezTo>
                <a:cubicBezTo>
                  <a:pt x="165" y="33"/>
                  <a:pt x="159" y="26"/>
                  <a:pt x="161" y="23"/>
                </a:cubicBezTo>
                <a:cubicBezTo>
                  <a:pt x="163" y="21"/>
                  <a:pt x="167" y="24"/>
                  <a:pt x="169" y="25"/>
                </a:cubicBezTo>
                <a:cubicBezTo>
                  <a:pt x="172" y="28"/>
                  <a:pt x="175" y="34"/>
                  <a:pt x="177" y="38"/>
                </a:cubicBezTo>
                <a:cubicBezTo>
                  <a:pt x="178" y="40"/>
                  <a:pt x="179" y="46"/>
                  <a:pt x="181" y="49"/>
                </a:cubicBezTo>
                <a:cubicBezTo>
                  <a:pt x="186" y="52"/>
                  <a:pt x="191" y="56"/>
                  <a:pt x="195" y="59"/>
                </a:cubicBezTo>
                <a:cubicBezTo>
                  <a:pt x="193" y="56"/>
                  <a:pt x="190" y="53"/>
                  <a:pt x="187" y="49"/>
                </a:cubicBezTo>
                <a:cubicBezTo>
                  <a:pt x="186" y="47"/>
                  <a:pt x="180" y="40"/>
                  <a:pt x="182" y="38"/>
                </a:cubicBezTo>
                <a:cubicBezTo>
                  <a:pt x="184" y="36"/>
                  <a:pt x="189" y="39"/>
                  <a:pt x="190" y="40"/>
                </a:cubicBezTo>
                <a:cubicBezTo>
                  <a:pt x="193" y="44"/>
                  <a:pt x="195" y="49"/>
                  <a:pt x="197" y="54"/>
                </a:cubicBezTo>
                <a:cubicBezTo>
                  <a:pt x="198" y="55"/>
                  <a:pt x="199" y="59"/>
                  <a:pt x="199" y="63"/>
                </a:cubicBezTo>
                <a:cubicBezTo>
                  <a:pt x="208" y="70"/>
                  <a:pt x="223" y="71"/>
                  <a:pt x="230" y="80"/>
                </a:cubicBezTo>
                <a:cubicBezTo>
                  <a:pt x="223" y="73"/>
                  <a:pt x="209" y="73"/>
                  <a:pt x="201" y="67"/>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1" name="iSľíḋè"/>
          <p:cNvSpPr/>
          <p:nvPr>
            <p:custDataLst>
              <p:tags r:id="rId5"/>
            </p:custDataLst>
          </p:nvPr>
        </p:nvSpPr>
        <p:spPr bwMode="auto">
          <a:xfrm>
            <a:off x="5622966" y="2033725"/>
            <a:ext cx="945230" cy="1107693"/>
          </a:xfrm>
          <a:custGeom>
            <a:avLst/>
            <a:gdLst>
              <a:gd name="T0" fmla="*/ 208 w 308"/>
              <a:gd name="T1" fmla="*/ 354 h 361"/>
              <a:gd name="T2" fmla="*/ 178 w 308"/>
              <a:gd name="T3" fmla="*/ 311 h 361"/>
              <a:gd name="T4" fmla="*/ 70 w 308"/>
              <a:gd name="T5" fmla="*/ 266 h 361"/>
              <a:gd name="T6" fmla="*/ 124 w 308"/>
              <a:gd name="T7" fmla="*/ 233 h 361"/>
              <a:gd name="T8" fmla="*/ 125 w 308"/>
              <a:gd name="T9" fmla="*/ 202 h 361"/>
              <a:gd name="T10" fmla="*/ 84 w 308"/>
              <a:gd name="T11" fmla="*/ 172 h 361"/>
              <a:gd name="T12" fmla="*/ 22 w 308"/>
              <a:gd name="T13" fmla="*/ 143 h 361"/>
              <a:gd name="T14" fmla="*/ 54 w 308"/>
              <a:gd name="T15" fmla="*/ 108 h 361"/>
              <a:gd name="T16" fmla="*/ 85 w 308"/>
              <a:gd name="T17" fmla="*/ 98 h 361"/>
              <a:gd name="T18" fmla="*/ 54 w 308"/>
              <a:gd name="T19" fmla="*/ 69 h 361"/>
              <a:gd name="T20" fmla="*/ 81 w 308"/>
              <a:gd name="T21" fmla="*/ 55 h 361"/>
              <a:gd name="T22" fmla="*/ 56 w 308"/>
              <a:gd name="T23" fmla="*/ 15 h 361"/>
              <a:gd name="T24" fmla="*/ 125 w 308"/>
              <a:gd name="T25" fmla="*/ 43 h 361"/>
              <a:gd name="T26" fmla="*/ 169 w 308"/>
              <a:gd name="T27" fmla="*/ 100 h 361"/>
              <a:gd name="T28" fmla="*/ 196 w 308"/>
              <a:gd name="T29" fmla="*/ 97 h 361"/>
              <a:gd name="T30" fmla="*/ 231 w 308"/>
              <a:gd name="T31" fmla="*/ 95 h 361"/>
              <a:gd name="T32" fmla="*/ 234 w 308"/>
              <a:gd name="T33" fmla="*/ 141 h 361"/>
              <a:gd name="T34" fmla="*/ 208 w 308"/>
              <a:gd name="T35" fmla="*/ 198 h 361"/>
              <a:gd name="T36" fmla="*/ 260 w 308"/>
              <a:gd name="T37" fmla="*/ 190 h 361"/>
              <a:gd name="T38" fmla="*/ 285 w 308"/>
              <a:gd name="T39" fmla="*/ 238 h 361"/>
              <a:gd name="T40" fmla="*/ 224 w 308"/>
              <a:gd name="T41" fmla="*/ 361 h 361"/>
              <a:gd name="T42" fmla="*/ 208 w 308"/>
              <a:gd name="T43" fmla="*/ 354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361">
                <a:moveTo>
                  <a:pt x="208" y="354"/>
                </a:moveTo>
                <a:cubicBezTo>
                  <a:pt x="208" y="355"/>
                  <a:pt x="209" y="333"/>
                  <a:pt x="178" y="311"/>
                </a:cubicBezTo>
                <a:cubicBezTo>
                  <a:pt x="147" y="288"/>
                  <a:pt x="78" y="288"/>
                  <a:pt x="70" y="266"/>
                </a:cubicBezTo>
                <a:cubicBezTo>
                  <a:pt x="62" y="243"/>
                  <a:pt x="105" y="249"/>
                  <a:pt x="124" y="233"/>
                </a:cubicBezTo>
                <a:cubicBezTo>
                  <a:pt x="144" y="216"/>
                  <a:pt x="151" y="208"/>
                  <a:pt x="125" y="202"/>
                </a:cubicBezTo>
                <a:cubicBezTo>
                  <a:pt x="99" y="196"/>
                  <a:pt x="84" y="194"/>
                  <a:pt x="84" y="172"/>
                </a:cubicBezTo>
                <a:cubicBezTo>
                  <a:pt x="85" y="151"/>
                  <a:pt x="42" y="160"/>
                  <a:pt x="22" y="143"/>
                </a:cubicBezTo>
                <a:cubicBezTo>
                  <a:pt x="0" y="126"/>
                  <a:pt x="13" y="106"/>
                  <a:pt x="54" y="108"/>
                </a:cubicBezTo>
                <a:cubicBezTo>
                  <a:pt x="95" y="112"/>
                  <a:pt x="97" y="105"/>
                  <a:pt x="85" y="98"/>
                </a:cubicBezTo>
                <a:cubicBezTo>
                  <a:pt x="74" y="92"/>
                  <a:pt x="39" y="80"/>
                  <a:pt x="54" y="69"/>
                </a:cubicBezTo>
                <a:cubicBezTo>
                  <a:pt x="70" y="59"/>
                  <a:pt x="93" y="69"/>
                  <a:pt x="81" y="55"/>
                </a:cubicBezTo>
                <a:cubicBezTo>
                  <a:pt x="69" y="41"/>
                  <a:pt x="41" y="29"/>
                  <a:pt x="56" y="15"/>
                </a:cubicBezTo>
                <a:cubicBezTo>
                  <a:pt x="70" y="0"/>
                  <a:pt x="106" y="2"/>
                  <a:pt x="125" y="43"/>
                </a:cubicBezTo>
                <a:cubicBezTo>
                  <a:pt x="143" y="84"/>
                  <a:pt x="150" y="95"/>
                  <a:pt x="169" y="100"/>
                </a:cubicBezTo>
                <a:cubicBezTo>
                  <a:pt x="178" y="103"/>
                  <a:pt x="187" y="100"/>
                  <a:pt x="196" y="97"/>
                </a:cubicBezTo>
                <a:cubicBezTo>
                  <a:pt x="207" y="93"/>
                  <a:pt x="218" y="90"/>
                  <a:pt x="231" y="95"/>
                </a:cubicBezTo>
                <a:cubicBezTo>
                  <a:pt x="254" y="104"/>
                  <a:pt x="248" y="127"/>
                  <a:pt x="234" y="141"/>
                </a:cubicBezTo>
                <a:cubicBezTo>
                  <a:pt x="219" y="156"/>
                  <a:pt x="194" y="184"/>
                  <a:pt x="208" y="198"/>
                </a:cubicBezTo>
                <a:cubicBezTo>
                  <a:pt x="222" y="212"/>
                  <a:pt x="239" y="193"/>
                  <a:pt x="260" y="190"/>
                </a:cubicBezTo>
                <a:cubicBezTo>
                  <a:pt x="283" y="187"/>
                  <a:pt x="308" y="207"/>
                  <a:pt x="285" y="238"/>
                </a:cubicBezTo>
                <a:cubicBezTo>
                  <a:pt x="262" y="267"/>
                  <a:pt x="227" y="290"/>
                  <a:pt x="224" y="361"/>
                </a:cubicBezTo>
                <a:cubicBezTo>
                  <a:pt x="219" y="359"/>
                  <a:pt x="213" y="357"/>
                  <a:pt x="208" y="354"/>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2" name="íṧlîḑê"/>
          <p:cNvSpPr/>
          <p:nvPr>
            <p:custDataLst>
              <p:tags r:id="rId6"/>
            </p:custDataLst>
          </p:nvPr>
        </p:nvSpPr>
        <p:spPr bwMode="auto">
          <a:xfrm>
            <a:off x="5850412" y="2079508"/>
            <a:ext cx="171322" cy="245169"/>
          </a:xfrm>
          <a:custGeom>
            <a:avLst/>
            <a:gdLst>
              <a:gd name="T0" fmla="*/ 1 w 56"/>
              <a:gd name="T1" fmla="*/ 0 h 80"/>
              <a:gd name="T2" fmla="*/ 0 w 56"/>
              <a:gd name="T3" fmla="*/ 0 h 80"/>
              <a:gd name="T4" fmla="*/ 0 w 56"/>
              <a:gd name="T5" fmla="*/ 2 h 80"/>
              <a:gd name="T6" fmla="*/ 52 w 56"/>
              <a:gd name="T7" fmla="*/ 77 h 80"/>
              <a:gd name="T8" fmla="*/ 56 w 56"/>
              <a:gd name="T9" fmla="*/ 80 h 80"/>
              <a:gd name="T10" fmla="*/ 2 w 56"/>
              <a:gd name="T11" fmla="*/ 0 h 80"/>
              <a:gd name="T12" fmla="*/ 1 w 56"/>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56" h="80">
                <a:moveTo>
                  <a:pt x="1" y="0"/>
                </a:moveTo>
                <a:cubicBezTo>
                  <a:pt x="1" y="0"/>
                  <a:pt x="0" y="0"/>
                  <a:pt x="0" y="0"/>
                </a:cubicBezTo>
                <a:cubicBezTo>
                  <a:pt x="0" y="1"/>
                  <a:pt x="0" y="2"/>
                  <a:pt x="0" y="2"/>
                </a:cubicBezTo>
                <a:cubicBezTo>
                  <a:pt x="1" y="3"/>
                  <a:pt x="23" y="25"/>
                  <a:pt x="52" y="77"/>
                </a:cubicBezTo>
                <a:cubicBezTo>
                  <a:pt x="53" y="78"/>
                  <a:pt x="55" y="79"/>
                  <a:pt x="56" y="80"/>
                </a:cubicBezTo>
                <a:cubicBezTo>
                  <a:pt x="26" y="25"/>
                  <a:pt x="2" y="1"/>
                  <a:pt x="2" y="0"/>
                </a:cubicBezTo>
                <a:cubicBezTo>
                  <a:pt x="2" y="0"/>
                  <a:pt x="1" y="0"/>
                  <a:pt x="1"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3" name="îSlïḍê"/>
          <p:cNvSpPr/>
          <p:nvPr>
            <p:custDataLst>
              <p:tags r:id="rId7"/>
            </p:custDataLst>
          </p:nvPr>
        </p:nvSpPr>
        <p:spPr bwMode="auto">
          <a:xfrm>
            <a:off x="6015827" y="2327633"/>
            <a:ext cx="184616" cy="447507"/>
          </a:xfrm>
          <a:custGeom>
            <a:avLst/>
            <a:gdLst>
              <a:gd name="T0" fmla="*/ 30 w 60"/>
              <a:gd name="T1" fmla="*/ 56 h 146"/>
              <a:gd name="T2" fmla="*/ 30 w 60"/>
              <a:gd name="T3" fmla="*/ 57 h 146"/>
              <a:gd name="T4" fmla="*/ 29 w 60"/>
              <a:gd name="T5" fmla="*/ 57 h 146"/>
              <a:gd name="T6" fmla="*/ 28 w 60"/>
              <a:gd name="T7" fmla="*/ 57 h 146"/>
              <a:gd name="T8" fmla="*/ 27 w 60"/>
              <a:gd name="T9" fmla="*/ 57 h 146"/>
              <a:gd name="T10" fmla="*/ 60 w 60"/>
              <a:gd name="T11" fmla="*/ 146 h 146"/>
              <a:gd name="T12" fmla="*/ 60 w 60"/>
              <a:gd name="T13" fmla="*/ 138 h 146"/>
              <a:gd name="T14" fmla="*/ 36 w 60"/>
              <a:gd name="T15" fmla="*/ 73 h 146"/>
              <a:gd name="T16" fmla="*/ 36 w 60"/>
              <a:gd name="T17" fmla="*/ 73 h 146"/>
              <a:gd name="T18" fmla="*/ 35 w 60"/>
              <a:gd name="T19" fmla="*/ 73 h 146"/>
              <a:gd name="T20" fmla="*/ 34 w 60"/>
              <a:gd name="T21" fmla="*/ 73 h 146"/>
              <a:gd name="T22" fmla="*/ 34 w 60"/>
              <a:gd name="T23" fmla="*/ 71 h 146"/>
              <a:gd name="T24" fmla="*/ 35 w 60"/>
              <a:gd name="T25" fmla="*/ 70 h 146"/>
              <a:gd name="T26" fmla="*/ 30 w 60"/>
              <a:gd name="T27" fmla="*/ 56 h 146"/>
              <a:gd name="T28" fmla="*/ 3 w 60"/>
              <a:gd name="T29" fmla="*/ 0 h 146"/>
              <a:gd name="T30" fmla="*/ 3 w 60"/>
              <a:gd name="T31" fmla="*/ 1 h 146"/>
              <a:gd name="T32" fmla="*/ 2 w 60"/>
              <a:gd name="T33" fmla="*/ 1 h 146"/>
              <a:gd name="T34" fmla="*/ 1 w 60"/>
              <a:gd name="T35" fmla="*/ 1 h 146"/>
              <a:gd name="T36" fmla="*/ 0 w 60"/>
              <a:gd name="T37" fmla="*/ 1 h 146"/>
              <a:gd name="T38" fmla="*/ 26 w 60"/>
              <a:gd name="T39" fmla="*/ 54 h 146"/>
              <a:gd name="T40" fmla="*/ 29 w 60"/>
              <a:gd name="T41" fmla="*/ 55 h 146"/>
              <a:gd name="T42" fmla="*/ 29 w 60"/>
              <a:gd name="T43" fmla="*/ 55 h 146"/>
              <a:gd name="T44" fmla="*/ 3 w 60"/>
              <a:gd name="T4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146">
                <a:moveTo>
                  <a:pt x="30" y="56"/>
                </a:moveTo>
                <a:cubicBezTo>
                  <a:pt x="30" y="57"/>
                  <a:pt x="30" y="57"/>
                  <a:pt x="30" y="57"/>
                </a:cubicBezTo>
                <a:cubicBezTo>
                  <a:pt x="29" y="57"/>
                  <a:pt x="29" y="57"/>
                  <a:pt x="29" y="57"/>
                </a:cubicBezTo>
                <a:cubicBezTo>
                  <a:pt x="28" y="57"/>
                  <a:pt x="28" y="57"/>
                  <a:pt x="28" y="57"/>
                </a:cubicBezTo>
                <a:cubicBezTo>
                  <a:pt x="28" y="57"/>
                  <a:pt x="28" y="57"/>
                  <a:pt x="27" y="57"/>
                </a:cubicBezTo>
                <a:cubicBezTo>
                  <a:pt x="38" y="83"/>
                  <a:pt x="49" y="112"/>
                  <a:pt x="60" y="146"/>
                </a:cubicBezTo>
                <a:cubicBezTo>
                  <a:pt x="60" y="138"/>
                  <a:pt x="60" y="138"/>
                  <a:pt x="60" y="138"/>
                </a:cubicBezTo>
                <a:cubicBezTo>
                  <a:pt x="52" y="114"/>
                  <a:pt x="44" y="92"/>
                  <a:pt x="36" y="73"/>
                </a:cubicBezTo>
                <a:cubicBezTo>
                  <a:pt x="36" y="73"/>
                  <a:pt x="36" y="73"/>
                  <a:pt x="36" y="73"/>
                </a:cubicBezTo>
                <a:cubicBezTo>
                  <a:pt x="35" y="73"/>
                  <a:pt x="35" y="73"/>
                  <a:pt x="35" y="73"/>
                </a:cubicBezTo>
                <a:cubicBezTo>
                  <a:pt x="34" y="73"/>
                  <a:pt x="34" y="73"/>
                  <a:pt x="34" y="73"/>
                </a:cubicBezTo>
                <a:cubicBezTo>
                  <a:pt x="34" y="73"/>
                  <a:pt x="34" y="72"/>
                  <a:pt x="34" y="71"/>
                </a:cubicBezTo>
                <a:cubicBezTo>
                  <a:pt x="34" y="71"/>
                  <a:pt x="35" y="71"/>
                  <a:pt x="35" y="70"/>
                </a:cubicBezTo>
                <a:cubicBezTo>
                  <a:pt x="34" y="65"/>
                  <a:pt x="32" y="61"/>
                  <a:pt x="30" y="56"/>
                </a:cubicBezTo>
                <a:moveTo>
                  <a:pt x="3" y="0"/>
                </a:moveTo>
                <a:cubicBezTo>
                  <a:pt x="3" y="0"/>
                  <a:pt x="3" y="1"/>
                  <a:pt x="3" y="1"/>
                </a:cubicBezTo>
                <a:cubicBezTo>
                  <a:pt x="2" y="1"/>
                  <a:pt x="2" y="1"/>
                  <a:pt x="2" y="1"/>
                </a:cubicBezTo>
                <a:cubicBezTo>
                  <a:pt x="1" y="1"/>
                  <a:pt x="1" y="1"/>
                  <a:pt x="1" y="1"/>
                </a:cubicBezTo>
                <a:cubicBezTo>
                  <a:pt x="1" y="1"/>
                  <a:pt x="1" y="1"/>
                  <a:pt x="0" y="1"/>
                </a:cubicBezTo>
                <a:cubicBezTo>
                  <a:pt x="9" y="16"/>
                  <a:pt x="17" y="34"/>
                  <a:pt x="26" y="54"/>
                </a:cubicBezTo>
                <a:cubicBezTo>
                  <a:pt x="27" y="54"/>
                  <a:pt x="28" y="55"/>
                  <a:pt x="29" y="55"/>
                </a:cubicBezTo>
                <a:cubicBezTo>
                  <a:pt x="29" y="55"/>
                  <a:pt x="29" y="55"/>
                  <a:pt x="29" y="55"/>
                </a:cubicBezTo>
                <a:cubicBezTo>
                  <a:pt x="20" y="34"/>
                  <a:pt x="11" y="16"/>
                  <a:pt x="3"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4" name="íşļíḓè"/>
          <p:cNvSpPr/>
          <p:nvPr>
            <p:custDataLst>
              <p:tags r:id="rId8"/>
            </p:custDataLst>
          </p:nvPr>
        </p:nvSpPr>
        <p:spPr bwMode="auto">
          <a:xfrm>
            <a:off x="5810535" y="2256740"/>
            <a:ext cx="214154" cy="73846"/>
          </a:xfrm>
          <a:custGeom>
            <a:avLst/>
            <a:gdLst>
              <a:gd name="T0" fmla="*/ 69 w 70"/>
              <a:gd name="T1" fmla="*/ 22 h 24"/>
              <a:gd name="T2" fmla="*/ 70 w 70"/>
              <a:gd name="T3" fmla="*/ 23 h 24"/>
              <a:gd name="T4" fmla="*/ 69 w 70"/>
              <a:gd name="T5" fmla="*/ 22 h 24"/>
              <a:gd name="T6" fmla="*/ 69 w 70"/>
              <a:gd name="T7" fmla="*/ 22 h 24"/>
              <a:gd name="T8" fmla="*/ 1 w 70"/>
              <a:gd name="T9" fmla="*/ 0 h 24"/>
              <a:gd name="T10" fmla="*/ 0 w 70"/>
              <a:gd name="T11" fmla="*/ 1 h 24"/>
              <a:gd name="T12" fmla="*/ 1 w 70"/>
              <a:gd name="T13" fmla="*/ 2 h 24"/>
              <a:gd name="T14" fmla="*/ 67 w 70"/>
              <a:gd name="T15" fmla="*/ 24 h 24"/>
              <a:gd name="T16" fmla="*/ 65 w 70"/>
              <a:gd name="T17" fmla="*/ 19 h 24"/>
              <a:gd name="T18" fmla="*/ 1 w 70"/>
              <a:gd name="T19" fmla="*/ 0 h 24"/>
              <a:gd name="T20" fmla="*/ 1 w 70"/>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24">
                <a:moveTo>
                  <a:pt x="69" y="22"/>
                </a:moveTo>
                <a:cubicBezTo>
                  <a:pt x="70" y="22"/>
                  <a:pt x="70" y="23"/>
                  <a:pt x="70" y="23"/>
                </a:cubicBezTo>
                <a:cubicBezTo>
                  <a:pt x="70" y="23"/>
                  <a:pt x="70" y="22"/>
                  <a:pt x="69" y="22"/>
                </a:cubicBezTo>
                <a:cubicBezTo>
                  <a:pt x="69" y="22"/>
                  <a:pt x="69" y="22"/>
                  <a:pt x="69" y="22"/>
                </a:cubicBezTo>
                <a:moveTo>
                  <a:pt x="1" y="0"/>
                </a:moveTo>
                <a:cubicBezTo>
                  <a:pt x="1" y="0"/>
                  <a:pt x="0" y="0"/>
                  <a:pt x="0" y="1"/>
                </a:cubicBezTo>
                <a:cubicBezTo>
                  <a:pt x="0" y="2"/>
                  <a:pt x="1" y="2"/>
                  <a:pt x="1" y="2"/>
                </a:cubicBezTo>
                <a:cubicBezTo>
                  <a:pt x="2" y="2"/>
                  <a:pt x="37" y="3"/>
                  <a:pt x="67" y="24"/>
                </a:cubicBezTo>
                <a:cubicBezTo>
                  <a:pt x="67" y="22"/>
                  <a:pt x="66" y="21"/>
                  <a:pt x="65" y="19"/>
                </a:cubicBezTo>
                <a:cubicBezTo>
                  <a:pt x="35" y="1"/>
                  <a:pt x="2" y="0"/>
                  <a:pt x="1" y="0"/>
                </a:cubicBezTo>
                <a:cubicBezTo>
                  <a:pt x="1" y="0"/>
                  <a:pt x="1" y="0"/>
                  <a:pt x="1"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5" name="išļïḍè"/>
          <p:cNvSpPr/>
          <p:nvPr>
            <p:custDataLst>
              <p:tags r:id="rId9"/>
            </p:custDataLst>
          </p:nvPr>
        </p:nvSpPr>
        <p:spPr bwMode="auto">
          <a:xfrm>
            <a:off x="6009920" y="2315817"/>
            <a:ext cx="14770" cy="14770"/>
          </a:xfrm>
          <a:custGeom>
            <a:avLst/>
            <a:gdLst>
              <a:gd name="T0" fmla="*/ 0 w 5"/>
              <a:gd name="T1" fmla="*/ 0 h 5"/>
              <a:gd name="T2" fmla="*/ 2 w 5"/>
              <a:gd name="T3" fmla="*/ 5 h 5"/>
              <a:gd name="T4" fmla="*/ 3 w 5"/>
              <a:gd name="T5" fmla="*/ 5 h 5"/>
              <a:gd name="T6" fmla="*/ 4 w 5"/>
              <a:gd name="T7" fmla="*/ 5 h 5"/>
              <a:gd name="T8" fmla="*/ 5 w 5"/>
              <a:gd name="T9" fmla="*/ 5 h 5"/>
              <a:gd name="T10" fmla="*/ 5 w 5"/>
              <a:gd name="T11" fmla="*/ 4 h 5"/>
              <a:gd name="T12" fmla="*/ 4 w 5"/>
              <a:gd name="T13" fmla="*/ 3 h 5"/>
              <a:gd name="T14" fmla="*/ 0 w 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0" y="0"/>
                </a:moveTo>
                <a:cubicBezTo>
                  <a:pt x="1" y="2"/>
                  <a:pt x="2" y="3"/>
                  <a:pt x="2" y="5"/>
                </a:cubicBezTo>
                <a:cubicBezTo>
                  <a:pt x="3" y="5"/>
                  <a:pt x="3" y="5"/>
                  <a:pt x="3" y="5"/>
                </a:cubicBezTo>
                <a:cubicBezTo>
                  <a:pt x="4" y="5"/>
                  <a:pt x="4" y="5"/>
                  <a:pt x="4" y="5"/>
                </a:cubicBezTo>
                <a:cubicBezTo>
                  <a:pt x="5" y="5"/>
                  <a:pt x="5" y="5"/>
                  <a:pt x="5" y="5"/>
                </a:cubicBezTo>
                <a:cubicBezTo>
                  <a:pt x="5" y="5"/>
                  <a:pt x="5" y="4"/>
                  <a:pt x="5" y="4"/>
                </a:cubicBezTo>
                <a:cubicBezTo>
                  <a:pt x="5" y="4"/>
                  <a:pt x="5" y="3"/>
                  <a:pt x="4" y="3"/>
                </a:cubicBezTo>
                <a:cubicBezTo>
                  <a:pt x="3" y="2"/>
                  <a:pt x="1" y="1"/>
                  <a:pt x="0"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8" name="îŝļíḋê"/>
          <p:cNvSpPr/>
          <p:nvPr>
            <p:custDataLst>
              <p:tags r:id="rId10"/>
            </p:custDataLst>
          </p:nvPr>
        </p:nvSpPr>
        <p:spPr bwMode="auto">
          <a:xfrm>
            <a:off x="5727827" y="2426587"/>
            <a:ext cx="379569" cy="76799"/>
          </a:xfrm>
          <a:custGeom>
            <a:avLst/>
            <a:gdLst>
              <a:gd name="T0" fmla="*/ 123 w 124"/>
              <a:gd name="T1" fmla="*/ 23 h 25"/>
              <a:gd name="T2" fmla="*/ 124 w 124"/>
              <a:gd name="T3" fmla="*/ 24 h 25"/>
              <a:gd name="T4" fmla="*/ 123 w 124"/>
              <a:gd name="T5" fmla="*/ 23 h 25"/>
              <a:gd name="T6" fmla="*/ 1 w 124"/>
              <a:gd name="T7" fmla="*/ 0 h 25"/>
              <a:gd name="T8" fmla="*/ 0 w 124"/>
              <a:gd name="T9" fmla="*/ 1 h 25"/>
              <a:gd name="T10" fmla="*/ 1 w 124"/>
              <a:gd name="T11" fmla="*/ 3 h 25"/>
              <a:gd name="T12" fmla="*/ 121 w 124"/>
              <a:gd name="T13" fmla="*/ 25 h 25"/>
              <a:gd name="T14" fmla="*/ 120 w 124"/>
              <a:gd name="T15" fmla="*/ 22 h 25"/>
              <a:gd name="T16" fmla="*/ 1 w 124"/>
              <a:gd name="T17" fmla="*/ 0 h 25"/>
              <a:gd name="T18" fmla="*/ 1 w 1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25">
                <a:moveTo>
                  <a:pt x="123" y="23"/>
                </a:moveTo>
                <a:cubicBezTo>
                  <a:pt x="123" y="24"/>
                  <a:pt x="124" y="24"/>
                  <a:pt x="124" y="24"/>
                </a:cubicBezTo>
                <a:cubicBezTo>
                  <a:pt x="124" y="24"/>
                  <a:pt x="124" y="24"/>
                  <a:pt x="123" y="23"/>
                </a:cubicBezTo>
                <a:moveTo>
                  <a:pt x="1" y="0"/>
                </a:moveTo>
                <a:cubicBezTo>
                  <a:pt x="1" y="0"/>
                  <a:pt x="0" y="1"/>
                  <a:pt x="0" y="1"/>
                </a:cubicBezTo>
                <a:cubicBezTo>
                  <a:pt x="0" y="2"/>
                  <a:pt x="1" y="3"/>
                  <a:pt x="1" y="3"/>
                </a:cubicBezTo>
                <a:cubicBezTo>
                  <a:pt x="2" y="3"/>
                  <a:pt x="65" y="3"/>
                  <a:pt x="121" y="25"/>
                </a:cubicBezTo>
                <a:cubicBezTo>
                  <a:pt x="121" y="24"/>
                  <a:pt x="121" y="23"/>
                  <a:pt x="120" y="22"/>
                </a:cubicBezTo>
                <a:cubicBezTo>
                  <a:pt x="64" y="1"/>
                  <a:pt x="2" y="0"/>
                  <a:pt x="1" y="0"/>
                </a:cubicBezTo>
                <a:cubicBezTo>
                  <a:pt x="1" y="0"/>
                  <a:pt x="1" y="0"/>
                  <a:pt x="1"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40" name="îšliḋè"/>
          <p:cNvSpPr/>
          <p:nvPr>
            <p:custDataLst>
              <p:tags r:id="rId11"/>
            </p:custDataLst>
          </p:nvPr>
        </p:nvSpPr>
        <p:spPr bwMode="auto">
          <a:xfrm>
            <a:off x="5908012" y="2828309"/>
            <a:ext cx="292430" cy="54646"/>
          </a:xfrm>
          <a:custGeom>
            <a:avLst/>
            <a:gdLst>
              <a:gd name="T0" fmla="*/ 1 w 95"/>
              <a:gd name="T1" fmla="*/ 0 h 18"/>
              <a:gd name="T2" fmla="*/ 0 w 95"/>
              <a:gd name="T3" fmla="*/ 1 h 18"/>
              <a:gd name="T4" fmla="*/ 1 w 95"/>
              <a:gd name="T5" fmla="*/ 2 h 18"/>
              <a:gd name="T6" fmla="*/ 95 w 95"/>
              <a:gd name="T7" fmla="*/ 18 h 18"/>
              <a:gd name="T8" fmla="*/ 95 w 95"/>
              <a:gd name="T9" fmla="*/ 15 h 18"/>
              <a:gd name="T10" fmla="*/ 1 w 95"/>
              <a:gd name="T11" fmla="*/ 0 h 18"/>
              <a:gd name="T12" fmla="*/ 1 w 95"/>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95" h="18">
                <a:moveTo>
                  <a:pt x="1" y="0"/>
                </a:moveTo>
                <a:cubicBezTo>
                  <a:pt x="0" y="0"/>
                  <a:pt x="0" y="0"/>
                  <a:pt x="0" y="1"/>
                </a:cubicBezTo>
                <a:cubicBezTo>
                  <a:pt x="0" y="1"/>
                  <a:pt x="0" y="2"/>
                  <a:pt x="1" y="2"/>
                </a:cubicBezTo>
                <a:cubicBezTo>
                  <a:pt x="2" y="2"/>
                  <a:pt x="56" y="4"/>
                  <a:pt x="95" y="18"/>
                </a:cubicBezTo>
                <a:cubicBezTo>
                  <a:pt x="95" y="15"/>
                  <a:pt x="95" y="15"/>
                  <a:pt x="95" y="15"/>
                </a:cubicBezTo>
                <a:cubicBezTo>
                  <a:pt x="55" y="2"/>
                  <a:pt x="2" y="0"/>
                  <a:pt x="1" y="0"/>
                </a:cubicBezTo>
                <a:cubicBezTo>
                  <a:pt x="1" y="0"/>
                  <a:pt x="1" y="0"/>
                  <a:pt x="1"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7" name="îŝlíďé"/>
          <p:cNvSpPr/>
          <p:nvPr userDrawn="1">
            <p:custDataLst>
              <p:tags r:id="rId12"/>
            </p:custDataLst>
          </p:nvPr>
        </p:nvSpPr>
        <p:spPr bwMode="auto">
          <a:xfrm>
            <a:off x="5275890" y="2199140"/>
            <a:ext cx="76799" cy="76799"/>
          </a:xfrm>
          <a:custGeom>
            <a:avLst/>
            <a:gdLst>
              <a:gd name="T0" fmla="*/ 23 w 25"/>
              <a:gd name="T1" fmla="*/ 12 h 25"/>
              <a:gd name="T2" fmla="*/ 21 w 25"/>
              <a:gd name="T3" fmla="*/ 12 h 25"/>
              <a:gd name="T4" fmla="*/ 13 w 25"/>
              <a:gd name="T5" fmla="*/ 21 h 25"/>
              <a:gd name="T6" fmla="*/ 4 w 25"/>
              <a:gd name="T7" fmla="*/ 12 h 25"/>
              <a:gd name="T8" fmla="*/ 13 w 25"/>
              <a:gd name="T9" fmla="*/ 4 h 25"/>
              <a:gd name="T10" fmla="*/ 21 w 25"/>
              <a:gd name="T11" fmla="*/ 12 h 25"/>
              <a:gd name="T12" fmla="*/ 23 w 25"/>
              <a:gd name="T13" fmla="*/ 12 h 25"/>
              <a:gd name="T14" fmla="*/ 25 w 25"/>
              <a:gd name="T15" fmla="*/ 12 h 25"/>
              <a:gd name="T16" fmla="*/ 13 w 25"/>
              <a:gd name="T17" fmla="*/ 0 h 25"/>
              <a:gd name="T18" fmla="*/ 0 w 25"/>
              <a:gd name="T19" fmla="*/ 12 h 25"/>
              <a:gd name="T20" fmla="*/ 13 w 25"/>
              <a:gd name="T21" fmla="*/ 25 h 25"/>
              <a:gd name="T22" fmla="*/ 25 w 25"/>
              <a:gd name="T23" fmla="*/ 12 h 25"/>
              <a:gd name="T24" fmla="*/ 23 w 25"/>
              <a:gd name="T2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2"/>
                </a:moveTo>
                <a:cubicBezTo>
                  <a:pt x="21" y="12"/>
                  <a:pt x="21" y="12"/>
                  <a:pt x="21" y="12"/>
                </a:cubicBezTo>
                <a:cubicBezTo>
                  <a:pt x="21" y="17"/>
                  <a:pt x="18" y="21"/>
                  <a:pt x="13" y="21"/>
                </a:cubicBezTo>
                <a:cubicBezTo>
                  <a:pt x="8" y="21"/>
                  <a:pt x="4" y="17"/>
                  <a:pt x="4" y="12"/>
                </a:cubicBezTo>
                <a:cubicBezTo>
                  <a:pt x="4" y="8"/>
                  <a:pt x="8" y="4"/>
                  <a:pt x="13" y="4"/>
                </a:cubicBezTo>
                <a:cubicBezTo>
                  <a:pt x="18" y="4"/>
                  <a:pt x="21" y="8"/>
                  <a:pt x="21" y="12"/>
                </a:cubicBezTo>
                <a:cubicBezTo>
                  <a:pt x="23" y="12"/>
                  <a:pt x="23" y="12"/>
                  <a:pt x="23" y="12"/>
                </a:cubicBezTo>
                <a:cubicBezTo>
                  <a:pt x="25" y="12"/>
                  <a:pt x="25" y="12"/>
                  <a:pt x="25" y="12"/>
                </a:cubicBezTo>
                <a:cubicBezTo>
                  <a:pt x="25" y="5"/>
                  <a:pt x="20" y="0"/>
                  <a:pt x="13" y="0"/>
                </a:cubicBezTo>
                <a:cubicBezTo>
                  <a:pt x="6" y="0"/>
                  <a:pt x="0" y="5"/>
                  <a:pt x="0" y="12"/>
                </a:cubicBezTo>
                <a:cubicBezTo>
                  <a:pt x="0" y="19"/>
                  <a:pt x="6" y="25"/>
                  <a:pt x="13" y="25"/>
                </a:cubicBezTo>
                <a:cubicBezTo>
                  <a:pt x="20" y="25"/>
                  <a:pt x="25" y="19"/>
                  <a:pt x="25" y="12"/>
                </a:cubicBezTo>
                <a:lnTo>
                  <a:pt x="23" y="12"/>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8" name="i$ľídê"/>
          <p:cNvSpPr/>
          <p:nvPr userDrawn="1">
            <p:custDataLst>
              <p:tags r:id="rId13"/>
            </p:custDataLst>
          </p:nvPr>
        </p:nvSpPr>
        <p:spPr bwMode="auto">
          <a:xfrm>
            <a:off x="6107397" y="1042709"/>
            <a:ext cx="76799" cy="76799"/>
          </a:xfrm>
          <a:custGeom>
            <a:avLst/>
            <a:gdLst>
              <a:gd name="T0" fmla="*/ 23 w 25"/>
              <a:gd name="T1" fmla="*/ 12 h 25"/>
              <a:gd name="T2" fmla="*/ 21 w 25"/>
              <a:gd name="T3" fmla="*/ 12 h 25"/>
              <a:gd name="T4" fmla="*/ 13 w 25"/>
              <a:gd name="T5" fmla="*/ 21 h 25"/>
              <a:gd name="T6" fmla="*/ 4 w 25"/>
              <a:gd name="T7" fmla="*/ 12 h 25"/>
              <a:gd name="T8" fmla="*/ 13 w 25"/>
              <a:gd name="T9" fmla="*/ 4 h 25"/>
              <a:gd name="T10" fmla="*/ 21 w 25"/>
              <a:gd name="T11" fmla="*/ 12 h 25"/>
              <a:gd name="T12" fmla="*/ 23 w 25"/>
              <a:gd name="T13" fmla="*/ 12 h 25"/>
              <a:gd name="T14" fmla="*/ 25 w 25"/>
              <a:gd name="T15" fmla="*/ 12 h 25"/>
              <a:gd name="T16" fmla="*/ 13 w 25"/>
              <a:gd name="T17" fmla="*/ 0 h 25"/>
              <a:gd name="T18" fmla="*/ 0 w 25"/>
              <a:gd name="T19" fmla="*/ 12 h 25"/>
              <a:gd name="T20" fmla="*/ 13 w 25"/>
              <a:gd name="T21" fmla="*/ 25 h 25"/>
              <a:gd name="T22" fmla="*/ 25 w 25"/>
              <a:gd name="T23" fmla="*/ 12 h 25"/>
              <a:gd name="T24" fmla="*/ 23 w 25"/>
              <a:gd name="T2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2"/>
                </a:moveTo>
                <a:cubicBezTo>
                  <a:pt x="21" y="12"/>
                  <a:pt x="21" y="12"/>
                  <a:pt x="21" y="12"/>
                </a:cubicBezTo>
                <a:cubicBezTo>
                  <a:pt x="21" y="17"/>
                  <a:pt x="18" y="21"/>
                  <a:pt x="13" y="21"/>
                </a:cubicBezTo>
                <a:cubicBezTo>
                  <a:pt x="8" y="21"/>
                  <a:pt x="4" y="17"/>
                  <a:pt x="4" y="12"/>
                </a:cubicBezTo>
                <a:cubicBezTo>
                  <a:pt x="4" y="8"/>
                  <a:pt x="8" y="4"/>
                  <a:pt x="13" y="4"/>
                </a:cubicBezTo>
                <a:cubicBezTo>
                  <a:pt x="18" y="4"/>
                  <a:pt x="21" y="8"/>
                  <a:pt x="21" y="12"/>
                </a:cubicBezTo>
                <a:cubicBezTo>
                  <a:pt x="23" y="12"/>
                  <a:pt x="23" y="12"/>
                  <a:pt x="23" y="12"/>
                </a:cubicBezTo>
                <a:cubicBezTo>
                  <a:pt x="25" y="12"/>
                  <a:pt x="25" y="12"/>
                  <a:pt x="25" y="12"/>
                </a:cubicBezTo>
                <a:cubicBezTo>
                  <a:pt x="25" y="5"/>
                  <a:pt x="20" y="0"/>
                  <a:pt x="13" y="0"/>
                </a:cubicBezTo>
                <a:cubicBezTo>
                  <a:pt x="6" y="0"/>
                  <a:pt x="0" y="5"/>
                  <a:pt x="0" y="12"/>
                </a:cubicBezTo>
                <a:cubicBezTo>
                  <a:pt x="0" y="19"/>
                  <a:pt x="6" y="25"/>
                  <a:pt x="13" y="25"/>
                </a:cubicBezTo>
                <a:cubicBezTo>
                  <a:pt x="20" y="25"/>
                  <a:pt x="25" y="19"/>
                  <a:pt x="25" y="12"/>
                </a:cubicBezTo>
                <a:lnTo>
                  <a:pt x="23" y="1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9" name="îṥlïďé"/>
          <p:cNvSpPr/>
          <p:nvPr userDrawn="1">
            <p:custDataLst>
              <p:tags r:id="rId14"/>
            </p:custDataLst>
          </p:nvPr>
        </p:nvSpPr>
        <p:spPr bwMode="auto">
          <a:xfrm>
            <a:off x="7860504" y="1096842"/>
            <a:ext cx="81476" cy="80268"/>
          </a:xfrm>
          <a:custGeom>
            <a:avLst/>
            <a:gdLst>
              <a:gd name="T0" fmla="*/ 10 w 11"/>
              <a:gd name="T1" fmla="*/ 6 h 12"/>
              <a:gd name="T2" fmla="*/ 10 w 11"/>
              <a:gd name="T3" fmla="*/ 6 h 12"/>
              <a:gd name="T4" fmla="*/ 6 w 11"/>
              <a:gd name="T5" fmla="*/ 10 h 12"/>
              <a:gd name="T6" fmla="*/ 2 w 11"/>
              <a:gd name="T7" fmla="*/ 6 h 12"/>
              <a:gd name="T8" fmla="*/ 6 w 11"/>
              <a:gd name="T9" fmla="*/ 2 h 12"/>
              <a:gd name="T10" fmla="*/ 10 w 11"/>
              <a:gd name="T11" fmla="*/ 6 h 12"/>
              <a:gd name="T12" fmla="*/ 10 w 11"/>
              <a:gd name="T13" fmla="*/ 6 h 12"/>
              <a:gd name="T14" fmla="*/ 11 w 11"/>
              <a:gd name="T15" fmla="*/ 6 h 12"/>
              <a:gd name="T16" fmla="*/ 6 w 11"/>
              <a:gd name="T17" fmla="*/ 0 h 12"/>
              <a:gd name="T18" fmla="*/ 0 w 11"/>
              <a:gd name="T19" fmla="*/ 6 h 12"/>
              <a:gd name="T20" fmla="*/ 6 w 11"/>
              <a:gd name="T21" fmla="*/ 12 h 12"/>
              <a:gd name="T22" fmla="*/ 11 w 11"/>
              <a:gd name="T23" fmla="*/ 6 h 12"/>
              <a:gd name="T24" fmla="*/ 10 w 11"/>
              <a:gd name="T25"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10" y="6"/>
                </a:moveTo>
                <a:cubicBezTo>
                  <a:pt x="10" y="6"/>
                  <a:pt x="10" y="6"/>
                  <a:pt x="10" y="6"/>
                </a:cubicBezTo>
                <a:cubicBezTo>
                  <a:pt x="10" y="8"/>
                  <a:pt x="8" y="10"/>
                  <a:pt x="6" y="10"/>
                </a:cubicBezTo>
                <a:cubicBezTo>
                  <a:pt x="3" y="10"/>
                  <a:pt x="2" y="8"/>
                  <a:pt x="2" y="6"/>
                </a:cubicBezTo>
                <a:cubicBezTo>
                  <a:pt x="2" y="4"/>
                  <a:pt x="3" y="2"/>
                  <a:pt x="6" y="2"/>
                </a:cubicBezTo>
                <a:cubicBezTo>
                  <a:pt x="8" y="2"/>
                  <a:pt x="10" y="4"/>
                  <a:pt x="10" y="6"/>
                </a:cubicBezTo>
                <a:cubicBezTo>
                  <a:pt x="10" y="6"/>
                  <a:pt x="10" y="6"/>
                  <a:pt x="10" y="6"/>
                </a:cubicBezTo>
                <a:cubicBezTo>
                  <a:pt x="11" y="6"/>
                  <a:pt x="11" y="6"/>
                  <a:pt x="11" y="6"/>
                </a:cubicBezTo>
                <a:cubicBezTo>
                  <a:pt x="11" y="3"/>
                  <a:pt x="9" y="0"/>
                  <a:pt x="6" y="0"/>
                </a:cubicBezTo>
                <a:cubicBezTo>
                  <a:pt x="2" y="0"/>
                  <a:pt x="0" y="3"/>
                  <a:pt x="0" y="6"/>
                </a:cubicBezTo>
                <a:cubicBezTo>
                  <a:pt x="0" y="9"/>
                  <a:pt x="2" y="12"/>
                  <a:pt x="6" y="12"/>
                </a:cubicBezTo>
                <a:cubicBezTo>
                  <a:pt x="9" y="12"/>
                  <a:pt x="11" y="9"/>
                  <a:pt x="11" y="6"/>
                </a:cubicBezTo>
                <a:lnTo>
                  <a:pt x="10" y="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0" name="ísḷiďé"/>
          <p:cNvSpPr/>
          <p:nvPr userDrawn="1">
            <p:custDataLst>
              <p:tags r:id="rId15"/>
            </p:custDataLst>
          </p:nvPr>
        </p:nvSpPr>
        <p:spPr bwMode="auto">
          <a:xfrm>
            <a:off x="4757489" y="2410340"/>
            <a:ext cx="36923" cy="36923"/>
          </a:xfrm>
          <a:custGeom>
            <a:avLst/>
            <a:gdLst>
              <a:gd name="T0" fmla="*/ 11 w 12"/>
              <a:gd name="T1" fmla="*/ 6 h 12"/>
              <a:gd name="T2" fmla="*/ 10 w 12"/>
              <a:gd name="T3" fmla="*/ 6 h 12"/>
              <a:gd name="T4" fmla="*/ 6 w 12"/>
              <a:gd name="T5" fmla="*/ 10 h 12"/>
              <a:gd name="T6" fmla="*/ 2 w 12"/>
              <a:gd name="T7" fmla="*/ 6 h 12"/>
              <a:gd name="T8" fmla="*/ 6 w 12"/>
              <a:gd name="T9" fmla="*/ 2 h 12"/>
              <a:gd name="T10" fmla="*/ 10 w 12"/>
              <a:gd name="T11" fmla="*/ 6 h 12"/>
              <a:gd name="T12" fmla="*/ 11 w 12"/>
              <a:gd name="T13" fmla="*/ 6 h 12"/>
              <a:gd name="T14" fmla="*/ 12 w 12"/>
              <a:gd name="T15" fmla="*/ 6 h 12"/>
              <a:gd name="T16" fmla="*/ 6 w 12"/>
              <a:gd name="T17" fmla="*/ 0 h 12"/>
              <a:gd name="T18" fmla="*/ 0 w 12"/>
              <a:gd name="T19" fmla="*/ 6 h 12"/>
              <a:gd name="T20" fmla="*/ 6 w 12"/>
              <a:gd name="T21" fmla="*/ 12 h 12"/>
              <a:gd name="T22" fmla="*/ 12 w 12"/>
              <a:gd name="T23" fmla="*/ 6 h 12"/>
              <a:gd name="T24" fmla="*/ 11 w 12"/>
              <a:gd name="T25"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11" y="6"/>
                </a:moveTo>
                <a:cubicBezTo>
                  <a:pt x="10" y="6"/>
                  <a:pt x="10" y="6"/>
                  <a:pt x="10" y="6"/>
                </a:cubicBezTo>
                <a:cubicBezTo>
                  <a:pt x="10" y="8"/>
                  <a:pt x="8" y="10"/>
                  <a:pt x="6" y="10"/>
                </a:cubicBezTo>
                <a:cubicBezTo>
                  <a:pt x="4" y="10"/>
                  <a:pt x="2" y="8"/>
                  <a:pt x="2" y="6"/>
                </a:cubicBezTo>
                <a:cubicBezTo>
                  <a:pt x="2" y="4"/>
                  <a:pt x="4" y="2"/>
                  <a:pt x="6" y="2"/>
                </a:cubicBezTo>
                <a:cubicBezTo>
                  <a:pt x="8" y="2"/>
                  <a:pt x="10" y="4"/>
                  <a:pt x="10" y="6"/>
                </a:cubicBezTo>
                <a:cubicBezTo>
                  <a:pt x="11" y="6"/>
                  <a:pt x="11" y="6"/>
                  <a:pt x="11" y="6"/>
                </a:cubicBezTo>
                <a:cubicBezTo>
                  <a:pt x="12" y="6"/>
                  <a:pt x="12" y="6"/>
                  <a:pt x="12" y="6"/>
                </a:cubicBezTo>
                <a:cubicBezTo>
                  <a:pt x="12" y="3"/>
                  <a:pt x="9" y="0"/>
                  <a:pt x="6" y="0"/>
                </a:cubicBezTo>
                <a:cubicBezTo>
                  <a:pt x="2" y="0"/>
                  <a:pt x="0" y="3"/>
                  <a:pt x="0" y="6"/>
                </a:cubicBezTo>
                <a:cubicBezTo>
                  <a:pt x="0" y="9"/>
                  <a:pt x="2" y="12"/>
                  <a:pt x="6" y="12"/>
                </a:cubicBezTo>
                <a:cubicBezTo>
                  <a:pt x="9" y="12"/>
                  <a:pt x="12" y="9"/>
                  <a:pt x="12" y="6"/>
                </a:cubicBezTo>
                <a:lnTo>
                  <a:pt x="11" y="6"/>
                </a:lnTo>
                <a:close/>
              </a:path>
            </a:pathLst>
          </a:custGeom>
          <a:solidFill>
            <a:schemeClr val="accent3"/>
          </a:solidFill>
          <a:ln>
            <a:noFill/>
          </a:ln>
        </p:spPr>
        <p:txBody>
          <a:bodyPr anchor="ctr"/>
          <a:lstStyle/>
          <a:p>
            <a:pPr algn="ctr"/>
            <a:endParaRPr sz="100"/>
          </a:p>
        </p:txBody>
      </p:sp>
      <p:sp>
        <p:nvSpPr>
          <p:cNvPr id="282" name="ïṩḷídê"/>
          <p:cNvSpPr/>
          <p:nvPr userDrawn="1">
            <p:custDataLst>
              <p:tags r:id="rId16"/>
            </p:custDataLst>
          </p:nvPr>
        </p:nvSpPr>
        <p:spPr bwMode="auto">
          <a:xfrm>
            <a:off x="8594535" y="2877047"/>
            <a:ext cx="76799" cy="76799"/>
          </a:xfrm>
          <a:custGeom>
            <a:avLst/>
            <a:gdLst>
              <a:gd name="T0" fmla="*/ 23 w 25"/>
              <a:gd name="T1" fmla="*/ 13 h 25"/>
              <a:gd name="T2" fmla="*/ 21 w 25"/>
              <a:gd name="T3" fmla="*/ 13 h 25"/>
              <a:gd name="T4" fmla="*/ 12 w 25"/>
              <a:gd name="T5" fmla="*/ 21 h 25"/>
              <a:gd name="T6" fmla="*/ 4 w 25"/>
              <a:gd name="T7" fmla="*/ 13 h 25"/>
              <a:gd name="T8" fmla="*/ 12 w 25"/>
              <a:gd name="T9" fmla="*/ 4 h 25"/>
              <a:gd name="T10" fmla="*/ 21 w 25"/>
              <a:gd name="T11" fmla="*/ 13 h 25"/>
              <a:gd name="T12" fmla="*/ 23 w 25"/>
              <a:gd name="T13" fmla="*/ 13 h 25"/>
              <a:gd name="T14" fmla="*/ 25 w 25"/>
              <a:gd name="T15" fmla="*/ 13 h 25"/>
              <a:gd name="T16" fmla="*/ 12 w 25"/>
              <a:gd name="T17" fmla="*/ 0 h 25"/>
              <a:gd name="T18" fmla="*/ 0 w 25"/>
              <a:gd name="T19" fmla="*/ 13 h 25"/>
              <a:gd name="T20" fmla="*/ 12 w 25"/>
              <a:gd name="T21" fmla="*/ 25 h 25"/>
              <a:gd name="T22" fmla="*/ 25 w 25"/>
              <a:gd name="T23" fmla="*/ 13 h 25"/>
              <a:gd name="T24" fmla="*/ 23 w 25"/>
              <a:gd name="T25"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3"/>
                </a:moveTo>
                <a:cubicBezTo>
                  <a:pt x="21" y="13"/>
                  <a:pt x="21" y="13"/>
                  <a:pt x="21" y="13"/>
                </a:cubicBezTo>
                <a:cubicBezTo>
                  <a:pt x="21" y="18"/>
                  <a:pt x="17" y="21"/>
                  <a:pt x="12" y="21"/>
                </a:cubicBezTo>
                <a:cubicBezTo>
                  <a:pt x="8" y="21"/>
                  <a:pt x="4" y="18"/>
                  <a:pt x="4" y="13"/>
                </a:cubicBezTo>
                <a:cubicBezTo>
                  <a:pt x="4" y="8"/>
                  <a:pt x="8" y="4"/>
                  <a:pt x="12" y="4"/>
                </a:cubicBezTo>
                <a:cubicBezTo>
                  <a:pt x="17" y="4"/>
                  <a:pt x="21" y="8"/>
                  <a:pt x="21" y="13"/>
                </a:cubicBezTo>
                <a:cubicBezTo>
                  <a:pt x="23" y="13"/>
                  <a:pt x="23" y="13"/>
                  <a:pt x="23" y="13"/>
                </a:cubicBezTo>
                <a:cubicBezTo>
                  <a:pt x="25" y="13"/>
                  <a:pt x="25" y="13"/>
                  <a:pt x="25" y="13"/>
                </a:cubicBezTo>
                <a:cubicBezTo>
                  <a:pt x="25" y="6"/>
                  <a:pt x="19" y="0"/>
                  <a:pt x="12" y="0"/>
                </a:cubicBezTo>
                <a:cubicBezTo>
                  <a:pt x="5" y="0"/>
                  <a:pt x="0" y="6"/>
                  <a:pt x="0" y="13"/>
                </a:cubicBezTo>
                <a:cubicBezTo>
                  <a:pt x="0" y="20"/>
                  <a:pt x="5" y="25"/>
                  <a:pt x="12" y="25"/>
                </a:cubicBezTo>
                <a:cubicBezTo>
                  <a:pt x="19" y="25"/>
                  <a:pt x="25" y="20"/>
                  <a:pt x="25" y="13"/>
                </a:cubicBezTo>
                <a:lnTo>
                  <a:pt x="23" y="13"/>
                </a:lnTo>
                <a:close/>
              </a:path>
            </a:pathLst>
          </a:custGeom>
          <a:solidFill>
            <a:schemeClr val="accent3"/>
          </a:solidFill>
          <a:ln>
            <a:noFill/>
          </a:ln>
        </p:spPr>
        <p:txBody>
          <a:bodyPr anchor="ctr"/>
          <a:lstStyle/>
          <a:p>
            <a:pPr algn="ctr"/>
            <a:endParaRPr sz="100"/>
          </a:p>
        </p:txBody>
      </p:sp>
      <p:grpSp>
        <p:nvGrpSpPr>
          <p:cNvPr id="283" name="组合 282"/>
          <p:cNvGrpSpPr/>
          <p:nvPr userDrawn="1">
            <p:custDataLst>
              <p:tags r:id="rId17"/>
            </p:custDataLst>
          </p:nvPr>
        </p:nvGrpSpPr>
        <p:grpSpPr>
          <a:xfrm>
            <a:off x="7096934" y="1068943"/>
            <a:ext cx="173939" cy="174190"/>
            <a:chOff x="9394759" y="1455628"/>
            <a:chExt cx="222879" cy="223200"/>
          </a:xfrm>
          <a:solidFill>
            <a:schemeClr val="accent3">
              <a:lumMod val="60000"/>
              <a:lumOff val="40000"/>
            </a:schemeClr>
          </a:solidFill>
        </p:grpSpPr>
        <p:sp>
          <p:nvSpPr>
            <p:cNvPr id="335" name="i$1iḑe"/>
            <p:cNvSpPr/>
            <p:nvPr>
              <p:custDataLst>
                <p:tags r:id="rId81"/>
              </p:custDataLst>
            </p:nvPr>
          </p:nvSpPr>
          <p:spPr bwMode="auto">
            <a:xfrm>
              <a:off x="9483339" y="1455628"/>
              <a:ext cx="45719" cy="223200"/>
            </a:xfrm>
            <a:custGeom>
              <a:avLst/>
              <a:gdLst>
                <a:gd name="T0" fmla="*/ 0 w 5"/>
                <a:gd name="T1" fmla="*/ 2 h 20"/>
                <a:gd name="T2" fmla="*/ 0 w 5"/>
                <a:gd name="T3" fmla="*/ 18 h 20"/>
                <a:gd name="T4" fmla="*/ 3 w 5"/>
                <a:gd name="T5" fmla="*/ 20 h 20"/>
                <a:gd name="T6" fmla="*/ 5 w 5"/>
                <a:gd name="T7" fmla="*/ 18 h 20"/>
                <a:gd name="T8" fmla="*/ 5 w 5"/>
                <a:gd name="T9" fmla="*/ 2 h 20"/>
                <a:gd name="T10" fmla="*/ 3 w 5"/>
                <a:gd name="T11" fmla="*/ 0 h 20"/>
                <a:gd name="T12" fmla="*/ 0 w 5"/>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5" h="20">
                  <a:moveTo>
                    <a:pt x="0" y="2"/>
                  </a:moveTo>
                  <a:cubicBezTo>
                    <a:pt x="0" y="18"/>
                    <a:pt x="0" y="18"/>
                    <a:pt x="0" y="18"/>
                  </a:cubicBezTo>
                  <a:cubicBezTo>
                    <a:pt x="0" y="19"/>
                    <a:pt x="1" y="20"/>
                    <a:pt x="3" y="20"/>
                  </a:cubicBezTo>
                  <a:cubicBezTo>
                    <a:pt x="4" y="20"/>
                    <a:pt x="5" y="19"/>
                    <a:pt x="5" y="18"/>
                  </a:cubicBezTo>
                  <a:cubicBezTo>
                    <a:pt x="5" y="2"/>
                    <a:pt x="5" y="2"/>
                    <a:pt x="5" y="2"/>
                  </a:cubicBezTo>
                  <a:cubicBezTo>
                    <a:pt x="5" y="1"/>
                    <a:pt x="4" y="0"/>
                    <a:pt x="3" y="0"/>
                  </a:cubicBezTo>
                  <a:cubicBezTo>
                    <a:pt x="1" y="0"/>
                    <a:pt x="0" y="1"/>
                    <a:pt x="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36" name="iŝḻíḋe"/>
            <p:cNvSpPr/>
            <p:nvPr>
              <p:custDataLst>
                <p:tags r:id="rId82"/>
              </p:custDataLst>
            </p:nvPr>
          </p:nvSpPr>
          <p:spPr bwMode="auto">
            <a:xfrm>
              <a:off x="9394759" y="1544369"/>
              <a:ext cx="222879" cy="45719"/>
            </a:xfrm>
            <a:custGeom>
              <a:avLst/>
              <a:gdLst>
                <a:gd name="T0" fmla="*/ 17 w 19"/>
                <a:gd name="T1" fmla="*/ 0 h 4"/>
                <a:gd name="T2" fmla="*/ 2 w 19"/>
                <a:gd name="T3" fmla="*/ 0 h 4"/>
                <a:gd name="T4" fmla="*/ 0 w 19"/>
                <a:gd name="T5" fmla="*/ 2 h 4"/>
                <a:gd name="T6" fmla="*/ 2 w 19"/>
                <a:gd name="T7" fmla="*/ 4 h 4"/>
                <a:gd name="T8" fmla="*/ 17 w 19"/>
                <a:gd name="T9" fmla="*/ 4 h 4"/>
                <a:gd name="T10" fmla="*/ 19 w 19"/>
                <a:gd name="T11" fmla="*/ 2 h 4"/>
                <a:gd name="T12" fmla="*/ 17 w 19"/>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9" h="4">
                  <a:moveTo>
                    <a:pt x="17" y="0"/>
                  </a:moveTo>
                  <a:cubicBezTo>
                    <a:pt x="2" y="0"/>
                    <a:pt x="2" y="0"/>
                    <a:pt x="2" y="0"/>
                  </a:cubicBezTo>
                  <a:cubicBezTo>
                    <a:pt x="1" y="0"/>
                    <a:pt x="0" y="1"/>
                    <a:pt x="0" y="2"/>
                  </a:cubicBezTo>
                  <a:cubicBezTo>
                    <a:pt x="0" y="3"/>
                    <a:pt x="1" y="4"/>
                    <a:pt x="2" y="4"/>
                  </a:cubicBezTo>
                  <a:cubicBezTo>
                    <a:pt x="17" y="4"/>
                    <a:pt x="17" y="4"/>
                    <a:pt x="17" y="4"/>
                  </a:cubicBezTo>
                  <a:cubicBezTo>
                    <a:pt x="18" y="4"/>
                    <a:pt x="19" y="3"/>
                    <a:pt x="19" y="2"/>
                  </a:cubicBezTo>
                  <a:cubicBezTo>
                    <a:pt x="19" y="1"/>
                    <a:pt x="18"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grpSp>
        <p:nvGrpSpPr>
          <p:cNvPr id="490" name="组合 489"/>
          <p:cNvGrpSpPr/>
          <p:nvPr userDrawn="1">
            <p:custDataLst>
              <p:tags r:id="rId18"/>
            </p:custDataLst>
          </p:nvPr>
        </p:nvGrpSpPr>
        <p:grpSpPr>
          <a:xfrm>
            <a:off x="7421656" y="1524465"/>
            <a:ext cx="1411938" cy="1819570"/>
            <a:chOff x="9458641" y="2085417"/>
            <a:chExt cx="1882584" cy="2426093"/>
          </a:xfrm>
        </p:grpSpPr>
        <p:sp>
          <p:nvSpPr>
            <p:cNvPr id="22" name="işḻiďé"/>
            <p:cNvSpPr/>
            <p:nvPr>
              <p:custDataLst>
                <p:tags r:id="rId42"/>
              </p:custDataLst>
            </p:nvPr>
          </p:nvSpPr>
          <p:spPr bwMode="auto">
            <a:xfrm>
              <a:off x="9458641" y="3030649"/>
              <a:ext cx="1260307" cy="1480861"/>
            </a:xfrm>
            <a:custGeom>
              <a:avLst/>
              <a:gdLst>
                <a:gd name="T0" fmla="*/ 100 w 308"/>
                <a:gd name="T1" fmla="*/ 355 h 362"/>
                <a:gd name="T2" fmla="*/ 130 w 308"/>
                <a:gd name="T3" fmla="*/ 312 h 362"/>
                <a:gd name="T4" fmla="*/ 238 w 308"/>
                <a:gd name="T5" fmla="*/ 267 h 362"/>
                <a:gd name="T6" fmla="*/ 184 w 308"/>
                <a:gd name="T7" fmla="*/ 234 h 362"/>
                <a:gd name="T8" fmla="*/ 183 w 308"/>
                <a:gd name="T9" fmla="*/ 203 h 362"/>
                <a:gd name="T10" fmla="*/ 224 w 308"/>
                <a:gd name="T11" fmla="*/ 173 h 362"/>
                <a:gd name="T12" fmla="*/ 287 w 308"/>
                <a:gd name="T13" fmla="*/ 144 h 362"/>
                <a:gd name="T14" fmla="*/ 254 w 308"/>
                <a:gd name="T15" fmla="*/ 109 h 362"/>
                <a:gd name="T16" fmla="*/ 223 w 308"/>
                <a:gd name="T17" fmla="*/ 99 h 362"/>
                <a:gd name="T18" fmla="*/ 254 w 308"/>
                <a:gd name="T19" fmla="*/ 70 h 362"/>
                <a:gd name="T20" fmla="*/ 227 w 308"/>
                <a:gd name="T21" fmla="*/ 56 h 362"/>
                <a:gd name="T22" fmla="*/ 252 w 308"/>
                <a:gd name="T23" fmla="*/ 15 h 362"/>
                <a:gd name="T24" fmla="*/ 183 w 308"/>
                <a:gd name="T25" fmla="*/ 44 h 362"/>
                <a:gd name="T26" fmla="*/ 139 w 308"/>
                <a:gd name="T27" fmla="*/ 101 h 362"/>
                <a:gd name="T28" fmla="*/ 112 w 308"/>
                <a:gd name="T29" fmla="*/ 97 h 362"/>
                <a:gd name="T30" fmla="*/ 78 w 308"/>
                <a:gd name="T31" fmla="*/ 95 h 362"/>
                <a:gd name="T32" fmla="*/ 74 w 308"/>
                <a:gd name="T33" fmla="*/ 142 h 362"/>
                <a:gd name="T34" fmla="*/ 100 w 308"/>
                <a:gd name="T35" fmla="*/ 199 h 362"/>
                <a:gd name="T36" fmla="*/ 48 w 308"/>
                <a:gd name="T37" fmla="*/ 191 h 362"/>
                <a:gd name="T38" fmla="*/ 23 w 308"/>
                <a:gd name="T39" fmla="*/ 238 h 362"/>
                <a:gd name="T40" fmla="*/ 84 w 308"/>
                <a:gd name="T41" fmla="*/ 362 h 362"/>
                <a:gd name="T42" fmla="*/ 100 w 308"/>
                <a:gd name="T43" fmla="*/ 35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362">
                  <a:moveTo>
                    <a:pt x="100" y="355"/>
                  </a:moveTo>
                  <a:cubicBezTo>
                    <a:pt x="101" y="355"/>
                    <a:pt x="99" y="334"/>
                    <a:pt x="130" y="312"/>
                  </a:cubicBezTo>
                  <a:cubicBezTo>
                    <a:pt x="161" y="288"/>
                    <a:pt x="230" y="289"/>
                    <a:pt x="238" y="267"/>
                  </a:cubicBezTo>
                  <a:cubicBezTo>
                    <a:pt x="246" y="243"/>
                    <a:pt x="203" y="250"/>
                    <a:pt x="184" y="234"/>
                  </a:cubicBezTo>
                  <a:cubicBezTo>
                    <a:pt x="164" y="217"/>
                    <a:pt x="158" y="209"/>
                    <a:pt x="183" y="203"/>
                  </a:cubicBezTo>
                  <a:cubicBezTo>
                    <a:pt x="209" y="197"/>
                    <a:pt x="225" y="194"/>
                    <a:pt x="224" y="173"/>
                  </a:cubicBezTo>
                  <a:cubicBezTo>
                    <a:pt x="223" y="151"/>
                    <a:pt x="266" y="160"/>
                    <a:pt x="287" y="144"/>
                  </a:cubicBezTo>
                  <a:cubicBezTo>
                    <a:pt x="308" y="127"/>
                    <a:pt x="295" y="106"/>
                    <a:pt x="254" y="109"/>
                  </a:cubicBezTo>
                  <a:cubicBezTo>
                    <a:pt x="213" y="113"/>
                    <a:pt x="211" y="106"/>
                    <a:pt x="223" y="99"/>
                  </a:cubicBezTo>
                  <a:cubicBezTo>
                    <a:pt x="234" y="93"/>
                    <a:pt x="270" y="81"/>
                    <a:pt x="254" y="70"/>
                  </a:cubicBezTo>
                  <a:cubicBezTo>
                    <a:pt x="238" y="59"/>
                    <a:pt x="216" y="70"/>
                    <a:pt x="227" y="56"/>
                  </a:cubicBezTo>
                  <a:cubicBezTo>
                    <a:pt x="239" y="41"/>
                    <a:pt x="267" y="30"/>
                    <a:pt x="252" y="15"/>
                  </a:cubicBezTo>
                  <a:cubicBezTo>
                    <a:pt x="238" y="0"/>
                    <a:pt x="202" y="3"/>
                    <a:pt x="183" y="44"/>
                  </a:cubicBezTo>
                  <a:cubicBezTo>
                    <a:pt x="165" y="85"/>
                    <a:pt x="158" y="96"/>
                    <a:pt x="139" y="101"/>
                  </a:cubicBezTo>
                  <a:cubicBezTo>
                    <a:pt x="130" y="103"/>
                    <a:pt x="121" y="100"/>
                    <a:pt x="112" y="97"/>
                  </a:cubicBezTo>
                  <a:cubicBezTo>
                    <a:pt x="101" y="94"/>
                    <a:pt x="90" y="90"/>
                    <a:pt x="78" y="95"/>
                  </a:cubicBezTo>
                  <a:cubicBezTo>
                    <a:pt x="54" y="105"/>
                    <a:pt x="60" y="127"/>
                    <a:pt x="74" y="142"/>
                  </a:cubicBezTo>
                  <a:cubicBezTo>
                    <a:pt x="89" y="156"/>
                    <a:pt x="114" y="185"/>
                    <a:pt x="100" y="199"/>
                  </a:cubicBezTo>
                  <a:cubicBezTo>
                    <a:pt x="86" y="213"/>
                    <a:pt x="69" y="194"/>
                    <a:pt x="48" y="191"/>
                  </a:cubicBezTo>
                  <a:cubicBezTo>
                    <a:pt x="25" y="188"/>
                    <a:pt x="0" y="208"/>
                    <a:pt x="23" y="238"/>
                  </a:cubicBezTo>
                  <a:cubicBezTo>
                    <a:pt x="46" y="268"/>
                    <a:pt x="81" y="291"/>
                    <a:pt x="84" y="362"/>
                  </a:cubicBezTo>
                  <a:cubicBezTo>
                    <a:pt x="89" y="360"/>
                    <a:pt x="95" y="357"/>
                    <a:pt x="100" y="355"/>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 name="ïṥ1iďe"/>
            <p:cNvSpPr/>
            <p:nvPr>
              <p:custDataLst>
                <p:tags r:id="rId43"/>
              </p:custDataLst>
            </p:nvPr>
          </p:nvSpPr>
          <p:spPr bwMode="auto">
            <a:xfrm>
              <a:off x="9921411" y="3095632"/>
              <a:ext cx="494278" cy="1029908"/>
            </a:xfrm>
            <a:custGeom>
              <a:avLst/>
              <a:gdLst>
                <a:gd name="T0" fmla="*/ 37 w 121"/>
                <a:gd name="T1" fmla="*/ 137 h 252"/>
                <a:gd name="T2" fmla="*/ 32 w 121"/>
                <a:gd name="T3" fmla="*/ 151 h 252"/>
                <a:gd name="T4" fmla="*/ 33 w 121"/>
                <a:gd name="T5" fmla="*/ 152 h 252"/>
                <a:gd name="T6" fmla="*/ 33 w 121"/>
                <a:gd name="T7" fmla="*/ 154 h 252"/>
                <a:gd name="T8" fmla="*/ 32 w 121"/>
                <a:gd name="T9" fmla="*/ 154 h 252"/>
                <a:gd name="T10" fmla="*/ 31 w 121"/>
                <a:gd name="T11" fmla="*/ 154 h 252"/>
                <a:gd name="T12" fmla="*/ 31 w 121"/>
                <a:gd name="T13" fmla="*/ 153 h 252"/>
                <a:gd name="T14" fmla="*/ 0 w 121"/>
                <a:gd name="T15" fmla="*/ 243 h 252"/>
                <a:gd name="T16" fmla="*/ 0 w 121"/>
                <a:gd name="T17" fmla="*/ 252 h 252"/>
                <a:gd name="T18" fmla="*/ 40 w 121"/>
                <a:gd name="T19" fmla="*/ 138 h 252"/>
                <a:gd name="T20" fmla="*/ 39 w 121"/>
                <a:gd name="T21" fmla="*/ 138 h 252"/>
                <a:gd name="T22" fmla="*/ 39 w 121"/>
                <a:gd name="T23" fmla="*/ 138 h 252"/>
                <a:gd name="T24" fmla="*/ 37 w 121"/>
                <a:gd name="T25" fmla="*/ 137 h 252"/>
                <a:gd name="T26" fmla="*/ 37 w 121"/>
                <a:gd name="T27" fmla="*/ 137 h 252"/>
                <a:gd name="T28" fmla="*/ 64 w 121"/>
                <a:gd name="T29" fmla="*/ 81 h 252"/>
                <a:gd name="T30" fmla="*/ 38 w 121"/>
                <a:gd name="T31" fmla="*/ 136 h 252"/>
                <a:gd name="T32" fmla="*/ 38 w 121"/>
                <a:gd name="T33" fmla="*/ 136 h 252"/>
                <a:gd name="T34" fmla="*/ 41 w 121"/>
                <a:gd name="T35" fmla="*/ 135 h 252"/>
                <a:gd name="T36" fmla="*/ 67 w 121"/>
                <a:gd name="T37" fmla="*/ 82 h 252"/>
                <a:gd name="T38" fmla="*/ 66 w 121"/>
                <a:gd name="T39" fmla="*/ 82 h 252"/>
                <a:gd name="T40" fmla="*/ 65 w 121"/>
                <a:gd name="T41" fmla="*/ 82 h 252"/>
                <a:gd name="T42" fmla="*/ 64 w 121"/>
                <a:gd name="T43" fmla="*/ 82 h 252"/>
                <a:gd name="T44" fmla="*/ 64 w 121"/>
                <a:gd name="T45" fmla="*/ 81 h 252"/>
                <a:gd name="T46" fmla="*/ 120 w 121"/>
                <a:gd name="T47" fmla="*/ 0 h 252"/>
                <a:gd name="T48" fmla="*/ 119 w 121"/>
                <a:gd name="T49" fmla="*/ 0 h 252"/>
                <a:gd name="T50" fmla="*/ 65 w 121"/>
                <a:gd name="T51" fmla="*/ 80 h 252"/>
                <a:gd name="T52" fmla="*/ 69 w 121"/>
                <a:gd name="T53" fmla="*/ 77 h 252"/>
                <a:gd name="T54" fmla="*/ 121 w 121"/>
                <a:gd name="T55" fmla="*/ 2 h 252"/>
                <a:gd name="T56" fmla="*/ 121 w 121"/>
                <a:gd name="T57" fmla="*/ 0 h 252"/>
                <a:gd name="T58" fmla="*/ 120 w 121"/>
                <a:gd name="T5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 h="251">
                  <a:moveTo>
                    <a:pt x="37" y="137"/>
                  </a:moveTo>
                  <a:cubicBezTo>
                    <a:pt x="36" y="142"/>
                    <a:pt x="34" y="146"/>
                    <a:pt x="32" y="151"/>
                  </a:cubicBezTo>
                  <a:cubicBezTo>
                    <a:pt x="32" y="152"/>
                    <a:pt x="33" y="152"/>
                    <a:pt x="33" y="152"/>
                  </a:cubicBezTo>
                  <a:cubicBezTo>
                    <a:pt x="33" y="153"/>
                    <a:pt x="33" y="153"/>
                    <a:pt x="33" y="154"/>
                  </a:cubicBezTo>
                  <a:cubicBezTo>
                    <a:pt x="32" y="154"/>
                    <a:pt x="32" y="154"/>
                    <a:pt x="32" y="154"/>
                  </a:cubicBezTo>
                  <a:cubicBezTo>
                    <a:pt x="31" y="154"/>
                    <a:pt x="31" y="154"/>
                    <a:pt x="31" y="154"/>
                  </a:cubicBezTo>
                  <a:cubicBezTo>
                    <a:pt x="31" y="154"/>
                    <a:pt x="31" y="154"/>
                    <a:pt x="31" y="153"/>
                  </a:cubicBezTo>
                  <a:cubicBezTo>
                    <a:pt x="20" y="179"/>
                    <a:pt x="10" y="209"/>
                    <a:pt x="0" y="243"/>
                  </a:cubicBezTo>
                  <a:cubicBezTo>
                    <a:pt x="0" y="252"/>
                    <a:pt x="0" y="252"/>
                    <a:pt x="0" y="252"/>
                  </a:cubicBezTo>
                  <a:cubicBezTo>
                    <a:pt x="13" y="207"/>
                    <a:pt x="26" y="170"/>
                    <a:pt x="40" y="138"/>
                  </a:cubicBezTo>
                  <a:cubicBezTo>
                    <a:pt x="39" y="138"/>
                    <a:pt x="39" y="138"/>
                    <a:pt x="39" y="138"/>
                  </a:cubicBezTo>
                  <a:cubicBezTo>
                    <a:pt x="39" y="138"/>
                    <a:pt x="39" y="138"/>
                    <a:pt x="39" y="138"/>
                  </a:cubicBezTo>
                  <a:cubicBezTo>
                    <a:pt x="38" y="138"/>
                    <a:pt x="38" y="138"/>
                    <a:pt x="37" y="137"/>
                  </a:cubicBezTo>
                  <a:cubicBezTo>
                    <a:pt x="37" y="137"/>
                    <a:pt x="37" y="137"/>
                    <a:pt x="37" y="137"/>
                  </a:cubicBezTo>
                  <a:moveTo>
                    <a:pt x="64" y="81"/>
                  </a:moveTo>
                  <a:cubicBezTo>
                    <a:pt x="56" y="97"/>
                    <a:pt x="47" y="115"/>
                    <a:pt x="38" y="136"/>
                  </a:cubicBezTo>
                  <a:cubicBezTo>
                    <a:pt x="38" y="136"/>
                    <a:pt x="38" y="136"/>
                    <a:pt x="38" y="136"/>
                  </a:cubicBezTo>
                  <a:cubicBezTo>
                    <a:pt x="39" y="136"/>
                    <a:pt x="40" y="135"/>
                    <a:pt x="41" y="135"/>
                  </a:cubicBezTo>
                  <a:cubicBezTo>
                    <a:pt x="50" y="115"/>
                    <a:pt x="58" y="97"/>
                    <a:pt x="67" y="82"/>
                  </a:cubicBezTo>
                  <a:cubicBezTo>
                    <a:pt x="66" y="82"/>
                    <a:pt x="66" y="82"/>
                    <a:pt x="66" y="82"/>
                  </a:cubicBezTo>
                  <a:cubicBezTo>
                    <a:pt x="65" y="82"/>
                    <a:pt x="65" y="82"/>
                    <a:pt x="65" y="82"/>
                  </a:cubicBezTo>
                  <a:cubicBezTo>
                    <a:pt x="64" y="82"/>
                    <a:pt x="64" y="82"/>
                    <a:pt x="64" y="82"/>
                  </a:cubicBezTo>
                  <a:cubicBezTo>
                    <a:pt x="64" y="81"/>
                    <a:pt x="64" y="81"/>
                    <a:pt x="64" y="81"/>
                  </a:cubicBezTo>
                  <a:moveTo>
                    <a:pt x="120" y="0"/>
                  </a:moveTo>
                  <a:cubicBezTo>
                    <a:pt x="120" y="0"/>
                    <a:pt x="120" y="0"/>
                    <a:pt x="119" y="0"/>
                  </a:cubicBezTo>
                  <a:cubicBezTo>
                    <a:pt x="119" y="1"/>
                    <a:pt x="95" y="25"/>
                    <a:pt x="65" y="80"/>
                  </a:cubicBezTo>
                  <a:cubicBezTo>
                    <a:pt x="66" y="79"/>
                    <a:pt x="68" y="78"/>
                    <a:pt x="69" y="77"/>
                  </a:cubicBezTo>
                  <a:cubicBezTo>
                    <a:pt x="98" y="25"/>
                    <a:pt x="121" y="2"/>
                    <a:pt x="121" y="2"/>
                  </a:cubicBezTo>
                  <a:cubicBezTo>
                    <a:pt x="121" y="1"/>
                    <a:pt x="121" y="1"/>
                    <a:pt x="121" y="0"/>
                  </a:cubicBezTo>
                  <a:cubicBezTo>
                    <a:pt x="121" y="0"/>
                    <a:pt x="120" y="0"/>
                    <a:pt x="120"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 name="iṩḻïdé"/>
            <p:cNvSpPr/>
            <p:nvPr>
              <p:custDataLst>
                <p:tags r:id="rId44"/>
              </p:custDataLst>
            </p:nvPr>
          </p:nvSpPr>
          <p:spPr bwMode="auto">
            <a:xfrm>
              <a:off x="10183318" y="3331940"/>
              <a:ext cx="285539" cy="98462"/>
            </a:xfrm>
            <a:custGeom>
              <a:avLst/>
              <a:gdLst>
                <a:gd name="T0" fmla="*/ 1 w 70"/>
                <a:gd name="T1" fmla="*/ 22 h 24"/>
                <a:gd name="T2" fmla="*/ 1 w 70"/>
                <a:gd name="T3" fmla="*/ 22 h 24"/>
                <a:gd name="T4" fmla="*/ 0 w 70"/>
                <a:gd name="T5" fmla="*/ 23 h 24"/>
                <a:gd name="T6" fmla="*/ 1 w 70"/>
                <a:gd name="T7" fmla="*/ 22 h 24"/>
                <a:gd name="T8" fmla="*/ 69 w 70"/>
                <a:gd name="T9" fmla="*/ 0 h 24"/>
                <a:gd name="T10" fmla="*/ 5 w 70"/>
                <a:gd name="T11" fmla="*/ 19 h 24"/>
                <a:gd name="T12" fmla="*/ 3 w 70"/>
                <a:gd name="T13" fmla="*/ 24 h 24"/>
                <a:gd name="T14" fmla="*/ 69 w 70"/>
                <a:gd name="T15" fmla="*/ 2 h 24"/>
                <a:gd name="T16" fmla="*/ 70 w 70"/>
                <a:gd name="T17" fmla="*/ 1 h 24"/>
                <a:gd name="T18" fmla="*/ 69 w 70"/>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24">
                  <a:moveTo>
                    <a:pt x="1" y="22"/>
                  </a:moveTo>
                  <a:cubicBezTo>
                    <a:pt x="1" y="22"/>
                    <a:pt x="1" y="22"/>
                    <a:pt x="1" y="22"/>
                  </a:cubicBezTo>
                  <a:cubicBezTo>
                    <a:pt x="0" y="22"/>
                    <a:pt x="0" y="23"/>
                    <a:pt x="0" y="23"/>
                  </a:cubicBezTo>
                  <a:cubicBezTo>
                    <a:pt x="0" y="23"/>
                    <a:pt x="1" y="22"/>
                    <a:pt x="1" y="22"/>
                  </a:cubicBezTo>
                  <a:moveTo>
                    <a:pt x="69" y="0"/>
                  </a:moveTo>
                  <a:cubicBezTo>
                    <a:pt x="68" y="0"/>
                    <a:pt x="35" y="0"/>
                    <a:pt x="5" y="19"/>
                  </a:cubicBezTo>
                  <a:cubicBezTo>
                    <a:pt x="4" y="21"/>
                    <a:pt x="3" y="22"/>
                    <a:pt x="3" y="24"/>
                  </a:cubicBezTo>
                  <a:cubicBezTo>
                    <a:pt x="33" y="3"/>
                    <a:pt x="69" y="2"/>
                    <a:pt x="69" y="2"/>
                  </a:cubicBezTo>
                  <a:cubicBezTo>
                    <a:pt x="70" y="2"/>
                    <a:pt x="70" y="2"/>
                    <a:pt x="70" y="1"/>
                  </a:cubicBezTo>
                  <a:cubicBezTo>
                    <a:pt x="70" y="0"/>
                    <a:pt x="70" y="0"/>
                    <a:pt x="69"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 name="íṣliḍé"/>
            <p:cNvSpPr/>
            <p:nvPr>
              <p:custDataLst>
                <p:tags r:id="rId45"/>
              </p:custDataLst>
            </p:nvPr>
          </p:nvSpPr>
          <p:spPr bwMode="auto">
            <a:xfrm>
              <a:off x="10183318" y="3410710"/>
              <a:ext cx="19693" cy="19693"/>
            </a:xfrm>
            <a:custGeom>
              <a:avLst/>
              <a:gdLst>
                <a:gd name="T0" fmla="*/ 5 w 5"/>
                <a:gd name="T1" fmla="*/ 0 h 5"/>
                <a:gd name="T2" fmla="*/ 1 w 5"/>
                <a:gd name="T3" fmla="*/ 3 h 5"/>
                <a:gd name="T4" fmla="*/ 0 w 5"/>
                <a:gd name="T5" fmla="*/ 4 h 5"/>
                <a:gd name="T6" fmla="*/ 0 w 5"/>
                <a:gd name="T7" fmla="*/ 5 h 5"/>
                <a:gd name="T8" fmla="*/ 1 w 5"/>
                <a:gd name="T9" fmla="*/ 5 h 5"/>
                <a:gd name="T10" fmla="*/ 2 w 5"/>
                <a:gd name="T11" fmla="*/ 5 h 5"/>
                <a:gd name="T12" fmla="*/ 3 w 5"/>
                <a:gd name="T13" fmla="*/ 5 h 5"/>
                <a:gd name="T14" fmla="*/ 5 w 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5" y="0"/>
                  </a:moveTo>
                  <a:cubicBezTo>
                    <a:pt x="4" y="1"/>
                    <a:pt x="2" y="2"/>
                    <a:pt x="1" y="3"/>
                  </a:cubicBezTo>
                  <a:cubicBezTo>
                    <a:pt x="1" y="3"/>
                    <a:pt x="0" y="4"/>
                    <a:pt x="0" y="4"/>
                  </a:cubicBezTo>
                  <a:cubicBezTo>
                    <a:pt x="0" y="4"/>
                    <a:pt x="0" y="4"/>
                    <a:pt x="0" y="5"/>
                  </a:cubicBezTo>
                  <a:cubicBezTo>
                    <a:pt x="1" y="5"/>
                    <a:pt x="1" y="5"/>
                    <a:pt x="1" y="5"/>
                  </a:cubicBezTo>
                  <a:cubicBezTo>
                    <a:pt x="2" y="5"/>
                    <a:pt x="2" y="5"/>
                    <a:pt x="2" y="5"/>
                  </a:cubicBezTo>
                  <a:cubicBezTo>
                    <a:pt x="2" y="5"/>
                    <a:pt x="2" y="5"/>
                    <a:pt x="3" y="5"/>
                  </a:cubicBezTo>
                  <a:cubicBezTo>
                    <a:pt x="3" y="3"/>
                    <a:pt x="4" y="2"/>
                    <a:pt x="5"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 name="ïṣliḋè"/>
            <p:cNvSpPr/>
            <p:nvPr>
              <p:custDataLst>
                <p:tags r:id="rId46"/>
              </p:custDataLst>
            </p:nvPr>
          </p:nvSpPr>
          <p:spPr bwMode="auto">
            <a:xfrm>
              <a:off x="9921411" y="3585971"/>
              <a:ext cx="129969" cy="135877"/>
            </a:xfrm>
            <a:custGeom>
              <a:avLst/>
              <a:gdLst>
                <a:gd name="T0" fmla="*/ 0 w 32"/>
                <a:gd name="T1" fmla="*/ 0 h 33"/>
                <a:gd name="T2" fmla="*/ 0 w 32"/>
                <a:gd name="T3" fmla="*/ 3 h 33"/>
                <a:gd name="T4" fmla="*/ 31 w 32"/>
                <a:gd name="T5" fmla="*/ 33 h 33"/>
                <a:gd name="T6" fmla="*/ 32 w 32"/>
                <a:gd name="T7" fmla="*/ 31 h 33"/>
                <a:gd name="T8" fmla="*/ 0 w 32"/>
                <a:gd name="T9" fmla="*/ 0 h 33"/>
              </a:gdLst>
              <a:ahLst/>
              <a:cxnLst>
                <a:cxn ang="0">
                  <a:pos x="T0" y="T1"/>
                </a:cxn>
                <a:cxn ang="0">
                  <a:pos x="T2" y="T3"/>
                </a:cxn>
                <a:cxn ang="0">
                  <a:pos x="T4" y="T5"/>
                </a:cxn>
                <a:cxn ang="0">
                  <a:pos x="T6" y="T7"/>
                </a:cxn>
                <a:cxn ang="0">
                  <a:pos x="T8" y="T9"/>
                </a:cxn>
              </a:cxnLst>
              <a:rect l="0" t="0" r="r" b="b"/>
              <a:pathLst>
                <a:path w="32" h="33">
                  <a:moveTo>
                    <a:pt x="0" y="0"/>
                  </a:moveTo>
                  <a:cubicBezTo>
                    <a:pt x="0" y="3"/>
                    <a:pt x="0" y="3"/>
                    <a:pt x="0" y="3"/>
                  </a:cubicBezTo>
                  <a:cubicBezTo>
                    <a:pt x="17" y="18"/>
                    <a:pt x="29" y="31"/>
                    <a:pt x="31" y="33"/>
                  </a:cubicBezTo>
                  <a:cubicBezTo>
                    <a:pt x="31" y="33"/>
                    <a:pt x="31" y="32"/>
                    <a:pt x="32" y="31"/>
                  </a:cubicBezTo>
                  <a:cubicBezTo>
                    <a:pt x="28" y="27"/>
                    <a:pt x="17" y="14"/>
                    <a:pt x="0"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 name="îşliḋê"/>
            <p:cNvSpPr/>
            <p:nvPr>
              <p:custDataLst>
                <p:tags r:id="rId47"/>
              </p:custDataLst>
            </p:nvPr>
          </p:nvSpPr>
          <p:spPr bwMode="auto">
            <a:xfrm>
              <a:off x="10047441" y="3713971"/>
              <a:ext cx="7876" cy="11816"/>
            </a:xfrm>
            <a:custGeom>
              <a:avLst/>
              <a:gdLst>
                <a:gd name="T0" fmla="*/ 1 w 2"/>
                <a:gd name="T1" fmla="*/ 0 h 3"/>
                <a:gd name="T2" fmla="*/ 0 w 2"/>
                <a:gd name="T3" fmla="*/ 2 h 3"/>
                <a:gd name="T4" fmla="*/ 0 w 2"/>
                <a:gd name="T5" fmla="*/ 3 h 3"/>
                <a:gd name="T6" fmla="*/ 1 w 2"/>
                <a:gd name="T7" fmla="*/ 3 h 3"/>
                <a:gd name="T8" fmla="*/ 2 w 2"/>
                <a:gd name="T9" fmla="*/ 3 h 3"/>
                <a:gd name="T10" fmla="*/ 2 w 2"/>
                <a:gd name="T11" fmla="*/ 1 h 3"/>
                <a:gd name="T12" fmla="*/ 1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0"/>
                  </a:moveTo>
                  <a:cubicBezTo>
                    <a:pt x="0" y="1"/>
                    <a:pt x="0" y="2"/>
                    <a:pt x="0" y="2"/>
                  </a:cubicBezTo>
                  <a:cubicBezTo>
                    <a:pt x="0" y="3"/>
                    <a:pt x="0" y="3"/>
                    <a:pt x="0" y="3"/>
                  </a:cubicBezTo>
                  <a:cubicBezTo>
                    <a:pt x="1" y="3"/>
                    <a:pt x="1" y="3"/>
                    <a:pt x="1" y="3"/>
                  </a:cubicBezTo>
                  <a:cubicBezTo>
                    <a:pt x="2" y="3"/>
                    <a:pt x="2" y="3"/>
                    <a:pt x="2" y="3"/>
                  </a:cubicBezTo>
                  <a:cubicBezTo>
                    <a:pt x="2" y="2"/>
                    <a:pt x="2" y="2"/>
                    <a:pt x="2" y="1"/>
                  </a:cubicBezTo>
                  <a:cubicBezTo>
                    <a:pt x="2" y="1"/>
                    <a:pt x="1" y="1"/>
                    <a:pt x="1"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 name="îślídê"/>
            <p:cNvSpPr/>
            <p:nvPr>
              <p:custDataLst>
                <p:tags r:id="rId48"/>
              </p:custDataLst>
            </p:nvPr>
          </p:nvSpPr>
          <p:spPr bwMode="auto">
            <a:xfrm>
              <a:off x="10071073" y="3558403"/>
              <a:ext cx="508062" cy="102399"/>
            </a:xfrm>
            <a:custGeom>
              <a:avLst/>
              <a:gdLst>
                <a:gd name="T0" fmla="*/ 1 w 124"/>
                <a:gd name="T1" fmla="*/ 23 h 25"/>
                <a:gd name="T2" fmla="*/ 0 w 124"/>
                <a:gd name="T3" fmla="*/ 24 h 25"/>
                <a:gd name="T4" fmla="*/ 1 w 124"/>
                <a:gd name="T5" fmla="*/ 23 h 25"/>
                <a:gd name="T6" fmla="*/ 123 w 124"/>
                <a:gd name="T7" fmla="*/ 0 h 25"/>
                <a:gd name="T8" fmla="*/ 123 w 124"/>
                <a:gd name="T9" fmla="*/ 0 h 25"/>
                <a:gd name="T10" fmla="*/ 4 w 124"/>
                <a:gd name="T11" fmla="*/ 22 h 25"/>
                <a:gd name="T12" fmla="*/ 3 w 124"/>
                <a:gd name="T13" fmla="*/ 25 h 25"/>
                <a:gd name="T14" fmla="*/ 123 w 124"/>
                <a:gd name="T15" fmla="*/ 2 h 25"/>
                <a:gd name="T16" fmla="*/ 124 w 124"/>
                <a:gd name="T17" fmla="*/ 1 h 25"/>
                <a:gd name="T18" fmla="*/ 123 w 1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25">
                  <a:moveTo>
                    <a:pt x="1" y="23"/>
                  </a:moveTo>
                  <a:cubicBezTo>
                    <a:pt x="1" y="23"/>
                    <a:pt x="0" y="24"/>
                    <a:pt x="0" y="24"/>
                  </a:cubicBezTo>
                  <a:cubicBezTo>
                    <a:pt x="1" y="24"/>
                    <a:pt x="1" y="23"/>
                    <a:pt x="1" y="23"/>
                  </a:cubicBezTo>
                  <a:moveTo>
                    <a:pt x="123" y="0"/>
                  </a:moveTo>
                  <a:cubicBezTo>
                    <a:pt x="123" y="0"/>
                    <a:pt x="123" y="0"/>
                    <a:pt x="123" y="0"/>
                  </a:cubicBezTo>
                  <a:cubicBezTo>
                    <a:pt x="122" y="0"/>
                    <a:pt x="60" y="0"/>
                    <a:pt x="4" y="22"/>
                  </a:cubicBezTo>
                  <a:cubicBezTo>
                    <a:pt x="4" y="23"/>
                    <a:pt x="3" y="24"/>
                    <a:pt x="3" y="25"/>
                  </a:cubicBezTo>
                  <a:cubicBezTo>
                    <a:pt x="59" y="3"/>
                    <a:pt x="122" y="2"/>
                    <a:pt x="123" y="2"/>
                  </a:cubicBezTo>
                  <a:cubicBezTo>
                    <a:pt x="123" y="2"/>
                    <a:pt x="124" y="2"/>
                    <a:pt x="124" y="1"/>
                  </a:cubicBezTo>
                  <a:cubicBezTo>
                    <a:pt x="124" y="0"/>
                    <a:pt x="123" y="0"/>
                    <a:pt x="123"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9" name="íSľïdè"/>
            <p:cNvSpPr/>
            <p:nvPr>
              <p:custDataLst>
                <p:tags r:id="rId49"/>
              </p:custDataLst>
            </p:nvPr>
          </p:nvSpPr>
          <p:spPr bwMode="auto">
            <a:xfrm>
              <a:off x="10071073" y="3647017"/>
              <a:ext cx="17724" cy="13785"/>
            </a:xfrm>
            <a:custGeom>
              <a:avLst/>
              <a:gdLst>
                <a:gd name="T0" fmla="*/ 4 w 4"/>
                <a:gd name="T1" fmla="*/ 0 h 3"/>
                <a:gd name="T2" fmla="*/ 1 w 4"/>
                <a:gd name="T3" fmla="*/ 1 h 3"/>
                <a:gd name="T4" fmla="*/ 1 w 4"/>
                <a:gd name="T5" fmla="*/ 1 h 3"/>
                <a:gd name="T6" fmla="*/ 0 w 4"/>
                <a:gd name="T7" fmla="*/ 2 h 3"/>
                <a:gd name="T8" fmla="*/ 0 w 4"/>
                <a:gd name="T9" fmla="*/ 2 h 3"/>
                <a:gd name="T10" fmla="*/ 2 w 4"/>
                <a:gd name="T11" fmla="*/ 3 h 3"/>
                <a:gd name="T12" fmla="*/ 2 w 4"/>
                <a:gd name="T13" fmla="*/ 3 h 3"/>
                <a:gd name="T14" fmla="*/ 3 w 4"/>
                <a:gd name="T15" fmla="*/ 3 h 3"/>
                <a:gd name="T16" fmla="*/ 4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4" y="0"/>
                  </a:moveTo>
                  <a:cubicBezTo>
                    <a:pt x="3" y="0"/>
                    <a:pt x="2" y="1"/>
                    <a:pt x="1" y="1"/>
                  </a:cubicBezTo>
                  <a:cubicBezTo>
                    <a:pt x="1" y="1"/>
                    <a:pt x="1" y="1"/>
                    <a:pt x="1" y="1"/>
                  </a:cubicBezTo>
                  <a:cubicBezTo>
                    <a:pt x="1" y="1"/>
                    <a:pt x="1" y="2"/>
                    <a:pt x="0" y="2"/>
                  </a:cubicBezTo>
                  <a:cubicBezTo>
                    <a:pt x="0" y="2"/>
                    <a:pt x="0" y="2"/>
                    <a:pt x="0" y="2"/>
                  </a:cubicBezTo>
                  <a:cubicBezTo>
                    <a:pt x="1" y="3"/>
                    <a:pt x="1" y="3"/>
                    <a:pt x="2" y="3"/>
                  </a:cubicBezTo>
                  <a:cubicBezTo>
                    <a:pt x="2" y="3"/>
                    <a:pt x="2" y="3"/>
                    <a:pt x="2" y="3"/>
                  </a:cubicBezTo>
                  <a:cubicBezTo>
                    <a:pt x="2" y="3"/>
                    <a:pt x="2" y="3"/>
                    <a:pt x="3" y="3"/>
                  </a:cubicBezTo>
                  <a:cubicBezTo>
                    <a:pt x="3" y="2"/>
                    <a:pt x="4" y="1"/>
                    <a:pt x="4"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2" name="ï$ḻïḍê"/>
            <p:cNvSpPr/>
            <p:nvPr userDrawn="1">
              <p:custDataLst>
                <p:tags r:id="rId50"/>
              </p:custDataLst>
            </p:nvPr>
          </p:nvSpPr>
          <p:spPr bwMode="auto">
            <a:xfrm>
              <a:off x="10787873" y="2510771"/>
              <a:ext cx="439138" cy="618337"/>
            </a:xfrm>
            <a:custGeom>
              <a:avLst/>
              <a:gdLst>
                <a:gd name="T0" fmla="*/ 36 w 107"/>
                <a:gd name="T1" fmla="*/ 140 h 151"/>
                <a:gd name="T2" fmla="*/ 77 w 107"/>
                <a:gd name="T3" fmla="*/ 139 h 151"/>
                <a:gd name="T4" fmla="*/ 73 w 107"/>
                <a:gd name="T5" fmla="*/ 148 h 151"/>
                <a:gd name="T6" fmla="*/ 70 w 107"/>
                <a:gd name="T7" fmla="*/ 151 h 151"/>
                <a:gd name="T8" fmla="*/ 73 w 107"/>
                <a:gd name="T9" fmla="*/ 148 h 151"/>
                <a:gd name="T10" fmla="*/ 76 w 107"/>
                <a:gd name="T11" fmla="*/ 141 h 151"/>
                <a:gd name="T12" fmla="*/ 80 w 107"/>
                <a:gd name="T13" fmla="*/ 135 h 151"/>
                <a:gd name="T14" fmla="*/ 33 w 107"/>
                <a:gd name="T15" fmla="*/ 136 h 151"/>
                <a:gd name="T16" fmla="*/ 81 w 107"/>
                <a:gd name="T17" fmla="*/ 133 h 151"/>
                <a:gd name="T18" fmla="*/ 80 w 107"/>
                <a:gd name="T19" fmla="*/ 134 h 151"/>
                <a:gd name="T20" fmla="*/ 31 w 107"/>
                <a:gd name="T21" fmla="*/ 133 h 151"/>
                <a:gd name="T22" fmla="*/ 72 w 107"/>
                <a:gd name="T23" fmla="*/ 132 h 151"/>
                <a:gd name="T24" fmla="*/ 75 w 107"/>
                <a:gd name="T25" fmla="*/ 133 h 151"/>
                <a:gd name="T26" fmla="*/ 56 w 107"/>
                <a:gd name="T27" fmla="*/ 130 h 151"/>
                <a:gd name="T28" fmla="*/ 48 w 107"/>
                <a:gd name="T29" fmla="*/ 142 h 151"/>
                <a:gd name="T30" fmla="*/ 54 w 107"/>
                <a:gd name="T31" fmla="*/ 148 h 151"/>
                <a:gd name="T32" fmla="*/ 60 w 107"/>
                <a:gd name="T33" fmla="*/ 142 h 151"/>
                <a:gd name="T34" fmla="*/ 72 w 107"/>
                <a:gd name="T35" fmla="*/ 129 h 151"/>
                <a:gd name="T36" fmla="*/ 77 w 107"/>
                <a:gd name="T37" fmla="*/ 130 h 151"/>
                <a:gd name="T38" fmla="*/ 56 w 107"/>
                <a:gd name="T39" fmla="*/ 127 h 151"/>
                <a:gd name="T40" fmla="*/ 45 w 107"/>
                <a:gd name="T41" fmla="*/ 131 h 151"/>
                <a:gd name="T42" fmla="*/ 60 w 107"/>
                <a:gd name="T43" fmla="*/ 130 h 151"/>
                <a:gd name="T44" fmla="*/ 0 w 107"/>
                <a:gd name="T45" fmla="*/ 93 h 151"/>
                <a:gd name="T46" fmla="*/ 100 w 107"/>
                <a:gd name="T47" fmla="*/ 64 h 151"/>
                <a:gd name="T48" fmla="*/ 89 w 107"/>
                <a:gd name="T49" fmla="*/ 98 h 151"/>
                <a:gd name="T50" fmla="*/ 73 w 107"/>
                <a:gd name="T51" fmla="*/ 128 h 151"/>
                <a:gd name="T52" fmla="*/ 79 w 107"/>
                <a:gd name="T53" fmla="*/ 127 h 151"/>
                <a:gd name="T54" fmla="*/ 103 w 107"/>
                <a:gd name="T55" fmla="*/ 66 h 151"/>
                <a:gd name="T56" fmla="*/ 100 w 107"/>
                <a:gd name="T57" fmla="*/ 63 h 151"/>
                <a:gd name="T58" fmla="*/ 107 w 107"/>
                <a:gd name="T59" fmla="*/ 62 h 151"/>
                <a:gd name="T60" fmla="*/ 53 w 107"/>
                <a:gd name="T61" fmla="*/ 54 h 151"/>
                <a:gd name="T62" fmla="*/ 19 w 107"/>
                <a:gd name="T63" fmla="*/ 68 h 151"/>
                <a:gd name="T64" fmla="*/ 31 w 107"/>
                <a:gd name="T65" fmla="*/ 98 h 151"/>
                <a:gd name="T66" fmla="*/ 45 w 107"/>
                <a:gd name="T67" fmla="*/ 128 h 151"/>
                <a:gd name="T68" fmla="*/ 60 w 107"/>
                <a:gd name="T69" fmla="*/ 126 h 151"/>
                <a:gd name="T70" fmla="*/ 53 w 107"/>
                <a:gd name="T71" fmla="*/ 54 h 151"/>
                <a:gd name="T72" fmla="*/ 16 w 107"/>
                <a:gd name="T73" fmla="*/ 57 h 151"/>
                <a:gd name="T74" fmla="*/ 41 w 107"/>
                <a:gd name="T75" fmla="*/ 54 h 151"/>
                <a:gd name="T76" fmla="*/ 59 w 107"/>
                <a:gd name="T77" fmla="*/ 53 h 151"/>
                <a:gd name="T78" fmla="*/ 53 w 107"/>
                <a:gd name="T79" fmla="*/ 49 h 151"/>
                <a:gd name="T80" fmla="*/ 101 w 107"/>
                <a:gd name="T81" fmla="*/ 54 h 151"/>
                <a:gd name="T82" fmla="*/ 107 w 107"/>
                <a:gd name="T83" fmla="*/ 49 h 151"/>
                <a:gd name="T84" fmla="*/ 92 w 107"/>
                <a:gd name="T85" fmla="*/ 11 h 151"/>
                <a:gd name="T86" fmla="*/ 73 w 107"/>
                <a:gd name="T87" fmla="*/ 2 h 151"/>
                <a:gd name="T88" fmla="*/ 66 w 107"/>
                <a:gd name="T89" fmla="*/ 1 h 151"/>
                <a:gd name="T90" fmla="*/ 64 w 107"/>
                <a:gd name="T91" fmla="*/ 1 h 151"/>
                <a:gd name="T92" fmla="*/ 35 w 107"/>
                <a:gd name="T93" fmla="*/ 3 h 151"/>
                <a:gd name="T94" fmla="*/ 4 w 107"/>
                <a:gd name="T95" fmla="*/ 23 h 151"/>
                <a:gd name="T96" fmla="*/ 27 w 107"/>
                <a:gd name="T97" fmla="*/ 6 h 151"/>
                <a:gd name="T98" fmla="*/ 18 w 107"/>
                <a:gd name="T99" fmla="*/ 55 h 151"/>
                <a:gd name="T100" fmla="*/ 54 w 107"/>
                <a:gd name="T10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151">
                  <a:moveTo>
                    <a:pt x="33" y="136"/>
                  </a:moveTo>
                  <a:cubicBezTo>
                    <a:pt x="33" y="136"/>
                    <a:pt x="33" y="136"/>
                    <a:pt x="33" y="136"/>
                  </a:cubicBezTo>
                  <a:cubicBezTo>
                    <a:pt x="34" y="138"/>
                    <a:pt x="35" y="139"/>
                    <a:pt x="36" y="140"/>
                  </a:cubicBezTo>
                  <a:cubicBezTo>
                    <a:pt x="35" y="139"/>
                    <a:pt x="34" y="138"/>
                    <a:pt x="33" y="136"/>
                  </a:cubicBezTo>
                  <a:moveTo>
                    <a:pt x="80" y="135"/>
                  </a:moveTo>
                  <a:cubicBezTo>
                    <a:pt x="79" y="136"/>
                    <a:pt x="78" y="138"/>
                    <a:pt x="77" y="139"/>
                  </a:cubicBezTo>
                  <a:cubicBezTo>
                    <a:pt x="77" y="140"/>
                    <a:pt x="77" y="141"/>
                    <a:pt x="76" y="141"/>
                  </a:cubicBezTo>
                  <a:cubicBezTo>
                    <a:pt x="75" y="143"/>
                    <a:pt x="75" y="145"/>
                    <a:pt x="74" y="146"/>
                  </a:cubicBezTo>
                  <a:cubicBezTo>
                    <a:pt x="74" y="147"/>
                    <a:pt x="74" y="147"/>
                    <a:pt x="73" y="148"/>
                  </a:cubicBezTo>
                  <a:cubicBezTo>
                    <a:pt x="73" y="148"/>
                    <a:pt x="73" y="148"/>
                    <a:pt x="73" y="148"/>
                  </a:cubicBezTo>
                  <a:cubicBezTo>
                    <a:pt x="73" y="148"/>
                    <a:pt x="73" y="149"/>
                    <a:pt x="72" y="149"/>
                  </a:cubicBezTo>
                  <a:cubicBezTo>
                    <a:pt x="72" y="150"/>
                    <a:pt x="71" y="151"/>
                    <a:pt x="70" y="151"/>
                  </a:cubicBezTo>
                  <a:cubicBezTo>
                    <a:pt x="70" y="151"/>
                    <a:pt x="70" y="151"/>
                    <a:pt x="70" y="151"/>
                  </a:cubicBezTo>
                  <a:cubicBezTo>
                    <a:pt x="71" y="151"/>
                    <a:pt x="72" y="150"/>
                    <a:pt x="72" y="149"/>
                  </a:cubicBezTo>
                  <a:cubicBezTo>
                    <a:pt x="73" y="149"/>
                    <a:pt x="73" y="148"/>
                    <a:pt x="73" y="148"/>
                  </a:cubicBezTo>
                  <a:cubicBezTo>
                    <a:pt x="73" y="148"/>
                    <a:pt x="73" y="148"/>
                    <a:pt x="73" y="148"/>
                  </a:cubicBezTo>
                  <a:cubicBezTo>
                    <a:pt x="74" y="147"/>
                    <a:pt x="74" y="147"/>
                    <a:pt x="74" y="146"/>
                  </a:cubicBezTo>
                  <a:cubicBezTo>
                    <a:pt x="75" y="145"/>
                    <a:pt x="75" y="143"/>
                    <a:pt x="76" y="141"/>
                  </a:cubicBezTo>
                  <a:cubicBezTo>
                    <a:pt x="77" y="141"/>
                    <a:pt x="77" y="140"/>
                    <a:pt x="77" y="139"/>
                  </a:cubicBezTo>
                  <a:cubicBezTo>
                    <a:pt x="78" y="138"/>
                    <a:pt x="79" y="136"/>
                    <a:pt x="80" y="135"/>
                  </a:cubicBezTo>
                  <a:cubicBezTo>
                    <a:pt x="80" y="135"/>
                    <a:pt x="80" y="135"/>
                    <a:pt x="80" y="135"/>
                  </a:cubicBezTo>
                  <a:moveTo>
                    <a:pt x="31" y="134"/>
                  </a:moveTo>
                  <a:cubicBezTo>
                    <a:pt x="31" y="134"/>
                    <a:pt x="31" y="134"/>
                    <a:pt x="31" y="134"/>
                  </a:cubicBezTo>
                  <a:cubicBezTo>
                    <a:pt x="32" y="134"/>
                    <a:pt x="32" y="135"/>
                    <a:pt x="33" y="136"/>
                  </a:cubicBezTo>
                  <a:cubicBezTo>
                    <a:pt x="33" y="136"/>
                    <a:pt x="33" y="136"/>
                    <a:pt x="33" y="136"/>
                  </a:cubicBezTo>
                  <a:cubicBezTo>
                    <a:pt x="32" y="135"/>
                    <a:pt x="32" y="134"/>
                    <a:pt x="31" y="134"/>
                  </a:cubicBezTo>
                  <a:moveTo>
                    <a:pt x="81" y="133"/>
                  </a:moveTo>
                  <a:cubicBezTo>
                    <a:pt x="81" y="133"/>
                    <a:pt x="81" y="133"/>
                    <a:pt x="81" y="134"/>
                  </a:cubicBezTo>
                  <a:cubicBezTo>
                    <a:pt x="81" y="134"/>
                    <a:pt x="80" y="134"/>
                    <a:pt x="80" y="134"/>
                  </a:cubicBezTo>
                  <a:cubicBezTo>
                    <a:pt x="80" y="134"/>
                    <a:pt x="80" y="134"/>
                    <a:pt x="80" y="134"/>
                  </a:cubicBezTo>
                  <a:cubicBezTo>
                    <a:pt x="81" y="134"/>
                    <a:pt x="81" y="133"/>
                    <a:pt x="81" y="133"/>
                  </a:cubicBezTo>
                  <a:moveTo>
                    <a:pt x="30" y="132"/>
                  </a:moveTo>
                  <a:cubicBezTo>
                    <a:pt x="30" y="133"/>
                    <a:pt x="31" y="133"/>
                    <a:pt x="31" y="133"/>
                  </a:cubicBezTo>
                  <a:cubicBezTo>
                    <a:pt x="31" y="133"/>
                    <a:pt x="31" y="133"/>
                    <a:pt x="31" y="133"/>
                  </a:cubicBezTo>
                  <a:cubicBezTo>
                    <a:pt x="31" y="133"/>
                    <a:pt x="30" y="133"/>
                    <a:pt x="30" y="132"/>
                  </a:cubicBezTo>
                  <a:moveTo>
                    <a:pt x="72" y="132"/>
                  </a:moveTo>
                  <a:cubicBezTo>
                    <a:pt x="68" y="137"/>
                    <a:pt x="68" y="144"/>
                    <a:pt x="67" y="150"/>
                  </a:cubicBezTo>
                  <a:cubicBezTo>
                    <a:pt x="68" y="150"/>
                    <a:pt x="69" y="151"/>
                    <a:pt x="70" y="151"/>
                  </a:cubicBezTo>
                  <a:cubicBezTo>
                    <a:pt x="70" y="144"/>
                    <a:pt x="73" y="138"/>
                    <a:pt x="75" y="133"/>
                  </a:cubicBezTo>
                  <a:cubicBezTo>
                    <a:pt x="74" y="132"/>
                    <a:pt x="73" y="132"/>
                    <a:pt x="72" y="132"/>
                  </a:cubicBezTo>
                  <a:moveTo>
                    <a:pt x="60" y="130"/>
                  </a:moveTo>
                  <a:cubicBezTo>
                    <a:pt x="59" y="130"/>
                    <a:pt x="57" y="130"/>
                    <a:pt x="56" y="130"/>
                  </a:cubicBezTo>
                  <a:cubicBezTo>
                    <a:pt x="53" y="131"/>
                    <a:pt x="49" y="131"/>
                    <a:pt x="46" y="132"/>
                  </a:cubicBezTo>
                  <a:cubicBezTo>
                    <a:pt x="46" y="133"/>
                    <a:pt x="46" y="135"/>
                    <a:pt x="47" y="137"/>
                  </a:cubicBezTo>
                  <a:cubicBezTo>
                    <a:pt x="47" y="138"/>
                    <a:pt x="47" y="140"/>
                    <a:pt x="48" y="142"/>
                  </a:cubicBezTo>
                  <a:cubicBezTo>
                    <a:pt x="48" y="144"/>
                    <a:pt x="48" y="146"/>
                    <a:pt x="48" y="148"/>
                  </a:cubicBezTo>
                  <a:cubicBezTo>
                    <a:pt x="49" y="148"/>
                    <a:pt x="50" y="148"/>
                    <a:pt x="51" y="148"/>
                  </a:cubicBezTo>
                  <a:cubicBezTo>
                    <a:pt x="52" y="148"/>
                    <a:pt x="53" y="148"/>
                    <a:pt x="54" y="148"/>
                  </a:cubicBezTo>
                  <a:cubicBezTo>
                    <a:pt x="56" y="148"/>
                    <a:pt x="58" y="148"/>
                    <a:pt x="60" y="148"/>
                  </a:cubicBezTo>
                  <a:cubicBezTo>
                    <a:pt x="60" y="148"/>
                    <a:pt x="60" y="146"/>
                    <a:pt x="60" y="146"/>
                  </a:cubicBezTo>
                  <a:cubicBezTo>
                    <a:pt x="60" y="145"/>
                    <a:pt x="60" y="143"/>
                    <a:pt x="60" y="142"/>
                  </a:cubicBezTo>
                  <a:cubicBezTo>
                    <a:pt x="60" y="138"/>
                    <a:pt x="60" y="134"/>
                    <a:pt x="60" y="131"/>
                  </a:cubicBezTo>
                  <a:cubicBezTo>
                    <a:pt x="60" y="130"/>
                    <a:pt x="60" y="130"/>
                    <a:pt x="60" y="130"/>
                  </a:cubicBezTo>
                  <a:moveTo>
                    <a:pt x="72" y="129"/>
                  </a:moveTo>
                  <a:cubicBezTo>
                    <a:pt x="72" y="130"/>
                    <a:pt x="72" y="130"/>
                    <a:pt x="72" y="131"/>
                  </a:cubicBezTo>
                  <a:cubicBezTo>
                    <a:pt x="73" y="131"/>
                    <a:pt x="75" y="132"/>
                    <a:pt x="76" y="132"/>
                  </a:cubicBezTo>
                  <a:cubicBezTo>
                    <a:pt x="76" y="131"/>
                    <a:pt x="77" y="131"/>
                    <a:pt x="77" y="130"/>
                  </a:cubicBezTo>
                  <a:cubicBezTo>
                    <a:pt x="77" y="130"/>
                    <a:pt x="76" y="130"/>
                    <a:pt x="76" y="130"/>
                  </a:cubicBezTo>
                  <a:cubicBezTo>
                    <a:pt x="75" y="130"/>
                    <a:pt x="74" y="129"/>
                    <a:pt x="72" y="129"/>
                  </a:cubicBezTo>
                  <a:moveTo>
                    <a:pt x="56" y="127"/>
                  </a:moveTo>
                  <a:cubicBezTo>
                    <a:pt x="56" y="127"/>
                    <a:pt x="56" y="127"/>
                    <a:pt x="56" y="127"/>
                  </a:cubicBezTo>
                  <a:cubicBezTo>
                    <a:pt x="52" y="127"/>
                    <a:pt x="48" y="127"/>
                    <a:pt x="44" y="128"/>
                  </a:cubicBezTo>
                  <a:cubicBezTo>
                    <a:pt x="45" y="129"/>
                    <a:pt x="45" y="130"/>
                    <a:pt x="45" y="131"/>
                  </a:cubicBezTo>
                  <a:cubicBezTo>
                    <a:pt x="49" y="130"/>
                    <a:pt x="53" y="130"/>
                    <a:pt x="57" y="130"/>
                  </a:cubicBezTo>
                  <a:cubicBezTo>
                    <a:pt x="58" y="130"/>
                    <a:pt x="59" y="130"/>
                    <a:pt x="60" y="130"/>
                  </a:cubicBezTo>
                  <a:cubicBezTo>
                    <a:pt x="60" y="130"/>
                    <a:pt x="60" y="130"/>
                    <a:pt x="60" y="130"/>
                  </a:cubicBezTo>
                  <a:cubicBezTo>
                    <a:pt x="60" y="127"/>
                    <a:pt x="60" y="127"/>
                    <a:pt x="60" y="127"/>
                  </a:cubicBezTo>
                  <a:cubicBezTo>
                    <a:pt x="59" y="127"/>
                    <a:pt x="58" y="127"/>
                    <a:pt x="56" y="127"/>
                  </a:cubicBezTo>
                  <a:moveTo>
                    <a:pt x="0" y="93"/>
                  </a:moveTo>
                  <a:cubicBezTo>
                    <a:pt x="3" y="100"/>
                    <a:pt x="7" y="107"/>
                    <a:pt x="13" y="113"/>
                  </a:cubicBezTo>
                  <a:cubicBezTo>
                    <a:pt x="8" y="108"/>
                    <a:pt x="4" y="101"/>
                    <a:pt x="0" y="93"/>
                  </a:cubicBezTo>
                  <a:moveTo>
                    <a:pt x="100" y="64"/>
                  </a:moveTo>
                  <a:cubicBezTo>
                    <a:pt x="99" y="67"/>
                    <a:pt x="98" y="69"/>
                    <a:pt x="97" y="72"/>
                  </a:cubicBezTo>
                  <a:cubicBezTo>
                    <a:pt x="97" y="75"/>
                    <a:pt x="96" y="78"/>
                    <a:pt x="95" y="81"/>
                  </a:cubicBezTo>
                  <a:cubicBezTo>
                    <a:pt x="93" y="86"/>
                    <a:pt x="91" y="92"/>
                    <a:pt x="89" y="98"/>
                  </a:cubicBezTo>
                  <a:cubicBezTo>
                    <a:pt x="86" y="103"/>
                    <a:pt x="83" y="108"/>
                    <a:pt x="81" y="114"/>
                  </a:cubicBezTo>
                  <a:cubicBezTo>
                    <a:pt x="78" y="118"/>
                    <a:pt x="76" y="123"/>
                    <a:pt x="73" y="128"/>
                  </a:cubicBezTo>
                  <a:cubicBezTo>
                    <a:pt x="73" y="128"/>
                    <a:pt x="73" y="128"/>
                    <a:pt x="73" y="128"/>
                  </a:cubicBezTo>
                  <a:cubicBezTo>
                    <a:pt x="74" y="129"/>
                    <a:pt x="75" y="129"/>
                    <a:pt x="76" y="129"/>
                  </a:cubicBezTo>
                  <a:cubicBezTo>
                    <a:pt x="76" y="129"/>
                    <a:pt x="77" y="129"/>
                    <a:pt x="77" y="130"/>
                  </a:cubicBezTo>
                  <a:cubicBezTo>
                    <a:pt x="78" y="129"/>
                    <a:pt x="79" y="128"/>
                    <a:pt x="79" y="127"/>
                  </a:cubicBezTo>
                  <a:cubicBezTo>
                    <a:pt x="83" y="122"/>
                    <a:pt x="97" y="107"/>
                    <a:pt x="100" y="96"/>
                  </a:cubicBezTo>
                  <a:cubicBezTo>
                    <a:pt x="103" y="90"/>
                    <a:pt x="105" y="79"/>
                    <a:pt x="106" y="68"/>
                  </a:cubicBezTo>
                  <a:cubicBezTo>
                    <a:pt x="105" y="67"/>
                    <a:pt x="104" y="66"/>
                    <a:pt x="103" y="66"/>
                  </a:cubicBezTo>
                  <a:cubicBezTo>
                    <a:pt x="102" y="65"/>
                    <a:pt x="101" y="65"/>
                    <a:pt x="100" y="64"/>
                  </a:cubicBezTo>
                  <a:moveTo>
                    <a:pt x="101" y="59"/>
                  </a:moveTo>
                  <a:cubicBezTo>
                    <a:pt x="100" y="60"/>
                    <a:pt x="100" y="61"/>
                    <a:pt x="100" y="63"/>
                  </a:cubicBezTo>
                  <a:cubicBezTo>
                    <a:pt x="101" y="64"/>
                    <a:pt x="103" y="65"/>
                    <a:pt x="104" y="66"/>
                  </a:cubicBezTo>
                  <a:cubicBezTo>
                    <a:pt x="105" y="66"/>
                    <a:pt x="106" y="66"/>
                    <a:pt x="106" y="67"/>
                  </a:cubicBezTo>
                  <a:cubicBezTo>
                    <a:pt x="106" y="65"/>
                    <a:pt x="107" y="64"/>
                    <a:pt x="107" y="62"/>
                  </a:cubicBezTo>
                  <a:cubicBezTo>
                    <a:pt x="106" y="62"/>
                    <a:pt x="105" y="61"/>
                    <a:pt x="105" y="61"/>
                  </a:cubicBezTo>
                  <a:cubicBezTo>
                    <a:pt x="103" y="60"/>
                    <a:pt x="102" y="59"/>
                    <a:pt x="101" y="59"/>
                  </a:cubicBezTo>
                  <a:moveTo>
                    <a:pt x="53" y="54"/>
                  </a:moveTo>
                  <a:cubicBezTo>
                    <a:pt x="49" y="54"/>
                    <a:pt x="44" y="54"/>
                    <a:pt x="39" y="55"/>
                  </a:cubicBezTo>
                  <a:cubicBezTo>
                    <a:pt x="32" y="56"/>
                    <a:pt x="24" y="59"/>
                    <a:pt x="17" y="62"/>
                  </a:cubicBezTo>
                  <a:cubicBezTo>
                    <a:pt x="18" y="64"/>
                    <a:pt x="18" y="66"/>
                    <a:pt x="19" y="68"/>
                  </a:cubicBezTo>
                  <a:cubicBezTo>
                    <a:pt x="19" y="71"/>
                    <a:pt x="21" y="74"/>
                    <a:pt x="22" y="77"/>
                  </a:cubicBezTo>
                  <a:cubicBezTo>
                    <a:pt x="23" y="80"/>
                    <a:pt x="25" y="84"/>
                    <a:pt x="26" y="87"/>
                  </a:cubicBezTo>
                  <a:cubicBezTo>
                    <a:pt x="28" y="91"/>
                    <a:pt x="30" y="94"/>
                    <a:pt x="31" y="98"/>
                  </a:cubicBezTo>
                  <a:cubicBezTo>
                    <a:pt x="34" y="102"/>
                    <a:pt x="36" y="106"/>
                    <a:pt x="38" y="110"/>
                  </a:cubicBezTo>
                  <a:cubicBezTo>
                    <a:pt x="40" y="113"/>
                    <a:pt x="41" y="116"/>
                    <a:pt x="42" y="119"/>
                  </a:cubicBezTo>
                  <a:cubicBezTo>
                    <a:pt x="43" y="122"/>
                    <a:pt x="43" y="125"/>
                    <a:pt x="45" y="128"/>
                  </a:cubicBezTo>
                  <a:cubicBezTo>
                    <a:pt x="48" y="127"/>
                    <a:pt x="51" y="126"/>
                    <a:pt x="55" y="126"/>
                  </a:cubicBezTo>
                  <a:cubicBezTo>
                    <a:pt x="56" y="126"/>
                    <a:pt x="56" y="126"/>
                    <a:pt x="56" y="126"/>
                  </a:cubicBezTo>
                  <a:cubicBezTo>
                    <a:pt x="58" y="126"/>
                    <a:pt x="59" y="126"/>
                    <a:pt x="60" y="126"/>
                  </a:cubicBezTo>
                  <a:cubicBezTo>
                    <a:pt x="60" y="115"/>
                    <a:pt x="58" y="103"/>
                    <a:pt x="59" y="91"/>
                  </a:cubicBezTo>
                  <a:cubicBezTo>
                    <a:pt x="59" y="79"/>
                    <a:pt x="59" y="66"/>
                    <a:pt x="59" y="54"/>
                  </a:cubicBezTo>
                  <a:cubicBezTo>
                    <a:pt x="57" y="54"/>
                    <a:pt x="55" y="54"/>
                    <a:pt x="53" y="54"/>
                  </a:cubicBezTo>
                  <a:moveTo>
                    <a:pt x="53" y="49"/>
                  </a:moveTo>
                  <a:cubicBezTo>
                    <a:pt x="49" y="49"/>
                    <a:pt x="45" y="49"/>
                    <a:pt x="41" y="50"/>
                  </a:cubicBezTo>
                  <a:cubicBezTo>
                    <a:pt x="32" y="51"/>
                    <a:pt x="24" y="53"/>
                    <a:pt x="16" y="57"/>
                  </a:cubicBezTo>
                  <a:cubicBezTo>
                    <a:pt x="16" y="58"/>
                    <a:pt x="16" y="60"/>
                    <a:pt x="17" y="62"/>
                  </a:cubicBezTo>
                  <a:cubicBezTo>
                    <a:pt x="17" y="61"/>
                    <a:pt x="17" y="61"/>
                    <a:pt x="18" y="61"/>
                  </a:cubicBezTo>
                  <a:cubicBezTo>
                    <a:pt x="25" y="58"/>
                    <a:pt x="33" y="55"/>
                    <a:pt x="41" y="54"/>
                  </a:cubicBezTo>
                  <a:cubicBezTo>
                    <a:pt x="45" y="53"/>
                    <a:pt x="49" y="53"/>
                    <a:pt x="53" y="53"/>
                  </a:cubicBezTo>
                  <a:cubicBezTo>
                    <a:pt x="55" y="53"/>
                    <a:pt x="57" y="53"/>
                    <a:pt x="59" y="53"/>
                  </a:cubicBezTo>
                  <a:cubicBezTo>
                    <a:pt x="59" y="53"/>
                    <a:pt x="59" y="53"/>
                    <a:pt x="59" y="53"/>
                  </a:cubicBezTo>
                  <a:cubicBezTo>
                    <a:pt x="59" y="53"/>
                    <a:pt x="60" y="53"/>
                    <a:pt x="60" y="53"/>
                  </a:cubicBezTo>
                  <a:cubicBezTo>
                    <a:pt x="60" y="51"/>
                    <a:pt x="60" y="50"/>
                    <a:pt x="60" y="49"/>
                  </a:cubicBezTo>
                  <a:cubicBezTo>
                    <a:pt x="58" y="49"/>
                    <a:pt x="56" y="49"/>
                    <a:pt x="53" y="49"/>
                  </a:cubicBezTo>
                  <a:moveTo>
                    <a:pt x="76" y="3"/>
                  </a:moveTo>
                  <a:cubicBezTo>
                    <a:pt x="82" y="5"/>
                    <a:pt x="88" y="7"/>
                    <a:pt x="92" y="11"/>
                  </a:cubicBezTo>
                  <a:cubicBezTo>
                    <a:pt x="100" y="23"/>
                    <a:pt x="101" y="44"/>
                    <a:pt x="101" y="54"/>
                  </a:cubicBezTo>
                  <a:cubicBezTo>
                    <a:pt x="101" y="55"/>
                    <a:pt x="101" y="57"/>
                    <a:pt x="101" y="58"/>
                  </a:cubicBezTo>
                  <a:cubicBezTo>
                    <a:pt x="103" y="59"/>
                    <a:pt x="105" y="60"/>
                    <a:pt x="107" y="61"/>
                  </a:cubicBezTo>
                  <a:cubicBezTo>
                    <a:pt x="107" y="57"/>
                    <a:pt x="107" y="53"/>
                    <a:pt x="107" y="49"/>
                  </a:cubicBezTo>
                  <a:cubicBezTo>
                    <a:pt x="106" y="42"/>
                    <a:pt x="103" y="30"/>
                    <a:pt x="101" y="20"/>
                  </a:cubicBezTo>
                  <a:cubicBezTo>
                    <a:pt x="101" y="20"/>
                    <a:pt x="101" y="20"/>
                    <a:pt x="101" y="20"/>
                  </a:cubicBezTo>
                  <a:cubicBezTo>
                    <a:pt x="98" y="16"/>
                    <a:pt x="96" y="14"/>
                    <a:pt x="92" y="11"/>
                  </a:cubicBezTo>
                  <a:cubicBezTo>
                    <a:pt x="88" y="7"/>
                    <a:pt x="82" y="5"/>
                    <a:pt x="76" y="3"/>
                  </a:cubicBezTo>
                  <a:moveTo>
                    <a:pt x="66" y="1"/>
                  </a:moveTo>
                  <a:cubicBezTo>
                    <a:pt x="68" y="1"/>
                    <a:pt x="71" y="2"/>
                    <a:pt x="73" y="2"/>
                  </a:cubicBezTo>
                  <a:cubicBezTo>
                    <a:pt x="71" y="2"/>
                    <a:pt x="68" y="1"/>
                    <a:pt x="66" y="1"/>
                  </a:cubicBezTo>
                  <a:moveTo>
                    <a:pt x="66" y="1"/>
                  </a:moveTo>
                  <a:cubicBezTo>
                    <a:pt x="66" y="1"/>
                    <a:pt x="66" y="1"/>
                    <a:pt x="66" y="1"/>
                  </a:cubicBezTo>
                  <a:cubicBezTo>
                    <a:pt x="66" y="1"/>
                    <a:pt x="66" y="1"/>
                    <a:pt x="66" y="1"/>
                  </a:cubicBezTo>
                  <a:moveTo>
                    <a:pt x="58" y="0"/>
                  </a:moveTo>
                  <a:cubicBezTo>
                    <a:pt x="60" y="0"/>
                    <a:pt x="62" y="0"/>
                    <a:pt x="64" y="1"/>
                  </a:cubicBezTo>
                  <a:cubicBezTo>
                    <a:pt x="62" y="0"/>
                    <a:pt x="60" y="0"/>
                    <a:pt x="58" y="0"/>
                  </a:cubicBezTo>
                  <a:moveTo>
                    <a:pt x="53" y="0"/>
                  </a:moveTo>
                  <a:cubicBezTo>
                    <a:pt x="47" y="0"/>
                    <a:pt x="41" y="1"/>
                    <a:pt x="35" y="3"/>
                  </a:cubicBezTo>
                  <a:cubicBezTo>
                    <a:pt x="32" y="4"/>
                    <a:pt x="30" y="5"/>
                    <a:pt x="27" y="6"/>
                  </a:cubicBezTo>
                  <a:cubicBezTo>
                    <a:pt x="18" y="10"/>
                    <a:pt x="10" y="15"/>
                    <a:pt x="4" y="23"/>
                  </a:cubicBezTo>
                  <a:cubicBezTo>
                    <a:pt x="4" y="23"/>
                    <a:pt x="4" y="23"/>
                    <a:pt x="4" y="23"/>
                  </a:cubicBezTo>
                  <a:cubicBezTo>
                    <a:pt x="4" y="23"/>
                    <a:pt x="4" y="23"/>
                    <a:pt x="4" y="23"/>
                  </a:cubicBezTo>
                  <a:cubicBezTo>
                    <a:pt x="7" y="20"/>
                    <a:pt x="10" y="17"/>
                    <a:pt x="13" y="14"/>
                  </a:cubicBezTo>
                  <a:cubicBezTo>
                    <a:pt x="17" y="11"/>
                    <a:pt x="22" y="8"/>
                    <a:pt x="27" y="6"/>
                  </a:cubicBezTo>
                  <a:cubicBezTo>
                    <a:pt x="24" y="12"/>
                    <a:pt x="16" y="28"/>
                    <a:pt x="15" y="41"/>
                  </a:cubicBezTo>
                  <a:cubicBezTo>
                    <a:pt x="15" y="47"/>
                    <a:pt x="15" y="51"/>
                    <a:pt x="16" y="56"/>
                  </a:cubicBezTo>
                  <a:cubicBezTo>
                    <a:pt x="16" y="56"/>
                    <a:pt x="17" y="55"/>
                    <a:pt x="18" y="55"/>
                  </a:cubicBezTo>
                  <a:cubicBezTo>
                    <a:pt x="30" y="50"/>
                    <a:pt x="42" y="48"/>
                    <a:pt x="55" y="48"/>
                  </a:cubicBezTo>
                  <a:cubicBezTo>
                    <a:pt x="56" y="48"/>
                    <a:pt x="58" y="48"/>
                    <a:pt x="60" y="48"/>
                  </a:cubicBezTo>
                  <a:cubicBezTo>
                    <a:pt x="60" y="29"/>
                    <a:pt x="56" y="9"/>
                    <a:pt x="54" y="0"/>
                  </a:cubicBezTo>
                  <a:cubicBezTo>
                    <a:pt x="53" y="0"/>
                    <a:pt x="53" y="0"/>
                    <a:pt x="53"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3" name="íṡḻíḍè"/>
            <p:cNvSpPr/>
            <p:nvPr userDrawn="1">
              <p:custDataLst>
                <p:tags r:id="rId51"/>
              </p:custDataLst>
            </p:nvPr>
          </p:nvSpPr>
          <p:spPr bwMode="auto">
            <a:xfrm>
              <a:off x="11075380" y="2593479"/>
              <a:ext cx="236308" cy="535631"/>
            </a:xfrm>
            <a:custGeom>
              <a:avLst/>
              <a:gdLst>
                <a:gd name="T0" fmla="*/ 5 w 58"/>
                <a:gd name="T1" fmla="*/ 113 h 131"/>
                <a:gd name="T2" fmla="*/ 0 w 58"/>
                <a:gd name="T3" fmla="*/ 131 h 131"/>
                <a:gd name="T4" fmla="*/ 0 w 58"/>
                <a:gd name="T5" fmla="*/ 131 h 131"/>
                <a:gd name="T6" fmla="*/ 0 w 58"/>
                <a:gd name="T7" fmla="*/ 131 h 131"/>
                <a:gd name="T8" fmla="*/ 0 w 58"/>
                <a:gd name="T9" fmla="*/ 131 h 131"/>
                <a:gd name="T10" fmla="*/ 2 w 58"/>
                <a:gd name="T11" fmla="*/ 129 h 131"/>
                <a:gd name="T12" fmla="*/ 3 w 58"/>
                <a:gd name="T13" fmla="*/ 128 h 131"/>
                <a:gd name="T14" fmla="*/ 3 w 58"/>
                <a:gd name="T15" fmla="*/ 128 h 131"/>
                <a:gd name="T16" fmla="*/ 4 w 58"/>
                <a:gd name="T17" fmla="*/ 126 h 131"/>
                <a:gd name="T18" fmla="*/ 6 w 58"/>
                <a:gd name="T19" fmla="*/ 121 h 131"/>
                <a:gd name="T20" fmla="*/ 7 w 58"/>
                <a:gd name="T21" fmla="*/ 119 h 131"/>
                <a:gd name="T22" fmla="*/ 10 w 58"/>
                <a:gd name="T23" fmla="*/ 115 h 131"/>
                <a:gd name="T24" fmla="*/ 10 w 58"/>
                <a:gd name="T25" fmla="*/ 115 h 131"/>
                <a:gd name="T26" fmla="*/ 5 w 58"/>
                <a:gd name="T27" fmla="*/ 113 h 131"/>
                <a:gd name="T28" fmla="*/ 7 w 58"/>
                <a:gd name="T29" fmla="*/ 110 h 131"/>
                <a:gd name="T30" fmla="*/ 6 w 58"/>
                <a:gd name="T31" fmla="*/ 112 h 131"/>
                <a:gd name="T32" fmla="*/ 10 w 58"/>
                <a:gd name="T33" fmla="*/ 114 h 131"/>
                <a:gd name="T34" fmla="*/ 11 w 58"/>
                <a:gd name="T35" fmla="*/ 114 h 131"/>
                <a:gd name="T36" fmla="*/ 11 w 58"/>
                <a:gd name="T37" fmla="*/ 113 h 131"/>
                <a:gd name="T38" fmla="*/ 12 w 58"/>
                <a:gd name="T39" fmla="*/ 112 h 131"/>
                <a:gd name="T40" fmla="*/ 12 w 58"/>
                <a:gd name="T41" fmla="*/ 112 h 131"/>
                <a:gd name="T42" fmla="*/ 12 w 58"/>
                <a:gd name="T43" fmla="*/ 112 h 131"/>
                <a:gd name="T44" fmla="*/ 7 w 58"/>
                <a:gd name="T45" fmla="*/ 110 h 131"/>
                <a:gd name="T46" fmla="*/ 31 w 58"/>
                <a:gd name="T47" fmla="*/ 0 h 131"/>
                <a:gd name="T48" fmla="*/ 31 w 58"/>
                <a:gd name="T49" fmla="*/ 0 h 131"/>
                <a:gd name="T50" fmla="*/ 37 w 58"/>
                <a:gd name="T51" fmla="*/ 29 h 131"/>
                <a:gd name="T52" fmla="*/ 37 w 58"/>
                <a:gd name="T53" fmla="*/ 41 h 131"/>
                <a:gd name="T54" fmla="*/ 37 w 58"/>
                <a:gd name="T55" fmla="*/ 41 h 131"/>
                <a:gd name="T56" fmla="*/ 46 w 58"/>
                <a:gd name="T57" fmla="*/ 48 h 131"/>
                <a:gd name="T58" fmla="*/ 46 w 58"/>
                <a:gd name="T59" fmla="*/ 49 h 131"/>
                <a:gd name="T60" fmla="*/ 37 w 58"/>
                <a:gd name="T61" fmla="*/ 42 h 131"/>
                <a:gd name="T62" fmla="*/ 36 w 58"/>
                <a:gd name="T63" fmla="*/ 47 h 131"/>
                <a:gd name="T64" fmla="*/ 40 w 58"/>
                <a:gd name="T65" fmla="*/ 49 h 131"/>
                <a:gd name="T66" fmla="*/ 46 w 58"/>
                <a:gd name="T67" fmla="*/ 52 h 131"/>
                <a:gd name="T68" fmla="*/ 45 w 58"/>
                <a:gd name="T69" fmla="*/ 53 h 131"/>
                <a:gd name="T70" fmla="*/ 45 w 58"/>
                <a:gd name="T71" fmla="*/ 53 h 131"/>
                <a:gd name="T72" fmla="*/ 39 w 58"/>
                <a:gd name="T73" fmla="*/ 49 h 131"/>
                <a:gd name="T74" fmla="*/ 36 w 58"/>
                <a:gd name="T75" fmla="*/ 48 h 131"/>
                <a:gd name="T76" fmla="*/ 30 w 58"/>
                <a:gd name="T77" fmla="*/ 76 h 131"/>
                <a:gd name="T78" fmla="*/ 9 w 58"/>
                <a:gd name="T79" fmla="*/ 107 h 131"/>
                <a:gd name="T80" fmla="*/ 7 w 58"/>
                <a:gd name="T81" fmla="*/ 110 h 131"/>
                <a:gd name="T82" fmla="*/ 12 w 58"/>
                <a:gd name="T83" fmla="*/ 111 h 131"/>
                <a:gd name="T84" fmla="*/ 13 w 58"/>
                <a:gd name="T85" fmla="*/ 111 h 131"/>
                <a:gd name="T86" fmla="*/ 15 w 58"/>
                <a:gd name="T87" fmla="*/ 109 h 131"/>
                <a:gd name="T88" fmla="*/ 16 w 58"/>
                <a:gd name="T89" fmla="*/ 107 h 131"/>
                <a:gd name="T90" fmla="*/ 19 w 58"/>
                <a:gd name="T91" fmla="*/ 104 h 131"/>
                <a:gd name="T92" fmla="*/ 22 w 58"/>
                <a:gd name="T93" fmla="*/ 101 h 131"/>
                <a:gd name="T94" fmla="*/ 28 w 58"/>
                <a:gd name="T95" fmla="*/ 95 h 131"/>
                <a:gd name="T96" fmla="*/ 29 w 58"/>
                <a:gd name="T97" fmla="*/ 94 h 131"/>
                <a:gd name="T98" fmla="*/ 30 w 58"/>
                <a:gd name="T99" fmla="*/ 93 h 131"/>
                <a:gd name="T100" fmla="*/ 42 w 58"/>
                <a:gd name="T101" fmla="*/ 20 h 131"/>
                <a:gd name="T102" fmla="*/ 31 w 58"/>
                <a:gd name="T10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131">
                  <a:moveTo>
                    <a:pt x="5" y="113"/>
                  </a:moveTo>
                  <a:cubicBezTo>
                    <a:pt x="3" y="118"/>
                    <a:pt x="0" y="124"/>
                    <a:pt x="0" y="131"/>
                  </a:cubicBezTo>
                  <a:cubicBezTo>
                    <a:pt x="0" y="131"/>
                    <a:pt x="0" y="131"/>
                    <a:pt x="0" y="131"/>
                  </a:cubicBezTo>
                  <a:cubicBezTo>
                    <a:pt x="0" y="131"/>
                    <a:pt x="0" y="131"/>
                    <a:pt x="0" y="131"/>
                  </a:cubicBezTo>
                  <a:cubicBezTo>
                    <a:pt x="0" y="131"/>
                    <a:pt x="0" y="131"/>
                    <a:pt x="0" y="131"/>
                  </a:cubicBezTo>
                  <a:cubicBezTo>
                    <a:pt x="1" y="131"/>
                    <a:pt x="2" y="130"/>
                    <a:pt x="2" y="129"/>
                  </a:cubicBezTo>
                  <a:cubicBezTo>
                    <a:pt x="3" y="129"/>
                    <a:pt x="3" y="128"/>
                    <a:pt x="3" y="128"/>
                  </a:cubicBezTo>
                  <a:cubicBezTo>
                    <a:pt x="3" y="128"/>
                    <a:pt x="3" y="128"/>
                    <a:pt x="3" y="128"/>
                  </a:cubicBezTo>
                  <a:cubicBezTo>
                    <a:pt x="4" y="127"/>
                    <a:pt x="4" y="127"/>
                    <a:pt x="4" y="126"/>
                  </a:cubicBezTo>
                  <a:cubicBezTo>
                    <a:pt x="5" y="125"/>
                    <a:pt x="5" y="123"/>
                    <a:pt x="6" y="121"/>
                  </a:cubicBezTo>
                  <a:cubicBezTo>
                    <a:pt x="7" y="121"/>
                    <a:pt x="7" y="120"/>
                    <a:pt x="7" y="119"/>
                  </a:cubicBezTo>
                  <a:cubicBezTo>
                    <a:pt x="8" y="118"/>
                    <a:pt x="9" y="116"/>
                    <a:pt x="10" y="115"/>
                  </a:cubicBezTo>
                  <a:cubicBezTo>
                    <a:pt x="10" y="115"/>
                    <a:pt x="10" y="115"/>
                    <a:pt x="10" y="115"/>
                  </a:cubicBezTo>
                  <a:cubicBezTo>
                    <a:pt x="8" y="114"/>
                    <a:pt x="7" y="113"/>
                    <a:pt x="5" y="113"/>
                  </a:cubicBezTo>
                  <a:moveTo>
                    <a:pt x="7" y="110"/>
                  </a:moveTo>
                  <a:cubicBezTo>
                    <a:pt x="7" y="111"/>
                    <a:pt x="6" y="111"/>
                    <a:pt x="6" y="112"/>
                  </a:cubicBezTo>
                  <a:cubicBezTo>
                    <a:pt x="7" y="113"/>
                    <a:pt x="9" y="113"/>
                    <a:pt x="10" y="114"/>
                  </a:cubicBezTo>
                  <a:cubicBezTo>
                    <a:pt x="10" y="114"/>
                    <a:pt x="11" y="114"/>
                    <a:pt x="11" y="114"/>
                  </a:cubicBezTo>
                  <a:cubicBezTo>
                    <a:pt x="11" y="113"/>
                    <a:pt x="11" y="113"/>
                    <a:pt x="11" y="113"/>
                  </a:cubicBezTo>
                  <a:cubicBezTo>
                    <a:pt x="11" y="113"/>
                    <a:pt x="12" y="112"/>
                    <a:pt x="12" y="112"/>
                  </a:cubicBezTo>
                  <a:cubicBezTo>
                    <a:pt x="12" y="112"/>
                    <a:pt x="12" y="112"/>
                    <a:pt x="12" y="112"/>
                  </a:cubicBezTo>
                  <a:cubicBezTo>
                    <a:pt x="12" y="112"/>
                    <a:pt x="12" y="112"/>
                    <a:pt x="12" y="112"/>
                  </a:cubicBezTo>
                  <a:cubicBezTo>
                    <a:pt x="10" y="111"/>
                    <a:pt x="9" y="111"/>
                    <a:pt x="7" y="110"/>
                  </a:cubicBezTo>
                  <a:moveTo>
                    <a:pt x="31" y="0"/>
                  </a:moveTo>
                  <a:cubicBezTo>
                    <a:pt x="31" y="0"/>
                    <a:pt x="31" y="0"/>
                    <a:pt x="31" y="0"/>
                  </a:cubicBezTo>
                  <a:cubicBezTo>
                    <a:pt x="33" y="10"/>
                    <a:pt x="36" y="22"/>
                    <a:pt x="37" y="29"/>
                  </a:cubicBezTo>
                  <a:cubicBezTo>
                    <a:pt x="37" y="33"/>
                    <a:pt x="37" y="37"/>
                    <a:pt x="37" y="41"/>
                  </a:cubicBezTo>
                  <a:cubicBezTo>
                    <a:pt x="37" y="41"/>
                    <a:pt x="37" y="41"/>
                    <a:pt x="37" y="41"/>
                  </a:cubicBezTo>
                  <a:cubicBezTo>
                    <a:pt x="41" y="43"/>
                    <a:pt x="44" y="45"/>
                    <a:pt x="46" y="48"/>
                  </a:cubicBezTo>
                  <a:cubicBezTo>
                    <a:pt x="46" y="49"/>
                    <a:pt x="46" y="49"/>
                    <a:pt x="46" y="49"/>
                  </a:cubicBezTo>
                  <a:cubicBezTo>
                    <a:pt x="43" y="46"/>
                    <a:pt x="40" y="44"/>
                    <a:pt x="37" y="42"/>
                  </a:cubicBezTo>
                  <a:cubicBezTo>
                    <a:pt x="37" y="44"/>
                    <a:pt x="36" y="45"/>
                    <a:pt x="36" y="47"/>
                  </a:cubicBezTo>
                  <a:cubicBezTo>
                    <a:pt x="38" y="48"/>
                    <a:pt x="39" y="48"/>
                    <a:pt x="40" y="49"/>
                  </a:cubicBezTo>
                  <a:cubicBezTo>
                    <a:pt x="42" y="50"/>
                    <a:pt x="44" y="51"/>
                    <a:pt x="46" y="52"/>
                  </a:cubicBezTo>
                  <a:cubicBezTo>
                    <a:pt x="46" y="52"/>
                    <a:pt x="46" y="53"/>
                    <a:pt x="45" y="53"/>
                  </a:cubicBezTo>
                  <a:cubicBezTo>
                    <a:pt x="45" y="53"/>
                    <a:pt x="45" y="53"/>
                    <a:pt x="45" y="53"/>
                  </a:cubicBezTo>
                  <a:cubicBezTo>
                    <a:pt x="43" y="51"/>
                    <a:pt x="41" y="50"/>
                    <a:pt x="39" y="49"/>
                  </a:cubicBezTo>
                  <a:cubicBezTo>
                    <a:pt x="38" y="49"/>
                    <a:pt x="37" y="48"/>
                    <a:pt x="36" y="48"/>
                  </a:cubicBezTo>
                  <a:cubicBezTo>
                    <a:pt x="35" y="59"/>
                    <a:pt x="33" y="70"/>
                    <a:pt x="30" y="76"/>
                  </a:cubicBezTo>
                  <a:cubicBezTo>
                    <a:pt x="27" y="87"/>
                    <a:pt x="13" y="102"/>
                    <a:pt x="9" y="107"/>
                  </a:cubicBezTo>
                  <a:cubicBezTo>
                    <a:pt x="9" y="108"/>
                    <a:pt x="8" y="109"/>
                    <a:pt x="7" y="110"/>
                  </a:cubicBezTo>
                  <a:cubicBezTo>
                    <a:pt x="9" y="110"/>
                    <a:pt x="11" y="110"/>
                    <a:pt x="12" y="111"/>
                  </a:cubicBezTo>
                  <a:cubicBezTo>
                    <a:pt x="12" y="111"/>
                    <a:pt x="12" y="111"/>
                    <a:pt x="13" y="111"/>
                  </a:cubicBezTo>
                  <a:cubicBezTo>
                    <a:pt x="13" y="110"/>
                    <a:pt x="14" y="109"/>
                    <a:pt x="15" y="109"/>
                  </a:cubicBezTo>
                  <a:cubicBezTo>
                    <a:pt x="15" y="108"/>
                    <a:pt x="16" y="108"/>
                    <a:pt x="16" y="107"/>
                  </a:cubicBezTo>
                  <a:cubicBezTo>
                    <a:pt x="17" y="106"/>
                    <a:pt x="18" y="105"/>
                    <a:pt x="19" y="104"/>
                  </a:cubicBezTo>
                  <a:cubicBezTo>
                    <a:pt x="20" y="103"/>
                    <a:pt x="21" y="102"/>
                    <a:pt x="22" y="101"/>
                  </a:cubicBezTo>
                  <a:cubicBezTo>
                    <a:pt x="24" y="99"/>
                    <a:pt x="26" y="97"/>
                    <a:pt x="28" y="95"/>
                  </a:cubicBezTo>
                  <a:cubicBezTo>
                    <a:pt x="29" y="94"/>
                    <a:pt x="29" y="94"/>
                    <a:pt x="29" y="94"/>
                  </a:cubicBezTo>
                  <a:cubicBezTo>
                    <a:pt x="29" y="94"/>
                    <a:pt x="30" y="93"/>
                    <a:pt x="30" y="93"/>
                  </a:cubicBezTo>
                  <a:cubicBezTo>
                    <a:pt x="36" y="86"/>
                    <a:pt x="58" y="56"/>
                    <a:pt x="42" y="20"/>
                  </a:cubicBezTo>
                  <a:cubicBezTo>
                    <a:pt x="39" y="12"/>
                    <a:pt x="36" y="5"/>
                    <a:pt x="31"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4" name="íŝḷîdé"/>
            <p:cNvSpPr/>
            <p:nvPr userDrawn="1">
              <p:custDataLst>
                <p:tags r:id="rId52"/>
              </p:custDataLst>
            </p:nvPr>
          </p:nvSpPr>
          <p:spPr bwMode="auto">
            <a:xfrm>
              <a:off x="10730763" y="2534403"/>
              <a:ext cx="250092" cy="594707"/>
            </a:xfrm>
            <a:custGeom>
              <a:avLst/>
              <a:gdLst>
                <a:gd name="T0" fmla="*/ 59 w 61"/>
                <a:gd name="T1" fmla="*/ 126 h 145"/>
                <a:gd name="T2" fmla="*/ 47 w 61"/>
                <a:gd name="T3" fmla="*/ 130 h 145"/>
                <a:gd name="T4" fmla="*/ 50 w 61"/>
                <a:gd name="T5" fmla="*/ 134 h 145"/>
                <a:gd name="T6" fmla="*/ 53 w 61"/>
                <a:gd name="T7" fmla="*/ 141 h 145"/>
                <a:gd name="T8" fmla="*/ 54 w 61"/>
                <a:gd name="T9" fmla="*/ 145 h 145"/>
                <a:gd name="T10" fmla="*/ 54 w 61"/>
                <a:gd name="T11" fmla="*/ 145 h 145"/>
                <a:gd name="T12" fmla="*/ 54 w 61"/>
                <a:gd name="T13" fmla="*/ 145 h 145"/>
                <a:gd name="T14" fmla="*/ 61 w 61"/>
                <a:gd name="T15" fmla="*/ 142 h 145"/>
                <a:gd name="T16" fmla="*/ 61 w 61"/>
                <a:gd name="T17" fmla="*/ 135 h 145"/>
                <a:gd name="T18" fmla="*/ 60 w 61"/>
                <a:gd name="T19" fmla="*/ 130 h 145"/>
                <a:gd name="T20" fmla="*/ 59 w 61"/>
                <a:gd name="T21" fmla="*/ 126 h 145"/>
                <a:gd name="T22" fmla="*/ 58 w 61"/>
                <a:gd name="T23" fmla="*/ 122 h 145"/>
                <a:gd name="T24" fmla="*/ 45 w 61"/>
                <a:gd name="T25" fmla="*/ 128 h 145"/>
                <a:gd name="T26" fmla="*/ 47 w 61"/>
                <a:gd name="T27" fmla="*/ 130 h 145"/>
                <a:gd name="T28" fmla="*/ 47 w 61"/>
                <a:gd name="T29" fmla="*/ 129 h 145"/>
                <a:gd name="T30" fmla="*/ 59 w 61"/>
                <a:gd name="T31" fmla="*/ 125 h 145"/>
                <a:gd name="T32" fmla="*/ 58 w 61"/>
                <a:gd name="T33" fmla="*/ 122 h 145"/>
                <a:gd name="T34" fmla="*/ 40 w 61"/>
                <a:gd name="T35" fmla="*/ 81 h 145"/>
                <a:gd name="T36" fmla="*/ 43 w 61"/>
                <a:gd name="T37" fmla="*/ 88 h 145"/>
                <a:gd name="T38" fmla="*/ 45 w 61"/>
                <a:gd name="T39" fmla="*/ 92 h 145"/>
                <a:gd name="T40" fmla="*/ 40 w 61"/>
                <a:gd name="T41" fmla="*/ 81 h 145"/>
                <a:gd name="T42" fmla="*/ 41 w 61"/>
                <a:gd name="T43" fmla="*/ 0 h 145"/>
                <a:gd name="T44" fmla="*/ 27 w 61"/>
                <a:gd name="T45" fmla="*/ 8 h 145"/>
                <a:gd name="T46" fmla="*/ 18 w 61"/>
                <a:gd name="T47" fmla="*/ 17 h 145"/>
                <a:gd name="T48" fmla="*/ 18 w 61"/>
                <a:gd name="T49" fmla="*/ 17 h 145"/>
                <a:gd name="T50" fmla="*/ 14 w 61"/>
                <a:gd name="T51" fmla="*/ 87 h 145"/>
                <a:gd name="T52" fmla="*/ 27 w 61"/>
                <a:gd name="T53" fmla="*/ 107 h 145"/>
                <a:gd name="T54" fmla="*/ 27 w 61"/>
                <a:gd name="T55" fmla="*/ 107 h 145"/>
                <a:gd name="T56" fmla="*/ 44 w 61"/>
                <a:gd name="T57" fmla="*/ 126 h 145"/>
                <a:gd name="T58" fmla="*/ 45 w 61"/>
                <a:gd name="T59" fmla="*/ 127 h 145"/>
                <a:gd name="T60" fmla="*/ 58 w 61"/>
                <a:gd name="T61" fmla="*/ 122 h 145"/>
                <a:gd name="T62" fmla="*/ 55 w 61"/>
                <a:gd name="T63" fmla="*/ 113 h 145"/>
                <a:gd name="T64" fmla="*/ 51 w 61"/>
                <a:gd name="T65" fmla="*/ 104 h 145"/>
                <a:gd name="T66" fmla="*/ 42 w 61"/>
                <a:gd name="T67" fmla="*/ 88 h 145"/>
                <a:gd name="T68" fmla="*/ 35 w 61"/>
                <a:gd name="T69" fmla="*/ 70 h 145"/>
                <a:gd name="T70" fmla="*/ 32 w 61"/>
                <a:gd name="T71" fmla="*/ 63 h 145"/>
                <a:gd name="T72" fmla="*/ 30 w 61"/>
                <a:gd name="T73" fmla="*/ 56 h 145"/>
                <a:gd name="T74" fmla="*/ 29 w 61"/>
                <a:gd name="T75" fmla="*/ 57 h 145"/>
                <a:gd name="T76" fmla="*/ 9 w 61"/>
                <a:gd name="T77" fmla="*/ 70 h 145"/>
                <a:gd name="T78" fmla="*/ 9 w 61"/>
                <a:gd name="T79" fmla="*/ 70 h 145"/>
                <a:gd name="T80" fmla="*/ 9 w 61"/>
                <a:gd name="T81" fmla="*/ 70 h 145"/>
                <a:gd name="T82" fmla="*/ 31 w 61"/>
                <a:gd name="T83" fmla="*/ 56 h 145"/>
                <a:gd name="T84" fmla="*/ 30 w 61"/>
                <a:gd name="T85" fmla="*/ 51 h 145"/>
                <a:gd name="T86" fmla="*/ 30 w 61"/>
                <a:gd name="T87" fmla="*/ 51 h 145"/>
                <a:gd name="T88" fmla="*/ 18 w 61"/>
                <a:gd name="T89" fmla="*/ 57 h 145"/>
                <a:gd name="T90" fmla="*/ 8 w 61"/>
                <a:gd name="T91" fmla="*/ 65 h 145"/>
                <a:gd name="T92" fmla="*/ 8 w 61"/>
                <a:gd name="T93" fmla="*/ 65 h 145"/>
                <a:gd name="T94" fmla="*/ 8 w 61"/>
                <a:gd name="T95" fmla="*/ 64 h 145"/>
                <a:gd name="T96" fmla="*/ 19 w 61"/>
                <a:gd name="T97" fmla="*/ 55 h 145"/>
                <a:gd name="T98" fmla="*/ 30 w 61"/>
                <a:gd name="T99" fmla="*/ 50 h 145"/>
                <a:gd name="T100" fmla="*/ 29 w 61"/>
                <a:gd name="T101" fmla="*/ 35 h 145"/>
                <a:gd name="T102" fmla="*/ 41 w 61"/>
                <a:gd name="T10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1" h="145">
                  <a:moveTo>
                    <a:pt x="59" y="126"/>
                  </a:moveTo>
                  <a:cubicBezTo>
                    <a:pt x="55" y="127"/>
                    <a:pt x="51" y="128"/>
                    <a:pt x="47" y="130"/>
                  </a:cubicBezTo>
                  <a:cubicBezTo>
                    <a:pt x="48" y="132"/>
                    <a:pt x="49" y="133"/>
                    <a:pt x="50" y="134"/>
                  </a:cubicBezTo>
                  <a:cubicBezTo>
                    <a:pt x="52" y="137"/>
                    <a:pt x="53" y="139"/>
                    <a:pt x="53" y="141"/>
                  </a:cubicBezTo>
                  <a:cubicBezTo>
                    <a:pt x="54" y="142"/>
                    <a:pt x="53" y="144"/>
                    <a:pt x="54" y="145"/>
                  </a:cubicBezTo>
                  <a:cubicBezTo>
                    <a:pt x="54" y="145"/>
                    <a:pt x="54" y="145"/>
                    <a:pt x="54" y="145"/>
                  </a:cubicBezTo>
                  <a:cubicBezTo>
                    <a:pt x="54" y="145"/>
                    <a:pt x="54" y="145"/>
                    <a:pt x="54" y="145"/>
                  </a:cubicBezTo>
                  <a:cubicBezTo>
                    <a:pt x="55" y="144"/>
                    <a:pt x="56" y="143"/>
                    <a:pt x="61" y="142"/>
                  </a:cubicBezTo>
                  <a:cubicBezTo>
                    <a:pt x="61" y="140"/>
                    <a:pt x="61" y="137"/>
                    <a:pt x="61" y="135"/>
                  </a:cubicBezTo>
                  <a:cubicBezTo>
                    <a:pt x="60" y="133"/>
                    <a:pt x="60" y="131"/>
                    <a:pt x="60" y="130"/>
                  </a:cubicBezTo>
                  <a:cubicBezTo>
                    <a:pt x="59" y="128"/>
                    <a:pt x="59" y="127"/>
                    <a:pt x="59" y="126"/>
                  </a:cubicBezTo>
                  <a:moveTo>
                    <a:pt x="58" y="122"/>
                  </a:moveTo>
                  <a:cubicBezTo>
                    <a:pt x="54" y="123"/>
                    <a:pt x="49" y="125"/>
                    <a:pt x="45" y="128"/>
                  </a:cubicBezTo>
                  <a:cubicBezTo>
                    <a:pt x="46" y="128"/>
                    <a:pt x="46" y="129"/>
                    <a:pt x="47" y="130"/>
                  </a:cubicBezTo>
                  <a:cubicBezTo>
                    <a:pt x="47" y="130"/>
                    <a:pt x="47" y="130"/>
                    <a:pt x="47" y="129"/>
                  </a:cubicBezTo>
                  <a:cubicBezTo>
                    <a:pt x="51" y="127"/>
                    <a:pt x="55" y="126"/>
                    <a:pt x="59" y="125"/>
                  </a:cubicBezTo>
                  <a:cubicBezTo>
                    <a:pt x="59" y="124"/>
                    <a:pt x="59" y="123"/>
                    <a:pt x="58" y="122"/>
                  </a:cubicBezTo>
                  <a:moveTo>
                    <a:pt x="40" y="81"/>
                  </a:moveTo>
                  <a:cubicBezTo>
                    <a:pt x="41" y="84"/>
                    <a:pt x="42" y="86"/>
                    <a:pt x="43" y="88"/>
                  </a:cubicBezTo>
                  <a:cubicBezTo>
                    <a:pt x="44" y="89"/>
                    <a:pt x="45" y="90"/>
                    <a:pt x="45" y="92"/>
                  </a:cubicBezTo>
                  <a:cubicBezTo>
                    <a:pt x="44" y="88"/>
                    <a:pt x="42" y="85"/>
                    <a:pt x="40" y="81"/>
                  </a:cubicBezTo>
                  <a:moveTo>
                    <a:pt x="41" y="0"/>
                  </a:moveTo>
                  <a:cubicBezTo>
                    <a:pt x="36" y="2"/>
                    <a:pt x="31" y="5"/>
                    <a:pt x="27" y="8"/>
                  </a:cubicBezTo>
                  <a:cubicBezTo>
                    <a:pt x="24" y="11"/>
                    <a:pt x="21" y="14"/>
                    <a:pt x="18" y="17"/>
                  </a:cubicBezTo>
                  <a:cubicBezTo>
                    <a:pt x="18" y="17"/>
                    <a:pt x="18" y="17"/>
                    <a:pt x="18" y="17"/>
                  </a:cubicBezTo>
                  <a:cubicBezTo>
                    <a:pt x="0" y="39"/>
                    <a:pt x="4" y="66"/>
                    <a:pt x="14" y="87"/>
                  </a:cubicBezTo>
                  <a:cubicBezTo>
                    <a:pt x="18" y="95"/>
                    <a:pt x="22" y="102"/>
                    <a:pt x="27" y="107"/>
                  </a:cubicBezTo>
                  <a:cubicBezTo>
                    <a:pt x="27" y="107"/>
                    <a:pt x="27" y="107"/>
                    <a:pt x="27" y="107"/>
                  </a:cubicBezTo>
                  <a:cubicBezTo>
                    <a:pt x="34" y="114"/>
                    <a:pt x="40" y="121"/>
                    <a:pt x="44" y="126"/>
                  </a:cubicBezTo>
                  <a:cubicBezTo>
                    <a:pt x="44" y="127"/>
                    <a:pt x="45" y="127"/>
                    <a:pt x="45" y="127"/>
                  </a:cubicBezTo>
                  <a:cubicBezTo>
                    <a:pt x="49" y="125"/>
                    <a:pt x="53" y="123"/>
                    <a:pt x="58" y="122"/>
                  </a:cubicBezTo>
                  <a:cubicBezTo>
                    <a:pt x="57" y="119"/>
                    <a:pt x="56" y="116"/>
                    <a:pt x="55" y="113"/>
                  </a:cubicBezTo>
                  <a:cubicBezTo>
                    <a:pt x="54" y="110"/>
                    <a:pt x="53" y="107"/>
                    <a:pt x="51" y="104"/>
                  </a:cubicBezTo>
                  <a:cubicBezTo>
                    <a:pt x="49" y="98"/>
                    <a:pt x="45" y="93"/>
                    <a:pt x="42" y="88"/>
                  </a:cubicBezTo>
                  <a:cubicBezTo>
                    <a:pt x="39" y="82"/>
                    <a:pt x="37" y="76"/>
                    <a:pt x="35" y="70"/>
                  </a:cubicBezTo>
                  <a:cubicBezTo>
                    <a:pt x="34" y="68"/>
                    <a:pt x="32" y="65"/>
                    <a:pt x="32" y="63"/>
                  </a:cubicBezTo>
                  <a:cubicBezTo>
                    <a:pt x="31" y="61"/>
                    <a:pt x="31" y="59"/>
                    <a:pt x="30" y="56"/>
                  </a:cubicBezTo>
                  <a:cubicBezTo>
                    <a:pt x="30" y="57"/>
                    <a:pt x="29" y="57"/>
                    <a:pt x="29" y="57"/>
                  </a:cubicBezTo>
                  <a:cubicBezTo>
                    <a:pt x="22" y="61"/>
                    <a:pt x="15" y="64"/>
                    <a:pt x="9" y="70"/>
                  </a:cubicBezTo>
                  <a:cubicBezTo>
                    <a:pt x="9" y="70"/>
                    <a:pt x="9" y="70"/>
                    <a:pt x="9" y="70"/>
                  </a:cubicBezTo>
                  <a:cubicBezTo>
                    <a:pt x="9" y="70"/>
                    <a:pt x="9" y="70"/>
                    <a:pt x="9" y="70"/>
                  </a:cubicBezTo>
                  <a:cubicBezTo>
                    <a:pt x="15" y="63"/>
                    <a:pt x="23" y="59"/>
                    <a:pt x="31" y="56"/>
                  </a:cubicBezTo>
                  <a:cubicBezTo>
                    <a:pt x="30" y="54"/>
                    <a:pt x="30" y="52"/>
                    <a:pt x="30" y="51"/>
                  </a:cubicBezTo>
                  <a:cubicBezTo>
                    <a:pt x="30" y="51"/>
                    <a:pt x="30" y="51"/>
                    <a:pt x="30" y="51"/>
                  </a:cubicBezTo>
                  <a:cubicBezTo>
                    <a:pt x="26" y="52"/>
                    <a:pt x="22" y="54"/>
                    <a:pt x="18" y="57"/>
                  </a:cubicBezTo>
                  <a:cubicBezTo>
                    <a:pt x="15" y="59"/>
                    <a:pt x="12" y="62"/>
                    <a:pt x="8" y="65"/>
                  </a:cubicBezTo>
                  <a:cubicBezTo>
                    <a:pt x="8" y="65"/>
                    <a:pt x="8" y="65"/>
                    <a:pt x="8" y="65"/>
                  </a:cubicBezTo>
                  <a:cubicBezTo>
                    <a:pt x="8" y="65"/>
                    <a:pt x="8" y="64"/>
                    <a:pt x="8" y="64"/>
                  </a:cubicBezTo>
                  <a:cubicBezTo>
                    <a:pt x="12" y="61"/>
                    <a:pt x="15" y="58"/>
                    <a:pt x="19" y="55"/>
                  </a:cubicBezTo>
                  <a:cubicBezTo>
                    <a:pt x="23" y="53"/>
                    <a:pt x="26" y="51"/>
                    <a:pt x="30" y="50"/>
                  </a:cubicBezTo>
                  <a:cubicBezTo>
                    <a:pt x="29" y="45"/>
                    <a:pt x="29" y="41"/>
                    <a:pt x="29" y="35"/>
                  </a:cubicBezTo>
                  <a:cubicBezTo>
                    <a:pt x="30" y="22"/>
                    <a:pt x="38" y="6"/>
                    <a:pt x="41"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5" name="îś1ïḋé"/>
            <p:cNvSpPr/>
            <p:nvPr userDrawn="1">
              <p:custDataLst>
                <p:tags r:id="rId53"/>
              </p:custDataLst>
            </p:nvPr>
          </p:nvSpPr>
          <p:spPr bwMode="auto">
            <a:xfrm>
              <a:off x="11010394" y="2510771"/>
              <a:ext cx="141785" cy="608493"/>
            </a:xfrm>
            <a:custGeom>
              <a:avLst/>
              <a:gdLst>
                <a:gd name="T0" fmla="*/ 6 w 35"/>
                <a:gd name="T1" fmla="*/ 130 h 149"/>
                <a:gd name="T2" fmla="*/ 6 w 35"/>
                <a:gd name="T3" fmla="*/ 131 h 149"/>
                <a:gd name="T4" fmla="*/ 6 w 35"/>
                <a:gd name="T5" fmla="*/ 143 h 149"/>
                <a:gd name="T6" fmla="*/ 6 w 35"/>
                <a:gd name="T7" fmla="*/ 147 h 149"/>
                <a:gd name="T8" fmla="*/ 6 w 35"/>
                <a:gd name="T9" fmla="*/ 148 h 149"/>
                <a:gd name="T10" fmla="*/ 9 w 35"/>
                <a:gd name="T11" fmla="*/ 149 h 149"/>
                <a:gd name="T12" fmla="*/ 12 w 35"/>
                <a:gd name="T13" fmla="*/ 131 h 149"/>
                <a:gd name="T14" fmla="*/ 6 w 35"/>
                <a:gd name="T15" fmla="*/ 130 h 149"/>
                <a:gd name="T16" fmla="*/ 6 w 35"/>
                <a:gd name="T17" fmla="*/ 127 h 149"/>
                <a:gd name="T18" fmla="*/ 6 w 35"/>
                <a:gd name="T19" fmla="*/ 130 h 149"/>
                <a:gd name="T20" fmla="*/ 12 w 35"/>
                <a:gd name="T21" fmla="*/ 130 h 149"/>
                <a:gd name="T22" fmla="*/ 13 w 35"/>
                <a:gd name="T23" fmla="*/ 128 h 149"/>
                <a:gd name="T24" fmla="*/ 6 w 35"/>
                <a:gd name="T25" fmla="*/ 127 h 149"/>
                <a:gd name="T26" fmla="*/ 6 w 35"/>
                <a:gd name="T27" fmla="*/ 54 h 149"/>
                <a:gd name="T28" fmla="*/ 5 w 35"/>
                <a:gd name="T29" fmla="*/ 91 h 149"/>
                <a:gd name="T30" fmla="*/ 7 w 35"/>
                <a:gd name="T31" fmla="*/ 126 h 149"/>
                <a:gd name="T32" fmla="*/ 13 w 35"/>
                <a:gd name="T33" fmla="*/ 127 h 149"/>
                <a:gd name="T34" fmla="*/ 15 w 35"/>
                <a:gd name="T35" fmla="*/ 119 h 149"/>
                <a:gd name="T36" fmla="*/ 32 w 35"/>
                <a:gd name="T37" fmla="*/ 71 h 149"/>
                <a:gd name="T38" fmla="*/ 34 w 35"/>
                <a:gd name="T39" fmla="*/ 60 h 149"/>
                <a:gd name="T40" fmla="*/ 6 w 35"/>
                <a:gd name="T41" fmla="*/ 54 h 149"/>
                <a:gd name="T42" fmla="*/ 6 w 35"/>
                <a:gd name="T43" fmla="*/ 49 h 149"/>
                <a:gd name="T44" fmla="*/ 6 w 35"/>
                <a:gd name="T45" fmla="*/ 53 h 149"/>
                <a:gd name="T46" fmla="*/ 6 w 35"/>
                <a:gd name="T47" fmla="*/ 53 h 149"/>
                <a:gd name="T48" fmla="*/ 6 w 35"/>
                <a:gd name="T49" fmla="*/ 53 h 149"/>
                <a:gd name="T50" fmla="*/ 6 w 35"/>
                <a:gd name="T51" fmla="*/ 53 h 149"/>
                <a:gd name="T52" fmla="*/ 14 w 35"/>
                <a:gd name="T53" fmla="*/ 54 h 149"/>
                <a:gd name="T54" fmla="*/ 34 w 35"/>
                <a:gd name="T55" fmla="*/ 59 h 149"/>
                <a:gd name="T56" fmla="*/ 34 w 35"/>
                <a:gd name="T57" fmla="*/ 54 h 149"/>
                <a:gd name="T58" fmla="*/ 6 w 35"/>
                <a:gd name="T59" fmla="*/ 49 h 149"/>
                <a:gd name="T60" fmla="*/ 1 w 35"/>
                <a:gd name="T61" fmla="*/ 0 h 149"/>
                <a:gd name="T62" fmla="*/ 0 w 35"/>
                <a:gd name="T63" fmla="*/ 0 h 149"/>
                <a:gd name="T64" fmla="*/ 0 w 35"/>
                <a:gd name="T65" fmla="*/ 0 h 149"/>
                <a:gd name="T66" fmla="*/ 6 w 35"/>
                <a:gd name="T67" fmla="*/ 48 h 149"/>
                <a:gd name="T68" fmla="*/ 16 w 35"/>
                <a:gd name="T69" fmla="*/ 49 h 149"/>
                <a:gd name="T70" fmla="*/ 34 w 35"/>
                <a:gd name="T71" fmla="*/ 53 h 149"/>
                <a:gd name="T72" fmla="*/ 21 w 35"/>
                <a:gd name="T73" fmla="*/ 2 h 149"/>
                <a:gd name="T74" fmla="*/ 21 w 35"/>
                <a:gd name="T75" fmla="*/ 2 h 149"/>
                <a:gd name="T76" fmla="*/ 19 w 35"/>
                <a:gd name="T77" fmla="*/ 2 h 149"/>
                <a:gd name="T78" fmla="*/ 12 w 35"/>
                <a:gd name="T79" fmla="*/ 1 h 149"/>
                <a:gd name="T80" fmla="*/ 12 w 35"/>
                <a:gd name="T81" fmla="*/ 1 h 149"/>
                <a:gd name="T82" fmla="*/ 12 w 35"/>
                <a:gd name="T83" fmla="*/ 1 h 149"/>
                <a:gd name="T84" fmla="*/ 10 w 35"/>
                <a:gd name="T85" fmla="*/ 1 h 149"/>
                <a:gd name="T86" fmla="*/ 4 w 35"/>
                <a:gd name="T87" fmla="*/ 0 h 149"/>
                <a:gd name="T88" fmla="*/ 1 w 35"/>
                <a:gd name="T8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 h="149">
                  <a:moveTo>
                    <a:pt x="6" y="130"/>
                  </a:moveTo>
                  <a:cubicBezTo>
                    <a:pt x="6" y="130"/>
                    <a:pt x="6" y="131"/>
                    <a:pt x="6" y="131"/>
                  </a:cubicBezTo>
                  <a:cubicBezTo>
                    <a:pt x="6" y="135"/>
                    <a:pt x="6" y="139"/>
                    <a:pt x="6" y="143"/>
                  </a:cubicBezTo>
                  <a:cubicBezTo>
                    <a:pt x="6" y="144"/>
                    <a:pt x="6" y="146"/>
                    <a:pt x="6" y="147"/>
                  </a:cubicBezTo>
                  <a:cubicBezTo>
                    <a:pt x="6" y="148"/>
                    <a:pt x="6" y="148"/>
                    <a:pt x="6" y="148"/>
                  </a:cubicBezTo>
                  <a:cubicBezTo>
                    <a:pt x="7" y="149"/>
                    <a:pt x="8" y="149"/>
                    <a:pt x="9" y="149"/>
                  </a:cubicBezTo>
                  <a:cubicBezTo>
                    <a:pt x="10" y="144"/>
                    <a:pt x="11" y="137"/>
                    <a:pt x="12" y="131"/>
                  </a:cubicBezTo>
                  <a:cubicBezTo>
                    <a:pt x="10" y="131"/>
                    <a:pt x="8" y="130"/>
                    <a:pt x="6" y="130"/>
                  </a:cubicBezTo>
                  <a:moveTo>
                    <a:pt x="6" y="127"/>
                  </a:moveTo>
                  <a:cubicBezTo>
                    <a:pt x="6" y="130"/>
                    <a:pt x="6" y="130"/>
                    <a:pt x="6" y="130"/>
                  </a:cubicBezTo>
                  <a:cubicBezTo>
                    <a:pt x="8" y="130"/>
                    <a:pt x="10" y="130"/>
                    <a:pt x="12" y="130"/>
                  </a:cubicBezTo>
                  <a:cubicBezTo>
                    <a:pt x="12" y="129"/>
                    <a:pt x="12" y="129"/>
                    <a:pt x="13" y="128"/>
                  </a:cubicBezTo>
                  <a:cubicBezTo>
                    <a:pt x="10" y="127"/>
                    <a:pt x="8" y="127"/>
                    <a:pt x="6" y="127"/>
                  </a:cubicBezTo>
                  <a:moveTo>
                    <a:pt x="6" y="54"/>
                  </a:moveTo>
                  <a:cubicBezTo>
                    <a:pt x="6" y="66"/>
                    <a:pt x="6" y="79"/>
                    <a:pt x="5" y="91"/>
                  </a:cubicBezTo>
                  <a:cubicBezTo>
                    <a:pt x="5" y="103"/>
                    <a:pt x="7" y="115"/>
                    <a:pt x="7" y="126"/>
                  </a:cubicBezTo>
                  <a:cubicBezTo>
                    <a:pt x="9" y="127"/>
                    <a:pt x="11" y="127"/>
                    <a:pt x="13" y="127"/>
                  </a:cubicBezTo>
                  <a:cubicBezTo>
                    <a:pt x="14" y="124"/>
                    <a:pt x="14" y="121"/>
                    <a:pt x="15" y="119"/>
                  </a:cubicBezTo>
                  <a:cubicBezTo>
                    <a:pt x="18" y="115"/>
                    <a:pt x="24" y="100"/>
                    <a:pt x="32" y="71"/>
                  </a:cubicBezTo>
                  <a:cubicBezTo>
                    <a:pt x="33" y="67"/>
                    <a:pt x="33" y="63"/>
                    <a:pt x="34" y="60"/>
                  </a:cubicBezTo>
                  <a:cubicBezTo>
                    <a:pt x="25" y="57"/>
                    <a:pt x="16" y="55"/>
                    <a:pt x="6" y="54"/>
                  </a:cubicBezTo>
                  <a:moveTo>
                    <a:pt x="6" y="49"/>
                  </a:moveTo>
                  <a:cubicBezTo>
                    <a:pt x="6" y="50"/>
                    <a:pt x="6" y="51"/>
                    <a:pt x="6" y="53"/>
                  </a:cubicBezTo>
                  <a:cubicBezTo>
                    <a:pt x="6" y="53"/>
                    <a:pt x="6" y="53"/>
                    <a:pt x="6" y="53"/>
                  </a:cubicBezTo>
                  <a:cubicBezTo>
                    <a:pt x="6" y="53"/>
                    <a:pt x="6" y="53"/>
                    <a:pt x="6" y="53"/>
                  </a:cubicBezTo>
                  <a:cubicBezTo>
                    <a:pt x="6" y="53"/>
                    <a:pt x="6" y="53"/>
                    <a:pt x="6" y="53"/>
                  </a:cubicBezTo>
                  <a:cubicBezTo>
                    <a:pt x="9" y="53"/>
                    <a:pt x="11" y="54"/>
                    <a:pt x="14" y="54"/>
                  </a:cubicBezTo>
                  <a:cubicBezTo>
                    <a:pt x="20" y="55"/>
                    <a:pt x="27" y="57"/>
                    <a:pt x="34" y="59"/>
                  </a:cubicBezTo>
                  <a:cubicBezTo>
                    <a:pt x="34" y="57"/>
                    <a:pt x="34" y="56"/>
                    <a:pt x="34" y="54"/>
                  </a:cubicBezTo>
                  <a:cubicBezTo>
                    <a:pt x="25" y="52"/>
                    <a:pt x="15" y="50"/>
                    <a:pt x="6" y="49"/>
                  </a:cubicBezTo>
                  <a:moveTo>
                    <a:pt x="1" y="0"/>
                  </a:moveTo>
                  <a:cubicBezTo>
                    <a:pt x="1" y="0"/>
                    <a:pt x="0" y="0"/>
                    <a:pt x="0" y="0"/>
                  </a:cubicBezTo>
                  <a:cubicBezTo>
                    <a:pt x="0" y="0"/>
                    <a:pt x="0" y="0"/>
                    <a:pt x="0" y="0"/>
                  </a:cubicBezTo>
                  <a:cubicBezTo>
                    <a:pt x="2" y="9"/>
                    <a:pt x="6" y="29"/>
                    <a:pt x="6" y="48"/>
                  </a:cubicBezTo>
                  <a:cubicBezTo>
                    <a:pt x="9" y="49"/>
                    <a:pt x="13" y="49"/>
                    <a:pt x="16" y="49"/>
                  </a:cubicBezTo>
                  <a:cubicBezTo>
                    <a:pt x="22" y="50"/>
                    <a:pt x="28" y="52"/>
                    <a:pt x="34" y="53"/>
                  </a:cubicBezTo>
                  <a:cubicBezTo>
                    <a:pt x="35" y="30"/>
                    <a:pt x="27" y="9"/>
                    <a:pt x="21" y="2"/>
                  </a:cubicBezTo>
                  <a:cubicBezTo>
                    <a:pt x="21" y="2"/>
                    <a:pt x="21" y="2"/>
                    <a:pt x="21" y="2"/>
                  </a:cubicBezTo>
                  <a:cubicBezTo>
                    <a:pt x="20" y="2"/>
                    <a:pt x="20" y="2"/>
                    <a:pt x="19" y="2"/>
                  </a:cubicBezTo>
                  <a:cubicBezTo>
                    <a:pt x="17" y="2"/>
                    <a:pt x="14" y="1"/>
                    <a:pt x="12" y="1"/>
                  </a:cubicBezTo>
                  <a:cubicBezTo>
                    <a:pt x="12" y="1"/>
                    <a:pt x="12" y="1"/>
                    <a:pt x="12" y="1"/>
                  </a:cubicBezTo>
                  <a:cubicBezTo>
                    <a:pt x="12" y="1"/>
                    <a:pt x="12" y="1"/>
                    <a:pt x="12" y="1"/>
                  </a:cubicBezTo>
                  <a:cubicBezTo>
                    <a:pt x="11" y="1"/>
                    <a:pt x="11" y="1"/>
                    <a:pt x="10" y="1"/>
                  </a:cubicBezTo>
                  <a:cubicBezTo>
                    <a:pt x="8" y="0"/>
                    <a:pt x="6" y="0"/>
                    <a:pt x="4" y="0"/>
                  </a:cubicBezTo>
                  <a:cubicBezTo>
                    <a:pt x="3" y="0"/>
                    <a:pt x="2" y="0"/>
                    <a:pt x="1"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6" name="îşļîḑê"/>
            <p:cNvSpPr/>
            <p:nvPr userDrawn="1">
              <p:custDataLst>
                <p:tags r:id="rId54"/>
              </p:custDataLst>
            </p:nvPr>
          </p:nvSpPr>
          <p:spPr bwMode="auto">
            <a:xfrm>
              <a:off x="11045841" y="2518648"/>
              <a:ext cx="155570" cy="606523"/>
            </a:xfrm>
            <a:custGeom>
              <a:avLst/>
              <a:gdLst>
                <a:gd name="T0" fmla="*/ 3 w 38"/>
                <a:gd name="T1" fmla="*/ 129 h 148"/>
                <a:gd name="T2" fmla="*/ 0 w 38"/>
                <a:gd name="T3" fmla="*/ 147 h 148"/>
                <a:gd name="T4" fmla="*/ 3 w 38"/>
                <a:gd name="T5" fmla="*/ 148 h 148"/>
                <a:gd name="T6" fmla="*/ 8 w 38"/>
                <a:gd name="T7" fmla="*/ 130 h 148"/>
                <a:gd name="T8" fmla="*/ 3 w 38"/>
                <a:gd name="T9" fmla="*/ 129 h 148"/>
                <a:gd name="T10" fmla="*/ 4 w 38"/>
                <a:gd name="T11" fmla="*/ 126 h 148"/>
                <a:gd name="T12" fmla="*/ 3 w 38"/>
                <a:gd name="T13" fmla="*/ 128 h 148"/>
                <a:gd name="T14" fmla="*/ 9 w 38"/>
                <a:gd name="T15" fmla="*/ 129 h 148"/>
                <a:gd name="T16" fmla="*/ 9 w 38"/>
                <a:gd name="T17" fmla="*/ 127 h 148"/>
                <a:gd name="T18" fmla="*/ 6 w 38"/>
                <a:gd name="T19" fmla="*/ 126 h 148"/>
                <a:gd name="T20" fmla="*/ 4 w 38"/>
                <a:gd name="T21" fmla="*/ 126 h 148"/>
                <a:gd name="T22" fmla="*/ 10 w 38"/>
                <a:gd name="T23" fmla="*/ 126 h 148"/>
                <a:gd name="T24" fmla="*/ 10 w 38"/>
                <a:gd name="T25" fmla="*/ 126 h 148"/>
                <a:gd name="T26" fmla="*/ 10 w 38"/>
                <a:gd name="T27" fmla="*/ 126 h 148"/>
                <a:gd name="T28" fmla="*/ 10 w 38"/>
                <a:gd name="T29" fmla="*/ 126 h 148"/>
                <a:gd name="T30" fmla="*/ 10 w 38"/>
                <a:gd name="T31" fmla="*/ 126 h 148"/>
                <a:gd name="T32" fmla="*/ 25 w 38"/>
                <a:gd name="T33" fmla="*/ 58 h 148"/>
                <a:gd name="T34" fmla="*/ 23 w 38"/>
                <a:gd name="T35" fmla="*/ 69 h 148"/>
                <a:gd name="T36" fmla="*/ 6 w 38"/>
                <a:gd name="T37" fmla="*/ 117 h 148"/>
                <a:gd name="T38" fmla="*/ 4 w 38"/>
                <a:gd name="T39" fmla="*/ 125 h 148"/>
                <a:gd name="T40" fmla="*/ 6 w 38"/>
                <a:gd name="T41" fmla="*/ 126 h 148"/>
                <a:gd name="T42" fmla="*/ 9 w 38"/>
                <a:gd name="T43" fmla="*/ 126 h 148"/>
                <a:gd name="T44" fmla="*/ 9 w 38"/>
                <a:gd name="T45" fmla="*/ 126 h 148"/>
                <a:gd name="T46" fmla="*/ 17 w 38"/>
                <a:gd name="T47" fmla="*/ 112 h 148"/>
                <a:gd name="T48" fmla="*/ 25 w 38"/>
                <a:gd name="T49" fmla="*/ 95 h 148"/>
                <a:gd name="T50" fmla="*/ 31 w 38"/>
                <a:gd name="T51" fmla="*/ 79 h 148"/>
                <a:gd name="T52" fmla="*/ 33 w 38"/>
                <a:gd name="T53" fmla="*/ 71 h 148"/>
                <a:gd name="T54" fmla="*/ 35 w 38"/>
                <a:gd name="T55" fmla="*/ 66 h 148"/>
                <a:gd name="T56" fmla="*/ 36 w 38"/>
                <a:gd name="T57" fmla="*/ 62 h 148"/>
                <a:gd name="T58" fmla="*/ 36 w 38"/>
                <a:gd name="T59" fmla="*/ 62 h 148"/>
                <a:gd name="T60" fmla="*/ 27 w 38"/>
                <a:gd name="T61" fmla="*/ 58 h 148"/>
                <a:gd name="T62" fmla="*/ 25 w 38"/>
                <a:gd name="T63" fmla="*/ 58 h 148"/>
                <a:gd name="T64" fmla="*/ 25 w 38"/>
                <a:gd name="T65" fmla="*/ 52 h 148"/>
                <a:gd name="T66" fmla="*/ 25 w 38"/>
                <a:gd name="T67" fmla="*/ 57 h 148"/>
                <a:gd name="T68" fmla="*/ 30 w 38"/>
                <a:gd name="T69" fmla="*/ 59 h 148"/>
                <a:gd name="T70" fmla="*/ 37 w 38"/>
                <a:gd name="T71" fmla="*/ 61 h 148"/>
                <a:gd name="T72" fmla="*/ 38 w 38"/>
                <a:gd name="T73" fmla="*/ 57 h 148"/>
                <a:gd name="T74" fmla="*/ 29 w 38"/>
                <a:gd name="T75" fmla="*/ 53 h 148"/>
                <a:gd name="T76" fmla="*/ 25 w 38"/>
                <a:gd name="T77" fmla="*/ 52 h 148"/>
                <a:gd name="T78" fmla="*/ 12 w 38"/>
                <a:gd name="T79" fmla="*/ 0 h 148"/>
                <a:gd name="T80" fmla="*/ 12 w 38"/>
                <a:gd name="T81" fmla="*/ 0 h 148"/>
                <a:gd name="T82" fmla="*/ 25 w 38"/>
                <a:gd name="T83" fmla="*/ 51 h 148"/>
                <a:gd name="T84" fmla="*/ 34 w 38"/>
                <a:gd name="T85" fmla="*/ 54 h 148"/>
                <a:gd name="T86" fmla="*/ 38 w 38"/>
                <a:gd name="T87" fmla="*/ 56 h 148"/>
                <a:gd name="T88" fmla="*/ 38 w 38"/>
                <a:gd name="T89" fmla="*/ 52 h 148"/>
                <a:gd name="T90" fmla="*/ 29 w 38"/>
                <a:gd name="T91" fmla="*/ 9 h 148"/>
                <a:gd name="T92" fmla="*/ 13 w 38"/>
                <a:gd name="T93" fmla="*/ 1 h 148"/>
                <a:gd name="T94" fmla="*/ 12 w 38"/>
                <a:gd name="T9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 h="148">
                  <a:moveTo>
                    <a:pt x="3" y="129"/>
                  </a:moveTo>
                  <a:cubicBezTo>
                    <a:pt x="2" y="135"/>
                    <a:pt x="1" y="142"/>
                    <a:pt x="0" y="147"/>
                  </a:cubicBezTo>
                  <a:cubicBezTo>
                    <a:pt x="1" y="147"/>
                    <a:pt x="2" y="147"/>
                    <a:pt x="3" y="148"/>
                  </a:cubicBezTo>
                  <a:cubicBezTo>
                    <a:pt x="4" y="142"/>
                    <a:pt x="4" y="135"/>
                    <a:pt x="8" y="130"/>
                  </a:cubicBezTo>
                  <a:cubicBezTo>
                    <a:pt x="7" y="129"/>
                    <a:pt x="5" y="129"/>
                    <a:pt x="3" y="129"/>
                  </a:cubicBezTo>
                  <a:moveTo>
                    <a:pt x="4" y="126"/>
                  </a:moveTo>
                  <a:cubicBezTo>
                    <a:pt x="3" y="127"/>
                    <a:pt x="3" y="127"/>
                    <a:pt x="3" y="128"/>
                  </a:cubicBezTo>
                  <a:cubicBezTo>
                    <a:pt x="5" y="128"/>
                    <a:pt x="7" y="128"/>
                    <a:pt x="9" y="129"/>
                  </a:cubicBezTo>
                  <a:cubicBezTo>
                    <a:pt x="9" y="128"/>
                    <a:pt x="9" y="128"/>
                    <a:pt x="9" y="127"/>
                  </a:cubicBezTo>
                  <a:cubicBezTo>
                    <a:pt x="8" y="127"/>
                    <a:pt x="7" y="126"/>
                    <a:pt x="6" y="126"/>
                  </a:cubicBezTo>
                  <a:cubicBezTo>
                    <a:pt x="5" y="126"/>
                    <a:pt x="4" y="126"/>
                    <a:pt x="4" y="126"/>
                  </a:cubicBezTo>
                  <a:moveTo>
                    <a:pt x="10" y="126"/>
                  </a:moveTo>
                  <a:cubicBezTo>
                    <a:pt x="10" y="126"/>
                    <a:pt x="10" y="126"/>
                    <a:pt x="10" y="126"/>
                  </a:cubicBezTo>
                  <a:cubicBezTo>
                    <a:pt x="10" y="126"/>
                    <a:pt x="10" y="126"/>
                    <a:pt x="10" y="126"/>
                  </a:cubicBezTo>
                  <a:cubicBezTo>
                    <a:pt x="10" y="126"/>
                    <a:pt x="10" y="126"/>
                    <a:pt x="10" y="126"/>
                  </a:cubicBezTo>
                  <a:cubicBezTo>
                    <a:pt x="10" y="126"/>
                    <a:pt x="10" y="126"/>
                    <a:pt x="10" y="126"/>
                  </a:cubicBezTo>
                  <a:moveTo>
                    <a:pt x="25" y="58"/>
                  </a:moveTo>
                  <a:cubicBezTo>
                    <a:pt x="24" y="61"/>
                    <a:pt x="24" y="65"/>
                    <a:pt x="23" y="69"/>
                  </a:cubicBezTo>
                  <a:cubicBezTo>
                    <a:pt x="15" y="98"/>
                    <a:pt x="9" y="113"/>
                    <a:pt x="6" y="117"/>
                  </a:cubicBezTo>
                  <a:cubicBezTo>
                    <a:pt x="5" y="119"/>
                    <a:pt x="5" y="122"/>
                    <a:pt x="4" y="125"/>
                  </a:cubicBezTo>
                  <a:cubicBezTo>
                    <a:pt x="5" y="125"/>
                    <a:pt x="5" y="125"/>
                    <a:pt x="6" y="126"/>
                  </a:cubicBezTo>
                  <a:cubicBezTo>
                    <a:pt x="7" y="126"/>
                    <a:pt x="8" y="126"/>
                    <a:pt x="9" y="126"/>
                  </a:cubicBezTo>
                  <a:cubicBezTo>
                    <a:pt x="9" y="126"/>
                    <a:pt x="9" y="126"/>
                    <a:pt x="9" y="126"/>
                  </a:cubicBezTo>
                  <a:cubicBezTo>
                    <a:pt x="12" y="122"/>
                    <a:pt x="14" y="117"/>
                    <a:pt x="17" y="112"/>
                  </a:cubicBezTo>
                  <a:cubicBezTo>
                    <a:pt x="19" y="106"/>
                    <a:pt x="23" y="101"/>
                    <a:pt x="25" y="95"/>
                  </a:cubicBezTo>
                  <a:cubicBezTo>
                    <a:pt x="27" y="90"/>
                    <a:pt x="29" y="84"/>
                    <a:pt x="31" y="79"/>
                  </a:cubicBezTo>
                  <a:cubicBezTo>
                    <a:pt x="32" y="76"/>
                    <a:pt x="32" y="73"/>
                    <a:pt x="33" y="71"/>
                  </a:cubicBezTo>
                  <a:cubicBezTo>
                    <a:pt x="34" y="69"/>
                    <a:pt x="34" y="68"/>
                    <a:pt x="35" y="66"/>
                  </a:cubicBezTo>
                  <a:cubicBezTo>
                    <a:pt x="35" y="65"/>
                    <a:pt x="36" y="64"/>
                    <a:pt x="36" y="62"/>
                  </a:cubicBezTo>
                  <a:cubicBezTo>
                    <a:pt x="36" y="62"/>
                    <a:pt x="36" y="62"/>
                    <a:pt x="36" y="62"/>
                  </a:cubicBezTo>
                  <a:cubicBezTo>
                    <a:pt x="33" y="61"/>
                    <a:pt x="30" y="59"/>
                    <a:pt x="27" y="58"/>
                  </a:cubicBezTo>
                  <a:cubicBezTo>
                    <a:pt x="26" y="58"/>
                    <a:pt x="25" y="58"/>
                    <a:pt x="25" y="58"/>
                  </a:cubicBezTo>
                  <a:moveTo>
                    <a:pt x="25" y="52"/>
                  </a:moveTo>
                  <a:cubicBezTo>
                    <a:pt x="25" y="54"/>
                    <a:pt x="25" y="55"/>
                    <a:pt x="25" y="57"/>
                  </a:cubicBezTo>
                  <a:cubicBezTo>
                    <a:pt x="27" y="57"/>
                    <a:pt x="28" y="58"/>
                    <a:pt x="30" y="59"/>
                  </a:cubicBezTo>
                  <a:cubicBezTo>
                    <a:pt x="32" y="60"/>
                    <a:pt x="34" y="60"/>
                    <a:pt x="37" y="61"/>
                  </a:cubicBezTo>
                  <a:cubicBezTo>
                    <a:pt x="37" y="59"/>
                    <a:pt x="37" y="58"/>
                    <a:pt x="38" y="57"/>
                  </a:cubicBezTo>
                  <a:cubicBezTo>
                    <a:pt x="35" y="55"/>
                    <a:pt x="32" y="54"/>
                    <a:pt x="29" y="53"/>
                  </a:cubicBezTo>
                  <a:cubicBezTo>
                    <a:pt x="28" y="53"/>
                    <a:pt x="27" y="53"/>
                    <a:pt x="25" y="52"/>
                  </a:cubicBezTo>
                  <a:moveTo>
                    <a:pt x="12" y="0"/>
                  </a:moveTo>
                  <a:cubicBezTo>
                    <a:pt x="12" y="0"/>
                    <a:pt x="12" y="0"/>
                    <a:pt x="12" y="0"/>
                  </a:cubicBezTo>
                  <a:cubicBezTo>
                    <a:pt x="18" y="7"/>
                    <a:pt x="26" y="28"/>
                    <a:pt x="25" y="51"/>
                  </a:cubicBezTo>
                  <a:cubicBezTo>
                    <a:pt x="28" y="52"/>
                    <a:pt x="31" y="53"/>
                    <a:pt x="34" y="54"/>
                  </a:cubicBezTo>
                  <a:cubicBezTo>
                    <a:pt x="35" y="55"/>
                    <a:pt x="36" y="55"/>
                    <a:pt x="38" y="56"/>
                  </a:cubicBezTo>
                  <a:cubicBezTo>
                    <a:pt x="38" y="55"/>
                    <a:pt x="38" y="53"/>
                    <a:pt x="38" y="52"/>
                  </a:cubicBezTo>
                  <a:cubicBezTo>
                    <a:pt x="38" y="42"/>
                    <a:pt x="37" y="21"/>
                    <a:pt x="29" y="9"/>
                  </a:cubicBezTo>
                  <a:cubicBezTo>
                    <a:pt x="25" y="5"/>
                    <a:pt x="19" y="3"/>
                    <a:pt x="13" y="1"/>
                  </a:cubicBezTo>
                  <a:cubicBezTo>
                    <a:pt x="12" y="1"/>
                    <a:pt x="12" y="1"/>
                    <a:pt x="12"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7" name="ïṥļîďé"/>
            <p:cNvSpPr/>
            <p:nvPr userDrawn="1">
              <p:custDataLst>
                <p:tags r:id="rId55"/>
              </p:custDataLst>
            </p:nvPr>
          </p:nvSpPr>
          <p:spPr bwMode="auto">
            <a:xfrm>
              <a:off x="10764240" y="2707694"/>
              <a:ext cx="498216" cy="92555"/>
            </a:xfrm>
            <a:custGeom>
              <a:avLst/>
              <a:gdLst>
                <a:gd name="T0" fmla="*/ 61 w 122"/>
                <a:gd name="T1" fmla="*/ 0 h 23"/>
                <a:gd name="T2" fmla="*/ 24 w 122"/>
                <a:gd name="T3" fmla="*/ 7 h 23"/>
                <a:gd name="T4" fmla="*/ 22 w 122"/>
                <a:gd name="T5" fmla="*/ 8 h 23"/>
                <a:gd name="T6" fmla="*/ 11 w 122"/>
                <a:gd name="T7" fmla="*/ 13 h 23"/>
                <a:gd name="T8" fmla="*/ 0 w 122"/>
                <a:gd name="T9" fmla="*/ 22 h 23"/>
                <a:gd name="T10" fmla="*/ 0 w 122"/>
                <a:gd name="T11" fmla="*/ 23 h 23"/>
                <a:gd name="T12" fmla="*/ 0 w 122"/>
                <a:gd name="T13" fmla="*/ 23 h 23"/>
                <a:gd name="T14" fmla="*/ 10 w 122"/>
                <a:gd name="T15" fmla="*/ 15 h 23"/>
                <a:gd name="T16" fmla="*/ 22 w 122"/>
                <a:gd name="T17" fmla="*/ 9 h 23"/>
                <a:gd name="T18" fmla="*/ 22 w 122"/>
                <a:gd name="T19" fmla="*/ 9 h 23"/>
                <a:gd name="T20" fmla="*/ 47 w 122"/>
                <a:gd name="T21" fmla="*/ 2 h 23"/>
                <a:gd name="T22" fmla="*/ 59 w 122"/>
                <a:gd name="T23" fmla="*/ 1 h 23"/>
                <a:gd name="T24" fmla="*/ 66 w 122"/>
                <a:gd name="T25" fmla="*/ 1 h 23"/>
                <a:gd name="T26" fmla="*/ 94 w 122"/>
                <a:gd name="T27" fmla="*/ 6 h 23"/>
                <a:gd name="T28" fmla="*/ 98 w 122"/>
                <a:gd name="T29" fmla="*/ 7 h 23"/>
                <a:gd name="T30" fmla="*/ 107 w 122"/>
                <a:gd name="T31" fmla="*/ 11 h 23"/>
                <a:gd name="T32" fmla="*/ 107 w 122"/>
                <a:gd name="T33" fmla="*/ 11 h 23"/>
                <a:gd name="T34" fmla="*/ 111 w 122"/>
                <a:gd name="T35" fmla="*/ 13 h 23"/>
                <a:gd name="T36" fmla="*/ 113 w 122"/>
                <a:gd name="T37" fmla="*/ 14 h 23"/>
                <a:gd name="T38" fmla="*/ 122 w 122"/>
                <a:gd name="T39" fmla="*/ 21 h 23"/>
                <a:gd name="T40" fmla="*/ 122 w 122"/>
                <a:gd name="T41" fmla="*/ 20 h 23"/>
                <a:gd name="T42" fmla="*/ 113 w 122"/>
                <a:gd name="T43" fmla="*/ 13 h 23"/>
                <a:gd name="T44" fmla="*/ 113 w 122"/>
                <a:gd name="T45" fmla="*/ 13 h 23"/>
                <a:gd name="T46" fmla="*/ 107 w 122"/>
                <a:gd name="T47" fmla="*/ 10 h 23"/>
                <a:gd name="T48" fmla="*/ 107 w 122"/>
                <a:gd name="T49" fmla="*/ 10 h 23"/>
                <a:gd name="T50" fmla="*/ 103 w 122"/>
                <a:gd name="T51" fmla="*/ 8 h 23"/>
                <a:gd name="T52" fmla="*/ 94 w 122"/>
                <a:gd name="T53" fmla="*/ 5 h 23"/>
                <a:gd name="T54" fmla="*/ 76 w 122"/>
                <a:gd name="T55" fmla="*/ 1 h 23"/>
                <a:gd name="T56" fmla="*/ 66 w 122"/>
                <a:gd name="T57" fmla="*/ 0 h 23"/>
                <a:gd name="T58" fmla="*/ 61 w 122"/>
                <a:gd name="T5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2" h="23">
                  <a:moveTo>
                    <a:pt x="61" y="0"/>
                  </a:moveTo>
                  <a:cubicBezTo>
                    <a:pt x="48" y="0"/>
                    <a:pt x="36" y="2"/>
                    <a:pt x="24" y="7"/>
                  </a:cubicBezTo>
                  <a:cubicBezTo>
                    <a:pt x="23" y="7"/>
                    <a:pt x="22" y="8"/>
                    <a:pt x="22" y="8"/>
                  </a:cubicBezTo>
                  <a:cubicBezTo>
                    <a:pt x="18" y="9"/>
                    <a:pt x="15" y="11"/>
                    <a:pt x="11" y="13"/>
                  </a:cubicBezTo>
                  <a:cubicBezTo>
                    <a:pt x="7" y="16"/>
                    <a:pt x="4" y="19"/>
                    <a:pt x="0" y="22"/>
                  </a:cubicBezTo>
                  <a:cubicBezTo>
                    <a:pt x="0" y="22"/>
                    <a:pt x="0" y="23"/>
                    <a:pt x="0" y="23"/>
                  </a:cubicBezTo>
                  <a:cubicBezTo>
                    <a:pt x="0" y="23"/>
                    <a:pt x="0" y="23"/>
                    <a:pt x="0" y="23"/>
                  </a:cubicBezTo>
                  <a:cubicBezTo>
                    <a:pt x="4" y="20"/>
                    <a:pt x="7" y="17"/>
                    <a:pt x="10" y="15"/>
                  </a:cubicBezTo>
                  <a:cubicBezTo>
                    <a:pt x="14" y="12"/>
                    <a:pt x="18" y="10"/>
                    <a:pt x="22" y="9"/>
                  </a:cubicBezTo>
                  <a:cubicBezTo>
                    <a:pt x="22" y="9"/>
                    <a:pt x="22" y="9"/>
                    <a:pt x="22" y="9"/>
                  </a:cubicBezTo>
                  <a:cubicBezTo>
                    <a:pt x="30" y="5"/>
                    <a:pt x="38" y="3"/>
                    <a:pt x="47" y="2"/>
                  </a:cubicBezTo>
                  <a:cubicBezTo>
                    <a:pt x="51" y="1"/>
                    <a:pt x="55" y="1"/>
                    <a:pt x="59" y="1"/>
                  </a:cubicBezTo>
                  <a:cubicBezTo>
                    <a:pt x="62" y="1"/>
                    <a:pt x="64" y="1"/>
                    <a:pt x="66" y="1"/>
                  </a:cubicBezTo>
                  <a:cubicBezTo>
                    <a:pt x="75" y="2"/>
                    <a:pt x="85" y="4"/>
                    <a:pt x="94" y="6"/>
                  </a:cubicBezTo>
                  <a:cubicBezTo>
                    <a:pt x="96" y="7"/>
                    <a:pt x="97" y="7"/>
                    <a:pt x="98" y="7"/>
                  </a:cubicBezTo>
                  <a:cubicBezTo>
                    <a:pt x="101" y="8"/>
                    <a:pt x="104" y="9"/>
                    <a:pt x="107" y="11"/>
                  </a:cubicBezTo>
                  <a:cubicBezTo>
                    <a:pt x="107" y="11"/>
                    <a:pt x="107" y="11"/>
                    <a:pt x="107" y="11"/>
                  </a:cubicBezTo>
                  <a:cubicBezTo>
                    <a:pt x="108" y="11"/>
                    <a:pt x="109" y="12"/>
                    <a:pt x="111" y="13"/>
                  </a:cubicBezTo>
                  <a:cubicBezTo>
                    <a:pt x="111" y="13"/>
                    <a:pt x="112" y="14"/>
                    <a:pt x="113" y="14"/>
                  </a:cubicBezTo>
                  <a:cubicBezTo>
                    <a:pt x="116" y="16"/>
                    <a:pt x="119" y="18"/>
                    <a:pt x="122" y="21"/>
                  </a:cubicBezTo>
                  <a:cubicBezTo>
                    <a:pt x="122" y="20"/>
                    <a:pt x="122" y="20"/>
                    <a:pt x="122" y="20"/>
                  </a:cubicBezTo>
                  <a:cubicBezTo>
                    <a:pt x="120" y="17"/>
                    <a:pt x="117" y="15"/>
                    <a:pt x="113" y="13"/>
                  </a:cubicBezTo>
                  <a:cubicBezTo>
                    <a:pt x="113" y="13"/>
                    <a:pt x="113" y="13"/>
                    <a:pt x="113" y="13"/>
                  </a:cubicBezTo>
                  <a:cubicBezTo>
                    <a:pt x="111" y="12"/>
                    <a:pt x="109" y="11"/>
                    <a:pt x="107" y="10"/>
                  </a:cubicBezTo>
                  <a:cubicBezTo>
                    <a:pt x="107" y="10"/>
                    <a:pt x="107" y="10"/>
                    <a:pt x="107" y="10"/>
                  </a:cubicBezTo>
                  <a:cubicBezTo>
                    <a:pt x="105" y="9"/>
                    <a:pt x="104" y="9"/>
                    <a:pt x="103" y="8"/>
                  </a:cubicBezTo>
                  <a:cubicBezTo>
                    <a:pt x="100" y="7"/>
                    <a:pt x="97" y="6"/>
                    <a:pt x="94" y="5"/>
                  </a:cubicBezTo>
                  <a:cubicBezTo>
                    <a:pt x="88" y="4"/>
                    <a:pt x="82" y="2"/>
                    <a:pt x="76" y="1"/>
                  </a:cubicBezTo>
                  <a:cubicBezTo>
                    <a:pt x="73" y="1"/>
                    <a:pt x="69" y="1"/>
                    <a:pt x="66" y="0"/>
                  </a:cubicBezTo>
                  <a:cubicBezTo>
                    <a:pt x="64" y="0"/>
                    <a:pt x="62" y="0"/>
                    <a:pt x="61"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8" name="î$ḷîḓe"/>
            <p:cNvSpPr/>
            <p:nvPr userDrawn="1">
              <p:custDataLst>
                <p:tags r:id="rId56"/>
              </p:custDataLst>
            </p:nvPr>
          </p:nvSpPr>
          <p:spPr bwMode="auto">
            <a:xfrm>
              <a:off x="10768180" y="2727387"/>
              <a:ext cx="494278" cy="94523"/>
            </a:xfrm>
            <a:custGeom>
              <a:avLst/>
              <a:gdLst>
                <a:gd name="T0" fmla="*/ 65 w 121"/>
                <a:gd name="T1" fmla="*/ 0 h 23"/>
                <a:gd name="T2" fmla="*/ 65 w 121"/>
                <a:gd name="T3" fmla="*/ 1 h 23"/>
                <a:gd name="T4" fmla="*/ 93 w 121"/>
                <a:gd name="T5" fmla="*/ 7 h 23"/>
                <a:gd name="T6" fmla="*/ 95 w 121"/>
                <a:gd name="T7" fmla="*/ 7 h 23"/>
                <a:gd name="T8" fmla="*/ 104 w 121"/>
                <a:gd name="T9" fmla="*/ 11 h 23"/>
                <a:gd name="T10" fmla="*/ 104 w 121"/>
                <a:gd name="T11" fmla="*/ 11 h 23"/>
                <a:gd name="T12" fmla="*/ 105 w 121"/>
                <a:gd name="T13" fmla="*/ 11 h 23"/>
                <a:gd name="T14" fmla="*/ 105 w 121"/>
                <a:gd name="T15" fmla="*/ 11 h 23"/>
                <a:gd name="T16" fmla="*/ 108 w 121"/>
                <a:gd name="T17" fmla="*/ 13 h 23"/>
                <a:gd name="T18" fmla="*/ 111 w 121"/>
                <a:gd name="T19" fmla="*/ 15 h 23"/>
                <a:gd name="T20" fmla="*/ 114 w 121"/>
                <a:gd name="T21" fmla="*/ 16 h 23"/>
                <a:gd name="T22" fmla="*/ 120 w 121"/>
                <a:gd name="T23" fmla="*/ 20 h 23"/>
                <a:gd name="T24" fmla="*/ 120 w 121"/>
                <a:gd name="T25" fmla="*/ 20 h 23"/>
                <a:gd name="T26" fmla="*/ 121 w 121"/>
                <a:gd name="T27" fmla="*/ 19 h 23"/>
                <a:gd name="T28" fmla="*/ 115 w 121"/>
                <a:gd name="T29" fmla="*/ 16 h 23"/>
                <a:gd name="T30" fmla="*/ 111 w 121"/>
                <a:gd name="T31" fmla="*/ 14 h 23"/>
                <a:gd name="T32" fmla="*/ 109 w 121"/>
                <a:gd name="T33" fmla="*/ 13 h 23"/>
                <a:gd name="T34" fmla="*/ 105 w 121"/>
                <a:gd name="T35" fmla="*/ 10 h 23"/>
                <a:gd name="T36" fmla="*/ 105 w 121"/>
                <a:gd name="T37" fmla="*/ 10 h 23"/>
                <a:gd name="T38" fmla="*/ 98 w 121"/>
                <a:gd name="T39" fmla="*/ 8 h 23"/>
                <a:gd name="T40" fmla="*/ 93 w 121"/>
                <a:gd name="T41" fmla="*/ 6 h 23"/>
                <a:gd name="T42" fmla="*/ 73 w 121"/>
                <a:gd name="T43" fmla="*/ 1 h 23"/>
                <a:gd name="T44" fmla="*/ 65 w 121"/>
                <a:gd name="T45" fmla="*/ 0 h 23"/>
                <a:gd name="T46" fmla="*/ 58 w 121"/>
                <a:gd name="T47" fmla="*/ 0 h 23"/>
                <a:gd name="T48" fmla="*/ 46 w 121"/>
                <a:gd name="T49" fmla="*/ 1 h 23"/>
                <a:gd name="T50" fmla="*/ 23 w 121"/>
                <a:gd name="T51" fmla="*/ 8 h 23"/>
                <a:gd name="T52" fmla="*/ 22 w 121"/>
                <a:gd name="T53" fmla="*/ 9 h 23"/>
                <a:gd name="T54" fmla="*/ 0 w 121"/>
                <a:gd name="T55" fmla="*/ 23 h 23"/>
                <a:gd name="T56" fmla="*/ 0 w 121"/>
                <a:gd name="T57" fmla="*/ 23 h 23"/>
                <a:gd name="T58" fmla="*/ 0 w 121"/>
                <a:gd name="T59" fmla="*/ 23 h 23"/>
                <a:gd name="T60" fmla="*/ 20 w 121"/>
                <a:gd name="T61" fmla="*/ 10 h 23"/>
                <a:gd name="T62" fmla="*/ 21 w 121"/>
                <a:gd name="T63" fmla="*/ 9 h 23"/>
                <a:gd name="T64" fmla="*/ 21 w 121"/>
                <a:gd name="T65" fmla="*/ 9 h 23"/>
                <a:gd name="T66" fmla="*/ 22 w 121"/>
                <a:gd name="T67" fmla="*/ 9 h 23"/>
                <a:gd name="T68" fmla="*/ 22 w 121"/>
                <a:gd name="T69" fmla="*/ 9 h 23"/>
                <a:gd name="T70" fmla="*/ 22 w 121"/>
                <a:gd name="T71" fmla="*/ 9 h 23"/>
                <a:gd name="T72" fmla="*/ 44 w 121"/>
                <a:gd name="T73" fmla="*/ 2 h 23"/>
                <a:gd name="T74" fmla="*/ 58 w 121"/>
                <a:gd name="T75" fmla="*/ 1 h 23"/>
                <a:gd name="T76" fmla="*/ 64 w 121"/>
                <a:gd name="T77" fmla="*/ 1 h 23"/>
                <a:gd name="T78" fmla="*/ 64 w 121"/>
                <a:gd name="T79" fmla="*/ 0 h 23"/>
                <a:gd name="T80" fmla="*/ 58 w 121"/>
                <a:gd name="T8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23">
                  <a:moveTo>
                    <a:pt x="65" y="0"/>
                  </a:moveTo>
                  <a:cubicBezTo>
                    <a:pt x="65" y="0"/>
                    <a:pt x="65" y="1"/>
                    <a:pt x="65" y="1"/>
                  </a:cubicBezTo>
                  <a:cubicBezTo>
                    <a:pt x="75" y="2"/>
                    <a:pt x="84" y="4"/>
                    <a:pt x="93" y="7"/>
                  </a:cubicBezTo>
                  <a:cubicBezTo>
                    <a:pt x="93" y="7"/>
                    <a:pt x="94" y="7"/>
                    <a:pt x="95" y="7"/>
                  </a:cubicBezTo>
                  <a:cubicBezTo>
                    <a:pt x="98" y="8"/>
                    <a:pt x="101" y="10"/>
                    <a:pt x="104" y="11"/>
                  </a:cubicBezTo>
                  <a:cubicBezTo>
                    <a:pt x="104" y="11"/>
                    <a:pt x="104" y="11"/>
                    <a:pt x="104" y="11"/>
                  </a:cubicBezTo>
                  <a:cubicBezTo>
                    <a:pt x="104" y="11"/>
                    <a:pt x="105" y="11"/>
                    <a:pt x="105" y="11"/>
                  </a:cubicBezTo>
                  <a:cubicBezTo>
                    <a:pt x="105" y="11"/>
                    <a:pt x="105" y="11"/>
                    <a:pt x="105" y="11"/>
                  </a:cubicBezTo>
                  <a:cubicBezTo>
                    <a:pt x="106" y="12"/>
                    <a:pt x="107" y="12"/>
                    <a:pt x="108" y="13"/>
                  </a:cubicBezTo>
                  <a:cubicBezTo>
                    <a:pt x="109" y="13"/>
                    <a:pt x="110" y="14"/>
                    <a:pt x="111" y="15"/>
                  </a:cubicBezTo>
                  <a:cubicBezTo>
                    <a:pt x="112" y="15"/>
                    <a:pt x="113" y="16"/>
                    <a:pt x="114" y="16"/>
                  </a:cubicBezTo>
                  <a:cubicBezTo>
                    <a:pt x="116" y="17"/>
                    <a:pt x="118" y="18"/>
                    <a:pt x="120" y="20"/>
                  </a:cubicBezTo>
                  <a:cubicBezTo>
                    <a:pt x="120" y="20"/>
                    <a:pt x="120" y="20"/>
                    <a:pt x="120" y="20"/>
                  </a:cubicBezTo>
                  <a:cubicBezTo>
                    <a:pt x="121" y="20"/>
                    <a:pt x="121" y="19"/>
                    <a:pt x="121" y="19"/>
                  </a:cubicBezTo>
                  <a:cubicBezTo>
                    <a:pt x="119" y="18"/>
                    <a:pt x="117" y="17"/>
                    <a:pt x="115" y="16"/>
                  </a:cubicBezTo>
                  <a:cubicBezTo>
                    <a:pt x="114" y="15"/>
                    <a:pt x="113" y="15"/>
                    <a:pt x="111" y="14"/>
                  </a:cubicBezTo>
                  <a:cubicBezTo>
                    <a:pt x="111" y="13"/>
                    <a:pt x="110" y="13"/>
                    <a:pt x="109" y="13"/>
                  </a:cubicBezTo>
                  <a:cubicBezTo>
                    <a:pt x="108" y="12"/>
                    <a:pt x="106" y="11"/>
                    <a:pt x="105" y="10"/>
                  </a:cubicBezTo>
                  <a:cubicBezTo>
                    <a:pt x="105" y="10"/>
                    <a:pt x="105" y="10"/>
                    <a:pt x="105" y="10"/>
                  </a:cubicBezTo>
                  <a:cubicBezTo>
                    <a:pt x="102" y="9"/>
                    <a:pt x="100" y="9"/>
                    <a:pt x="98" y="8"/>
                  </a:cubicBezTo>
                  <a:cubicBezTo>
                    <a:pt x="96" y="7"/>
                    <a:pt x="95" y="6"/>
                    <a:pt x="93" y="6"/>
                  </a:cubicBezTo>
                  <a:cubicBezTo>
                    <a:pt x="86" y="4"/>
                    <a:pt x="79" y="2"/>
                    <a:pt x="73" y="1"/>
                  </a:cubicBezTo>
                  <a:cubicBezTo>
                    <a:pt x="70" y="1"/>
                    <a:pt x="68" y="0"/>
                    <a:pt x="65" y="0"/>
                  </a:cubicBezTo>
                  <a:moveTo>
                    <a:pt x="58" y="0"/>
                  </a:moveTo>
                  <a:cubicBezTo>
                    <a:pt x="54" y="0"/>
                    <a:pt x="50" y="0"/>
                    <a:pt x="46" y="1"/>
                  </a:cubicBezTo>
                  <a:cubicBezTo>
                    <a:pt x="38" y="2"/>
                    <a:pt x="30" y="5"/>
                    <a:pt x="23" y="8"/>
                  </a:cubicBezTo>
                  <a:cubicBezTo>
                    <a:pt x="22" y="8"/>
                    <a:pt x="22" y="8"/>
                    <a:pt x="22" y="9"/>
                  </a:cubicBezTo>
                  <a:cubicBezTo>
                    <a:pt x="14" y="12"/>
                    <a:pt x="6" y="16"/>
                    <a:pt x="0" y="23"/>
                  </a:cubicBezTo>
                  <a:cubicBezTo>
                    <a:pt x="0" y="23"/>
                    <a:pt x="0" y="23"/>
                    <a:pt x="0" y="23"/>
                  </a:cubicBezTo>
                  <a:cubicBezTo>
                    <a:pt x="0" y="23"/>
                    <a:pt x="0" y="23"/>
                    <a:pt x="0" y="23"/>
                  </a:cubicBezTo>
                  <a:cubicBezTo>
                    <a:pt x="6" y="17"/>
                    <a:pt x="13" y="14"/>
                    <a:pt x="20" y="10"/>
                  </a:cubicBezTo>
                  <a:cubicBezTo>
                    <a:pt x="20" y="10"/>
                    <a:pt x="21" y="10"/>
                    <a:pt x="21" y="9"/>
                  </a:cubicBezTo>
                  <a:cubicBezTo>
                    <a:pt x="21" y="9"/>
                    <a:pt x="21" y="9"/>
                    <a:pt x="21" y="9"/>
                  </a:cubicBezTo>
                  <a:cubicBezTo>
                    <a:pt x="21" y="9"/>
                    <a:pt x="22" y="9"/>
                    <a:pt x="22" y="9"/>
                  </a:cubicBezTo>
                  <a:cubicBezTo>
                    <a:pt x="22" y="9"/>
                    <a:pt x="22" y="9"/>
                    <a:pt x="22" y="9"/>
                  </a:cubicBezTo>
                  <a:cubicBezTo>
                    <a:pt x="22" y="9"/>
                    <a:pt x="22" y="9"/>
                    <a:pt x="22" y="9"/>
                  </a:cubicBezTo>
                  <a:cubicBezTo>
                    <a:pt x="29" y="6"/>
                    <a:pt x="37" y="3"/>
                    <a:pt x="44" y="2"/>
                  </a:cubicBezTo>
                  <a:cubicBezTo>
                    <a:pt x="49" y="1"/>
                    <a:pt x="54" y="1"/>
                    <a:pt x="58" y="1"/>
                  </a:cubicBezTo>
                  <a:cubicBezTo>
                    <a:pt x="60" y="1"/>
                    <a:pt x="62" y="1"/>
                    <a:pt x="64" y="1"/>
                  </a:cubicBezTo>
                  <a:cubicBezTo>
                    <a:pt x="64" y="1"/>
                    <a:pt x="64" y="0"/>
                    <a:pt x="64" y="0"/>
                  </a:cubicBezTo>
                  <a:cubicBezTo>
                    <a:pt x="62" y="0"/>
                    <a:pt x="60" y="0"/>
                    <a:pt x="58"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9" name="iṩliḓé"/>
            <p:cNvSpPr/>
            <p:nvPr userDrawn="1">
              <p:custDataLst>
                <p:tags r:id="rId57"/>
              </p:custDataLst>
            </p:nvPr>
          </p:nvSpPr>
          <p:spPr bwMode="auto">
            <a:xfrm>
              <a:off x="10919809" y="3042464"/>
              <a:ext cx="200861" cy="23630"/>
            </a:xfrm>
            <a:custGeom>
              <a:avLst/>
              <a:gdLst>
                <a:gd name="T0" fmla="*/ 28 w 49"/>
                <a:gd name="T1" fmla="*/ 0 h 6"/>
                <a:gd name="T2" fmla="*/ 25 w 49"/>
                <a:gd name="T3" fmla="*/ 0 h 6"/>
                <a:gd name="T4" fmla="*/ 13 w 49"/>
                <a:gd name="T5" fmla="*/ 1 h 6"/>
                <a:gd name="T6" fmla="*/ 1 w 49"/>
                <a:gd name="T7" fmla="*/ 5 h 6"/>
                <a:gd name="T8" fmla="*/ 1 w 49"/>
                <a:gd name="T9" fmla="*/ 6 h 6"/>
                <a:gd name="T10" fmla="*/ 1 w 49"/>
                <a:gd name="T11" fmla="*/ 6 h 6"/>
                <a:gd name="T12" fmla="*/ 1 w 49"/>
                <a:gd name="T13" fmla="*/ 6 h 6"/>
                <a:gd name="T14" fmla="*/ 1 w 49"/>
                <a:gd name="T15" fmla="*/ 6 h 6"/>
                <a:gd name="T16" fmla="*/ 1 w 49"/>
                <a:gd name="T17" fmla="*/ 6 h 6"/>
                <a:gd name="T18" fmla="*/ 1 w 49"/>
                <a:gd name="T19" fmla="*/ 6 h 6"/>
                <a:gd name="T20" fmla="*/ 13 w 49"/>
                <a:gd name="T21" fmla="*/ 2 h 6"/>
                <a:gd name="T22" fmla="*/ 13 w 49"/>
                <a:gd name="T23" fmla="*/ 2 h 6"/>
                <a:gd name="T24" fmla="*/ 13 w 49"/>
                <a:gd name="T25" fmla="*/ 1 h 6"/>
                <a:gd name="T26" fmla="*/ 14 w 49"/>
                <a:gd name="T27" fmla="*/ 2 h 6"/>
                <a:gd name="T28" fmla="*/ 14 w 49"/>
                <a:gd name="T29" fmla="*/ 2 h 6"/>
                <a:gd name="T30" fmla="*/ 24 w 49"/>
                <a:gd name="T31" fmla="*/ 0 h 6"/>
                <a:gd name="T32" fmla="*/ 28 w 49"/>
                <a:gd name="T33" fmla="*/ 0 h 6"/>
                <a:gd name="T34" fmla="*/ 28 w 49"/>
                <a:gd name="T35" fmla="*/ 0 h 6"/>
                <a:gd name="T36" fmla="*/ 28 w 49"/>
                <a:gd name="T37" fmla="*/ 0 h 6"/>
                <a:gd name="T38" fmla="*/ 34 w 49"/>
                <a:gd name="T39" fmla="*/ 1 h 6"/>
                <a:gd name="T40" fmla="*/ 39 w 49"/>
                <a:gd name="T41" fmla="*/ 2 h 6"/>
                <a:gd name="T42" fmla="*/ 40 w 49"/>
                <a:gd name="T43" fmla="*/ 1 h 6"/>
                <a:gd name="T44" fmla="*/ 40 w 49"/>
                <a:gd name="T45" fmla="*/ 1 h 6"/>
                <a:gd name="T46" fmla="*/ 40 w 49"/>
                <a:gd name="T47" fmla="*/ 2 h 6"/>
                <a:gd name="T48" fmla="*/ 40 w 49"/>
                <a:gd name="T49" fmla="*/ 2 h 6"/>
                <a:gd name="T50" fmla="*/ 43 w 49"/>
                <a:gd name="T51" fmla="*/ 3 h 6"/>
                <a:gd name="T52" fmla="*/ 48 w 49"/>
                <a:gd name="T53" fmla="*/ 5 h 6"/>
                <a:gd name="T54" fmla="*/ 48 w 49"/>
                <a:gd name="T55" fmla="*/ 5 h 6"/>
                <a:gd name="T56" fmla="*/ 48 w 49"/>
                <a:gd name="T57" fmla="*/ 5 h 6"/>
                <a:gd name="T58" fmla="*/ 48 w 49"/>
                <a:gd name="T59" fmla="*/ 5 h 6"/>
                <a:gd name="T60" fmla="*/ 48 w 49"/>
                <a:gd name="T61" fmla="*/ 4 h 6"/>
                <a:gd name="T62" fmla="*/ 48 w 49"/>
                <a:gd name="T63" fmla="*/ 4 h 6"/>
                <a:gd name="T64" fmla="*/ 48 w 49"/>
                <a:gd name="T65" fmla="*/ 4 h 6"/>
                <a:gd name="T66" fmla="*/ 44 w 49"/>
                <a:gd name="T67" fmla="*/ 2 h 6"/>
                <a:gd name="T68" fmla="*/ 40 w 49"/>
                <a:gd name="T69" fmla="*/ 1 h 6"/>
                <a:gd name="T70" fmla="*/ 40 w 49"/>
                <a:gd name="T71" fmla="*/ 1 h 6"/>
                <a:gd name="T72" fmla="*/ 34 w 49"/>
                <a:gd name="T73" fmla="*/ 0 h 6"/>
                <a:gd name="T74" fmla="*/ 28 w 49"/>
                <a:gd name="T75" fmla="*/ 0 h 6"/>
                <a:gd name="T76" fmla="*/ 28 w 49"/>
                <a:gd name="T7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6">
                  <a:moveTo>
                    <a:pt x="28" y="0"/>
                  </a:moveTo>
                  <a:cubicBezTo>
                    <a:pt x="27" y="0"/>
                    <a:pt x="26" y="0"/>
                    <a:pt x="25" y="0"/>
                  </a:cubicBezTo>
                  <a:cubicBezTo>
                    <a:pt x="21" y="0"/>
                    <a:pt x="17" y="0"/>
                    <a:pt x="13" y="1"/>
                  </a:cubicBezTo>
                  <a:cubicBezTo>
                    <a:pt x="9" y="2"/>
                    <a:pt x="5" y="3"/>
                    <a:pt x="1" y="5"/>
                  </a:cubicBezTo>
                  <a:cubicBezTo>
                    <a:pt x="1" y="6"/>
                    <a:pt x="1" y="6"/>
                    <a:pt x="1" y="6"/>
                  </a:cubicBezTo>
                  <a:cubicBezTo>
                    <a:pt x="1" y="6"/>
                    <a:pt x="1" y="6"/>
                    <a:pt x="1" y="6"/>
                  </a:cubicBezTo>
                  <a:cubicBezTo>
                    <a:pt x="0" y="6"/>
                    <a:pt x="1" y="6"/>
                    <a:pt x="1" y="6"/>
                  </a:cubicBezTo>
                  <a:cubicBezTo>
                    <a:pt x="1" y="6"/>
                    <a:pt x="1" y="6"/>
                    <a:pt x="1" y="6"/>
                  </a:cubicBezTo>
                  <a:cubicBezTo>
                    <a:pt x="1" y="6"/>
                    <a:pt x="1" y="6"/>
                    <a:pt x="1" y="6"/>
                  </a:cubicBezTo>
                  <a:cubicBezTo>
                    <a:pt x="1" y="6"/>
                    <a:pt x="1" y="6"/>
                    <a:pt x="1" y="6"/>
                  </a:cubicBezTo>
                  <a:cubicBezTo>
                    <a:pt x="5" y="4"/>
                    <a:pt x="9" y="3"/>
                    <a:pt x="13" y="2"/>
                  </a:cubicBezTo>
                  <a:cubicBezTo>
                    <a:pt x="13" y="2"/>
                    <a:pt x="13" y="2"/>
                    <a:pt x="13" y="2"/>
                  </a:cubicBezTo>
                  <a:cubicBezTo>
                    <a:pt x="13" y="1"/>
                    <a:pt x="13" y="1"/>
                    <a:pt x="13" y="1"/>
                  </a:cubicBezTo>
                  <a:cubicBezTo>
                    <a:pt x="13" y="1"/>
                    <a:pt x="14" y="1"/>
                    <a:pt x="14" y="2"/>
                  </a:cubicBezTo>
                  <a:cubicBezTo>
                    <a:pt x="14" y="2"/>
                    <a:pt x="14" y="2"/>
                    <a:pt x="14" y="2"/>
                  </a:cubicBezTo>
                  <a:cubicBezTo>
                    <a:pt x="17" y="1"/>
                    <a:pt x="21" y="1"/>
                    <a:pt x="24" y="0"/>
                  </a:cubicBezTo>
                  <a:cubicBezTo>
                    <a:pt x="25" y="0"/>
                    <a:pt x="27" y="0"/>
                    <a:pt x="28" y="0"/>
                  </a:cubicBezTo>
                  <a:cubicBezTo>
                    <a:pt x="28" y="0"/>
                    <a:pt x="28" y="0"/>
                    <a:pt x="28" y="0"/>
                  </a:cubicBezTo>
                  <a:cubicBezTo>
                    <a:pt x="28" y="0"/>
                    <a:pt x="28" y="0"/>
                    <a:pt x="28" y="0"/>
                  </a:cubicBezTo>
                  <a:cubicBezTo>
                    <a:pt x="30" y="0"/>
                    <a:pt x="32" y="1"/>
                    <a:pt x="34" y="1"/>
                  </a:cubicBezTo>
                  <a:cubicBezTo>
                    <a:pt x="36" y="1"/>
                    <a:pt x="38" y="1"/>
                    <a:pt x="39" y="2"/>
                  </a:cubicBezTo>
                  <a:cubicBezTo>
                    <a:pt x="39" y="1"/>
                    <a:pt x="40" y="1"/>
                    <a:pt x="40" y="1"/>
                  </a:cubicBezTo>
                  <a:cubicBezTo>
                    <a:pt x="40" y="1"/>
                    <a:pt x="40" y="1"/>
                    <a:pt x="40" y="1"/>
                  </a:cubicBezTo>
                  <a:cubicBezTo>
                    <a:pt x="40" y="1"/>
                    <a:pt x="40" y="1"/>
                    <a:pt x="40" y="2"/>
                  </a:cubicBezTo>
                  <a:cubicBezTo>
                    <a:pt x="40" y="2"/>
                    <a:pt x="40" y="2"/>
                    <a:pt x="40" y="2"/>
                  </a:cubicBezTo>
                  <a:cubicBezTo>
                    <a:pt x="41" y="2"/>
                    <a:pt x="42" y="2"/>
                    <a:pt x="43" y="3"/>
                  </a:cubicBezTo>
                  <a:cubicBezTo>
                    <a:pt x="45" y="3"/>
                    <a:pt x="46" y="4"/>
                    <a:pt x="48" y="5"/>
                  </a:cubicBezTo>
                  <a:cubicBezTo>
                    <a:pt x="48" y="5"/>
                    <a:pt x="48" y="5"/>
                    <a:pt x="48" y="5"/>
                  </a:cubicBezTo>
                  <a:cubicBezTo>
                    <a:pt x="48" y="5"/>
                    <a:pt x="48" y="5"/>
                    <a:pt x="48" y="5"/>
                  </a:cubicBezTo>
                  <a:cubicBezTo>
                    <a:pt x="48" y="5"/>
                    <a:pt x="48" y="5"/>
                    <a:pt x="48" y="5"/>
                  </a:cubicBezTo>
                  <a:cubicBezTo>
                    <a:pt x="48" y="5"/>
                    <a:pt x="49" y="4"/>
                    <a:pt x="48" y="4"/>
                  </a:cubicBezTo>
                  <a:cubicBezTo>
                    <a:pt x="48" y="4"/>
                    <a:pt x="48" y="4"/>
                    <a:pt x="48" y="4"/>
                  </a:cubicBezTo>
                  <a:cubicBezTo>
                    <a:pt x="48" y="4"/>
                    <a:pt x="48" y="4"/>
                    <a:pt x="48" y="4"/>
                  </a:cubicBezTo>
                  <a:cubicBezTo>
                    <a:pt x="47" y="3"/>
                    <a:pt x="45" y="3"/>
                    <a:pt x="44" y="2"/>
                  </a:cubicBezTo>
                  <a:cubicBezTo>
                    <a:pt x="43" y="2"/>
                    <a:pt x="41" y="1"/>
                    <a:pt x="40" y="1"/>
                  </a:cubicBezTo>
                  <a:cubicBezTo>
                    <a:pt x="40" y="1"/>
                    <a:pt x="40" y="1"/>
                    <a:pt x="40" y="1"/>
                  </a:cubicBezTo>
                  <a:cubicBezTo>
                    <a:pt x="38" y="0"/>
                    <a:pt x="36" y="0"/>
                    <a:pt x="34" y="0"/>
                  </a:cubicBezTo>
                  <a:cubicBezTo>
                    <a:pt x="32" y="0"/>
                    <a:pt x="30" y="0"/>
                    <a:pt x="28" y="0"/>
                  </a:cubicBezTo>
                  <a:cubicBezTo>
                    <a:pt x="28" y="0"/>
                    <a:pt x="28" y="0"/>
                    <a:pt x="28"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0" name="iṩḻíḋê"/>
            <p:cNvSpPr/>
            <p:nvPr userDrawn="1">
              <p:custDataLst>
                <p:tags r:id="rId58"/>
              </p:custDataLst>
            </p:nvPr>
          </p:nvSpPr>
          <p:spPr bwMode="auto">
            <a:xfrm>
              <a:off x="10911933" y="3026709"/>
              <a:ext cx="216616" cy="31508"/>
            </a:xfrm>
            <a:custGeom>
              <a:avLst/>
              <a:gdLst>
                <a:gd name="T0" fmla="*/ 26 w 53"/>
                <a:gd name="T1" fmla="*/ 0 h 8"/>
                <a:gd name="T2" fmla="*/ 25 w 53"/>
                <a:gd name="T3" fmla="*/ 0 h 8"/>
                <a:gd name="T4" fmla="*/ 15 w 53"/>
                <a:gd name="T5" fmla="*/ 2 h 8"/>
                <a:gd name="T6" fmla="*/ 15 w 53"/>
                <a:gd name="T7" fmla="*/ 2 h 8"/>
                <a:gd name="T8" fmla="*/ 14 w 53"/>
                <a:gd name="T9" fmla="*/ 2 h 8"/>
                <a:gd name="T10" fmla="*/ 14 w 53"/>
                <a:gd name="T11" fmla="*/ 2 h 8"/>
                <a:gd name="T12" fmla="*/ 14 w 53"/>
                <a:gd name="T13" fmla="*/ 2 h 8"/>
                <a:gd name="T14" fmla="*/ 1 w 53"/>
                <a:gd name="T15" fmla="*/ 7 h 8"/>
                <a:gd name="T16" fmla="*/ 1 w 53"/>
                <a:gd name="T17" fmla="*/ 7 h 8"/>
                <a:gd name="T18" fmla="*/ 1 w 53"/>
                <a:gd name="T19" fmla="*/ 7 h 8"/>
                <a:gd name="T20" fmla="*/ 1 w 53"/>
                <a:gd name="T21" fmla="*/ 8 h 8"/>
                <a:gd name="T22" fmla="*/ 1 w 53"/>
                <a:gd name="T23" fmla="*/ 8 h 8"/>
                <a:gd name="T24" fmla="*/ 1 w 53"/>
                <a:gd name="T25" fmla="*/ 8 h 8"/>
                <a:gd name="T26" fmla="*/ 1 w 53"/>
                <a:gd name="T27" fmla="*/ 8 h 8"/>
                <a:gd name="T28" fmla="*/ 14 w 53"/>
                <a:gd name="T29" fmla="*/ 2 h 8"/>
                <a:gd name="T30" fmla="*/ 26 w 53"/>
                <a:gd name="T31" fmla="*/ 1 h 8"/>
                <a:gd name="T32" fmla="*/ 26 w 53"/>
                <a:gd name="T33" fmla="*/ 1 h 8"/>
                <a:gd name="T34" fmla="*/ 30 w 53"/>
                <a:gd name="T35" fmla="*/ 1 h 8"/>
                <a:gd name="T36" fmla="*/ 37 w 53"/>
                <a:gd name="T37" fmla="*/ 2 h 8"/>
                <a:gd name="T38" fmla="*/ 39 w 53"/>
                <a:gd name="T39" fmla="*/ 2 h 8"/>
                <a:gd name="T40" fmla="*/ 42 w 53"/>
                <a:gd name="T41" fmla="*/ 3 h 8"/>
                <a:gd name="T42" fmla="*/ 42 w 53"/>
                <a:gd name="T43" fmla="*/ 3 h 8"/>
                <a:gd name="T44" fmla="*/ 46 w 53"/>
                <a:gd name="T45" fmla="*/ 4 h 8"/>
                <a:gd name="T46" fmla="*/ 47 w 53"/>
                <a:gd name="T47" fmla="*/ 4 h 8"/>
                <a:gd name="T48" fmla="*/ 52 w 53"/>
                <a:gd name="T49" fmla="*/ 6 h 8"/>
                <a:gd name="T50" fmla="*/ 52 w 53"/>
                <a:gd name="T51" fmla="*/ 6 h 8"/>
                <a:gd name="T52" fmla="*/ 52 w 53"/>
                <a:gd name="T53" fmla="*/ 6 h 8"/>
                <a:gd name="T54" fmla="*/ 53 w 53"/>
                <a:gd name="T55" fmla="*/ 5 h 8"/>
                <a:gd name="T56" fmla="*/ 52 w 53"/>
                <a:gd name="T57" fmla="*/ 5 h 8"/>
                <a:gd name="T58" fmla="*/ 47 w 53"/>
                <a:gd name="T59" fmla="*/ 4 h 8"/>
                <a:gd name="T60" fmla="*/ 46 w 53"/>
                <a:gd name="T61" fmla="*/ 3 h 8"/>
                <a:gd name="T62" fmla="*/ 43 w 53"/>
                <a:gd name="T63" fmla="*/ 2 h 8"/>
                <a:gd name="T64" fmla="*/ 43 w 53"/>
                <a:gd name="T65" fmla="*/ 2 h 8"/>
                <a:gd name="T66" fmla="*/ 43 w 53"/>
                <a:gd name="T67" fmla="*/ 2 h 8"/>
                <a:gd name="T68" fmla="*/ 42 w 53"/>
                <a:gd name="T69" fmla="*/ 3 h 8"/>
                <a:gd name="T70" fmla="*/ 42 w 53"/>
                <a:gd name="T71" fmla="*/ 2 h 8"/>
                <a:gd name="T72" fmla="*/ 39 w 53"/>
                <a:gd name="T73" fmla="*/ 2 h 8"/>
                <a:gd name="T74" fmla="*/ 37 w 53"/>
                <a:gd name="T75" fmla="*/ 1 h 8"/>
                <a:gd name="T76" fmla="*/ 31 w 53"/>
                <a:gd name="T77" fmla="*/ 0 h 8"/>
                <a:gd name="T78" fmla="*/ 31 w 53"/>
                <a:gd name="T79" fmla="*/ 1 h 8"/>
                <a:gd name="T80" fmla="*/ 30 w 53"/>
                <a:gd name="T81" fmla="*/ 1 h 8"/>
                <a:gd name="T82" fmla="*/ 30 w 53"/>
                <a:gd name="T83" fmla="*/ 1 h 8"/>
                <a:gd name="T84" fmla="*/ 30 w 53"/>
                <a:gd name="T85" fmla="*/ 0 h 8"/>
                <a:gd name="T86" fmla="*/ 26 w 53"/>
                <a:gd name="T8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 h="8">
                  <a:moveTo>
                    <a:pt x="26" y="0"/>
                  </a:moveTo>
                  <a:cubicBezTo>
                    <a:pt x="26" y="0"/>
                    <a:pt x="26" y="0"/>
                    <a:pt x="25" y="0"/>
                  </a:cubicBezTo>
                  <a:cubicBezTo>
                    <a:pt x="21" y="0"/>
                    <a:pt x="18" y="1"/>
                    <a:pt x="15" y="2"/>
                  </a:cubicBezTo>
                  <a:cubicBezTo>
                    <a:pt x="15" y="2"/>
                    <a:pt x="15" y="2"/>
                    <a:pt x="15" y="2"/>
                  </a:cubicBezTo>
                  <a:cubicBezTo>
                    <a:pt x="15" y="2"/>
                    <a:pt x="14" y="2"/>
                    <a:pt x="14" y="2"/>
                  </a:cubicBezTo>
                  <a:cubicBezTo>
                    <a:pt x="14" y="2"/>
                    <a:pt x="14" y="2"/>
                    <a:pt x="14" y="2"/>
                  </a:cubicBezTo>
                  <a:cubicBezTo>
                    <a:pt x="14" y="2"/>
                    <a:pt x="14" y="2"/>
                    <a:pt x="14" y="2"/>
                  </a:cubicBezTo>
                  <a:cubicBezTo>
                    <a:pt x="9" y="3"/>
                    <a:pt x="5" y="5"/>
                    <a:pt x="1" y="7"/>
                  </a:cubicBezTo>
                  <a:cubicBezTo>
                    <a:pt x="1" y="7"/>
                    <a:pt x="1" y="7"/>
                    <a:pt x="1" y="7"/>
                  </a:cubicBezTo>
                  <a:cubicBezTo>
                    <a:pt x="1" y="7"/>
                    <a:pt x="1" y="7"/>
                    <a:pt x="1" y="7"/>
                  </a:cubicBezTo>
                  <a:cubicBezTo>
                    <a:pt x="0" y="7"/>
                    <a:pt x="0" y="8"/>
                    <a:pt x="1" y="8"/>
                  </a:cubicBezTo>
                  <a:cubicBezTo>
                    <a:pt x="1" y="8"/>
                    <a:pt x="1" y="8"/>
                    <a:pt x="1" y="8"/>
                  </a:cubicBezTo>
                  <a:cubicBezTo>
                    <a:pt x="1" y="8"/>
                    <a:pt x="1" y="8"/>
                    <a:pt x="1" y="8"/>
                  </a:cubicBezTo>
                  <a:cubicBezTo>
                    <a:pt x="1" y="8"/>
                    <a:pt x="1" y="8"/>
                    <a:pt x="1" y="8"/>
                  </a:cubicBezTo>
                  <a:cubicBezTo>
                    <a:pt x="5" y="5"/>
                    <a:pt x="10" y="3"/>
                    <a:pt x="14" y="2"/>
                  </a:cubicBezTo>
                  <a:cubicBezTo>
                    <a:pt x="18" y="1"/>
                    <a:pt x="22" y="1"/>
                    <a:pt x="26" y="1"/>
                  </a:cubicBezTo>
                  <a:cubicBezTo>
                    <a:pt x="26" y="1"/>
                    <a:pt x="26" y="1"/>
                    <a:pt x="26" y="1"/>
                  </a:cubicBezTo>
                  <a:cubicBezTo>
                    <a:pt x="28" y="1"/>
                    <a:pt x="29" y="1"/>
                    <a:pt x="30" y="1"/>
                  </a:cubicBezTo>
                  <a:cubicBezTo>
                    <a:pt x="32" y="1"/>
                    <a:pt x="34" y="1"/>
                    <a:pt x="37" y="2"/>
                  </a:cubicBezTo>
                  <a:cubicBezTo>
                    <a:pt x="37" y="2"/>
                    <a:pt x="38" y="2"/>
                    <a:pt x="39" y="2"/>
                  </a:cubicBezTo>
                  <a:cubicBezTo>
                    <a:pt x="40" y="2"/>
                    <a:pt x="41" y="3"/>
                    <a:pt x="42" y="3"/>
                  </a:cubicBezTo>
                  <a:cubicBezTo>
                    <a:pt x="42" y="3"/>
                    <a:pt x="42" y="3"/>
                    <a:pt x="42" y="3"/>
                  </a:cubicBezTo>
                  <a:cubicBezTo>
                    <a:pt x="44" y="3"/>
                    <a:pt x="45" y="4"/>
                    <a:pt x="46" y="4"/>
                  </a:cubicBezTo>
                  <a:cubicBezTo>
                    <a:pt x="46" y="4"/>
                    <a:pt x="47" y="4"/>
                    <a:pt x="47" y="4"/>
                  </a:cubicBezTo>
                  <a:cubicBezTo>
                    <a:pt x="49" y="5"/>
                    <a:pt x="50" y="5"/>
                    <a:pt x="52" y="6"/>
                  </a:cubicBezTo>
                  <a:cubicBezTo>
                    <a:pt x="52" y="6"/>
                    <a:pt x="52" y="6"/>
                    <a:pt x="52" y="6"/>
                  </a:cubicBezTo>
                  <a:cubicBezTo>
                    <a:pt x="52" y="6"/>
                    <a:pt x="52" y="6"/>
                    <a:pt x="52" y="6"/>
                  </a:cubicBezTo>
                  <a:cubicBezTo>
                    <a:pt x="52" y="6"/>
                    <a:pt x="53" y="5"/>
                    <a:pt x="53" y="5"/>
                  </a:cubicBezTo>
                  <a:cubicBezTo>
                    <a:pt x="52" y="5"/>
                    <a:pt x="52" y="5"/>
                    <a:pt x="52" y="5"/>
                  </a:cubicBezTo>
                  <a:cubicBezTo>
                    <a:pt x="51" y="4"/>
                    <a:pt x="49" y="4"/>
                    <a:pt x="47" y="4"/>
                  </a:cubicBezTo>
                  <a:cubicBezTo>
                    <a:pt x="47" y="3"/>
                    <a:pt x="46" y="3"/>
                    <a:pt x="46" y="3"/>
                  </a:cubicBezTo>
                  <a:cubicBezTo>
                    <a:pt x="45" y="3"/>
                    <a:pt x="44" y="3"/>
                    <a:pt x="43" y="2"/>
                  </a:cubicBezTo>
                  <a:cubicBezTo>
                    <a:pt x="43" y="2"/>
                    <a:pt x="43" y="2"/>
                    <a:pt x="43" y="2"/>
                  </a:cubicBezTo>
                  <a:cubicBezTo>
                    <a:pt x="43" y="2"/>
                    <a:pt x="43" y="2"/>
                    <a:pt x="43" y="2"/>
                  </a:cubicBezTo>
                  <a:cubicBezTo>
                    <a:pt x="43" y="3"/>
                    <a:pt x="42" y="3"/>
                    <a:pt x="42" y="3"/>
                  </a:cubicBezTo>
                  <a:cubicBezTo>
                    <a:pt x="42" y="3"/>
                    <a:pt x="42" y="2"/>
                    <a:pt x="42" y="2"/>
                  </a:cubicBezTo>
                  <a:cubicBezTo>
                    <a:pt x="41" y="2"/>
                    <a:pt x="40" y="2"/>
                    <a:pt x="39" y="2"/>
                  </a:cubicBezTo>
                  <a:cubicBezTo>
                    <a:pt x="38" y="1"/>
                    <a:pt x="38" y="1"/>
                    <a:pt x="37" y="1"/>
                  </a:cubicBezTo>
                  <a:cubicBezTo>
                    <a:pt x="35" y="1"/>
                    <a:pt x="33" y="1"/>
                    <a:pt x="31" y="0"/>
                  </a:cubicBezTo>
                  <a:cubicBezTo>
                    <a:pt x="31" y="1"/>
                    <a:pt x="31" y="1"/>
                    <a:pt x="31" y="1"/>
                  </a:cubicBezTo>
                  <a:cubicBezTo>
                    <a:pt x="31" y="1"/>
                    <a:pt x="30" y="1"/>
                    <a:pt x="30" y="1"/>
                  </a:cubicBezTo>
                  <a:cubicBezTo>
                    <a:pt x="30" y="1"/>
                    <a:pt x="30" y="1"/>
                    <a:pt x="30" y="1"/>
                  </a:cubicBezTo>
                  <a:cubicBezTo>
                    <a:pt x="30" y="1"/>
                    <a:pt x="30" y="1"/>
                    <a:pt x="30" y="0"/>
                  </a:cubicBezTo>
                  <a:cubicBezTo>
                    <a:pt x="29" y="0"/>
                    <a:pt x="28" y="0"/>
                    <a:pt x="26"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1" name="iSḻiḍè"/>
            <p:cNvSpPr/>
            <p:nvPr userDrawn="1">
              <p:custDataLst>
                <p:tags r:id="rId59"/>
              </p:custDataLst>
            </p:nvPr>
          </p:nvSpPr>
          <p:spPr bwMode="auto">
            <a:xfrm>
              <a:off x="10951318" y="3129110"/>
              <a:ext cx="9847" cy="84677"/>
            </a:xfrm>
            <a:custGeom>
              <a:avLst/>
              <a:gdLst>
                <a:gd name="T0" fmla="*/ 0 w 2"/>
                <a:gd name="T1" fmla="*/ 0 h 21"/>
                <a:gd name="T2" fmla="*/ 0 w 2"/>
                <a:gd name="T3" fmla="*/ 0 h 21"/>
                <a:gd name="T4" fmla="*/ 0 w 2"/>
                <a:gd name="T5" fmla="*/ 0 h 21"/>
                <a:gd name="T6" fmla="*/ 0 w 2"/>
                <a:gd name="T7" fmla="*/ 0 h 21"/>
                <a:gd name="T8" fmla="*/ 2 w 2"/>
                <a:gd name="T9" fmla="*/ 21 h 21"/>
                <a:gd name="T10" fmla="*/ 2 w 2"/>
                <a:gd name="T11" fmla="*/ 21 h 21"/>
                <a:gd name="T12" fmla="*/ 0 w 2"/>
                <a:gd name="T13" fmla="*/ 1 h 21"/>
                <a:gd name="T14" fmla="*/ 0 w 2"/>
                <a:gd name="T15" fmla="*/ 0 h 21"/>
                <a:gd name="T16" fmla="*/ 0 w 2"/>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1">
                  <a:moveTo>
                    <a:pt x="0" y="0"/>
                  </a:moveTo>
                  <a:cubicBezTo>
                    <a:pt x="0" y="0"/>
                    <a:pt x="0" y="0"/>
                    <a:pt x="0" y="0"/>
                  </a:cubicBezTo>
                  <a:cubicBezTo>
                    <a:pt x="0" y="0"/>
                    <a:pt x="0" y="0"/>
                    <a:pt x="0" y="0"/>
                  </a:cubicBezTo>
                  <a:cubicBezTo>
                    <a:pt x="0" y="0"/>
                    <a:pt x="0" y="0"/>
                    <a:pt x="0" y="0"/>
                  </a:cubicBezTo>
                  <a:cubicBezTo>
                    <a:pt x="0" y="7"/>
                    <a:pt x="1" y="14"/>
                    <a:pt x="2" y="21"/>
                  </a:cubicBezTo>
                  <a:cubicBezTo>
                    <a:pt x="2" y="21"/>
                    <a:pt x="2" y="21"/>
                    <a:pt x="2" y="21"/>
                  </a:cubicBezTo>
                  <a:cubicBezTo>
                    <a:pt x="2" y="14"/>
                    <a:pt x="1" y="8"/>
                    <a:pt x="0" y="1"/>
                  </a:cubicBezTo>
                  <a:cubicBezTo>
                    <a:pt x="0" y="0"/>
                    <a:pt x="0" y="0"/>
                    <a:pt x="0" y="0"/>
                  </a:cubicBezTo>
                  <a:cubicBezTo>
                    <a:pt x="0" y="0"/>
                    <a:pt x="0" y="0"/>
                    <a:pt x="0"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2" name="íṧḷiḑê"/>
            <p:cNvSpPr/>
            <p:nvPr userDrawn="1">
              <p:custDataLst>
                <p:tags r:id="rId60"/>
              </p:custDataLst>
            </p:nvPr>
          </p:nvSpPr>
          <p:spPr bwMode="auto">
            <a:xfrm>
              <a:off x="10984794" y="3152741"/>
              <a:ext cx="7876" cy="61047"/>
            </a:xfrm>
            <a:custGeom>
              <a:avLst/>
              <a:gdLst>
                <a:gd name="T0" fmla="*/ 0 w 2"/>
                <a:gd name="T1" fmla="*/ 0 h 15"/>
                <a:gd name="T2" fmla="*/ 1 w 2"/>
                <a:gd name="T3" fmla="*/ 15 h 15"/>
                <a:gd name="T4" fmla="*/ 2 w 2"/>
                <a:gd name="T5" fmla="*/ 15 h 15"/>
                <a:gd name="T6" fmla="*/ 1 w 2"/>
                <a:gd name="T7" fmla="*/ 0 h 15"/>
                <a:gd name="T8" fmla="*/ 0 w 2"/>
                <a:gd name="T9" fmla="*/ 0 h 15"/>
              </a:gdLst>
              <a:ahLst/>
              <a:cxnLst>
                <a:cxn ang="0">
                  <a:pos x="T0" y="T1"/>
                </a:cxn>
                <a:cxn ang="0">
                  <a:pos x="T2" y="T3"/>
                </a:cxn>
                <a:cxn ang="0">
                  <a:pos x="T4" y="T5"/>
                </a:cxn>
                <a:cxn ang="0">
                  <a:pos x="T6" y="T7"/>
                </a:cxn>
                <a:cxn ang="0">
                  <a:pos x="T8" y="T9"/>
                </a:cxn>
              </a:cxnLst>
              <a:rect l="0" t="0" r="r" b="b"/>
              <a:pathLst>
                <a:path w="2" h="15">
                  <a:moveTo>
                    <a:pt x="0" y="0"/>
                  </a:moveTo>
                  <a:cubicBezTo>
                    <a:pt x="0" y="5"/>
                    <a:pt x="1" y="10"/>
                    <a:pt x="1" y="15"/>
                  </a:cubicBezTo>
                  <a:cubicBezTo>
                    <a:pt x="2" y="15"/>
                    <a:pt x="2" y="15"/>
                    <a:pt x="2" y="15"/>
                  </a:cubicBezTo>
                  <a:cubicBezTo>
                    <a:pt x="2" y="10"/>
                    <a:pt x="1" y="5"/>
                    <a:pt x="1" y="0"/>
                  </a:cubicBezTo>
                  <a:cubicBezTo>
                    <a:pt x="1" y="0"/>
                    <a:pt x="0" y="0"/>
                    <a:pt x="0"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3" name="ïŝḷiďê"/>
            <p:cNvSpPr/>
            <p:nvPr userDrawn="1">
              <p:custDataLst>
                <p:tags r:id="rId61"/>
              </p:custDataLst>
            </p:nvPr>
          </p:nvSpPr>
          <p:spPr bwMode="auto">
            <a:xfrm>
              <a:off x="11022210" y="3152741"/>
              <a:ext cx="7876" cy="61047"/>
            </a:xfrm>
            <a:custGeom>
              <a:avLst/>
              <a:gdLst>
                <a:gd name="T0" fmla="*/ 2 w 2"/>
                <a:gd name="T1" fmla="*/ 0 h 15"/>
                <a:gd name="T2" fmla="*/ 1 w 2"/>
                <a:gd name="T3" fmla="*/ 0 h 15"/>
                <a:gd name="T4" fmla="*/ 0 w 2"/>
                <a:gd name="T5" fmla="*/ 15 h 15"/>
                <a:gd name="T6" fmla="*/ 0 w 2"/>
                <a:gd name="T7" fmla="*/ 15 h 15"/>
                <a:gd name="T8" fmla="*/ 1 w 2"/>
                <a:gd name="T9" fmla="*/ 15 h 15"/>
                <a:gd name="T10" fmla="*/ 1 w 2"/>
                <a:gd name="T11" fmla="*/ 15 h 15"/>
                <a:gd name="T12" fmla="*/ 2 w 2"/>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 h="15">
                  <a:moveTo>
                    <a:pt x="2" y="0"/>
                  </a:moveTo>
                  <a:cubicBezTo>
                    <a:pt x="2" y="0"/>
                    <a:pt x="1" y="0"/>
                    <a:pt x="1" y="0"/>
                  </a:cubicBezTo>
                  <a:cubicBezTo>
                    <a:pt x="1" y="5"/>
                    <a:pt x="1" y="10"/>
                    <a:pt x="0" y="15"/>
                  </a:cubicBezTo>
                  <a:cubicBezTo>
                    <a:pt x="0" y="15"/>
                    <a:pt x="0" y="15"/>
                    <a:pt x="0" y="15"/>
                  </a:cubicBezTo>
                  <a:cubicBezTo>
                    <a:pt x="1" y="15"/>
                    <a:pt x="1" y="15"/>
                    <a:pt x="1" y="15"/>
                  </a:cubicBezTo>
                  <a:cubicBezTo>
                    <a:pt x="1" y="15"/>
                    <a:pt x="1" y="15"/>
                    <a:pt x="1" y="15"/>
                  </a:cubicBezTo>
                  <a:cubicBezTo>
                    <a:pt x="1" y="10"/>
                    <a:pt x="2" y="5"/>
                    <a:pt x="2"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4" name="ïsļiḑê"/>
            <p:cNvSpPr/>
            <p:nvPr userDrawn="1">
              <p:custDataLst>
                <p:tags r:id="rId62"/>
              </p:custDataLst>
            </p:nvPr>
          </p:nvSpPr>
          <p:spPr bwMode="auto">
            <a:xfrm>
              <a:off x="11063564" y="3129110"/>
              <a:ext cx="11816" cy="84677"/>
            </a:xfrm>
            <a:custGeom>
              <a:avLst/>
              <a:gdLst>
                <a:gd name="T0" fmla="*/ 3 w 3"/>
                <a:gd name="T1" fmla="*/ 0 h 21"/>
                <a:gd name="T2" fmla="*/ 3 w 3"/>
                <a:gd name="T3" fmla="*/ 0 h 21"/>
                <a:gd name="T4" fmla="*/ 3 w 3"/>
                <a:gd name="T5" fmla="*/ 1 h 21"/>
                <a:gd name="T6" fmla="*/ 2 w 3"/>
                <a:gd name="T7" fmla="*/ 2 h 21"/>
                <a:gd name="T8" fmla="*/ 1 w 3"/>
                <a:gd name="T9" fmla="*/ 12 h 21"/>
                <a:gd name="T10" fmla="*/ 0 w 3"/>
                <a:gd name="T11" fmla="*/ 21 h 21"/>
                <a:gd name="T12" fmla="*/ 0 w 3"/>
                <a:gd name="T13" fmla="*/ 21 h 21"/>
                <a:gd name="T14" fmla="*/ 2 w 3"/>
                <a:gd name="T15" fmla="*/ 11 h 21"/>
                <a:gd name="T16" fmla="*/ 3 w 3"/>
                <a:gd name="T17" fmla="*/ 0 h 21"/>
                <a:gd name="T18" fmla="*/ 3 w 3"/>
                <a:gd name="T19" fmla="*/ 0 h 21"/>
                <a:gd name="T20" fmla="*/ 3 w 3"/>
                <a:gd name="T21" fmla="*/ 0 h 21"/>
                <a:gd name="T22" fmla="*/ 3 w 3"/>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1">
                  <a:moveTo>
                    <a:pt x="3" y="0"/>
                  </a:moveTo>
                  <a:cubicBezTo>
                    <a:pt x="3" y="0"/>
                    <a:pt x="3" y="0"/>
                    <a:pt x="3" y="0"/>
                  </a:cubicBezTo>
                  <a:cubicBezTo>
                    <a:pt x="3" y="1"/>
                    <a:pt x="3" y="1"/>
                    <a:pt x="3" y="1"/>
                  </a:cubicBezTo>
                  <a:cubicBezTo>
                    <a:pt x="3" y="1"/>
                    <a:pt x="3" y="1"/>
                    <a:pt x="2" y="2"/>
                  </a:cubicBezTo>
                  <a:cubicBezTo>
                    <a:pt x="2" y="5"/>
                    <a:pt x="2" y="9"/>
                    <a:pt x="1" y="12"/>
                  </a:cubicBezTo>
                  <a:cubicBezTo>
                    <a:pt x="1" y="15"/>
                    <a:pt x="0" y="18"/>
                    <a:pt x="0" y="21"/>
                  </a:cubicBezTo>
                  <a:cubicBezTo>
                    <a:pt x="0" y="21"/>
                    <a:pt x="0" y="21"/>
                    <a:pt x="0" y="21"/>
                  </a:cubicBezTo>
                  <a:cubicBezTo>
                    <a:pt x="1" y="17"/>
                    <a:pt x="1" y="14"/>
                    <a:pt x="2" y="11"/>
                  </a:cubicBezTo>
                  <a:cubicBezTo>
                    <a:pt x="3" y="7"/>
                    <a:pt x="3" y="4"/>
                    <a:pt x="3" y="0"/>
                  </a:cubicBezTo>
                  <a:cubicBezTo>
                    <a:pt x="3" y="0"/>
                    <a:pt x="3" y="0"/>
                    <a:pt x="3" y="0"/>
                  </a:cubicBezTo>
                  <a:cubicBezTo>
                    <a:pt x="3" y="0"/>
                    <a:pt x="3" y="0"/>
                    <a:pt x="3" y="0"/>
                  </a:cubicBezTo>
                  <a:cubicBezTo>
                    <a:pt x="3" y="0"/>
                    <a:pt x="3" y="0"/>
                    <a:pt x="3"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5" name="íṩliḍe"/>
            <p:cNvSpPr/>
            <p:nvPr userDrawn="1">
              <p:custDataLst>
                <p:tags r:id="rId63"/>
              </p:custDataLst>
            </p:nvPr>
          </p:nvSpPr>
          <p:spPr bwMode="auto">
            <a:xfrm>
              <a:off x="10854826" y="2764802"/>
              <a:ext cx="118154" cy="269785"/>
            </a:xfrm>
            <a:custGeom>
              <a:avLst/>
              <a:gdLst>
                <a:gd name="T0" fmla="*/ 1 w 29"/>
                <a:gd name="T1" fmla="*/ 0 h 66"/>
                <a:gd name="T2" fmla="*/ 0 w 29"/>
                <a:gd name="T3" fmla="*/ 0 h 66"/>
                <a:gd name="T4" fmla="*/ 0 w 29"/>
                <a:gd name="T5" fmla="*/ 0 h 66"/>
                <a:gd name="T6" fmla="*/ 2 w 29"/>
                <a:gd name="T7" fmla="*/ 7 h 66"/>
                <a:gd name="T8" fmla="*/ 5 w 29"/>
                <a:gd name="T9" fmla="*/ 14 h 66"/>
                <a:gd name="T10" fmla="*/ 12 w 29"/>
                <a:gd name="T11" fmla="*/ 32 h 66"/>
                <a:gd name="T12" fmla="*/ 21 w 29"/>
                <a:gd name="T13" fmla="*/ 48 h 66"/>
                <a:gd name="T14" fmla="*/ 25 w 29"/>
                <a:gd name="T15" fmla="*/ 57 h 66"/>
                <a:gd name="T16" fmla="*/ 28 w 29"/>
                <a:gd name="T17" fmla="*/ 66 h 66"/>
                <a:gd name="T18" fmla="*/ 28 w 29"/>
                <a:gd name="T19" fmla="*/ 66 h 66"/>
                <a:gd name="T20" fmla="*/ 28 w 29"/>
                <a:gd name="T21" fmla="*/ 66 h 66"/>
                <a:gd name="T22" fmla="*/ 29 w 29"/>
                <a:gd name="T23" fmla="*/ 66 h 66"/>
                <a:gd name="T24" fmla="*/ 29 w 29"/>
                <a:gd name="T25" fmla="*/ 66 h 66"/>
                <a:gd name="T26" fmla="*/ 26 w 29"/>
                <a:gd name="T27" fmla="*/ 57 h 66"/>
                <a:gd name="T28" fmla="*/ 22 w 29"/>
                <a:gd name="T29" fmla="*/ 48 h 66"/>
                <a:gd name="T30" fmla="*/ 15 w 29"/>
                <a:gd name="T31" fmla="*/ 36 h 66"/>
                <a:gd name="T32" fmla="*/ 13 w 29"/>
                <a:gd name="T33" fmla="*/ 32 h 66"/>
                <a:gd name="T34" fmla="*/ 10 w 29"/>
                <a:gd name="T35" fmla="*/ 25 h 66"/>
                <a:gd name="T36" fmla="*/ 6 w 29"/>
                <a:gd name="T37" fmla="*/ 15 h 66"/>
                <a:gd name="T38" fmla="*/ 3 w 29"/>
                <a:gd name="T39" fmla="*/ 6 h 66"/>
                <a:gd name="T40" fmla="*/ 1 w 29"/>
                <a:gd name="T41" fmla="*/ 0 h 66"/>
                <a:gd name="T42" fmla="*/ 1 w 29"/>
                <a:gd name="T43" fmla="*/ 0 h 66"/>
                <a:gd name="T44" fmla="*/ 1 w 29"/>
                <a:gd name="T4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66">
                  <a:moveTo>
                    <a:pt x="1" y="0"/>
                  </a:moveTo>
                  <a:cubicBezTo>
                    <a:pt x="1" y="0"/>
                    <a:pt x="0" y="0"/>
                    <a:pt x="0" y="0"/>
                  </a:cubicBezTo>
                  <a:cubicBezTo>
                    <a:pt x="0" y="0"/>
                    <a:pt x="0" y="0"/>
                    <a:pt x="0" y="0"/>
                  </a:cubicBezTo>
                  <a:cubicBezTo>
                    <a:pt x="1" y="3"/>
                    <a:pt x="1" y="5"/>
                    <a:pt x="2" y="7"/>
                  </a:cubicBezTo>
                  <a:cubicBezTo>
                    <a:pt x="2" y="9"/>
                    <a:pt x="4" y="12"/>
                    <a:pt x="5" y="14"/>
                  </a:cubicBezTo>
                  <a:cubicBezTo>
                    <a:pt x="7" y="20"/>
                    <a:pt x="9" y="26"/>
                    <a:pt x="12" y="32"/>
                  </a:cubicBezTo>
                  <a:cubicBezTo>
                    <a:pt x="15" y="37"/>
                    <a:pt x="19" y="42"/>
                    <a:pt x="21" y="48"/>
                  </a:cubicBezTo>
                  <a:cubicBezTo>
                    <a:pt x="23" y="51"/>
                    <a:pt x="24" y="54"/>
                    <a:pt x="25" y="57"/>
                  </a:cubicBezTo>
                  <a:cubicBezTo>
                    <a:pt x="26" y="60"/>
                    <a:pt x="27" y="63"/>
                    <a:pt x="28" y="66"/>
                  </a:cubicBezTo>
                  <a:cubicBezTo>
                    <a:pt x="28" y="66"/>
                    <a:pt x="28" y="66"/>
                    <a:pt x="28" y="66"/>
                  </a:cubicBezTo>
                  <a:cubicBezTo>
                    <a:pt x="28" y="66"/>
                    <a:pt x="28" y="66"/>
                    <a:pt x="28" y="66"/>
                  </a:cubicBezTo>
                  <a:cubicBezTo>
                    <a:pt x="28" y="66"/>
                    <a:pt x="29" y="66"/>
                    <a:pt x="29" y="66"/>
                  </a:cubicBezTo>
                  <a:cubicBezTo>
                    <a:pt x="29" y="66"/>
                    <a:pt x="29" y="66"/>
                    <a:pt x="29" y="66"/>
                  </a:cubicBezTo>
                  <a:cubicBezTo>
                    <a:pt x="27" y="63"/>
                    <a:pt x="27" y="60"/>
                    <a:pt x="26" y="57"/>
                  </a:cubicBezTo>
                  <a:cubicBezTo>
                    <a:pt x="25" y="54"/>
                    <a:pt x="24" y="51"/>
                    <a:pt x="22" y="48"/>
                  </a:cubicBezTo>
                  <a:cubicBezTo>
                    <a:pt x="20" y="44"/>
                    <a:pt x="18" y="40"/>
                    <a:pt x="15" y="36"/>
                  </a:cubicBezTo>
                  <a:cubicBezTo>
                    <a:pt x="15" y="34"/>
                    <a:pt x="14" y="33"/>
                    <a:pt x="13" y="32"/>
                  </a:cubicBezTo>
                  <a:cubicBezTo>
                    <a:pt x="12" y="30"/>
                    <a:pt x="11" y="28"/>
                    <a:pt x="10" y="25"/>
                  </a:cubicBezTo>
                  <a:cubicBezTo>
                    <a:pt x="9" y="22"/>
                    <a:pt x="7" y="18"/>
                    <a:pt x="6" y="15"/>
                  </a:cubicBezTo>
                  <a:cubicBezTo>
                    <a:pt x="5" y="12"/>
                    <a:pt x="3" y="9"/>
                    <a:pt x="3" y="6"/>
                  </a:cubicBezTo>
                  <a:cubicBezTo>
                    <a:pt x="2" y="4"/>
                    <a:pt x="2" y="2"/>
                    <a:pt x="1" y="0"/>
                  </a:cubicBezTo>
                  <a:cubicBezTo>
                    <a:pt x="1" y="0"/>
                    <a:pt x="1" y="0"/>
                    <a:pt x="1" y="0"/>
                  </a:cubicBezTo>
                  <a:cubicBezTo>
                    <a:pt x="1" y="0"/>
                    <a:pt x="1" y="0"/>
                    <a:pt x="1"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6" name="iṥľïḍê"/>
            <p:cNvSpPr/>
            <p:nvPr userDrawn="1">
              <p:custDataLst>
                <p:tags r:id="rId64"/>
              </p:custDataLst>
            </p:nvPr>
          </p:nvSpPr>
          <p:spPr bwMode="auto">
            <a:xfrm>
              <a:off x="11026148" y="2727387"/>
              <a:ext cx="11816" cy="303262"/>
            </a:xfrm>
            <a:custGeom>
              <a:avLst/>
              <a:gdLst>
                <a:gd name="T0" fmla="*/ 2 w 3"/>
                <a:gd name="T1" fmla="*/ 0 h 74"/>
                <a:gd name="T2" fmla="*/ 2 w 3"/>
                <a:gd name="T3" fmla="*/ 0 h 74"/>
                <a:gd name="T4" fmla="*/ 1 w 3"/>
                <a:gd name="T5" fmla="*/ 0 h 74"/>
                <a:gd name="T6" fmla="*/ 1 w 3"/>
                <a:gd name="T7" fmla="*/ 0 h 74"/>
                <a:gd name="T8" fmla="*/ 1 w 3"/>
                <a:gd name="T9" fmla="*/ 1 h 74"/>
                <a:gd name="T10" fmla="*/ 1 w 3"/>
                <a:gd name="T11" fmla="*/ 38 h 74"/>
                <a:gd name="T12" fmla="*/ 2 w 3"/>
                <a:gd name="T13" fmla="*/ 73 h 74"/>
                <a:gd name="T14" fmla="*/ 2 w 3"/>
                <a:gd name="T15" fmla="*/ 74 h 74"/>
                <a:gd name="T16" fmla="*/ 2 w 3"/>
                <a:gd name="T17" fmla="*/ 74 h 74"/>
                <a:gd name="T18" fmla="*/ 3 w 3"/>
                <a:gd name="T19" fmla="*/ 74 h 74"/>
                <a:gd name="T20" fmla="*/ 3 w 3"/>
                <a:gd name="T21" fmla="*/ 73 h 74"/>
                <a:gd name="T22" fmla="*/ 1 w 3"/>
                <a:gd name="T23" fmla="*/ 38 h 74"/>
                <a:gd name="T24" fmla="*/ 2 w 3"/>
                <a:gd name="T25" fmla="*/ 1 h 74"/>
                <a:gd name="T26" fmla="*/ 2 w 3"/>
                <a:gd name="T27" fmla="*/ 0 h 74"/>
                <a:gd name="T28" fmla="*/ 2 w 3"/>
                <a:gd name="T29" fmla="*/ 0 h 74"/>
                <a:gd name="T30" fmla="*/ 2 w 3"/>
                <a:gd name="T3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74">
                  <a:moveTo>
                    <a:pt x="2" y="0"/>
                  </a:moveTo>
                  <a:cubicBezTo>
                    <a:pt x="2" y="0"/>
                    <a:pt x="2" y="0"/>
                    <a:pt x="2" y="0"/>
                  </a:cubicBezTo>
                  <a:cubicBezTo>
                    <a:pt x="2" y="0"/>
                    <a:pt x="1" y="0"/>
                    <a:pt x="1" y="0"/>
                  </a:cubicBezTo>
                  <a:cubicBezTo>
                    <a:pt x="1" y="0"/>
                    <a:pt x="1" y="0"/>
                    <a:pt x="1" y="0"/>
                  </a:cubicBezTo>
                  <a:cubicBezTo>
                    <a:pt x="1" y="0"/>
                    <a:pt x="1" y="1"/>
                    <a:pt x="1" y="1"/>
                  </a:cubicBezTo>
                  <a:cubicBezTo>
                    <a:pt x="1" y="13"/>
                    <a:pt x="1" y="26"/>
                    <a:pt x="1" y="38"/>
                  </a:cubicBezTo>
                  <a:cubicBezTo>
                    <a:pt x="0" y="50"/>
                    <a:pt x="2" y="62"/>
                    <a:pt x="2" y="73"/>
                  </a:cubicBezTo>
                  <a:cubicBezTo>
                    <a:pt x="2" y="74"/>
                    <a:pt x="2" y="74"/>
                    <a:pt x="2" y="74"/>
                  </a:cubicBezTo>
                  <a:cubicBezTo>
                    <a:pt x="2" y="74"/>
                    <a:pt x="2" y="74"/>
                    <a:pt x="2" y="74"/>
                  </a:cubicBezTo>
                  <a:cubicBezTo>
                    <a:pt x="2" y="74"/>
                    <a:pt x="3" y="74"/>
                    <a:pt x="3" y="74"/>
                  </a:cubicBezTo>
                  <a:cubicBezTo>
                    <a:pt x="3" y="74"/>
                    <a:pt x="3" y="74"/>
                    <a:pt x="3" y="73"/>
                  </a:cubicBezTo>
                  <a:cubicBezTo>
                    <a:pt x="3" y="62"/>
                    <a:pt x="1" y="50"/>
                    <a:pt x="1" y="38"/>
                  </a:cubicBezTo>
                  <a:cubicBezTo>
                    <a:pt x="2" y="26"/>
                    <a:pt x="2" y="13"/>
                    <a:pt x="2" y="1"/>
                  </a:cubicBezTo>
                  <a:cubicBezTo>
                    <a:pt x="2" y="1"/>
                    <a:pt x="2" y="0"/>
                    <a:pt x="2" y="0"/>
                  </a:cubicBezTo>
                  <a:cubicBezTo>
                    <a:pt x="2" y="0"/>
                    <a:pt x="2" y="0"/>
                    <a:pt x="2" y="0"/>
                  </a:cubicBezTo>
                  <a:cubicBezTo>
                    <a:pt x="2" y="0"/>
                    <a:pt x="2" y="0"/>
                    <a:pt x="2"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7" name="îṩḻíḋê"/>
            <p:cNvSpPr/>
            <p:nvPr userDrawn="1">
              <p:custDataLst>
                <p:tags r:id="rId65"/>
              </p:custDataLst>
            </p:nvPr>
          </p:nvSpPr>
          <p:spPr bwMode="auto">
            <a:xfrm>
              <a:off x="11083256" y="2772678"/>
              <a:ext cx="114216" cy="265847"/>
            </a:xfrm>
            <a:custGeom>
              <a:avLst/>
              <a:gdLst>
                <a:gd name="T0" fmla="*/ 27 w 28"/>
                <a:gd name="T1" fmla="*/ 0 h 65"/>
                <a:gd name="T2" fmla="*/ 27 w 28"/>
                <a:gd name="T3" fmla="*/ 0 h 65"/>
                <a:gd name="T4" fmla="*/ 27 w 28"/>
                <a:gd name="T5" fmla="*/ 0 h 65"/>
                <a:gd name="T6" fmla="*/ 26 w 28"/>
                <a:gd name="T7" fmla="*/ 4 h 65"/>
                <a:gd name="T8" fmla="*/ 24 w 28"/>
                <a:gd name="T9" fmla="*/ 9 h 65"/>
                <a:gd name="T10" fmla="*/ 22 w 28"/>
                <a:gd name="T11" fmla="*/ 17 h 65"/>
                <a:gd name="T12" fmla="*/ 16 w 28"/>
                <a:gd name="T13" fmla="*/ 33 h 65"/>
                <a:gd name="T14" fmla="*/ 8 w 28"/>
                <a:gd name="T15" fmla="*/ 50 h 65"/>
                <a:gd name="T16" fmla="*/ 0 w 28"/>
                <a:gd name="T17" fmla="*/ 64 h 65"/>
                <a:gd name="T18" fmla="*/ 0 w 28"/>
                <a:gd name="T19" fmla="*/ 64 h 65"/>
                <a:gd name="T20" fmla="*/ 0 w 28"/>
                <a:gd name="T21" fmla="*/ 65 h 65"/>
                <a:gd name="T22" fmla="*/ 1 w 28"/>
                <a:gd name="T23" fmla="*/ 64 h 65"/>
                <a:gd name="T24" fmla="*/ 1 w 28"/>
                <a:gd name="T25" fmla="*/ 64 h 65"/>
                <a:gd name="T26" fmla="*/ 1 w 28"/>
                <a:gd name="T27" fmla="*/ 64 h 65"/>
                <a:gd name="T28" fmla="*/ 1 w 28"/>
                <a:gd name="T29" fmla="*/ 64 h 65"/>
                <a:gd name="T30" fmla="*/ 9 w 28"/>
                <a:gd name="T31" fmla="*/ 50 h 65"/>
                <a:gd name="T32" fmla="*/ 17 w 28"/>
                <a:gd name="T33" fmla="*/ 34 h 65"/>
                <a:gd name="T34" fmla="*/ 23 w 28"/>
                <a:gd name="T35" fmla="*/ 17 h 65"/>
                <a:gd name="T36" fmla="*/ 25 w 28"/>
                <a:gd name="T37" fmla="*/ 8 h 65"/>
                <a:gd name="T38" fmla="*/ 28 w 28"/>
                <a:gd name="T39" fmla="*/ 0 h 65"/>
                <a:gd name="T40" fmla="*/ 28 w 28"/>
                <a:gd name="T41" fmla="*/ 0 h 65"/>
                <a:gd name="T42" fmla="*/ 27 w 28"/>
                <a:gd name="T4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65">
                  <a:moveTo>
                    <a:pt x="27" y="0"/>
                  </a:moveTo>
                  <a:cubicBezTo>
                    <a:pt x="27" y="0"/>
                    <a:pt x="27" y="0"/>
                    <a:pt x="27" y="0"/>
                  </a:cubicBezTo>
                  <a:cubicBezTo>
                    <a:pt x="27" y="0"/>
                    <a:pt x="27" y="0"/>
                    <a:pt x="27" y="0"/>
                  </a:cubicBezTo>
                  <a:cubicBezTo>
                    <a:pt x="27" y="2"/>
                    <a:pt x="26" y="3"/>
                    <a:pt x="26" y="4"/>
                  </a:cubicBezTo>
                  <a:cubicBezTo>
                    <a:pt x="25" y="6"/>
                    <a:pt x="25" y="7"/>
                    <a:pt x="24" y="9"/>
                  </a:cubicBezTo>
                  <a:cubicBezTo>
                    <a:pt x="23" y="11"/>
                    <a:pt x="23" y="14"/>
                    <a:pt x="22" y="17"/>
                  </a:cubicBezTo>
                  <a:cubicBezTo>
                    <a:pt x="20" y="22"/>
                    <a:pt x="18" y="28"/>
                    <a:pt x="16" y="33"/>
                  </a:cubicBezTo>
                  <a:cubicBezTo>
                    <a:pt x="14" y="39"/>
                    <a:pt x="10" y="44"/>
                    <a:pt x="8" y="50"/>
                  </a:cubicBezTo>
                  <a:cubicBezTo>
                    <a:pt x="5" y="55"/>
                    <a:pt x="3" y="60"/>
                    <a:pt x="0" y="64"/>
                  </a:cubicBezTo>
                  <a:cubicBezTo>
                    <a:pt x="0" y="64"/>
                    <a:pt x="0" y="64"/>
                    <a:pt x="0" y="64"/>
                  </a:cubicBezTo>
                  <a:cubicBezTo>
                    <a:pt x="0" y="64"/>
                    <a:pt x="0" y="65"/>
                    <a:pt x="0" y="65"/>
                  </a:cubicBezTo>
                  <a:cubicBezTo>
                    <a:pt x="0" y="65"/>
                    <a:pt x="1" y="65"/>
                    <a:pt x="1" y="64"/>
                  </a:cubicBezTo>
                  <a:cubicBezTo>
                    <a:pt x="1" y="64"/>
                    <a:pt x="1" y="64"/>
                    <a:pt x="1" y="64"/>
                  </a:cubicBezTo>
                  <a:cubicBezTo>
                    <a:pt x="1" y="64"/>
                    <a:pt x="1" y="64"/>
                    <a:pt x="1" y="64"/>
                  </a:cubicBezTo>
                  <a:cubicBezTo>
                    <a:pt x="1" y="64"/>
                    <a:pt x="1" y="64"/>
                    <a:pt x="1" y="64"/>
                  </a:cubicBezTo>
                  <a:cubicBezTo>
                    <a:pt x="4" y="59"/>
                    <a:pt x="6" y="54"/>
                    <a:pt x="9" y="50"/>
                  </a:cubicBezTo>
                  <a:cubicBezTo>
                    <a:pt x="11" y="44"/>
                    <a:pt x="14" y="39"/>
                    <a:pt x="17" y="34"/>
                  </a:cubicBezTo>
                  <a:cubicBezTo>
                    <a:pt x="19" y="28"/>
                    <a:pt x="21" y="22"/>
                    <a:pt x="23" y="17"/>
                  </a:cubicBezTo>
                  <a:cubicBezTo>
                    <a:pt x="24" y="14"/>
                    <a:pt x="25" y="11"/>
                    <a:pt x="25" y="8"/>
                  </a:cubicBezTo>
                  <a:cubicBezTo>
                    <a:pt x="26" y="5"/>
                    <a:pt x="27" y="3"/>
                    <a:pt x="28" y="0"/>
                  </a:cubicBezTo>
                  <a:cubicBezTo>
                    <a:pt x="28" y="0"/>
                    <a:pt x="28" y="0"/>
                    <a:pt x="28" y="0"/>
                  </a:cubicBezTo>
                  <a:cubicBezTo>
                    <a:pt x="28" y="0"/>
                    <a:pt x="27" y="0"/>
                    <a:pt x="27"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8" name="ísḻíḋe"/>
            <p:cNvSpPr/>
            <p:nvPr userDrawn="1">
              <p:custDataLst>
                <p:tags r:id="rId66"/>
              </p:custDataLst>
            </p:nvPr>
          </p:nvSpPr>
          <p:spPr bwMode="auto">
            <a:xfrm>
              <a:off x="10972980" y="3046403"/>
              <a:ext cx="11816" cy="68925"/>
            </a:xfrm>
            <a:custGeom>
              <a:avLst/>
              <a:gdLst>
                <a:gd name="T0" fmla="*/ 0 w 3"/>
                <a:gd name="T1" fmla="*/ 0 h 17"/>
                <a:gd name="T2" fmla="*/ 0 w 3"/>
                <a:gd name="T3" fmla="*/ 1 h 17"/>
                <a:gd name="T4" fmla="*/ 0 w 3"/>
                <a:gd name="T5" fmla="*/ 1 h 17"/>
                <a:gd name="T6" fmla="*/ 1 w 3"/>
                <a:gd name="T7" fmla="*/ 5 h 17"/>
                <a:gd name="T8" fmla="*/ 2 w 3"/>
                <a:gd name="T9" fmla="*/ 10 h 17"/>
                <a:gd name="T10" fmla="*/ 2 w 3"/>
                <a:gd name="T11" fmla="*/ 17 h 17"/>
                <a:gd name="T12" fmla="*/ 3 w 3"/>
                <a:gd name="T13" fmla="*/ 17 h 17"/>
                <a:gd name="T14" fmla="*/ 3 w 3"/>
                <a:gd name="T15" fmla="*/ 11 h 17"/>
                <a:gd name="T16" fmla="*/ 2 w 3"/>
                <a:gd name="T17" fmla="*/ 6 h 17"/>
                <a:gd name="T18" fmla="*/ 1 w 3"/>
                <a:gd name="T19" fmla="*/ 1 h 17"/>
                <a:gd name="T20" fmla="*/ 1 w 3"/>
                <a:gd name="T21" fmla="*/ 1 h 17"/>
                <a:gd name="T22" fmla="*/ 0 w 3"/>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7">
                  <a:moveTo>
                    <a:pt x="0" y="0"/>
                  </a:moveTo>
                  <a:cubicBezTo>
                    <a:pt x="0" y="0"/>
                    <a:pt x="0" y="0"/>
                    <a:pt x="0" y="1"/>
                  </a:cubicBezTo>
                  <a:cubicBezTo>
                    <a:pt x="0" y="1"/>
                    <a:pt x="0" y="1"/>
                    <a:pt x="0" y="1"/>
                  </a:cubicBezTo>
                  <a:cubicBezTo>
                    <a:pt x="0" y="2"/>
                    <a:pt x="0" y="3"/>
                    <a:pt x="1" y="5"/>
                  </a:cubicBezTo>
                  <a:cubicBezTo>
                    <a:pt x="1" y="6"/>
                    <a:pt x="1" y="8"/>
                    <a:pt x="2" y="10"/>
                  </a:cubicBezTo>
                  <a:cubicBezTo>
                    <a:pt x="2" y="12"/>
                    <a:pt x="2" y="15"/>
                    <a:pt x="2" y="17"/>
                  </a:cubicBezTo>
                  <a:cubicBezTo>
                    <a:pt x="2" y="17"/>
                    <a:pt x="3" y="17"/>
                    <a:pt x="3" y="17"/>
                  </a:cubicBezTo>
                  <a:cubicBezTo>
                    <a:pt x="3" y="15"/>
                    <a:pt x="3" y="13"/>
                    <a:pt x="3" y="11"/>
                  </a:cubicBezTo>
                  <a:cubicBezTo>
                    <a:pt x="2" y="9"/>
                    <a:pt x="2" y="7"/>
                    <a:pt x="2" y="6"/>
                  </a:cubicBezTo>
                  <a:cubicBezTo>
                    <a:pt x="1" y="4"/>
                    <a:pt x="1" y="2"/>
                    <a:pt x="1" y="1"/>
                  </a:cubicBezTo>
                  <a:cubicBezTo>
                    <a:pt x="1" y="1"/>
                    <a:pt x="1" y="1"/>
                    <a:pt x="1" y="1"/>
                  </a:cubicBezTo>
                  <a:cubicBezTo>
                    <a:pt x="1" y="0"/>
                    <a:pt x="0" y="0"/>
                    <a:pt x="0"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9" name="ï$ľiḑe"/>
            <p:cNvSpPr/>
            <p:nvPr userDrawn="1">
              <p:custDataLst>
                <p:tags r:id="rId67"/>
              </p:custDataLst>
            </p:nvPr>
          </p:nvSpPr>
          <p:spPr bwMode="auto">
            <a:xfrm flipH="1">
              <a:off x="11034025" y="3042464"/>
              <a:ext cx="0" cy="72862"/>
            </a:xfrm>
            <a:custGeom>
              <a:avLst/>
              <a:gdLst>
                <a:gd name="T0" fmla="*/ 0 h 18"/>
                <a:gd name="T1" fmla="*/ 0 h 18"/>
                <a:gd name="T2" fmla="*/ 1 h 18"/>
                <a:gd name="T3" fmla="*/ 12 h 18"/>
                <a:gd name="T4" fmla="*/ 16 h 18"/>
                <a:gd name="T5" fmla="*/ 18 h 18"/>
                <a:gd name="T6" fmla="*/ 18 h 18"/>
                <a:gd name="T7" fmla="*/ 17 h 18"/>
                <a:gd name="T8" fmla="*/ 13 h 18"/>
                <a:gd name="T9" fmla="*/ 1 h 18"/>
                <a:gd name="T10" fmla="*/ 0 h 18"/>
                <a:gd name="T11" fmla="*/ 0 h 18"/>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Lst>
              <a:rect l="0" t="0" r="r" b="b"/>
              <a:pathLst>
                <a:path h="18">
                  <a:moveTo>
                    <a:pt x="0" y="0"/>
                  </a:moveTo>
                  <a:cubicBezTo>
                    <a:pt x="0" y="0"/>
                    <a:pt x="0" y="0"/>
                    <a:pt x="0" y="0"/>
                  </a:cubicBezTo>
                  <a:cubicBezTo>
                    <a:pt x="0" y="0"/>
                    <a:pt x="0" y="0"/>
                    <a:pt x="0" y="1"/>
                  </a:cubicBezTo>
                  <a:cubicBezTo>
                    <a:pt x="0" y="4"/>
                    <a:pt x="0" y="8"/>
                    <a:pt x="0" y="12"/>
                  </a:cubicBezTo>
                  <a:cubicBezTo>
                    <a:pt x="0" y="13"/>
                    <a:pt x="0" y="15"/>
                    <a:pt x="0" y="16"/>
                  </a:cubicBezTo>
                  <a:cubicBezTo>
                    <a:pt x="0" y="16"/>
                    <a:pt x="0" y="18"/>
                    <a:pt x="0" y="18"/>
                  </a:cubicBezTo>
                  <a:cubicBezTo>
                    <a:pt x="0" y="18"/>
                    <a:pt x="0" y="18"/>
                    <a:pt x="0" y="18"/>
                  </a:cubicBezTo>
                  <a:cubicBezTo>
                    <a:pt x="0" y="18"/>
                    <a:pt x="0" y="18"/>
                    <a:pt x="0" y="17"/>
                  </a:cubicBezTo>
                  <a:cubicBezTo>
                    <a:pt x="0" y="16"/>
                    <a:pt x="0" y="14"/>
                    <a:pt x="0" y="13"/>
                  </a:cubicBezTo>
                  <a:cubicBezTo>
                    <a:pt x="0" y="9"/>
                    <a:pt x="0" y="5"/>
                    <a:pt x="0" y="1"/>
                  </a:cubicBezTo>
                  <a:cubicBezTo>
                    <a:pt x="0" y="1"/>
                    <a:pt x="0" y="0"/>
                    <a:pt x="0" y="0"/>
                  </a:cubicBezTo>
                  <a:cubicBezTo>
                    <a:pt x="0" y="0"/>
                    <a:pt x="0" y="0"/>
                    <a:pt x="0"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0" name="isľiḓê"/>
            <p:cNvSpPr/>
            <p:nvPr userDrawn="1">
              <p:custDataLst>
                <p:tags r:id="rId68"/>
              </p:custDataLst>
            </p:nvPr>
          </p:nvSpPr>
          <p:spPr bwMode="auto">
            <a:xfrm>
              <a:off x="11057656" y="3046403"/>
              <a:ext cx="25601" cy="78769"/>
            </a:xfrm>
            <a:custGeom>
              <a:avLst/>
              <a:gdLst>
                <a:gd name="T0" fmla="*/ 6 w 6"/>
                <a:gd name="T1" fmla="*/ 0 h 19"/>
                <a:gd name="T2" fmla="*/ 6 w 6"/>
                <a:gd name="T3" fmla="*/ 0 h 19"/>
                <a:gd name="T4" fmla="*/ 5 w 6"/>
                <a:gd name="T5" fmla="*/ 1 h 19"/>
                <a:gd name="T6" fmla="*/ 0 w 6"/>
                <a:gd name="T7" fmla="*/ 19 h 19"/>
                <a:gd name="T8" fmla="*/ 1 w 6"/>
                <a:gd name="T9" fmla="*/ 19 h 19"/>
                <a:gd name="T10" fmla="*/ 6 w 6"/>
                <a:gd name="T11" fmla="*/ 1 h 19"/>
                <a:gd name="T12" fmla="*/ 6 w 6"/>
                <a:gd name="T13" fmla="*/ 1 h 19"/>
                <a:gd name="T14" fmla="*/ 6 w 6"/>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9">
                  <a:moveTo>
                    <a:pt x="6" y="0"/>
                  </a:moveTo>
                  <a:cubicBezTo>
                    <a:pt x="6" y="0"/>
                    <a:pt x="6" y="0"/>
                    <a:pt x="6" y="0"/>
                  </a:cubicBezTo>
                  <a:cubicBezTo>
                    <a:pt x="6" y="0"/>
                    <a:pt x="5" y="0"/>
                    <a:pt x="5" y="1"/>
                  </a:cubicBezTo>
                  <a:cubicBezTo>
                    <a:pt x="1" y="6"/>
                    <a:pt x="1" y="13"/>
                    <a:pt x="0" y="19"/>
                  </a:cubicBezTo>
                  <a:cubicBezTo>
                    <a:pt x="0" y="19"/>
                    <a:pt x="1" y="19"/>
                    <a:pt x="1" y="19"/>
                  </a:cubicBezTo>
                  <a:cubicBezTo>
                    <a:pt x="2" y="13"/>
                    <a:pt x="2" y="6"/>
                    <a:pt x="6" y="1"/>
                  </a:cubicBezTo>
                  <a:cubicBezTo>
                    <a:pt x="6" y="1"/>
                    <a:pt x="6" y="1"/>
                    <a:pt x="6" y="1"/>
                  </a:cubicBezTo>
                  <a:cubicBezTo>
                    <a:pt x="6" y="0"/>
                    <a:pt x="6" y="0"/>
                    <a:pt x="6"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1" name="iślídê"/>
            <p:cNvSpPr/>
            <p:nvPr userDrawn="1">
              <p:custDataLst>
                <p:tags r:id="rId69"/>
              </p:custDataLst>
            </p:nvPr>
          </p:nvSpPr>
          <p:spPr bwMode="auto">
            <a:xfrm>
              <a:off x="10951318" y="3115325"/>
              <a:ext cx="124062" cy="37416"/>
            </a:xfrm>
            <a:custGeom>
              <a:avLst/>
              <a:gdLst>
                <a:gd name="T0" fmla="*/ 11 w 30"/>
                <a:gd name="T1" fmla="*/ 0 h 9"/>
                <a:gd name="T2" fmla="*/ 8 w 30"/>
                <a:gd name="T3" fmla="*/ 0 h 9"/>
                <a:gd name="T4" fmla="*/ 7 w 30"/>
                <a:gd name="T5" fmla="*/ 0 h 9"/>
                <a:gd name="T6" fmla="*/ 0 w 30"/>
                <a:gd name="T7" fmla="*/ 3 h 9"/>
                <a:gd name="T8" fmla="*/ 0 w 30"/>
                <a:gd name="T9" fmla="*/ 3 h 9"/>
                <a:gd name="T10" fmla="*/ 0 w 30"/>
                <a:gd name="T11" fmla="*/ 3 h 9"/>
                <a:gd name="T12" fmla="*/ 0 w 30"/>
                <a:gd name="T13" fmla="*/ 4 h 9"/>
                <a:gd name="T14" fmla="*/ 8 w 30"/>
                <a:gd name="T15" fmla="*/ 9 h 9"/>
                <a:gd name="T16" fmla="*/ 9 w 30"/>
                <a:gd name="T17" fmla="*/ 9 h 9"/>
                <a:gd name="T18" fmla="*/ 14 w 30"/>
                <a:gd name="T19" fmla="*/ 9 h 9"/>
                <a:gd name="T20" fmla="*/ 16 w 30"/>
                <a:gd name="T21" fmla="*/ 9 h 9"/>
                <a:gd name="T22" fmla="*/ 18 w 30"/>
                <a:gd name="T23" fmla="*/ 9 h 9"/>
                <a:gd name="T24" fmla="*/ 19 w 30"/>
                <a:gd name="T25" fmla="*/ 9 h 9"/>
                <a:gd name="T26" fmla="*/ 29 w 30"/>
                <a:gd name="T27" fmla="*/ 5 h 9"/>
                <a:gd name="T28" fmla="*/ 30 w 30"/>
                <a:gd name="T29" fmla="*/ 4 h 9"/>
                <a:gd name="T30" fmla="*/ 30 w 30"/>
                <a:gd name="T31" fmla="*/ 3 h 9"/>
                <a:gd name="T32" fmla="*/ 30 w 30"/>
                <a:gd name="T33" fmla="*/ 3 h 9"/>
                <a:gd name="T34" fmla="*/ 27 w 30"/>
                <a:gd name="T35" fmla="*/ 2 h 9"/>
                <a:gd name="T36" fmla="*/ 26 w 30"/>
                <a:gd name="T37" fmla="*/ 2 h 9"/>
                <a:gd name="T38" fmla="*/ 23 w 30"/>
                <a:gd name="T39" fmla="*/ 1 h 9"/>
                <a:gd name="T40" fmla="*/ 20 w 30"/>
                <a:gd name="T41" fmla="*/ 0 h 9"/>
                <a:gd name="T42" fmla="*/ 20 w 30"/>
                <a:gd name="T43" fmla="*/ 0 h 9"/>
                <a:gd name="T44" fmla="*/ 14 w 30"/>
                <a:gd name="T45" fmla="*/ 0 h 9"/>
                <a:gd name="T46" fmla="*/ 11 w 30"/>
                <a:gd name="T4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9">
                  <a:moveTo>
                    <a:pt x="11" y="0"/>
                  </a:moveTo>
                  <a:cubicBezTo>
                    <a:pt x="10" y="0"/>
                    <a:pt x="9" y="0"/>
                    <a:pt x="8" y="0"/>
                  </a:cubicBezTo>
                  <a:cubicBezTo>
                    <a:pt x="8" y="0"/>
                    <a:pt x="7" y="0"/>
                    <a:pt x="7" y="0"/>
                  </a:cubicBezTo>
                  <a:cubicBezTo>
                    <a:pt x="2" y="1"/>
                    <a:pt x="1" y="2"/>
                    <a:pt x="0" y="3"/>
                  </a:cubicBezTo>
                  <a:cubicBezTo>
                    <a:pt x="0" y="3"/>
                    <a:pt x="0" y="3"/>
                    <a:pt x="0" y="3"/>
                  </a:cubicBezTo>
                  <a:cubicBezTo>
                    <a:pt x="0" y="3"/>
                    <a:pt x="0" y="3"/>
                    <a:pt x="0" y="3"/>
                  </a:cubicBezTo>
                  <a:cubicBezTo>
                    <a:pt x="0" y="3"/>
                    <a:pt x="0" y="3"/>
                    <a:pt x="0" y="4"/>
                  </a:cubicBezTo>
                  <a:cubicBezTo>
                    <a:pt x="1" y="5"/>
                    <a:pt x="3" y="7"/>
                    <a:pt x="8" y="9"/>
                  </a:cubicBezTo>
                  <a:cubicBezTo>
                    <a:pt x="8" y="9"/>
                    <a:pt x="9" y="9"/>
                    <a:pt x="9" y="9"/>
                  </a:cubicBezTo>
                  <a:cubicBezTo>
                    <a:pt x="10" y="9"/>
                    <a:pt x="12" y="9"/>
                    <a:pt x="14" y="9"/>
                  </a:cubicBezTo>
                  <a:cubicBezTo>
                    <a:pt x="15" y="9"/>
                    <a:pt x="15" y="9"/>
                    <a:pt x="16" y="9"/>
                  </a:cubicBezTo>
                  <a:cubicBezTo>
                    <a:pt x="17" y="9"/>
                    <a:pt x="17" y="9"/>
                    <a:pt x="18" y="9"/>
                  </a:cubicBezTo>
                  <a:cubicBezTo>
                    <a:pt x="18" y="9"/>
                    <a:pt x="19" y="9"/>
                    <a:pt x="19" y="9"/>
                  </a:cubicBezTo>
                  <a:cubicBezTo>
                    <a:pt x="25" y="9"/>
                    <a:pt x="28" y="6"/>
                    <a:pt x="29" y="5"/>
                  </a:cubicBezTo>
                  <a:cubicBezTo>
                    <a:pt x="30" y="4"/>
                    <a:pt x="30" y="4"/>
                    <a:pt x="30" y="4"/>
                  </a:cubicBezTo>
                  <a:cubicBezTo>
                    <a:pt x="30" y="4"/>
                    <a:pt x="30" y="4"/>
                    <a:pt x="30" y="3"/>
                  </a:cubicBezTo>
                  <a:cubicBezTo>
                    <a:pt x="30" y="3"/>
                    <a:pt x="30" y="3"/>
                    <a:pt x="30" y="3"/>
                  </a:cubicBezTo>
                  <a:cubicBezTo>
                    <a:pt x="29" y="3"/>
                    <a:pt x="28" y="2"/>
                    <a:pt x="27" y="2"/>
                  </a:cubicBezTo>
                  <a:cubicBezTo>
                    <a:pt x="27" y="2"/>
                    <a:pt x="26" y="2"/>
                    <a:pt x="26" y="2"/>
                  </a:cubicBezTo>
                  <a:cubicBezTo>
                    <a:pt x="25" y="1"/>
                    <a:pt x="24" y="1"/>
                    <a:pt x="23" y="1"/>
                  </a:cubicBezTo>
                  <a:cubicBezTo>
                    <a:pt x="22" y="1"/>
                    <a:pt x="21" y="1"/>
                    <a:pt x="20" y="0"/>
                  </a:cubicBezTo>
                  <a:cubicBezTo>
                    <a:pt x="20" y="0"/>
                    <a:pt x="20" y="0"/>
                    <a:pt x="20" y="0"/>
                  </a:cubicBezTo>
                  <a:cubicBezTo>
                    <a:pt x="18" y="0"/>
                    <a:pt x="16" y="0"/>
                    <a:pt x="14" y="0"/>
                  </a:cubicBezTo>
                  <a:cubicBezTo>
                    <a:pt x="13" y="0"/>
                    <a:pt x="12" y="0"/>
                    <a:pt x="11" y="0"/>
                  </a:cubicBezTo>
                </a:path>
              </a:pathLst>
            </a:custGeom>
            <a:solidFill>
              <a:srgbClr val="8787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2" name="íSlïḍè"/>
            <p:cNvSpPr/>
            <p:nvPr userDrawn="1">
              <p:custDataLst>
                <p:tags r:id="rId70"/>
              </p:custDataLst>
            </p:nvPr>
          </p:nvSpPr>
          <p:spPr bwMode="auto">
            <a:xfrm>
              <a:off x="10915872" y="3251202"/>
              <a:ext cx="208739" cy="171324"/>
            </a:xfrm>
            <a:custGeom>
              <a:avLst/>
              <a:gdLst>
                <a:gd name="T0" fmla="*/ 106 w 106"/>
                <a:gd name="T1" fmla="*/ 0 h 87"/>
                <a:gd name="T2" fmla="*/ 106 w 106"/>
                <a:gd name="T3" fmla="*/ 2 h 87"/>
                <a:gd name="T4" fmla="*/ 60 w 106"/>
                <a:gd name="T5" fmla="*/ 2 h 87"/>
                <a:gd name="T6" fmla="*/ 60 w 106"/>
                <a:gd name="T7" fmla="*/ 12 h 87"/>
                <a:gd name="T8" fmla="*/ 58 w 106"/>
                <a:gd name="T9" fmla="*/ 8 h 87"/>
                <a:gd name="T10" fmla="*/ 56 w 106"/>
                <a:gd name="T11" fmla="*/ 12 h 87"/>
                <a:gd name="T12" fmla="*/ 54 w 106"/>
                <a:gd name="T13" fmla="*/ 8 h 87"/>
                <a:gd name="T14" fmla="*/ 52 w 106"/>
                <a:gd name="T15" fmla="*/ 12 h 87"/>
                <a:gd name="T16" fmla="*/ 50 w 106"/>
                <a:gd name="T17" fmla="*/ 8 h 87"/>
                <a:gd name="T18" fmla="*/ 48 w 106"/>
                <a:gd name="T19" fmla="*/ 12 h 87"/>
                <a:gd name="T20" fmla="*/ 45 w 106"/>
                <a:gd name="T21" fmla="*/ 8 h 87"/>
                <a:gd name="T22" fmla="*/ 43 w 106"/>
                <a:gd name="T23" fmla="*/ 12 h 87"/>
                <a:gd name="T24" fmla="*/ 43 w 106"/>
                <a:gd name="T25" fmla="*/ 2 h 87"/>
                <a:gd name="T26" fmla="*/ 0 w 106"/>
                <a:gd name="T27" fmla="*/ 2 h 87"/>
                <a:gd name="T28" fmla="*/ 0 w 106"/>
                <a:gd name="T29" fmla="*/ 87 h 87"/>
                <a:gd name="T30" fmla="*/ 106 w 106"/>
                <a:gd name="T31" fmla="*/ 87 h 87"/>
                <a:gd name="T32" fmla="*/ 106 w 106"/>
                <a:gd name="T33" fmla="*/ 0 h 87"/>
                <a:gd name="T34" fmla="*/ 106 w 106"/>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87">
                  <a:moveTo>
                    <a:pt x="106" y="0"/>
                  </a:moveTo>
                  <a:lnTo>
                    <a:pt x="106" y="2"/>
                  </a:lnTo>
                  <a:lnTo>
                    <a:pt x="60" y="2"/>
                  </a:lnTo>
                  <a:lnTo>
                    <a:pt x="60" y="12"/>
                  </a:lnTo>
                  <a:lnTo>
                    <a:pt x="58" y="8"/>
                  </a:lnTo>
                  <a:lnTo>
                    <a:pt x="56" y="12"/>
                  </a:lnTo>
                  <a:lnTo>
                    <a:pt x="54" y="8"/>
                  </a:lnTo>
                  <a:lnTo>
                    <a:pt x="52" y="12"/>
                  </a:lnTo>
                  <a:lnTo>
                    <a:pt x="50" y="8"/>
                  </a:lnTo>
                  <a:lnTo>
                    <a:pt x="48" y="12"/>
                  </a:lnTo>
                  <a:lnTo>
                    <a:pt x="45" y="8"/>
                  </a:lnTo>
                  <a:lnTo>
                    <a:pt x="43" y="12"/>
                  </a:lnTo>
                  <a:lnTo>
                    <a:pt x="43" y="2"/>
                  </a:lnTo>
                  <a:lnTo>
                    <a:pt x="0" y="2"/>
                  </a:lnTo>
                  <a:lnTo>
                    <a:pt x="0" y="87"/>
                  </a:lnTo>
                  <a:lnTo>
                    <a:pt x="106" y="87"/>
                  </a:lnTo>
                  <a:lnTo>
                    <a:pt x="106" y="0"/>
                  </a:lnTo>
                  <a:lnTo>
                    <a:pt x="106" y="0"/>
                  </a:lnTo>
                  <a:close/>
                </a:path>
              </a:pathLst>
            </a:custGeom>
            <a:solidFill>
              <a:srgbClr val="FFCD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3" name="ïṩḻîḑé"/>
            <p:cNvSpPr/>
            <p:nvPr userDrawn="1">
              <p:custDataLst>
                <p:tags r:id="rId71"/>
              </p:custDataLst>
            </p:nvPr>
          </p:nvSpPr>
          <p:spPr bwMode="auto">
            <a:xfrm>
              <a:off x="10915872" y="3251202"/>
              <a:ext cx="208739" cy="171324"/>
            </a:xfrm>
            <a:custGeom>
              <a:avLst/>
              <a:gdLst>
                <a:gd name="T0" fmla="*/ 106 w 106"/>
                <a:gd name="T1" fmla="*/ 0 h 87"/>
                <a:gd name="T2" fmla="*/ 106 w 106"/>
                <a:gd name="T3" fmla="*/ 2 h 87"/>
                <a:gd name="T4" fmla="*/ 60 w 106"/>
                <a:gd name="T5" fmla="*/ 2 h 87"/>
                <a:gd name="T6" fmla="*/ 60 w 106"/>
                <a:gd name="T7" fmla="*/ 12 h 87"/>
                <a:gd name="T8" fmla="*/ 58 w 106"/>
                <a:gd name="T9" fmla="*/ 8 h 87"/>
                <a:gd name="T10" fmla="*/ 56 w 106"/>
                <a:gd name="T11" fmla="*/ 12 h 87"/>
                <a:gd name="T12" fmla="*/ 54 w 106"/>
                <a:gd name="T13" fmla="*/ 8 h 87"/>
                <a:gd name="T14" fmla="*/ 52 w 106"/>
                <a:gd name="T15" fmla="*/ 12 h 87"/>
                <a:gd name="T16" fmla="*/ 50 w 106"/>
                <a:gd name="T17" fmla="*/ 8 h 87"/>
                <a:gd name="T18" fmla="*/ 48 w 106"/>
                <a:gd name="T19" fmla="*/ 12 h 87"/>
                <a:gd name="T20" fmla="*/ 45 w 106"/>
                <a:gd name="T21" fmla="*/ 8 h 87"/>
                <a:gd name="T22" fmla="*/ 43 w 106"/>
                <a:gd name="T23" fmla="*/ 12 h 87"/>
                <a:gd name="T24" fmla="*/ 43 w 106"/>
                <a:gd name="T25" fmla="*/ 2 h 87"/>
                <a:gd name="T26" fmla="*/ 0 w 106"/>
                <a:gd name="T27" fmla="*/ 2 h 87"/>
                <a:gd name="T28" fmla="*/ 0 w 106"/>
                <a:gd name="T29" fmla="*/ 87 h 87"/>
                <a:gd name="T30" fmla="*/ 106 w 106"/>
                <a:gd name="T31" fmla="*/ 87 h 87"/>
                <a:gd name="T32" fmla="*/ 106 w 106"/>
                <a:gd name="T33" fmla="*/ 0 h 87"/>
                <a:gd name="T34" fmla="*/ 106 w 106"/>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87">
                  <a:moveTo>
                    <a:pt x="106" y="0"/>
                  </a:moveTo>
                  <a:lnTo>
                    <a:pt x="106" y="2"/>
                  </a:lnTo>
                  <a:lnTo>
                    <a:pt x="60" y="2"/>
                  </a:lnTo>
                  <a:lnTo>
                    <a:pt x="60" y="12"/>
                  </a:lnTo>
                  <a:lnTo>
                    <a:pt x="58" y="8"/>
                  </a:lnTo>
                  <a:lnTo>
                    <a:pt x="56" y="12"/>
                  </a:lnTo>
                  <a:lnTo>
                    <a:pt x="54" y="8"/>
                  </a:lnTo>
                  <a:lnTo>
                    <a:pt x="52" y="12"/>
                  </a:lnTo>
                  <a:lnTo>
                    <a:pt x="50" y="8"/>
                  </a:lnTo>
                  <a:lnTo>
                    <a:pt x="48" y="12"/>
                  </a:lnTo>
                  <a:lnTo>
                    <a:pt x="45" y="8"/>
                  </a:lnTo>
                  <a:lnTo>
                    <a:pt x="43" y="12"/>
                  </a:lnTo>
                  <a:lnTo>
                    <a:pt x="43" y="2"/>
                  </a:lnTo>
                  <a:lnTo>
                    <a:pt x="0" y="2"/>
                  </a:lnTo>
                  <a:lnTo>
                    <a:pt x="0" y="87"/>
                  </a:lnTo>
                  <a:lnTo>
                    <a:pt x="106" y="87"/>
                  </a:lnTo>
                  <a:lnTo>
                    <a:pt x="106" y="0"/>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4" name="ïş1iḋè"/>
            <p:cNvSpPr/>
            <p:nvPr userDrawn="1">
              <p:custDataLst>
                <p:tags r:id="rId72"/>
              </p:custDataLst>
            </p:nvPr>
          </p:nvSpPr>
          <p:spPr bwMode="auto">
            <a:xfrm>
              <a:off x="10915872" y="3251202"/>
              <a:ext cx="208739" cy="3939"/>
            </a:xfrm>
            <a:custGeom>
              <a:avLst/>
              <a:gdLst>
                <a:gd name="T0" fmla="*/ 60 w 106"/>
                <a:gd name="T1" fmla="*/ 0 h 2"/>
                <a:gd name="T2" fmla="*/ 60 w 106"/>
                <a:gd name="T3" fmla="*/ 2 h 2"/>
                <a:gd name="T4" fmla="*/ 106 w 106"/>
                <a:gd name="T5" fmla="*/ 2 h 2"/>
                <a:gd name="T6" fmla="*/ 106 w 106"/>
                <a:gd name="T7" fmla="*/ 0 h 2"/>
                <a:gd name="T8" fmla="*/ 60 w 106"/>
                <a:gd name="T9" fmla="*/ 0 h 2"/>
                <a:gd name="T10" fmla="*/ 0 w 106"/>
                <a:gd name="T11" fmla="*/ 0 h 2"/>
                <a:gd name="T12" fmla="*/ 0 w 106"/>
                <a:gd name="T13" fmla="*/ 2 h 2"/>
                <a:gd name="T14" fmla="*/ 43 w 106"/>
                <a:gd name="T15" fmla="*/ 2 h 2"/>
                <a:gd name="T16" fmla="*/ 43 w 106"/>
                <a:gd name="T17" fmla="*/ 0 h 2"/>
                <a:gd name="T18" fmla="*/ 0 w 106"/>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2">
                  <a:moveTo>
                    <a:pt x="60" y="0"/>
                  </a:moveTo>
                  <a:lnTo>
                    <a:pt x="60" y="2"/>
                  </a:lnTo>
                  <a:lnTo>
                    <a:pt x="106" y="2"/>
                  </a:lnTo>
                  <a:lnTo>
                    <a:pt x="106" y="0"/>
                  </a:lnTo>
                  <a:lnTo>
                    <a:pt x="60" y="0"/>
                  </a:lnTo>
                  <a:close/>
                  <a:moveTo>
                    <a:pt x="0" y="0"/>
                  </a:moveTo>
                  <a:lnTo>
                    <a:pt x="0" y="2"/>
                  </a:lnTo>
                  <a:lnTo>
                    <a:pt x="43" y="2"/>
                  </a:lnTo>
                  <a:lnTo>
                    <a:pt x="43" y="0"/>
                  </a:lnTo>
                  <a:lnTo>
                    <a:pt x="0" y="0"/>
                  </a:lnTo>
                  <a:close/>
                </a:path>
              </a:pathLst>
            </a:custGeom>
            <a:solidFill>
              <a:srgbClr val="BF9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5" name="îş1íḑè"/>
            <p:cNvSpPr/>
            <p:nvPr userDrawn="1">
              <p:custDataLst>
                <p:tags r:id="rId73"/>
              </p:custDataLst>
            </p:nvPr>
          </p:nvSpPr>
          <p:spPr bwMode="auto">
            <a:xfrm>
              <a:off x="10915872" y="3251202"/>
              <a:ext cx="208739" cy="3939"/>
            </a:xfrm>
            <a:custGeom>
              <a:avLst/>
              <a:gdLst>
                <a:gd name="T0" fmla="*/ 60 w 106"/>
                <a:gd name="T1" fmla="*/ 0 h 2"/>
                <a:gd name="T2" fmla="*/ 60 w 106"/>
                <a:gd name="T3" fmla="*/ 2 h 2"/>
                <a:gd name="T4" fmla="*/ 106 w 106"/>
                <a:gd name="T5" fmla="*/ 2 h 2"/>
                <a:gd name="T6" fmla="*/ 106 w 106"/>
                <a:gd name="T7" fmla="*/ 0 h 2"/>
                <a:gd name="T8" fmla="*/ 60 w 106"/>
                <a:gd name="T9" fmla="*/ 0 h 2"/>
                <a:gd name="T10" fmla="*/ 0 w 106"/>
                <a:gd name="T11" fmla="*/ 0 h 2"/>
                <a:gd name="T12" fmla="*/ 0 w 106"/>
                <a:gd name="T13" fmla="*/ 2 h 2"/>
                <a:gd name="T14" fmla="*/ 43 w 106"/>
                <a:gd name="T15" fmla="*/ 2 h 2"/>
                <a:gd name="T16" fmla="*/ 43 w 106"/>
                <a:gd name="T17" fmla="*/ 0 h 2"/>
                <a:gd name="T18" fmla="*/ 0 w 106"/>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2">
                  <a:moveTo>
                    <a:pt x="60" y="0"/>
                  </a:moveTo>
                  <a:lnTo>
                    <a:pt x="60" y="2"/>
                  </a:lnTo>
                  <a:lnTo>
                    <a:pt x="106" y="2"/>
                  </a:lnTo>
                  <a:lnTo>
                    <a:pt x="106" y="0"/>
                  </a:lnTo>
                  <a:lnTo>
                    <a:pt x="60" y="0"/>
                  </a:lnTo>
                  <a:moveTo>
                    <a:pt x="0" y="0"/>
                  </a:moveTo>
                  <a:lnTo>
                    <a:pt x="0" y="2"/>
                  </a:lnTo>
                  <a:lnTo>
                    <a:pt x="43" y="2"/>
                  </a:lnTo>
                  <a:lnTo>
                    <a:pt x="4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6" name="îṥļïdê"/>
            <p:cNvSpPr/>
            <p:nvPr userDrawn="1">
              <p:custDataLst>
                <p:tags r:id="rId74"/>
              </p:custDataLst>
            </p:nvPr>
          </p:nvSpPr>
          <p:spPr bwMode="auto">
            <a:xfrm>
              <a:off x="10911933" y="3213787"/>
              <a:ext cx="216616" cy="37416"/>
            </a:xfrm>
            <a:custGeom>
              <a:avLst/>
              <a:gdLst>
                <a:gd name="T0" fmla="*/ 50 w 110"/>
                <a:gd name="T1" fmla="*/ 0 h 19"/>
                <a:gd name="T2" fmla="*/ 62 w 110"/>
                <a:gd name="T3" fmla="*/ 0 h 19"/>
                <a:gd name="T4" fmla="*/ 62 w 110"/>
                <a:gd name="T5" fmla="*/ 19 h 19"/>
                <a:gd name="T6" fmla="*/ 108 w 110"/>
                <a:gd name="T7" fmla="*/ 19 h 19"/>
                <a:gd name="T8" fmla="*/ 108 w 110"/>
                <a:gd name="T9" fmla="*/ 19 h 19"/>
                <a:gd name="T10" fmla="*/ 110 w 110"/>
                <a:gd name="T11" fmla="*/ 19 h 19"/>
                <a:gd name="T12" fmla="*/ 110 w 110"/>
                <a:gd name="T13" fmla="*/ 0 h 19"/>
                <a:gd name="T14" fmla="*/ 77 w 110"/>
                <a:gd name="T15" fmla="*/ 0 h 19"/>
                <a:gd name="T16" fmla="*/ 77 w 110"/>
                <a:gd name="T17" fmla="*/ 0 h 19"/>
                <a:gd name="T18" fmla="*/ 58 w 110"/>
                <a:gd name="T19" fmla="*/ 0 h 19"/>
                <a:gd name="T20" fmla="*/ 56 w 110"/>
                <a:gd name="T21" fmla="*/ 0 h 19"/>
                <a:gd name="T22" fmla="*/ 50 w 110"/>
                <a:gd name="T23" fmla="*/ 0 h 19"/>
                <a:gd name="T24" fmla="*/ 0 w 110"/>
                <a:gd name="T25" fmla="*/ 0 h 19"/>
                <a:gd name="T26" fmla="*/ 0 w 110"/>
                <a:gd name="T27" fmla="*/ 19 h 19"/>
                <a:gd name="T28" fmla="*/ 2 w 110"/>
                <a:gd name="T29" fmla="*/ 19 h 19"/>
                <a:gd name="T30" fmla="*/ 45 w 110"/>
                <a:gd name="T31" fmla="*/ 19 h 19"/>
                <a:gd name="T32" fmla="*/ 45 w 110"/>
                <a:gd name="T33" fmla="*/ 0 h 19"/>
                <a:gd name="T34" fmla="*/ 41 w 110"/>
                <a:gd name="T35" fmla="*/ 0 h 19"/>
                <a:gd name="T36" fmla="*/ 39 w 110"/>
                <a:gd name="T37" fmla="*/ 0 h 19"/>
                <a:gd name="T38" fmla="*/ 25 w 110"/>
                <a:gd name="T39" fmla="*/ 0 h 19"/>
                <a:gd name="T40" fmla="*/ 25 w 110"/>
                <a:gd name="T41" fmla="*/ 0 h 19"/>
                <a:gd name="T42" fmla="*/ 0 w 11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19">
                  <a:moveTo>
                    <a:pt x="50" y="0"/>
                  </a:moveTo>
                  <a:lnTo>
                    <a:pt x="62" y="0"/>
                  </a:lnTo>
                  <a:lnTo>
                    <a:pt x="62" y="19"/>
                  </a:lnTo>
                  <a:lnTo>
                    <a:pt x="108" y="19"/>
                  </a:lnTo>
                  <a:lnTo>
                    <a:pt x="108" y="19"/>
                  </a:lnTo>
                  <a:lnTo>
                    <a:pt x="110" y="19"/>
                  </a:lnTo>
                  <a:lnTo>
                    <a:pt x="110" y="0"/>
                  </a:lnTo>
                  <a:lnTo>
                    <a:pt x="77" y="0"/>
                  </a:lnTo>
                  <a:lnTo>
                    <a:pt x="77" y="0"/>
                  </a:lnTo>
                  <a:lnTo>
                    <a:pt x="58" y="0"/>
                  </a:lnTo>
                  <a:lnTo>
                    <a:pt x="56" y="0"/>
                  </a:lnTo>
                  <a:lnTo>
                    <a:pt x="50" y="0"/>
                  </a:lnTo>
                  <a:close/>
                  <a:moveTo>
                    <a:pt x="0" y="0"/>
                  </a:moveTo>
                  <a:lnTo>
                    <a:pt x="0" y="19"/>
                  </a:lnTo>
                  <a:lnTo>
                    <a:pt x="2" y="19"/>
                  </a:lnTo>
                  <a:lnTo>
                    <a:pt x="45" y="19"/>
                  </a:lnTo>
                  <a:lnTo>
                    <a:pt x="45" y="0"/>
                  </a:lnTo>
                  <a:lnTo>
                    <a:pt x="41" y="0"/>
                  </a:lnTo>
                  <a:lnTo>
                    <a:pt x="39" y="0"/>
                  </a:lnTo>
                  <a:lnTo>
                    <a:pt x="25" y="0"/>
                  </a:lnTo>
                  <a:lnTo>
                    <a:pt x="25" y="0"/>
                  </a:lnTo>
                  <a:lnTo>
                    <a:pt x="0" y="0"/>
                  </a:lnTo>
                  <a:close/>
                </a:path>
              </a:pathLst>
            </a:custGeom>
            <a:solidFill>
              <a:srgbClr val="FFCD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7" name="îš1ïďè"/>
            <p:cNvSpPr/>
            <p:nvPr userDrawn="1">
              <p:custDataLst>
                <p:tags r:id="rId75"/>
              </p:custDataLst>
            </p:nvPr>
          </p:nvSpPr>
          <p:spPr bwMode="auto">
            <a:xfrm>
              <a:off x="10911933" y="3213787"/>
              <a:ext cx="216616" cy="37416"/>
            </a:xfrm>
            <a:custGeom>
              <a:avLst/>
              <a:gdLst>
                <a:gd name="T0" fmla="*/ 50 w 110"/>
                <a:gd name="T1" fmla="*/ 0 h 19"/>
                <a:gd name="T2" fmla="*/ 62 w 110"/>
                <a:gd name="T3" fmla="*/ 0 h 19"/>
                <a:gd name="T4" fmla="*/ 62 w 110"/>
                <a:gd name="T5" fmla="*/ 19 h 19"/>
                <a:gd name="T6" fmla="*/ 108 w 110"/>
                <a:gd name="T7" fmla="*/ 19 h 19"/>
                <a:gd name="T8" fmla="*/ 108 w 110"/>
                <a:gd name="T9" fmla="*/ 19 h 19"/>
                <a:gd name="T10" fmla="*/ 110 w 110"/>
                <a:gd name="T11" fmla="*/ 19 h 19"/>
                <a:gd name="T12" fmla="*/ 110 w 110"/>
                <a:gd name="T13" fmla="*/ 0 h 19"/>
                <a:gd name="T14" fmla="*/ 77 w 110"/>
                <a:gd name="T15" fmla="*/ 0 h 19"/>
                <a:gd name="T16" fmla="*/ 77 w 110"/>
                <a:gd name="T17" fmla="*/ 0 h 19"/>
                <a:gd name="T18" fmla="*/ 58 w 110"/>
                <a:gd name="T19" fmla="*/ 0 h 19"/>
                <a:gd name="T20" fmla="*/ 56 w 110"/>
                <a:gd name="T21" fmla="*/ 0 h 19"/>
                <a:gd name="T22" fmla="*/ 50 w 110"/>
                <a:gd name="T23" fmla="*/ 0 h 19"/>
                <a:gd name="T24" fmla="*/ 0 w 110"/>
                <a:gd name="T25" fmla="*/ 0 h 19"/>
                <a:gd name="T26" fmla="*/ 0 w 110"/>
                <a:gd name="T27" fmla="*/ 19 h 19"/>
                <a:gd name="T28" fmla="*/ 2 w 110"/>
                <a:gd name="T29" fmla="*/ 19 h 19"/>
                <a:gd name="T30" fmla="*/ 45 w 110"/>
                <a:gd name="T31" fmla="*/ 19 h 19"/>
                <a:gd name="T32" fmla="*/ 45 w 110"/>
                <a:gd name="T33" fmla="*/ 0 h 19"/>
                <a:gd name="T34" fmla="*/ 41 w 110"/>
                <a:gd name="T35" fmla="*/ 0 h 19"/>
                <a:gd name="T36" fmla="*/ 39 w 110"/>
                <a:gd name="T37" fmla="*/ 0 h 19"/>
                <a:gd name="T38" fmla="*/ 25 w 110"/>
                <a:gd name="T39" fmla="*/ 0 h 19"/>
                <a:gd name="T40" fmla="*/ 25 w 110"/>
                <a:gd name="T41" fmla="*/ 0 h 19"/>
                <a:gd name="T42" fmla="*/ 0 w 11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19">
                  <a:moveTo>
                    <a:pt x="50" y="0"/>
                  </a:moveTo>
                  <a:lnTo>
                    <a:pt x="62" y="0"/>
                  </a:lnTo>
                  <a:lnTo>
                    <a:pt x="62" y="19"/>
                  </a:lnTo>
                  <a:lnTo>
                    <a:pt x="108" y="19"/>
                  </a:lnTo>
                  <a:lnTo>
                    <a:pt x="108" y="19"/>
                  </a:lnTo>
                  <a:lnTo>
                    <a:pt x="110" y="19"/>
                  </a:lnTo>
                  <a:lnTo>
                    <a:pt x="110" y="0"/>
                  </a:lnTo>
                  <a:lnTo>
                    <a:pt x="77" y="0"/>
                  </a:lnTo>
                  <a:lnTo>
                    <a:pt x="77" y="0"/>
                  </a:lnTo>
                  <a:lnTo>
                    <a:pt x="58" y="0"/>
                  </a:lnTo>
                  <a:lnTo>
                    <a:pt x="56" y="0"/>
                  </a:lnTo>
                  <a:lnTo>
                    <a:pt x="50" y="0"/>
                  </a:lnTo>
                  <a:moveTo>
                    <a:pt x="0" y="0"/>
                  </a:moveTo>
                  <a:lnTo>
                    <a:pt x="0" y="19"/>
                  </a:lnTo>
                  <a:lnTo>
                    <a:pt x="2" y="19"/>
                  </a:lnTo>
                  <a:lnTo>
                    <a:pt x="45" y="19"/>
                  </a:lnTo>
                  <a:lnTo>
                    <a:pt x="45" y="0"/>
                  </a:lnTo>
                  <a:lnTo>
                    <a:pt x="41" y="0"/>
                  </a:lnTo>
                  <a:lnTo>
                    <a:pt x="39" y="0"/>
                  </a:lnTo>
                  <a:lnTo>
                    <a:pt x="25" y="0"/>
                  </a:lnTo>
                  <a:lnTo>
                    <a:pt x="2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8" name="ïşḷide"/>
            <p:cNvSpPr/>
            <p:nvPr userDrawn="1">
              <p:custDataLst>
                <p:tags r:id="rId76"/>
              </p:custDataLst>
            </p:nvPr>
          </p:nvSpPr>
          <p:spPr bwMode="auto">
            <a:xfrm>
              <a:off x="11000549" y="3213787"/>
              <a:ext cx="33477" cy="61047"/>
            </a:xfrm>
            <a:custGeom>
              <a:avLst/>
              <a:gdLst>
                <a:gd name="T0" fmla="*/ 0 w 17"/>
                <a:gd name="T1" fmla="*/ 0 h 31"/>
                <a:gd name="T2" fmla="*/ 0 w 17"/>
                <a:gd name="T3" fmla="*/ 0 h 31"/>
                <a:gd name="T4" fmla="*/ 0 w 17"/>
                <a:gd name="T5" fmla="*/ 19 h 31"/>
                <a:gd name="T6" fmla="*/ 0 w 17"/>
                <a:gd name="T7" fmla="*/ 21 h 31"/>
                <a:gd name="T8" fmla="*/ 0 w 17"/>
                <a:gd name="T9" fmla="*/ 31 h 31"/>
                <a:gd name="T10" fmla="*/ 2 w 17"/>
                <a:gd name="T11" fmla="*/ 27 h 31"/>
                <a:gd name="T12" fmla="*/ 5 w 17"/>
                <a:gd name="T13" fmla="*/ 31 h 31"/>
                <a:gd name="T14" fmla="*/ 7 w 17"/>
                <a:gd name="T15" fmla="*/ 27 h 31"/>
                <a:gd name="T16" fmla="*/ 9 w 17"/>
                <a:gd name="T17" fmla="*/ 31 h 31"/>
                <a:gd name="T18" fmla="*/ 11 w 17"/>
                <a:gd name="T19" fmla="*/ 27 h 31"/>
                <a:gd name="T20" fmla="*/ 13 w 17"/>
                <a:gd name="T21" fmla="*/ 31 h 31"/>
                <a:gd name="T22" fmla="*/ 15 w 17"/>
                <a:gd name="T23" fmla="*/ 27 h 31"/>
                <a:gd name="T24" fmla="*/ 17 w 17"/>
                <a:gd name="T25" fmla="*/ 31 h 31"/>
                <a:gd name="T26" fmla="*/ 17 w 17"/>
                <a:gd name="T27" fmla="*/ 21 h 31"/>
                <a:gd name="T28" fmla="*/ 17 w 17"/>
                <a:gd name="T29" fmla="*/ 19 h 31"/>
                <a:gd name="T30" fmla="*/ 17 w 17"/>
                <a:gd name="T31" fmla="*/ 0 h 31"/>
                <a:gd name="T32" fmla="*/ 5 w 17"/>
                <a:gd name="T33" fmla="*/ 0 h 31"/>
                <a:gd name="T34" fmla="*/ 0 w 17"/>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31">
                  <a:moveTo>
                    <a:pt x="0" y="0"/>
                  </a:moveTo>
                  <a:lnTo>
                    <a:pt x="0" y="0"/>
                  </a:lnTo>
                  <a:lnTo>
                    <a:pt x="0" y="19"/>
                  </a:lnTo>
                  <a:lnTo>
                    <a:pt x="0" y="21"/>
                  </a:lnTo>
                  <a:lnTo>
                    <a:pt x="0" y="31"/>
                  </a:lnTo>
                  <a:lnTo>
                    <a:pt x="2" y="27"/>
                  </a:lnTo>
                  <a:lnTo>
                    <a:pt x="5" y="31"/>
                  </a:lnTo>
                  <a:lnTo>
                    <a:pt x="7" y="27"/>
                  </a:lnTo>
                  <a:lnTo>
                    <a:pt x="9" y="31"/>
                  </a:lnTo>
                  <a:lnTo>
                    <a:pt x="11" y="27"/>
                  </a:lnTo>
                  <a:lnTo>
                    <a:pt x="13" y="31"/>
                  </a:lnTo>
                  <a:lnTo>
                    <a:pt x="15" y="27"/>
                  </a:lnTo>
                  <a:lnTo>
                    <a:pt x="17" y="31"/>
                  </a:lnTo>
                  <a:lnTo>
                    <a:pt x="17" y="21"/>
                  </a:lnTo>
                  <a:lnTo>
                    <a:pt x="17" y="19"/>
                  </a:lnTo>
                  <a:lnTo>
                    <a:pt x="17" y="0"/>
                  </a:lnTo>
                  <a:lnTo>
                    <a:pt x="5" y="0"/>
                  </a:lnTo>
                  <a:lnTo>
                    <a:pt x="0" y="0"/>
                  </a:lnTo>
                  <a:close/>
                </a:path>
              </a:pathLst>
            </a:custGeom>
            <a:solidFill>
              <a:srgbClr val="EE9B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9" name="iṣļïḋê"/>
            <p:cNvSpPr/>
            <p:nvPr userDrawn="1">
              <p:custDataLst>
                <p:tags r:id="rId77"/>
              </p:custDataLst>
            </p:nvPr>
          </p:nvSpPr>
          <p:spPr bwMode="auto">
            <a:xfrm>
              <a:off x="11000549" y="3213787"/>
              <a:ext cx="33477" cy="61047"/>
            </a:xfrm>
            <a:custGeom>
              <a:avLst/>
              <a:gdLst>
                <a:gd name="T0" fmla="*/ 0 w 17"/>
                <a:gd name="T1" fmla="*/ 0 h 31"/>
                <a:gd name="T2" fmla="*/ 0 w 17"/>
                <a:gd name="T3" fmla="*/ 0 h 31"/>
                <a:gd name="T4" fmla="*/ 0 w 17"/>
                <a:gd name="T5" fmla="*/ 19 h 31"/>
                <a:gd name="T6" fmla="*/ 0 w 17"/>
                <a:gd name="T7" fmla="*/ 21 h 31"/>
                <a:gd name="T8" fmla="*/ 0 w 17"/>
                <a:gd name="T9" fmla="*/ 31 h 31"/>
                <a:gd name="T10" fmla="*/ 2 w 17"/>
                <a:gd name="T11" fmla="*/ 27 h 31"/>
                <a:gd name="T12" fmla="*/ 5 w 17"/>
                <a:gd name="T13" fmla="*/ 31 h 31"/>
                <a:gd name="T14" fmla="*/ 7 w 17"/>
                <a:gd name="T15" fmla="*/ 27 h 31"/>
                <a:gd name="T16" fmla="*/ 9 w 17"/>
                <a:gd name="T17" fmla="*/ 31 h 31"/>
                <a:gd name="T18" fmla="*/ 11 w 17"/>
                <a:gd name="T19" fmla="*/ 27 h 31"/>
                <a:gd name="T20" fmla="*/ 13 w 17"/>
                <a:gd name="T21" fmla="*/ 31 h 31"/>
                <a:gd name="T22" fmla="*/ 15 w 17"/>
                <a:gd name="T23" fmla="*/ 27 h 31"/>
                <a:gd name="T24" fmla="*/ 17 w 17"/>
                <a:gd name="T25" fmla="*/ 31 h 31"/>
                <a:gd name="T26" fmla="*/ 17 w 17"/>
                <a:gd name="T27" fmla="*/ 21 h 31"/>
                <a:gd name="T28" fmla="*/ 17 w 17"/>
                <a:gd name="T29" fmla="*/ 19 h 31"/>
                <a:gd name="T30" fmla="*/ 17 w 17"/>
                <a:gd name="T31" fmla="*/ 0 h 31"/>
                <a:gd name="T32" fmla="*/ 5 w 17"/>
                <a:gd name="T33" fmla="*/ 0 h 31"/>
                <a:gd name="T34" fmla="*/ 0 w 17"/>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31">
                  <a:moveTo>
                    <a:pt x="0" y="0"/>
                  </a:moveTo>
                  <a:lnTo>
                    <a:pt x="0" y="0"/>
                  </a:lnTo>
                  <a:lnTo>
                    <a:pt x="0" y="19"/>
                  </a:lnTo>
                  <a:lnTo>
                    <a:pt x="0" y="21"/>
                  </a:lnTo>
                  <a:lnTo>
                    <a:pt x="0" y="31"/>
                  </a:lnTo>
                  <a:lnTo>
                    <a:pt x="2" y="27"/>
                  </a:lnTo>
                  <a:lnTo>
                    <a:pt x="5" y="31"/>
                  </a:lnTo>
                  <a:lnTo>
                    <a:pt x="7" y="27"/>
                  </a:lnTo>
                  <a:lnTo>
                    <a:pt x="9" y="31"/>
                  </a:lnTo>
                  <a:lnTo>
                    <a:pt x="11" y="27"/>
                  </a:lnTo>
                  <a:lnTo>
                    <a:pt x="13" y="31"/>
                  </a:lnTo>
                  <a:lnTo>
                    <a:pt x="15" y="27"/>
                  </a:lnTo>
                  <a:lnTo>
                    <a:pt x="17" y="31"/>
                  </a:lnTo>
                  <a:lnTo>
                    <a:pt x="17" y="21"/>
                  </a:lnTo>
                  <a:lnTo>
                    <a:pt x="17" y="19"/>
                  </a:lnTo>
                  <a:lnTo>
                    <a:pt x="17" y="0"/>
                  </a:lnTo>
                  <a:lnTo>
                    <a:pt x="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1" name="ïśľídê"/>
            <p:cNvSpPr/>
            <p:nvPr userDrawn="1">
              <p:custDataLst>
                <p:tags r:id="rId78"/>
              </p:custDataLst>
            </p:nvPr>
          </p:nvSpPr>
          <p:spPr bwMode="auto">
            <a:xfrm>
              <a:off x="10525963" y="2384741"/>
              <a:ext cx="102399" cy="102399"/>
            </a:xfrm>
            <a:custGeom>
              <a:avLst/>
              <a:gdLst>
                <a:gd name="T0" fmla="*/ 23 w 25"/>
                <a:gd name="T1" fmla="*/ 13 h 25"/>
                <a:gd name="T2" fmla="*/ 21 w 25"/>
                <a:gd name="T3" fmla="*/ 13 h 25"/>
                <a:gd name="T4" fmla="*/ 13 w 25"/>
                <a:gd name="T5" fmla="*/ 21 h 25"/>
                <a:gd name="T6" fmla="*/ 4 w 25"/>
                <a:gd name="T7" fmla="*/ 13 h 25"/>
                <a:gd name="T8" fmla="*/ 13 w 25"/>
                <a:gd name="T9" fmla="*/ 4 h 25"/>
                <a:gd name="T10" fmla="*/ 21 w 25"/>
                <a:gd name="T11" fmla="*/ 13 h 25"/>
                <a:gd name="T12" fmla="*/ 23 w 25"/>
                <a:gd name="T13" fmla="*/ 13 h 25"/>
                <a:gd name="T14" fmla="*/ 25 w 25"/>
                <a:gd name="T15" fmla="*/ 13 h 25"/>
                <a:gd name="T16" fmla="*/ 13 w 25"/>
                <a:gd name="T17" fmla="*/ 0 h 25"/>
                <a:gd name="T18" fmla="*/ 0 w 25"/>
                <a:gd name="T19" fmla="*/ 13 h 25"/>
                <a:gd name="T20" fmla="*/ 13 w 25"/>
                <a:gd name="T21" fmla="*/ 25 h 25"/>
                <a:gd name="T22" fmla="*/ 25 w 25"/>
                <a:gd name="T23" fmla="*/ 13 h 25"/>
                <a:gd name="T24" fmla="*/ 23 w 25"/>
                <a:gd name="T25"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3"/>
                  </a:moveTo>
                  <a:cubicBezTo>
                    <a:pt x="21" y="13"/>
                    <a:pt x="21" y="13"/>
                    <a:pt x="21" y="13"/>
                  </a:cubicBezTo>
                  <a:cubicBezTo>
                    <a:pt x="21" y="17"/>
                    <a:pt x="18" y="21"/>
                    <a:pt x="13" y="21"/>
                  </a:cubicBezTo>
                  <a:cubicBezTo>
                    <a:pt x="8" y="21"/>
                    <a:pt x="4" y="17"/>
                    <a:pt x="4" y="13"/>
                  </a:cubicBezTo>
                  <a:cubicBezTo>
                    <a:pt x="4" y="8"/>
                    <a:pt x="8" y="4"/>
                    <a:pt x="13" y="4"/>
                  </a:cubicBezTo>
                  <a:cubicBezTo>
                    <a:pt x="18" y="4"/>
                    <a:pt x="21" y="8"/>
                    <a:pt x="21" y="13"/>
                  </a:cubicBezTo>
                  <a:cubicBezTo>
                    <a:pt x="23" y="13"/>
                    <a:pt x="23" y="13"/>
                    <a:pt x="23" y="13"/>
                  </a:cubicBezTo>
                  <a:cubicBezTo>
                    <a:pt x="25" y="13"/>
                    <a:pt x="25" y="13"/>
                    <a:pt x="25" y="13"/>
                  </a:cubicBezTo>
                  <a:cubicBezTo>
                    <a:pt x="25" y="6"/>
                    <a:pt x="20" y="0"/>
                    <a:pt x="13" y="0"/>
                  </a:cubicBezTo>
                  <a:cubicBezTo>
                    <a:pt x="6" y="0"/>
                    <a:pt x="0" y="6"/>
                    <a:pt x="0" y="13"/>
                  </a:cubicBezTo>
                  <a:cubicBezTo>
                    <a:pt x="0" y="20"/>
                    <a:pt x="6" y="25"/>
                    <a:pt x="13" y="25"/>
                  </a:cubicBezTo>
                  <a:cubicBezTo>
                    <a:pt x="20" y="25"/>
                    <a:pt x="25" y="20"/>
                    <a:pt x="25" y="13"/>
                  </a:cubicBezTo>
                  <a:lnTo>
                    <a:pt x="23" y="13"/>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4" name="ïśľïde"/>
            <p:cNvSpPr/>
            <p:nvPr userDrawn="1">
              <p:custDataLst>
                <p:tags r:id="rId79"/>
              </p:custDataLst>
            </p:nvPr>
          </p:nvSpPr>
          <p:spPr bwMode="auto">
            <a:xfrm>
              <a:off x="11291996" y="2085417"/>
              <a:ext cx="19693" cy="82708"/>
            </a:xfrm>
            <a:custGeom>
              <a:avLst/>
              <a:gdLst>
                <a:gd name="T0" fmla="*/ 0 w 5"/>
                <a:gd name="T1" fmla="*/ 3 h 20"/>
                <a:gd name="T2" fmla="*/ 0 w 5"/>
                <a:gd name="T3" fmla="*/ 18 h 20"/>
                <a:gd name="T4" fmla="*/ 3 w 5"/>
                <a:gd name="T5" fmla="*/ 20 h 20"/>
                <a:gd name="T6" fmla="*/ 5 w 5"/>
                <a:gd name="T7" fmla="*/ 18 h 20"/>
                <a:gd name="T8" fmla="*/ 5 w 5"/>
                <a:gd name="T9" fmla="*/ 3 h 20"/>
                <a:gd name="T10" fmla="*/ 3 w 5"/>
                <a:gd name="T11" fmla="*/ 0 h 20"/>
                <a:gd name="T12" fmla="*/ 0 w 5"/>
                <a:gd name="T13" fmla="*/ 3 h 20"/>
              </a:gdLst>
              <a:ahLst/>
              <a:cxnLst>
                <a:cxn ang="0">
                  <a:pos x="T0" y="T1"/>
                </a:cxn>
                <a:cxn ang="0">
                  <a:pos x="T2" y="T3"/>
                </a:cxn>
                <a:cxn ang="0">
                  <a:pos x="T4" y="T5"/>
                </a:cxn>
                <a:cxn ang="0">
                  <a:pos x="T6" y="T7"/>
                </a:cxn>
                <a:cxn ang="0">
                  <a:pos x="T8" y="T9"/>
                </a:cxn>
                <a:cxn ang="0">
                  <a:pos x="T10" y="T11"/>
                </a:cxn>
                <a:cxn ang="0">
                  <a:pos x="T12" y="T13"/>
                </a:cxn>
              </a:cxnLst>
              <a:rect l="0" t="0" r="r" b="b"/>
              <a:pathLst>
                <a:path w="5" h="20">
                  <a:moveTo>
                    <a:pt x="0" y="3"/>
                  </a:moveTo>
                  <a:cubicBezTo>
                    <a:pt x="0" y="18"/>
                    <a:pt x="0" y="18"/>
                    <a:pt x="0" y="18"/>
                  </a:cubicBezTo>
                  <a:cubicBezTo>
                    <a:pt x="0" y="19"/>
                    <a:pt x="1" y="20"/>
                    <a:pt x="3" y="20"/>
                  </a:cubicBezTo>
                  <a:cubicBezTo>
                    <a:pt x="4" y="20"/>
                    <a:pt x="5" y="19"/>
                    <a:pt x="5" y="18"/>
                  </a:cubicBezTo>
                  <a:cubicBezTo>
                    <a:pt x="5" y="3"/>
                    <a:pt x="5" y="3"/>
                    <a:pt x="5" y="3"/>
                  </a:cubicBezTo>
                  <a:cubicBezTo>
                    <a:pt x="5" y="1"/>
                    <a:pt x="4" y="0"/>
                    <a:pt x="3" y="0"/>
                  </a:cubicBezTo>
                  <a:cubicBezTo>
                    <a:pt x="1" y="0"/>
                    <a:pt x="0" y="1"/>
                    <a:pt x="0" y="3"/>
                  </a:cubicBezTo>
                </a:path>
              </a:pathLst>
            </a:custGeom>
            <a:solidFill>
              <a:schemeClr val="accent3"/>
            </a:solidFill>
            <a:ln>
              <a:noFill/>
            </a:ln>
          </p:spPr>
          <p:txBody>
            <a:bodyPr anchor="ctr"/>
            <a:lstStyle/>
            <a:p>
              <a:pPr algn="ctr"/>
              <a:endParaRPr sz="100"/>
            </a:p>
          </p:txBody>
        </p:sp>
        <p:sp>
          <p:nvSpPr>
            <p:cNvPr id="285" name="ïṩḷîḍé"/>
            <p:cNvSpPr/>
            <p:nvPr userDrawn="1">
              <p:custDataLst>
                <p:tags r:id="rId80"/>
              </p:custDataLst>
            </p:nvPr>
          </p:nvSpPr>
          <p:spPr bwMode="auto">
            <a:xfrm>
              <a:off x="11262456" y="2118894"/>
              <a:ext cx="78769" cy="15754"/>
            </a:xfrm>
            <a:custGeom>
              <a:avLst/>
              <a:gdLst>
                <a:gd name="T0" fmla="*/ 17 w 19"/>
                <a:gd name="T1" fmla="*/ 0 h 4"/>
                <a:gd name="T2" fmla="*/ 2 w 19"/>
                <a:gd name="T3" fmla="*/ 0 h 4"/>
                <a:gd name="T4" fmla="*/ 0 w 19"/>
                <a:gd name="T5" fmla="*/ 2 h 4"/>
                <a:gd name="T6" fmla="*/ 2 w 19"/>
                <a:gd name="T7" fmla="*/ 4 h 4"/>
                <a:gd name="T8" fmla="*/ 17 w 19"/>
                <a:gd name="T9" fmla="*/ 4 h 4"/>
                <a:gd name="T10" fmla="*/ 19 w 19"/>
                <a:gd name="T11" fmla="*/ 2 h 4"/>
                <a:gd name="T12" fmla="*/ 17 w 19"/>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9" h="4">
                  <a:moveTo>
                    <a:pt x="17" y="0"/>
                  </a:moveTo>
                  <a:cubicBezTo>
                    <a:pt x="2" y="0"/>
                    <a:pt x="2" y="0"/>
                    <a:pt x="2" y="0"/>
                  </a:cubicBezTo>
                  <a:cubicBezTo>
                    <a:pt x="1" y="0"/>
                    <a:pt x="0" y="1"/>
                    <a:pt x="0" y="2"/>
                  </a:cubicBezTo>
                  <a:cubicBezTo>
                    <a:pt x="0" y="3"/>
                    <a:pt x="1" y="4"/>
                    <a:pt x="2" y="4"/>
                  </a:cubicBezTo>
                  <a:cubicBezTo>
                    <a:pt x="17" y="4"/>
                    <a:pt x="17" y="4"/>
                    <a:pt x="17" y="4"/>
                  </a:cubicBezTo>
                  <a:cubicBezTo>
                    <a:pt x="19" y="4"/>
                    <a:pt x="19" y="3"/>
                    <a:pt x="19" y="2"/>
                  </a:cubicBezTo>
                  <a:cubicBezTo>
                    <a:pt x="19" y="1"/>
                    <a:pt x="19" y="0"/>
                    <a:pt x="17" y="0"/>
                  </a:cubicBezTo>
                </a:path>
              </a:pathLst>
            </a:custGeom>
            <a:solidFill>
              <a:schemeClr val="accent3"/>
            </a:solidFill>
            <a:ln>
              <a:noFill/>
            </a:ln>
          </p:spPr>
          <p:txBody>
            <a:bodyPr anchor="ctr"/>
            <a:lstStyle/>
            <a:p>
              <a:pPr algn="ctr"/>
              <a:endParaRPr sz="100"/>
            </a:p>
          </p:txBody>
        </p:sp>
      </p:grpSp>
      <p:grpSp>
        <p:nvGrpSpPr>
          <p:cNvPr id="286" name="组合 285"/>
          <p:cNvGrpSpPr/>
          <p:nvPr userDrawn="1">
            <p:custDataLst>
              <p:tags r:id="rId19"/>
            </p:custDataLst>
          </p:nvPr>
        </p:nvGrpSpPr>
        <p:grpSpPr>
          <a:xfrm>
            <a:off x="8600442" y="3327509"/>
            <a:ext cx="62031" cy="62031"/>
            <a:chOff x="11321294" y="4349666"/>
            <a:chExt cx="79484" cy="79484"/>
          </a:xfrm>
          <a:solidFill>
            <a:schemeClr val="accent1">
              <a:lumMod val="20000"/>
              <a:lumOff val="80000"/>
            </a:schemeClr>
          </a:solidFill>
        </p:grpSpPr>
        <p:sp>
          <p:nvSpPr>
            <p:cNvPr id="333" name="íṧ1íḑé"/>
            <p:cNvSpPr/>
            <p:nvPr>
              <p:custDataLst>
                <p:tags r:id="rId40"/>
              </p:custDataLst>
            </p:nvPr>
          </p:nvSpPr>
          <p:spPr bwMode="auto">
            <a:xfrm>
              <a:off x="11353467" y="4349666"/>
              <a:ext cx="15140" cy="79484"/>
            </a:xfrm>
            <a:custGeom>
              <a:avLst/>
              <a:gdLst>
                <a:gd name="T0" fmla="*/ 0 w 4"/>
                <a:gd name="T1" fmla="*/ 3 h 20"/>
                <a:gd name="T2" fmla="*/ 0 w 4"/>
                <a:gd name="T3" fmla="*/ 18 h 20"/>
                <a:gd name="T4" fmla="*/ 2 w 4"/>
                <a:gd name="T5" fmla="*/ 20 h 20"/>
                <a:gd name="T6" fmla="*/ 4 w 4"/>
                <a:gd name="T7" fmla="*/ 18 h 20"/>
                <a:gd name="T8" fmla="*/ 4 w 4"/>
                <a:gd name="T9" fmla="*/ 3 h 20"/>
                <a:gd name="T10" fmla="*/ 2 w 4"/>
                <a:gd name="T11" fmla="*/ 0 h 20"/>
                <a:gd name="T12" fmla="*/ 0 w 4"/>
                <a:gd name="T13" fmla="*/ 3 h 20"/>
              </a:gdLst>
              <a:ahLst/>
              <a:cxnLst>
                <a:cxn ang="0">
                  <a:pos x="T0" y="T1"/>
                </a:cxn>
                <a:cxn ang="0">
                  <a:pos x="T2" y="T3"/>
                </a:cxn>
                <a:cxn ang="0">
                  <a:pos x="T4" y="T5"/>
                </a:cxn>
                <a:cxn ang="0">
                  <a:pos x="T6" y="T7"/>
                </a:cxn>
                <a:cxn ang="0">
                  <a:pos x="T8" y="T9"/>
                </a:cxn>
                <a:cxn ang="0">
                  <a:pos x="T10" y="T11"/>
                </a:cxn>
                <a:cxn ang="0">
                  <a:pos x="T12" y="T13"/>
                </a:cxn>
              </a:cxnLst>
              <a:rect l="0" t="0" r="r" b="b"/>
              <a:pathLst>
                <a:path w="4" h="20">
                  <a:moveTo>
                    <a:pt x="0" y="3"/>
                  </a:moveTo>
                  <a:cubicBezTo>
                    <a:pt x="0" y="18"/>
                    <a:pt x="0" y="18"/>
                    <a:pt x="0" y="18"/>
                  </a:cubicBezTo>
                  <a:cubicBezTo>
                    <a:pt x="0" y="19"/>
                    <a:pt x="1" y="20"/>
                    <a:pt x="2" y="20"/>
                  </a:cubicBezTo>
                  <a:cubicBezTo>
                    <a:pt x="4" y="20"/>
                    <a:pt x="4" y="19"/>
                    <a:pt x="4" y="18"/>
                  </a:cubicBezTo>
                  <a:cubicBezTo>
                    <a:pt x="4" y="3"/>
                    <a:pt x="4" y="3"/>
                    <a:pt x="4" y="3"/>
                  </a:cubicBezTo>
                  <a:cubicBezTo>
                    <a:pt x="4" y="1"/>
                    <a:pt x="4" y="0"/>
                    <a:pt x="2" y="0"/>
                  </a:cubicBezTo>
                  <a:cubicBezTo>
                    <a:pt x="1" y="0"/>
                    <a:pt x="0" y="1"/>
                    <a:pt x="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34" name="iṡľíḑê"/>
            <p:cNvSpPr/>
            <p:nvPr>
              <p:custDataLst>
                <p:tags r:id="rId41"/>
              </p:custDataLst>
            </p:nvPr>
          </p:nvSpPr>
          <p:spPr bwMode="auto">
            <a:xfrm>
              <a:off x="11321294" y="4381838"/>
              <a:ext cx="79484" cy="15140"/>
            </a:xfrm>
            <a:custGeom>
              <a:avLst/>
              <a:gdLst>
                <a:gd name="T0" fmla="*/ 18 w 20"/>
                <a:gd name="T1" fmla="*/ 0 h 4"/>
                <a:gd name="T2" fmla="*/ 3 w 20"/>
                <a:gd name="T3" fmla="*/ 0 h 4"/>
                <a:gd name="T4" fmla="*/ 0 w 20"/>
                <a:gd name="T5" fmla="*/ 2 h 4"/>
                <a:gd name="T6" fmla="*/ 3 w 20"/>
                <a:gd name="T7" fmla="*/ 4 h 4"/>
                <a:gd name="T8" fmla="*/ 18 w 20"/>
                <a:gd name="T9" fmla="*/ 4 h 4"/>
                <a:gd name="T10" fmla="*/ 20 w 20"/>
                <a:gd name="T11" fmla="*/ 2 h 4"/>
                <a:gd name="T12" fmla="*/ 18 w 2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0" h="4">
                  <a:moveTo>
                    <a:pt x="18" y="0"/>
                  </a:moveTo>
                  <a:cubicBezTo>
                    <a:pt x="3" y="0"/>
                    <a:pt x="3" y="0"/>
                    <a:pt x="3" y="0"/>
                  </a:cubicBezTo>
                  <a:cubicBezTo>
                    <a:pt x="1" y="0"/>
                    <a:pt x="0" y="1"/>
                    <a:pt x="0" y="2"/>
                  </a:cubicBezTo>
                  <a:cubicBezTo>
                    <a:pt x="0" y="4"/>
                    <a:pt x="1" y="4"/>
                    <a:pt x="3" y="4"/>
                  </a:cubicBezTo>
                  <a:cubicBezTo>
                    <a:pt x="18" y="4"/>
                    <a:pt x="18" y="4"/>
                    <a:pt x="18" y="4"/>
                  </a:cubicBezTo>
                  <a:cubicBezTo>
                    <a:pt x="19" y="4"/>
                    <a:pt x="20" y="4"/>
                    <a:pt x="20" y="2"/>
                  </a:cubicBezTo>
                  <a:cubicBezTo>
                    <a:pt x="20" y="1"/>
                    <a:pt x="19"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sp>
        <p:nvSpPr>
          <p:cNvPr id="289" name="îšľïḍé"/>
          <p:cNvSpPr/>
          <p:nvPr userDrawn="1">
            <p:custDataLst>
              <p:tags r:id="rId20"/>
            </p:custDataLst>
          </p:nvPr>
        </p:nvSpPr>
        <p:spPr bwMode="auto">
          <a:xfrm>
            <a:off x="5190228" y="2885909"/>
            <a:ext cx="11816" cy="62031"/>
          </a:xfrm>
          <a:custGeom>
            <a:avLst/>
            <a:gdLst>
              <a:gd name="T0" fmla="*/ 0 w 4"/>
              <a:gd name="T1" fmla="*/ 2 h 20"/>
              <a:gd name="T2" fmla="*/ 0 w 4"/>
              <a:gd name="T3" fmla="*/ 18 h 20"/>
              <a:gd name="T4" fmla="*/ 2 w 4"/>
              <a:gd name="T5" fmla="*/ 20 h 20"/>
              <a:gd name="T6" fmla="*/ 4 w 4"/>
              <a:gd name="T7" fmla="*/ 18 h 20"/>
              <a:gd name="T8" fmla="*/ 4 w 4"/>
              <a:gd name="T9" fmla="*/ 2 h 20"/>
              <a:gd name="T10" fmla="*/ 2 w 4"/>
              <a:gd name="T11" fmla="*/ 0 h 20"/>
              <a:gd name="T12" fmla="*/ 0 w 4"/>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4" h="20">
                <a:moveTo>
                  <a:pt x="0" y="2"/>
                </a:moveTo>
                <a:cubicBezTo>
                  <a:pt x="0" y="18"/>
                  <a:pt x="0" y="18"/>
                  <a:pt x="0" y="18"/>
                </a:cubicBezTo>
                <a:cubicBezTo>
                  <a:pt x="0" y="19"/>
                  <a:pt x="1" y="20"/>
                  <a:pt x="2" y="20"/>
                </a:cubicBezTo>
                <a:cubicBezTo>
                  <a:pt x="3" y="20"/>
                  <a:pt x="4" y="19"/>
                  <a:pt x="4" y="18"/>
                </a:cubicBezTo>
                <a:cubicBezTo>
                  <a:pt x="4" y="2"/>
                  <a:pt x="4" y="2"/>
                  <a:pt x="4" y="2"/>
                </a:cubicBezTo>
                <a:cubicBezTo>
                  <a:pt x="4" y="1"/>
                  <a:pt x="3" y="0"/>
                  <a:pt x="2" y="0"/>
                </a:cubicBezTo>
                <a:cubicBezTo>
                  <a:pt x="1" y="0"/>
                  <a:pt x="0" y="1"/>
                  <a:pt x="0" y="2"/>
                </a:cubicBezTo>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90" name="iṩḷíḓê"/>
          <p:cNvSpPr/>
          <p:nvPr userDrawn="1">
            <p:custDataLst>
              <p:tags r:id="rId21"/>
            </p:custDataLst>
          </p:nvPr>
        </p:nvSpPr>
        <p:spPr bwMode="auto">
          <a:xfrm>
            <a:off x="5165120" y="2911017"/>
            <a:ext cx="62031" cy="11816"/>
          </a:xfrm>
          <a:custGeom>
            <a:avLst/>
            <a:gdLst>
              <a:gd name="T0" fmla="*/ 18 w 20"/>
              <a:gd name="T1" fmla="*/ 0 h 4"/>
              <a:gd name="T2" fmla="*/ 2 w 20"/>
              <a:gd name="T3" fmla="*/ 0 h 4"/>
              <a:gd name="T4" fmla="*/ 0 w 20"/>
              <a:gd name="T5" fmla="*/ 2 h 4"/>
              <a:gd name="T6" fmla="*/ 2 w 20"/>
              <a:gd name="T7" fmla="*/ 4 h 4"/>
              <a:gd name="T8" fmla="*/ 18 w 20"/>
              <a:gd name="T9" fmla="*/ 4 h 4"/>
              <a:gd name="T10" fmla="*/ 20 w 20"/>
              <a:gd name="T11" fmla="*/ 2 h 4"/>
              <a:gd name="T12" fmla="*/ 18 w 2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0" h="4">
                <a:moveTo>
                  <a:pt x="18" y="0"/>
                </a:moveTo>
                <a:cubicBezTo>
                  <a:pt x="2" y="0"/>
                  <a:pt x="2" y="0"/>
                  <a:pt x="2" y="0"/>
                </a:cubicBezTo>
                <a:cubicBezTo>
                  <a:pt x="1" y="0"/>
                  <a:pt x="0" y="1"/>
                  <a:pt x="0" y="2"/>
                </a:cubicBezTo>
                <a:cubicBezTo>
                  <a:pt x="0" y="3"/>
                  <a:pt x="1" y="4"/>
                  <a:pt x="2" y="4"/>
                </a:cubicBezTo>
                <a:cubicBezTo>
                  <a:pt x="18" y="4"/>
                  <a:pt x="18" y="4"/>
                  <a:pt x="18" y="4"/>
                </a:cubicBezTo>
                <a:cubicBezTo>
                  <a:pt x="19" y="4"/>
                  <a:pt x="20" y="3"/>
                  <a:pt x="20" y="2"/>
                </a:cubicBezTo>
                <a:cubicBezTo>
                  <a:pt x="20" y="1"/>
                  <a:pt x="19" y="0"/>
                  <a:pt x="18" y="0"/>
                </a:cubicBezTo>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1" name="iṡlïḑe"/>
          <p:cNvSpPr/>
          <p:nvPr userDrawn="1">
            <p:custDataLst>
              <p:tags r:id="rId22"/>
            </p:custDataLst>
          </p:nvPr>
        </p:nvSpPr>
        <p:spPr bwMode="auto">
          <a:xfrm>
            <a:off x="5763005" y="1757450"/>
            <a:ext cx="140487" cy="140487"/>
          </a:xfrm>
          <a:custGeom>
            <a:avLst/>
            <a:gdLst>
              <a:gd name="T0" fmla="*/ 23 w 25"/>
              <a:gd name="T1" fmla="*/ 12 h 25"/>
              <a:gd name="T2" fmla="*/ 21 w 25"/>
              <a:gd name="T3" fmla="*/ 12 h 25"/>
              <a:gd name="T4" fmla="*/ 13 w 25"/>
              <a:gd name="T5" fmla="*/ 21 h 25"/>
              <a:gd name="T6" fmla="*/ 4 w 25"/>
              <a:gd name="T7" fmla="*/ 12 h 25"/>
              <a:gd name="T8" fmla="*/ 13 w 25"/>
              <a:gd name="T9" fmla="*/ 4 h 25"/>
              <a:gd name="T10" fmla="*/ 21 w 25"/>
              <a:gd name="T11" fmla="*/ 12 h 25"/>
              <a:gd name="T12" fmla="*/ 23 w 25"/>
              <a:gd name="T13" fmla="*/ 12 h 25"/>
              <a:gd name="T14" fmla="*/ 25 w 25"/>
              <a:gd name="T15" fmla="*/ 12 h 25"/>
              <a:gd name="T16" fmla="*/ 13 w 25"/>
              <a:gd name="T17" fmla="*/ 0 h 25"/>
              <a:gd name="T18" fmla="*/ 0 w 25"/>
              <a:gd name="T19" fmla="*/ 12 h 25"/>
              <a:gd name="T20" fmla="*/ 13 w 25"/>
              <a:gd name="T21" fmla="*/ 25 h 25"/>
              <a:gd name="T22" fmla="*/ 25 w 25"/>
              <a:gd name="T23" fmla="*/ 12 h 25"/>
              <a:gd name="T24" fmla="*/ 23 w 25"/>
              <a:gd name="T2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2"/>
                </a:moveTo>
                <a:cubicBezTo>
                  <a:pt x="21" y="12"/>
                  <a:pt x="21" y="12"/>
                  <a:pt x="21" y="12"/>
                </a:cubicBezTo>
                <a:cubicBezTo>
                  <a:pt x="21" y="17"/>
                  <a:pt x="18" y="21"/>
                  <a:pt x="13" y="21"/>
                </a:cubicBezTo>
                <a:cubicBezTo>
                  <a:pt x="8" y="21"/>
                  <a:pt x="4" y="17"/>
                  <a:pt x="4" y="12"/>
                </a:cubicBezTo>
                <a:cubicBezTo>
                  <a:pt x="4" y="8"/>
                  <a:pt x="8" y="4"/>
                  <a:pt x="13" y="4"/>
                </a:cubicBezTo>
                <a:cubicBezTo>
                  <a:pt x="18" y="4"/>
                  <a:pt x="21" y="8"/>
                  <a:pt x="21" y="12"/>
                </a:cubicBezTo>
                <a:cubicBezTo>
                  <a:pt x="23" y="12"/>
                  <a:pt x="23" y="12"/>
                  <a:pt x="23" y="12"/>
                </a:cubicBezTo>
                <a:cubicBezTo>
                  <a:pt x="25" y="12"/>
                  <a:pt x="25" y="12"/>
                  <a:pt x="25" y="12"/>
                </a:cubicBezTo>
                <a:cubicBezTo>
                  <a:pt x="25" y="5"/>
                  <a:pt x="20" y="0"/>
                  <a:pt x="13" y="0"/>
                </a:cubicBezTo>
                <a:cubicBezTo>
                  <a:pt x="6" y="0"/>
                  <a:pt x="0" y="5"/>
                  <a:pt x="0" y="12"/>
                </a:cubicBezTo>
                <a:cubicBezTo>
                  <a:pt x="0" y="19"/>
                  <a:pt x="6" y="25"/>
                  <a:pt x="13" y="25"/>
                </a:cubicBezTo>
                <a:cubicBezTo>
                  <a:pt x="20" y="25"/>
                  <a:pt x="25" y="19"/>
                  <a:pt x="25" y="12"/>
                </a:cubicBezTo>
                <a:lnTo>
                  <a:pt x="23" y="12"/>
                </a:lnTo>
                <a:close/>
              </a:path>
            </a:pathLst>
          </a:custGeom>
          <a:solidFill>
            <a:schemeClr val="accent1">
              <a:lumMod val="60000"/>
              <a:lumOff val="40000"/>
            </a:schemeClr>
          </a:solidFill>
          <a:ln>
            <a:noFill/>
          </a:ln>
        </p:spPr>
        <p:txBody>
          <a:bodyPr anchor="ctr"/>
          <a:lstStyle/>
          <a:p>
            <a:pPr algn="ctr"/>
            <a:endParaRPr sz="100"/>
          </a:p>
        </p:txBody>
      </p:sp>
      <p:grpSp>
        <p:nvGrpSpPr>
          <p:cNvPr id="14" name="组合 13"/>
          <p:cNvGrpSpPr/>
          <p:nvPr userDrawn="1">
            <p:custDataLst>
              <p:tags r:id="rId23"/>
            </p:custDataLst>
          </p:nvPr>
        </p:nvGrpSpPr>
        <p:grpSpPr>
          <a:xfrm>
            <a:off x="2401439" y="3431152"/>
            <a:ext cx="59613" cy="59613"/>
            <a:chOff x="11321294" y="4349666"/>
            <a:chExt cx="79484" cy="79484"/>
          </a:xfrm>
        </p:grpSpPr>
        <p:sp>
          <p:nvSpPr>
            <p:cNvPr id="337" name="í$ľîḓè"/>
            <p:cNvSpPr/>
            <p:nvPr>
              <p:custDataLst>
                <p:tags r:id="rId38"/>
              </p:custDataLst>
            </p:nvPr>
          </p:nvSpPr>
          <p:spPr bwMode="auto">
            <a:xfrm>
              <a:off x="11353467" y="4349666"/>
              <a:ext cx="15140" cy="79484"/>
            </a:xfrm>
            <a:custGeom>
              <a:avLst/>
              <a:gdLst>
                <a:gd name="T0" fmla="*/ 0 w 4"/>
                <a:gd name="T1" fmla="*/ 3 h 20"/>
                <a:gd name="T2" fmla="*/ 0 w 4"/>
                <a:gd name="T3" fmla="*/ 18 h 20"/>
                <a:gd name="T4" fmla="*/ 2 w 4"/>
                <a:gd name="T5" fmla="*/ 20 h 20"/>
                <a:gd name="T6" fmla="*/ 4 w 4"/>
                <a:gd name="T7" fmla="*/ 18 h 20"/>
                <a:gd name="T8" fmla="*/ 4 w 4"/>
                <a:gd name="T9" fmla="*/ 3 h 20"/>
                <a:gd name="T10" fmla="*/ 2 w 4"/>
                <a:gd name="T11" fmla="*/ 0 h 20"/>
                <a:gd name="T12" fmla="*/ 0 w 4"/>
                <a:gd name="T13" fmla="*/ 3 h 20"/>
              </a:gdLst>
              <a:ahLst/>
              <a:cxnLst>
                <a:cxn ang="0">
                  <a:pos x="T0" y="T1"/>
                </a:cxn>
                <a:cxn ang="0">
                  <a:pos x="T2" y="T3"/>
                </a:cxn>
                <a:cxn ang="0">
                  <a:pos x="T4" y="T5"/>
                </a:cxn>
                <a:cxn ang="0">
                  <a:pos x="T6" y="T7"/>
                </a:cxn>
                <a:cxn ang="0">
                  <a:pos x="T8" y="T9"/>
                </a:cxn>
                <a:cxn ang="0">
                  <a:pos x="T10" y="T11"/>
                </a:cxn>
                <a:cxn ang="0">
                  <a:pos x="T12" y="T13"/>
                </a:cxn>
              </a:cxnLst>
              <a:rect l="0" t="0" r="r" b="b"/>
              <a:pathLst>
                <a:path w="4" h="20">
                  <a:moveTo>
                    <a:pt x="0" y="3"/>
                  </a:moveTo>
                  <a:cubicBezTo>
                    <a:pt x="0" y="18"/>
                    <a:pt x="0" y="18"/>
                    <a:pt x="0" y="18"/>
                  </a:cubicBezTo>
                  <a:cubicBezTo>
                    <a:pt x="0" y="19"/>
                    <a:pt x="1" y="20"/>
                    <a:pt x="2" y="20"/>
                  </a:cubicBezTo>
                  <a:cubicBezTo>
                    <a:pt x="4" y="20"/>
                    <a:pt x="4" y="19"/>
                    <a:pt x="4" y="18"/>
                  </a:cubicBezTo>
                  <a:cubicBezTo>
                    <a:pt x="4" y="3"/>
                    <a:pt x="4" y="3"/>
                    <a:pt x="4" y="3"/>
                  </a:cubicBezTo>
                  <a:cubicBezTo>
                    <a:pt x="4" y="1"/>
                    <a:pt x="4" y="0"/>
                    <a:pt x="2" y="0"/>
                  </a:cubicBezTo>
                  <a:cubicBezTo>
                    <a:pt x="1" y="0"/>
                    <a:pt x="0" y="1"/>
                    <a:pt x="0" y="3"/>
                  </a:cubicBezTo>
                </a:path>
              </a:pathLst>
            </a:custGeom>
            <a:solidFill>
              <a:srgbClr val="D3BB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38" name="îśḷïḑê"/>
            <p:cNvSpPr/>
            <p:nvPr>
              <p:custDataLst>
                <p:tags r:id="rId39"/>
              </p:custDataLst>
            </p:nvPr>
          </p:nvSpPr>
          <p:spPr bwMode="auto">
            <a:xfrm>
              <a:off x="11321294" y="4381838"/>
              <a:ext cx="79484" cy="15140"/>
            </a:xfrm>
            <a:custGeom>
              <a:avLst/>
              <a:gdLst>
                <a:gd name="T0" fmla="*/ 18 w 20"/>
                <a:gd name="T1" fmla="*/ 0 h 4"/>
                <a:gd name="T2" fmla="*/ 3 w 20"/>
                <a:gd name="T3" fmla="*/ 0 h 4"/>
                <a:gd name="T4" fmla="*/ 0 w 20"/>
                <a:gd name="T5" fmla="*/ 2 h 4"/>
                <a:gd name="T6" fmla="*/ 3 w 20"/>
                <a:gd name="T7" fmla="*/ 4 h 4"/>
                <a:gd name="T8" fmla="*/ 18 w 20"/>
                <a:gd name="T9" fmla="*/ 4 h 4"/>
                <a:gd name="T10" fmla="*/ 20 w 20"/>
                <a:gd name="T11" fmla="*/ 2 h 4"/>
                <a:gd name="T12" fmla="*/ 18 w 2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0" h="4">
                  <a:moveTo>
                    <a:pt x="18" y="0"/>
                  </a:moveTo>
                  <a:cubicBezTo>
                    <a:pt x="3" y="0"/>
                    <a:pt x="3" y="0"/>
                    <a:pt x="3" y="0"/>
                  </a:cubicBezTo>
                  <a:cubicBezTo>
                    <a:pt x="1" y="0"/>
                    <a:pt x="0" y="1"/>
                    <a:pt x="0" y="2"/>
                  </a:cubicBezTo>
                  <a:cubicBezTo>
                    <a:pt x="0" y="4"/>
                    <a:pt x="1" y="4"/>
                    <a:pt x="3" y="4"/>
                  </a:cubicBezTo>
                  <a:cubicBezTo>
                    <a:pt x="18" y="4"/>
                    <a:pt x="18" y="4"/>
                    <a:pt x="18" y="4"/>
                  </a:cubicBezTo>
                  <a:cubicBezTo>
                    <a:pt x="19" y="4"/>
                    <a:pt x="20" y="4"/>
                    <a:pt x="20" y="2"/>
                  </a:cubicBezTo>
                  <a:cubicBezTo>
                    <a:pt x="20" y="1"/>
                    <a:pt x="19" y="0"/>
                    <a:pt x="18" y="0"/>
                  </a:cubicBezTo>
                </a:path>
              </a:pathLst>
            </a:custGeom>
            <a:solidFill>
              <a:srgbClr val="D3BB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sp>
        <p:nvSpPr>
          <p:cNvPr id="9801" name="副标题 9800"/>
          <p:cNvSpPr>
            <a:spLocks noGrp="1"/>
          </p:cNvSpPr>
          <p:nvPr userDrawn="1">
            <p:ph type="subTitle" idx="1"/>
            <p:custDataLst>
              <p:tags r:id="rId24"/>
            </p:custDataLst>
          </p:nvPr>
        </p:nvSpPr>
        <p:spPr>
          <a:xfrm>
            <a:off x="504824" y="2849914"/>
            <a:ext cx="2458295" cy="286764"/>
          </a:xfrm>
          <a:prstGeom prst="roundRect">
            <a:avLst>
              <a:gd name="adj" fmla="val 39088"/>
            </a:avLst>
          </a:prstGeom>
          <a:solidFill>
            <a:schemeClr val="accent2"/>
          </a:solidFill>
        </p:spPr>
        <p:txBody>
          <a:bodyPr anchor="t">
            <a:normAutofit/>
          </a:bodyPr>
          <a:lstStyle>
            <a:lvl1pPr marL="0" indent="0" algn="l">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3865" indent="0" algn="ctr">
              <a:buNone/>
              <a:defRPr sz="1200"/>
            </a:lvl6pPr>
            <a:lvl7pPr marL="2056765" indent="0" algn="ctr">
              <a:buNone/>
              <a:defRPr sz="1200"/>
            </a:lvl7pPr>
            <a:lvl8pPr marL="2399665" indent="0" algn="ctr">
              <a:buNone/>
              <a:defRPr sz="1200"/>
            </a:lvl8pPr>
            <a:lvl9pPr marL="2741930" indent="0" algn="ctr">
              <a:buNone/>
              <a:defRPr sz="1200"/>
            </a:lvl9pPr>
          </a:lstStyle>
          <a:p>
            <a:r>
              <a:rPr lang="en-US"/>
              <a:t>Click to edit Master subtitle style</a:t>
            </a:r>
          </a:p>
        </p:txBody>
      </p:sp>
      <p:sp>
        <p:nvSpPr>
          <p:cNvPr id="9802" name="标题 9801"/>
          <p:cNvSpPr>
            <a:spLocks noGrp="1"/>
          </p:cNvSpPr>
          <p:nvPr userDrawn="1">
            <p:ph type="ctrTitle"/>
            <p:custDataLst>
              <p:tags r:id="rId25"/>
            </p:custDataLst>
          </p:nvPr>
        </p:nvSpPr>
        <p:spPr>
          <a:xfrm>
            <a:off x="504824" y="1911478"/>
            <a:ext cx="4724250" cy="938436"/>
          </a:xfrm>
          <a:prstGeom prst="rect">
            <a:avLst/>
          </a:prstGeom>
        </p:spPr>
        <p:txBody>
          <a:bodyPr anchor="b">
            <a:normAutofit/>
          </a:bodyPr>
          <a:lstStyle>
            <a:lvl1pPr algn="l">
              <a:defRPr sz="3000">
                <a:solidFill>
                  <a:schemeClr val="bg1"/>
                </a:solidFill>
              </a:defRPr>
            </a:lvl1pPr>
          </a:lstStyle>
          <a:p>
            <a:r>
              <a:rPr lang="en-US"/>
              <a:t>Click to edit Master title style</a:t>
            </a:r>
            <a:endParaRPr lang="zh-CN" altLang="en-US"/>
          </a:p>
        </p:txBody>
      </p:sp>
      <p:sp>
        <p:nvSpPr>
          <p:cNvPr id="12" name="文本占位符 11"/>
          <p:cNvSpPr>
            <a:spLocks noGrp="1"/>
          </p:cNvSpPr>
          <p:nvPr userDrawn="1">
            <p:ph type="body" sz="quarter" idx="10" hasCustomPrompt="1"/>
            <p:custDataLst>
              <p:tags r:id="rId26"/>
            </p:custDataLst>
          </p:nvPr>
        </p:nvSpPr>
        <p:spPr>
          <a:xfrm>
            <a:off x="504824" y="4023182"/>
            <a:ext cx="4187679" cy="199965"/>
          </a:xfrm>
        </p:spPr>
        <p:txBody>
          <a:bodyPr vert="horz" anchor="ctr">
            <a:noAutofit/>
          </a:bodyPr>
          <a:lstStyle>
            <a:lvl1pPr marL="0" indent="0" algn="l">
              <a:buNone/>
              <a:defRPr sz="1050" b="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ltLang="zh-CN"/>
              <a:t>Signature</a:t>
            </a:r>
          </a:p>
        </p:txBody>
      </p:sp>
      <p:sp>
        <p:nvSpPr>
          <p:cNvPr id="13" name="文本占位符 12"/>
          <p:cNvSpPr>
            <a:spLocks noGrp="1"/>
          </p:cNvSpPr>
          <p:nvPr userDrawn="1">
            <p:ph type="body" sz="quarter" idx="11" hasCustomPrompt="1"/>
            <p:custDataLst>
              <p:tags r:id="rId27"/>
            </p:custDataLst>
          </p:nvPr>
        </p:nvSpPr>
        <p:spPr>
          <a:xfrm>
            <a:off x="504824" y="4245385"/>
            <a:ext cx="4187679" cy="199965"/>
          </a:xfrm>
        </p:spPr>
        <p:txBody>
          <a:bodyPr vert="horz" anchor="ctr">
            <a:noAutofit/>
          </a:bodyPr>
          <a:lstStyle>
            <a:lvl1pPr marL="0" indent="0" algn="l">
              <a:buNone/>
              <a:defRPr sz="1050" b="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ltLang="zh-CN"/>
              <a:t>Date</a:t>
            </a:r>
            <a:endParaRPr lang="zh-CN" altLang="en-US"/>
          </a:p>
        </p:txBody>
      </p:sp>
      <p:grpSp>
        <p:nvGrpSpPr>
          <p:cNvPr id="16" name="组合 15"/>
          <p:cNvGrpSpPr/>
          <p:nvPr userDrawn="1">
            <p:custDataLst>
              <p:tags r:id="rId28"/>
            </p:custDataLst>
          </p:nvPr>
        </p:nvGrpSpPr>
        <p:grpSpPr>
          <a:xfrm>
            <a:off x="6051322" y="986008"/>
            <a:ext cx="1768201" cy="3121289"/>
            <a:chOff x="6797781" y="4159016"/>
            <a:chExt cx="2111137" cy="3946505"/>
          </a:xfrm>
        </p:grpSpPr>
        <p:sp>
          <p:nvSpPr>
            <p:cNvPr id="42" name="iŝ1ïḍe"/>
            <p:cNvSpPr/>
            <p:nvPr>
              <p:custDataLst>
                <p:tags r:id="rId29"/>
              </p:custDataLst>
            </p:nvPr>
          </p:nvSpPr>
          <p:spPr bwMode="auto">
            <a:xfrm>
              <a:off x="6962316" y="4159016"/>
              <a:ext cx="1946602" cy="3946505"/>
            </a:xfrm>
            <a:custGeom>
              <a:avLst/>
              <a:gdLst>
                <a:gd name="T0" fmla="*/ 404 w 404"/>
                <a:gd name="T1" fmla="*/ 59 h 820"/>
                <a:gd name="T2" fmla="*/ 404 w 404"/>
                <a:gd name="T3" fmla="*/ 761 h 820"/>
                <a:gd name="T4" fmla="*/ 346 w 404"/>
                <a:gd name="T5" fmla="*/ 820 h 820"/>
                <a:gd name="T6" fmla="*/ 58 w 404"/>
                <a:gd name="T7" fmla="*/ 820 h 820"/>
                <a:gd name="T8" fmla="*/ 0 w 404"/>
                <a:gd name="T9" fmla="*/ 761 h 820"/>
                <a:gd name="T10" fmla="*/ 0 w 404"/>
                <a:gd name="T11" fmla="*/ 59 h 820"/>
                <a:gd name="T12" fmla="*/ 58 w 404"/>
                <a:gd name="T13" fmla="*/ 0 h 820"/>
                <a:gd name="T14" fmla="*/ 346 w 404"/>
                <a:gd name="T15" fmla="*/ 0 h 820"/>
                <a:gd name="T16" fmla="*/ 404 w 404"/>
                <a:gd name="T17" fmla="*/ 59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820">
                  <a:moveTo>
                    <a:pt x="404" y="59"/>
                  </a:moveTo>
                  <a:cubicBezTo>
                    <a:pt x="404" y="761"/>
                    <a:pt x="404" y="761"/>
                    <a:pt x="404" y="761"/>
                  </a:cubicBezTo>
                  <a:cubicBezTo>
                    <a:pt x="404" y="794"/>
                    <a:pt x="378" y="820"/>
                    <a:pt x="346" y="820"/>
                  </a:cubicBezTo>
                  <a:cubicBezTo>
                    <a:pt x="58" y="820"/>
                    <a:pt x="58" y="820"/>
                    <a:pt x="58" y="820"/>
                  </a:cubicBezTo>
                  <a:cubicBezTo>
                    <a:pt x="26" y="820"/>
                    <a:pt x="0" y="794"/>
                    <a:pt x="0" y="761"/>
                  </a:cubicBezTo>
                  <a:cubicBezTo>
                    <a:pt x="0" y="59"/>
                    <a:pt x="0" y="59"/>
                    <a:pt x="0" y="59"/>
                  </a:cubicBezTo>
                  <a:cubicBezTo>
                    <a:pt x="0" y="26"/>
                    <a:pt x="26" y="0"/>
                    <a:pt x="58" y="0"/>
                  </a:cubicBezTo>
                  <a:cubicBezTo>
                    <a:pt x="346" y="0"/>
                    <a:pt x="346" y="0"/>
                    <a:pt x="346" y="0"/>
                  </a:cubicBezTo>
                  <a:cubicBezTo>
                    <a:pt x="378" y="0"/>
                    <a:pt x="404" y="26"/>
                    <a:pt x="404" y="59"/>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43" name="ïṣḻíḓe"/>
            <p:cNvSpPr/>
            <p:nvPr>
              <p:custDataLst>
                <p:tags r:id="rId30"/>
              </p:custDataLst>
            </p:nvPr>
          </p:nvSpPr>
          <p:spPr bwMode="auto">
            <a:xfrm>
              <a:off x="6962316" y="4159016"/>
              <a:ext cx="1946602" cy="326752"/>
            </a:xfrm>
            <a:custGeom>
              <a:avLst/>
              <a:gdLst>
                <a:gd name="T0" fmla="*/ 404 w 404"/>
                <a:gd name="T1" fmla="*/ 59 h 68"/>
                <a:gd name="T2" fmla="*/ 404 w 404"/>
                <a:gd name="T3" fmla="*/ 68 h 68"/>
                <a:gd name="T4" fmla="*/ 0 w 404"/>
                <a:gd name="T5" fmla="*/ 68 h 68"/>
                <a:gd name="T6" fmla="*/ 0 w 404"/>
                <a:gd name="T7" fmla="*/ 59 h 68"/>
                <a:gd name="T8" fmla="*/ 58 w 404"/>
                <a:gd name="T9" fmla="*/ 0 h 68"/>
                <a:gd name="T10" fmla="*/ 346 w 404"/>
                <a:gd name="T11" fmla="*/ 0 h 68"/>
                <a:gd name="T12" fmla="*/ 404 w 404"/>
                <a:gd name="T13" fmla="*/ 59 h 68"/>
              </a:gdLst>
              <a:ahLst/>
              <a:cxnLst>
                <a:cxn ang="0">
                  <a:pos x="T0" y="T1"/>
                </a:cxn>
                <a:cxn ang="0">
                  <a:pos x="T2" y="T3"/>
                </a:cxn>
                <a:cxn ang="0">
                  <a:pos x="T4" y="T5"/>
                </a:cxn>
                <a:cxn ang="0">
                  <a:pos x="T6" y="T7"/>
                </a:cxn>
                <a:cxn ang="0">
                  <a:pos x="T8" y="T9"/>
                </a:cxn>
                <a:cxn ang="0">
                  <a:pos x="T10" y="T11"/>
                </a:cxn>
                <a:cxn ang="0">
                  <a:pos x="T12" y="T13"/>
                </a:cxn>
              </a:cxnLst>
              <a:rect l="0" t="0" r="r" b="b"/>
              <a:pathLst>
                <a:path w="403" h="68">
                  <a:moveTo>
                    <a:pt x="404" y="59"/>
                  </a:moveTo>
                  <a:cubicBezTo>
                    <a:pt x="404" y="68"/>
                    <a:pt x="404" y="68"/>
                    <a:pt x="404" y="68"/>
                  </a:cubicBezTo>
                  <a:cubicBezTo>
                    <a:pt x="0" y="68"/>
                    <a:pt x="0" y="68"/>
                    <a:pt x="0" y="68"/>
                  </a:cubicBezTo>
                  <a:cubicBezTo>
                    <a:pt x="0" y="59"/>
                    <a:pt x="0" y="59"/>
                    <a:pt x="0" y="59"/>
                  </a:cubicBezTo>
                  <a:cubicBezTo>
                    <a:pt x="0" y="26"/>
                    <a:pt x="26" y="0"/>
                    <a:pt x="58" y="0"/>
                  </a:cubicBezTo>
                  <a:cubicBezTo>
                    <a:pt x="346" y="0"/>
                    <a:pt x="346" y="0"/>
                    <a:pt x="346" y="0"/>
                  </a:cubicBezTo>
                  <a:cubicBezTo>
                    <a:pt x="378" y="0"/>
                    <a:pt x="404" y="26"/>
                    <a:pt x="404" y="59"/>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nvGrpSpPr>
            <p:cNvPr id="9" name="组合 8"/>
            <p:cNvGrpSpPr/>
            <p:nvPr userDrawn="1">
              <p:custDataLst>
                <p:tags r:id="rId31"/>
              </p:custDataLst>
            </p:nvPr>
          </p:nvGrpSpPr>
          <p:grpSpPr>
            <a:xfrm>
              <a:off x="6797781" y="4270249"/>
              <a:ext cx="2063329" cy="3522103"/>
              <a:chOff x="6797781" y="4270249"/>
              <a:chExt cx="2063329" cy="3522103"/>
            </a:xfrm>
          </p:grpSpPr>
          <p:sp>
            <p:nvSpPr>
              <p:cNvPr id="37" name="í$1ïdè"/>
              <p:cNvSpPr/>
              <p:nvPr>
                <p:custDataLst>
                  <p:tags r:id="rId32"/>
                </p:custDataLst>
              </p:nvPr>
            </p:nvSpPr>
            <p:spPr bwMode="auto">
              <a:xfrm>
                <a:off x="6837178" y="5999018"/>
                <a:ext cx="9268" cy="13905"/>
              </a:xfrm>
              <a:custGeom>
                <a:avLst/>
                <a:gdLst>
                  <a:gd name="T0" fmla="*/ 1 w 2"/>
                  <a:gd name="T1" fmla="*/ 0 h 3"/>
                  <a:gd name="T2" fmla="*/ 0 w 2"/>
                  <a:gd name="T3" fmla="*/ 1 h 3"/>
                  <a:gd name="T4" fmla="*/ 0 w 2"/>
                  <a:gd name="T5" fmla="*/ 3 h 3"/>
                  <a:gd name="T6" fmla="*/ 1 w 2"/>
                  <a:gd name="T7" fmla="*/ 3 h 3"/>
                  <a:gd name="T8" fmla="*/ 2 w 2"/>
                  <a:gd name="T9" fmla="*/ 3 h 3"/>
                  <a:gd name="T10" fmla="*/ 2 w 2"/>
                  <a:gd name="T11" fmla="*/ 3 h 3"/>
                  <a:gd name="T12" fmla="*/ 1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0"/>
                    </a:moveTo>
                    <a:cubicBezTo>
                      <a:pt x="1" y="1"/>
                      <a:pt x="0" y="1"/>
                      <a:pt x="0" y="1"/>
                    </a:cubicBezTo>
                    <a:cubicBezTo>
                      <a:pt x="0" y="2"/>
                      <a:pt x="0" y="3"/>
                      <a:pt x="0" y="3"/>
                    </a:cubicBezTo>
                    <a:cubicBezTo>
                      <a:pt x="1" y="3"/>
                      <a:pt x="1" y="3"/>
                      <a:pt x="1" y="3"/>
                    </a:cubicBezTo>
                    <a:cubicBezTo>
                      <a:pt x="2" y="3"/>
                      <a:pt x="2" y="3"/>
                      <a:pt x="2" y="3"/>
                    </a:cubicBezTo>
                    <a:cubicBezTo>
                      <a:pt x="2" y="3"/>
                      <a:pt x="2" y="3"/>
                      <a:pt x="2" y="3"/>
                    </a:cubicBezTo>
                    <a:cubicBezTo>
                      <a:pt x="2" y="2"/>
                      <a:pt x="2" y="1"/>
                      <a:pt x="1"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9" name="iṣļïḓe"/>
              <p:cNvSpPr/>
              <p:nvPr>
                <p:custDataLst>
                  <p:tags r:id="rId33"/>
                </p:custDataLst>
              </p:nvPr>
            </p:nvSpPr>
            <p:spPr bwMode="auto">
              <a:xfrm>
                <a:off x="6797781" y="5920226"/>
                <a:ext cx="18539" cy="16222"/>
              </a:xfrm>
              <a:custGeom>
                <a:avLst/>
                <a:gdLst>
                  <a:gd name="T0" fmla="*/ 0 w 4"/>
                  <a:gd name="T1" fmla="*/ 0 h 3"/>
                  <a:gd name="T2" fmla="*/ 1 w 4"/>
                  <a:gd name="T3" fmla="*/ 3 h 3"/>
                  <a:gd name="T4" fmla="*/ 2 w 4"/>
                  <a:gd name="T5" fmla="*/ 3 h 3"/>
                  <a:gd name="T6" fmla="*/ 3 w 4"/>
                  <a:gd name="T7" fmla="*/ 3 h 3"/>
                  <a:gd name="T8" fmla="*/ 4 w 4"/>
                  <a:gd name="T9" fmla="*/ 3 h 3"/>
                  <a:gd name="T10" fmla="*/ 4 w 4"/>
                  <a:gd name="T11" fmla="*/ 2 h 3"/>
                  <a:gd name="T12" fmla="*/ 3 w 4"/>
                  <a:gd name="T13" fmla="*/ 1 h 3"/>
                  <a:gd name="T14" fmla="*/ 3 w 4"/>
                  <a:gd name="T15" fmla="*/ 1 h 3"/>
                  <a:gd name="T16" fmla="*/ 0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0" y="0"/>
                    </a:moveTo>
                    <a:cubicBezTo>
                      <a:pt x="1" y="1"/>
                      <a:pt x="1" y="2"/>
                      <a:pt x="1" y="3"/>
                    </a:cubicBezTo>
                    <a:cubicBezTo>
                      <a:pt x="2" y="3"/>
                      <a:pt x="2" y="3"/>
                      <a:pt x="2" y="3"/>
                    </a:cubicBezTo>
                    <a:cubicBezTo>
                      <a:pt x="3" y="3"/>
                      <a:pt x="3" y="3"/>
                      <a:pt x="3" y="3"/>
                    </a:cubicBezTo>
                    <a:cubicBezTo>
                      <a:pt x="3" y="3"/>
                      <a:pt x="3" y="3"/>
                      <a:pt x="4" y="3"/>
                    </a:cubicBezTo>
                    <a:cubicBezTo>
                      <a:pt x="4" y="3"/>
                      <a:pt x="4" y="3"/>
                      <a:pt x="4" y="2"/>
                    </a:cubicBezTo>
                    <a:cubicBezTo>
                      <a:pt x="4" y="2"/>
                      <a:pt x="3" y="2"/>
                      <a:pt x="3" y="1"/>
                    </a:cubicBezTo>
                    <a:cubicBezTo>
                      <a:pt x="3" y="1"/>
                      <a:pt x="3" y="1"/>
                      <a:pt x="3" y="1"/>
                    </a:cubicBezTo>
                    <a:cubicBezTo>
                      <a:pt x="2" y="1"/>
                      <a:pt x="1" y="0"/>
                      <a:pt x="0"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48" name="ï$1íḋe"/>
              <p:cNvSpPr/>
              <p:nvPr>
                <p:custDataLst>
                  <p:tags r:id="rId34"/>
                </p:custDataLst>
              </p:nvPr>
            </p:nvSpPr>
            <p:spPr bwMode="auto">
              <a:xfrm>
                <a:off x="7543980" y="4270249"/>
                <a:ext cx="111234" cy="11123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49" name="íṡ1idé"/>
              <p:cNvSpPr/>
              <p:nvPr>
                <p:custDataLst>
                  <p:tags r:id="rId35"/>
                </p:custDataLst>
              </p:nvPr>
            </p:nvSpPr>
            <p:spPr bwMode="auto">
              <a:xfrm>
                <a:off x="7722417" y="4298058"/>
                <a:ext cx="53299" cy="5329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50" name="ïsḷîďe"/>
              <p:cNvSpPr/>
              <p:nvPr>
                <p:custDataLst>
                  <p:tags r:id="rId36"/>
                </p:custDataLst>
              </p:nvPr>
            </p:nvSpPr>
            <p:spPr bwMode="auto">
              <a:xfrm>
                <a:off x="7842922" y="4288788"/>
                <a:ext cx="509825" cy="67205"/>
              </a:xfrm>
              <a:custGeom>
                <a:avLst/>
                <a:gdLst>
                  <a:gd name="T0" fmla="*/ 101 w 106"/>
                  <a:gd name="T1" fmla="*/ 14 h 14"/>
                  <a:gd name="T2" fmla="*/ 5 w 106"/>
                  <a:gd name="T3" fmla="*/ 14 h 14"/>
                  <a:gd name="T4" fmla="*/ 0 w 106"/>
                  <a:gd name="T5" fmla="*/ 9 h 14"/>
                  <a:gd name="T6" fmla="*/ 0 w 106"/>
                  <a:gd name="T7" fmla="*/ 6 h 14"/>
                  <a:gd name="T8" fmla="*/ 5 w 106"/>
                  <a:gd name="T9" fmla="*/ 0 h 14"/>
                  <a:gd name="T10" fmla="*/ 101 w 106"/>
                  <a:gd name="T11" fmla="*/ 0 h 14"/>
                  <a:gd name="T12" fmla="*/ 106 w 106"/>
                  <a:gd name="T13" fmla="*/ 6 h 14"/>
                  <a:gd name="T14" fmla="*/ 106 w 106"/>
                  <a:gd name="T15" fmla="*/ 9 h 14"/>
                  <a:gd name="T16" fmla="*/ 101 w 106"/>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4">
                    <a:moveTo>
                      <a:pt x="101" y="14"/>
                    </a:moveTo>
                    <a:cubicBezTo>
                      <a:pt x="5" y="14"/>
                      <a:pt x="5" y="14"/>
                      <a:pt x="5" y="14"/>
                    </a:cubicBezTo>
                    <a:cubicBezTo>
                      <a:pt x="2" y="14"/>
                      <a:pt x="0" y="12"/>
                      <a:pt x="0" y="9"/>
                    </a:cubicBezTo>
                    <a:cubicBezTo>
                      <a:pt x="0" y="6"/>
                      <a:pt x="0" y="6"/>
                      <a:pt x="0" y="6"/>
                    </a:cubicBezTo>
                    <a:cubicBezTo>
                      <a:pt x="0" y="3"/>
                      <a:pt x="2" y="0"/>
                      <a:pt x="5" y="0"/>
                    </a:cubicBezTo>
                    <a:cubicBezTo>
                      <a:pt x="101" y="0"/>
                      <a:pt x="101" y="0"/>
                      <a:pt x="101" y="0"/>
                    </a:cubicBezTo>
                    <a:cubicBezTo>
                      <a:pt x="104" y="0"/>
                      <a:pt x="106" y="3"/>
                      <a:pt x="106" y="6"/>
                    </a:cubicBezTo>
                    <a:cubicBezTo>
                      <a:pt x="106" y="9"/>
                      <a:pt x="106" y="9"/>
                      <a:pt x="106" y="9"/>
                    </a:cubicBezTo>
                    <a:cubicBezTo>
                      <a:pt x="106" y="12"/>
                      <a:pt x="104" y="14"/>
                      <a:pt x="101"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52" name="iSļíḍê"/>
              <p:cNvSpPr/>
              <p:nvPr userDrawn="1">
                <p:custDataLst>
                  <p:tags r:id="rId37"/>
                </p:custDataLst>
              </p:nvPr>
            </p:nvSpPr>
            <p:spPr bwMode="auto">
              <a:xfrm>
                <a:off x="7009519" y="4499349"/>
                <a:ext cx="1851591" cy="3293003"/>
              </a:xfrm>
              <a:prstGeom prst="rect">
                <a:avLst/>
              </a:prstGeom>
              <a:solidFill>
                <a:schemeClr val="bg1"/>
              </a:solidFill>
              <a:ln>
                <a:noFill/>
              </a:ln>
            </p:spPr>
            <p:txBody>
              <a:bodyPr anchor="ctr"/>
              <a:lstStyle/>
              <a:p>
                <a:pPr algn="ctr"/>
                <a:endParaRPr sz="100"/>
              </a:p>
            </p:txBody>
          </p:sp>
        </p:gr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userDrawn="1">
  <p:cSld name="标题幻灯片">
    <p:spTree>
      <p:nvGrpSpPr>
        <p:cNvPr id="1" name=""/>
        <p:cNvGrpSpPr/>
        <p:nvPr/>
      </p:nvGrpSpPr>
      <p:grpSpPr>
        <a:xfrm>
          <a:off x="0" y="0"/>
          <a:ext cx="0" cy="0"/>
          <a:chOff x="0" y="0"/>
          <a:chExt cx="0" cy="0"/>
        </a:xfrm>
      </p:grpSpPr>
      <p:grpSp>
        <p:nvGrpSpPr>
          <p:cNvPr id="4" name="组合 3"/>
          <p:cNvGrpSpPr/>
          <p:nvPr userDrawn="1">
            <p:custDataLst>
              <p:tags r:id="rId1"/>
            </p:custDataLst>
          </p:nvPr>
        </p:nvGrpSpPr>
        <p:grpSpPr>
          <a:xfrm>
            <a:off x="1337" y="1466864"/>
            <a:ext cx="9144000" cy="2210333"/>
            <a:chOff x="1782" y="1955819"/>
            <a:chExt cx="12192000" cy="2947111"/>
          </a:xfrm>
        </p:grpSpPr>
        <p:sp>
          <p:nvSpPr>
            <p:cNvPr id="8" name="işḷîḑê"/>
            <p:cNvSpPr/>
            <p:nvPr>
              <p:custDataLst>
                <p:tags r:id="rId83"/>
              </p:custDataLst>
            </p:nvPr>
          </p:nvSpPr>
          <p:spPr>
            <a:xfrm>
              <a:off x="1782" y="1955819"/>
              <a:ext cx="12192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0" name="ïṧlíḓè"/>
            <p:cNvSpPr/>
            <p:nvPr userDrawn="1">
              <p:custDataLst>
                <p:tags r:id="rId84"/>
              </p:custDataLst>
            </p:nvPr>
          </p:nvSpPr>
          <p:spPr>
            <a:xfrm>
              <a:off x="1782" y="2045508"/>
              <a:ext cx="12192000" cy="27650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5" name="íṣľîḓê"/>
            <p:cNvSpPr/>
            <p:nvPr userDrawn="1">
              <p:custDataLst>
                <p:tags r:id="rId85"/>
              </p:custDataLst>
            </p:nvPr>
          </p:nvSpPr>
          <p:spPr>
            <a:xfrm>
              <a:off x="1782" y="4866930"/>
              <a:ext cx="12192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18" name="îśļíďè"/>
          <p:cNvSpPr/>
          <p:nvPr>
            <p:custDataLst>
              <p:tags r:id="rId2"/>
            </p:custDataLst>
          </p:nvPr>
        </p:nvSpPr>
        <p:spPr bwMode="auto">
          <a:xfrm>
            <a:off x="5352689" y="4138926"/>
            <a:ext cx="2752983" cy="76799"/>
          </a:xfrm>
          <a:prstGeom prst="ellipse">
            <a:avLst/>
          </a:prstGeom>
          <a:solidFill>
            <a:schemeClr val="accent3">
              <a:lumMod val="20000"/>
              <a:lumOff val="80000"/>
            </a:schemeClr>
          </a:solidFill>
          <a:ln>
            <a:noFill/>
          </a:ln>
        </p:spPr>
        <p:txBody>
          <a:bodyPr anchor="ctr"/>
          <a:lstStyle/>
          <a:p>
            <a:pPr algn="ctr"/>
            <a:endParaRPr sz="100"/>
          </a:p>
        </p:txBody>
      </p:sp>
      <p:sp>
        <p:nvSpPr>
          <p:cNvPr id="20" name="iśḻiḓé"/>
          <p:cNvSpPr/>
          <p:nvPr>
            <p:custDataLst>
              <p:tags r:id="rId3"/>
            </p:custDataLst>
          </p:nvPr>
        </p:nvSpPr>
        <p:spPr bwMode="auto">
          <a:xfrm>
            <a:off x="5389612" y="2552125"/>
            <a:ext cx="660185" cy="373662"/>
          </a:xfrm>
          <a:custGeom>
            <a:avLst/>
            <a:gdLst>
              <a:gd name="T0" fmla="*/ 191 w 215"/>
              <a:gd name="T1" fmla="*/ 103 h 122"/>
              <a:gd name="T2" fmla="*/ 173 w 215"/>
              <a:gd name="T3" fmla="*/ 80 h 122"/>
              <a:gd name="T4" fmla="*/ 153 w 215"/>
              <a:gd name="T5" fmla="*/ 79 h 122"/>
              <a:gd name="T6" fmla="*/ 129 w 215"/>
              <a:gd name="T7" fmla="*/ 71 h 122"/>
              <a:gd name="T8" fmla="*/ 160 w 215"/>
              <a:gd name="T9" fmla="*/ 74 h 122"/>
              <a:gd name="T10" fmla="*/ 150 w 215"/>
              <a:gd name="T11" fmla="*/ 60 h 122"/>
              <a:gd name="T12" fmla="*/ 116 w 215"/>
              <a:gd name="T13" fmla="*/ 61 h 122"/>
              <a:gd name="T14" fmla="*/ 124 w 215"/>
              <a:gd name="T15" fmla="*/ 54 h 122"/>
              <a:gd name="T16" fmla="*/ 149 w 215"/>
              <a:gd name="T17" fmla="*/ 59 h 122"/>
              <a:gd name="T18" fmla="*/ 112 w 215"/>
              <a:gd name="T19" fmla="*/ 37 h 122"/>
              <a:gd name="T20" fmla="*/ 83 w 215"/>
              <a:gd name="T21" fmla="*/ 47 h 122"/>
              <a:gd name="T22" fmla="*/ 89 w 215"/>
              <a:gd name="T23" fmla="*/ 37 h 122"/>
              <a:gd name="T24" fmla="*/ 106 w 215"/>
              <a:gd name="T25" fmla="*/ 37 h 122"/>
              <a:gd name="T26" fmla="*/ 87 w 215"/>
              <a:gd name="T27" fmla="*/ 29 h 122"/>
              <a:gd name="T28" fmla="*/ 70 w 215"/>
              <a:gd name="T29" fmla="*/ 41 h 122"/>
              <a:gd name="T30" fmla="*/ 61 w 215"/>
              <a:gd name="T31" fmla="*/ 37 h 122"/>
              <a:gd name="T32" fmla="*/ 85 w 215"/>
              <a:gd name="T33" fmla="*/ 29 h 122"/>
              <a:gd name="T34" fmla="*/ 57 w 215"/>
              <a:gd name="T35" fmla="*/ 25 h 122"/>
              <a:gd name="T36" fmla="*/ 38 w 215"/>
              <a:gd name="T37" fmla="*/ 37 h 122"/>
              <a:gd name="T38" fmla="*/ 30 w 215"/>
              <a:gd name="T39" fmla="*/ 33 h 122"/>
              <a:gd name="T40" fmla="*/ 55 w 215"/>
              <a:gd name="T41" fmla="*/ 25 h 122"/>
              <a:gd name="T42" fmla="*/ 26 w 215"/>
              <a:gd name="T43" fmla="*/ 28 h 122"/>
              <a:gd name="T44" fmla="*/ 2 w 215"/>
              <a:gd name="T45" fmla="*/ 40 h 122"/>
              <a:gd name="T46" fmla="*/ 19 w 215"/>
              <a:gd name="T47" fmla="*/ 27 h 122"/>
              <a:gd name="T48" fmla="*/ 34 w 215"/>
              <a:gd name="T49" fmla="*/ 24 h 122"/>
              <a:gd name="T50" fmla="*/ 34 w 215"/>
              <a:gd name="T51" fmla="*/ 24 h 122"/>
              <a:gd name="T52" fmla="*/ 45 w 215"/>
              <a:gd name="T53" fmla="*/ 19 h 122"/>
              <a:gd name="T54" fmla="*/ 20 w 215"/>
              <a:gd name="T55" fmla="*/ 8 h 122"/>
              <a:gd name="T56" fmla="*/ 41 w 215"/>
              <a:gd name="T57" fmla="*/ 13 h 122"/>
              <a:gd name="T58" fmla="*/ 67 w 215"/>
              <a:gd name="T59" fmla="*/ 22 h 122"/>
              <a:gd name="T60" fmla="*/ 48 w 215"/>
              <a:gd name="T61" fmla="*/ 11 h 122"/>
              <a:gd name="T62" fmla="*/ 47 w 215"/>
              <a:gd name="T63" fmla="*/ 2 h 122"/>
              <a:gd name="T64" fmla="*/ 68 w 215"/>
              <a:gd name="T65" fmla="*/ 22 h 122"/>
              <a:gd name="T66" fmla="*/ 100 w 215"/>
              <a:gd name="T67" fmla="*/ 28 h 122"/>
              <a:gd name="T68" fmla="*/ 88 w 215"/>
              <a:gd name="T69" fmla="*/ 13 h 122"/>
              <a:gd name="T70" fmla="*/ 91 w 215"/>
              <a:gd name="T71" fmla="*/ 4 h 122"/>
              <a:gd name="T72" fmla="*/ 102 w 215"/>
              <a:gd name="T73" fmla="*/ 29 h 122"/>
              <a:gd name="T74" fmla="*/ 122 w 215"/>
              <a:gd name="T75" fmla="*/ 34 h 122"/>
              <a:gd name="T76" fmla="*/ 99 w 215"/>
              <a:gd name="T77" fmla="*/ 15 h 122"/>
              <a:gd name="T78" fmla="*/ 101 w 215"/>
              <a:gd name="T79" fmla="*/ 9 h 122"/>
              <a:gd name="T80" fmla="*/ 130 w 215"/>
              <a:gd name="T81" fmla="*/ 41 h 122"/>
              <a:gd name="T82" fmla="*/ 145 w 215"/>
              <a:gd name="T83" fmla="*/ 46 h 122"/>
              <a:gd name="T84" fmla="*/ 148 w 215"/>
              <a:gd name="T85" fmla="*/ 37 h 122"/>
              <a:gd name="T86" fmla="*/ 158 w 215"/>
              <a:gd name="T87" fmla="*/ 60 h 122"/>
              <a:gd name="T88" fmla="*/ 174 w 215"/>
              <a:gd name="T89" fmla="*/ 74 h 122"/>
              <a:gd name="T90" fmla="*/ 165 w 215"/>
              <a:gd name="T91" fmla="*/ 48 h 122"/>
              <a:gd name="T92" fmla="*/ 176 w 215"/>
              <a:gd name="T93" fmla="*/ 67 h 122"/>
              <a:gd name="T94" fmla="*/ 188 w 215"/>
              <a:gd name="T95" fmla="*/ 93 h 122"/>
              <a:gd name="T96" fmla="*/ 182 w 215"/>
              <a:gd name="T97" fmla="*/ 68 h 122"/>
              <a:gd name="T98" fmla="*/ 191 w 215"/>
              <a:gd name="T99" fmla="*/ 88 h 122"/>
              <a:gd name="T100" fmla="*/ 215 w 215"/>
              <a:gd name="T10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5" h="122">
                <a:moveTo>
                  <a:pt x="191" y="102"/>
                </a:moveTo>
                <a:cubicBezTo>
                  <a:pt x="191" y="102"/>
                  <a:pt x="191" y="103"/>
                  <a:pt x="191" y="103"/>
                </a:cubicBezTo>
                <a:cubicBezTo>
                  <a:pt x="191" y="102"/>
                  <a:pt x="190" y="101"/>
                  <a:pt x="190" y="100"/>
                </a:cubicBezTo>
                <a:cubicBezTo>
                  <a:pt x="185" y="93"/>
                  <a:pt x="179" y="86"/>
                  <a:pt x="173" y="80"/>
                </a:cubicBezTo>
                <a:cubicBezTo>
                  <a:pt x="171" y="79"/>
                  <a:pt x="170" y="77"/>
                  <a:pt x="169" y="76"/>
                </a:cubicBezTo>
                <a:cubicBezTo>
                  <a:pt x="165" y="76"/>
                  <a:pt x="156" y="79"/>
                  <a:pt x="153" y="79"/>
                </a:cubicBezTo>
                <a:cubicBezTo>
                  <a:pt x="148" y="79"/>
                  <a:pt x="141" y="80"/>
                  <a:pt x="136" y="78"/>
                </a:cubicBezTo>
                <a:cubicBezTo>
                  <a:pt x="133" y="77"/>
                  <a:pt x="128" y="74"/>
                  <a:pt x="129" y="71"/>
                </a:cubicBezTo>
                <a:cubicBezTo>
                  <a:pt x="130" y="68"/>
                  <a:pt x="141" y="70"/>
                  <a:pt x="143" y="70"/>
                </a:cubicBezTo>
                <a:cubicBezTo>
                  <a:pt x="149" y="71"/>
                  <a:pt x="154" y="74"/>
                  <a:pt x="160" y="74"/>
                </a:cubicBezTo>
                <a:cubicBezTo>
                  <a:pt x="163" y="75"/>
                  <a:pt x="166" y="74"/>
                  <a:pt x="168" y="75"/>
                </a:cubicBezTo>
                <a:cubicBezTo>
                  <a:pt x="162" y="70"/>
                  <a:pt x="156" y="64"/>
                  <a:pt x="150" y="60"/>
                </a:cubicBezTo>
                <a:cubicBezTo>
                  <a:pt x="146" y="60"/>
                  <a:pt x="136" y="62"/>
                  <a:pt x="134" y="62"/>
                </a:cubicBezTo>
                <a:cubicBezTo>
                  <a:pt x="128" y="63"/>
                  <a:pt x="122" y="63"/>
                  <a:pt x="116" y="61"/>
                </a:cubicBezTo>
                <a:cubicBezTo>
                  <a:pt x="114" y="61"/>
                  <a:pt x="109" y="58"/>
                  <a:pt x="110" y="55"/>
                </a:cubicBezTo>
                <a:cubicBezTo>
                  <a:pt x="111" y="51"/>
                  <a:pt x="121" y="53"/>
                  <a:pt x="124" y="54"/>
                </a:cubicBezTo>
                <a:cubicBezTo>
                  <a:pt x="130" y="55"/>
                  <a:pt x="135" y="57"/>
                  <a:pt x="141" y="58"/>
                </a:cubicBezTo>
                <a:cubicBezTo>
                  <a:pt x="144" y="58"/>
                  <a:pt x="146" y="58"/>
                  <a:pt x="149" y="59"/>
                </a:cubicBezTo>
                <a:cubicBezTo>
                  <a:pt x="142" y="54"/>
                  <a:pt x="135" y="49"/>
                  <a:pt x="128" y="45"/>
                </a:cubicBezTo>
                <a:cubicBezTo>
                  <a:pt x="123" y="42"/>
                  <a:pt x="117" y="40"/>
                  <a:pt x="112" y="37"/>
                </a:cubicBezTo>
                <a:cubicBezTo>
                  <a:pt x="108" y="39"/>
                  <a:pt x="102" y="42"/>
                  <a:pt x="100" y="43"/>
                </a:cubicBezTo>
                <a:cubicBezTo>
                  <a:pt x="95" y="45"/>
                  <a:pt x="89" y="47"/>
                  <a:pt x="83" y="47"/>
                </a:cubicBezTo>
                <a:cubicBezTo>
                  <a:pt x="81" y="47"/>
                  <a:pt x="75" y="45"/>
                  <a:pt x="75" y="42"/>
                </a:cubicBezTo>
                <a:cubicBezTo>
                  <a:pt x="75" y="38"/>
                  <a:pt x="86" y="38"/>
                  <a:pt x="89" y="37"/>
                </a:cubicBezTo>
                <a:cubicBezTo>
                  <a:pt x="91" y="37"/>
                  <a:pt x="93" y="37"/>
                  <a:pt x="95" y="37"/>
                </a:cubicBezTo>
                <a:cubicBezTo>
                  <a:pt x="99" y="37"/>
                  <a:pt x="102" y="37"/>
                  <a:pt x="106" y="37"/>
                </a:cubicBezTo>
                <a:cubicBezTo>
                  <a:pt x="107" y="37"/>
                  <a:pt x="108" y="36"/>
                  <a:pt x="109" y="36"/>
                </a:cubicBezTo>
                <a:cubicBezTo>
                  <a:pt x="102" y="33"/>
                  <a:pt x="94" y="31"/>
                  <a:pt x="87" y="29"/>
                </a:cubicBezTo>
                <a:cubicBezTo>
                  <a:pt x="85" y="30"/>
                  <a:pt x="83" y="31"/>
                  <a:pt x="82" y="32"/>
                </a:cubicBezTo>
                <a:cubicBezTo>
                  <a:pt x="77" y="34"/>
                  <a:pt x="74" y="38"/>
                  <a:pt x="70" y="41"/>
                </a:cubicBezTo>
                <a:cubicBezTo>
                  <a:pt x="68" y="42"/>
                  <a:pt x="60" y="47"/>
                  <a:pt x="58" y="45"/>
                </a:cubicBezTo>
                <a:cubicBezTo>
                  <a:pt x="56" y="43"/>
                  <a:pt x="60" y="38"/>
                  <a:pt x="61" y="37"/>
                </a:cubicBezTo>
                <a:cubicBezTo>
                  <a:pt x="65" y="34"/>
                  <a:pt x="70" y="32"/>
                  <a:pt x="75" y="31"/>
                </a:cubicBezTo>
                <a:cubicBezTo>
                  <a:pt x="76" y="30"/>
                  <a:pt x="81" y="29"/>
                  <a:pt x="85" y="29"/>
                </a:cubicBezTo>
                <a:cubicBezTo>
                  <a:pt x="81" y="28"/>
                  <a:pt x="78" y="27"/>
                  <a:pt x="74" y="26"/>
                </a:cubicBezTo>
                <a:cubicBezTo>
                  <a:pt x="68" y="25"/>
                  <a:pt x="62" y="25"/>
                  <a:pt x="57" y="25"/>
                </a:cubicBezTo>
                <a:cubicBezTo>
                  <a:pt x="55" y="26"/>
                  <a:pt x="52" y="27"/>
                  <a:pt x="50" y="28"/>
                </a:cubicBezTo>
                <a:cubicBezTo>
                  <a:pt x="46" y="31"/>
                  <a:pt x="42" y="34"/>
                  <a:pt x="38" y="37"/>
                </a:cubicBezTo>
                <a:cubicBezTo>
                  <a:pt x="36" y="38"/>
                  <a:pt x="29" y="43"/>
                  <a:pt x="26" y="41"/>
                </a:cubicBezTo>
                <a:cubicBezTo>
                  <a:pt x="25" y="39"/>
                  <a:pt x="28" y="35"/>
                  <a:pt x="30" y="33"/>
                </a:cubicBezTo>
                <a:cubicBezTo>
                  <a:pt x="33" y="30"/>
                  <a:pt x="39" y="29"/>
                  <a:pt x="43" y="27"/>
                </a:cubicBezTo>
                <a:cubicBezTo>
                  <a:pt x="45" y="26"/>
                  <a:pt x="51" y="26"/>
                  <a:pt x="55" y="25"/>
                </a:cubicBezTo>
                <a:cubicBezTo>
                  <a:pt x="47" y="24"/>
                  <a:pt x="39" y="24"/>
                  <a:pt x="32" y="25"/>
                </a:cubicBezTo>
                <a:cubicBezTo>
                  <a:pt x="30" y="26"/>
                  <a:pt x="28" y="27"/>
                  <a:pt x="26" y="28"/>
                </a:cubicBezTo>
                <a:cubicBezTo>
                  <a:pt x="22" y="31"/>
                  <a:pt x="18" y="34"/>
                  <a:pt x="14" y="37"/>
                </a:cubicBezTo>
                <a:cubicBezTo>
                  <a:pt x="12" y="38"/>
                  <a:pt x="4" y="43"/>
                  <a:pt x="2" y="40"/>
                </a:cubicBezTo>
                <a:cubicBezTo>
                  <a:pt x="0" y="38"/>
                  <a:pt x="4" y="34"/>
                  <a:pt x="5" y="33"/>
                </a:cubicBezTo>
                <a:cubicBezTo>
                  <a:pt x="9" y="30"/>
                  <a:pt x="15" y="28"/>
                  <a:pt x="19" y="27"/>
                </a:cubicBezTo>
                <a:cubicBezTo>
                  <a:pt x="20" y="27"/>
                  <a:pt x="21" y="26"/>
                  <a:pt x="22" y="26"/>
                </a:cubicBezTo>
                <a:cubicBezTo>
                  <a:pt x="26" y="25"/>
                  <a:pt x="30" y="24"/>
                  <a:pt x="34" y="24"/>
                </a:cubicBezTo>
                <a:cubicBezTo>
                  <a:pt x="34" y="23"/>
                  <a:pt x="34" y="23"/>
                  <a:pt x="34" y="23"/>
                </a:cubicBezTo>
                <a:cubicBezTo>
                  <a:pt x="34" y="24"/>
                  <a:pt x="34" y="24"/>
                  <a:pt x="34" y="24"/>
                </a:cubicBezTo>
                <a:cubicBezTo>
                  <a:pt x="39" y="23"/>
                  <a:pt x="44" y="22"/>
                  <a:pt x="50" y="22"/>
                </a:cubicBezTo>
                <a:cubicBezTo>
                  <a:pt x="48" y="21"/>
                  <a:pt x="46" y="20"/>
                  <a:pt x="45" y="19"/>
                </a:cubicBezTo>
                <a:cubicBezTo>
                  <a:pt x="40" y="17"/>
                  <a:pt x="35" y="16"/>
                  <a:pt x="30" y="15"/>
                </a:cubicBezTo>
                <a:cubicBezTo>
                  <a:pt x="28" y="14"/>
                  <a:pt x="20" y="11"/>
                  <a:pt x="20" y="8"/>
                </a:cubicBezTo>
                <a:cubicBezTo>
                  <a:pt x="21" y="5"/>
                  <a:pt x="26" y="5"/>
                  <a:pt x="28" y="6"/>
                </a:cubicBezTo>
                <a:cubicBezTo>
                  <a:pt x="33" y="7"/>
                  <a:pt x="37" y="10"/>
                  <a:pt x="41" y="13"/>
                </a:cubicBezTo>
                <a:cubicBezTo>
                  <a:pt x="43" y="14"/>
                  <a:pt x="49" y="20"/>
                  <a:pt x="52" y="22"/>
                </a:cubicBezTo>
                <a:cubicBezTo>
                  <a:pt x="57" y="21"/>
                  <a:pt x="62" y="21"/>
                  <a:pt x="67" y="22"/>
                </a:cubicBezTo>
                <a:cubicBezTo>
                  <a:pt x="65" y="21"/>
                  <a:pt x="63" y="19"/>
                  <a:pt x="61" y="18"/>
                </a:cubicBezTo>
                <a:cubicBezTo>
                  <a:pt x="57" y="15"/>
                  <a:pt x="52" y="14"/>
                  <a:pt x="48" y="11"/>
                </a:cubicBezTo>
                <a:cubicBezTo>
                  <a:pt x="46" y="10"/>
                  <a:pt x="38" y="6"/>
                  <a:pt x="39" y="3"/>
                </a:cubicBezTo>
                <a:cubicBezTo>
                  <a:pt x="40" y="0"/>
                  <a:pt x="45" y="1"/>
                  <a:pt x="47" y="2"/>
                </a:cubicBezTo>
                <a:cubicBezTo>
                  <a:pt x="51" y="4"/>
                  <a:pt x="55" y="8"/>
                  <a:pt x="59" y="11"/>
                </a:cubicBezTo>
                <a:cubicBezTo>
                  <a:pt x="61" y="13"/>
                  <a:pt x="66" y="20"/>
                  <a:pt x="68" y="22"/>
                </a:cubicBezTo>
                <a:cubicBezTo>
                  <a:pt x="70" y="22"/>
                  <a:pt x="72" y="22"/>
                  <a:pt x="74" y="23"/>
                </a:cubicBezTo>
                <a:cubicBezTo>
                  <a:pt x="83" y="24"/>
                  <a:pt x="92" y="25"/>
                  <a:pt x="100" y="28"/>
                </a:cubicBezTo>
                <a:cubicBezTo>
                  <a:pt x="99" y="27"/>
                  <a:pt x="99" y="26"/>
                  <a:pt x="98" y="24"/>
                </a:cubicBezTo>
                <a:cubicBezTo>
                  <a:pt x="95" y="20"/>
                  <a:pt x="91" y="17"/>
                  <a:pt x="88" y="13"/>
                </a:cubicBezTo>
                <a:cubicBezTo>
                  <a:pt x="87" y="11"/>
                  <a:pt x="81" y="4"/>
                  <a:pt x="83" y="2"/>
                </a:cubicBezTo>
                <a:cubicBezTo>
                  <a:pt x="85" y="0"/>
                  <a:pt x="89" y="3"/>
                  <a:pt x="91" y="4"/>
                </a:cubicBezTo>
                <a:cubicBezTo>
                  <a:pt x="94" y="7"/>
                  <a:pt x="96" y="13"/>
                  <a:pt x="98" y="17"/>
                </a:cubicBezTo>
                <a:cubicBezTo>
                  <a:pt x="99" y="19"/>
                  <a:pt x="100" y="25"/>
                  <a:pt x="102" y="29"/>
                </a:cubicBezTo>
                <a:cubicBezTo>
                  <a:pt x="110" y="31"/>
                  <a:pt x="118" y="34"/>
                  <a:pt x="125" y="38"/>
                </a:cubicBezTo>
                <a:cubicBezTo>
                  <a:pt x="124" y="37"/>
                  <a:pt x="123" y="35"/>
                  <a:pt x="122" y="34"/>
                </a:cubicBezTo>
                <a:cubicBezTo>
                  <a:pt x="120" y="31"/>
                  <a:pt x="117" y="28"/>
                  <a:pt x="114" y="26"/>
                </a:cubicBezTo>
                <a:cubicBezTo>
                  <a:pt x="110" y="22"/>
                  <a:pt x="105" y="18"/>
                  <a:pt x="99" y="15"/>
                </a:cubicBezTo>
                <a:cubicBezTo>
                  <a:pt x="96" y="14"/>
                  <a:pt x="97" y="9"/>
                  <a:pt x="100" y="9"/>
                </a:cubicBezTo>
                <a:cubicBezTo>
                  <a:pt x="101" y="9"/>
                  <a:pt x="101" y="9"/>
                  <a:pt x="101" y="9"/>
                </a:cubicBezTo>
                <a:cubicBezTo>
                  <a:pt x="106" y="9"/>
                  <a:pt x="110" y="13"/>
                  <a:pt x="113" y="16"/>
                </a:cubicBezTo>
                <a:cubicBezTo>
                  <a:pt x="116" y="19"/>
                  <a:pt x="131" y="34"/>
                  <a:pt x="130" y="41"/>
                </a:cubicBezTo>
                <a:cubicBezTo>
                  <a:pt x="139" y="45"/>
                  <a:pt x="147" y="51"/>
                  <a:pt x="154" y="57"/>
                </a:cubicBezTo>
                <a:cubicBezTo>
                  <a:pt x="152" y="53"/>
                  <a:pt x="148" y="50"/>
                  <a:pt x="145" y="46"/>
                </a:cubicBezTo>
                <a:cubicBezTo>
                  <a:pt x="143" y="44"/>
                  <a:pt x="138" y="37"/>
                  <a:pt x="140" y="35"/>
                </a:cubicBezTo>
                <a:cubicBezTo>
                  <a:pt x="142" y="33"/>
                  <a:pt x="146" y="36"/>
                  <a:pt x="148" y="37"/>
                </a:cubicBezTo>
                <a:cubicBezTo>
                  <a:pt x="151" y="40"/>
                  <a:pt x="153" y="46"/>
                  <a:pt x="155" y="50"/>
                </a:cubicBezTo>
                <a:cubicBezTo>
                  <a:pt x="156" y="52"/>
                  <a:pt x="157" y="57"/>
                  <a:pt x="158" y="60"/>
                </a:cubicBezTo>
                <a:cubicBezTo>
                  <a:pt x="164" y="65"/>
                  <a:pt x="170" y="71"/>
                  <a:pt x="175" y="76"/>
                </a:cubicBezTo>
                <a:cubicBezTo>
                  <a:pt x="175" y="76"/>
                  <a:pt x="174" y="75"/>
                  <a:pt x="174" y="74"/>
                </a:cubicBezTo>
                <a:cubicBezTo>
                  <a:pt x="172" y="69"/>
                  <a:pt x="169" y="65"/>
                  <a:pt x="167" y="60"/>
                </a:cubicBezTo>
                <a:cubicBezTo>
                  <a:pt x="166" y="58"/>
                  <a:pt x="163" y="50"/>
                  <a:pt x="165" y="48"/>
                </a:cubicBezTo>
                <a:cubicBezTo>
                  <a:pt x="168" y="46"/>
                  <a:pt x="171" y="51"/>
                  <a:pt x="172" y="52"/>
                </a:cubicBezTo>
                <a:cubicBezTo>
                  <a:pt x="175" y="56"/>
                  <a:pt x="175" y="62"/>
                  <a:pt x="176" y="67"/>
                </a:cubicBezTo>
                <a:cubicBezTo>
                  <a:pt x="177" y="69"/>
                  <a:pt x="176" y="75"/>
                  <a:pt x="177" y="79"/>
                </a:cubicBezTo>
                <a:cubicBezTo>
                  <a:pt x="181" y="83"/>
                  <a:pt x="184" y="88"/>
                  <a:pt x="188" y="93"/>
                </a:cubicBezTo>
                <a:cubicBezTo>
                  <a:pt x="187" y="88"/>
                  <a:pt x="184" y="84"/>
                  <a:pt x="183" y="80"/>
                </a:cubicBezTo>
                <a:cubicBezTo>
                  <a:pt x="182" y="78"/>
                  <a:pt x="179" y="70"/>
                  <a:pt x="182" y="68"/>
                </a:cubicBezTo>
                <a:cubicBezTo>
                  <a:pt x="184" y="67"/>
                  <a:pt x="187" y="71"/>
                  <a:pt x="188" y="73"/>
                </a:cubicBezTo>
                <a:cubicBezTo>
                  <a:pt x="190" y="77"/>
                  <a:pt x="191" y="83"/>
                  <a:pt x="191" y="88"/>
                </a:cubicBezTo>
                <a:cubicBezTo>
                  <a:pt x="191" y="89"/>
                  <a:pt x="191" y="93"/>
                  <a:pt x="191" y="97"/>
                </a:cubicBezTo>
                <a:cubicBezTo>
                  <a:pt x="197" y="106"/>
                  <a:pt x="211" y="112"/>
                  <a:pt x="215" y="122"/>
                </a:cubicBezTo>
                <a:cubicBezTo>
                  <a:pt x="211" y="113"/>
                  <a:pt x="197" y="109"/>
                  <a:pt x="191" y="102"/>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 name="ïšḻîďè"/>
          <p:cNvSpPr/>
          <p:nvPr>
            <p:custDataLst>
              <p:tags r:id="rId4"/>
            </p:custDataLst>
          </p:nvPr>
        </p:nvSpPr>
        <p:spPr bwMode="auto">
          <a:xfrm>
            <a:off x="5622966" y="2862278"/>
            <a:ext cx="705969" cy="245169"/>
          </a:xfrm>
          <a:custGeom>
            <a:avLst/>
            <a:gdLst>
              <a:gd name="T0" fmla="*/ 202 w 230"/>
              <a:gd name="T1" fmla="*/ 68 h 80"/>
              <a:gd name="T2" fmla="*/ 177 w 230"/>
              <a:gd name="T3" fmla="*/ 51 h 80"/>
              <a:gd name="T4" fmla="*/ 158 w 230"/>
              <a:gd name="T5" fmla="*/ 56 h 80"/>
              <a:gd name="T6" fmla="*/ 133 w 230"/>
              <a:gd name="T7" fmla="*/ 56 h 80"/>
              <a:gd name="T8" fmla="*/ 163 w 230"/>
              <a:gd name="T9" fmla="*/ 50 h 80"/>
              <a:gd name="T10" fmla="*/ 149 w 230"/>
              <a:gd name="T11" fmla="*/ 38 h 80"/>
              <a:gd name="T12" fmla="*/ 118 w 230"/>
              <a:gd name="T13" fmla="*/ 50 h 80"/>
              <a:gd name="T14" fmla="*/ 123 w 230"/>
              <a:gd name="T15" fmla="*/ 40 h 80"/>
              <a:gd name="T16" fmla="*/ 148 w 230"/>
              <a:gd name="T17" fmla="*/ 38 h 80"/>
              <a:gd name="T18" fmla="*/ 107 w 230"/>
              <a:gd name="T19" fmla="*/ 28 h 80"/>
              <a:gd name="T20" fmla="*/ 82 w 230"/>
              <a:gd name="T21" fmla="*/ 45 h 80"/>
              <a:gd name="T22" fmla="*/ 84 w 230"/>
              <a:gd name="T23" fmla="*/ 35 h 80"/>
              <a:gd name="T24" fmla="*/ 104 w 230"/>
              <a:gd name="T25" fmla="*/ 28 h 80"/>
              <a:gd name="T26" fmla="*/ 76 w 230"/>
              <a:gd name="T27" fmla="*/ 31 h 80"/>
              <a:gd name="T28" fmla="*/ 57 w 230"/>
              <a:gd name="T29" fmla="*/ 50 h 80"/>
              <a:gd name="T30" fmla="*/ 69 w 230"/>
              <a:gd name="T31" fmla="*/ 32 h 80"/>
              <a:gd name="T32" fmla="*/ 67 w 230"/>
              <a:gd name="T33" fmla="*/ 28 h 80"/>
              <a:gd name="T34" fmla="*/ 45 w 230"/>
              <a:gd name="T35" fmla="*/ 37 h 80"/>
              <a:gd name="T36" fmla="*/ 26 w 230"/>
              <a:gd name="T37" fmla="*/ 56 h 80"/>
              <a:gd name="T38" fmla="*/ 38 w 230"/>
              <a:gd name="T39" fmla="*/ 38 h 80"/>
              <a:gd name="T40" fmla="*/ 26 w 230"/>
              <a:gd name="T41" fmla="*/ 39 h 80"/>
              <a:gd name="T42" fmla="*/ 12 w 230"/>
              <a:gd name="T43" fmla="*/ 55 h 80"/>
              <a:gd name="T44" fmla="*/ 3 w 230"/>
              <a:gd name="T45" fmla="*/ 54 h 80"/>
              <a:gd name="T46" fmla="*/ 17 w 230"/>
              <a:gd name="T47" fmla="*/ 43 h 80"/>
              <a:gd name="T48" fmla="*/ 28 w 230"/>
              <a:gd name="T49" fmla="*/ 37 h 80"/>
              <a:gd name="T50" fmla="*/ 43 w 230"/>
              <a:gd name="T51" fmla="*/ 31 h 80"/>
              <a:gd name="T52" fmla="*/ 28 w 230"/>
              <a:gd name="T53" fmla="*/ 29 h 80"/>
              <a:gd name="T54" fmla="*/ 10 w 230"/>
              <a:gd name="T55" fmla="*/ 26 h 80"/>
              <a:gd name="T56" fmla="*/ 32 w 230"/>
              <a:gd name="T57" fmla="*/ 24 h 80"/>
              <a:gd name="T58" fmla="*/ 59 w 230"/>
              <a:gd name="T59" fmla="*/ 26 h 80"/>
              <a:gd name="T60" fmla="*/ 38 w 230"/>
              <a:gd name="T61" fmla="*/ 21 h 80"/>
              <a:gd name="T62" fmla="*/ 35 w 230"/>
              <a:gd name="T63" fmla="*/ 13 h 80"/>
              <a:gd name="T64" fmla="*/ 60 w 230"/>
              <a:gd name="T65" fmla="*/ 26 h 80"/>
              <a:gd name="T66" fmla="*/ 93 w 230"/>
              <a:gd name="T67" fmla="*/ 22 h 80"/>
              <a:gd name="T68" fmla="*/ 77 w 230"/>
              <a:gd name="T69" fmla="*/ 11 h 80"/>
              <a:gd name="T70" fmla="*/ 77 w 230"/>
              <a:gd name="T71" fmla="*/ 2 h 80"/>
              <a:gd name="T72" fmla="*/ 95 w 230"/>
              <a:gd name="T73" fmla="*/ 22 h 80"/>
              <a:gd name="T74" fmla="*/ 116 w 230"/>
              <a:gd name="T75" fmla="*/ 22 h 80"/>
              <a:gd name="T76" fmla="*/ 88 w 230"/>
              <a:gd name="T77" fmla="*/ 10 h 80"/>
              <a:gd name="T78" fmla="*/ 88 w 230"/>
              <a:gd name="T79" fmla="*/ 4 h 80"/>
              <a:gd name="T80" fmla="*/ 125 w 230"/>
              <a:gd name="T81" fmla="*/ 26 h 80"/>
              <a:gd name="T82" fmla="*/ 141 w 230"/>
              <a:gd name="T83" fmla="*/ 27 h 80"/>
              <a:gd name="T84" fmla="*/ 141 w 230"/>
              <a:gd name="T85" fmla="*/ 18 h 80"/>
              <a:gd name="T86" fmla="*/ 158 w 230"/>
              <a:gd name="T87" fmla="*/ 37 h 80"/>
              <a:gd name="T88" fmla="*/ 177 w 230"/>
              <a:gd name="T89" fmla="*/ 45 h 80"/>
              <a:gd name="T90" fmla="*/ 161 w 230"/>
              <a:gd name="T91" fmla="*/ 23 h 80"/>
              <a:gd name="T92" fmla="*/ 177 w 230"/>
              <a:gd name="T93" fmla="*/ 38 h 80"/>
              <a:gd name="T94" fmla="*/ 195 w 230"/>
              <a:gd name="T95" fmla="*/ 59 h 80"/>
              <a:gd name="T96" fmla="*/ 182 w 230"/>
              <a:gd name="T97" fmla="*/ 38 h 80"/>
              <a:gd name="T98" fmla="*/ 197 w 230"/>
              <a:gd name="T99" fmla="*/ 54 h 80"/>
              <a:gd name="T100" fmla="*/ 230 w 230"/>
              <a:gd name="T10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0" h="80">
                <a:moveTo>
                  <a:pt x="201" y="67"/>
                </a:moveTo>
                <a:cubicBezTo>
                  <a:pt x="201" y="68"/>
                  <a:pt x="201" y="68"/>
                  <a:pt x="202" y="68"/>
                </a:cubicBezTo>
                <a:cubicBezTo>
                  <a:pt x="201" y="68"/>
                  <a:pt x="200" y="67"/>
                  <a:pt x="199" y="66"/>
                </a:cubicBezTo>
                <a:cubicBezTo>
                  <a:pt x="192" y="61"/>
                  <a:pt x="185" y="56"/>
                  <a:pt x="177" y="51"/>
                </a:cubicBezTo>
                <a:cubicBezTo>
                  <a:pt x="176" y="51"/>
                  <a:pt x="174" y="50"/>
                  <a:pt x="172" y="49"/>
                </a:cubicBezTo>
                <a:cubicBezTo>
                  <a:pt x="168" y="50"/>
                  <a:pt x="160" y="55"/>
                  <a:pt x="158" y="56"/>
                </a:cubicBezTo>
                <a:cubicBezTo>
                  <a:pt x="153" y="58"/>
                  <a:pt x="146" y="60"/>
                  <a:pt x="141" y="60"/>
                </a:cubicBezTo>
                <a:cubicBezTo>
                  <a:pt x="139" y="60"/>
                  <a:pt x="132" y="59"/>
                  <a:pt x="133" y="56"/>
                </a:cubicBezTo>
                <a:cubicBezTo>
                  <a:pt x="133" y="52"/>
                  <a:pt x="143" y="51"/>
                  <a:pt x="146" y="51"/>
                </a:cubicBezTo>
                <a:cubicBezTo>
                  <a:pt x="152" y="50"/>
                  <a:pt x="158" y="51"/>
                  <a:pt x="163" y="50"/>
                </a:cubicBezTo>
                <a:cubicBezTo>
                  <a:pt x="166" y="49"/>
                  <a:pt x="169" y="48"/>
                  <a:pt x="171" y="48"/>
                </a:cubicBezTo>
                <a:cubicBezTo>
                  <a:pt x="164" y="45"/>
                  <a:pt x="157" y="41"/>
                  <a:pt x="149" y="38"/>
                </a:cubicBezTo>
                <a:cubicBezTo>
                  <a:pt x="146" y="40"/>
                  <a:pt x="137" y="45"/>
                  <a:pt x="135" y="46"/>
                </a:cubicBezTo>
                <a:cubicBezTo>
                  <a:pt x="130" y="48"/>
                  <a:pt x="123" y="50"/>
                  <a:pt x="118" y="50"/>
                </a:cubicBezTo>
                <a:cubicBezTo>
                  <a:pt x="116" y="50"/>
                  <a:pt x="109" y="49"/>
                  <a:pt x="110" y="45"/>
                </a:cubicBezTo>
                <a:cubicBezTo>
                  <a:pt x="110" y="41"/>
                  <a:pt x="120" y="40"/>
                  <a:pt x="123" y="40"/>
                </a:cubicBezTo>
                <a:cubicBezTo>
                  <a:pt x="129" y="40"/>
                  <a:pt x="135" y="40"/>
                  <a:pt x="140" y="39"/>
                </a:cubicBezTo>
                <a:cubicBezTo>
                  <a:pt x="143" y="39"/>
                  <a:pt x="146" y="38"/>
                  <a:pt x="148" y="38"/>
                </a:cubicBezTo>
                <a:cubicBezTo>
                  <a:pt x="140" y="35"/>
                  <a:pt x="132" y="33"/>
                  <a:pt x="124" y="31"/>
                </a:cubicBezTo>
                <a:cubicBezTo>
                  <a:pt x="118" y="30"/>
                  <a:pt x="113" y="29"/>
                  <a:pt x="107" y="28"/>
                </a:cubicBezTo>
                <a:cubicBezTo>
                  <a:pt x="103" y="31"/>
                  <a:pt x="99" y="36"/>
                  <a:pt x="97" y="37"/>
                </a:cubicBezTo>
                <a:cubicBezTo>
                  <a:pt x="93" y="40"/>
                  <a:pt x="87" y="44"/>
                  <a:pt x="82" y="45"/>
                </a:cubicBezTo>
                <a:cubicBezTo>
                  <a:pt x="80" y="46"/>
                  <a:pt x="73" y="46"/>
                  <a:pt x="73" y="43"/>
                </a:cubicBezTo>
                <a:cubicBezTo>
                  <a:pt x="72" y="39"/>
                  <a:pt x="82" y="36"/>
                  <a:pt x="84" y="35"/>
                </a:cubicBezTo>
                <a:cubicBezTo>
                  <a:pt x="90" y="33"/>
                  <a:pt x="96" y="32"/>
                  <a:pt x="101" y="29"/>
                </a:cubicBezTo>
                <a:cubicBezTo>
                  <a:pt x="102" y="29"/>
                  <a:pt x="103" y="28"/>
                  <a:pt x="104" y="28"/>
                </a:cubicBezTo>
                <a:cubicBezTo>
                  <a:pt x="96" y="27"/>
                  <a:pt x="88" y="27"/>
                  <a:pt x="80" y="27"/>
                </a:cubicBezTo>
                <a:cubicBezTo>
                  <a:pt x="79" y="29"/>
                  <a:pt x="78" y="30"/>
                  <a:pt x="76" y="31"/>
                </a:cubicBezTo>
                <a:cubicBezTo>
                  <a:pt x="73" y="35"/>
                  <a:pt x="70" y="39"/>
                  <a:pt x="67" y="43"/>
                </a:cubicBezTo>
                <a:cubicBezTo>
                  <a:pt x="66" y="45"/>
                  <a:pt x="60" y="52"/>
                  <a:pt x="57" y="50"/>
                </a:cubicBezTo>
                <a:cubicBezTo>
                  <a:pt x="55" y="49"/>
                  <a:pt x="57" y="44"/>
                  <a:pt x="58" y="42"/>
                </a:cubicBezTo>
                <a:cubicBezTo>
                  <a:pt x="60" y="38"/>
                  <a:pt x="65" y="35"/>
                  <a:pt x="69" y="32"/>
                </a:cubicBezTo>
                <a:cubicBezTo>
                  <a:pt x="70" y="31"/>
                  <a:pt x="75" y="29"/>
                  <a:pt x="78" y="27"/>
                </a:cubicBezTo>
                <a:cubicBezTo>
                  <a:pt x="75" y="28"/>
                  <a:pt x="71" y="28"/>
                  <a:pt x="67" y="28"/>
                </a:cubicBezTo>
                <a:cubicBezTo>
                  <a:pt x="61" y="29"/>
                  <a:pt x="56" y="30"/>
                  <a:pt x="50" y="31"/>
                </a:cubicBezTo>
                <a:cubicBezTo>
                  <a:pt x="49" y="34"/>
                  <a:pt x="47" y="35"/>
                  <a:pt x="45" y="37"/>
                </a:cubicBezTo>
                <a:cubicBezTo>
                  <a:pt x="41" y="40"/>
                  <a:pt x="39" y="45"/>
                  <a:pt x="36" y="49"/>
                </a:cubicBezTo>
                <a:cubicBezTo>
                  <a:pt x="34" y="50"/>
                  <a:pt x="29" y="57"/>
                  <a:pt x="26" y="56"/>
                </a:cubicBezTo>
                <a:cubicBezTo>
                  <a:pt x="23" y="54"/>
                  <a:pt x="26" y="49"/>
                  <a:pt x="27" y="48"/>
                </a:cubicBezTo>
                <a:cubicBezTo>
                  <a:pt x="29" y="44"/>
                  <a:pt x="34" y="40"/>
                  <a:pt x="38" y="38"/>
                </a:cubicBezTo>
                <a:cubicBezTo>
                  <a:pt x="39" y="36"/>
                  <a:pt x="45" y="34"/>
                  <a:pt x="48" y="32"/>
                </a:cubicBezTo>
                <a:cubicBezTo>
                  <a:pt x="41" y="34"/>
                  <a:pt x="34" y="36"/>
                  <a:pt x="26" y="39"/>
                </a:cubicBezTo>
                <a:cubicBezTo>
                  <a:pt x="25" y="41"/>
                  <a:pt x="23" y="42"/>
                  <a:pt x="22" y="44"/>
                </a:cubicBezTo>
                <a:cubicBezTo>
                  <a:pt x="18" y="47"/>
                  <a:pt x="16" y="51"/>
                  <a:pt x="12" y="55"/>
                </a:cubicBezTo>
                <a:cubicBezTo>
                  <a:pt x="11" y="57"/>
                  <a:pt x="5" y="64"/>
                  <a:pt x="2" y="62"/>
                </a:cubicBezTo>
                <a:cubicBezTo>
                  <a:pt x="0" y="61"/>
                  <a:pt x="2" y="56"/>
                  <a:pt x="3" y="54"/>
                </a:cubicBezTo>
                <a:cubicBezTo>
                  <a:pt x="6" y="50"/>
                  <a:pt x="11" y="47"/>
                  <a:pt x="15" y="44"/>
                </a:cubicBezTo>
                <a:cubicBezTo>
                  <a:pt x="15" y="44"/>
                  <a:pt x="16" y="43"/>
                  <a:pt x="17" y="43"/>
                </a:cubicBezTo>
                <a:cubicBezTo>
                  <a:pt x="21" y="41"/>
                  <a:pt x="24" y="39"/>
                  <a:pt x="28" y="37"/>
                </a:cubicBezTo>
                <a:cubicBezTo>
                  <a:pt x="28" y="37"/>
                  <a:pt x="28" y="37"/>
                  <a:pt x="28" y="37"/>
                </a:cubicBezTo>
                <a:cubicBezTo>
                  <a:pt x="28" y="37"/>
                  <a:pt x="28" y="37"/>
                  <a:pt x="28" y="37"/>
                </a:cubicBezTo>
                <a:cubicBezTo>
                  <a:pt x="33" y="35"/>
                  <a:pt x="38" y="32"/>
                  <a:pt x="43" y="31"/>
                </a:cubicBezTo>
                <a:cubicBezTo>
                  <a:pt x="41" y="30"/>
                  <a:pt x="39" y="30"/>
                  <a:pt x="37" y="30"/>
                </a:cubicBezTo>
                <a:cubicBezTo>
                  <a:pt x="34" y="29"/>
                  <a:pt x="31" y="29"/>
                  <a:pt x="28" y="29"/>
                </a:cubicBezTo>
                <a:cubicBezTo>
                  <a:pt x="26" y="29"/>
                  <a:pt x="24" y="29"/>
                  <a:pt x="22" y="29"/>
                </a:cubicBezTo>
                <a:cubicBezTo>
                  <a:pt x="20" y="29"/>
                  <a:pt x="11" y="29"/>
                  <a:pt x="10" y="26"/>
                </a:cubicBezTo>
                <a:cubicBezTo>
                  <a:pt x="10" y="23"/>
                  <a:pt x="16" y="22"/>
                  <a:pt x="17" y="21"/>
                </a:cubicBezTo>
                <a:cubicBezTo>
                  <a:pt x="22" y="21"/>
                  <a:pt x="28" y="23"/>
                  <a:pt x="32" y="24"/>
                </a:cubicBezTo>
                <a:cubicBezTo>
                  <a:pt x="34" y="25"/>
                  <a:pt x="41" y="29"/>
                  <a:pt x="44" y="30"/>
                </a:cubicBezTo>
                <a:cubicBezTo>
                  <a:pt x="49" y="28"/>
                  <a:pt x="54" y="27"/>
                  <a:pt x="59" y="26"/>
                </a:cubicBezTo>
                <a:cubicBezTo>
                  <a:pt x="57" y="26"/>
                  <a:pt x="55" y="25"/>
                  <a:pt x="53" y="24"/>
                </a:cubicBezTo>
                <a:cubicBezTo>
                  <a:pt x="48" y="22"/>
                  <a:pt x="43" y="22"/>
                  <a:pt x="38" y="21"/>
                </a:cubicBezTo>
                <a:cubicBezTo>
                  <a:pt x="36" y="21"/>
                  <a:pt x="27" y="19"/>
                  <a:pt x="27" y="16"/>
                </a:cubicBezTo>
                <a:cubicBezTo>
                  <a:pt x="27" y="13"/>
                  <a:pt x="33" y="12"/>
                  <a:pt x="35" y="13"/>
                </a:cubicBezTo>
                <a:cubicBezTo>
                  <a:pt x="39" y="13"/>
                  <a:pt x="44" y="16"/>
                  <a:pt x="48" y="18"/>
                </a:cubicBezTo>
                <a:cubicBezTo>
                  <a:pt x="51" y="19"/>
                  <a:pt x="57" y="24"/>
                  <a:pt x="60" y="26"/>
                </a:cubicBezTo>
                <a:cubicBezTo>
                  <a:pt x="63" y="25"/>
                  <a:pt x="65" y="25"/>
                  <a:pt x="67" y="24"/>
                </a:cubicBezTo>
                <a:cubicBezTo>
                  <a:pt x="75" y="23"/>
                  <a:pt x="84" y="22"/>
                  <a:pt x="93" y="22"/>
                </a:cubicBezTo>
                <a:cubicBezTo>
                  <a:pt x="92" y="21"/>
                  <a:pt x="91" y="20"/>
                  <a:pt x="89" y="20"/>
                </a:cubicBezTo>
                <a:cubicBezTo>
                  <a:pt x="86" y="16"/>
                  <a:pt x="81" y="14"/>
                  <a:pt x="77" y="11"/>
                </a:cubicBezTo>
                <a:cubicBezTo>
                  <a:pt x="75" y="10"/>
                  <a:pt x="68" y="5"/>
                  <a:pt x="69" y="2"/>
                </a:cubicBezTo>
                <a:cubicBezTo>
                  <a:pt x="70" y="0"/>
                  <a:pt x="75" y="1"/>
                  <a:pt x="77" y="2"/>
                </a:cubicBezTo>
                <a:cubicBezTo>
                  <a:pt x="81" y="4"/>
                  <a:pt x="85" y="9"/>
                  <a:pt x="88" y="12"/>
                </a:cubicBezTo>
                <a:cubicBezTo>
                  <a:pt x="89" y="14"/>
                  <a:pt x="92" y="19"/>
                  <a:pt x="95" y="22"/>
                </a:cubicBezTo>
                <a:cubicBezTo>
                  <a:pt x="103" y="23"/>
                  <a:pt x="111" y="23"/>
                  <a:pt x="120" y="25"/>
                </a:cubicBezTo>
                <a:cubicBezTo>
                  <a:pt x="118" y="24"/>
                  <a:pt x="117" y="23"/>
                  <a:pt x="116" y="22"/>
                </a:cubicBezTo>
                <a:cubicBezTo>
                  <a:pt x="112" y="20"/>
                  <a:pt x="109" y="18"/>
                  <a:pt x="106" y="16"/>
                </a:cubicBezTo>
                <a:cubicBezTo>
                  <a:pt x="100" y="14"/>
                  <a:pt x="94" y="11"/>
                  <a:pt x="88" y="10"/>
                </a:cubicBezTo>
                <a:cubicBezTo>
                  <a:pt x="85" y="10"/>
                  <a:pt x="85" y="5"/>
                  <a:pt x="88" y="4"/>
                </a:cubicBezTo>
                <a:cubicBezTo>
                  <a:pt x="88" y="4"/>
                  <a:pt x="88" y="4"/>
                  <a:pt x="88" y="4"/>
                </a:cubicBezTo>
                <a:cubicBezTo>
                  <a:pt x="93" y="2"/>
                  <a:pt x="98" y="5"/>
                  <a:pt x="102" y="7"/>
                </a:cubicBezTo>
                <a:cubicBezTo>
                  <a:pt x="106" y="9"/>
                  <a:pt x="124" y="20"/>
                  <a:pt x="125" y="26"/>
                </a:cubicBezTo>
                <a:cubicBezTo>
                  <a:pt x="135" y="28"/>
                  <a:pt x="144" y="31"/>
                  <a:pt x="153" y="35"/>
                </a:cubicBezTo>
                <a:cubicBezTo>
                  <a:pt x="149" y="32"/>
                  <a:pt x="145" y="30"/>
                  <a:pt x="141" y="27"/>
                </a:cubicBezTo>
                <a:cubicBezTo>
                  <a:pt x="139" y="26"/>
                  <a:pt x="131" y="21"/>
                  <a:pt x="133" y="18"/>
                </a:cubicBezTo>
                <a:cubicBezTo>
                  <a:pt x="134" y="15"/>
                  <a:pt x="139" y="17"/>
                  <a:pt x="141" y="18"/>
                </a:cubicBezTo>
                <a:cubicBezTo>
                  <a:pt x="145" y="20"/>
                  <a:pt x="149" y="24"/>
                  <a:pt x="152" y="28"/>
                </a:cubicBezTo>
                <a:cubicBezTo>
                  <a:pt x="153" y="29"/>
                  <a:pt x="155" y="34"/>
                  <a:pt x="158" y="37"/>
                </a:cubicBezTo>
                <a:cubicBezTo>
                  <a:pt x="165" y="40"/>
                  <a:pt x="172" y="44"/>
                  <a:pt x="178" y="48"/>
                </a:cubicBezTo>
                <a:cubicBezTo>
                  <a:pt x="178" y="47"/>
                  <a:pt x="177" y="46"/>
                  <a:pt x="177" y="45"/>
                </a:cubicBezTo>
                <a:cubicBezTo>
                  <a:pt x="174" y="41"/>
                  <a:pt x="170" y="38"/>
                  <a:pt x="166" y="34"/>
                </a:cubicBezTo>
                <a:cubicBezTo>
                  <a:pt x="165" y="33"/>
                  <a:pt x="159" y="26"/>
                  <a:pt x="161" y="23"/>
                </a:cubicBezTo>
                <a:cubicBezTo>
                  <a:pt x="163" y="21"/>
                  <a:pt x="167" y="24"/>
                  <a:pt x="169" y="25"/>
                </a:cubicBezTo>
                <a:cubicBezTo>
                  <a:pt x="172" y="28"/>
                  <a:pt x="175" y="34"/>
                  <a:pt x="177" y="38"/>
                </a:cubicBezTo>
                <a:cubicBezTo>
                  <a:pt x="178" y="40"/>
                  <a:pt x="179" y="46"/>
                  <a:pt x="181" y="49"/>
                </a:cubicBezTo>
                <a:cubicBezTo>
                  <a:pt x="186" y="52"/>
                  <a:pt x="191" y="56"/>
                  <a:pt x="195" y="59"/>
                </a:cubicBezTo>
                <a:cubicBezTo>
                  <a:pt x="193" y="56"/>
                  <a:pt x="190" y="53"/>
                  <a:pt x="187" y="49"/>
                </a:cubicBezTo>
                <a:cubicBezTo>
                  <a:pt x="186" y="47"/>
                  <a:pt x="180" y="40"/>
                  <a:pt x="182" y="38"/>
                </a:cubicBezTo>
                <a:cubicBezTo>
                  <a:pt x="184" y="36"/>
                  <a:pt x="189" y="39"/>
                  <a:pt x="190" y="40"/>
                </a:cubicBezTo>
                <a:cubicBezTo>
                  <a:pt x="193" y="44"/>
                  <a:pt x="195" y="49"/>
                  <a:pt x="197" y="54"/>
                </a:cubicBezTo>
                <a:cubicBezTo>
                  <a:pt x="198" y="55"/>
                  <a:pt x="199" y="59"/>
                  <a:pt x="199" y="63"/>
                </a:cubicBezTo>
                <a:cubicBezTo>
                  <a:pt x="208" y="70"/>
                  <a:pt x="223" y="71"/>
                  <a:pt x="230" y="80"/>
                </a:cubicBezTo>
                <a:cubicBezTo>
                  <a:pt x="223" y="73"/>
                  <a:pt x="209" y="73"/>
                  <a:pt x="201" y="67"/>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1" name="iSľíḋè"/>
          <p:cNvSpPr/>
          <p:nvPr>
            <p:custDataLst>
              <p:tags r:id="rId5"/>
            </p:custDataLst>
          </p:nvPr>
        </p:nvSpPr>
        <p:spPr bwMode="auto">
          <a:xfrm>
            <a:off x="5622966" y="2033725"/>
            <a:ext cx="945230" cy="1107693"/>
          </a:xfrm>
          <a:custGeom>
            <a:avLst/>
            <a:gdLst>
              <a:gd name="T0" fmla="*/ 208 w 308"/>
              <a:gd name="T1" fmla="*/ 354 h 361"/>
              <a:gd name="T2" fmla="*/ 178 w 308"/>
              <a:gd name="T3" fmla="*/ 311 h 361"/>
              <a:gd name="T4" fmla="*/ 70 w 308"/>
              <a:gd name="T5" fmla="*/ 266 h 361"/>
              <a:gd name="T6" fmla="*/ 124 w 308"/>
              <a:gd name="T7" fmla="*/ 233 h 361"/>
              <a:gd name="T8" fmla="*/ 125 w 308"/>
              <a:gd name="T9" fmla="*/ 202 h 361"/>
              <a:gd name="T10" fmla="*/ 84 w 308"/>
              <a:gd name="T11" fmla="*/ 172 h 361"/>
              <a:gd name="T12" fmla="*/ 22 w 308"/>
              <a:gd name="T13" fmla="*/ 143 h 361"/>
              <a:gd name="T14" fmla="*/ 54 w 308"/>
              <a:gd name="T15" fmla="*/ 108 h 361"/>
              <a:gd name="T16" fmla="*/ 85 w 308"/>
              <a:gd name="T17" fmla="*/ 98 h 361"/>
              <a:gd name="T18" fmla="*/ 54 w 308"/>
              <a:gd name="T19" fmla="*/ 69 h 361"/>
              <a:gd name="T20" fmla="*/ 81 w 308"/>
              <a:gd name="T21" fmla="*/ 55 h 361"/>
              <a:gd name="T22" fmla="*/ 56 w 308"/>
              <a:gd name="T23" fmla="*/ 15 h 361"/>
              <a:gd name="T24" fmla="*/ 125 w 308"/>
              <a:gd name="T25" fmla="*/ 43 h 361"/>
              <a:gd name="T26" fmla="*/ 169 w 308"/>
              <a:gd name="T27" fmla="*/ 100 h 361"/>
              <a:gd name="T28" fmla="*/ 196 w 308"/>
              <a:gd name="T29" fmla="*/ 97 h 361"/>
              <a:gd name="T30" fmla="*/ 231 w 308"/>
              <a:gd name="T31" fmla="*/ 95 h 361"/>
              <a:gd name="T32" fmla="*/ 234 w 308"/>
              <a:gd name="T33" fmla="*/ 141 h 361"/>
              <a:gd name="T34" fmla="*/ 208 w 308"/>
              <a:gd name="T35" fmla="*/ 198 h 361"/>
              <a:gd name="T36" fmla="*/ 260 w 308"/>
              <a:gd name="T37" fmla="*/ 190 h 361"/>
              <a:gd name="T38" fmla="*/ 285 w 308"/>
              <a:gd name="T39" fmla="*/ 238 h 361"/>
              <a:gd name="T40" fmla="*/ 224 w 308"/>
              <a:gd name="T41" fmla="*/ 361 h 361"/>
              <a:gd name="T42" fmla="*/ 208 w 308"/>
              <a:gd name="T43" fmla="*/ 354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361">
                <a:moveTo>
                  <a:pt x="208" y="354"/>
                </a:moveTo>
                <a:cubicBezTo>
                  <a:pt x="208" y="355"/>
                  <a:pt x="209" y="333"/>
                  <a:pt x="178" y="311"/>
                </a:cubicBezTo>
                <a:cubicBezTo>
                  <a:pt x="147" y="288"/>
                  <a:pt x="78" y="288"/>
                  <a:pt x="70" y="266"/>
                </a:cubicBezTo>
                <a:cubicBezTo>
                  <a:pt x="62" y="243"/>
                  <a:pt x="105" y="249"/>
                  <a:pt x="124" y="233"/>
                </a:cubicBezTo>
                <a:cubicBezTo>
                  <a:pt x="144" y="216"/>
                  <a:pt x="151" y="208"/>
                  <a:pt x="125" y="202"/>
                </a:cubicBezTo>
                <a:cubicBezTo>
                  <a:pt x="99" y="196"/>
                  <a:pt x="84" y="194"/>
                  <a:pt x="84" y="172"/>
                </a:cubicBezTo>
                <a:cubicBezTo>
                  <a:pt x="85" y="151"/>
                  <a:pt x="42" y="160"/>
                  <a:pt x="22" y="143"/>
                </a:cubicBezTo>
                <a:cubicBezTo>
                  <a:pt x="0" y="126"/>
                  <a:pt x="13" y="106"/>
                  <a:pt x="54" y="108"/>
                </a:cubicBezTo>
                <a:cubicBezTo>
                  <a:pt x="95" y="112"/>
                  <a:pt x="97" y="105"/>
                  <a:pt x="85" y="98"/>
                </a:cubicBezTo>
                <a:cubicBezTo>
                  <a:pt x="74" y="92"/>
                  <a:pt x="39" y="80"/>
                  <a:pt x="54" y="69"/>
                </a:cubicBezTo>
                <a:cubicBezTo>
                  <a:pt x="70" y="59"/>
                  <a:pt x="93" y="69"/>
                  <a:pt x="81" y="55"/>
                </a:cubicBezTo>
                <a:cubicBezTo>
                  <a:pt x="69" y="41"/>
                  <a:pt x="41" y="29"/>
                  <a:pt x="56" y="15"/>
                </a:cubicBezTo>
                <a:cubicBezTo>
                  <a:pt x="70" y="0"/>
                  <a:pt x="106" y="2"/>
                  <a:pt x="125" y="43"/>
                </a:cubicBezTo>
                <a:cubicBezTo>
                  <a:pt x="143" y="84"/>
                  <a:pt x="150" y="95"/>
                  <a:pt x="169" y="100"/>
                </a:cubicBezTo>
                <a:cubicBezTo>
                  <a:pt x="178" y="103"/>
                  <a:pt x="187" y="100"/>
                  <a:pt x="196" y="97"/>
                </a:cubicBezTo>
                <a:cubicBezTo>
                  <a:pt x="207" y="93"/>
                  <a:pt x="218" y="90"/>
                  <a:pt x="231" y="95"/>
                </a:cubicBezTo>
                <a:cubicBezTo>
                  <a:pt x="254" y="104"/>
                  <a:pt x="248" y="127"/>
                  <a:pt x="234" y="141"/>
                </a:cubicBezTo>
                <a:cubicBezTo>
                  <a:pt x="219" y="156"/>
                  <a:pt x="194" y="184"/>
                  <a:pt x="208" y="198"/>
                </a:cubicBezTo>
                <a:cubicBezTo>
                  <a:pt x="222" y="212"/>
                  <a:pt x="239" y="193"/>
                  <a:pt x="260" y="190"/>
                </a:cubicBezTo>
                <a:cubicBezTo>
                  <a:pt x="283" y="187"/>
                  <a:pt x="308" y="207"/>
                  <a:pt x="285" y="238"/>
                </a:cubicBezTo>
                <a:cubicBezTo>
                  <a:pt x="262" y="267"/>
                  <a:pt x="227" y="290"/>
                  <a:pt x="224" y="361"/>
                </a:cubicBezTo>
                <a:cubicBezTo>
                  <a:pt x="219" y="359"/>
                  <a:pt x="213" y="357"/>
                  <a:pt x="208" y="354"/>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2" name="íṧlîḑê"/>
          <p:cNvSpPr/>
          <p:nvPr>
            <p:custDataLst>
              <p:tags r:id="rId6"/>
            </p:custDataLst>
          </p:nvPr>
        </p:nvSpPr>
        <p:spPr bwMode="auto">
          <a:xfrm>
            <a:off x="5850412" y="2079508"/>
            <a:ext cx="171322" cy="245169"/>
          </a:xfrm>
          <a:custGeom>
            <a:avLst/>
            <a:gdLst>
              <a:gd name="T0" fmla="*/ 1 w 56"/>
              <a:gd name="T1" fmla="*/ 0 h 80"/>
              <a:gd name="T2" fmla="*/ 0 w 56"/>
              <a:gd name="T3" fmla="*/ 0 h 80"/>
              <a:gd name="T4" fmla="*/ 0 w 56"/>
              <a:gd name="T5" fmla="*/ 2 h 80"/>
              <a:gd name="T6" fmla="*/ 52 w 56"/>
              <a:gd name="T7" fmla="*/ 77 h 80"/>
              <a:gd name="T8" fmla="*/ 56 w 56"/>
              <a:gd name="T9" fmla="*/ 80 h 80"/>
              <a:gd name="T10" fmla="*/ 2 w 56"/>
              <a:gd name="T11" fmla="*/ 0 h 80"/>
              <a:gd name="T12" fmla="*/ 1 w 56"/>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56" h="80">
                <a:moveTo>
                  <a:pt x="1" y="0"/>
                </a:moveTo>
                <a:cubicBezTo>
                  <a:pt x="1" y="0"/>
                  <a:pt x="0" y="0"/>
                  <a:pt x="0" y="0"/>
                </a:cubicBezTo>
                <a:cubicBezTo>
                  <a:pt x="0" y="1"/>
                  <a:pt x="0" y="2"/>
                  <a:pt x="0" y="2"/>
                </a:cubicBezTo>
                <a:cubicBezTo>
                  <a:pt x="1" y="3"/>
                  <a:pt x="23" y="25"/>
                  <a:pt x="52" y="77"/>
                </a:cubicBezTo>
                <a:cubicBezTo>
                  <a:pt x="53" y="78"/>
                  <a:pt x="55" y="79"/>
                  <a:pt x="56" y="80"/>
                </a:cubicBezTo>
                <a:cubicBezTo>
                  <a:pt x="26" y="25"/>
                  <a:pt x="2" y="1"/>
                  <a:pt x="2" y="0"/>
                </a:cubicBezTo>
                <a:cubicBezTo>
                  <a:pt x="2" y="0"/>
                  <a:pt x="1" y="0"/>
                  <a:pt x="1"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3" name="îSlïḍê"/>
          <p:cNvSpPr/>
          <p:nvPr>
            <p:custDataLst>
              <p:tags r:id="rId7"/>
            </p:custDataLst>
          </p:nvPr>
        </p:nvSpPr>
        <p:spPr bwMode="auto">
          <a:xfrm>
            <a:off x="6015827" y="2327633"/>
            <a:ext cx="184616" cy="447507"/>
          </a:xfrm>
          <a:custGeom>
            <a:avLst/>
            <a:gdLst>
              <a:gd name="T0" fmla="*/ 30 w 60"/>
              <a:gd name="T1" fmla="*/ 56 h 146"/>
              <a:gd name="T2" fmla="*/ 30 w 60"/>
              <a:gd name="T3" fmla="*/ 57 h 146"/>
              <a:gd name="T4" fmla="*/ 29 w 60"/>
              <a:gd name="T5" fmla="*/ 57 h 146"/>
              <a:gd name="T6" fmla="*/ 28 w 60"/>
              <a:gd name="T7" fmla="*/ 57 h 146"/>
              <a:gd name="T8" fmla="*/ 27 w 60"/>
              <a:gd name="T9" fmla="*/ 57 h 146"/>
              <a:gd name="T10" fmla="*/ 60 w 60"/>
              <a:gd name="T11" fmla="*/ 146 h 146"/>
              <a:gd name="T12" fmla="*/ 60 w 60"/>
              <a:gd name="T13" fmla="*/ 138 h 146"/>
              <a:gd name="T14" fmla="*/ 36 w 60"/>
              <a:gd name="T15" fmla="*/ 73 h 146"/>
              <a:gd name="T16" fmla="*/ 36 w 60"/>
              <a:gd name="T17" fmla="*/ 73 h 146"/>
              <a:gd name="T18" fmla="*/ 35 w 60"/>
              <a:gd name="T19" fmla="*/ 73 h 146"/>
              <a:gd name="T20" fmla="*/ 34 w 60"/>
              <a:gd name="T21" fmla="*/ 73 h 146"/>
              <a:gd name="T22" fmla="*/ 34 w 60"/>
              <a:gd name="T23" fmla="*/ 71 h 146"/>
              <a:gd name="T24" fmla="*/ 35 w 60"/>
              <a:gd name="T25" fmla="*/ 70 h 146"/>
              <a:gd name="T26" fmla="*/ 30 w 60"/>
              <a:gd name="T27" fmla="*/ 56 h 146"/>
              <a:gd name="T28" fmla="*/ 3 w 60"/>
              <a:gd name="T29" fmla="*/ 0 h 146"/>
              <a:gd name="T30" fmla="*/ 3 w 60"/>
              <a:gd name="T31" fmla="*/ 1 h 146"/>
              <a:gd name="T32" fmla="*/ 2 w 60"/>
              <a:gd name="T33" fmla="*/ 1 h 146"/>
              <a:gd name="T34" fmla="*/ 1 w 60"/>
              <a:gd name="T35" fmla="*/ 1 h 146"/>
              <a:gd name="T36" fmla="*/ 0 w 60"/>
              <a:gd name="T37" fmla="*/ 1 h 146"/>
              <a:gd name="T38" fmla="*/ 26 w 60"/>
              <a:gd name="T39" fmla="*/ 54 h 146"/>
              <a:gd name="T40" fmla="*/ 29 w 60"/>
              <a:gd name="T41" fmla="*/ 55 h 146"/>
              <a:gd name="T42" fmla="*/ 29 w 60"/>
              <a:gd name="T43" fmla="*/ 55 h 146"/>
              <a:gd name="T44" fmla="*/ 3 w 60"/>
              <a:gd name="T4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146">
                <a:moveTo>
                  <a:pt x="30" y="56"/>
                </a:moveTo>
                <a:cubicBezTo>
                  <a:pt x="30" y="57"/>
                  <a:pt x="30" y="57"/>
                  <a:pt x="30" y="57"/>
                </a:cubicBezTo>
                <a:cubicBezTo>
                  <a:pt x="29" y="57"/>
                  <a:pt x="29" y="57"/>
                  <a:pt x="29" y="57"/>
                </a:cubicBezTo>
                <a:cubicBezTo>
                  <a:pt x="28" y="57"/>
                  <a:pt x="28" y="57"/>
                  <a:pt x="28" y="57"/>
                </a:cubicBezTo>
                <a:cubicBezTo>
                  <a:pt x="28" y="57"/>
                  <a:pt x="28" y="57"/>
                  <a:pt x="27" y="57"/>
                </a:cubicBezTo>
                <a:cubicBezTo>
                  <a:pt x="38" y="83"/>
                  <a:pt x="49" y="112"/>
                  <a:pt x="60" y="146"/>
                </a:cubicBezTo>
                <a:cubicBezTo>
                  <a:pt x="60" y="138"/>
                  <a:pt x="60" y="138"/>
                  <a:pt x="60" y="138"/>
                </a:cubicBezTo>
                <a:cubicBezTo>
                  <a:pt x="52" y="114"/>
                  <a:pt x="44" y="92"/>
                  <a:pt x="36" y="73"/>
                </a:cubicBezTo>
                <a:cubicBezTo>
                  <a:pt x="36" y="73"/>
                  <a:pt x="36" y="73"/>
                  <a:pt x="36" y="73"/>
                </a:cubicBezTo>
                <a:cubicBezTo>
                  <a:pt x="35" y="73"/>
                  <a:pt x="35" y="73"/>
                  <a:pt x="35" y="73"/>
                </a:cubicBezTo>
                <a:cubicBezTo>
                  <a:pt x="34" y="73"/>
                  <a:pt x="34" y="73"/>
                  <a:pt x="34" y="73"/>
                </a:cubicBezTo>
                <a:cubicBezTo>
                  <a:pt x="34" y="73"/>
                  <a:pt x="34" y="72"/>
                  <a:pt x="34" y="71"/>
                </a:cubicBezTo>
                <a:cubicBezTo>
                  <a:pt x="34" y="71"/>
                  <a:pt x="35" y="71"/>
                  <a:pt x="35" y="70"/>
                </a:cubicBezTo>
                <a:cubicBezTo>
                  <a:pt x="34" y="65"/>
                  <a:pt x="32" y="61"/>
                  <a:pt x="30" y="56"/>
                </a:cubicBezTo>
                <a:moveTo>
                  <a:pt x="3" y="0"/>
                </a:moveTo>
                <a:cubicBezTo>
                  <a:pt x="3" y="0"/>
                  <a:pt x="3" y="1"/>
                  <a:pt x="3" y="1"/>
                </a:cubicBezTo>
                <a:cubicBezTo>
                  <a:pt x="2" y="1"/>
                  <a:pt x="2" y="1"/>
                  <a:pt x="2" y="1"/>
                </a:cubicBezTo>
                <a:cubicBezTo>
                  <a:pt x="1" y="1"/>
                  <a:pt x="1" y="1"/>
                  <a:pt x="1" y="1"/>
                </a:cubicBezTo>
                <a:cubicBezTo>
                  <a:pt x="1" y="1"/>
                  <a:pt x="1" y="1"/>
                  <a:pt x="0" y="1"/>
                </a:cubicBezTo>
                <a:cubicBezTo>
                  <a:pt x="9" y="16"/>
                  <a:pt x="17" y="34"/>
                  <a:pt x="26" y="54"/>
                </a:cubicBezTo>
                <a:cubicBezTo>
                  <a:pt x="27" y="54"/>
                  <a:pt x="28" y="55"/>
                  <a:pt x="29" y="55"/>
                </a:cubicBezTo>
                <a:cubicBezTo>
                  <a:pt x="29" y="55"/>
                  <a:pt x="29" y="55"/>
                  <a:pt x="29" y="55"/>
                </a:cubicBezTo>
                <a:cubicBezTo>
                  <a:pt x="20" y="34"/>
                  <a:pt x="11" y="16"/>
                  <a:pt x="3"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4" name="íşļíḓè"/>
          <p:cNvSpPr/>
          <p:nvPr>
            <p:custDataLst>
              <p:tags r:id="rId8"/>
            </p:custDataLst>
          </p:nvPr>
        </p:nvSpPr>
        <p:spPr bwMode="auto">
          <a:xfrm>
            <a:off x="5810535" y="2256740"/>
            <a:ext cx="214154" cy="73846"/>
          </a:xfrm>
          <a:custGeom>
            <a:avLst/>
            <a:gdLst>
              <a:gd name="T0" fmla="*/ 69 w 70"/>
              <a:gd name="T1" fmla="*/ 22 h 24"/>
              <a:gd name="T2" fmla="*/ 70 w 70"/>
              <a:gd name="T3" fmla="*/ 23 h 24"/>
              <a:gd name="T4" fmla="*/ 69 w 70"/>
              <a:gd name="T5" fmla="*/ 22 h 24"/>
              <a:gd name="T6" fmla="*/ 69 w 70"/>
              <a:gd name="T7" fmla="*/ 22 h 24"/>
              <a:gd name="T8" fmla="*/ 1 w 70"/>
              <a:gd name="T9" fmla="*/ 0 h 24"/>
              <a:gd name="T10" fmla="*/ 0 w 70"/>
              <a:gd name="T11" fmla="*/ 1 h 24"/>
              <a:gd name="T12" fmla="*/ 1 w 70"/>
              <a:gd name="T13" fmla="*/ 2 h 24"/>
              <a:gd name="T14" fmla="*/ 67 w 70"/>
              <a:gd name="T15" fmla="*/ 24 h 24"/>
              <a:gd name="T16" fmla="*/ 65 w 70"/>
              <a:gd name="T17" fmla="*/ 19 h 24"/>
              <a:gd name="T18" fmla="*/ 1 w 70"/>
              <a:gd name="T19" fmla="*/ 0 h 24"/>
              <a:gd name="T20" fmla="*/ 1 w 70"/>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24">
                <a:moveTo>
                  <a:pt x="69" y="22"/>
                </a:moveTo>
                <a:cubicBezTo>
                  <a:pt x="70" y="22"/>
                  <a:pt x="70" y="23"/>
                  <a:pt x="70" y="23"/>
                </a:cubicBezTo>
                <a:cubicBezTo>
                  <a:pt x="70" y="23"/>
                  <a:pt x="70" y="22"/>
                  <a:pt x="69" y="22"/>
                </a:cubicBezTo>
                <a:cubicBezTo>
                  <a:pt x="69" y="22"/>
                  <a:pt x="69" y="22"/>
                  <a:pt x="69" y="22"/>
                </a:cubicBezTo>
                <a:moveTo>
                  <a:pt x="1" y="0"/>
                </a:moveTo>
                <a:cubicBezTo>
                  <a:pt x="1" y="0"/>
                  <a:pt x="0" y="0"/>
                  <a:pt x="0" y="1"/>
                </a:cubicBezTo>
                <a:cubicBezTo>
                  <a:pt x="0" y="2"/>
                  <a:pt x="1" y="2"/>
                  <a:pt x="1" y="2"/>
                </a:cubicBezTo>
                <a:cubicBezTo>
                  <a:pt x="2" y="2"/>
                  <a:pt x="37" y="3"/>
                  <a:pt x="67" y="24"/>
                </a:cubicBezTo>
                <a:cubicBezTo>
                  <a:pt x="67" y="22"/>
                  <a:pt x="66" y="21"/>
                  <a:pt x="65" y="19"/>
                </a:cubicBezTo>
                <a:cubicBezTo>
                  <a:pt x="35" y="1"/>
                  <a:pt x="2" y="0"/>
                  <a:pt x="1" y="0"/>
                </a:cubicBezTo>
                <a:cubicBezTo>
                  <a:pt x="1" y="0"/>
                  <a:pt x="1" y="0"/>
                  <a:pt x="1"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5" name="išļïḍè"/>
          <p:cNvSpPr/>
          <p:nvPr>
            <p:custDataLst>
              <p:tags r:id="rId9"/>
            </p:custDataLst>
          </p:nvPr>
        </p:nvSpPr>
        <p:spPr bwMode="auto">
          <a:xfrm>
            <a:off x="6009920" y="2315817"/>
            <a:ext cx="14770" cy="14770"/>
          </a:xfrm>
          <a:custGeom>
            <a:avLst/>
            <a:gdLst>
              <a:gd name="T0" fmla="*/ 0 w 5"/>
              <a:gd name="T1" fmla="*/ 0 h 5"/>
              <a:gd name="T2" fmla="*/ 2 w 5"/>
              <a:gd name="T3" fmla="*/ 5 h 5"/>
              <a:gd name="T4" fmla="*/ 3 w 5"/>
              <a:gd name="T5" fmla="*/ 5 h 5"/>
              <a:gd name="T6" fmla="*/ 4 w 5"/>
              <a:gd name="T7" fmla="*/ 5 h 5"/>
              <a:gd name="T8" fmla="*/ 5 w 5"/>
              <a:gd name="T9" fmla="*/ 5 h 5"/>
              <a:gd name="T10" fmla="*/ 5 w 5"/>
              <a:gd name="T11" fmla="*/ 4 h 5"/>
              <a:gd name="T12" fmla="*/ 4 w 5"/>
              <a:gd name="T13" fmla="*/ 3 h 5"/>
              <a:gd name="T14" fmla="*/ 0 w 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0" y="0"/>
                </a:moveTo>
                <a:cubicBezTo>
                  <a:pt x="1" y="2"/>
                  <a:pt x="2" y="3"/>
                  <a:pt x="2" y="5"/>
                </a:cubicBezTo>
                <a:cubicBezTo>
                  <a:pt x="3" y="5"/>
                  <a:pt x="3" y="5"/>
                  <a:pt x="3" y="5"/>
                </a:cubicBezTo>
                <a:cubicBezTo>
                  <a:pt x="4" y="5"/>
                  <a:pt x="4" y="5"/>
                  <a:pt x="4" y="5"/>
                </a:cubicBezTo>
                <a:cubicBezTo>
                  <a:pt x="5" y="5"/>
                  <a:pt x="5" y="5"/>
                  <a:pt x="5" y="5"/>
                </a:cubicBezTo>
                <a:cubicBezTo>
                  <a:pt x="5" y="5"/>
                  <a:pt x="5" y="4"/>
                  <a:pt x="5" y="4"/>
                </a:cubicBezTo>
                <a:cubicBezTo>
                  <a:pt x="5" y="4"/>
                  <a:pt x="5" y="3"/>
                  <a:pt x="4" y="3"/>
                </a:cubicBezTo>
                <a:cubicBezTo>
                  <a:pt x="3" y="2"/>
                  <a:pt x="1" y="1"/>
                  <a:pt x="0"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8" name="îŝļíḋê"/>
          <p:cNvSpPr/>
          <p:nvPr>
            <p:custDataLst>
              <p:tags r:id="rId10"/>
            </p:custDataLst>
          </p:nvPr>
        </p:nvSpPr>
        <p:spPr bwMode="auto">
          <a:xfrm>
            <a:off x="5727827" y="2426587"/>
            <a:ext cx="379569" cy="76799"/>
          </a:xfrm>
          <a:custGeom>
            <a:avLst/>
            <a:gdLst>
              <a:gd name="T0" fmla="*/ 123 w 124"/>
              <a:gd name="T1" fmla="*/ 23 h 25"/>
              <a:gd name="T2" fmla="*/ 124 w 124"/>
              <a:gd name="T3" fmla="*/ 24 h 25"/>
              <a:gd name="T4" fmla="*/ 123 w 124"/>
              <a:gd name="T5" fmla="*/ 23 h 25"/>
              <a:gd name="T6" fmla="*/ 1 w 124"/>
              <a:gd name="T7" fmla="*/ 0 h 25"/>
              <a:gd name="T8" fmla="*/ 0 w 124"/>
              <a:gd name="T9" fmla="*/ 1 h 25"/>
              <a:gd name="T10" fmla="*/ 1 w 124"/>
              <a:gd name="T11" fmla="*/ 3 h 25"/>
              <a:gd name="T12" fmla="*/ 121 w 124"/>
              <a:gd name="T13" fmla="*/ 25 h 25"/>
              <a:gd name="T14" fmla="*/ 120 w 124"/>
              <a:gd name="T15" fmla="*/ 22 h 25"/>
              <a:gd name="T16" fmla="*/ 1 w 124"/>
              <a:gd name="T17" fmla="*/ 0 h 25"/>
              <a:gd name="T18" fmla="*/ 1 w 1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25">
                <a:moveTo>
                  <a:pt x="123" y="23"/>
                </a:moveTo>
                <a:cubicBezTo>
                  <a:pt x="123" y="24"/>
                  <a:pt x="124" y="24"/>
                  <a:pt x="124" y="24"/>
                </a:cubicBezTo>
                <a:cubicBezTo>
                  <a:pt x="124" y="24"/>
                  <a:pt x="124" y="24"/>
                  <a:pt x="123" y="23"/>
                </a:cubicBezTo>
                <a:moveTo>
                  <a:pt x="1" y="0"/>
                </a:moveTo>
                <a:cubicBezTo>
                  <a:pt x="1" y="0"/>
                  <a:pt x="0" y="1"/>
                  <a:pt x="0" y="1"/>
                </a:cubicBezTo>
                <a:cubicBezTo>
                  <a:pt x="0" y="2"/>
                  <a:pt x="1" y="3"/>
                  <a:pt x="1" y="3"/>
                </a:cubicBezTo>
                <a:cubicBezTo>
                  <a:pt x="2" y="3"/>
                  <a:pt x="65" y="3"/>
                  <a:pt x="121" y="25"/>
                </a:cubicBezTo>
                <a:cubicBezTo>
                  <a:pt x="121" y="24"/>
                  <a:pt x="121" y="23"/>
                  <a:pt x="120" y="22"/>
                </a:cubicBezTo>
                <a:cubicBezTo>
                  <a:pt x="64" y="1"/>
                  <a:pt x="2" y="0"/>
                  <a:pt x="1" y="0"/>
                </a:cubicBezTo>
                <a:cubicBezTo>
                  <a:pt x="1" y="0"/>
                  <a:pt x="1" y="0"/>
                  <a:pt x="1"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40" name="îšliḋè"/>
          <p:cNvSpPr/>
          <p:nvPr>
            <p:custDataLst>
              <p:tags r:id="rId11"/>
            </p:custDataLst>
          </p:nvPr>
        </p:nvSpPr>
        <p:spPr bwMode="auto">
          <a:xfrm>
            <a:off x="5908012" y="2828309"/>
            <a:ext cx="292430" cy="54646"/>
          </a:xfrm>
          <a:custGeom>
            <a:avLst/>
            <a:gdLst>
              <a:gd name="T0" fmla="*/ 1 w 95"/>
              <a:gd name="T1" fmla="*/ 0 h 18"/>
              <a:gd name="T2" fmla="*/ 0 w 95"/>
              <a:gd name="T3" fmla="*/ 1 h 18"/>
              <a:gd name="T4" fmla="*/ 1 w 95"/>
              <a:gd name="T5" fmla="*/ 2 h 18"/>
              <a:gd name="T6" fmla="*/ 95 w 95"/>
              <a:gd name="T7" fmla="*/ 18 h 18"/>
              <a:gd name="T8" fmla="*/ 95 w 95"/>
              <a:gd name="T9" fmla="*/ 15 h 18"/>
              <a:gd name="T10" fmla="*/ 1 w 95"/>
              <a:gd name="T11" fmla="*/ 0 h 18"/>
              <a:gd name="T12" fmla="*/ 1 w 95"/>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95" h="18">
                <a:moveTo>
                  <a:pt x="1" y="0"/>
                </a:moveTo>
                <a:cubicBezTo>
                  <a:pt x="0" y="0"/>
                  <a:pt x="0" y="0"/>
                  <a:pt x="0" y="1"/>
                </a:cubicBezTo>
                <a:cubicBezTo>
                  <a:pt x="0" y="1"/>
                  <a:pt x="0" y="2"/>
                  <a:pt x="1" y="2"/>
                </a:cubicBezTo>
                <a:cubicBezTo>
                  <a:pt x="2" y="2"/>
                  <a:pt x="56" y="4"/>
                  <a:pt x="95" y="18"/>
                </a:cubicBezTo>
                <a:cubicBezTo>
                  <a:pt x="95" y="15"/>
                  <a:pt x="95" y="15"/>
                  <a:pt x="95" y="15"/>
                </a:cubicBezTo>
                <a:cubicBezTo>
                  <a:pt x="55" y="2"/>
                  <a:pt x="2" y="0"/>
                  <a:pt x="1" y="0"/>
                </a:cubicBezTo>
                <a:cubicBezTo>
                  <a:pt x="1" y="0"/>
                  <a:pt x="1" y="0"/>
                  <a:pt x="1"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7" name="îŝlíďé"/>
          <p:cNvSpPr/>
          <p:nvPr userDrawn="1">
            <p:custDataLst>
              <p:tags r:id="rId12"/>
            </p:custDataLst>
          </p:nvPr>
        </p:nvSpPr>
        <p:spPr bwMode="auto">
          <a:xfrm>
            <a:off x="5275890" y="2199140"/>
            <a:ext cx="76799" cy="76799"/>
          </a:xfrm>
          <a:custGeom>
            <a:avLst/>
            <a:gdLst>
              <a:gd name="T0" fmla="*/ 23 w 25"/>
              <a:gd name="T1" fmla="*/ 12 h 25"/>
              <a:gd name="T2" fmla="*/ 21 w 25"/>
              <a:gd name="T3" fmla="*/ 12 h 25"/>
              <a:gd name="T4" fmla="*/ 13 w 25"/>
              <a:gd name="T5" fmla="*/ 21 h 25"/>
              <a:gd name="T6" fmla="*/ 4 w 25"/>
              <a:gd name="T7" fmla="*/ 12 h 25"/>
              <a:gd name="T8" fmla="*/ 13 w 25"/>
              <a:gd name="T9" fmla="*/ 4 h 25"/>
              <a:gd name="T10" fmla="*/ 21 w 25"/>
              <a:gd name="T11" fmla="*/ 12 h 25"/>
              <a:gd name="T12" fmla="*/ 23 w 25"/>
              <a:gd name="T13" fmla="*/ 12 h 25"/>
              <a:gd name="T14" fmla="*/ 25 w 25"/>
              <a:gd name="T15" fmla="*/ 12 h 25"/>
              <a:gd name="T16" fmla="*/ 13 w 25"/>
              <a:gd name="T17" fmla="*/ 0 h 25"/>
              <a:gd name="T18" fmla="*/ 0 w 25"/>
              <a:gd name="T19" fmla="*/ 12 h 25"/>
              <a:gd name="T20" fmla="*/ 13 w 25"/>
              <a:gd name="T21" fmla="*/ 25 h 25"/>
              <a:gd name="T22" fmla="*/ 25 w 25"/>
              <a:gd name="T23" fmla="*/ 12 h 25"/>
              <a:gd name="T24" fmla="*/ 23 w 25"/>
              <a:gd name="T2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2"/>
                </a:moveTo>
                <a:cubicBezTo>
                  <a:pt x="21" y="12"/>
                  <a:pt x="21" y="12"/>
                  <a:pt x="21" y="12"/>
                </a:cubicBezTo>
                <a:cubicBezTo>
                  <a:pt x="21" y="17"/>
                  <a:pt x="18" y="21"/>
                  <a:pt x="13" y="21"/>
                </a:cubicBezTo>
                <a:cubicBezTo>
                  <a:pt x="8" y="21"/>
                  <a:pt x="4" y="17"/>
                  <a:pt x="4" y="12"/>
                </a:cubicBezTo>
                <a:cubicBezTo>
                  <a:pt x="4" y="8"/>
                  <a:pt x="8" y="4"/>
                  <a:pt x="13" y="4"/>
                </a:cubicBezTo>
                <a:cubicBezTo>
                  <a:pt x="18" y="4"/>
                  <a:pt x="21" y="8"/>
                  <a:pt x="21" y="12"/>
                </a:cubicBezTo>
                <a:cubicBezTo>
                  <a:pt x="23" y="12"/>
                  <a:pt x="23" y="12"/>
                  <a:pt x="23" y="12"/>
                </a:cubicBezTo>
                <a:cubicBezTo>
                  <a:pt x="25" y="12"/>
                  <a:pt x="25" y="12"/>
                  <a:pt x="25" y="12"/>
                </a:cubicBezTo>
                <a:cubicBezTo>
                  <a:pt x="25" y="5"/>
                  <a:pt x="20" y="0"/>
                  <a:pt x="13" y="0"/>
                </a:cubicBezTo>
                <a:cubicBezTo>
                  <a:pt x="6" y="0"/>
                  <a:pt x="0" y="5"/>
                  <a:pt x="0" y="12"/>
                </a:cubicBezTo>
                <a:cubicBezTo>
                  <a:pt x="0" y="19"/>
                  <a:pt x="6" y="25"/>
                  <a:pt x="13" y="25"/>
                </a:cubicBezTo>
                <a:cubicBezTo>
                  <a:pt x="20" y="25"/>
                  <a:pt x="25" y="19"/>
                  <a:pt x="25" y="12"/>
                </a:cubicBezTo>
                <a:lnTo>
                  <a:pt x="23" y="12"/>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8" name="i$ľídê"/>
          <p:cNvSpPr/>
          <p:nvPr userDrawn="1">
            <p:custDataLst>
              <p:tags r:id="rId13"/>
            </p:custDataLst>
          </p:nvPr>
        </p:nvSpPr>
        <p:spPr bwMode="auto">
          <a:xfrm>
            <a:off x="6107397" y="1042709"/>
            <a:ext cx="76799" cy="76799"/>
          </a:xfrm>
          <a:custGeom>
            <a:avLst/>
            <a:gdLst>
              <a:gd name="T0" fmla="*/ 23 w 25"/>
              <a:gd name="T1" fmla="*/ 12 h 25"/>
              <a:gd name="T2" fmla="*/ 21 w 25"/>
              <a:gd name="T3" fmla="*/ 12 h 25"/>
              <a:gd name="T4" fmla="*/ 13 w 25"/>
              <a:gd name="T5" fmla="*/ 21 h 25"/>
              <a:gd name="T6" fmla="*/ 4 w 25"/>
              <a:gd name="T7" fmla="*/ 12 h 25"/>
              <a:gd name="T8" fmla="*/ 13 w 25"/>
              <a:gd name="T9" fmla="*/ 4 h 25"/>
              <a:gd name="T10" fmla="*/ 21 w 25"/>
              <a:gd name="T11" fmla="*/ 12 h 25"/>
              <a:gd name="T12" fmla="*/ 23 w 25"/>
              <a:gd name="T13" fmla="*/ 12 h 25"/>
              <a:gd name="T14" fmla="*/ 25 w 25"/>
              <a:gd name="T15" fmla="*/ 12 h 25"/>
              <a:gd name="T16" fmla="*/ 13 w 25"/>
              <a:gd name="T17" fmla="*/ 0 h 25"/>
              <a:gd name="T18" fmla="*/ 0 w 25"/>
              <a:gd name="T19" fmla="*/ 12 h 25"/>
              <a:gd name="T20" fmla="*/ 13 w 25"/>
              <a:gd name="T21" fmla="*/ 25 h 25"/>
              <a:gd name="T22" fmla="*/ 25 w 25"/>
              <a:gd name="T23" fmla="*/ 12 h 25"/>
              <a:gd name="T24" fmla="*/ 23 w 25"/>
              <a:gd name="T2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2"/>
                </a:moveTo>
                <a:cubicBezTo>
                  <a:pt x="21" y="12"/>
                  <a:pt x="21" y="12"/>
                  <a:pt x="21" y="12"/>
                </a:cubicBezTo>
                <a:cubicBezTo>
                  <a:pt x="21" y="17"/>
                  <a:pt x="18" y="21"/>
                  <a:pt x="13" y="21"/>
                </a:cubicBezTo>
                <a:cubicBezTo>
                  <a:pt x="8" y="21"/>
                  <a:pt x="4" y="17"/>
                  <a:pt x="4" y="12"/>
                </a:cubicBezTo>
                <a:cubicBezTo>
                  <a:pt x="4" y="8"/>
                  <a:pt x="8" y="4"/>
                  <a:pt x="13" y="4"/>
                </a:cubicBezTo>
                <a:cubicBezTo>
                  <a:pt x="18" y="4"/>
                  <a:pt x="21" y="8"/>
                  <a:pt x="21" y="12"/>
                </a:cubicBezTo>
                <a:cubicBezTo>
                  <a:pt x="23" y="12"/>
                  <a:pt x="23" y="12"/>
                  <a:pt x="23" y="12"/>
                </a:cubicBezTo>
                <a:cubicBezTo>
                  <a:pt x="25" y="12"/>
                  <a:pt x="25" y="12"/>
                  <a:pt x="25" y="12"/>
                </a:cubicBezTo>
                <a:cubicBezTo>
                  <a:pt x="25" y="5"/>
                  <a:pt x="20" y="0"/>
                  <a:pt x="13" y="0"/>
                </a:cubicBezTo>
                <a:cubicBezTo>
                  <a:pt x="6" y="0"/>
                  <a:pt x="0" y="5"/>
                  <a:pt x="0" y="12"/>
                </a:cubicBezTo>
                <a:cubicBezTo>
                  <a:pt x="0" y="19"/>
                  <a:pt x="6" y="25"/>
                  <a:pt x="13" y="25"/>
                </a:cubicBezTo>
                <a:cubicBezTo>
                  <a:pt x="20" y="25"/>
                  <a:pt x="25" y="19"/>
                  <a:pt x="25" y="12"/>
                </a:cubicBezTo>
                <a:lnTo>
                  <a:pt x="23" y="1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9" name="îṥlïďé"/>
          <p:cNvSpPr/>
          <p:nvPr userDrawn="1">
            <p:custDataLst>
              <p:tags r:id="rId14"/>
            </p:custDataLst>
          </p:nvPr>
        </p:nvSpPr>
        <p:spPr bwMode="auto">
          <a:xfrm>
            <a:off x="7860504" y="1096842"/>
            <a:ext cx="81476" cy="80268"/>
          </a:xfrm>
          <a:custGeom>
            <a:avLst/>
            <a:gdLst>
              <a:gd name="T0" fmla="*/ 10 w 11"/>
              <a:gd name="T1" fmla="*/ 6 h 12"/>
              <a:gd name="T2" fmla="*/ 10 w 11"/>
              <a:gd name="T3" fmla="*/ 6 h 12"/>
              <a:gd name="T4" fmla="*/ 6 w 11"/>
              <a:gd name="T5" fmla="*/ 10 h 12"/>
              <a:gd name="T6" fmla="*/ 2 w 11"/>
              <a:gd name="T7" fmla="*/ 6 h 12"/>
              <a:gd name="T8" fmla="*/ 6 w 11"/>
              <a:gd name="T9" fmla="*/ 2 h 12"/>
              <a:gd name="T10" fmla="*/ 10 w 11"/>
              <a:gd name="T11" fmla="*/ 6 h 12"/>
              <a:gd name="T12" fmla="*/ 10 w 11"/>
              <a:gd name="T13" fmla="*/ 6 h 12"/>
              <a:gd name="T14" fmla="*/ 11 w 11"/>
              <a:gd name="T15" fmla="*/ 6 h 12"/>
              <a:gd name="T16" fmla="*/ 6 w 11"/>
              <a:gd name="T17" fmla="*/ 0 h 12"/>
              <a:gd name="T18" fmla="*/ 0 w 11"/>
              <a:gd name="T19" fmla="*/ 6 h 12"/>
              <a:gd name="T20" fmla="*/ 6 w 11"/>
              <a:gd name="T21" fmla="*/ 12 h 12"/>
              <a:gd name="T22" fmla="*/ 11 w 11"/>
              <a:gd name="T23" fmla="*/ 6 h 12"/>
              <a:gd name="T24" fmla="*/ 10 w 11"/>
              <a:gd name="T25"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10" y="6"/>
                </a:moveTo>
                <a:cubicBezTo>
                  <a:pt x="10" y="6"/>
                  <a:pt x="10" y="6"/>
                  <a:pt x="10" y="6"/>
                </a:cubicBezTo>
                <a:cubicBezTo>
                  <a:pt x="10" y="8"/>
                  <a:pt x="8" y="10"/>
                  <a:pt x="6" y="10"/>
                </a:cubicBezTo>
                <a:cubicBezTo>
                  <a:pt x="3" y="10"/>
                  <a:pt x="2" y="8"/>
                  <a:pt x="2" y="6"/>
                </a:cubicBezTo>
                <a:cubicBezTo>
                  <a:pt x="2" y="4"/>
                  <a:pt x="3" y="2"/>
                  <a:pt x="6" y="2"/>
                </a:cubicBezTo>
                <a:cubicBezTo>
                  <a:pt x="8" y="2"/>
                  <a:pt x="10" y="4"/>
                  <a:pt x="10" y="6"/>
                </a:cubicBezTo>
                <a:cubicBezTo>
                  <a:pt x="10" y="6"/>
                  <a:pt x="10" y="6"/>
                  <a:pt x="10" y="6"/>
                </a:cubicBezTo>
                <a:cubicBezTo>
                  <a:pt x="11" y="6"/>
                  <a:pt x="11" y="6"/>
                  <a:pt x="11" y="6"/>
                </a:cubicBezTo>
                <a:cubicBezTo>
                  <a:pt x="11" y="3"/>
                  <a:pt x="9" y="0"/>
                  <a:pt x="6" y="0"/>
                </a:cubicBezTo>
                <a:cubicBezTo>
                  <a:pt x="2" y="0"/>
                  <a:pt x="0" y="3"/>
                  <a:pt x="0" y="6"/>
                </a:cubicBezTo>
                <a:cubicBezTo>
                  <a:pt x="0" y="9"/>
                  <a:pt x="2" y="12"/>
                  <a:pt x="6" y="12"/>
                </a:cubicBezTo>
                <a:cubicBezTo>
                  <a:pt x="9" y="12"/>
                  <a:pt x="11" y="9"/>
                  <a:pt x="11" y="6"/>
                </a:cubicBezTo>
                <a:lnTo>
                  <a:pt x="10" y="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0" name="ísḷiďé"/>
          <p:cNvSpPr/>
          <p:nvPr userDrawn="1">
            <p:custDataLst>
              <p:tags r:id="rId15"/>
            </p:custDataLst>
          </p:nvPr>
        </p:nvSpPr>
        <p:spPr bwMode="auto">
          <a:xfrm>
            <a:off x="4757489" y="2410340"/>
            <a:ext cx="36923" cy="36923"/>
          </a:xfrm>
          <a:custGeom>
            <a:avLst/>
            <a:gdLst>
              <a:gd name="T0" fmla="*/ 11 w 12"/>
              <a:gd name="T1" fmla="*/ 6 h 12"/>
              <a:gd name="T2" fmla="*/ 10 w 12"/>
              <a:gd name="T3" fmla="*/ 6 h 12"/>
              <a:gd name="T4" fmla="*/ 6 w 12"/>
              <a:gd name="T5" fmla="*/ 10 h 12"/>
              <a:gd name="T6" fmla="*/ 2 w 12"/>
              <a:gd name="T7" fmla="*/ 6 h 12"/>
              <a:gd name="T8" fmla="*/ 6 w 12"/>
              <a:gd name="T9" fmla="*/ 2 h 12"/>
              <a:gd name="T10" fmla="*/ 10 w 12"/>
              <a:gd name="T11" fmla="*/ 6 h 12"/>
              <a:gd name="T12" fmla="*/ 11 w 12"/>
              <a:gd name="T13" fmla="*/ 6 h 12"/>
              <a:gd name="T14" fmla="*/ 12 w 12"/>
              <a:gd name="T15" fmla="*/ 6 h 12"/>
              <a:gd name="T16" fmla="*/ 6 w 12"/>
              <a:gd name="T17" fmla="*/ 0 h 12"/>
              <a:gd name="T18" fmla="*/ 0 w 12"/>
              <a:gd name="T19" fmla="*/ 6 h 12"/>
              <a:gd name="T20" fmla="*/ 6 w 12"/>
              <a:gd name="T21" fmla="*/ 12 h 12"/>
              <a:gd name="T22" fmla="*/ 12 w 12"/>
              <a:gd name="T23" fmla="*/ 6 h 12"/>
              <a:gd name="T24" fmla="*/ 11 w 12"/>
              <a:gd name="T25"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11" y="6"/>
                </a:moveTo>
                <a:cubicBezTo>
                  <a:pt x="10" y="6"/>
                  <a:pt x="10" y="6"/>
                  <a:pt x="10" y="6"/>
                </a:cubicBezTo>
                <a:cubicBezTo>
                  <a:pt x="10" y="8"/>
                  <a:pt x="8" y="10"/>
                  <a:pt x="6" y="10"/>
                </a:cubicBezTo>
                <a:cubicBezTo>
                  <a:pt x="4" y="10"/>
                  <a:pt x="2" y="8"/>
                  <a:pt x="2" y="6"/>
                </a:cubicBezTo>
                <a:cubicBezTo>
                  <a:pt x="2" y="4"/>
                  <a:pt x="4" y="2"/>
                  <a:pt x="6" y="2"/>
                </a:cubicBezTo>
                <a:cubicBezTo>
                  <a:pt x="8" y="2"/>
                  <a:pt x="10" y="4"/>
                  <a:pt x="10" y="6"/>
                </a:cubicBezTo>
                <a:cubicBezTo>
                  <a:pt x="11" y="6"/>
                  <a:pt x="11" y="6"/>
                  <a:pt x="11" y="6"/>
                </a:cubicBezTo>
                <a:cubicBezTo>
                  <a:pt x="12" y="6"/>
                  <a:pt x="12" y="6"/>
                  <a:pt x="12" y="6"/>
                </a:cubicBezTo>
                <a:cubicBezTo>
                  <a:pt x="12" y="3"/>
                  <a:pt x="9" y="0"/>
                  <a:pt x="6" y="0"/>
                </a:cubicBezTo>
                <a:cubicBezTo>
                  <a:pt x="2" y="0"/>
                  <a:pt x="0" y="3"/>
                  <a:pt x="0" y="6"/>
                </a:cubicBezTo>
                <a:cubicBezTo>
                  <a:pt x="0" y="9"/>
                  <a:pt x="2" y="12"/>
                  <a:pt x="6" y="12"/>
                </a:cubicBezTo>
                <a:cubicBezTo>
                  <a:pt x="9" y="12"/>
                  <a:pt x="12" y="9"/>
                  <a:pt x="12" y="6"/>
                </a:cubicBezTo>
                <a:lnTo>
                  <a:pt x="11" y="6"/>
                </a:lnTo>
                <a:close/>
              </a:path>
            </a:pathLst>
          </a:custGeom>
          <a:solidFill>
            <a:schemeClr val="accent3"/>
          </a:solidFill>
          <a:ln>
            <a:noFill/>
          </a:ln>
        </p:spPr>
        <p:txBody>
          <a:bodyPr anchor="ctr"/>
          <a:lstStyle/>
          <a:p>
            <a:pPr algn="ctr"/>
            <a:endParaRPr sz="100"/>
          </a:p>
        </p:txBody>
      </p:sp>
      <p:sp>
        <p:nvSpPr>
          <p:cNvPr id="282" name="ïṩḷídê"/>
          <p:cNvSpPr/>
          <p:nvPr userDrawn="1">
            <p:custDataLst>
              <p:tags r:id="rId16"/>
            </p:custDataLst>
          </p:nvPr>
        </p:nvSpPr>
        <p:spPr bwMode="auto">
          <a:xfrm>
            <a:off x="8594535" y="2877047"/>
            <a:ext cx="76799" cy="76799"/>
          </a:xfrm>
          <a:custGeom>
            <a:avLst/>
            <a:gdLst>
              <a:gd name="T0" fmla="*/ 23 w 25"/>
              <a:gd name="T1" fmla="*/ 13 h 25"/>
              <a:gd name="T2" fmla="*/ 21 w 25"/>
              <a:gd name="T3" fmla="*/ 13 h 25"/>
              <a:gd name="T4" fmla="*/ 12 w 25"/>
              <a:gd name="T5" fmla="*/ 21 h 25"/>
              <a:gd name="T6" fmla="*/ 4 w 25"/>
              <a:gd name="T7" fmla="*/ 13 h 25"/>
              <a:gd name="T8" fmla="*/ 12 w 25"/>
              <a:gd name="T9" fmla="*/ 4 h 25"/>
              <a:gd name="T10" fmla="*/ 21 w 25"/>
              <a:gd name="T11" fmla="*/ 13 h 25"/>
              <a:gd name="T12" fmla="*/ 23 w 25"/>
              <a:gd name="T13" fmla="*/ 13 h 25"/>
              <a:gd name="T14" fmla="*/ 25 w 25"/>
              <a:gd name="T15" fmla="*/ 13 h 25"/>
              <a:gd name="T16" fmla="*/ 12 w 25"/>
              <a:gd name="T17" fmla="*/ 0 h 25"/>
              <a:gd name="T18" fmla="*/ 0 w 25"/>
              <a:gd name="T19" fmla="*/ 13 h 25"/>
              <a:gd name="T20" fmla="*/ 12 w 25"/>
              <a:gd name="T21" fmla="*/ 25 h 25"/>
              <a:gd name="T22" fmla="*/ 25 w 25"/>
              <a:gd name="T23" fmla="*/ 13 h 25"/>
              <a:gd name="T24" fmla="*/ 23 w 25"/>
              <a:gd name="T25"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3"/>
                </a:moveTo>
                <a:cubicBezTo>
                  <a:pt x="21" y="13"/>
                  <a:pt x="21" y="13"/>
                  <a:pt x="21" y="13"/>
                </a:cubicBezTo>
                <a:cubicBezTo>
                  <a:pt x="21" y="18"/>
                  <a:pt x="17" y="21"/>
                  <a:pt x="12" y="21"/>
                </a:cubicBezTo>
                <a:cubicBezTo>
                  <a:pt x="8" y="21"/>
                  <a:pt x="4" y="18"/>
                  <a:pt x="4" y="13"/>
                </a:cubicBezTo>
                <a:cubicBezTo>
                  <a:pt x="4" y="8"/>
                  <a:pt x="8" y="4"/>
                  <a:pt x="12" y="4"/>
                </a:cubicBezTo>
                <a:cubicBezTo>
                  <a:pt x="17" y="4"/>
                  <a:pt x="21" y="8"/>
                  <a:pt x="21" y="13"/>
                </a:cubicBezTo>
                <a:cubicBezTo>
                  <a:pt x="23" y="13"/>
                  <a:pt x="23" y="13"/>
                  <a:pt x="23" y="13"/>
                </a:cubicBezTo>
                <a:cubicBezTo>
                  <a:pt x="25" y="13"/>
                  <a:pt x="25" y="13"/>
                  <a:pt x="25" y="13"/>
                </a:cubicBezTo>
                <a:cubicBezTo>
                  <a:pt x="25" y="6"/>
                  <a:pt x="19" y="0"/>
                  <a:pt x="12" y="0"/>
                </a:cubicBezTo>
                <a:cubicBezTo>
                  <a:pt x="5" y="0"/>
                  <a:pt x="0" y="6"/>
                  <a:pt x="0" y="13"/>
                </a:cubicBezTo>
                <a:cubicBezTo>
                  <a:pt x="0" y="20"/>
                  <a:pt x="5" y="25"/>
                  <a:pt x="12" y="25"/>
                </a:cubicBezTo>
                <a:cubicBezTo>
                  <a:pt x="19" y="25"/>
                  <a:pt x="25" y="20"/>
                  <a:pt x="25" y="13"/>
                </a:cubicBezTo>
                <a:lnTo>
                  <a:pt x="23" y="13"/>
                </a:lnTo>
                <a:close/>
              </a:path>
            </a:pathLst>
          </a:custGeom>
          <a:solidFill>
            <a:schemeClr val="accent3"/>
          </a:solidFill>
          <a:ln>
            <a:noFill/>
          </a:ln>
        </p:spPr>
        <p:txBody>
          <a:bodyPr anchor="ctr"/>
          <a:lstStyle/>
          <a:p>
            <a:pPr algn="ctr"/>
            <a:endParaRPr sz="100"/>
          </a:p>
        </p:txBody>
      </p:sp>
      <p:grpSp>
        <p:nvGrpSpPr>
          <p:cNvPr id="283" name="组合 282"/>
          <p:cNvGrpSpPr/>
          <p:nvPr userDrawn="1">
            <p:custDataLst>
              <p:tags r:id="rId17"/>
            </p:custDataLst>
          </p:nvPr>
        </p:nvGrpSpPr>
        <p:grpSpPr>
          <a:xfrm>
            <a:off x="7096934" y="1068943"/>
            <a:ext cx="173939" cy="174190"/>
            <a:chOff x="9394759" y="1455628"/>
            <a:chExt cx="222879" cy="223200"/>
          </a:xfrm>
          <a:solidFill>
            <a:schemeClr val="accent3">
              <a:lumMod val="60000"/>
              <a:lumOff val="40000"/>
            </a:schemeClr>
          </a:solidFill>
        </p:grpSpPr>
        <p:sp>
          <p:nvSpPr>
            <p:cNvPr id="335" name="i$1iḑe"/>
            <p:cNvSpPr/>
            <p:nvPr>
              <p:custDataLst>
                <p:tags r:id="rId81"/>
              </p:custDataLst>
            </p:nvPr>
          </p:nvSpPr>
          <p:spPr bwMode="auto">
            <a:xfrm>
              <a:off x="9483339" y="1455628"/>
              <a:ext cx="45719" cy="223200"/>
            </a:xfrm>
            <a:custGeom>
              <a:avLst/>
              <a:gdLst>
                <a:gd name="T0" fmla="*/ 0 w 5"/>
                <a:gd name="T1" fmla="*/ 2 h 20"/>
                <a:gd name="T2" fmla="*/ 0 w 5"/>
                <a:gd name="T3" fmla="*/ 18 h 20"/>
                <a:gd name="T4" fmla="*/ 3 w 5"/>
                <a:gd name="T5" fmla="*/ 20 h 20"/>
                <a:gd name="T6" fmla="*/ 5 w 5"/>
                <a:gd name="T7" fmla="*/ 18 h 20"/>
                <a:gd name="T8" fmla="*/ 5 w 5"/>
                <a:gd name="T9" fmla="*/ 2 h 20"/>
                <a:gd name="T10" fmla="*/ 3 w 5"/>
                <a:gd name="T11" fmla="*/ 0 h 20"/>
                <a:gd name="T12" fmla="*/ 0 w 5"/>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5" h="20">
                  <a:moveTo>
                    <a:pt x="0" y="2"/>
                  </a:moveTo>
                  <a:cubicBezTo>
                    <a:pt x="0" y="18"/>
                    <a:pt x="0" y="18"/>
                    <a:pt x="0" y="18"/>
                  </a:cubicBezTo>
                  <a:cubicBezTo>
                    <a:pt x="0" y="19"/>
                    <a:pt x="1" y="20"/>
                    <a:pt x="3" y="20"/>
                  </a:cubicBezTo>
                  <a:cubicBezTo>
                    <a:pt x="4" y="20"/>
                    <a:pt x="5" y="19"/>
                    <a:pt x="5" y="18"/>
                  </a:cubicBezTo>
                  <a:cubicBezTo>
                    <a:pt x="5" y="2"/>
                    <a:pt x="5" y="2"/>
                    <a:pt x="5" y="2"/>
                  </a:cubicBezTo>
                  <a:cubicBezTo>
                    <a:pt x="5" y="1"/>
                    <a:pt x="4" y="0"/>
                    <a:pt x="3" y="0"/>
                  </a:cubicBezTo>
                  <a:cubicBezTo>
                    <a:pt x="1" y="0"/>
                    <a:pt x="0" y="1"/>
                    <a:pt x="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36" name="iŝḻíḋe"/>
            <p:cNvSpPr/>
            <p:nvPr>
              <p:custDataLst>
                <p:tags r:id="rId82"/>
              </p:custDataLst>
            </p:nvPr>
          </p:nvSpPr>
          <p:spPr bwMode="auto">
            <a:xfrm>
              <a:off x="9394759" y="1544369"/>
              <a:ext cx="222879" cy="45719"/>
            </a:xfrm>
            <a:custGeom>
              <a:avLst/>
              <a:gdLst>
                <a:gd name="T0" fmla="*/ 17 w 19"/>
                <a:gd name="T1" fmla="*/ 0 h 4"/>
                <a:gd name="T2" fmla="*/ 2 w 19"/>
                <a:gd name="T3" fmla="*/ 0 h 4"/>
                <a:gd name="T4" fmla="*/ 0 w 19"/>
                <a:gd name="T5" fmla="*/ 2 h 4"/>
                <a:gd name="T6" fmla="*/ 2 w 19"/>
                <a:gd name="T7" fmla="*/ 4 h 4"/>
                <a:gd name="T8" fmla="*/ 17 w 19"/>
                <a:gd name="T9" fmla="*/ 4 h 4"/>
                <a:gd name="T10" fmla="*/ 19 w 19"/>
                <a:gd name="T11" fmla="*/ 2 h 4"/>
                <a:gd name="T12" fmla="*/ 17 w 19"/>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9" h="4">
                  <a:moveTo>
                    <a:pt x="17" y="0"/>
                  </a:moveTo>
                  <a:cubicBezTo>
                    <a:pt x="2" y="0"/>
                    <a:pt x="2" y="0"/>
                    <a:pt x="2" y="0"/>
                  </a:cubicBezTo>
                  <a:cubicBezTo>
                    <a:pt x="1" y="0"/>
                    <a:pt x="0" y="1"/>
                    <a:pt x="0" y="2"/>
                  </a:cubicBezTo>
                  <a:cubicBezTo>
                    <a:pt x="0" y="3"/>
                    <a:pt x="1" y="4"/>
                    <a:pt x="2" y="4"/>
                  </a:cubicBezTo>
                  <a:cubicBezTo>
                    <a:pt x="17" y="4"/>
                    <a:pt x="17" y="4"/>
                    <a:pt x="17" y="4"/>
                  </a:cubicBezTo>
                  <a:cubicBezTo>
                    <a:pt x="18" y="4"/>
                    <a:pt x="19" y="3"/>
                    <a:pt x="19" y="2"/>
                  </a:cubicBezTo>
                  <a:cubicBezTo>
                    <a:pt x="19" y="1"/>
                    <a:pt x="18"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grpSp>
        <p:nvGrpSpPr>
          <p:cNvPr id="490" name="组合 489"/>
          <p:cNvGrpSpPr/>
          <p:nvPr userDrawn="1">
            <p:custDataLst>
              <p:tags r:id="rId18"/>
            </p:custDataLst>
          </p:nvPr>
        </p:nvGrpSpPr>
        <p:grpSpPr>
          <a:xfrm>
            <a:off x="7421656" y="1524465"/>
            <a:ext cx="1411938" cy="1819570"/>
            <a:chOff x="9458641" y="2085417"/>
            <a:chExt cx="1882584" cy="2426093"/>
          </a:xfrm>
        </p:grpSpPr>
        <p:sp>
          <p:nvSpPr>
            <p:cNvPr id="22" name="işḻiďé"/>
            <p:cNvSpPr/>
            <p:nvPr>
              <p:custDataLst>
                <p:tags r:id="rId42"/>
              </p:custDataLst>
            </p:nvPr>
          </p:nvSpPr>
          <p:spPr bwMode="auto">
            <a:xfrm>
              <a:off x="9458641" y="3030649"/>
              <a:ext cx="1260307" cy="1480861"/>
            </a:xfrm>
            <a:custGeom>
              <a:avLst/>
              <a:gdLst>
                <a:gd name="T0" fmla="*/ 100 w 308"/>
                <a:gd name="T1" fmla="*/ 355 h 362"/>
                <a:gd name="T2" fmla="*/ 130 w 308"/>
                <a:gd name="T3" fmla="*/ 312 h 362"/>
                <a:gd name="T4" fmla="*/ 238 w 308"/>
                <a:gd name="T5" fmla="*/ 267 h 362"/>
                <a:gd name="T6" fmla="*/ 184 w 308"/>
                <a:gd name="T7" fmla="*/ 234 h 362"/>
                <a:gd name="T8" fmla="*/ 183 w 308"/>
                <a:gd name="T9" fmla="*/ 203 h 362"/>
                <a:gd name="T10" fmla="*/ 224 w 308"/>
                <a:gd name="T11" fmla="*/ 173 h 362"/>
                <a:gd name="T12" fmla="*/ 287 w 308"/>
                <a:gd name="T13" fmla="*/ 144 h 362"/>
                <a:gd name="T14" fmla="*/ 254 w 308"/>
                <a:gd name="T15" fmla="*/ 109 h 362"/>
                <a:gd name="T16" fmla="*/ 223 w 308"/>
                <a:gd name="T17" fmla="*/ 99 h 362"/>
                <a:gd name="T18" fmla="*/ 254 w 308"/>
                <a:gd name="T19" fmla="*/ 70 h 362"/>
                <a:gd name="T20" fmla="*/ 227 w 308"/>
                <a:gd name="T21" fmla="*/ 56 h 362"/>
                <a:gd name="T22" fmla="*/ 252 w 308"/>
                <a:gd name="T23" fmla="*/ 15 h 362"/>
                <a:gd name="T24" fmla="*/ 183 w 308"/>
                <a:gd name="T25" fmla="*/ 44 h 362"/>
                <a:gd name="T26" fmla="*/ 139 w 308"/>
                <a:gd name="T27" fmla="*/ 101 h 362"/>
                <a:gd name="T28" fmla="*/ 112 w 308"/>
                <a:gd name="T29" fmla="*/ 97 h 362"/>
                <a:gd name="T30" fmla="*/ 78 w 308"/>
                <a:gd name="T31" fmla="*/ 95 h 362"/>
                <a:gd name="T32" fmla="*/ 74 w 308"/>
                <a:gd name="T33" fmla="*/ 142 h 362"/>
                <a:gd name="T34" fmla="*/ 100 w 308"/>
                <a:gd name="T35" fmla="*/ 199 h 362"/>
                <a:gd name="T36" fmla="*/ 48 w 308"/>
                <a:gd name="T37" fmla="*/ 191 h 362"/>
                <a:gd name="T38" fmla="*/ 23 w 308"/>
                <a:gd name="T39" fmla="*/ 238 h 362"/>
                <a:gd name="T40" fmla="*/ 84 w 308"/>
                <a:gd name="T41" fmla="*/ 362 h 362"/>
                <a:gd name="T42" fmla="*/ 100 w 308"/>
                <a:gd name="T43" fmla="*/ 35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362">
                  <a:moveTo>
                    <a:pt x="100" y="355"/>
                  </a:moveTo>
                  <a:cubicBezTo>
                    <a:pt x="101" y="355"/>
                    <a:pt x="99" y="334"/>
                    <a:pt x="130" y="312"/>
                  </a:cubicBezTo>
                  <a:cubicBezTo>
                    <a:pt x="161" y="288"/>
                    <a:pt x="230" y="289"/>
                    <a:pt x="238" y="267"/>
                  </a:cubicBezTo>
                  <a:cubicBezTo>
                    <a:pt x="246" y="243"/>
                    <a:pt x="203" y="250"/>
                    <a:pt x="184" y="234"/>
                  </a:cubicBezTo>
                  <a:cubicBezTo>
                    <a:pt x="164" y="217"/>
                    <a:pt x="158" y="209"/>
                    <a:pt x="183" y="203"/>
                  </a:cubicBezTo>
                  <a:cubicBezTo>
                    <a:pt x="209" y="197"/>
                    <a:pt x="225" y="194"/>
                    <a:pt x="224" y="173"/>
                  </a:cubicBezTo>
                  <a:cubicBezTo>
                    <a:pt x="223" y="151"/>
                    <a:pt x="266" y="160"/>
                    <a:pt x="287" y="144"/>
                  </a:cubicBezTo>
                  <a:cubicBezTo>
                    <a:pt x="308" y="127"/>
                    <a:pt x="295" y="106"/>
                    <a:pt x="254" y="109"/>
                  </a:cubicBezTo>
                  <a:cubicBezTo>
                    <a:pt x="213" y="113"/>
                    <a:pt x="211" y="106"/>
                    <a:pt x="223" y="99"/>
                  </a:cubicBezTo>
                  <a:cubicBezTo>
                    <a:pt x="234" y="93"/>
                    <a:pt x="270" y="81"/>
                    <a:pt x="254" y="70"/>
                  </a:cubicBezTo>
                  <a:cubicBezTo>
                    <a:pt x="238" y="59"/>
                    <a:pt x="216" y="70"/>
                    <a:pt x="227" y="56"/>
                  </a:cubicBezTo>
                  <a:cubicBezTo>
                    <a:pt x="239" y="41"/>
                    <a:pt x="267" y="30"/>
                    <a:pt x="252" y="15"/>
                  </a:cubicBezTo>
                  <a:cubicBezTo>
                    <a:pt x="238" y="0"/>
                    <a:pt x="202" y="3"/>
                    <a:pt x="183" y="44"/>
                  </a:cubicBezTo>
                  <a:cubicBezTo>
                    <a:pt x="165" y="85"/>
                    <a:pt x="158" y="96"/>
                    <a:pt x="139" y="101"/>
                  </a:cubicBezTo>
                  <a:cubicBezTo>
                    <a:pt x="130" y="103"/>
                    <a:pt x="121" y="100"/>
                    <a:pt x="112" y="97"/>
                  </a:cubicBezTo>
                  <a:cubicBezTo>
                    <a:pt x="101" y="94"/>
                    <a:pt x="90" y="90"/>
                    <a:pt x="78" y="95"/>
                  </a:cubicBezTo>
                  <a:cubicBezTo>
                    <a:pt x="54" y="105"/>
                    <a:pt x="60" y="127"/>
                    <a:pt x="74" y="142"/>
                  </a:cubicBezTo>
                  <a:cubicBezTo>
                    <a:pt x="89" y="156"/>
                    <a:pt x="114" y="185"/>
                    <a:pt x="100" y="199"/>
                  </a:cubicBezTo>
                  <a:cubicBezTo>
                    <a:pt x="86" y="213"/>
                    <a:pt x="69" y="194"/>
                    <a:pt x="48" y="191"/>
                  </a:cubicBezTo>
                  <a:cubicBezTo>
                    <a:pt x="25" y="188"/>
                    <a:pt x="0" y="208"/>
                    <a:pt x="23" y="238"/>
                  </a:cubicBezTo>
                  <a:cubicBezTo>
                    <a:pt x="46" y="268"/>
                    <a:pt x="81" y="291"/>
                    <a:pt x="84" y="362"/>
                  </a:cubicBezTo>
                  <a:cubicBezTo>
                    <a:pt x="89" y="360"/>
                    <a:pt x="95" y="357"/>
                    <a:pt x="100" y="355"/>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 name="ïṥ1iďe"/>
            <p:cNvSpPr/>
            <p:nvPr>
              <p:custDataLst>
                <p:tags r:id="rId43"/>
              </p:custDataLst>
            </p:nvPr>
          </p:nvSpPr>
          <p:spPr bwMode="auto">
            <a:xfrm>
              <a:off x="9921411" y="3095632"/>
              <a:ext cx="494278" cy="1029908"/>
            </a:xfrm>
            <a:custGeom>
              <a:avLst/>
              <a:gdLst>
                <a:gd name="T0" fmla="*/ 37 w 121"/>
                <a:gd name="T1" fmla="*/ 137 h 252"/>
                <a:gd name="T2" fmla="*/ 32 w 121"/>
                <a:gd name="T3" fmla="*/ 151 h 252"/>
                <a:gd name="T4" fmla="*/ 33 w 121"/>
                <a:gd name="T5" fmla="*/ 152 h 252"/>
                <a:gd name="T6" fmla="*/ 33 w 121"/>
                <a:gd name="T7" fmla="*/ 154 h 252"/>
                <a:gd name="T8" fmla="*/ 32 w 121"/>
                <a:gd name="T9" fmla="*/ 154 h 252"/>
                <a:gd name="T10" fmla="*/ 31 w 121"/>
                <a:gd name="T11" fmla="*/ 154 h 252"/>
                <a:gd name="T12" fmla="*/ 31 w 121"/>
                <a:gd name="T13" fmla="*/ 153 h 252"/>
                <a:gd name="T14" fmla="*/ 0 w 121"/>
                <a:gd name="T15" fmla="*/ 243 h 252"/>
                <a:gd name="T16" fmla="*/ 0 w 121"/>
                <a:gd name="T17" fmla="*/ 252 h 252"/>
                <a:gd name="T18" fmla="*/ 40 w 121"/>
                <a:gd name="T19" fmla="*/ 138 h 252"/>
                <a:gd name="T20" fmla="*/ 39 w 121"/>
                <a:gd name="T21" fmla="*/ 138 h 252"/>
                <a:gd name="T22" fmla="*/ 39 w 121"/>
                <a:gd name="T23" fmla="*/ 138 h 252"/>
                <a:gd name="T24" fmla="*/ 37 w 121"/>
                <a:gd name="T25" fmla="*/ 137 h 252"/>
                <a:gd name="T26" fmla="*/ 37 w 121"/>
                <a:gd name="T27" fmla="*/ 137 h 252"/>
                <a:gd name="T28" fmla="*/ 64 w 121"/>
                <a:gd name="T29" fmla="*/ 81 h 252"/>
                <a:gd name="T30" fmla="*/ 38 w 121"/>
                <a:gd name="T31" fmla="*/ 136 h 252"/>
                <a:gd name="T32" fmla="*/ 38 w 121"/>
                <a:gd name="T33" fmla="*/ 136 h 252"/>
                <a:gd name="T34" fmla="*/ 41 w 121"/>
                <a:gd name="T35" fmla="*/ 135 h 252"/>
                <a:gd name="T36" fmla="*/ 67 w 121"/>
                <a:gd name="T37" fmla="*/ 82 h 252"/>
                <a:gd name="T38" fmla="*/ 66 w 121"/>
                <a:gd name="T39" fmla="*/ 82 h 252"/>
                <a:gd name="T40" fmla="*/ 65 w 121"/>
                <a:gd name="T41" fmla="*/ 82 h 252"/>
                <a:gd name="T42" fmla="*/ 64 w 121"/>
                <a:gd name="T43" fmla="*/ 82 h 252"/>
                <a:gd name="T44" fmla="*/ 64 w 121"/>
                <a:gd name="T45" fmla="*/ 81 h 252"/>
                <a:gd name="T46" fmla="*/ 120 w 121"/>
                <a:gd name="T47" fmla="*/ 0 h 252"/>
                <a:gd name="T48" fmla="*/ 119 w 121"/>
                <a:gd name="T49" fmla="*/ 0 h 252"/>
                <a:gd name="T50" fmla="*/ 65 w 121"/>
                <a:gd name="T51" fmla="*/ 80 h 252"/>
                <a:gd name="T52" fmla="*/ 69 w 121"/>
                <a:gd name="T53" fmla="*/ 77 h 252"/>
                <a:gd name="T54" fmla="*/ 121 w 121"/>
                <a:gd name="T55" fmla="*/ 2 h 252"/>
                <a:gd name="T56" fmla="*/ 121 w 121"/>
                <a:gd name="T57" fmla="*/ 0 h 252"/>
                <a:gd name="T58" fmla="*/ 120 w 121"/>
                <a:gd name="T5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 h="251">
                  <a:moveTo>
                    <a:pt x="37" y="137"/>
                  </a:moveTo>
                  <a:cubicBezTo>
                    <a:pt x="36" y="142"/>
                    <a:pt x="34" y="146"/>
                    <a:pt x="32" y="151"/>
                  </a:cubicBezTo>
                  <a:cubicBezTo>
                    <a:pt x="32" y="152"/>
                    <a:pt x="33" y="152"/>
                    <a:pt x="33" y="152"/>
                  </a:cubicBezTo>
                  <a:cubicBezTo>
                    <a:pt x="33" y="153"/>
                    <a:pt x="33" y="153"/>
                    <a:pt x="33" y="154"/>
                  </a:cubicBezTo>
                  <a:cubicBezTo>
                    <a:pt x="32" y="154"/>
                    <a:pt x="32" y="154"/>
                    <a:pt x="32" y="154"/>
                  </a:cubicBezTo>
                  <a:cubicBezTo>
                    <a:pt x="31" y="154"/>
                    <a:pt x="31" y="154"/>
                    <a:pt x="31" y="154"/>
                  </a:cubicBezTo>
                  <a:cubicBezTo>
                    <a:pt x="31" y="154"/>
                    <a:pt x="31" y="154"/>
                    <a:pt x="31" y="153"/>
                  </a:cubicBezTo>
                  <a:cubicBezTo>
                    <a:pt x="20" y="179"/>
                    <a:pt x="10" y="209"/>
                    <a:pt x="0" y="243"/>
                  </a:cubicBezTo>
                  <a:cubicBezTo>
                    <a:pt x="0" y="252"/>
                    <a:pt x="0" y="252"/>
                    <a:pt x="0" y="252"/>
                  </a:cubicBezTo>
                  <a:cubicBezTo>
                    <a:pt x="13" y="207"/>
                    <a:pt x="26" y="170"/>
                    <a:pt x="40" y="138"/>
                  </a:cubicBezTo>
                  <a:cubicBezTo>
                    <a:pt x="39" y="138"/>
                    <a:pt x="39" y="138"/>
                    <a:pt x="39" y="138"/>
                  </a:cubicBezTo>
                  <a:cubicBezTo>
                    <a:pt x="39" y="138"/>
                    <a:pt x="39" y="138"/>
                    <a:pt x="39" y="138"/>
                  </a:cubicBezTo>
                  <a:cubicBezTo>
                    <a:pt x="38" y="138"/>
                    <a:pt x="38" y="138"/>
                    <a:pt x="37" y="137"/>
                  </a:cubicBezTo>
                  <a:cubicBezTo>
                    <a:pt x="37" y="137"/>
                    <a:pt x="37" y="137"/>
                    <a:pt x="37" y="137"/>
                  </a:cubicBezTo>
                  <a:moveTo>
                    <a:pt x="64" y="81"/>
                  </a:moveTo>
                  <a:cubicBezTo>
                    <a:pt x="56" y="97"/>
                    <a:pt x="47" y="115"/>
                    <a:pt x="38" y="136"/>
                  </a:cubicBezTo>
                  <a:cubicBezTo>
                    <a:pt x="38" y="136"/>
                    <a:pt x="38" y="136"/>
                    <a:pt x="38" y="136"/>
                  </a:cubicBezTo>
                  <a:cubicBezTo>
                    <a:pt x="39" y="136"/>
                    <a:pt x="40" y="135"/>
                    <a:pt x="41" y="135"/>
                  </a:cubicBezTo>
                  <a:cubicBezTo>
                    <a:pt x="50" y="115"/>
                    <a:pt x="58" y="97"/>
                    <a:pt x="67" y="82"/>
                  </a:cubicBezTo>
                  <a:cubicBezTo>
                    <a:pt x="66" y="82"/>
                    <a:pt x="66" y="82"/>
                    <a:pt x="66" y="82"/>
                  </a:cubicBezTo>
                  <a:cubicBezTo>
                    <a:pt x="65" y="82"/>
                    <a:pt x="65" y="82"/>
                    <a:pt x="65" y="82"/>
                  </a:cubicBezTo>
                  <a:cubicBezTo>
                    <a:pt x="64" y="82"/>
                    <a:pt x="64" y="82"/>
                    <a:pt x="64" y="82"/>
                  </a:cubicBezTo>
                  <a:cubicBezTo>
                    <a:pt x="64" y="81"/>
                    <a:pt x="64" y="81"/>
                    <a:pt x="64" y="81"/>
                  </a:cubicBezTo>
                  <a:moveTo>
                    <a:pt x="120" y="0"/>
                  </a:moveTo>
                  <a:cubicBezTo>
                    <a:pt x="120" y="0"/>
                    <a:pt x="120" y="0"/>
                    <a:pt x="119" y="0"/>
                  </a:cubicBezTo>
                  <a:cubicBezTo>
                    <a:pt x="119" y="1"/>
                    <a:pt x="95" y="25"/>
                    <a:pt x="65" y="80"/>
                  </a:cubicBezTo>
                  <a:cubicBezTo>
                    <a:pt x="66" y="79"/>
                    <a:pt x="68" y="78"/>
                    <a:pt x="69" y="77"/>
                  </a:cubicBezTo>
                  <a:cubicBezTo>
                    <a:pt x="98" y="25"/>
                    <a:pt x="121" y="2"/>
                    <a:pt x="121" y="2"/>
                  </a:cubicBezTo>
                  <a:cubicBezTo>
                    <a:pt x="121" y="1"/>
                    <a:pt x="121" y="1"/>
                    <a:pt x="121" y="0"/>
                  </a:cubicBezTo>
                  <a:cubicBezTo>
                    <a:pt x="121" y="0"/>
                    <a:pt x="120" y="0"/>
                    <a:pt x="120"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 name="iṩḻïdé"/>
            <p:cNvSpPr/>
            <p:nvPr>
              <p:custDataLst>
                <p:tags r:id="rId44"/>
              </p:custDataLst>
            </p:nvPr>
          </p:nvSpPr>
          <p:spPr bwMode="auto">
            <a:xfrm>
              <a:off x="10183318" y="3331940"/>
              <a:ext cx="285539" cy="98462"/>
            </a:xfrm>
            <a:custGeom>
              <a:avLst/>
              <a:gdLst>
                <a:gd name="T0" fmla="*/ 1 w 70"/>
                <a:gd name="T1" fmla="*/ 22 h 24"/>
                <a:gd name="T2" fmla="*/ 1 w 70"/>
                <a:gd name="T3" fmla="*/ 22 h 24"/>
                <a:gd name="T4" fmla="*/ 0 w 70"/>
                <a:gd name="T5" fmla="*/ 23 h 24"/>
                <a:gd name="T6" fmla="*/ 1 w 70"/>
                <a:gd name="T7" fmla="*/ 22 h 24"/>
                <a:gd name="T8" fmla="*/ 69 w 70"/>
                <a:gd name="T9" fmla="*/ 0 h 24"/>
                <a:gd name="T10" fmla="*/ 5 w 70"/>
                <a:gd name="T11" fmla="*/ 19 h 24"/>
                <a:gd name="T12" fmla="*/ 3 w 70"/>
                <a:gd name="T13" fmla="*/ 24 h 24"/>
                <a:gd name="T14" fmla="*/ 69 w 70"/>
                <a:gd name="T15" fmla="*/ 2 h 24"/>
                <a:gd name="T16" fmla="*/ 70 w 70"/>
                <a:gd name="T17" fmla="*/ 1 h 24"/>
                <a:gd name="T18" fmla="*/ 69 w 70"/>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24">
                  <a:moveTo>
                    <a:pt x="1" y="22"/>
                  </a:moveTo>
                  <a:cubicBezTo>
                    <a:pt x="1" y="22"/>
                    <a:pt x="1" y="22"/>
                    <a:pt x="1" y="22"/>
                  </a:cubicBezTo>
                  <a:cubicBezTo>
                    <a:pt x="0" y="22"/>
                    <a:pt x="0" y="23"/>
                    <a:pt x="0" y="23"/>
                  </a:cubicBezTo>
                  <a:cubicBezTo>
                    <a:pt x="0" y="23"/>
                    <a:pt x="1" y="22"/>
                    <a:pt x="1" y="22"/>
                  </a:cubicBezTo>
                  <a:moveTo>
                    <a:pt x="69" y="0"/>
                  </a:moveTo>
                  <a:cubicBezTo>
                    <a:pt x="68" y="0"/>
                    <a:pt x="35" y="0"/>
                    <a:pt x="5" y="19"/>
                  </a:cubicBezTo>
                  <a:cubicBezTo>
                    <a:pt x="4" y="21"/>
                    <a:pt x="3" y="22"/>
                    <a:pt x="3" y="24"/>
                  </a:cubicBezTo>
                  <a:cubicBezTo>
                    <a:pt x="33" y="3"/>
                    <a:pt x="69" y="2"/>
                    <a:pt x="69" y="2"/>
                  </a:cubicBezTo>
                  <a:cubicBezTo>
                    <a:pt x="70" y="2"/>
                    <a:pt x="70" y="2"/>
                    <a:pt x="70" y="1"/>
                  </a:cubicBezTo>
                  <a:cubicBezTo>
                    <a:pt x="70" y="0"/>
                    <a:pt x="70" y="0"/>
                    <a:pt x="69"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 name="íṣliḍé"/>
            <p:cNvSpPr/>
            <p:nvPr>
              <p:custDataLst>
                <p:tags r:id="rId45"/>
              </p:custDataLst>
            </p:nvPr>
          </p:nvSpPr>
          <p:spPr bwMode="auto">
            <a:xfrm>
              <a:off x="10183318" y="3410710"/>
              <a:ext cx="19693" cy="19693"/>
            </a:xfrm>
            <a:custGeom>
              <a:avLst/>
              <a:gdLst>
                <a:gd name="T0" fmla="*/ 5 w 5"/>
                <a:gd name="T1" fmla="*/ 0 h 5"/>
                <a:gd name="T2" fmla="*/ 1 w 5"/>
                <a:gd name="T3" fmla="*/ 3 h 5"/>
                <a:gd name="T4" fmla="*/ 0 w 5"/>
                <a:gd name="T5" fmla="*/ 4 h 5"/>
                <a:gd name="T6" fmla="*/ 0 w 5"/>
                <a:gd name="T7" fmla="*/ 5 h 5"/>
                <a:gd name="T8" fmla="*/ 1 w 5"/>
                <a:gd name="T9" fmla="*/ 5 h 5"/>
                <a:gd name="T10" fmla="*/ 2 w 5"/>
                <a:gd name="T11" fmla="*/ 5 h 5"/>
                <a:gd name="T12" fmla="*/ 3 w 5"/>
                <a:gd name="T13" fmla="*/ 5 h 5"/>
                <a:gd name="T14" fmla="*/ 5 w 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5" y="0"/>
                  </a:moveTo>
                  <a:cubicBezTo>
                    <a:pt x="4" y="1"/>
                    <a:pt x="2" y="2"/>
                    <a:pt x="1" y="3"/>
                  </a:cubicBezTo>
                  <a:cubicBezTo>
                    <a:pt x="1" y="3"/>
                    <a:pt x="0" y="4"/>
                    <a:pt x="0" y="4"/>
                  </a:cubicBezTo>
                  <a:cubicBezTo>
                    <a:pt x="0" y="4"/>
                    <a:pt x="0" y="4"/>
                    <a:pt x="0" y="5"/>
                  </a:cubicBezTo>
                  <a:cubicBezTo>
                    <a:pt x="1" y="5"/>
                    <a:pt x="1" y="5"/>
                    <a:pt x="1" y="5"/>
                  </a:cubicBezTo>
                  <a:cubicBezTo>
                    <a:pt x="2" y="5"/>
                    <a:pt x="2" y="5"/>
                    <a:pt x="2" y="5"/>
                  </a:cubicBezTo>
                  <a:cubicBezTo>
                    <a:pt x="2" y="5"/>
                    <a:pt x="2" y="5"/>
                    <a:pt x="3" y="5"/>
                  </a:cubicBezTo>
                  <a:cubicBezTo>
                    <a:pt x="3" y="3"/>
                    <a:pt x="4" y="2"/>
                    <a:pt x="5"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 name="ïṣliḋè"/>
            <p:cNvSpPr/>
            <p:nvPr>
              <p:custDataLst>
                <p:tags r:id="rId46"/>
              </p:custDataLst>
            </p:nvPr>
          </p:nvSpPr>
          <p:spPr bwMode="auto">
            <a:xfrm>
              <a:off x="9921411" y="3585971"/>
              <a:ext cx="129969" cy="135877"/>
            </a:xfrm>
            <a:custGeom>
              <a:avLst/>
              <a:gdLst>
                <a:gd name="T0" fmla="*/ 0 w 32"/>
                <a:gd name="T1" fmla="*/ 0 h 33"/>
                <a:gd name="T2" fmla="*/ 0 w 32"/>
                <a:gd name="T3" fmla="*/ 3 h 33"/>
                <a:gd name="T4" fmla="*/ 31 w 32"/>
                <a:gd name="T5" fmla="*/ 33 h 33"/>
                <a:gd name="T6" fmla="*/ 32 w 32"/>
                <a:gd name="T7" fmla="*/ 31 h 33"/>
                <a:gd name="T8" fmla="*/ 0 w 32"/>
                <a:gd name="T9" fmla="*/ 0 h 33"/>
              </a:gdLst>
              <a:ahLst/>
              <a:cxnLst>
                <a:cxn ang="0">
                  <a:pos x="T0" y="T1"/>
                </a:cxn>
                <a:cxn ang="0">
                  <a:pos x="T2" y="T3"/>
                </a:cxn>
                <a:cxn ang="0">
                  <a:pos x="T4" y="T5"/>
                </a:cxn>
                <a:cxn ang="0">
                  <a:pos x="T6" y="T7"/>
                </a:cxn>
                <a:cxn ang="0">
                  <a:pos x="T8" y="T9"/>
                </a:cxn>
              </a:cxnLst>
              <a:rect l="0" t="0" r="r" b="b"/>
              <a:pathLst>
                <a:path w="32" h="33">
                  <a:moveTo>
                    <a:pt x="0" y="0"/>
                  </a:moveTo>
                  <a:cubicBezTo>
                    <a:pt x="0" y="3"/>
                    <a:pt x="0" y="3"/>
                    <a:pt x="0" y="3"/>
                  </a:cubicBezTo>
                  <a:cubicBezTo>
                    <a:pt x="17" y="18"/>
                    <a:pt x="29" y="31"/>
                    <a:pt x="31" y="33"/>
                  </a:cubicBezTo>
                  <a:cubicBezTo>
                    <a:pt x="31" y="33"/>
                    <a:pt x="31" y="32"/>
                    <a:pt x="32" y="31"/>
                  </a:cubicBezTo>
                  <a:cubicBezTo>
                    <a:pt x="28" y="27"/>
                    <a:pt x="17" y="14"/>
                    <a:pt x="0"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 name="îşliḋê"/>
            <p:cNvSpPr/>
            <p:nvPr>
              <p:custDataLst>
                <p:tags r:id="rId47"/>
              </p:custDataLst>
            </p:nvPr>
          </p:nvSpPr>
          <p:spPr bwMode="auto">
            <a:xfrm>
              <a:off x="10047441" y="3713971"/>
              <a:ext cx="7876" cy="11816"/>
            </a:xfrm>
            <a:custGeom>
              <a:avLst/>
              <a:gdLst>
                <a:gd name="T0" fmla="*/ 1 w 2"/>
                <a:gd name="T1" fmla="*/ 0 h 3"/>
                <a:gd name="T2" fmla="*/ 0 w 2"/>
                <a:gd name="T3" fmla="*/ 2 h 3"/>
                <a:gd name="T4" fmla="*/ 0 w 2"/>
                <a:gd name="T5" fmla="*/ 3 h 3"/>
                <a:gd name="T6" fmla="*/ 1 w 2"/>
                <a:gd name="T7" fmla="*/ 3 h 3"/>
                <a:gd name="T8" fmla="*/ 2 w 2"/>
                <a:gd name="T9" fmla="*/ 3 h 3"/>
                <a:gd name="T10" fmla="*/ 2 w 2"/>
                <a:gd name="T11" fmla="*/ 1 h 3"/>
                <a:gd name="T12" fmla="*/ 1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0"/>
                  </a:moveTo>
                  <a:cubicBezTo>
                    <a:pt x="0" y="1"/>
                    <a:pt x="0" y="2"/>
                    <a:pt x="0" y="2"/>
                  </a:cubicBezTo>
                  <a:cubicBezTo>
                    <a:pt x="0" y="3"/>
                    <a:pt x="0" y="3"/>
                    <a:pt x="0" y="3"/>
                  </a:cubicBezTo>
                  <a:cubicBezTo>
                    <a:pt x="1" y="3"/>
                    <a:pt x="1" y="3"/>
                    <a:pt x="1" y="3"/>
                  </a:cubicBezTo>
                  <a:cubicBezTo>
                    <a:pt x="2" y="3"/>
                    <a:pt x="2" y="3"/>
                    <a:pt x="2" y="3"/>
                  </a:cubicBezTo>
                  <a:cubicBezTo>
                    <a:pt x="2" y="2"/>
                    <a:pt x="2" y="2"/>
                    <a:pt x="2" y="1"/>
                  </a:cubicBezTo>
                  <a:cubicBezTo>
                    <a:pt x="2" y="1"/>
                    <a:pt x="1" y="1"/>
                    <a:pt x="1"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 name="îślídê"/>
            <p:cNvSpPr/>
            <p:nvPr>
              <p:custDataLst>
                <p:tags r:id="rId48"/>
              </p:custDataLst>
            </p:nvPr>
          </p:nvSpPr>
          <p:spPr bwMode="auto">
            <a:xfrm>
              <a:off x="10071073" y="3558403"/>
              <a:ext cx="508062" cy="102399"/>
            </a:xfrm>
            <a:custGeom>
              <a:avLst/>
              <a:gdLst>
                <a:gd name="T0" fmla="*/ 1 w 124"/>
                <a:gd name="T1" fmla="*/ 23 h 25"/>
                <a:gd name="T2" fmla="*/ 0 w 124"/>
                <a:gd name="T3" fmla="*/ 24 h 25"/>
                <a:gd name="T4" fmla="*/ 1 w 124"/>
                <a:gd name="T5" fmla="*/ 23 h 25"/>
                <a:gd name="T6" fmla="*/ 123 w 124"/>
                <a:gd name="T7" fmla="*/ 0 h 25"/>
                <a:gd name="T8" fmla="*/ 123 w 124"/>
                <a:gd name="T9" fmla="*/ 0 h 25"/>
                <a:gd name="T10" fmla="*/ 4 w 124"/>
                <a:gd name="T11" fmla="*/ 22 h 25"/>
                <a:gd name="T12" fmla="*/ 3 w 124"/>
                <a:gd name="T13" fmla="*/ 25 h 25"/>
                <a:gd name="T14" fmla="*/ 123 w 124"/>
                <a:gd name="T15" fmla="*/ 2 h 25"/>
                <a:gd name="T16" fmla="*/ 124 w 124"/>
                <a:gd name="T17" fmla="*/ 1 h 25"/>
                <a:gd name="T18" fmla="*/ 123 w 1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25">
                  <a:moveTo>
                    <a:pt x="1" y="23"/>
                  </a:moveTo>
                  <a:cubicBezTo>
                    <a:pt x="1" y="23"/>
                    <a:pt x="0" y="24"/>
                    <a:pt x="0" y="24"/>
                  </a:cubicBezTo>
                  <a:cubicBezTo>
                    <a:pt x="1" y="24"/>
                    <a:pt x="1" y="23"/>
                    <a:pt x="1" y="23"/>
                  </a:cubicBezTo>
                  <a:moveTo>
                    <a:pt x="123" y="0"/>
                  </a:moveTo>
                  <a:cubicBezTo>
                    <a:pt x="123" y="0"/>
                    <a:pt x="123" y="0"/>
                    <a:pt x="123" y="0"/>
                  </a:cubicBezTo>
                  <a:cubicBezTo>
                    <a:pt x="122" y="0"/>
                    <a:pt x="60" y="0"/>
                    <a:pt x="4" y="22"/>
                  </a:cubicBezTo>
                  <a:cubicBezTo>
                    <a:pt x="4" y="23"/>
                    <a:pt x="3" y="24"/>
                    <a:pt x="3" y="25"/>
                  </a:cubicBezTo>
                  <a:cubicBezTo>
                    <a:pt x="59" y="3"/>
                    <a:pt x="122" y="2"/>
                    <a:pt x="123" y="2"/>
                  </a:cubicBezTo>
                  <a:cubicBezTo>
                    <a:pt x="123" y="2"/>
                    <a:pt x="124" y="2"/>
                    <a:pt x="124" y="1"/>
                  </a:cubicBezTo>
                  <a:cubicBezTo>
                    <a:pt x="124" y="0"/>
                    <a:pt x="123" y="0"/>
                    <a:pt x="123"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9" name="íSľïdè"/>
            <p:cNvSpPr/>
            <p:nvPr>
              <p:custDataLst>
                <p:tags r:id="rId49"/>
              </p:custDataLst>
            </p:nvPr>
          </p:nvSpPr>
          <p:spPr bwMode="auto">
            <a:xfrm>
              <a:off x="10071073" y="3647017"/>
              <a:ext cx="17724" cy="13785"/>
            </a:xfrm>
            <a:custGeom>
              <a:avLst/>
              <a:gdLst>
                <a:gd name="T0" fmla="*/ 4 w 4"/>
                <a:gd name="T1" fmla="*/ 0 h 3"/>
                <a:gd name="T2" fmla="*/ 1 w 4"/>
                <a:gd name="T3" fmla="*/ 1 h 3"/>
                <a:gd name="T4" fmla="*/ 1 w 4"/>
                <a:gd name="T5" fmla="*/ 1 h 3"/>
                <a:gd name="T6" fmla="*/ 0 w 4"/>
                <a:gd name="T7" fmla="*/ 2 h 3"/>
                <a:gd name="T8" fmla="*/ 0 w 4"/>
                <a:gd name="T9" fmla="*/ 2 h 3"/>
                <a:gd name="T10" fmla="*/ 2 w 4"/>
                <a:gd name="T11" fmla="*/ 3 h 3"/>
                <a:gd name="T12" fmla="*/ 2 w 4"/>
                <a:gd name="T13" fmla="*/ 3 h 3"/>
                <a:gd name="T14" fmla="*/ 3 w 4"/>
                <a:gd name="T15" fmla="*/ 3 h 3"/>
                <a:gd name="T16" fmla="*/ 4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4" y="0"/>
                  </a:moveTo>
                  <a:cubicBezTo>
                    <a:pt x="3" y="0"/>
                    <a:pt x="2" y="1"/>
                    <a:pt x="1" y="1"/>
                  </a:cubicBezTo>
                  <a:cubicBezTo>
                    <a:pt x="1" y="1"/>
                    <a:pt x="1" y="1"/>
                    <a:pt x="1" y="1"/>
                  </a:cubicBezTo>
                  <a:cubicBezTo>
                    <a:pt x="1" y="1"/>
                    <a:pt x="1" y="2"/>
                    <a:pt x="0" y="2"/>
                  </a:cubicBezTo>
                  <a:cubicBezTo>
                    <a:pt x="0" y="2"/>
                    <a:pt x="0" y="2"/>
                    <a:pt x="0" y="2"/>
                  </a:cubicBezTo>
                  <a:cubicBezTo>
                    <a:pt x="1" y="3"/>
                    <a:pt x="1" y="3"/>
                    <a:pt x="2" y="3"/>
                  </a:cubicBezTo>
                  <a:cubicBezTo>
                    <a:pt x="2" y="3"/>
                    <a:pt x="2" y="3"/>
                    <a:pt x="2" y="3"/>
                  </a:cubicBezTo>
                  <a:cubicBezTo>
                    <a:pt x="2" y="3"/>
                    <a:pt x="2" y="3"/>
                    <a:pt x="3" y="3"/>
                  </a:cubicBezTo>
                  <a:cubicBezTo>
                    <a:pt x="3" y="2"/>
                    <a:pt x="4" y="1"/>
                    <a:pt x="4"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2" name="ï$ḻïḍê"/>
            <p:cNvSpPr/>
            <p:nvPr userDrawn="1">
              <p:custDataLst>
                <p:tags r:id="rId50"/>
              </p:custDataLst>
            </p:nvPr>
          </p:nvSpPr>
          <p:spPr bwMode="auto">
            <a:xfrm>
              <a:off x="10787873" y="2510771"/>
              <a:ext cx="439138" cy="618337"/>
            </a:xfrm>
            <a:custGeom>
              <a:avLst/>
              <a:gdLst>
                <a:gd name="T0" fmla="*/ 36 w 107"/>
                <a:gd name="T1" fmla="*/ 140 h 151"/>
                <a:gd name="T2" fmla="*/ 77 w 107"/>
                <a:gd name="T3" fmla="*/ 139 h 151"/>
                <a:gd name="T4" fmla="*/ 73 w 107"/>
                <a:gd name="T5" fmla="*/ 148 h 151"/>
                <a:gd name="T6" fmla="*/ 70 w 107"/>
                <a:gd name="T7" fmla="*/ 151 h 151"/>
                <a:gd name="T8" fmla="*/ 73 w 107"/>
                <a:gd name="T9" fmla="*/ 148 h 151"/>
                <a:gd name="T10" fmla="*/ 76 w 107"/>
                <a:gd name="T11" fmla="*/ 141 h 151"/>
                <a:gd name="T12" fmla="*/ 80 w 107"/>
                <a:gd name="T13" fmla="*/ 135 h 151"/>
                <a:gd name="T14" fmla="*/ 33 w 107"/>
                <a:gd name="T15" fmla="*/ 136 h 151"/>
                <a:gd name="T16" fmla="*/ 81 w 107"/>
                <a:gd name="T17" fmla="*/ 133 h 151"/>
                <a:gd name="T18" fmla="*/ 80 w 107"/>
                <a:gd name="T19" fmla="*/ 134 h 151"/>
                <a:gd name="T20" fmla="*/ 31 w 107"/>
                <a:gd name="T21" fmla="*/ 133 h 151"/>
                <a:gd name="T22" fmla="*/ 72 w 107"/>
                <a:gd name="T23" fmla="*/ 132 h 151"/>
                <a:gd name="T24" fmla="*/ 75 w 107"/>
                <a:gd name="T25" fmla="*/ 133 h 151"/>
                <a:gd name="T26" fmla="*/ 56 w 107"/>
                <a:gd name="T27" fmla="*/ 130 h 151"/>
                <a:gd name="T28" fmla="*/ 48 w 107"/>
                <a:gd name="T29" fmla="*/ 142 h 151"/>
                <a:gd name="T30" fmla="*/ 54 w 107"/>
                <a:gd name="T31" fmla="*/ 148 h 151"/>
                <a:gd name="T32" fmla="*/ 60 w 107"/>
                <a:gd name="T33" fmla="*/ 142 h 151"/>
                <a:gd name="T34" fmla="*/ 72 w 107"/>
                <a:gd name="T35" fmla="*/ 129 h 151"/>
                <a:gd name="T36" fmla="*/ 77 w 107"/>
                <a:gd name="T37" fmla="*/ 130 h 151"/>
                <a:gd name="T38" fmla="*/ 56 w 107"/>
                <a:gd name="T39" fmla="*/ 127 h 151"/>
                <a:gd name="T40" fmla="*/ 45 w 107"/>
                <a:gd name="T41" fmla="*/ 131 h 151"/>
                <a:gd name="T42" fmla="*/ 60 w 107"/>
                <a:gd name="T43" fmla="*/ 130 h 151"/>
                <a:gd name="T44" fmla="*/ 0 w 107"/>
                <a:gd name="T45" fmla="*/ 93 h 151"/>
                <a:gd name="T46" fmla="*/ 100 w 107"/>
                <a:gd name="T47" fmla="*/ 64 h 151"/>
                <a:gd name="T48" fmla="*/ 89 w 107"/>
                <a:gd name="T49" fmla="*/ 98 h 151"/>
                <a:gd name="T50" fmla="*/ 73 w 107"/>
                <a:gd name="T51" fmla="*/ 128 h 151"/>
                <a:gd name="T52" fmla="*/ 79 w 107"/>
                <a:gd name="T53" fmla="*/ 127 h 151"/>
                <a:gd name="T54" fmla="*/ 103 w 107"/>
                <a:gd name="T55" fmla="*/ 66 h 151"/>
                <a:gd name="T56" fmla="*/ 100 w 107"/>
                <a:gd name="T57" fmla="*/ 63 h 151"/>
                <a:gd name="T58" fmla="*/ 107 w 107"/>
                <a:gd name="T59" fmla="*/ 62 h 151"/>
                <a:gd name="T60" fmla="*/ 53 w 107"/>
                <a:gd name="T61" fmla="*/ 54 h 151"/>
                <a:gd name="T62" fmla="*/ 19 w 107"/>
                <a:gd name="T63" fmla="*/ 68 h 151"/>
                <a:gd name="T64" fmla="*/ 31 w 107"/>
                <a:gd name="T65" fmla="*/ 98 h 151"/>
                <a:gd name="T66" fmla="*/ 45 w 107"/>
                <a:gd name="T67" fmla="*/ 128 h 151"/>
                <a:gd name="T68" fmla="*/ 60 w 107"/>
                <a:gd name="T69" fmla="*/ 126 h 151"/>
                <a:gd name="T70" fmla="*/ 53 w 107"/>
                <a:gd name="T71" fmla="*/ 54 h 151"/>
                <a:gd name="T72" fmla="*/ 16 w 107"/>
                <a:gd name="T73" fmla="*/ 57 h 151"/>
                <a:gd name="T74" fmla="*/ 41 w 107"/>
                <a:gd name="T75" fmla="*/ 54 h 151"/>
                <a:gd name="T76" fmla="*/ 59 w 107"/>
                <a:gd name="T77" fmla="*/ 53 h 151"/>
                <a:gd name="T78" fmla="*/ 53 w 107"/>
                <a:gd name="T79" fmla="*/ 49 h 151"/>
                <a:gd name="T80" fmla="*/ 101 w 107"/>
                <a:gd name="T81" fmla="*/ 54 h 151"/>
                <a:gd name="T82" fmla="*/ 107 w 107"/>
                <a:gd name="T83" fmla="*/ 49 h 151"/>
                <a:gd name="T84" fmla="*/ 92 w 107"/>
                <a:gd name="T85" fmla="*/ 11 h 151"/>
                <a:gd name="T86" fmla="*/ 73 w 107"/>
                <a:gd name="T87" fmla="*/ 2 h 151"/>
                <a:gd name="T88" fmla="*/ 66 w 107"/>
                <a:gd name="T89" fmla="*/ 1 h 151"/>
                <a:gd name="T90" fmla="*/ 64 w 107"/>
                <a:gd name="T91" fmla="*/ 1 h 151"/>
                <a:gd name="T92" fmla="*/ 35 w 107"/>
                <a:gd name="T93" fmla="*/ 3 h 151"/>
                <a:gd name="T94" fmla="*/ 4 w 107"/>
                <a:gd name="T95" fmla="*/ 23 h 151"/>
                <a:gd name="T96" fmla="*/ 27 w 107"/>
                <a:gd name="T97" fmla="*/ 6 h 151"/>
                <a:gd name="T98" fmla="*/ 18 w 107"/>
                <a:gd name="T99" fmla="*/ 55 h 151"/>
                <a:gd name="T100" fmla="*/ 54 w 107"/>
                <a:gd name="T10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151">
                  <a:moveTo>
                    <a:pt x="33" y="136"/>
                  </a:moveTo>
                  <a:cubicBezTo>
                    <a:pt x="33" y="136"/>
                    <a:pt x="33" y="136"/>
                    <a:pt x="33" y="136"/>
                  </a:cubicBezTo>
                  <a:cubicBezTo>
                    <a:pt x="34" y="138"/>
                    <a:pt x="35" y="139"/>
                    <a:pt x="36" y="140"/>
                  </a:cubicBezTo>
                  <a:cubicBezTo>
                    <a:pt x="35" y="139"/>
                    <a:pt x="34" y="138"/>
                    <a:pt x="33" y="136"/>
                  </a:cubicBezTo>
                  <a:moveTo>
                    <a:pt x="80" y="135"/>
                  </a:moveTo>
                  <a:cubicBezTo>
                    <a:pt x="79" y="136"/>
                    <a:pt x="78" y="138"/>
                    <a:pt x="77" y="139"/>
                  </a:cubicBezTo>
                  <a:cubicBezTo>
                    <a:pt x="77" y="140"/>
                    <a:pt x="77" y="141"/>
                    <a:pt x="76" y="141"/>
                  </a:cubicBezTo>
                  <a:cubicBezTo>
                    <a:pt x="75" y="143"/>
                    <a:pt x="75" y="145"/>
                    <a:pt x="74" y="146"/>
                  </a:cubicBezTo>
                  <a:cubicBezTo>
                    <a:pt x="74" y="147"/>
                    <a:pt x="74" y="147"/>
                    <a:pt x="73" y="148"/>
                  </a:cubicBezTo>
                  <a:cubicBezTo>
                    <a:pt x="73" y="148"/>
                    <a:pt x="73" y="148"/>
                    <a:pt x="73" y="148"/>
                  </a:cubicBezTo>
                  <a:cubicBezTo>
                    <a:pt x="73" y="148"/>
                    <a:pt x="73" y="149"/>
                    <a:pt x="72" y="149"/>
                  </a:cubicBezTo>
                  <a:cubicBezTo>
                    <a:pt x="72" y="150"/>
                    <a:pt x="71" y="151"/>
                    <a:pt x="70" y="151"/>
                  </a:cubicBezTo>
                  <a:cubicBezTo>
                    <a:pt x="70" y="151"/>
                    <a:pt x="70" y="151"/>
                    <a:pt x="70" y="151"/>
                  </a:cubicBezTo>
                  <a:cubicBezTo>
                    <a:pt x="71" y="151"/>
                    <a:pt x="72" y="150"/>
                    <a:pt x="72" y="149"/>
                  </a:cubicBezTo>
                  <a:cubicBezTo>
                    <a:pt x="73" y="149"/>
                    <a:pt x="73" y="148"/>
                    <a:pt x="73" y="148"/>
                  </a:cubicBezTo>
                  <a:cubicBezTo>
                    <a:pt x="73" y="148"/>
                    <a:pt x="73" y="148"/>
                    <a:pt x="73" y="148"/>
                  </a:cubicBezTo>
                  <a:cubicBezTo>
                    <a:pt x="74" y="147"/>
                    <a:pt x="74" y="147"/>
                    <a:pt x="74" y="146"/>
                  </a:cubicBezTo>
                  <a:cubicBezTo>
                    <a:pt x="75" y="145"/>
                    <a:pt x="75" y="143"/>
                    <a:pt x="76" y="141"/>
                  </a:cubicBezTo>
                  <a:cubicBezTo>
                    <a:pt x="77" y="141"/>
                    <a:pt x="77" y="140"/>
                    <a:pt x="77" y="139"/>
                  </a:cubicBezTo>
                  <a:cubicBezTo>
                    <a:pt x="78" y="138"/>
                    <a:pt x="79" y="136"/>
                    <a:pt x="80" y="135"/>
                  </a:cubicBezTo>
                  <a:cubicBezTo>
                    <a:pt x="80" y="135"/>
                    <a:pt x="80" y="135"/>
                    <a:pt x="80" y="135"/>
                  </a:cubicBezTo>
                  <a:moveTo>
                    <a:pt x="31" y="134"/>
                  </a:moveTo>
                  <a:cubicBezTo>
                    <a:pt x="31" y="134"/>
                    <a:pt x="31" y="134"/>
                    <a:pt x="31" y="134"/>
                  </a:cubicBezTo>
                  <a:cubicBezTo>
                    <a:pt x="32" y="134"/>
                    <a:pt x="32" y="135"/>
                    <a:pt x="33" y="136"/>
                  </a:cubicBezTo>
                  <a:cubicBezTo>
                    <a:pt x="33" y="136"/>
                    <a:pt x="33" y="136"/>
                    <a:pt x="33" y="136"/>
                  </a:cubicBezTo>
                  <a:cubicBezTo>
                    <a:pt x="32" y="135"/>
                    <a:pt x="32" y="134"/>
                    <a:pt x="31" y="134"/>
                  </a:cubicBezTo>
                  <a:moveTo>
                    <a:pt x="81" y="133"/>
                  </a:moveTo>
                  <a:cubicBezTo>
                    <a:pt x="81" y="133"/>
                    <a:pt x="81" y="133"/>
                    <a:pt x="81" y="134"/>
                  </a:cubicBezTo>
                  <a:cubicBezTo>
                    <a:pt x="81" y="134"/>
                    <a:pt x="80" y="134"/>
                    <a:pt x="80" y="134"/>
                  </a:cubicBezTo>
                  <a:cubicBezTo>
                    <a:pt x="80" y="134"/>
                    <a:pt x="80" y="134"/>
                    <a:pt x="80" y="134"/>
                  </a:cubicBezTo>
                  <a:cubicBezTo>
                    <a:pt x="81" y="134"/>
                    <a:pt x="81" y="133"/>
                    <a:pt x="81" y="133"/>
                  </a:cubicBezTo>
                  <a:moveTo>
                    <a:pt x="30" y="132"/>
                  </a:moveTo>
                  <a:cubicBezTo>
                    <a:pt x="30" y="133"/>
                    <a:pt x="31" y="133"/>
                    <a:pt x="31" y="133"/>
                  </a:cubicBezTo>
                  <a:cubicBezTo>
                    <a:pt x="31" y="133"/>
                    <a:pt x="31" y="133"/>
                    <a:pt x="31" y="133"/>
                  </a:cubicBezTo>
                  <a:cubicBezTo>
                    <a:pt x="31" y="133"/>
                    <a:pt x="30" y="133"/>
                    <a:pt x="30" y="132"/>
                  </a:cubicBezTo>
                  <a:moveTo>
                    <a:pt x="72" y="132"/>
                  </a:moveTo>
                  <a:cubicBezTo>
                    <a:pt x="68" y="137"/>
                    <a:pt x="68" y="144"/>
                    <a:pt x="67" y="150"/>
                  </a:cubicBezTo>
                  <a:cubicBezTo>
                    <a:pt x="68" y="150"/>
                    <a:pt x="69" y="151"/>
                    <a:pt x="70" y="151"/>
                  </a:cubicBezTo>
                  <a:cubicBezTo>
                    <a:pt x="70" y="144"/>
                    <a:pt x="73" y="138"/>
                    <a:pt x="75" y="133"/>
                  </a:cubicBezTo>
                  <a:cubicBezTo>
                    <a:pt x="74" y="132"/>
                    <a:pt x="73" y="132"/>
                    <a:pt x="72" y="132"/>
                  </a:cubicBezTo>
                  <a:moveTo>
                    <a:pt x="60" y="130"/>
                  </a:moveTo>
                  <a:cubicBezTo>
                    <a:pt x="59" y="130"/>
                    <a:pt x="57" y="130"/>
                    <a:pt x="56" y="130"/>
                  </a:cubicBezTo>
                  <a:cubicBezTo>
                    <a:pt x="53" y="131"/>
                    <a:pt x="49" y="131"/>
                    <a:pt x="46" y="132"/>
                  </a:cubicBezTo>
                  <a:cubicBezTo>
                    <a:pt x="46" y="133"/>
                    <a:pt x="46" y="135"/>
                    <a:pt x="47" y="137"/>
                  </a:cubicBezTo>
                  <a:cubicBezTo>
                    <a:pt x="47" y="138"/>
                    <a:pt x="47" y="140"/>
                    <a:pt x="48" y="142"/>
                  </a:cubicBezTo>
                  <a:cubicBezTo>
                    <a:pt x="48" y="144"/>
                    <a:pt x="48" y="146"/>
                    <a:pt x="48" y="148"/>
                  </a:cubicBezTo>
                  <a:cubicBezTo>
                    <a:pt x="49" y="148"/>
                    <a:pt x="50" y="148"/>
                    <a:pt x="51" y="148"/>
                  </a:cubicBezTo>
                  <a:cubicBezTo>
                    <a:pt x="52" y="148"/>
                    <a:pt x="53" y="148"/>
                    <a:pt x="54" y="148"/>
                  </a:cubicBezTo>
                  <a:cubicBezTo>
                    <a:pt x="56" y="148"/>
                    <a:pt x="58" y="148"/>
                    <a:pt x="60" y="148"/>
                  </a:cubicBezTo>
                  <a:cubicBezTo>
                    <a:pt x="60" y="148"/>
                    <a:pt x="60" y="146"/>
                    <a:pt x="60" y="146"/>
                  </a:cubicBezTo>
                  <a:cubicBezTo>
                    <a:pt x="60" y="145"/>
                    <a:pt x="60" y="143"/>
                    <a:pt x="60" y="142"/>
                  </a:cubicBezTo>
                  <a:cubicBezTo>
                    <a:pt x="60" y="138"/>
                    <a:pt x="60" y="134"/>
                    <a:pt x="60" y="131"/>
                  </a:cubicBezTo>
                  <a:cubicBezTo>
                    <a:pt x="60" y="130"/>
                    <a:pt x="60" y="130"/>
                    <a:pt x="60" y="130"/>
                  </a:cubicBezTo>
                  <a:moveTo>
                    <a:pt x="72" y="129"/>
                  </a:moveTo>
                  <a:cubicBezTo>
                    <a:pt x="72" y="130"/>
                    <a:pt x="72" y="130"/>
                    <a:pt x="72" y="131"/>
                  </a:cubicBezTo>
                  <a:cubicBezTo>
                    <a:pt x="73" y="131"/>
                    <a:pt x="75" y="132"/>
                    <a:pt x="76" y="132"/>
                  </a:cubicBezTo>
                  <a:cubicBezTo>
                    <a:pt x="76" y="131"/>
                    <a:pt x="77" y="131"/>
                    <a:pt x="77" y="130"/>
                  </a:cubicBezTo>
                  <a:cubicBezTo>
                    <a:pt x="77" y="130"/>
                    <a:pt x="76" y="130"/>
                    <a:pt x="76" y="130"/>
                  </a:cubicBezTo>
                  <a:cubicBezTo>
                    <a:pt x="75" y="130"/>
                    <a:pt x="74" y="129"/>
                    <a:pt x="72" y="129"/>
                  </a:cubicBezTo>
                  <a:moveTo>
                    <a:pt x="56" y="127"/>
                  </a:moveTo>
                  <a:cubicBezTo>
                    <a:pt x="56" y="127"/>
                    <a:pt x="56" y="127"/>
                    <a:pt x="56" y="127"/>
                  </a:cubicBezTo>
                  <a:cubicBezTo>
                    <a:pt x="52" y="127"/>
                    <a:pt x="48" y="127"/>
                    <a:pt x="44" y="128"/>
                  </a:cubicBezTo>
                  <a:cubicBezTo>
                    <a:pt x="45" y="129"/>
                    <a:pt x="45" y="130"/>
                    <a:pt x="45" y="131"/>
                  </a:cubicBezTo>
                  <a:cubicBezTo>
                    <a:pt x="49" y="130"/>
                    <a:pt x="53" y="130"/>
                    <a:pt x="57" y="130"/>
                  </a:cubicBezTo>
                  <a:cubicBezTo>
                    <a:pt x="58" y="130"/>
                    <a:pt x="59" y="130"/>
                    <a:pt x="60" y="130"/>
                  </a:cubicBezTo>
                  <a:cubicBezTo>
                    <a:pt x="60" y="130"/>
                    <a:pt x="60" y="130"/>
                    <a:pt x="60" y="130"/>
                  </a:cubicBezTo>
                  <a:cubicBezTo>
                    <a:pt x="60" y="127"/>
                    <a:pt x="60" y="127"/>
                    <a:pt x="60" y="127"/>
                  </a:cubicBezTo>
                  <a:cubicBezTo>
                    <a:pt x="59" y="127"/>
                    <a:pt x="58" y="127"/>
                    <a:pt x="56" y="127"/>
                  </a:cubicBezTo>
                  <a:moveTo>
                    <a:pt x="0" y="93"/>
                  </a:moveTo>
                  <a:cubicBezTo>
                    <a:pt x="3" y="100"/>
                    <a:pt x="7" y="107"/>
                    <a:pt x="13" y="113"/>
                  </a:cubicBezTo>
                  <a:cubicBezTo>
                    <a:pt x="8" y="108"/>
                    <a:pt x="4" y="101"/>
                    <a:pt x="0" y="93"/>
                  </a:cubicBezTo>
                  <a:moveTo>
                    <a:pt x="100" y="64"/>
                  </a:moveTo>
                  <a:cubicBezTo>
                    <a:pt x="99" y="67"/>
                    <a:pt x="98" y="69"/>
                    <a:pt x="97" y="72"/>
                  </a:cubicBezTo>
                  <a:cubicBezTo>
                    <a:pt x="97" y="75"/>
                    <a:pt x="96" y="78"/>
                    <a:pt x="95" y="81"/>
                  </a:cubicBezTo>
                  <a:cubicBezTo>
                    <a:pt x="93" y="86"/>
                    <a:pt x="91" y="92"/>
                    <a:pt x="89" y="98"/>
                  </a:cubicBezTo>
                  <a:cubicBezTo>
                    <a:pt x="86" y="103"/>
                    <a:pt x="83" y="108"/>
                    <a:pt x="81" y="114"/>
                  </a:cubicBezTo>
                  <a:cubicBezTo>
                    <a:pt x="78" y="118"/>
                    <a:pt x="76" y="123"/>
                    <a:pt x="73" y="128"/>
                  </a:cubicBezTo>
                  <a:cubicBezTo>
                    <a:pt x="73" y="128"/>
                    <a:pt x="73" y="128"/>
                    <a:pt x="73" y="128"/>
                  </a:cubicBezTo>
                  <a:cubicBezTo>
                    <a:pt x="74" y="129"/>
                    <a:pt x="75" y="129"/>
                    <a:pt x="76" y="129"/>
                  </a:cubicBezTo>
                  <a:cubicBezTo>
                    <a:pt x="76" y="129"/>
                    <a:pt x="77" y="129"/>
                    <a:pt x="77" y="130"/>
                  </a:cubicBezTo>
                  <a:cubicBezTo>
                    <a:pt x="78" y="129"/>
                    <a:pt x="79" y="128"/>
                    <a:pt x="79" y="127"/>
                  </a:cubicBezTo>
                  <a:cubicBezTo>
                    <a:pt x="83" y="122"/>
                    <a:pt x="97" y="107"/>
                    <a:pt x="100" y="96"/>
                  </a:cubicBezTo>
                  <a:cubicBezTo>
                    <a:pt x="103" y="90"/>
                    <a:pt x="105" y="79"/>
                    <a:pt x="106" y="68"/>
                  </a:cubicBezTo>
                  <a:cubicBezTo>
                    <a:pt x="105" y="67"/>
                    <a:pt x="104" y="66"/>
                    <a:pt x="103" y="66"/>
                  </a:cubicBezTo>
                  <a:cubicBezTo>
                    <a:pt x="102" y="65"/>
                    <a:pt x="101" y="65"/>
                    <a:pt x="100" y="64"/>
                  </a:cubicBezTo>
                  <a:moveTo>
                    <a:pt x="101" y="59"/>
                  </a:moveTo>
                  <a:cubicBezTo>
                    <a:pt x="100" y="60"/>
                    <a:pt x="100" y="61"/>
                    <a:pt x="100" y="63"/>
                  </a:cubicBezTo>
                  <a:cubicBezTo>
                    <a:pt x="101" y="64"/>
                    <a:pt x="103" y="65"/>
                    <a:pt x="104" y="66"/>
                  </a:cubicBezTo>
                  <a:cubicBezTo>
                    <a:pt x="105" y="66"/>
                    <a:pt x="106" y="66"/>
                    <a:pt x="106" y="67"/>
                  </a:cubicBezTo>
                  <a:cubicBezTo>
                    <a:pt x="106" y="65"/>
                    <a:pt x="107" y="64"/>
                    <a:pt x="107" y="62"/>
                  </a:cubicBezTo>
                  <a:cubicBezTo>
                    <a:pt x="106" y="62"/>
                    <a:pt x="105" y="61"/>
                    <a:pt x="105" y="61"/>
                  </a:cubicBezTo>
                  <a:cubicBezTo>
                    <a:pt x="103" y="60"/>
                    <a:pt x="102" y="59"/>
                    <a:pt x="101" y="59"/>
                  </a:cubicBezTo>
                  <a:moveTo>
                    <a:pt x="53" y="54"/>
                  </a:moveTo>
                  <a:cubicBezTo>
                    <a:pt x="49" y="54"/>
                    <a:pt x="44" y="54"/>
                    <a:pt x="39" y="55"/>
                  </a:cubicBezTo>
                  <a:cubicBezTo>
                    <a:pt x="32" y="56"/>
                    <a:pt x="24" y="59"/>
                    <a:pt x="17" y="62"/>
                  </a:cubicBezTo>
                  <a:cubicBezTo>
                    <a:pt x="18" y="64"/>
                    <a:pt x="18" y="66"/>
                    <a:pt x="19" y="68"/>
                  </a:cubicBezTo>
                  <a:cubicBezTo>
                    <a:pt x="19" y="71"/>
                    <a:pt x="21" y="74"/>
                    <a:pt x="22" y="77"/>
                  </a:cubicBezTo>
                  <a:cubicBezTo>
                    <a:pt x="23" y="80"/>
                    <a:pt x="25" y="84"/>
                    <a:pt x="26" y="87"/>
                  </a:cubicBezTo>
                  <a:cubicBezTo>
                    <a:pt x="28" y="91"/>
                    <a:pt x="30" y="94"/>
                    <a:pt x="31" y="98"/>
                  </a:cubicBezTo>
                  <a:cubicBezTo>
                    <a:pt x="34" y="102"/>
                    <a:pt x="36" y="106"/>
                    <a:pt x="38" y="110"/>
                  </a:cubicBezTo>
                  <a:cubicBezTo>
                    <a:pt x="40" y="113"/>
                    <a:pt x="41" y="116"/>
                    <a:pt x="42" y="119"/>
                  </a:cubicBezTo>
                  <a:cubicBezTo>
                    <a:pt x="43" y="122"/>
                    <a:pt x="43" y="125"/>
                    <a:pt x="45" y="128"/>
                  </a:cubicBezTo>
                  <a:cubicBezTo>
                    <a:pt x="48" y="127"/>
                    <a:pt x="51" y="126"/>
                    <a:pt x="55" y="126"/>
                  </a:cubicBezTo>
                  <a:cubicBezTo>
                    <a:pt x="56" y="126"/>
                    <a:pt x="56" y="126"/>
                    <a:pt x="56" y="126"/>
                  </a:cubicBezTo>
                  <a:cubicBezTo>
                    <a:pt x="58" y="126"/>
                    <a:pt x="59" y="126"/>
                    <a:pt x="60" y="126"/>
                  </a:cubicBezTo>
                  <a:cubicBezTo>
                    <a:pt x="60" y="115"/>
                    <a:pt x="58" y="103"/>
                    <a:pt x="59" y="91"/>
                  </a:cubicBezTo>
                  <a:cubicBezTo>
                    <a:pt x="59" y="79"/>
                    <a:pt x="59" y="66"/>
                    <a:pt x="59" y="54"/>
                  </a:cubicBezTo>
                  <a:cubicBezTo>
                    <a:pt x="57" y="54"/>
                    <a:pt x="55" y="54"/>
                    <a:pt x="53" y="54"/>
                  </a:cubicBezTo>
                  <a:moveTo>
                    <a:pt x="53" y="49"/>
                  </a:moveTo>
                  <a:cubicBezTo>
                    <a:pt x="49" y="49"/>
                    <a:pt x="45" y="49"/>
                    <a:pt x="41" y="50"/>
                  </a:cubicBezTo>
                  <a:cubicBezTo>
                    <a:pt x="32" y="51"/>
                    <a:pt x="24" y="53"/>
                    <a:pt x="16" y="57"/>
                  </a:cubicBezTo>
                  <a:cubicBezTo>
                    <a:pt x="16" y="58"/>
                    <a:pt x="16" y="60"/>
                    <a:pt x="17" y="62"/>
                  </a:cubicBezTo>
                  <a:cubicBezTo>
                    <a:pt x="17" y="61"/>
                    <a:pt x="17" y="61"/>
                    <a:pt x="18" y="61"/>
                  </a:cubicBezTo>
                  <a:cubicBezTo>
                    <a:pt x="25" y="58"/>
                    <a:pt x="33" y="55"/>
                    <a:pt x="41" y="54"/>
                  </a:cubicBezTo>
                  <a:cubicBezTo>
                    <a:pt x="45" y="53"/>
                    <a:pt x="49" y="53"/>
                    <a:pt x="53" y="53"/>
                  </a:cubicBezTo>
                  <a:cubicBezTo>
                    <a:pt x="55" y="53"/>
                    <a:pt x="57" y="53"/>
                    <a:pt x="59" y="53"/>
                  </a:cubicBezTo>
                  <a:cubicBezTo>
                    <a:pt x="59" y="53"/>
                    <a:pt x="59" y="53"/>
                    <a:pt x="59" y="53"/>
                  </a:cubicBezTo>
                  <a:cubicBezTo>
                    <a:pt x="59" y="53"/>
                    <a:pt x="60" y="53"/>
                    <a:pt x="60" y="53"/>
                  </a:cubicBezTo>
                  <a:cubicBezTo>
                    <a:pt x="60" y="51"/>
                    <a:pt x="60" y="50"/>
                    <a:pt x="60" y="49"/>
                  </a:cubicBezTo>
                  <a:cubicBezTo>
                    <a:pt x="58" y="49"/>
                    <a:pt x="56" y="49"/>
                    <a:pt x="53" y="49"/>
                  </a:cubicBezTo>
                  <a:moveTo>
                    <a:pt x="76" y="3"/>
                  </a:moveTo>
                  <a:cubicBezTo>
                    <a:pt x="82" y="5"/>
                    <a:pt x="88" y="7"/>
                    <a:pt x="92" y="11"/>
                  </a:cubicBezTo>
                  <a:cubicBezTo>
                    <a:pt x="100" y="23"/>
                    <a:pt x="101" y="44"/>
                    <a:pt x="101" y="54"/>
                  </a:cubicBezTo>
                  <a:cubicBezTo>
                    <a:pt x="101" y="55"/>
                    <a:pt x="101" y="57"/>
                    <a:pt x="101" y="58"/>
                  </a:cubicBezTo>
                  <a:cubicBezTo>
                    <a:pt x="103" y="59"/>
                    <a:pt x="105" y="60"/>
                    <a:pt x="107" y="61"/>
                  </a:cubicBezTo>
                  <a:cubicBezTo>
                    <a:pt x="107" y="57"/>
                    <a:pt x="107" y="53"/>
                    <a:pt x="107" y="49"/>
                  </a:cubicBezTo>
                  <a:cubicBezTo>
                    <a:pt x="106" y="42"/>
                    <a:pt x="103" y="30"/>
                    <a:pt x="101" y="20"/>
                  </a:cubicBezTo>
                  <a:cubicBezTo>
                    <a:pt x="101" y="20"/>
                    <a:pt x="101" y="20"/>
                    <a:pt x="101" y="20"/>
                  </a:cubicBezTo>
                  <a:cubicBezTo>
                    <a:pt x="98" y="16"/>
                    <a:pt x="96" y="14"/>
                    <a:pt x="92" y="11"/>
                  </a:cubicBezTo>
                  <a:cubicBezTo>
                    <a:pt x="88" y="7"/>
                    <a:pt x="82" y="5"/>
                    <a:pt x="76" y="3"/>
                  </a:cubicBezTo>
                  <a:moveTo>
                    <a:pt x="66" y="1"/>
                  </a:moveTo>
                  <a:cubicBezTo>
                    <a:pt x="68" y="1"/>
                    <a:pt x="71" y="2"/>
                    <a:pt x="73" y="2"/>
                  </a:cubicBezTo>
                  <a:cubicBezTo>
                    <a:pt x="71" y="2"/>
                    <a:pt x="68" y="1"/>
                    <a:pt x="66" y="1"/>
                  </a:cubicBezTo>
                  <a:moveTo>
                    <a:pt x="66" y="1"/>
                  </a:moveTo>
                  <a:cubicBezTo>
                    <a:pt x="66" y="1"/>
                    <a:pt x="66" y="1"/>
                    <a:pt x="66" y="1"/>
                  </a:cubicBezTo>
                  <a:cubicBezTo>
                    <a:pt x="66" y="1"/>
                    <a:pt x="66" y="1"/>
                    <a:pt x="66" y="1"/>
                  </a:cubicBezTo>
                  <a:moveTo>
                    <a:pt x="58" y="0"/>
                  </a:moveTo>
                  <a:cubicBezTo>
                    <a:pt x="60" y="0"/>
                    <a:pt x="62" y="0"/>
                    <a:pt x="64" y="1"/>
                  </a:cubicBezTo>
                  <a:cubicBezTo>
                    <a:pt x="62" y="0"/>
                    <a:pt x="60" y="0"/>
                    <a:pt x="58" y="0"/>
                  </a:cubicBezTo>
                  <a:moveTo>
                    <a:pt x="53" y="0"/>
                  </a:moveTo>
                  <a:cubicBezTo>
                    <a:pt x="47" y="0"/>
                    <a:pt x="41" y="1"/>
                    <a:pt x="35" y="3"/>
                  </a:cubicBezTo>
                  <a:cubicBezTo>
                    <a:pt x="32" y="4"/>
                    <a:pt x="30" y="5"/>
                    <a:pt x="27" y="6"/>
                  </a:cubicBezTo>
                  <a:cubicBezTo>
                    <a:pt x="18" y="10"/>
                    <a:pt x="10" y="15"/>
                    <a:pt x="4" y="23"/>
                  </a:cubicBezTo>
                  <a:cubicBezTo>
                    <a:pt x="4" y="23"/>
                    <a:pt x="4" y="23"/>
                    <a:pt x="4" y="23"/>
                  </a:cubicBezTo>
                  <a:cubicBezTo>
                    <a:pt x="4" y="23"/>
                    <a:pt x="4" y="23"/>
                    <a:pt x="4" y="23"/>
                  </a:cubicBezTo>
                  <a:cubicBezTo>
                    <a:pt x="7" y="20"/>
                    <a:pt x="10" y="17"/>
                    <a:pt x="13" y="14"/>
                  </a:cubicBezTo>
                  <a:cubicBezTo>
                    <a:pt x="17" y="11"/>
                    <a:pt x="22" y="8"/>
                    <a:pt x="27" y="6"/>
                  </a:cubicBezTo>
                  <a:cubicBezTo>
                    <a:pt x="24" y="12"/>
                    <a:pt x="16" y="28"/>
                    <a:pt x="15" y="41"/>
                  </a:cubicBezTo>
                  <a:cubicBezTo>
                    <a:pt x="15" y="47"/>
                    <a:pt x="15" y="51"/>
                    <a:pt x="16" y="56"/>
                  </a:cubicBezTo>
                  <a:cubicBezTo>
                    <a:pt x="16" y="56"/>
                    <a:pt x="17" y="55"/>
                    <a:pt x="18" y="55"/>
                  </a:cubicBezTo>
                  <a:cubicBezTo>
                    <a:pt x="30" y="50"/>
                    <a:pt x="42" y="48"/>
                    <a:pt x="55" y="48"/>
                  </a:cubicBezTo>
                  <a:cubicBezTo>
                    <a:pt x="56" y="48"/>
                    <a:pt x="58" y="48"/>
                    <a:pt x="60" y="48"/>
                  </a:cubicBezTo>
                  <a:cubicBezTo>
                    <a:pt x="60" y="29"/>
                    <a:pt x="56" y="9"/>
                    <a:pt x="54" y="0"/>
                  </a:cubicBezTo>
                  <a:cubicBezTo>
                    <a:pt x="53" y="0"/>
                    <a:pt x="53" y="0"/>
                    <a:pt x="53"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3" name="íṡḻíḍè"/>
            <p:cNvSpPr/>
            <p:nvPr userDrawn="1">
              <p:custDataLst>
                <p:tags r:id="rId51"/>
              </p:custDataLst>
            </p:nvPr>
          </p:nvSpPr>
          <p:spPr bwMode="auto">
            <a:xfrm>
              <a:off x="11075380" y="2593479"/>
              <a:ext cx="236308" cy="535631"/>
            </a:xfrm>
            <a:custGeom>
              <a:avLst/>
              <a:gdLst>
                <a:gd name="T0" fmla="*/ 5 w 58"/>
                <a:gd name="T1" fmla="*/ 113 h 131"/>
                <a:gd name="T2" fmla="*/ 0 w 58"/>
                <a:gd name="T3" fmla="*/ 131 h 131"/>
                <a:gd name="T4" fmla="*/ 0 w 58"/>
                <a:gd name="T5" fmla="*/ 131 h 131"/>
                <a:gd name="T6" fmla="*/ 0 w 58"/>
                <a:gd name="T7" fmla="*/ 131 h 131"/>
                <a:gd name="T8" fmla="*/ 0 w 58"/>
                <a:gd name="T9" fmla="*/ 131 h 131"/>
                <a:gd name="T10" fmla="*/ 2 w 58"/>
                <a:gd name="T11" fmla="*/ 129 h 131"/>
                <a:gd name="T12" fmla="*/ 3 w 58"/>
                <a:gd name="T13" fmla="*/ 128 h 131"/>
                <a:gd name="T14" fmla="*/ 3 w 58"/>
                <a:gd name="T15" fmla="*/ 128 h 131"/>
                <a:gd name="T16" fmla="*/ 4 w 58"/>
                <a:gd name="T17" fmla="*/ 126 h 131"/>
                <a:gd name="T18" fmla="*/ 6 w 58"/>
                <a:gd name="T19" fmla="*/ 121 h 131"/>
                <a:gd name="T20" fmla="*/ 7 w 58"/>
                <a:gd name="T21" fmla="*/ 119 h 131"/>
                <a:gd name="T22" fmla="*/ 10 w 58"/>
                <a:gd name="T23" fmla="*/ 115 h 131"/>
                <a:gd name="T24" fmla="*/ 10 w 58"/>
                <a:gd name="T25" fmla="*/ 115 h 131"/>
                <a:gd name="T26" fmla="*/ 5 w 58"/>
                <a:gd name="T27" fmla="*/ 113 h 131"/>
                <a:gd name="T28" fmla="*/ 7 w 58"/>
                <a:gd name="T29" fmla="*/ 110 h 131"/>
                <a:gd name="T30" fmla="*/ 6 w 58"/>
                <a:gd name="T31" fmla="*/ 112 h 131"/>
                <a:gd name="T32" fmla="*/ 10 w 58"/>
                <a:gd name="T33" fmla="*/ 114 h 131"/>
                <a:gd name="T34" fmla="*/ 11 w 58"/>
                <a:gd name="T35" fmla="*/ 114 h 131"/>
                <a:gd name="T36" fmla="*/ 11 w 58"/>
                <a:gd name="T37" fmla="*/ 113 h 131"/>
                <a:gd name="T38" fmla="*/ 12 w 58"/>
                <a:gd name="T39" fmla="*/ 112 h 131"/>
                <a:gd name="T40" fmla="*/ 12 w 58"/>
                <a:gd name="T41" fmla="*/ 112 h 131"/>
                <a:gd name="T42" fmla="*/ 12 w 58"/>
                <a:gd name="T43" fmla="*/ 112 h 131"/>
                <a:gd name="T44" fmla="*/ 7 w 58"/>
                <a:gd name="T45" fmla="*/ 110 h 131"/>
                <a:gd name="T46" fmla="*/ 31 w 58"/>
                <a:gd name="T47" fmla="*/ 0 h 131"/>
                <a:gd name="T48" fmla="*/ 31 w 58"/>
                <a:gd name="T49" fmla="*/ 0 h 131"/>
                <a:gd name="T50" fmla="*/ 37 w 58"/>
                <a:gd name="T51" fmla="*/ 29 h 131"/>
                <a:gd name="T52" fmla="*/ 37 w 58"/>
                <a:gd name="T53" fmla="*/ 41 h 131"/>
                <a:gd name="T54" fmla="*/ 37 w 58"/>
                <a:gd name="T55" fmla="*/ 41 h 131"/>
                <a:gd name="T56" fmla="*/ 46 w 58"/>
                <a:gd name="T57" fmla="*/ 48 h 131"/>
                <a:gd name="T58" fmla="*/ 46 w 58"/>
                <a:gd name="T59" fmla="*/ 49 h 131"/>
                <a:gd name="T60" fmla="*/ 37 w 58"/>
                <a:gd name="T61" fmla="*/ 42 h 131"/>
                <a:gd name="T62" fmla="*/ 36 w 58"/>
                <a:gd name="T63" fmla="*/ 47 h 131"/>
                <a:gd name="T64" fmla="*/ 40 w 58"/>
                <a:gd name="T65" fmla="*/ 49 h 131"/>
                <a:gd name="T66" fmla="*/ 46 w 58"/>
                <a:gd name="T67" fmla="*/ 52 h 131"/>
                <a:gd name="T68" fmla="*/ 45 w 58"/>
                <a:gd name="T69" fmla="*/ 53 h 131"/>
                <a:gd name="T70" fmla="*/ 45 w 58"/>
                <a:gd name="T71" fmla="*/ 53 h 131"/>
                <a:gd name="T72" fmla="*/ 39 w 58"/>
                <a:gd name="T73" fmla="*/ 49 h 131"/>
                <a:gd name="T74" fmla="*/ 36 w 58"/>
                <a:gd name="T75" fmla="*/ 48 h 131"/>
                <a:gd name="T76" fmla="*/ 30 w 58"/>
                <a:gd name="T77" fmla="*/ 76 h 131"/>
                <a:gd name="T78" fmla="*/ 9 w 58"/>
                <a:gd name="T79" fmla="*/ 107 h 131"/>
                <a:gd name="T80" fmla="*/ 7 w 58"/>
                <a:gd name="T81" fmla="*/ 110 h 131"/>
                <a:gd name="T82" fmla="*/ 12 w 58"/>
                <a:gd name="T83" fmla="*/ 111 h 131"/>
                <a:gd name="T84" fmla="*/ 13 w 58"/>
                <a:gd name="T85" fmla="*/ 111 h 131"/>
                <a:gd name="T86" fmla="*/ 15 w 58"/>
                <a:gd name="T87" fmla="*/ 109 h 131"/>
                <a:gd name="T88" fmla="*/ 16 w 58"/>
                <a:gd name="T89" fmla="*/ 107 h 131"/>
                <a:gd name="T90" fmla="*/ 19 w 58"/>
                <a:gd name="T91" fmla="*/ 104 h 131"/>
                <a:gd name="T92" fmla="*/ 22 w 58"/>
                <a:gd name="T93" fmla="*/ 101 h 131"/>
                <a:gd name="T94" fmla="*/ 28 w 58"/>
                <a:gd name="T95" fmla="*/ 95 h 131"/>
                <a:gd name="T96" fmla="*/ 29 w 58"/>
                <a:gd name="T97" fmla="*/ 94 h 131"/>
                <a:gd name="T98" fmla="*/ 30 w 58"/>
                <a:gd name="T99" fmla="*/ 93 h 131"/>
                <a:gd name="T100" fmla="*/ 42 w 58"/>
                <a:gd name="T101" fmla="*/ 20 h 131"/>
                <a:gd name="T102" fmla="*/ 31 w 58"/>
                <a:gd name="T10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131">
                  <a:moveTo>
                    <a:pt x="5" y="113"/>
                  </a:moveTo>
                  <a:cubicBezTo>
                    <a:pt x="3" y="118"/>
                    <a:pt x="0" y="124"/>
                    <a:pt x="0" y="131"/>
                  </a:cubicBezTo>
                  <a:cubicBezTo>
                    <a:pt x="0" y="131"/>
                    <a:pt x="0" y="131"/>
                    <a:pt x="0" y="131"/>
                  </a:cubicBezTo>
                  <a:cubicBezTo>
                    <a:pt x="0" y="131"/>
                    <a:pt x="0" y="131"/>
                    <a:pt x="0" y="131"/>
                  </a:cubicBezTo>
                  <a:cubicBezTo>
                    <a:pt x="0" y="131"/>
                    <a:pt x="0" y="131"/>
                    <a:pt x="0" y="131"/>
                  </a:cubicBezTo>
                  <a:cubicBezTo>
                    <a:pt x="1" y="131"/>
                    <a:pt x="2" y="130"/>
                    <a:pt x="2" y="129"/>
                  </a:cubicBezTo>
                  <a:cubicBezTo>
                    <a:pt x="3" y="129"/>
                    <a:pt x="3" y="128"/>
                    <a:pt x="3" y="128"/>
                  </a:cubicBezTo>
                  <a:cubicBezTo>
                    <a:pt x="3" y="128"/>
                    <a:pt x="3" y="128"/>
                    <a:pt x="3" y="128"/>
                  </a:cubicBezTo>
                  <a:cubicBezTo>
                    <a:pt x="4" y="127"/>
                    <a:pt x="4" y="127"/>
                    <a:pt x="4" y="126"/>
                  </a:cubicBezTo>
                  <a:cubicBezTo>
                    <a:pt x="5" y="125"/>
                    <a:pt x="5" y="123"/>
                    <a:pt x="6" y="121"/>
                  </a:cubicBezTo>
                  <a:cubicBezTo>
                    <a:pt x="7" y="121"/>
                    <a:pt x="7" y="120"/>
                    <a:pt x="7" y="119"/>
                  </a:cubicBezTo>
                  <a:cubicBezTo>
                    <a:pt x="8" y="118"/>
                    <a:pt x="9" y="116"/>
                    <a:pt x="10" y="115"/>
                  </a:cubicBezTo>
                  <a:cubicBezTo>
                    <a:pt x="10" y="115"/>
                    <a:pt x="10" y="115"/>
                    <a:pt x="10" y="115"/>
                  </a:cubicBezTo>
                  <a:cubicBezTo>
                    <a:pt x="8" y="114"/>
                    <a:pt x="7" y="113"/>
                    <a:pt x="5" y="113"/>
                  </a:cubicBezTo>
                  <a:moveTo>
                    <a:pt x="7" y="110"/>
                  </a:moveTo>
                  <a:cubicBezTo>
                    <a:pt x="7" y="111"/>
                    <a:pt x="6" y="111"/>
                    <a:pt x="6" y="112"/>
                  </a:cubicBezTo>
                  <a:cubicBezTo>
                    <a:pt x="7" y="113"/>
                    <a:pt x="9" y="113"/>
                    <a:pt x="10" y="114"/>
                  </a:cubicBezTo>
                  <a:cubicBezTo>
                    <a:pt x="10" y="114"/>
                    <a:pt x="11" y="114"/>
                    <a:pt x="11" y="114"/>
                  </a:cubicBezTo>
                  <a:cubicBezTo>
                    <a:pt x="11" y="113"/>
                    <a:pt x="11" y="113"/>
                    <a:pt x="11" y="113"/>
                  </a:cubicBezTo>
                  <a:cubicBezTo>
                    <a:pt x="11" y="113"/>
                    <a:pt x="12" y="112"/>
                    <a:pt x="12" y="112"/>
                  </a:cubicBezTo>
                  <a:cubicBezTo>
                    <a:pt x="12" y="112"/>
                    <a:pt x="12" y="112"/>
                    <a:pt x="12" y="112"/>
                  </a:cubicBezTo>
                  <a:cubicBezTo>
                    <a:pt x="12" y="112"/>
                    <a:pt x="12" y="112"/>
                    <a:pt x="12" y="112"/>
                  </a:cubicBezTo>
                  <a:cubicBezTo>
                    <a:pt x="10" y="111"/>
                    <a:pt x="9" y="111"/>
                    <a:pt x="7" y="110"/>
                  </a:cubicBezTo>
                  <a:moveTo>
                    <a:pt x="31" y="0"/>
                  </a:moveTo>
                  <a:cubicBezTo>
                    <a:pt x="31" y="0"/>
                    <a:pt x="31" y="0"/>
                    <a:pt x="31" y="0"/>
                  </a:cubicBezTo>
                  <a:cubicBezTo>
                    <a:pt x="33" y="10"/>
                    <a:pt x="36" y="22"/>
                    <a:pt x="37" y="29"/>
                  </a:cubicBezTo>
                  <a:cubicBezTo>
                    <a:pt x="37" y="33"/>
                    <a:pt x="37" y="37"/>
                    <a:pt x="37" y="41"/>
                  </a:cubicBezTo>
                  <a:cubicBezTo>
                    <a:pt x="37" y="41"/>
                    <a:pt x="37" y="41"/>
                    <a:pt x="37" y="41"/>
                  </a:cubicBezTo>
                  <a:cubicBezTo>
                    <a:pt x="41" y="43"/>
                    <a:pt x="44" y="45"/>
                    <a:pt x="46" y="48"/>
                  </a:cubicBezTo>
                  <a:cubicBezTo>
                    <a:pt x="46" y="49"/>
                    <a:pt x="46" y="49"/>
                    <a:pt x="46" y="49"/>
                  </a:cubicBezTo>
                  <a:cubicBezTo>
                    <a:pt x="43" y="46"/>
                    <a:pt x="40" y="44"/>
                    <a:pt x="37" y="42"/>
                  </a:cubicBezTo>
                  <a:cubicBezTo>
                    <a:pt x="37" y="44"/>
                    <a:pt x="36" y="45"/>
                    <a:pt x="36" y="47"/>
                  </a:cubicBezTo>
                  <a:cubicBezTo>
                    <a:pt x="38" y="48"/>
                    <a:pt x="39" y="48"/>
                    <a:pt x="40" y="49"/>
                  </a:cubicBezTo>
                  <a:cubicBezTo>
                    <a:pt x="42" y="50"/>
                    <a:pt x="44" y="51"/>
                    <a:pt x="46" y="52"/>
                  </a:cubicBezTo>
                  <a:cubicBezTo>
                    <a:pt x="46" y="52"/>
                    <a:pt x="46" y="53"/>
                    <a:pt x="45" y="53"/>
                  </a:cubicBezTo>
                  <a:cubicBezTo>
                    <a:pt x="45" y="53"/>
                    <a:pt x="45" y="53"/>
                    <a:pt x="45" y="53"/>
                  </a:cubicBezTo>
                  <a:cubicBezTo>
                    <a:pt x="43" y="51"/>
                    <a:pt x="41" y="50"/>
                    <a:pt x="39" y="49"/>
                  </a:cubicBezTo>
                  <a:cubicBezTo>
                    <a:pt x="38" y="49"/>
                    <a:pt x="37" y="48"/>
                    <a:pt x="36" y="48"/>
                  </a:cubicBezTo>
                  <a:cubicBezTo>
                    <a:pt x="35" y="59"/>
                    <a:pt x="33" y="70"/>
                    <a:pt x="30" y="76"/>
                  </a:cubicBezTo>
                  <a:cubicBezTo>
                    <a:pt x="27" y="87"/>
                    <a:pt x="13" y="102"/>
                    <a:pt x="9" y="107"/>
                  </a:cubicBezTo>
                  <a:cubicBezTo>
                    <a:pt x="9" y="108"/>
                    <a:pt x="8" y="109"/>
                    <a:pt x="7" y="110"/>
                  </a:cubicBezTo>
                  <a:cubicBezTo>
                    <a:pt x="9" y="110"/>
                    <a:pt x="11" y="110"/>
                    <a:pt x="12" y="111"/>
                  </a:cubicBezTo>
                  <a:cubicBezTo>
                    <a:pt x="12" y="111"/>
                    <a:pt x="12" y="111"/>
                    <a:pt x="13" y="111"/>
                  </a:cubicBezTo>
                  <a:cubicBezTo>
                    <a:pt x="13" y="110"/>
                    <a:pt x="14" y="109"/>
                    <a:pt x="15" y="109"/>
                  </a:cubicBezTo>
                  <a:cubicBezTo>
                    <a:pt x="15" y="108"/>
                    <a:pt x="16" y="108"/>
                    <a:pt x="16" y="107"/>
                  </a:cubicBezTo>
                  <a:cubicBezTo>
                    <a:pt x="17" y="106"/>
                    <a:pt x="18" y="105"/>
                    <a:pt x="19" y="104"/>
                  </a:cubicBezTo>
                  <a:cubicBezTo>
                    <a:pt x="20" y="103"/>
                    <a:pt x="21" y="102"/>
                    <a:pt x="22" y="101"/>
                  </a:cubicBezTo>
                  <a:cubicBezTo>
                    <a:pt x="24" y="99"/>
                    <a:pt x="26" y="97"/>
                    <a:pt x="28" y="95"/>
                  </a:cubicBezTo>
                  <a:cubicBezTo>
                    <a:pt x="29" y="94"/>
                    <a:pt x="29" y="94"/>
                    <a:pt x="29" y="94"/>
                  </a:cubicBezTo>
                  <a:cubicBezTo>
                    <a:pt x="29" y="94"/>
                    <a:pt x="30" y="93"/>
                    <a:pt x="30" y="93"/>
                  </a:cubicBezTo>
                  <a:cubicBezTo>
                    <a:pt x="36" y="86"/>
                    <a:pt x="58" y="56"/>
                    <a:pt x="42" y="20"/>
                  </a:cubicBezTo>
                  <a:cubicBezTo>
                    <a:pt x="39" y="12"/>
                    <a:pt x="36" y="5"/>
                    <a:pt x="31"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4" name="íŝḷîdé"/>
            <p:cNvSpPr/>
            <p:nvPr userDrawn="1">
              <p:custDataLst>
                <p:tags r:id="rId52"/>
              </p:custDataLst>
            </p:nvPr>
          </p:nvSpPr>
          <p:spPr bwMode="auto">
            <a:xfrm>
              <a:off x="10730763" y="2534403"/>
              <a:ext cx="250092" cy="594707"/>
            </a:xfrm>
            <a:custGeom>
              <a:avLst/>
              <a:gdLst>
                <a:gd name="T0" fmla="*/ 59 w 61"/>
                <a:gd name="T1" fmla="*/ 126 h 145"/>
                <a:gd name="T2" fmla="*/ 47 w 61"/>
                <a:gd name="T3" fmla="*/ 130 h 145"/>
                <a:gd name="T4" fmla="*/ 50 w 61"/>
                <a:gd name="T5" fmla="*/ 134 h 145"/>
                <a:gd name="T6" fmla="*/ 53 w 61"/>
                <a:gd name="T7" fmla="*/ 141 h 145"/>
                <a:gd name="T8" fmla="*/ 54 w 61"/>
                <a:gd name="T9" fmla="*/ 145 h 145"/>
                <a:gd name="T10" fmla="*/ 54 w 61"/>
                <a:gd name="T11" fmla="*/ 145 h 145"/>
                <a:gd name="T12" fmla="*/ 54 w 61"/>
                <a:gd name="T13" fmla="*/ 145 h 145"/>
                <a:gd name="T14" fmla="*/ 61 w 61"/>
                <a:gd name="T15" fmla="*/ 142 h 145"/>
                <a:gd name="T16" fmla="*/ 61 w 61"/>
                <a:gd name="T17" fmla="*/ 135 h 145"/>
                <a:gd name="T18" fmla="*/ 60 w 61"/>
                <a:gd name="T19" fmla="*/ 130 h 145"/>
                <a:gd name="T20" fmla="*/ 59 w 61"/>
                <a:gd name="T21" fmla="*/ 126 h 145"/>
                <a:gd name="T22" fmla="*/ 58 w 61"/>
                <a:gd name="T23" fmla="*/ 122 h 145"/>
                <a:gd name="T24" fmla="*/ 45 w 61"/>
                <a:gd name="T25" fmla="*/ 128 h 145"/>
                <a:gd name="T26" fmla="*/ 47 w 61"/>
                <a:gd name="T27" fmla="*/ 130 h 145"/>
                <a:gd name="T28" fmla="*/ 47 w 61"/>
                <a:gd name="T29" fmla="*/ 129 h 145"/>
                <a:gd name="T30" fmla="*/ 59 w 61"/>
                <a:gd name="T31" fmla="*/ 125 h 145"/>
                <a:gd name="T32" fmla="*/ 58 w 61"/>
                <a:gd name="T33" fmla="*/ 122 h 145"/>
                <a:gd name="T34" fmla="*/ 40 w 61"/>
                <a:gd name="T35" fmla="*/ 81 h 145"/>
                <a:gd name="T36" fmla="*/ 43 w 61"/>
                <a:gd name="T37" fmla="*/ 88 h 145"/>
                <a:gd name="T38" fmla="*/ 45 w 61"/>
                <a:gd name="T39" fmla="*/ 92 h 145"/>
                <a:gd name="T40" fmla="*/ 40 w 61"/>
                <a:gd name="T41" fmla="*/ 81 h 145"/>
                <a:gd name="T42" fmla="*/ 41 w 61"/>
                <a:gd name="T43" fmla="*/ 0 h 145"/>
                <a:gd name="T44" fmla="*/ 27 w 61"/>
                <a:gd name="T45" fmla="*/ 8 h 145"/>
                <a:gd name="T46" fmla="*/ 18 w 61"/>
                <a:gd name="T47" fmla="*/ 17 h 145"/>
                <a:gd name="T48" fmla="*/ 18 w 61"/>
                <a:gd name="T49" fmla="*/ 17 h 145"/>
                <a:gd name="T50" fmla="*/ 14 w 61"/>
                <a:gd name="T51" fmla="*/ 87 h 145"/>
                <a:gd name="T52" fmla="*/ 27 w 61"/>
                <a:gd name="T53" fmla="*/ 107 h 145"/>
                <a:gd name="T54" fmla="*/ 27 w 61"/>
                <a:gd name="T55" fmla="*/ 107 h 145"/>
                <a:gd name="T56" fmla="*/ 44 w 61"/>
                <a:gd name="T57" fmla="*/ 126 h 145"/>
                <a:gd name="T58" fmla="*/ 45 w 61"/>
                <a:gd name="T59" fmla="*/ 127 h 145"/>
                <a:gd name="T60" fmla="*/ 58 w 61"/>
                <a:gd name="T61" fmla="*/ 122 h 145"/>
                <a:gd name="T62" fmla="*/ 55 w 61"/>
                <a:gd name="T63" fmla="*/ 113 h 145"/>
                <a:gd name="T64" fmla="*/ 51 w 61"/>
                <a:gd name="T65" fmla="*/ 104 h 145"/>
                <a:gd name="T66" fmla="*/ 42 w 61"/>
                <a:gd name="T67" fmla="*/ 88 h 145"/>
                <a:gd name="T68" fmla="*/ 35 w 61"/>
                <a:gd name="T69" fmla="*/ 70 h 145"/>
                <a:gd name="T70" fmla="*/ 32 w 61"/>
                <a:gd name="T71" fmla="*/ 63 h 145"/>
                <a:gd name="T72" fmla="*/ 30 w 61"/>
                <a:gd name="T73" fmla="*/ 56 h 145"/>
                <a:gd name="T74" fmla="*/ 29 w 61"/>
                <a:gd name="T75" fmla="*/ 57 h 145"/>
                <a:gd name="T76" fmla="*/ 9 w 61"/>
                <a:gd name="T77" fmla="*/ 70 h 145"/>
                <a:gd name="T78" fmla="*/ 9 w 61"/>
                <a:gd name="T79" fmla="*/ 70 h 145"/>
                <a:gd name="T80" fmla="*/ 9 w 61"/>
                <a:gd name="T81" fmla="*/ 70 h 145"/>
                <a:gd name="T82" fmla="*/ 31 w 61"/>
                <a:gd name="T83" fmla="*/ 56 h 145"/>
                <a:gd name="T84" fmla="*/ 30 w 61"/>
                <a:gd name="T85" fmla="*/ 51 h 145"/>
                <a:gd name="T86" fmla="*/ 30 w 61"/>
                <a:gd name="T87" fmla="*/ 51 h 145"/>
                <a:gd name="T88" fmla="*/ 18 w 61"/>
                <a:gd name="T89" fmla="*/ 57 h 145"/>
                <a:gd name="T90" fmla="*/ 8 w 61"/>
                <a:gd name="T91" fmla="*/ 65 h 145"/>
                <a:gd name="T92" fmla="*/ 8 w 61"/>
                <a:gd name="T93" fmla="*/ 65 h 145"/>
                <a:gd name="T94" fmla="*/ 8 w 61"/>
                <a:gd name="T95" fmla="*/ 64 h 145"/>
                <a:gd name="T96" fmla="*/ 19 w 61"/>
                <a:gd name="T97" fmla="*/ 55 h 145"/>
                <a:gd name="T98" fmla="*/ 30 w 61"/>
                <a:gd name="T99" fmla="*/ 50 h 145"/>
                <a:gd name="T100" fmla="*/ 29 w 61"/>
                <a:gd name="T101" fmla="*/ 35 h 145"/>
                <a:gd name="T102" fmla="*/ 41 w 61"/>
                <a:gd name="T10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1" h="145">
                  <a:moveTo>
                    <a:pt x="59" y="126"/>
                  </a:moveTo>
                  <a:cubicBezTo>
                    <a:pt x="55" y="127"/>
                    <a:pt x="51" y="128"/>
                    <a:pt x="47" y="130"/>
                  </a:cubicBezTo>
                  <a:cubicBezTo>
                    <a:pt x="48" y="132"/>
                    <a:pt x="49" y="133"/>
                    <a:pt x="50" y="134"/>
                  </a:cubicBezTo>
                  <a:cubicBezTo>
                    <a:pt x="52" y="137"/>
                    <a:pt x="53" y="139"/>
                    <a:pt x="53" y="141"/>
                  </a:cubicBezTo>
                  <a:cubicBezTo>
                    <a:pt x="54" y="142"/>
                    <a:pt x="53" y="144"/>
                    <a:pt x="54" y="145"/>
                  </a:cubicBezTo>
                  <a:cubicBezTo>
                    <a:pt x="54" y="145"/>
                    <a:pt x="54" y="145"/>
                    <a:pt x="54" y="145"/>
                  </a:cubicBezTo>
                  <a:cubicBezTo>
                    <a:pt x="54" y="145"/>
                    <a:pt x="54" y="145"/>
                    <a:pt x="54" y="145"/>
                  </a:cubicBezTo>
                  <a:cubicBezTo>
                    <a:pt x="55" y="144"/>
                    <a:pt x="56" y="143"/>
                    <a:pt x="61" y="142"/>
                  </a:cubicBezTo>
                  <a:cubicBezTo>
                    <a:pt x="61" y="140"/>
                    <a:pt x="61" y="137"/>
                    <a:pt x="61" y="135"/>
                  </a:cubicBezTo>
                  <a:cubicBezTo>
                    <a:pt x="60" y="133"/>
                    <a:pt x="60" y="131"/>
                    <a:pt x="60" y="130"/>
                  </a:cubicBezTo>
                  <a:cubicBezTo>
                    <a:pt x="59" y="128"/>
                    <a:pt x="59" y="127"/>
                    <a:pt x="59" y="126"/>
                  </a:cubicBezTo>
                  <a:moveTo>
                    <a:pt x="58" y="122"/>
                  </a:moveTo>
                  <a:cubicBezTo>
                    <a:pt x="54" y="123"/>
                    <a:pt x="49" y="125"/>
                    <a:pt x="45" y="128"/>
                  </a:cubicBezTo>
                  <a:cubicBezTo>
                    <a:pt x="46" y="128"/>
                    <a:pt x="46" y="129"/>
                    <a:pt x="47" y="130"/>
                  </a:cubicBezTo>
                  <a:cubicBezTo>
                    <a:pt x="47" y="130"/>
                    <a:pt x="47" y="130"/>
                    <a:pt x="47" y="129"/>
                  </a:cubicBezTo>
                  <a:cubicBezTo>
                    <a:pt x="51" y="127"/>
                    <a:pt x="55" y="126"/>
                    <a:pt x="59" y="125"/>
                  </a:cubicBezTo>
                  <a:cubicBezTo>
                    <a:pt x="59" y="124"/>
                    <a:pt x="59" y="123"/>
                    <a:pt x="58" y="122"/>
                  </a:cubicBezTo>
                  <a:moveTo>
                    <a:pt x="40" y="81"/>
                  </a:moveTo>
                  <a:cubicBezTo>
                    <a:pt x="41" y="84"/>
                    <a:pt x="42" y="86"/>
                    <a:pt x="43" y="88"/>
                  </a:cubicBezTo>
                  <a:cubicBezTo>
                    <a:pt x="44" y="89"/>
                    <a:pt x="45" y="90"/>
                    <a:pt x="45" y="92"/>
                  </a:cubicBezTo>
                  <a:cubicBezTo>
                    <a:pt x="44" y="88"/>
                    <a:pt x="42" y="85"/>
                    <a:pt x="40" y="81"/>
                  </a:cubicBezTo>
                  <a:moveTo>
                    <a:pt x="41" y="0"/>
                  </a:moveTo>
                  <a:cubicBezTo>
                    <a:pt x="36" y="2"/>
                    <a:pt x="31" y="5"/>
                    <a:pt x="27" y="8"/>
                  </a:cubicBezTo>
                  <a:cubicBezTo>
                    <a:pt x="24" y="11"/>
                    <a:pt x="21" y="14"/>
                    <a:pt x="18" y="17"/>
                  </a:cubicBezTo>
                  <a:cubicBezTo>
                    <a:pt x="18" y="17"/>
                    <a:pt x="18" y="17"/>
                    <a:pt x="18" y="17"/>
                  </a:cubicBezTo>
                  <a:cubicBezTo>
                    <a:pt x="0" y="39"/>
                    <a:pt x="4" y="66"/>
                    <a:pt x="14" y="87"/>
                  </a:cubicBezTo>
                  <a:cubicBezTo>
                    <a:pt x="18" y="95"/>
                    <a:pt x="22" y="102"/>
                    <a:pt x="27" y="107"/>
                  </a:cubicBezTo>
                  <a:cubicBezTo>
                    <a:pt x="27" y="107"/>
                    <a:pt x="27" y="107"/>
                    <a:pt x="27" y="107"/>
                  </a:cubicBezTo>
                  <a:cubicBezTo>
                    <a:pt x="34" y="114"/>
                    <a:pt x="40" y="121"/>
                    <a:pt x="44" y="126"/>
                  </a:cubicBezTo>
                  <a:cubicBezTo>
                    <a:pt x="44" y="127"/>
                    <a:pt x="45" y="127"/>
                    <a:pt x="45" y="127"/>
                  </a:cubicBezTo>
                  <a:cubicBezTo>
                    <a:pt x="49" y="125"/>
                    <a:pt x="53" y="123"/>
                    <a:pt x="58" y="122"/>
                  </a:cubicBezTo>
                  <a:cubicBezTo>
                    <a:pt x="57" y="119"/>
                    <a:pt x="56" y="116"/>
                    <a:pt x="55" y="113"/>
                  </a:cubicBezTo>
                  <a:cubicBezTo>
                    <a:pt x="54" y="110"/>
                    <a:pt x="53" y="107"/>
                    <a:pt x="51" y="104"/>
                  </a:cubicBezTo>
                  <a:cubicBezTo>
                    <a:pt x="49" y="98"/>
                    <a:pt x="45" y="93"/>
                    <a:pt x="42" y="88"/>
                  </a:cubicBezTo>
                  <a:cubicBezTo>
                    <a:pt x="39" y="82"/>
                    <a:pt x="37" y="76"/>
                    <a:pt x="35" y="70"/>
                  </a:cubicBezTo>
                  <a:cubicBezTo>
                    <a:pt x="34" y="68"/>
                    <a:pt x="32" y="65"/>
                    <a:pt x="32" y="63"/>
                  </a:cubicBezTo>
                  <a:cubicBezTo>
                    <a:pt x="31" y="61"/>
                    <a:pt x="31" y="59"/>
                    <a:pt x="30" y="56"/>
                  </a:cubicBezTo>
                  <a:cubicBezTo>
                    <a:pt x="30" y="57"/>
                    <a:pt x="29" y="57"/>
                    <a:pt x="29" y="57"/>
                  </a:cubicBezTo>
                  <a:cubicBezTo>
                    <a:pt x="22" y="61"/>
                    <a:pt x="15" y="64"/>
                    <a:pt x="9" y="70"/>
                  </a:cubicBezTo>
                  <a:cubicBezTo>
                    <a:pt x="9" y="70"/>
                    <a:pt x="9" y="70"/>
                    <a:pt x="9" y="70"/>
                  </a:cubicBezTo>
                  <a:cubicBezTo>
                    <a:pt x="9" y="70"/>
                    <a:pt x="9" y="70"/>
                    <a:pt x="9" y="70"/>
                  </a:cubicBezTo>
                  <a:cubicBezTo>
                    <a:pt x="15" y="63"/>
                    <a:pt x="23" y="59"/>
                    <a:pt x="31" y="56"/>
                  </a:cubicBezTo>
                  <a:cubicBezTo>
                    <a:pt x="30" y="54"/>
                    <a:pt x="30" y="52"/>
                    <a:pt x="30" y="51"/>
                  </a:cubicBezTo>
                  <a:cubicBezTo>
                    <a:pt x="30" y="51"/>
                    <a:pt x="30" y="51"/>
                    <a:pt x="30" y="51"/>
                  </a:cubicBezTo>
                  <a:cubicBezTo>
                    <a:pt x="26" y="52"/>
                    <a:pt x="22" y="54"/>
                    <a:pt x="18" y="57"/>
                  </a:cubicBezTo>
                  <a:cubicBezTo>
                    <a:pt x="15" y="59"/>
                    <a:pt x="12" y="62"/>
                    <a:pt x="8" y="65"/>
                  </a:cubicBezTo>
                  <a:cubicBezTo>
                    <a:pt x="8" y="65"/>
                    <a:pt x="8" y="65"/>
                    <a:pt x="8" y="65"/>
                  </a:cubicBezTo>
                  <a:cubicBezTo>
                    <a:pt x="8" y="65"/>
                    <a:pt x="8" y="64"/>
                    <a:pt x="8" y="64"/>
                  </a:cubicBezTo>
                  <a:cubicBezTo>
                    <a:pt x="12" y="61"/>
                    <a:pt x="15" y="58"/>
                    <a:pt x="19" y="55"/>
                  </a:cubicBezTo>
                  <a:cubicBezTo>
                    <a:pt x="23" y="53"/>
                    <a:pt x="26" y="51"/>
                    <a:pt x="30" y="50"/>
                  </a:cubicBezTo>
                  <a:cubicBezTo>
                    <a:pt x="29" y="45"/>
                    <a:pt x="29" y="41"/>
                    <a:pt x="29" y="35"/>
                  </a:cubicBezTo>
                  <a:cubicBezTo>
                    <a:pt x="30" y="22"/>
                    <a:pt x="38" y="6"/>
                    <a:pt x="41"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5" name="îś1ïḋé"/>
            <p:cNvSpPr/>
            <p:nvPr userDrawn="1">
              <p:custDataLst>
                <p:tags r:id="rId53"/>
              </p:custDataLst>
            </p:nvPr>
          </p:nvSpPr>
          <p:spPr bwMode="auto">
            <a:xfrm>
              <a:off x="11010394" y="2510771"/>
              <a:ext cx="141785" cy="608493"/>
            </a:xfrm>
            <a:custGeom>
              <a:avLst/>
              <a:gdLst>
                <a:gd name="T0" fmla="*/ 6 w 35"/>
                <a:gd name="T1" fmla="*/ 130 h 149"/>
                <a:gd name="T2" fmla="*/ 6 w 35"/>
                <a:gd name="T3" fmla="*/ 131 h 149"/>
                <a:gd name="T4" fmla="*/ 6 w 35"/>
                <a:gd name="T5" fmla="*/ 143 h 149"/>
                <a:gd name="T6" fmla="*/ 6 w 35"/>
                <a:gd name="T7" fmla="*/ 147 h 149"/>
                <a:gd name="T8" fmla="*/ 6 w 35"/>
                <a:gd name="T9" fmla="*/ 148 h 149"/>
                <a:gd name="T10" fmla="*/ 9 w 35"/>
                <a:gd name="T11" fmla="*/ 149 h 149"/>
                <a:gd name="T12" fmla="*/ 12 w 35"/>
                <a:gd name="T13" fmla="*/ 131 h 149"/>
                <a:gd name="T14" fmla="*/ 6 w 35"/>
                <a:gd name="T15" fmla="*/ 130 h 149"/>
                <a:gd name="T16" fmla="*/ 6 w 35"/>
                <a:gd name="T17" fmla="*/ 127 h 149"/>
                <a:gd name="T18" fmla="*/ 6 w 35"/>
                <a:gd name="T19" fmla="*/ 130 h 149"/>
                <a:gd name="T20" fmla="*/ 12 w 35"/>
                <a:gd name="T21" fmla="*/ 130 h 149"/>
                <a:gd name="T22" fmla="*/ 13 w 35"/>
                <a:gd name="T23" fmla="*/ 128 h 149"/>
                <a:gd name="T24" fmla="*/ 6 w 35"/>
                <a:gd name="T25" fmla="*/ 127 h 149"/>
                <a:gd name="T26" fmla="*/ 6 w 35"/>
                <a:gd name="T27" fmla="*/ 54 h 149"/>
                <a:gd name="T28" fmla="*/ 5 w 35"/>
                <a:gd name="T29" fmla="*/ 91 h 149"/>
                <a:gd name="T30" fmla="*/ 7 w 35"/>
                <a:gd name="T31" fmla="*/ 126 h 149"/>
                <a:gd name="T32" fmla="*/ 13 w 35"/>
                <a:gd name="T33" fmla="*/ 127 h 149"/>
                <a:gd name="T34" fmla="*/ 15 w 35"/>
                <a:gd name="T35" fmla="*/ 119 h 149"/>
                <a:gd name="T36" fmla="*/ 32 w 35"/>
                <a:gd name="T37" fmla="*/ 71 h 149"/>
                <a:gd name="T38" fmla="*/ 34 w 35"/>
                <a:gd name="T39" fmla="*/ 60 h 149"/>
                <a:gd name="T40" fmla="*/ 6 w 35"/>
                <a:gd name="T41" fmla="*/ 54 h 149"/>
                <a:gd name="T42" fmla="*/ 6 w 35"/>
                <a:gd name="T43" fmla="*/ 49 h 149"/>
                <a:gd name="T44" fmla="*/ 6 w 35"/>
                <a:gd name="T45" fmla="*/ 53 h 149"/>
                <a:gd name="T46" fmla="*/ 6 w 35"/>
                <a:gd name="T47" fmla="*/ 53 h 149"/>
                <a:gd name="T48" fmla="*/ 6 w 35"/>
                <a:gd name="T49" fmla="*/ 53 h 149"/>
                <a:gd name="T50" fmla="*/ 6 w 35"/>
                <a:gd name="T51" fmla="*/ 53 h 149"/>
                <a:gd name="T52" fmla="*/ 14 w 35"/>
                <a:gd name="T53" fmla="*/ 54 h 149"/>
                <a:gd name="T54" fmla="*/ 34 w 35"/>
                <a:gd name="T55" fmla="*/ 59 h 149"/>
                <a:gd name="T56" fmla="*/ 34 w 35"/>
                <a:gd name="T57" fmla="*/ 54 h 149"/>
                <a:gd name="T58" fmla="*/ 6 w 35"/>
                <a:gd name="T59" fmla="*/ 49 h 149"/>
                <a:gd name="T60" fmla="*/ 1 w 35"/>
                <a:gd name="T61" fmla="*/ 0 h 149"/>
                <a:gd name="T62" fmla="*/ 0 w 35"/>
                <a:gd name="T63" fmla="*/ 0 h 149"/>
                <a:gd name="T64" fmla="*/ 0 w 35"/>
                <a:gd name="T65" fmla="*/ 0 h 149"/>
                <a:gd name="T66" fmla="*/ 6 w 35"/>
                <a:gd name="T67" fmla="*/ 48 h 149"/>
                <a:gd name="T68" fmla="*/ 16 w 35"/>
                <a:gd name="T69" fmla="*/ 49 h 149"/>
                <a:gd name="T70" fmla="*/ 34 w 35"/>
                <a:gd name="T71" fmla="*/ 53 h 149"/>
                <a:gd name="T72" fmla="*/ 21 w 35"/>
                <a:gd name="T73" fmla="*/ 2 h 149"/>
                <a:gd name="T74" fmla="*/ 21 w 35"/>
                <a:gd name="T75" fmla="*/ 2 h 149"/>
                <a:gd name="T76" fmla="*/ 19 w 35"/>
                <a:gd name="T77" fmla="*/ 2 h 149"/>
                <a:gd name="T78" fmla="*/ 12 w 35"/>
                <a:gd name="T79" fmla="*/ 1 h 149"/>
                <a:gd name="T80" fmla="*/ 12 w 35"/>
                <a:gd name="T81" fmla="*/ 1 h 149"/>
                <a:gd name="T82" fmla="*/ 12 w 35"/>
                <a:gd name="T83" fmla="*/ 1 h 149"/>
                <a:gd name="T84" fmla="*/ 10 w 35"/>
                <a:gd name="T85" fmla="*/ 1 h 149"/>
                <a:gd name="T86" fmla="*/ 4 w 35"/>
                <a:gd name="T87" fmla="*/ 0 h 149"/>
                <a:gd name="T88" fmla="*/ 1 w 35"/>
                <a:gd name="T8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 h="149">
                  <a:moveTo>
                    <a:pt x="6" y="130"/>
                  </a:moveTo>
                  <a:cubicBezTo>
                    <a:pt x="6" y="130"/>
                    <a:pt x="6" y="131"/>
                    <a:pt x="6" y="131"/>
                  </a:cubicBezTo>
                  <a:cubicBezTo>
                    <a:pt x="6" y="135"/>
                    <a:pt x="6" y="139"/>
                    <a:pt x="6" y="143"/>
                  </a:cubicBezTo>
                  <a:cubicBezTo>
                    <a:pt x="6" y="144"/>
                    <a:pt x="6" y="146"/>
                    <a:pt x="6" y="147"/>
                  </a:cubicBezTo>
                  <a:cubicBezTo>
                    <a:pt x="6" y="148"/>
                    <a:pt x="6" y="148"/>
                    <a:pt x="6" y="148"/>
                  </a:cubicBezTo>
                  <a:cubicBezTo>
                    <a:pt x="7" y="149"/>
                    <a:pt x="8" y="149"/>
                    <a:pt x="9" y="149"/>
                  </a:cubicBezTo>
                  <a:cubicBezTo>
                    <a:pt x="10" y="144"/>
                    <a:pt x="11" y="137"/>
                    <a:pt x="12" y="131"/>
                  </a:cubicBezTo>
                  <a:cubicBezTo>
                    <a:pt x="10" y="131"/>
                    <a:pt x="8" y="130"/>
                    <a:pt x="6" y="130"/>
                  </a:cubicBezTo>
                  <a:moveTo>
                    <a:pt x="6" y="127"/>
                  </a:moveTo>
                  <a:cubicBezTo>
                    <a:pt x="6" y="130"/>
                    <a:pt x="6" y="130"/>
                    <a:pt x="6" y="130"/>
                  </a:cubicBezTo>
                  <a:cubicBezTo>
                    <a:pt x="8" y="130"/>
                    <a:pt x="10" y="130"/>
                    <a:pt x="12" y="130"/>
                  </a:cubicBezTo>
                  <a:cubicBezTo>
                    <a:pt x="12" y="129"/>
                    <a:pt x="12" y="129"/>
                    <a:pt x="13" y="128"/>
                  </a:cubicBezTo>
                  <a:cubicBezTo>
                    <a:pt x="10" y="127"/>
                    <a:pt x="8" y="127"/>
                    <a:pt x="6" y="127"/>
                  </a:cubicBezTo>
                  <a:moveTo>
                    <a:pt x="6" y="54"/>
                  </a:moveTo>
                  <a:cubicBezTo>
                    <a:pt x="6" y="66"/>
                    <a:pt x="6" y="79"/>
                    <a:pt x="5" y="91"/>
                  </a:cubicBezTo>
                  <a:cubicBezTo>
                    <a:pt x="5" y="103"/>
                    <a:pt x="7" y="115"/>
                    <a:pt x="7" y="126"/>
                  </a:cubicBezTo>
                  <a:cubicBezTo>
                    <a:pt x="9" y="127"/>
                    <a:pt x="11" y="127"/>
                    <a:pt x="13" y="127"/>
                  </a:cubicBezTo>
                  <a:cubicBezTo>
                    <a:pt x="14" y="124"/>
                    <a:pt x="14" y="121"/>
                    <a:pt x="15" y="119"/>
                  </a:cubicBezTo>
                  <a:cubicBezTo>
                    <a:pt x="18" y="115"/>
                    <a:pt x="24" y="100"/>
                    <a:pt x="32" y="71"/>
                  </a:cubicBezTo>
                  <a:cubicBezTo>
                    <a:pt x="33" y="67"/>
                    <a:pt x="33" y="63"/>
                    <a:pt x="34" y="60"/>
                  </a:cubicBezTo>
                  <a:cubicBezTo>
                    <a:pt x="25" y="57"/>
                    <a:pt x="16" y="55"/>
                    <a:pt x="6" y="54"/>
                  </a:cubicBezTo>
                  <a:moveTo>
                    <a:pt x="6" y="49"/>
                  </a:moveTo>
                  <a:cubicBezTo>
                    <a:pt x="6" y="50"/>
                    <a:pt x="6" y="51"/>
                    <a:pt x="6" y="53"/>
                  </a:cubicBezTo>
                  <a:cubicBezTo>
                    <a:pt x="6" y="53"/>
                    <a:pt x="6" y="53"/>
                    <a:pt x="6" y="53"/>
                  </a:cubicBezTo>
                  <a:cubicBezTo>
                    <a:pt x="6" y="53"/>
                    <a:pt x="6" y="53"/>
                    <a:pt x="6" y="53"/>
                  </a:cubicBezTo>
                  <a:cubicBezTo>
                    <a:pt x="6" y="53"/>
                    <a:pt x="6" y="53"/>
                    <a:pt x="6" y="53"/>
                  </a:cubicBezTo>
                  <a:cubicBezTo>
                    <a:pt x="9" y="53"/>
                    <a:pt x="11" y="54"/>
                    <a:pt x="14" y="54"/>
                  </a:cubicBezTo>
                  <a:cubicBezTo>
                    <a:pt x="20" y="55"/>
                    <a:pt x="27" y="57"/>
                    <a:pt x="34" y="59"/>
                  </a:cubicBezTo>
                  <a:cubicBezTo>
                    <a:pt x="34" y="57"/>
                    <a:pt x="34" y="56"/>
                    <a:pt x="34" y="54"/>
                  </a:cubicBezTo>
                  <a:cubicBezTo>
                    <a:pt x="25" y="52"/>
                    <a:pt x="15" y="50"/>
                    <a:pt x="6" y="49"/>
                  </a:cubicBezTo>
                  <a:moveTo>
                    <a:pt x="1" y="0"/>
                  </a:moveTo>
                  <a:cubicBezTo>
                    <a:pt x="1" y="0"/>
                    <a:pt x="0" y="0"/>
                    <a:pt x="0" y="0"/>
                  </a:cubicBezTo>
                  <a:cubicBezTo>
                    <a:pt x="0" y="0"/>
                    <a:pt x="0" y="0"/>
                    <a:pt x="0" y="0"/>
                  </a:cubicBezTo>
                  <a:cubicBezTo>
                    <a:pt x="2" y="9"/>
                    <a:pt x="6" y="29"/>
                    <a:pt x="6" y="48"/>
                  </a:cubicBezTo>
                  <a:cubicBezTo>
                    <a:pt x="9" y="49"/>
                    <a:pt x="13" y="49"/>
                    <a:pt x="16" y="49"/>
                  </a:cubicBezTo>
                  <a:cubicBezTo>
                    <a:pt x="22" y="50"/>
                    <a:pt x="28" y="52"/>
                    <a:pt x="34" y="53"/>
                  </a:cubicBezTo>
                  <a:cubicBezTo>
                    <a:pt x="35" y="30"/>
                    <a:pt x="27" y="9"/>
                    <a:pt x="21" y="2"/>
                  </a:cubicBezTo>
                  <a:cubicBezTo>
                    <a:pt x="21" y="2"/>
                    <a:pt x="21" y="2"/>
                    <a:pt x="21" y="2"/>
                  </a:cubicBezTo>
                  <a:cubicBezTo>
                    <a:pt x="20" y="2"/>
                    <a:pt x="20" y="2"/>
                    <a:pt x="19" y="2"/>
                  </a:cubicBezTo>
                  <a:cubicBezTo>
                    <a:pt x="17" y="2"/>
                    <a:pt x="14" y="1"/>
                    <a:pt x="12" y="1"/>
                  </a:cubicBezTo>
                  <a:cubicBezTo>
                    <a:pt x="12" y="1"/>
                    <a:pt x="12" y="1"/>
                    <a:pt x="12" y="1"/>
                  </a:cubicBezTo>
                  <a:cubicBezTo>
                    <a:pt x="12" y="1"/>
                    <a:pt x="12" y="1"/>
                    <a:pt x="12" y="1"/>
                  </a:cubicBezTo>
                  <a:cubicBezTo>
                    <a:pt x="11" y="1"/>
                    <a:pt x="11" y="1"/>
                    <a:pt x="10" y="1"/>
                  </a:cubicBezTo>
                  <a:cubicBezTo>
                    <a:pt x="8" y="0"/>
                    <a:pt x="6" y="0"/>
                    <a:pt x="4" y="0"/>
                  </a:cubicBezTo>
                  <a:cubicBezTo>
                    <a:pt x="3" y="0"/>
                    <a:pt x="2" y="0"/>
                    <a:pt x="1"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6" name="îşļîḑê"/>
            <p:cNvSpPr/>
            <p:nvPr userDrawn="1">
              <p:custDataLst>
                <p:tags r:id="rId54"/>
              </p:custDataLst>
            </p:nvPr>
          </p:nvSpPr>
          <p:spPr bwMode="auto">
            <a:xfrm>
              <a:off x="11045841" y="2518648"/>
              <a:ext cx="155570" cy="606523"/>
            </a:xfrm>
            <a:custGeom>
              <a:avLst/>
              <a:gdLst>
                <a:gd name="T0" fmla="*/ 3 w 38"/>
                <a:gd name="T1" fmla="*/ 129 h 148"/>
                <a:gd name="T2" fmla="*/ 0 w 38"/>
                <a:gd name="T3" fmla="*/ 147 h 148"/>
                <a:gd name="T4" fmla="*/ 3 w 38"/>
                <a:gd name="T5" fmla="*/ 148 h 148"/>
                <a:gd name="T6" fmla="*/ 8 w 38"/>
                <a:gd name="T7" fmla="*/ 130 h 148"/>
                <a:gd name="T8" fmla="*/ 3 w 38"/>
                <a:gd name="T9" fmla="*/ 129 h 148"/>
                <a:gd name="T10" fmla="*/ 4 w 38"/>
                <a:gd name="T11" fmla="*/ 126 h 148"/>
                <a:gd name="T12" fmla="*/ 3 w 38"/>
                <a:gd name="T13" fmla="*/ 128 h 148"/>
                <a:gd name="T14" fmla="*/ 9 w 38"/>
                <a:gd name="T15" fmla="*/ 129 h 148"/>
                <a:gd name="T16" fmla="*/ 9 w 38"/>
                <a:gd name="T17" fmla="*/ 127 h 148"/>
                <a:gd name="T18" fmla="*/ 6 w 38"/>
                <a:gd name="T19" fmla="*/ 126 h 148"/>
                <a:gd name="T20" fmla="*/ 4 w 38"/>
                <a:gd name="T21" fmla="*/ 126 h 148"/>
                <a:gd name="T22" fmla="*/ 10 w 38"/>
                <a:gd name="T23" fmla="*/ 126 h 148"/>
                <a:gd name="T24" fmla="*/ 10 w 38"/>
                <a:gd name="T25" fmla="*/ 126 h 148"/>
                <a:gd name="T26" fmla="*/ 10 w 38"/>
                <a:gd name="T27" fmla="*/ 126 h 148"/>
                <a:gd name="T28" fmla="*/ 10 w 38"/>
                <a:gd name="T29" fmla="*/ 126 h 148"/>
                <a:gd name="T30" fmla="*/ 10 w 38"/>
                <a:gd name="T31" fmla="*/ 126 h 148"/>
                <a:gd name="T32" fmla="*/ 25 w 38"/>
                <a:gd name="T33" fmla="*/ 58 h 148"/>
                <a:gd name="T34" fmla="*/ 23 w 38"/>
                <a:gd name="T35" fmla="*/ 69 h 148"/>
                <a:gd name="T36" fmla="*/ 6 w 38"/>
                <a:gd name="T37" fmla="*/ 117 h 148"/>
                <a:gd name="T38" fmla="*/ 4 w 38"/>
                <a:gd name="T39" fmla="*/ 125 h 148"/>
                <a:gd name="T40" fmla="*/ 6 w 38"/>
                <a:gd name="T41" fmla="*/ 126 h 148"/>
                <a:gd name="T42" fmla="*/ 9 w 38"/>
                <a:gd name="T43" fmla="*/ 126 h 148"/>
                <a:gd name="T44" fmla="*/ 9 w 38"/>
                <a:gd name="T45" fmla="*/ 126 h 148"/>
                <a:gd name="T46" fmla="*/ 17 w 38"/>
                <a:gd name="T47" fmla="*/ 112 h 148"/>
                <a:gd name="T48" fmla="*/ 25 w 38"/>
                <a:gd name="T49" fmla="*/ 95 h 148"/>
                <a:gd name="T50" fmla="*/ 31 w 38"/>
                <a:gd name="T51" fmla="*/ 79 h 148"/>
                <a:gd name="T52" fmla="*/ 33 w 38"/>
                <a:gd name="T53" fmla="*/ 71 h 148"/>
                <a:gd name="T54" fmla="*/ 35 w 38"/>
                <a:gd name="T55" fmla="*/ 66 h 148"/>
                <a:gd name="T56" fmla="*/ 36 w 38"/>
                <a:gd name="T57" fmla="*/ 62 h 148"/>
                <a:gd name="T58" fmla="*/ 36 w 38"/>
                <a:gd name="T59" fmla="*/ 62 h 148"/>
                <a:gd name="T60" fmla="*/ 27 w 38"/>
                <a:gd name="T61" fmla="*/ 58 h 148"/>
                <a:gd name="T62" fmla="*/ 25 w 38"/>
                <a:gd name="T63" fmla="*/ 58 h 148"/>
                <a:gd name="T64" fmla="*/ 25 w 38"/>
                <a:gd name="T65" fmla="*/ 52 h 148"/>
                <a:gd name="T66" fmla="*/ 25 w 38"/>
                <a:gd name="T67" fmla="*/ 57 h 148"/>
                <a:gd name="T68" fmla="*/ 30 w 38"/>
                <a:gd name="T69" fmla="*/ 59 h 148"/>
                <a:gd name="T70" fmla="*/ 37 w 38"/>
                <a:gd name="T71" fmla="*/ 61 h 148"/>
                <a:gd name="T72" fmla="*/ 38 w 38"/>
                <a:gd name="T73" fmla="*/ 57 h 148"/>
                <a:gd name="T74" fmla="*/ 29 w 38"/>
                <a:gd name="T75" fmla="*/ 53 h 148"/>
                <a:gd name="T76" fmla="*/ 25 w 38"/>
                <a:gd name="T77" fmla="*/ 52 h 148"/>
                <a:gd name="T78" fmla="*/ 12 w 38"/>
                <a:gd name="T79" fmla="*/ 0 h 148"/>
                <a:gd name="T80" fmla="*/ 12 w 38"/>
                <a:gd name="T81" fmla="*/ 0 h 148"/>
                <a:gd name="T82" fmla="*/ 25 w 38"/>
                <a:gd name="T83" fmla="*/ 51 h 148"/>
                <a:gd name="T84" fmla="*/ 34 w 38"/>
                <a:gd name="T85" fmla="*/ 54 h 148"/>
                <a:gd name="T86" fmla="*/ 38 w 38"/>
                <a:gd name="T87" fmla="*/ 56 h 148"/>
                <a:gd name="T88" fmla="*/ 38 w 38"/>
                <a:gd name="T89" fmla="*/ 52 h 148"/>
                <a:gd name="T90" fmla="*/ 29 w 38"/>
                <a:gd name="T91" fmla="*/ 9 h 148"/>
                <a:gd name="T92" fmla="*/ 13 w 38"/>
                <a:gd name="T93" fmla="*/ 1 h 148"/>
                <a:gd name="T94" fmla="*/ 12 w 38"/>
                <a:gd name="T9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 h="148">
                  <a:moveTo>
                    <a:pt x="3" y="129"/>
                  </a:moveTo>
                  <a:cubicBezTo>
                    <a:pt x="2" y="135"/>
                    <a:pt x="1" y="142"/>
                    <a:pt x="0" y="147"/>
                  </a:cubicBezTo>
                  <a:cubicBezTo>
                    <a:pt x="1" y="147"/>
                    <a:pt x="2" y="147"/>
                    <a:pt x="3" y="148"/>
                  </a:cubicBezTo>
                  <a:cubicBezTo>
                    <a:pt x="4" y="142"/>
                    <a:pt x="4" y="135"/>
                    <a:pt x="8" y="130"/>
                  </a:cubicBezTo>
                  <a:cubicBezTo>
                    <a:pt x="7" y="129"/>
                    <a:pt x="5" y="129"/>
                    <a:pt x="3" y="129"/>
                  </a:cubicBezTo>
                  <a:moveTo>
                    <a:pt x="4" y="126"/>
                  </a:moveTo>
                  <a:cubicBezTo>
                    <a:pt x="3" y="127"/>
                    <a:pt x="3" y="127"/>
                    <a:pt x="3" y="128"/>
                  </a:cubicBezTo>
                  <a:cubicBezTo>
                    <a:pt x="5" y="128"/>
                    <a:pt x="7" y="128"/>
                    <a:pt x="9" y="129"/>
                  </a:cubicBezTo>
                  <a:cubicBezTo>
                    <a:pt x="9" y="128"/>
                    <a:pt x="9" y="128"/>
                    <a:pt x="9" y="127"/>
                  </a:cubicBezTo>
                  <a:cubicBezTo>
                    <a:pt x="8" y="127"/>
                    <a:pt x="7" y="126"/>
                    <a:pt x="6" y="126"/>
                  </a:cubicBezTo>
                  <a:cubicBezTo>
                    <a:pt x="5" y="126"/>
                    <a:pt x="4" y="126"/>
                    <a:pt x="4" y="126"/>
                  </a:cubicBezTo>
                  <a:moveTo>
                    <a:pt x="10" y="126"/>
                  </a:moveTo>
                  <a:cubicBezTo>
                    <a:pt x="10" y="126"/>
                    <a:pt x="10" y="126"/>
                    <a:pt x="10" y="126"/>
                  </a:cubicBezTo>
                  <a:cubicBezTo>
                    <a:pt x="10" y="126"/>
                    <a:pt x="10" y="126"/>
                    <a:pt x="10" y="126"/>
                  </a:cubicBezTo>
                  <a:cubicBezTo>
                    <a:pt x="10" y="126"/>
                    <a:pt x="10" y="126"/>
                    <a:pt x="10" y="126"/>
                  </a:cubicBezTo>
                  <a:cubicBezTo>
                    <a:pt x="10" y="126"/>
                    <a:pt x="10" y="126"/>
                    <a:pt x="10" y="126"/>
                  </a:cubicBezTo>
                  <a:moveTo>
                    <a:pt x="25" y="58"/>
                  </a:moveTo>
                  <a:cubicBezTo>
                    <a:pt x="24" y="61"/>
                    <a:pt x="24" y="65"/>
                    <a:pt x="23" y="69"/>
                  </a:cubicBezTo>
                  <a:cubicBezTo>
                    <a:pt x="15" y="98"/>
                    <a:pt x="9" y="113"/>
                    <a:pt x="6" y="117"/>
                  </a:cubicBezTo>
                  <a:cubicBezTo>
                    <a:pt x="5" y="119"/>
                    <a:pt x="5" y="122"/>
                    <a:pt x="4" y="125"/>
                  </a:cubicBezTo>
                  <a:cubicBezTo>
                    <a:pt x="5" y="125"/>
                    <a:pt x="5" y="125"/>
                    <a:pt x="6" y="126"/>
                  </a:cubicBezTo>
                  <a:cubicBezTo>
                    <a:pt x="7" y="126"/>
                    <a:pt x="8" y="126"/>
                    <a:pt x="9" y="126"/>
                  </a:cubicBezTo>
                  <a:cubicBezTo>
                    <a:pt x="9" y="126"/>
                    <a:pt x="9" y="126"/>
                    <a:pt x="9" y="126"/>
                  </a:cubicBezTo>
                  <a:cubicBezTo>
                    <a:pt x="12" y="122"/>
                    <a:pt x="14" y="117"/>
                    <a:pt x="17" y="112"/>
                  </a:cubicBezTo>
                  <a:cubicBezTo>
                    <a:pt x="19" y="106"/>
                    <a:pt x="23" y="101"/>
                    <a:pt x="25" y="95"/>
                  </a:cubicBezTo>
                  <a:cubicBezTo>
                    <a:pt x="27" y="90"/>
                    <a:pt x="29" y="84"/>
                    <a:pt x="31" y="79"/>
                  </a:cubicBezTo>
                  <a:cubicBezTo>
                    <a:pt x="32" y="76"/>
                    <a:pt x="32" y="73"/>
                    <a:pt x="33" y="71"/>
                  </a:cubicBezTo>
                  <a:cubicBezTo>
                    <a:pt x="34" y="69"/>
                    <a:pt x="34" y="68"/>
                    <a:pt x="35" y="66"/>
                  </a:cubicBezTo>
                  <a:cubicBezTo>
                    <a:pt x="35" y="65"/>
                    <a:pt x="36" y="64"/>
                    <a:pt x="36" y="62"/>
                  </a:cubicBezTo>
                  <a:cubicBezTo>
                    <a:pt x="36" y="62"/>
                    <a:pt x="36" y="62"/>
                    <a:pt x="36" y="62"/>
                  </a:cubicBezTo>
                  <a:cubicBezTo>
                    <a:pt x="33" y="61"/>
                    <a:pt x="30" y="59"/>
                    <a:pt x="27" y="58"/>
                  </a:cubicBezTo>
                  <a:cubicBezTo>
                    <a:pt x="26" y="58"/>
                    <a:pt x="25" y="58"/>
                    <a:pt x="25" y="58"/>
                  </a:cubicBezTo>
                  <a:moveTo>
                    <a:pt x="25" y="52"/>
                  </a:moveTo>
                  <a:cubicBezTo>
                    <a:pt x="25" y="54"/>
                    <a:pt x="25" y="55"/>
                    <a:pt x="25" y="57"/>
                  </a:cubicBezTo>
                  <a:cubicBezTo>
                    <a:pt x="27" y="57"/>
                    <a:pt x="28" y="58"/>
                    <a:pt x="30" y="59"/>
                  </a:cubicBezTo>
                  <a:cubicBezTo>
                    <a:pt x="32" y="60"/>
                    <a:pt x="34" y="60"/>
                    <a:pt x="37" y="61"/>
                  </a:cubicBezTo>
                  <a:cubicBezTo>
                    <a:pt x="37" y="59"/>
                    <a:pt x="37" y="58"/>
                    <a:pt x="38" y="57"/>
                  </a:cubicBezTo>
                  <a:cubicBezTo>
                    <a:pt x="35" y="55"/>
                    <a:pt x="32" y="54"/>
                    <a:pt x="29" y="53"/>
                  </a:cubicBezTo>
                  <a:cubicBezTo>
                    <a:pt x="28" y="53"/>
                    <a:pt x="27" y="53"/>
                    <a:pt x="25" y="52"/>
                  </a:cubicBezTo>
                  <a:moveTo>
                    <a:pt x="12" y="0"/>
                  </a:moveTo>
                  <a:cubicBezTo>
                    <a:pt x="12" y="0"/>
                    <a:pt x="12" y="0"/>
                    <a:pt x="12" y="0"/>
                  </a:cubicBezTo>
                  <a:cubicBezTo>
                    <a:pt x="18" y="7"/>
                    <a:pt x="26" y="28"/>
                    <a:pt x="25" y="51"/>
                  </a:cubicBezTo>
                  <a:cubicBezTo>
                    <a:pt x="28" y="52"/>
                    <a:pt x="31" y="53"/>
                    <a:pt x="34" y="54"/>
                  </a:cubicBezTo>
                  <a:cubicBezTo>
                    <a:pt x="35" y="55"/>
                    <a:pt x="36" y="55"/>
                    <a:pt x="38" y="56"/>
                  </a:cubicBezTo>
                  <a:cubicBezTo>
                    <a:pt x="38" y="55"/>
                    <a:pt x="38" y="53"/>
                    <a:pt x="38" y="52"/>
                  </a:cubicBezTo>
                  <a:cubicBezTo>
                    <a:pt x="38" y="42"/>
                    <a:pt x="37" y="21"/>
                    <a:pt x="29" y="9"/>
                  </a:cubicBezTo>
                  <a:cubicBezTo>
                    <a:pt x="25" y="5"/>
                    <a:pt x="19" y="3"/>
                    <a:pt x="13" y="1"/>
                  </a:cubicBezTo>
                  <a:cubicBezTo>
                    <a:pt x="12" y="1"/>
                    <a:pt x="12" y="1"/>
                    <a:pt x="12"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7" name="ïṥļîďé"/>
            <p:cNvSpPr/>
            <p:nvPr userDrawn="1">
              <p:custDataLst>
                <p:tags r:id="rId55"/>
              </p:custDataLst>
            </p:nvPr>
          </p:nvSpPr>
          <p:spPr bwMode="auto">
            <a:xfrm>
              <a:off x="10764240" y="2707694"/>
              <a:ext cx="498216" cy="92555"/>
            </a:xfrm>
            <a:custGeom>
              <a:avLst/>
              <a:gdLst>
                <a:gd name="T0" fmla="*/ 61 w 122"/>
                <a:gd name="T1" fmla="*/ 0 h 23"/>
                <a:gd name="T2" fmla="*/ 24 w 122"/>
                <a:gd name="T3" fmla="*/ 7 h 23"/>
                <a:gd name="T4" fmla="*/ 22 w 122"/>
                <a:gd name="T5" fmla="*/ 8 h 23"/>
                <a:gd name="T6" fmla="*/ 11 w 122"/>
                <a:gd name="T7" fmla="*/ 13 h 23"/>
                <a:gd name="T8" fmla="*/ 0 w 122"/>
                <a:gd name="T9" fmla="*/ 22 h 23"/>
                <a:gd name="T10" fmla="*/ 0 w 122"/>
                <a:gd name="T11" fmla="*/ 23 h 23"/>
                <a:gd name="T12" fmla="*/ 0 w 122"/>
                <a:gd name="T13" fmla="*/ 23 h 23"/>
                <a:gd name="T14" fmla="*/ 10 w 122"/>
                <a:gd name="T15" fmla="*/ 15 h 23"/>
                <a:gd name="T16" fmla="*/ 22 w 122"/>
                <a:gd name="T17" fmla="*/ 9 h 23"/>
                <a:gd name="T18" fmla="*/ 22 w 122"/>
                <a:gd name="T19" fmla="*/ 9 h 23"/>
                <a:gd name="T20" fmla="*/ 47 w 122"/>
                <a:gd name="T21" fmla="*/ 2 h 23"/>
                <a:gd name="T22" fmla="*/ 59 w 122"/>
                <a:gd name="T23" fmla="*/ 1 h 23"/>
                <a:gd name="T24" fmla="*/ 66 w 122"/>
                <a:gd name="T25" fmla="*/ 1 h 23"/>
                <a:gd name="T26" fmla="*/ 94 w 122"/>
                <a:gd name="T27" fmla="*/ 6 h 23"/>
                <a:gd name="T28" fmla="*/ 98 w 122"/>
                <a:gd name="T29" fmla="*/ 7 h 23"/>
                <a:gd name="T30" fmla="*/ 107 w 122"/>
                <a:gd name="T31" fmla="*/ 11 h 23"/>
                <a:gd name="T32" fmla="*/ 107 w 122"/>
                <a:gd name="T33" fmla="*/ 11 h 23"/>
                <a:gd name="T34" fmla="*/ 111 w 122"/>
                <a:gd name="T35" fmla="*/ 13 h 23"/>
                <a:gd name="T36" fmla="*/ 113 w 122"/>
                <a:gd name="T37" fmla="*/ 14 h 23"/>
                <a:gd name="T38" fmla="*/ 122 w 122"/>
                <a:gd name="T39" fmla="*/ 21 h 23"/>
                <a:gd name="T40" fmla="*/ 122 w 122"/>
                <a:gd name="T41" fmla="*/ 20 h 23"/>
                <a:gd name="T42" fmla="*/ 113 w 122"/>
                <a:gd name="T43" fmla="*/ 13 h 23"/>
                <a:gd name="T44" fmla="*/ 113 w 122"/>
                <a:gd name="T45" fmla="*/ 13 h 23"/>
                <a:gd name="T46" fmla="*/ 107 w 122"/>
                <a:gd name="T47" fmla="*/ 10 h 23"/>
                <a:gd name="T48" fmla="*/ 107 w 122"/>
                <a:gd name="T49" fmla="*/ 10 h 23"/>
                <a:gd name="T50" fmla="*/ 103 w 122"/>
                <a:gd name="T51" fmla="*/ 8 h 23"/>
                <a:gd name="T52" fmla="*/ 94 w 122"/>
                <a:gd name="T53" fmla="*/ 5 h 23"/>
                <a:gd name="T54" fmla="*/ 76 w 122"/>
                <a:gd name="T55" fmla="*/ 1 h 23"/>
                <a:gd name="T56" fmla="*/ 66 w 122"/>
                <a:gd name="T57" fmla="*/ 0 h 23"/>
                <a:gd name="T58" fmla="*/ 61 w 122"/>
                <a:gd name="T5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2" h="23">
                  <a:moveTo>
                    <a:pt x="61" y="0"/>
                  </a:moveTo>
                  <a:cubicBezTo>
                    <a:pt x="48" y="0"/>
                    <a:pt x="36" y="2"/>
                    <a:pt x="24" y="7"/>
                  </a:cubicBezTo>
                  <a:cubicBezTo>
                    <a:pt x="23" y="7"/>
                    <a:pt x="22" y="8"/>
                    <a:pt x="22" y="8"/>
                  </a:cubicBezTo>
                  <a:cubicBezTo>
                    <a:pt x="18" y="9"/>
                    <a:pt x="15" y="11"/>
                    <a:pt x="11" y="13"/>
                  </a:cubicBezTo>
                  <a:cubicBezTo>
                    <a:pt x="7" y="16"/>
                    <a:pt x="4" y="19"/>
                    <a:pt x="0" y="22"/>
                  </a:cubicBezTo>
                  <a:cubicBezTo>
                    <a:pt x="0" y="22"/>
                    <a:pt x="0" y="23"/>
                    <a:pt x="0" y="23"/>
                  </a:cubicBezTo>
                  <a:cubicBezTo>
                    <a:pt x="0" y="23"/>
                    <a:pt x="0" y="23"/>
                    <a:pt x="0" y="23"/>
                  </a:cubicBezTo>
                  <a:cubicBezTo>
                    <a:pt x="4" y="20"/>
                    <a:pt x="7" y="17"/>
                    <a:pt x="10" y="15"/>
                  </a:cubicBezTo>
                  <a:cubicBezTo>
                    <a:pt x="14" y="12"/>
                    <a:pt x="18" y="10"/>
                    <a:pt x="22" y="9"/>
                  </a:cubicBezTo>
                  <a:cubicBezTo>
                    <a:pt x="22" y="9"/>
                    <a:pt x="22" y="9"/>
                    <a:pt x="22" y="9"/>
                  </a:cubicBezTo>
                  <a:cubicBezTo>
                    <a:pt x="30" y="5"/>
                    <a:pt x="38" y="3"/>
                    <a:pt x="47" y="2"/>
                  </a:cubicBezTo>
                  <a:cubicBezTo>
                    <a:pt x="51" y="1"/>
                    <a:pt x="55" y="1"/>
                    <a:pt x="59" y="1"/>
                  </a:cubicBezTo>
                  <a:cubicBezTo>
                    <a:pt x="62" y="1"/>
                    <a:pt x="64" y="1"/>
                    <a:pt x="66" y="1"/>
                  </a:cubicBezTo>
                  <a:cubicBezTo>
                    <a:pt x="75" y="2"/>
                    <a:pt x="85" y="4"/>
                    <a:pt x="94" y="6"/>
                  </a:cubicBezTo>
                  <a:cubicBezTo>
                    <a:pt x="96" y="7"/>
                    <a:pt x="97" y="7"/>
                    <a:pt x="98" y="7"/>
                  </a:cubicBezTo>
                  <a:cubicBezTo>
                    <a:pt x="101" y="8"/>
                    <a:pt x="104" y="9"/>
                    <a:pt x="107" y="11"/>
                  </a:cubicBezTo>
                  <a:cubicBezTo>
                    <a:pt x="107" y="11"/>
                    <a:pt x="107" y="11"/>
                    <a:pt x="107" y="11"/>
                  </a:cubicBezTo>
                  <a:cubicBezTo>
                    <a:pt x="108" y="11"/>
                    <a:pt x="109" y="12"/>
                    <a:pt x="111" y="13"/>
                  </a:cubicBezTo>
                  <a:cubicBezTo>
                    <a:pt x="111" y="13"/>
                    <a:pt x="112" y="14"/>
                    <a:pt x="113" y="14"/>
                  </a:cubicBezTo>
                  <a:cubicBezTo>
                    <a:pt x="116" y="16"/>
                    <a:pt x="119" y="18"/>
                    <a:pt x="122" y="21"/>
                  </a:cubicBezTo>
                  <a:cubicBezTo>
                    <a:pt x="122" y="20"/>
                    <a:pt x="122" y="20"/>
                    <a:pt x="122" y="20"/>
                  </a:cubicBezTo>
                  <a:cubicBezTo>
                    <a:pt x="120" y="17"/>
                    <a:pt x="117" y="15"/>
                    <a:pt x="113" y="13"/>
                  </a:cubicBezTo>
                  <a:cubicBezTo>
                    <a:pt x="113" y="13"/>
                    <a:pt x="113" y="13"/>
                    <a:pt x="113" y="13"/>
                  </a:cubicBezTo>
                  <a:cubicBezTo>
                    <a:pt x="111" y="12"/>
                    <a:pt x="109" y="11"/>
                    <a:pt x="107" y="10"/>
                  </a:cubicBezTo>
                  <a:cubicBezTo>
                    <a:pt x="107" y="10"/>
                    <a:pt x="107" y="10"/>
                    <a:pt x="107" y="10"/>
                  </a:cubicBezTo>
                  <a:cubicBezTo>
                    <a:pt x="105" y="9"/>
                    <a:pt x="104" y="9"/>
                    <a:pt x="103" y="8"/>
                  </a:cubicBezTo>
                  <a:cubicBezTo>
                    <a:pt x="100" y="7"/>
                    <a:pt x="97" y="6"/>
                    <a:pt x="94" y="5"/>
                  </a:cubicBezTo>
                  <a:cubicBezTo>
                    <a:pt x="88" y="4"/>
                    <a:pt x="82" y="2"/>
                    <a:pt x="76" y="1"/>
                  </a:cubicBezTo>
                  <a:cubicBezTo>
                    <a:pt x="73" y="1"/>
                    <a:pt x="69" y="1"/>
                    <a:pt x="66" y="0"/>
                  </a:cubicBezTo>
                  <a:cubicBezTo>
                    <a:pt x="64" y="0"/>
                    <a:pt x="62" y="0"/>
                    <a:pt x="61"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8" name="î$ḷîḓe"/>
            <p:cNvSpPr/>
            <p:nvPr userDrawn="1">
              <p:custDataLst>
                <p:tags r:id="rId56"/>
              </p:custDataLst>
            </p:nvPr>
          </p:nvSpPr>
          <p:spPr bwMode="auto">
            <a:xfrm>
              <a:off x="10768180" y="2727387"/>
              <a:ext cx="494278" cy="94523"/>
            </a:xfrm>
            <a:custGeom>
              <a:avLst/>
              <a:gdLst>
                <a:gd name="T0" fmla="*/ 65 w 121"/>
                <a:gd name="T1" fmla="*/ 0 h 23"/>
                <a:gd name="T2" fmla="*/ 65 w 121"/>
                <a:gd name="T3" fmla="*/ 1 h 23"/>
                <a:gd name="T4" fmla="*/ 93 w 121"/>
                <a:gd name="T5" fmla="*/ 7 h 23"/>
                <a:gd name="T6" fmla="*/ 95 w 121"/>
                <a:gd name="T7" fmla="*/ 7 h 23"/>
                <a:gd name="T8" fmla="*/ 104 w 121"/>
                <a:gd name="T9" fmla="*/ 11 h 23"/>
                <a:gd name="T10" fmla="*/ 104 w 121"/>
                <a:gd name="T11" fmla="*/ 11 h 23"/>
                <a:gd name="T12" fmla="*/ 105 w 121"/>
                <a:gd name="T13" fmla="*/ 11 h 23"/>
                <a:gd name="T14" fmla="*/ 105 w 121"/>
                <a:gd name="T15" fmla="*/ 11 h 23"/>
                <a:gd name="T16" fmla="*/ 108 w 121"/>
                <a:gd name="T17" fmla="*/ 13 h 23"/>
                <a:gd name="T18" fmla="*/ 111 w 121"/>
                <a:gd name="T19" fmla="*/ 15 h 23"/>
                <a:gd name="T20" fmla="*/ 114 w 121"/>
                <a:gd name="T21" fmla="*/ 16 h 23"/>
                <a:gd name="T22" fmla="*/ 120 w 121"/>
                <a:gd name="T23" fmla="*/ 20 h 23"/>
                <a:gd name="T24" fmla="*/ 120 w 121"/>
                <a:gd name="T25" fmla="*/ 20 h 23"/>
                <a:gd name="T26" fmla="*/ 121 w 121"/>
                <a:gd name="T27" fmla="*/ 19 h 23"/>
                <a:gd name="T28" fmla="*/ 115 w 121"/>
                <a:gd name="T29" fmla="*/ 16 h 23"/>
                <a:gd name="T30" fmla="*/ 111 w 121"/>
                <a:gd name="T31" fmla="*/ 14 h 23"/>
                <a:gd name="T32" fmla="*/ 109 w 121"/>
                <a:gd name="T33" fmla="*/ 13 h 23"/>
                <a:gd name="T34" fmla="*/ 105 w 121"/>
                <a:gd name="T35" fmla="*/ 10 h 23"/>
                <a:gd name="T36" fmla="*/ 105 w 121"/>
                <a:gd name="T37" fmla="*/ 10 h 23"/>
                <a:gd name="T38" fmla="*/ 98 w 121"/>
                <a:gd name="T39" fmla="*/ 8 h 23"/>
                <a:gd name="T40" fmla="*/ 93 w 121"/>
                <a:gd name="T41" fmla="*/ 6 h 23"/>
                <a:gd name="T42" fmla="*/ 73 w 121"/>
                <a:gd name="T43" fmla="*/ 1 h 23"/>
                <a:gd name="T44" fmla="*/ 65 w 121"/>
                <a:gd name="T45" fmla="*/ 0 h 23"/>
                <a:gd name="T46" fmla="*/ 58 w 121"/>
                <a:gd name="T47" fmla="*/ 0 h 23"/>
                <a:gd name="T48" fmla="*/ 46 w 121"/>
                <a:gd name="T49" fmla="*/ 1 h 23"/>
                <a:gd name="T50" fmla="*/ 23 w 121"/>
                <a:gd name="T51" fmla="*/ 8 h 23"/>
                <a:gd name="T52" fmla="*/ 22 w 121"/>
                <a:gd name="T53" fmla="*/ 9 h 23"/>
                <a:gd name="T54" fmla="*/ 0 w 121"/>
                <a:gd name="T55" fmla="*/ 23 h 23"/>
                <a:gd name="T56" fmla="*/ 0 w 121"/>
                <a:gd name="T57" fmla="*/ 23 h 23"/>
                <a:gd name="T58" fmla="*/ 0 w 121"/>
                <a:gd name="T59" fmla="*/ 23 h 23"/>
                <a:gd name="T60" fmla="*/ 20 w 121"/>
                <a:gd name="T61" fmla="*/ 10 h 23"/>
                <a:gd name="T62" fmla="*/ 21 w 121"/>
                <a:gd name="T63" fmla="*/ 9 h 23"/>
                <a:gd name="T64" fmla="*/ 21 w 121"/>
                <a:gd name="T65" fmla="*/ 9 h 23"/>
                <a:gd name="T66" fmla="*/ 22 w 121"/>
                <a:gd name="T67" fmla="*/ 9 h 23"/>
                <a:gd name="T68" fmla="*/ 22 w 121"/>
                <a:gd name="T69" fmla="*/ 9 h 23"/>
                <a:gd name="T70" fmla="*/ 22 w 121"/>
                <a:gd name="T71" fmla="*/ 9 h 23"/>
                <a:gd name="T72" fmla="*/ 44 w 121"/>
                <a:gd name="T73" fmla="*/ 2 h 23"/>
                <a:gd name="T74" fmla="*/ 58 w 121"/>
                <a:gd name="T75" fmla="*/ 1 h 23"/>
                <a:gd name="T76" fmla="*/ 64 w 121"/>
                <a:gd name="T77" fmla="*/ 1 h 23"/>
                <a:gd name="T78" fmla="*/ 64 w 121"/>
                <a:gd name="T79" fmla="*/ 0 h 23"/>
                <a:gd name="T80" fmla="*/ 58 w 121"/>
                <a:gd name="T8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23">
                  <a:moveTo>
                    <a:pt x="65" y="0"/>
                  </a:moveTo>
                  <a:cubicBezTo>
                    <a:pt x="65" y="0"/>
                    <a:pt x="65" y="1"/>
                    <a:pt x="65" y="1"/>
                  </a:cubicBezTo>
                  <a:cubicBezTo>
                    <a:pt x="75" y="2"/>
                    <a:pt x="84" y="4"/>
                    <a:pt x="93" y="7"/>
                  </a:cubicBezTo>
                  <a:cubicBezTo>
                    <a:pt x="93" y="7"/>
                    <a:pt x="94" y="7"/>
                    <a:pt x="95" y="7"/>
                  </a:cubicBezTo>
                  <a:cubicBezTo>
                    <a:pt x="98" y="8"/>
                    <a:pt x="101" y="10"/>
                    <a:pt x="104" y="11"/>
                  </a:cubicBezTo>
                  <a:cubicBezTo>
                    <a:pt x="104" y="11"/>
                    <a:pt x="104" y="11"/>
                    <a:pt x="104" y="11"/>
                  </a:cubicBezTo>
                  <a:cubicBezTo>
                    <a:pt x="104" y="11"/>
                    <a:pt x="105" y="11"/>
                    <a:pt x="105" y="11"/>
                  </a:cubicBezTo>
                  <a:cubicBezTo>
                    <a:pt x="105" y="11"/>
                    <a:pt x="105" y="11"/>
                    <a:pt x="105" y="11"/>
                  </a:cubicBezTo>
                  <a:cubicBezTo>
                    <a:pt x="106" y="12"/>
                    <a:pt x="107" y="12"/>
                    <a:pt x="108" y="13"/>
                  </a:cubicBezTo>
                  <a:cubicBezTo>
                    <a:pt x="109" y="13"/>
                    <a:pt x="110" y="14"/>
                    <a:pt x="111" y="15"/>
                  </a:cubicBezTo>
                  <a:cubicBezTo>
                    <a:pt x="112" y="15"/>
                    <a:pt x="113" y="16"/>
                    <a:pt x="114" y="16"/>
                  </a:cubicBezTo>
                  <a:cubicBezTo>
                    <a:pt x="116" y="17"/>
                    <a:pt x="118" y="18"/>
                    <a:pt x="120" y="20"/>
                  </a:cubicBezTo>
                  <a:cubicBezTo>
                    <a:pt x="120" y="20"/>
                    <a:pt x="120" y="20"/>
                    <a:pt x="120" y="20"/>
                  </a:cubicBezTo>
                  <a:cubicBezTo>
                    <a:pt x="121" y="20"/>
                    <a:pt x="121" y="19"/>
                    <a:pt x="121" y="19"/>
                  </a:cubicBezTo>
                  <a:cubicBezTo>
                    <a:pt x="119" y="18"/>
                    <a:pt x="117" y="17"/>
                    <a:pt x="115" y="16"/>
                  </a:cubicBezTo>
                  <a:cubicBezTo>
                    <a:pt x="114" y="15"/>
                    <a:pt x="113" y="15"/>
                    <a:pt x="111" y="14"/>
                  </a:cubicBezTo>
                  <a:cubicBezTo>
                    <a:pt x="111" y="13"/>
                    <a:pt x="110" y="13"/>
                    <a:pt x="109" y="13"/>
                  </a:cubicBezTo>
                  <a:cubicBezTo>
                    <a:pt x="108" y="12"/>
                    <a:pt x="106" y="11"/>
                    <a:pt x="105" y="10"/>
                  </a:cubicBezTo>
                  <a:cubicBezTo>
                    <a:pt x="105" y="10"/>
                    <a:pt x="105" y="10"/>
                    <a:pt x="105" y="10"/>
                  </a:cubicBezTo>
                  <a:cubicBezTo>
                    <a:pt x="102" y="9"/>
                    <a:pt x="100" y="9"/>
                    <a:pt x="98" y="8"/>
                  </a:cubicBezTo>
                  <a:cubicBezTo>
                    <a:pt x="96" y="7"/>
                    <a:pt x="95" y="6"/>
                    <a:pt x="93" y="6"/>
                  </a:cubicBezTo>
                  <a:cubicBezTo>
                    <a:pt x="86" y="4"/>
                    <a:pt x="79" y="2"/>
                    <a:pt x="73" y="1"/>
                  </a:cubicBezTo>
                  <a:cubicBezTo>
                    <a:pt x="70" y="1"/>
                    <a:pt x="68" y="0"/>
                    <a:pt x="65" y="0"/>
                  </a:cubicBezTo>
                  <a:moveTo>
                    <a:pt x="58" y="0"/>
                  </a:moveTo>
                  <a:cubicBezTo>
                    <a:pt x="54" y="0"/>
                    <a:pt x="50" y="0"/>
                    <a:pt x="46" y="1"/>
                  </a:cubicBezTo>
                  <a:cubicBezTo>
                    <a:pt x="38" y="2"/>
                    <a:pt x="30" y="5"/>
                    <a:pt x="23" y="8"/>
                  </a:cubicBezTo>
                  <a:cubicBezTo>
                    <a:pt x="22" y="8"/>
                    <a:pt x="22" y="8"/>
                    <a:pt x="22" y="9"/>
                  </a:cubicBezTo>
                  <a:cubicBezTo>
                    <a:pt x="14" y="12"/>
                    <a:pt x="6" y="16"/>
                    <a:pt x="0" y="23"/>
                  </a:cubicBezTo>
                  <a:cubicBezTo>
                    <a:pt x="0" y="23"/>
                    <a:pt x="0" y="23"/>
                    <a:pt x="0" y="23"/>
                  </a:cubicBezTo>
                  <a:cubicBezTo>
                    <a:pt x="0" y="23"/>
                    <a:pt x="0" y="23"/>
                    <a:pt x="0" y="23"/>
                  </a:cubicBezTo>
                  <a:cubicBezTo>
                    <a:pt x="6" y="17"/>
                    <a:pt x="13" y="14"/>
                    <a:pt x="20" y="10"/>
                  </a:cubicBezTo>
                  <a:cubicBezTo>
                    <a:pt x="20" y="10"/>
                    <a:pt x="21" y="10"/>
                    <a:pt x="21" y="9"/>
                  </a:cubicBezTo>
                  <a:cubicBezTo>
                    <a:pt x="21" y="9"/>
                    <a:pt x="21" y="9"/>
                    <a:pt x="21" y="9"/>
                  </a:cubicBezTo>
                  <a:cubicBezTo>
                    <a:pt x="21" y="9"/>
                    <a:pt x="22" y="9"/>
                    <a:pt x="22" y="9"/>
                  </a:cubicBezTo>
                  <a:cubicBezTo>
                    <a:pt x="22" y="9"/>
                    <a:pt x="22" y="9"/>
                    <a:pt x="22" y="9"/>
                  </a:cubicBezTo>
                  <a:cubicBezTo>
                    <a:pt x="22" y="9"/>
                    <a:pt x="22" y="9"/>
                    <a:pt x="22" y="9"/>
                  </a:cubicBezTo>
                  <a:cubicBezTo>
                    <a:pt x="29" y="6"/>
                    <a:pt x="37" y="3"/>
                    <a:pt x="44" y="2"/>
                  </a:cubicBezTo>
                  <a:cubicBezTo>
                    <a:pt x="49" y="1"/>
                    <a:pt x="54" y="1"/>
                    <a:pt x="58" y="1"/>
                  </a:cubicBezTo>
                  <a:cubicBezTo>
                    <a:pt x="60" y="1"/>
                    <a:pt x="62" y="1"/>
                    <a:pt x="64" y="1"/>
                  </a:cubicBezTo>
                  <a:cubicBezTo>
                    <a:pt x="64" y="1"/>
                    <a:pt x="64" y="0"/>
                    <a:pt x="64" y="0"/>
                  </a:cubicBezTo>
                  <a:cubicBezTo>
                    <a:pt x="62" y="0"/>
                    <a:pt x="60" y="0"/>
                    <a:pt x="58"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9" name="iṩliḓé"/>
            <p:cNvSpPr/>
            <p:nvPr userDrawn="1">
              <p:custDataLst>
                <p:tags r:id="rId57"/>
              </p:custDataLst>
            </p:nvPr>
          </p:nvSpPr>
          <p:spPr bwMode="auto">
            <a:xfrm>
              <a:off x="10919809" y="3042464"/>
              <a:ext cx="200861" cy="23630"/>
            </a:xfrm>
            <a:custGeom>
              <a:avLst/>
              <a:gdLst>
                <a:gd name="T0" fmla="*/ 28 w 49"/>
                <a:gd name="T1" fmla="*/ 0 h 6"/>
                <a:gd name="T2" fmla="*/ 25 w 49"/>
                <a:gd name="T3" fmla="*/ 0 h 6"/>
                <a:gd name="T4" fmla="*/ 13 w 49"/>
                <a:gd name="T5" fmla="*/ 1 h 6"/>
                <a:gd name="T6" fmla="*/ 1 w 49"/>
                <a:gd name="T7" fmla="*/ 5 h 6"/>
                <a:gd name="T8" fmla="*/ 1 w 49"/>
                <a:gd name="T9" fmla="*/ 6 h 6"/>
                <a:gd name="T10" fmla="*/ 1 w 49"/>
                <a:gd name="T11" fmla="*/ 6 h 6"/>
                <a:gd name="T12" fmla="*/ 1 w 49"/>
                <a:gd name="T13" fmla="*/ 6 h 6"/>
                <a:gd name="T14" fmla="*/ 1 w 49"/>
                <a:gd name="T15" fmla="*/ 6 h 6"/>
                <a:gd name="T16" fmla="*/ 1 w 49"/>
                <a:gd name="T17" fmla="*/ 6 h 6"/>
                <a:gd name="T18" fmla="*/ 1 w 49"/>
                <a:gd name="T19" fmla="*/ 6 h 6"/>
                <a:gd name="T20" fmla="*/ 13 w 49"/>
                <a:gd name="T21" fmla="*/ 2 h 6"/>
                <a:gd name="T22" fmla="*/ 13 w 49"/>
                <a:gd name="T23" fmla="*/ 2 h 6"/>
                <a:gd name="T24" fmla="*/ 13 w 49"/>
                <a:gd name="T25" fmla="*/ 1 h 6"/>
                <a:gd name="T26" fmla="*/ 14 w 49"/>
                <a:gd name="T27" fmla="*/ 2 h 6"/>
                <a:gd name="T28" fmla="*/ 14 w 49"/>
                <a:gd name="T29" fmla="*/ 2 h 6"/>
                <a:gd name="T30" fmla="*/ 24 w 49"/>
                <a:gd name="T31" fmla="*/ 0 h 6"/>
                <a:gd name="T32" fmla="*/ 28 w 49"/>
                <a:gd name="T33" fmla="*/ 0 h 6"/>
                <a:gd name="T34" fmla="*/ 28 w 49"/>
                <a:gd name="T35" fmla="*/ 0 h 6"/>
                <a:gd name="T36" fmla="*/ 28 w 49"/>
                <a:gd name="T37" fmla="*/ 0 h 6"/>
                <a:gd name="T38" fmla="*/ 34 w 49"/>
                <a:gd name="T39" fmla="*/ 1 h 6"/>
                <a:gd name="T40" fmla="*/ 39 w 49"/>
                <a:gd name="T41" fmla="*/ 2 h 6"/>
                <a:gd name="T42" fmla="*/ 40 w 49"/>
                <a:gd name="T43" fmla="*/ 1 h 6"/>
                <a:gd name="T44" fmla="*/ 40 w 49"/>
                <a:gd name="T45" fmla="*/ 1 h 6"/>
                <a:gd name="T46" fmla="*/ 40 w 49"/>
                <a:gd name="T47" fmla="*/ 2 h 6"/>
                <a:gd name="T48" fmla="*/ 40 w 49"/>
                <a:gd name="T49" fmla="*/ 2 h 6"/>
                <a:gd name="T50" fmla="*/ 43 w 49"/>
                <a:gd name="T51" fmla="*/ 3 h 6"/>
                <a:gd name="T52" fmla="*/ 48 w 49"/>
                <a:gd name="T53" fmla="*/ 5 h 6"/>
                <a:gd name="T54" fmla="*/ 48 w 49"/>
                <a:gd name="T55" fmla="*/ 5 h 6"/>
                <a:gd name="T56" fmla="*/ 48 w 49"/>
                <a:gd name="T57" fmla="*/ 5 h 6"/>
                <a:gd name="T58" fmla="*/ 48 w 49"/>
                <a:gd name="T59" fmla="*/ 5 h 6"/>
                <a:gd name="T60" fmla="*/ 48 w 49"/>
                <a:gd name="T61" fmla="*/ 4 h 6"/>
                <a:gd name="T62" fmla="*/ 48 w 49"/>
                <a:gd name="T63" fmla="*/ 4 h 6"/>
                <a:gd name="T64" fmla="*/ 48 w 49"/>
                <a:gd name="T65" fmla="*/ 4 h 6"/>
                <a:gd name="T66" fmla="*/ 44 w 49"/>
                <a:gd name="T67" fmla="*/ 2 h 6"/>
                <a:gd name="T68" fmla="*/ 40 w 49"/>
                <a:gd name="T69" fmla="*/ 1 h 6"/>
                <a:gd name="T70" fmla="*/ 40 w 49"/>
                <a:gd name="T71" fmla="*/ 1 h 6"/>
                <a:gd name="T72" fmla="*/ 34 w 49"/>
                <a:gd name="T73" fmla="*/ 0 h 6"/>
                <a:gd name="T74" fmla="*/ 28 w 49"/>
                <a:gd name="T75" fmla="*/ 0 h 6"/>
                <a:gd name="T76" fmla="*/ 28 w 49"/>
                <a:gd name="T7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6">
                  <a:moveTo>
                    <a:pt x="28" y="0"/>
                  </a:moveTo>
                  <a:cubicBezTo>
                    <a:pt x="27" y="0"/>
                    <a:pt x="26" y="0"/>
                    <a:pt x="25" y="0"/>
                  </a:cubicBezTo>
                  <a:cubicBezTo>
                    <a:pt x="21" y="0"/>
                    <a:pt x="17" y="0"/>
                    <a:pt x="13" y="1"/>
                  </a:cubicBezTo>
                  <a:cubicBezTo>
                    <a:pt x="9" y="2"/>
                    <a:pt x="5" y="3"/>
                    <a:pt x="1" y="5"/>
                  </a:cubicBezTo>
                  <a:cubicBezTo>
                    <a:pt x="1" y="6"/>
                    <a:pt x="1" y="6"/>
                    <a:pt x="1" y="6"/>
                  </a:cubicBezTo>
                  <a:cubicBezTo>
                    <a:pt x="1" y="6"/>
                    <a:pt x="1" y="6"/>
                    <a:pt x="1" y="6"/>
                  </a:cubicBezTo>
                  <a:cubicBezTo>
                    <a:pt x="0" y="6"/>
                    <a:pt x="1" y="6"/>
                    <a:pt x="1" y="6"/>
                  </a:cubicBezTo>
                  <a:cubicBezTo>
                    <a:pt x="1" y="6"/>
                    <a:pt x="1" y="6"/>
                    <a:pt x="1" y="6"/>
                  </a:cubicBezTo>
                  <a:cubicBezTo>
                    <a:pt x="1" y="6"/>
                    <a:pt x="1" y="6"/>
                    <a:pt x="1" y="6"/>
                  </a:cubicBezTo>
                  <a:cubicBezTo>
                    <a:pt x="1" y="6"/>
                    <a:pt x="1" y="6"/>
                    <a:pt x="1" y="6"/>
                  </a:cubicBezTo>
                  <a:cubicBezTo>
                    <a:pt x="5" y="4"/>
                    <a:pt x="9" y="3"/>
                    <a:pt x="13" y="2"/>
                  </a:cubicBezTo>
                  <a:cubicBezTo>
                    <a:pt x="13" y="2"/>
                    <a:pt x="13" y="2"/>
                    <a:pt x="13" y="2"/>
                  </a:cubicBezTo>
                  <a:cubicBezTo>
                    <a:pt x="13" y="1"/>
                    <a:pt x="13" y="1"/>
                    <a:pt x="13" y="1"/>
                  </a:cubicBezTo>
                  <a:cubicBezTo>
                    <a:pt x="13" y="1"/>
                    <a:pt x="14" y="1"/>
                    <a:pt x="14" y="2"/>
                  </a:cubicBezTo>
                  <a:cubicBezTo>
                    <a:pt x="14" y="2"/>
                    <a:pt x="14" y="2"/>
                    <a:pt x="14" y="2"/>
                  </a:cubicBezTo>
                  <a:cubicBezTo>
                    <a:pt x="17" y="1"/>
                    <a:pt x="21" y="1"/>
                    <a:pt x="24" y="0"/>
                  </a:cubicBezTo>
                  <a:cubicBezTo>
                    <a:pt x="25" y="0"/>
                    <a:pt x="27" y="0"/>
                    <a:pt x="28" y="0"/>
                  </a:cubicBezTo>
                  <a:cubicBezTo>
                    <a:pt x="28" y="0"/>
                    <a:pt x="28" y="0"/>
                    <a:pt x="28" y="0"/>
                  </a:cubicBezTo>
                  <a:cubicBezTo>
                    <a:pt x="28" y="0"/>
                    <a:pt x="28" y="0"/>
                    <a:pt x="28" y="0"/>
                  </a:cubicBezTo>
                  <a:cubicBezTo>
                    <a:pt x="30" y="0"/>
                    <a:pt x="32" y="1"/>
                    <a:pt x="34" y="1"/>
                  </a:cubicBezTo>
                  <a:cubicBezTo>
                    <a:pt x="36" y="1"/>
                    <a:pt x="38" y="1"/>
                    <a:pt x="39" y="2"/>
                  </a:cubicBezTo>
                  <a:cubicBezTo>
                    <a:pt x="39" y="1"/>
                    <a:pt x="40" y="1"/>
                    <a:pt x="40" y="1"/>
                  </a:cubicBezTo>
                  <a:cubicBezTo>
                    <a:pt x="40" y="1"/>
                    <a:pt x="40" y="1"/>
                    <a:pt x="40" y="1"/>
                  </a:cubicBezTo>
                  <a:cubicBezTo>
                    <a:pt x="40" y="1"/>
                    <a:pt x="40" y="1"/>
                    <a:pt x="40" y="2"/>
                  </a:cubicBezTo>
                  <a:cubicBezTo>
                    <a:pt x="40" y="2"/>
                    <a:pt x="40" y="2"/>
                    <a:pt x="40" y="2"/>
                  </a:cubicBezTo>
                  <a:cubicBezTo>
                    <a:pt x="41" y="2"/>
                    <a:pt x="42" y="2"/>
                    <a:pt x="43" y="3"/>
                  </a:cubicBezTo>
                  <a:cubicBezTo>
                    <a:pt x="45" y="3"/>
                    <a:pt x="46" y="4"/>
                    <a:pt x="48" y="5"/>
                  </a:cubicBezTo>
                  <a:cubicBezTo>
                    <a:pt x="48" y="5"/>
                    <a:pt x="48" y="5"/>
                    <a:pt x="48" y="5"/>
                  </a:cubicBezTo>
                  <a:cubicBezTo>
                    <a:pt x="48" y="5"/>
                    <a:pt x="48" y="5"/>
                    <a:pt x="48" y="5"/>
                  </a:cubicBezTo>
                  <a:cubicBezTo>
                    <a:pt x="48" y="5"/>
                    <a:pt x="48" y="5"/>
                    <a:pt x="48" y="5"/>
                  </a:cubicBezTo>
                  <a:cubicBezTo>
                    <a:pt x="48" y="5"/>
                    <a:pt x="49" y="4"/>
                    <a:pt x="48" y="4"/>
                  </a:cubicBezTo>
                  <a:cubicBezTo>
                    <a:pt x="48" y="4"/>
                    <a:pt x="48" y="4"/>
                    <a:pt x="48" y="4"/>
                  </a:cubicBezTo>
                  <a:cubicBezTo>
                    <a:pt x="48" y="4"/>
                    <a:pt x="48" y="4"/>
                    <a:pt x="48" y="4"/>
                  </a:cubicBezTo>
                  <a:cubicBezTo>
                    <a:pt x="47" y="3"/>
                    <a:pt x="45" y="3"/>
                    <a:pt x="44" y="2"/>
                  </a:cubicBezTo>
                  <a:cubicBezTo>
                    <a:pt x="43" y="2"/>
                    <a:pt x="41" y="1"/>
                    <a:pt x="40" y="1"/>
                  </a:cubicBezTo>
                  <a:cubicBezTo>
                    <a:pt x="40" y="1"/>
                    <a:pt x="40" y="1"/>
                    <a:pt x="40" y="1"/>
                  </a:cubicBezTo>
                  <a:cubicBezTo>
                    <a:pt x="38" y="0"/>
                    <a:pt x="36" y="0"/>
                    <a:pt x="34" y="0"/>
                  </a:cubicBezTo>
                  <a:cubicBezTo>
                    <a:pt x="32" y="0"/>
                    <a:pt x="30" y="0"/>
                    <a:pt x="28" y="0"/>
                  </a:cubicBezTo>
                  <a:cubicBezTo>
                    <a:pt x="28" y="0"/>
                    <a:pt x="28" y="0"/>
                    <a:pt x="28"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0" name="iṩḻíḋê"/>
            <p:cNvSpPr/>
            <p:nvPr userDrawn="1">
              <p:custDataLst>
                <p:tags r:id="rId58"/>
              </p:custDataLst>
            </p:nvPr>
          </p:nvSpPr>
          <p:spPr bwMode="auto">
            <a:xfrm>
              <a:off x="10911933" y="3026709"/>
              <a:ext cx="216616" cy="31508"/>
            </a:xfrm>
            <a:custGeom>
              <a:avLst/>
              <a:gdLst>
                <a:gd name="T0" fmla="*/ 26 w 53"/>
                <a:gd name="T1" fmla="*/ 0 h 8"/>
                <a:gd name="T2" fmla="*/ 25 w 53"/>
                <a:gd name="T3" fmla="*/ 0 h 8"/>
                <a:gd name="T4" fmla="*/ 15 w 53"/>
                <a:gd name="T5" fmla="*/ 2 h 8"/>
                <a:gd name="T6" fmla="*/ 15 w 53"/>
                <a:gd name="T7" fmla="*/ 2 h 8"/>
                <a:gd name="T8" fmla="*/ 14 w 53"/>
                <a:gd name="T9" fmla="*/ 2 h 8"/>
                <a:gd name="T10" fmla="*/ 14 w 53"/>
                <a:gd name="T11" fmla="*/ 2 h 8"/>
                <a:gd name="T12" fmla="*/ 14 w 53"/>
                <a:gd name="T13" fmla="*/ 2 h 8"/>
                <a:gd name="T14" fmla="*/ 1 w 53"/>
                <a:gd name="T15" fmla="*/ 7 h 8"/>
                <a:gd name="T16" fmla="*/ 1 w 53"/>
                <a:gd name="T17" fmla="*/ 7 h 8"/>
                <a:gd name="T18" fmla="*/ 1 w 53"/>
                <a:gd name="T19" fmla="*/ 7 h 8"/>
                <a:gd name="T20" fmla="*/ 1 w 53"/>
                <a:gd name="T21" fmla="*/ 8 h 8"/>
                <a:gd name="T22" fmla="*/ 1 w 53"/>
                <a:gd name="T23" fmla="*/ 8 h 8"/>
                <a:gd name="T24" fmla="*/ 1 w 53"/>
                <a:gd name="T25" fmla="*/ 8 h 8"/>
                <a:gd name="T26" fmla="*/ 1 w 53"/>
                <a:gd name="T27" fmla="*/ 8 h 8"/>
                <a:gd name="T28" fmla="*/ 14 w 53"/>
                <a:gd name="T29" fmla="*/ 2 h 8"/>
                <a:gd name="T30" fmla="*/ 26 w 53"/>
                <a:gd name="T31" fmla="*/ 1 h 8"/>
                <a:gd name="T32" fmla="*/ 26 w 53"/>
                <a:gd name="T33" fmla="*/ 1 h 8"/>
                <a:gd name="T34" fmla="*/ 30 w 53"/>
                <a:gd name="T35" fmla="*/ 1 h 8"/>
                <a:gd name="T36" fmla="*/ 37 w 53"/>
                <a:gd name="T37" fmla="*/ 2 h 8"/>
                <a:gd name="T38" fmla="*/ 39 w 53"/>
                <a:gd name="T39" fmla="*/ 2 h 8"/>
                <a:gd name="T40" fmla="*/ 42 w 53"/>
                <a:gd name="T41" fmla="*/ 3 h 8"/>
                <a:gd name="T42" fmla="*/ 42 w 53"/>
                <a:gd name="T43" fmla="*/ 3 h 8"/>
                <a:gd name="T44" fmla="*/ 46 w 53"/>
                <a:gd name="T45" fmla="*/ 4 h 8"/>
                <a:gd name="T46" fmla="*/ 47 w 53"/>
                <a:gd name="T47" fmla="*/ 4 h 8"/>
                <a:gd name="T48" fmla="*/ 52 w 53"/>
                <a:gd name="T49" fmla="*/ 6 h 8"/>
                <a:gd name="T50" fmla="*/ 52 w 53"/>
                <a:gd name="T51" fmla="*/ 6 h 8"/>
                <a:gd name="T52" fmla="*/ 52 w 53"/>
                <a:gd name="T53" fmla="*/ 6 h 8"/>
                <a:gd name="T54" fmla="*/ 53 w 53"/>
                <a:gd name="T55" fmla="*/ 5 h 8"/>
                <a:gd name="T56" fmla="*/ 52 w 53"/>
                <a:gd name="T57" fmla="*/ 5 h 8"/>
                <a:gd name="T58" fmla="*/ 47 w 53"/>
                <a:gd name="T59" fmla="*/ 4 h 8"/>
                <a:gd name="T60" fmla="*/ 46 w 53"/>
                <a:gd name="T61" fmla="*/ 3 h 8"/>
                <a:gd name="T62" fmla="*/ 43 w 53"/>
                <a:gd name="T63" fmla="*/ 2 h 8"/>
                <a:gd name="T64" fmla="*/ 43 w 53"/>
                <a:gd name="T65" fmla="*/ 2 h 8"/>
                <a:gd name="T66" fmla="*/ 43 w 53"/>
                <a:gd name="T67" fmla="*/ 2 h 8"/>
                <a:gd name="T68" fmla="*/ 42 w 53"/>
                <a:gd name="T69" fmla="*/ 3 h 8"/>
                <a:gd name="T70" fmla="*/ 42 w 53"/>
                <a:gd name="T71" fmla="*/ 2 h 8"/>
                <a:gd name="T72" fmla="*/ 39 w 53"/>
                <a:gd name="T73" fmla="*/ 2 h 8"/>
                <a:gd name="T74" fmla="*/ 37 w 53"/>
                <a:gd name="T75" fmla="*/ 1 h 8"/>
                <a:gd name="T76" fmla="*/ 31 w 53"/>
                <a:gd name="T77" fmla="*/ 0 h 8"/>
                <a:gd name="T78" fmla="*/ 31 w 53"/>
                <a:gd name="T79" fmla="*/ 1 h 8"/>
                <a:gd name="T80" fmla="*/ 30 w 53"/>
                <a:gd name="T81" fmla="*/ 1 h 8"/>
                <a:gd name="T82" fmla="*/ 30 w 53"/>
                <a:gd name="T83" fmla="*/ 1 h 8"/>
                <a:gd name="T84" fmla="*/ 30 w 53"/>
                <a:gd name="T85" fmla="*/ 0 h 8"/>
                <a:gd name="T86" fmla="*/ 26 w 53"/>
                <a:gd name="T8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 h="8">
                  <a:moveTo>
                    <a:pt x="26" y="0"/>
                  </a:moveTo>
                  <a:cubicBezTo>
                    <a:pt x="26" y="0"/>
                    <a:pt x="26" y="0"/>
                    <a:pt x="25" y="0"/>
                  </a:cubicBezTo>
                  <a:cubicBezTo>
                    <a:pt x="21" y="0"/>
                    <a:pt x="18" y="1"/>
                    <a:pt x="15" y="2"/>
                  </a:cubicBezTo>
                  <a:cubicBezTo>
                    <a:pt x="15" y="2"/>
                    <a:pt x="15" y="2"/>
                    <a:pt x="15" y="2"/>
                  </a:cubicBezTo>
                  <a:cubicBezTo>
                    <a:pt x="15" y="2"/>
                    <a:pt x="14" y="2"/>
                    <a:pt x="14" y="2"/>
                  </a:cubicBezTo>
                  <a:cubicBezTo>
                    <a:pt x="14" y="2"/>
                    <a:pt x="14" y="2"/>
                    <a:pt x="14" y="2"/>
                  </a:cubicBezTo>
                  <a:cubicBezTo>
                    <a:pt x="14" y="2"/>
                    <a:pt x="14" y="2"/>
                    <a:pt x="14" y="2"/>
                  </a:cubicBezTo>
                  <a:cubicBezTo>
                    <a:pt x="9" y="3"/>
                    <a:pt x="5" y="5"/>
                    <a:pt x="1" y="7"/>
                  </a:cubicBezTo>
                  <a:cubicBezTo>
                    <a:pt x="1" y="7"/>
                    <a:pt x="1" y="7"/>
                    <a:pt x="1" y="7"/>
                  </a:cubicBezTo>
                  <a:cubicBezTo>
                    <a:pt x="1" y="7"/>
                    <a:pt x="1" y="7"/>
                    <a:pt x="1" y="7"/>
                  </a:cubicBezTo>
                  <a:cubicBezTo>
                    <a:pt x="0" y="7"/>
                    <a:pt x="0" y="8"/>
                    <a:pt x="1" y="8"/>
                  </a:cubicBezTo>
                  <a:cubicBezTo>
                    <a:pt x="1" y="8"/>
                    <a:pt x="1" y="8"/>
                    <a:pt x="1" y="8"/>
                  </a:cubicBezTo>
                  <a:cubicBezTo>
                    <a:pt x="1" y="8"/>
                    <a:pt x="1" y="8"/>
                    <a:pt x="1" y="8"/>
                  </a:cubicBezTo>
                  <a:cubicBezTo>
                    <a:pt x="1" y="8"/>
                    <a:pt x="1" y="8"/>
                    <a:pt x="1" y="8"/>
                  </a:cubicBezTo>
                  <a:cubicBezTo>
                    <a:pt x="5" y="5"/>
                    <a:pt x="10" y="3"/>
                    <a:pt x="14" y="2"/>
                  </a:cubicBezTo>
                  <a:cubicBezTo>
                    <a:pt x="18" y="1"/>
                    <a:pt x="22" y="1"/>
                    <a:pt x="26" y="1"/>
                  </a:cubicBezTo>
                  <a:cubicBezTo>
                    <a:pt x="26" y="1"/>
                    <a:pt x="26" y="1"/>
                    <a:pt x="26" y="1"/>
                  </a:cubicBezTo>
                  <a:cubicBezTo>
                    <a:pt x="28" y="1"/>
                    <a:pt x="29" y="1"/>
                    <a:pt x="30" y="1"/>
                  </a:cubicBezTo>
                  <a:cubicBezTo>
                    <a:pt x="32" y="1"/>
                    <a:pt x="34" y="1"/>
                    <a:pt x="37" y="2"/>
                  </a:cubicBezTo>
                  <a:cubicBezTo>
                    <a:pt x="37" y="2"/>
                    <a:pt x="38" y="2"/>
                    <a:pt x="39" y="2"/>
                  </a:cubicBezTo>
                  <a:cubicBezTo>
                    <a:pt x="40" y="2"/>
                    <a:pt x="41" y="3"/>
                    <a:pt x="42" y="3"/>
                  </a:cubicBezTo>
                  <a:cubicBezTo>
                    <a:pt x="42" y="3"/>
                    <a:pt x="42" y="3"/>
                    <a:pt x="42" y="3"/>
                  </a:cubicBezTo>
                  <a:cubicBezTo>
                    <a:pt x="44" y="3"/>
                    <a:pt x="45" y="4"/>
                    <a:pt x="46" y="4"/>
                  </a:cubicBezTo>
                  <a:cubicBezTo>
                    <a:pt x="46" y="4"/>
                    <a:pt x="47" y="4"/>
                    <a:pt x="47" y="4"/>
                  </a:cubicBezTo>
                  <a:cubicBezTo>
                    <a:pt x="49" y="5"/>
                    <a:pt x="50" y="5"/>
                    <a:pt x="52" y="6"/>
                  </a:cubicBezTo>
                  <a:cubicBezTo>
                    <a:pt x="52" y="6"/>
                    <a:pt x="52" y="6"/>
                    <a:pt x="52" y="6"/>
                  </a:cubicBezTo>
                  <a:cubicBezTo>
                    <a:pt x="52" y="6"/>
                    <a:pt x="52" y="6"/>
                    <a:pt x="52" y="6"/>
                  </a:cubicBezTo>
                  <a:cubicBezTo>
                    <a:pt x="52" y="6"/>
                    <a:pt x="53" y="5"/>
                    <a:pt x="53" y="5"/>
                  </a:cubicBezTo>
                  <a:cubicBezTo>
                    <a:pt x="52" y="5"/>
                    <a:pt x="52" y="5"/>
                    <a:pt x="52" y="5"/>
                  </a:cubicBezTo>
                  <a:cubicBezTo>
                    <a:pt x="51" y="4"/>
                    <a:pt x="49" y="4"/>
                    <a:pt x="47" y="4"/>
                  </a:cubicBezTo>
                  <a:cubicBezTo>
                    <a:pt x="47" y="3"/>
                    <a:pt x="46" y="3"/>
                    <a:pt x="46" y="3"/>
                  </a:cubicBezTo>
                  <a:cubicBezTo>
                    <a:pt x="45" y="3"/>
                    <a:pt x="44" y="3"/>
                    <a:pt x="43" y="2"/>
                  </a:cubicBezTo>
                  <a:cubicBezTo>
                    <a:pt x="43" y="2"/>
                    <a:pt x="43" y="2"/>
                    <a:pt x="43" y="2"/>
                  </a:cubicBezTo>
                  <a:cubicBezTo>
                    <a:pt x="43" y="2"/>
                    <a:pt x="43" y="2"/>
                    <a:pt x="43" y="2"/>
                  </a:cubicBezTo>
                  <a:cubicBezTo>
                    <a:pt x="43" y="3"/>
                    <a:pt x="42" y="3"/>
                    <a:pt x="42" y="3"/>
                  </a:cubicBezTo>
                  <a:cubicBezTo>
                    <a:pt x="42" y="3"/>
                    <a:pt x="42" y="2"/>
                    <a:pt x="42" y="2"/>
                  </a:cubicBezTo>
                  <a:cubicBezTo>
                    <a:pt x="41" y="2"/>
                    <a:pt x="40" y="2"/>
                    <a:pt x="39" y="2"/>
                  </a:cubicBezTo>
                  <a:cubicBezTo>
                    <a:pt x="38" y="1"/>
                    <a:pt x="38" y="1"/>
                    <a:pt x="37" y="1"/>
                  </a:cubicBezTo>
                  <a:cubicBezTo>
                    <a:pt x="35" y="1"/>
                    <a:pt x="33" y="1"/>
                    <a:pt x="31" y="0"/>
                  </a:cubicBezTo>
                  <a:cubicBezTo>
                    <a:pt x="31" y="1"/>
                    <a:pt x="31" y="1"/>
                    <a:pt x="31" y="1"/>
                  </a:cubicBezTo>
                  <a:cubicBezTo>
                    <a:pt x="31" y="1"/>
                    <a:pt x="30" y="1"/>
                    <a:pt x="30" y="1"/>
                  </a:cubicBezTo>
                  <a:cubicBezTo>
                    <a:pt x="30" y="1"/>
                    <a:pt x="30" y="1"/>
                    <a:pt x="30" y="1"/>
                  </a:cubicBezTo>
                  <a:cubicBezTo>
                    <a:pt x="30" y="1"/>
                    <a:pt x="30" y="1"/>
                    <a:pt x="30" y="0"/>
                  </a:cubicBezTo>
                  <a:cubicBezTo>
                    <a:pt x="29" y="0"/>
                    <a:pt x="28" y="0"/>
                    <a:pt x="26"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1" name="iSḻiḍè"/>
            <p:cNvSpPr/>
            <p:nvPr userDrawn="1">
              <p:custDataLst>
                <p:tags r:id="rId59"/>
              </p:custDataLst>
            </p:nvPr>
          </p:nvSpPr>
          <p:spPr bwMode="auto">
            <a:xfrm>
              <a:off x="10951318" y="3129110"/>
              <a:ext cx="9847" cy="84677"/>
            </a:xfrm>
            <a:custGeom>
              <a:avLst/>
              <a:gdLst>
                <a:gd name="T0" fmla="*/ 0 w 2"/>
                <a:gd name="T1" fmla="*/ 0 h 21"/>
                <a:gd name="T2" fmla="*/ 0 w 2"/>
                <a:gd name="T3" fmla="*/ 0 h 21"/>
                <a:gd name="T4" fmla="*/ 0 w 2"/>
                <a:gd name="T5" fmla="*/ 0 h 21"/>
                <a:gd name="T6" fmla="*/ 0 w 2"/>
                <a:gd name="T7" fmla="*/ 0 h 21"/>
                <a:gd name="T8" fmla="*/ 2 w 2"/>
                <a:gd name="T9" fmla="*/ 21 h 21"/>
                <a:gd name="T10" fmla="*/ 2 w 2"/>
                <a:gd name="T11" fmla="*/ 21 h 21"/>
                <a:gd name="T12" fmla="*/ 0 w 2"/>
                <a:gd name="T13" fmla="*/ 1 h 21"/>
                <a:gd name="T14" fmla="*/ 0 w 2"/>
                <a:gd name="T15" fmla="*/ 0 h 21"/>
                <a:gd name="T16" fmla="*/ 0 w 2"/>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1">
                  <a:moveTo>
                    <a:pt x="0" y="0"/>
                  </a:moveTo>
                  <a:cubicBezTo>
                    <a:pt x="0" y="0"/>
                    <a:pt x="0" y="0"/>
                    <a:pt x="0" y="0"/>
                  </a:cubicBezTo>
                  <a:cubicBezTo>
                    <a:pt x="0" y="0"/>
                    <a:pt x="0" y="0"/>
                    <a:pt x="0" y="0"/>
                  </a:cubicBezTo>
                  <a:cubicBezTo>
                    <a:pt x="0" y="0"/>
                    <a:pt x="0" y="0"/>
                    <a:pt x="0" y="0"/>
                  </a:cubicBezTo>
                  <a:cubicBezTo>
                    <a:pt x="0" y="7"/>
                    <a:pt x="1" y="14"/>
                    <a:pt x="2" y="21"/>
                  </a:cubicBezTo>
                  <a:cubicBezTo>
                    <a:pt x="2" y="21"/>
                    <a:pt x="2" y="21"/>
                    <a:pt x="2" y="21"/>
                  </a:cubicBezTo>
                  <a:cubicBezTo>
                    <a:pt x="2" y="14"/>
                    <a:pt x="1" y="8"/>
                    <a:pt x="0" y="1"/>
                  </a:cubicBezTo>
                  <a:cubicBezTo>
                    <a:pt x="0" y="0"/>
                    <a:pt x="0" y="0"/>
                    <a:pt x="0" y="0"/>
                  </a:cubicBezTo>
                  <a:cubicBezTo>
                    <a:pt x="0" y="0"/>
                    <a:pt x="0" y="0"/>
                    <a:pt x="0"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2" name="íṧḷiḑê"/>
            <p:cNvSpPr/>
            <p:nvPr userDrawn="1">
              <p:custDataLst>
                <p:tags r:id="rId60"/>
              </p:custDataLst>
            </p:nvPr>
          </p:nvSpPr>
          <p:spPr bwMode="auto">
            <a:xfrm>
              <a:off x="10984794" y="3152741"/>
              <a:ext cx="7876" cy="61047"/>
            </a:xfrm>
            <a:custGeom>
              <a:avLst/>
              <a:gdLst>
                <a:gd name="T0" fmla="*/ 0 w 2"/>
                <a:gd name="T1" fmla="*/ 0 h 15"/>
                <a:gd name="T2" fmla="*/ 1 w 2"/>
                <a:gd name="T3" fmla="*/ 15 h 15"/>
                <a:gd name="T4" fmla="*/ 2 w 2"/>
                <a:gd name="T5" fmla="*/ 15 h 15"/>
                <a:gd name="T6" fmla="*/ 1 w 2"/>
                <a:gd name="T7" fmla="*/ 0 h 15"/>
                <a:gd name="T8" fmla="*/ 0 w 2"/>
                <a:gd name="T9" fmla="*/ 0 h 15"/>
              </a:gdLst>
              <a:ahLst/>
              <a:cxnLst>
                <a:cxn ang="0">
                  <a:pos x="T0" y="T1"/>
                </a:cxn>
                <a:cxn ang="0">
                  <a:pos x="T2" y="T3"/>
                </a:cxn>
                <a:cxn ang="0">
                  <a:pos x="T4" y="T5"/>
                </a:cxn>
                <a:cxn ang="0">
                  <a:pos x="T6" y="T7"/>
                </a:cxn>
                <a:cxn ang="0">
                  <a:pos x="T8" y="T9"/>
                </a:cxn>
              </a:cxnLst>
              <a:rect l="0" t="0" r="r" b="b"/>
              <a:pathLst>
                <a:path w="2" h="15">
                  <a:moveTo>
                    <a:pt x="0" y="0"/>
                  </a:moveTo>
                  <a:cubicBezTo>
                    <a:pt x="0" y="5"/>
                    <a:pt x="1" y="10"/>
                    <a:pt x="1" y="15"/>
                  </a:cubicBezTo>
                  <a:cubicBezTo>
                    <a:pt x="2" y="15"/>
                    <a:pt x="2" y="15"/>
                    <a:pt x="2" y="15"/>
                  </a:cubicBezTo>
                  <a:cubicBezTo>
                    <a:pt x="2" y="10"/>
                    <a:pt x="1" y="5"/>
                    <a:pt x="1" y="0"/>
                  </a:cubicBezTo>
                  <a:cubicBezTo>
                    <a:pt x="1" y="0"/>
                    <a:pt x="0" y="0"/>
                    <a:pt x="0"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3" name="ïŝḷiďê"/>
            <p:cNvSpPr/>
            <p:nvPr userDrawn="1">
              <p:custDataLst>
                <p:tags r:id="rId61"/>
              </p:custDataLst>
            </p:nvPr>
          </p:nvSpPr>
          <p:spPr bwMode="auto">
            <a:xfrm>
              <a:off x="11022210" y="3152741"/>
              <a:ext cx="7876" cy="61047"/>
            </a:xfrm>
            <a:custGeom>
              <a:avLst/>
              <a:gdLst>
                <a:gd name="T0" fmla="*/ 2 w 2"/>
                <a:gd name="T1" fmla="*/ 0 h 15"/>
                <a:gd name="T2" fmla="*/ 1 w 2"/>
                <a:gd name="T3" fmla="*/ 0 h 15"/>
                <a:gd name="T4" fmla="*/ 0 w 2"/>
                <a:gd name="T5" fmla="*/ 15 h 15"/>
                <a:gd name="T6" fmla="*/ 0 w 2"/>
                <a:gd name="T7" fmla="*/ 15 h 15"/>
                <a:gd name="T8" fmla="*/ 1 w 2"/>
                <a:gd name="T9" fmla="*/ 15 h 15"/>
                <a:gd name="T10" fmla="*/ 1 w 2"/>
                <a:gd name="T11" fmla="*/ 15 h 15"/>
                <a:gd name="T12" fmla="*/ 2 w 2"/>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 h="15">
                  <a:moveTo>
                    <a:pt x="2" y="0"/>
                  </a:moveTo>
                  <a:cubicBezTo>
                    <a:pt x="2" y="0"/>
                    <a:pt x="1" y="0"/>
                    <a:pt x="1" y="0"/>
                  </a:cubicBezTo>
                  <a:cubicBezTo>
                    <a:pt x="1" y="5"/>
                    <a:pt x="1" y="10"/>
                    <a:pt x="0" y="15"/>
                  </a:cubicBezTo>
                  <a:cubicBezTo>
                    <a:pt x="0" y="15"/>
                    <a:pt x="0" y="15"/>
                    <a:pt x="0" y="15"/>
                  </a:cubicBezTo>
                  <a:cubicBezTo>
                    <a:pt x="1" y="15"/>
                    <a:pt x="1" y="15"/>
                    <a:pt x="1" y="15"/>
                  </a:cubicBezTo>
                  <a:cubicBezTo>
                    <a:pt x="1" y="15"/>
                    <a:pt x="1" y="15"/>
                    <a:pt x="1" y="15"/>
                  </a:cubicBezTo>
                  <a:cubicBezTo>
                    <a:pt x="1" y="10"/>
                    <a:pt x="2" y="5"/>
                    <a:pt x="2"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4" name="ïsļiḑê"/>
            <p:cNvSpPr/>
            <p:nvPr userDrawn="1">
              <p:custDataLst>
                <p:tags r:id="rId62"/>
              </p:custDataLst>
            </p:nvPr>
          </p:nvSpPr>
          <p:spPr bwMode="auto">
            <a:xfrm>
              <a:off x="11063564" y="3129110"/>
              <a:ext cx="11816" cy="84677"/>
            </a:xfrm>
            <a:custGeom>
              <a:avLst/>
              <a:gdLst>
                <a:gd name="T0" fmla="*/ 3 w 3"/>
                <a:gd name="T1" fmla="*/ 0 h 21"/>
                <a:gd name="T2" fmla="*/ 3 w 3"/>
                <a:gd name="T3" fmla="*/ 0 h 21"/>
                <a:gd name="T4" fmla="*/ 3 w 3"/>
                <a:gd name="T5" fmla="*/ 1 h 21"/>
                <a:gd name="T6" fmla="*/ 2 w 3"/>
                <a:gd name="T7" fmla="*/ 2 h 21"/>
                <a:gd name="T8" fmla="*/ 1 w 3"/>
                <a:gd name="T9" fmla="*/ 12 h 21"/>
                <a:gd name="T10" fmla="*/ 0 w 3"/>
                <a:gd name="T11" fmla="*/ 21 h 21"/>
                <a:gd name="T12" fmla="*/ 0 w 3"/>
                <a:gd name="T13" fmla="*/ 21 h 21"/>
                <a:gd name="T14" fmla="*/ 2 w 3"/>
                <a:gd name="T15" fmla="*/ 11 h 21"/>
                <a:gd name="T16" fmla="*/ 3 w 3"/>
                <a:gd name="T17" fmla="*/ 0 h 21"/>
                <a:gd name="T18" fmla="*/ 3 w 3"/>
                <a:gd name="T19" fmla="*/ 0 h 21"/>
                <a:gd name="T20" fmla="*/ 3 w 3"/>
                <a:gd name="T21" fmla="*/ 0 h 21"/>
                <a:gd name="T22" fmla="*/ 3 w 3"/>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1">
                  <a:moveTo>
                    <a:pt x="3" y="0"/>
                  </a:moveTo>
                  <a:cubicBezTo>
                    <a:pt x="3" y="0"/>
                    <a:pt x="3" y="0"/>
                    <a:pt x="3" y="0"/>
                  </a:cubicBezTo>
                  <a:cubicBezTo>
                    <a:pt x="3" y="1"/>
                    <a:pt x="3" y="1"/>
                    <a:pt x="3" y="1"/>
                  </a:cubicBezTo>
                  <a:cubicBezTo>
                    <a:pt x="3" y="1"/>
                    <a:pt x="3" y="1"/>
                    <a:pt x="2" y="2"/>
                  </a:cubicBezTo>
                  <a:cubicBezTo>
                    <a:pt x="2" y="5"/>
                    <a:pt x="2" y="9"/>
                    <a:pt x="1" y="12"/>
                  </a:cubicBezTo>
                  <a:cubicBezTo>
                    <a:pt x="1" y="15"/>
                    <a:pt x="0" y="18"/>
                    <a:pt x="0" y="21"/>
                  </a:cubicBezTo>
                  <a:cubicBezTo>
                    <a:pt x="0" y="21"/>
                    <a:pt x="0" y="21"/>
                    <a:pt x="0" y="21"/>
                  </a:cubicBezTo>
                  <a:cubicBezTo>
                    <a:pt x="1" y="17"/>
                    <a:pt x="1" y="14"/>
                    <a:pt x="2" y="11"/>
                  </a:cubicBezTo>
                  <a:cubicBezTo>
                    <a:pt x="3" y="7"/>
                    <a:pt x="3" y="4"/>
                    <a:pt x="3" y="0"/>
                  </a:cubicBezTo>
                  <a:cubicBezTo>
                    <a:pt x="3" y="0"/>
                    <a:pt x="3" y="0"/>
                    <a:pt x="3" y="0"/>
                  </a:cubicBezTo>
                  <a:cubicBezTo>
                    <a:pt x="3" y="0"/>
                    <a:pt x="3" y="0"/>
                    <a:pt x="3" y="0"/>
                  </a:cubicBezTo>
                  <a:cubicBezTo>
                    <a:pt x="3" y="0"/>
                    <a:pt x="3" y="0"/>
                    <a:pt x="3"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5" name="íṩliḍe"/>
            <p:cNvSpPr/>
            <p:nvPr userDrawn="1">
              <p:custDataLst>
                <p:tags r:id="rId63"/>
              </p:custDataLst>
            </p:nvPr>
          </p:nvSpPr>
          <p:spPr bwMode="auto">
            <a:xfrm>
              <a:off x="10854826" y="2764802"/>
              <a:ext cx="118154" cy="269785"/>
            </a:xfrm>
            <a:custGeom>
              <a:avLst/>
              <a:gdLst>
                <a:gd name="T0" fmla="*/ 1 w 29"/>
                <a:gd name="T1" fmla="*/ 0 h 66"/>
                <a:gd name="T2" fmla="*/ 0 w 29"/>
                <a:gd name="T3" fmla="*/ 0 h 66"/>
                <a:gd name="T4" fmla="*/ 0 w 29"/>
                <a:gd name="T5" fmla="*/ 0 h 66"/>
                <a:gd name="T6" fmla="*/ 2 w 29"/>
                <a:gd name="T7" fmla="*/ 7 h 66"/>
                <a:gd name="T8" fmla="*/ 5 w 29"/>
                <a:gd name="T9" fmla="*/ 14 h 66"/>
                <a:gd name="T10" fmla="*/ 12 w 29"/>
                <a:gd name="T11" fmla="*/ 32 h 66"/>
                <a:gd name="T12" fmla="*/ 21 w 29"/>
                <a:gd name="T13" fmla="*/ 48 h 66"/>
                <a:gd name="T14" fmla="*/ 25 w 29"/>
                <a:gd name="T15" fmla="*/ 57 h 66"/>
                <a:gd name="T16" fmla="*/ 28 w 29"/>
                <a:gd name="T17" fmla="*/ 66 h 66"/>
                <a:gd name="T18" fmla="*/ 28 w 29"/>
                <a:gd name="T19" fmla="*/ 66 h 66"/>
                <a:gd name="T20" fmla="*/ 28 w 29"/>
                <a:gd name="T21" fmla="*/ 66 h 66"/>
                <a:gd name="T22" fmla="*/ 29 w 29"/>
                <a:gd name="T23" fmla="*/ 66 h 66"/>
                <a:gd name="T24" fmla="*/ 29 w 29"/>
                <a:gd name="T25" fmla="*/ 66 h 66"/>
                <a:gd name="T26" fmla="*/ 26 w 29"/>
                <a:gd name="T27" fmla="*/ 57 h 66"/>
                <a:gd name="T28" fmla="*/ 22 w 29"/>
                <a:gd name="T29" fmla="*/ 48 h 66"/>
                <a:gd name="T30" fmla="*/ 15 w 29"/>
                <a:gd name="T31" fmla="*/ 36 h 66"/>
                <a:gd name="T32" fmla="*/ 13 w 29"/>
                <a:gd name="T33" fmla="*/ 32 h 66"/>
                <a:gd name="T34" fmla="*/ 10 w 29"/>
                <a:gd name="T35" fmla="*/ 25 h 66"/>
                <a:gd name="T36" fmla="*/ 6 w 29"/>
                <a:gd name="T37" fmla="*/ 15 h 66"/>
                <a:gd name="T38" fmla="*/ 3 w 29"/>
                <a:gd name="T39" fmla="*/ 6 h 66"/>
                <a:gd name="T40" fmla="*/ 1 w 29"/>
                <a:gd name="T41" fmla="*/ 0 h 66"/>
                <a:gd name="T42" fmla="*/ 1 w 29"/>
                <a:gd name="T43" fmla="*/ 0 h 66"/>
                <a:gd name="T44" fmla="*/ 1 w 29"/>
                <a:gd name="T4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66">
                  <a:moveTo>
                    <a:pt x="1" y="0"/>
                  </a:moveTo>
                  <a:cubicBezTo>
                    <a:pt x="1" y="0"/>
                    <a:pt x="0" y="0"/>
                    <a:pt x="0" y="0"/>
                  </a:cubicBezTo>
                  <a:cubicBezTo>
                    <a:pt x="0" y="0"/>
                    <a:pt x="0" y="0"/>
                    <a:pt x="0" y="0"/>
                  </a:cubicBezTo>
                  <a:cubicBezTo>
                    <a:pt x="1" y="3"/>
                    <a:pt x="1" y="5"/>
                    <a:pt x="2" y="7"/>
                  </a:cubicBezTo>
                  <a:cubicBezTo>
                    <a:pt x="2" y="9"/>
                    <a:pt x="4" y="12"/>
                    <a:pt x="5" y="14"/>
                  </a:cubicBezTo>
                  <a:cubicBezTo>
                    <a:pt x="7" y="20"/>
                    <a:pt x="9" y="26"/>
                    <a:pt x="12" y="32"/>
                  </a:cubicBezTo>
                  <a:cubicBezTo>
                    <a:pt x="15" y="37"/>
                    <a:pt x="19" y="42"/>
                    <a:pt x="21" y="48"/>
                  </a:cubicBezTo>
                  <a:cubicBezTo>
                    <a:pt x="23" y="51"/>
                    <a:pt x="24" y="54"/>
                    <a:pt x="25" y="57"/>
                  </a:cubicBezTo>
                  <a:cubicBezTo>
                    <a:pt x="26" y="60"/>
                    <a:pt x="27" y="63"/>
                    <a:pt x="28" y="66"/>
                  </a:cubicBezTo>
                  <a:cubicBezTo>
                    <a:pt x="28" y="66"/>
                    <a:pt x="28" y="66"/>
                    <a:pt x="28" y="66"/>
                  </a:cubicBezTo>
                  <a:cubicBezTo>
                    <a:pt x="28" y="66"/>
                    <a:pt x="28" y="66"/>
                    <a:pt x="28" y="66"/>
                  </a:cubicBezTo>
                  <a:cubicBezTo>
                    <a:pt x="28" y="66"/>
                    <a:pt x="29" y="66"/>
                    <a:pt x="29" y="66"/>
                  </a:cubicBezTo>
                  <a:cubicBezTo>
                    <a:pt x="29" y="66"/>
                    <a:pt x="29" y="66"/>
                    <a:pt x="29" y="66"/>
                  </a:cubicBezTo>
                  <a:cubicBezTo>
                    <a:pt x="27" y="63"/>
                    <a:pt x="27" y="60"/>
                    <a:pt x="26" y="57"/>
                  </a:cubicBezTo>
                  <a:cubicBezTo>
                    <a:pt x="25" y="54"/>
                    <a:pt x="24" y="51"/>
                    <a:pt x="22" y="48"/>
                  </a:cubicBezTo>
                  <a:cubicBezTo>
                    <a:pt x="20" y="44"/>
                    <a:pt x="18" y="40"/>
                    <a:pt x="15" y="36"/>
                  </a:cubicBezTo>
                  <a:cubicBezTo>
                    <a:pt x="15" y="34"/>
                    <a:pt x="14" y="33"/>
                    <a:pt x="13" y="32"/>
                  </a:cubicBezTo>
                  <a:cubicBezTo>
                    <a:pt x="12" y="30"/>
                    <a:pt x="11" y="28"/>
                    <a:pt x="10" y="25"/>
                  </a:cubicBezTo>
                  <a:cubicBezTo>
                    <a:pt x="9" y="22"/>
                    <a:pt x="7" y="18"/>
                    <a:pt x="6" y="15"/>
                  </a:cubicBezTo>
                  <a:cubicBezTo>
                    <a:pt x="5" y="12"/>
                    <a:pt x="3" y="9"/>
                    <a:pt x="3" y="6"/>
                  </a:cubicBezTo>
                  <a:cubicBezTo>
                    <a:pt x="2" y="4"/>
                    <a:pt x="2" y="2"/>
                    <a:pt x="1" y="0"/>
                  </a:cubicBezTo>
                  <a:cubicBezTo>
                    <a:pt x="1" y="0"/>
                    <a:pt x="1" y="0"/>
                    <a:pt x="1" y="0"/>
                  </a:cubicBezTo>
                  <a:cubicBezTo>
                    <a:pt x="1" y="0"/>
                    <a:pt x="1" y="0"/>
                    <a:pt x="1"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6" name="iṥľïḍê"/>
            <p:cNvSpPr/>
            <p:nvPr userDrawn="1">
              <p:custDataLst>
                <p:tags r:id="rId64"/>
              </p:custDataLst>
            </p:nvPr>
          </p:nvSpPr>
          <p:spPr bwMode="auto">
            <a:xfrm>
              <a:off x="11026148" y="2727387"/>
              <a:ext cx="11816" cy="303262"/>
            </a:xfrm>
            <a:custGeom>
              <a:avLst/>
              <a:gdLst>
                <a:gd name="T0" fmla="*/ 2 w 3"/>
                <a:gd name="T1" fmla="*/ 0 h 74"/>
                <a:gd name="T2" fmla="*/ 2 w 3"/>
                <a:gd name="T3" fmla="*/ 0 h 74"/>
                <a:gd name="T4" fmla="*/ 1 w 3"/>
                <a:gd name="T5" fmla="*/ 0 h 74"/>
                <a:gd name="T6" fmla="*/ 1 w 3"/>
                <a:gd name="T7" fmla="*/ 0 h 74"/>
                <a:gd name="T8" fmla="*/ 1 w 3"/>
                <a:gd name="T9" fmla="*/ 1 h 74"/>
                <a:gd name="T10" fmla="*/ 1 w 3"/>
                <a:gd name="T11" fmla="*/ 38 h 74"/>
                <a:gd name="T12" fmla="*/ 2 w 3"/>
                <a:gd name="T13" fmla="*/ 73 h 74"/>
                <a:gd name="T14" fmla="*/ 2 w 3"/>
                <a:gd name="T15" fmla="*/ 74 h 74"/>
                <a:gd name="T16" fmla="*/ 2 w 3"/>
                <a:gd name="T17" fmla="*/ 74 h 74"/>
                <a:gd name="T18" fmla="*/ 3 w 3"/>
                <a:gd name="T19" fmla="*/ 74 h 74"/>
                <a:gd name="T20" fmla="*/ 3 w 3"/>
                <a:gd name="T21" fmla="*/ 73 h 74"/>
                <a:gd name="T22" fmla="*/ 1 w 3"/>
                <a:gd name="T23" fmla="*/ 38 h 74"/>
                <a:gd name="T24" fmla="*/ 2 w 3"/>
                <a:gd name="T25" fmla="*/ 1 h 74"/>
                <a:gd name="T26" fmla="*/ 2 w 3"/>
                <a:gd name="T27" fmla="*/ 0 h 74"/>
                <a:gd name="T28" fmla="*/ 2 w 3"/>
                <a:gd name="T29" fmla="*/ 0 h 74"/>
                <a:gd name="T30" fmla="*/ 2 w 3"/>
                <a:gd name="T3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74">
                  <a:moveTo>
                    <a:pt x="2" y="0"/>
                  </a:moveTo>
                  <a:cubicBezTo>
                    <a:pt x="2" y="0"/>
                    <a:pt x="2" y="0"/>
                    <a:pt x="2" y="0"/>
                  </a:cubicBezTo>
                  <a:cubicBezTo>
                    <a:pt x="2" y="0"/>
                    <a:pt x="1" y="0"/>
                    <a:pt x="1" y="0"/>
                  </a:cubicBezTo>
                  <a:cubicBezTo>
                    <a:pt x="1" y="0"/>
                    <a:pt x="1" y="0"/>
                    <a:pt x="1" y="0"/>
                  </a:cubicBezTo>
                  <a:cubicBezTo>
                    <a:pt x="1" y="0"/>
                    <a:pt x="1" y="1"/>
                    <a:pt x="1" y="1"/>
                  </a:cubicBezTo>
                  <a:cubicBezTo>
                    <a:pt x="1" y="13"/>
                    <a:pt x="1" y="26"/>
                    <a:pt x="1" y="38"/>
                  </a:cubicBezTo>
                  <a:cubicBezTo>
                    <a:pt x="0" y="50"/>
                    <a:pt x="2" y="62"/>
                    <a:pt x="2" y="73"/>
                  </a:cubicBezTo>
                  <a:cubicBezTo>
                    <a:pt x="2" y="74"/>
                    <a:pt x="2" y="74"/>
                    <a:pt x="2" y="74"/>
                  </a:cubicBezTo>
                  <a:cubicBezTo>
                    <a:pt x="2" y="74"/>
                    <a:pt x="2" y="74"/>
                    <a:pt x="2" y="74"/>
                  </a:cubicBezTo>
                  <a:cubicBezTo>
                    <a:pt x="2" y="74"/>
                    <a:pt x="3" y="74"/>
                    <a:pt x="3" y="74"/>
                  </a:cubicBezTo>
                  <a:cubicBezTo>
                    <a:pt x="3" y="74"/>
                    <a:pt x="3" y="74"/>
                    <a:pt x="3" y="73"/>
                  </a:cubicBezTo>
                  <a:cubicBezTo>
                    <a:pt x="3" y="62"/>
                    <a:pt x="1" y="50"/>
                    <a:pt x="1" y="38"/>
                  </a:cubicBezTo>
                  <a:cubicBezTo>
                    <a:pt x="2" y="26"/>
                    <a:pt x="2" y="13"/>
                    <a:pt x="2" y="1"/>
                  </a:cubicBezTo>
                  <a:cubicBezTo>
                    <a:pt x="2" y="1"/>
                    <a:pt x="2" y="0"/>
                    <a:pt x="2" y="0"/>
                  </a:cubicBezTo>
                  <a:cubicBezTo>
                    <a:pt x="2" y="0"/>
                    <a:pt x="2" y="0"/>
                    <a:pt x="2" y="0"/>
                  </a:cubicBezTo>
                  <a:cubicBezTo>
                    <a:pt x="2" y="0"/>
                    <a:pt x="2" y="0"/>
                    <a:pt x="2"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7" name="îṩḻíḋê"/>
            <p:cNvSpPr/>
            <p:nvPr userDrawn="1">
              <p:custDataLst>
                <p:tags r:id="rId65"/>
              </p:custDataLst>
            </p:nvPr>
          </p:nvSpPr>
          <p:spPr bwMode="auto">
            <a:xfrm>
              <a:off x="11083256" y="2772678"/>
              <a:ext cx="114216" cy="265847"/>
            </a:xfrm>
            <a:custGeom>
              <a:avLst/>
              <a:gdLst>
                <a:gd name="T0" fmla="*/ 27 w 28"/>
                <a:gd name="T1" fmla="*/ 0 h 65"/>
                <a:gd name="T2" fmla="*/ 27 w 28"/>
                <a:gd name="T3" fmla="*/ 0 h 65"/>
                <a:gd name="T4" fmla="*/ 27 w 28"/>
                <a:gd name="T5" fmla="*/ 0 h 65"/>
                <a:gd name="T6" fmla="*/ 26 w 28"/>
                <a:gd name="T7" fmla="*/ 4 h 65"/>
                <a:gd name="T8" fmla="*/ 24 w 28"/>
                <a:gd name="T9" fmla="*/ 9 h 65"/>
                <a:gd name="T10" fmla="*/ 22 w 28"/>
                <a:gd name="T11" fmla="*/ 17 h 65"/>
                <a:gd name="T12" fmla="*/ 16 w 28"/>
                <a:gd name="T13" fmla="*/ 33 h 65"/>
                <a:gd name="T14" fmla="*/ 8 w 28"/>
                <a:gd name="T15" fmla="*/ 50 h 65"/>
                <a:gd name="T16" fmla="*/ 0 w 28"/>
                <a:gd name="T17" fmla="*/ 64 h 65"/>
                <a:gd name="T18" fmla="*/ 0 w 28"/>
                <a:gd name="T19" fmla="*/ 64 h 65"/>
                <a:gd name="T20" fmla="*/ 0 w 28"/>
                <a:gd name="T21" fmla="*/ 65 h 65"/>
                <a:gd name="T22" fmla="*/ 1 w 28"/>
                <a:gd name="T23" fmla="*/ 64 h 65"/>
                <a:gd name="T24" fmla="*/ 1 w 28"/>
                <a:gd name="T25" fmla="*/ 64 h 65"/>
                <a:gd name="T26" fmla="*/ 1 w 28"/>
                <a:gd name="T27" fmla="*/ 64 h 65"/>
                <a:gd name="T28" fmla="*/ 1 w 28"/>
                <a:gd name="T29" fmla="*/ 64 h 65"/>
                <a:gd name="T30" fmla="*/ 9 w 28"/>
                <a:gd name="T31" fmla="*/ 50 h 65"/>
                <a:gd name="T32" fmla="*/ 17 w 28"/>
                <a:gd name="T33" fmla="*/ 34 h 65"/>
                <a:gd name="T34" fmla="*/ 23 w 28"/>
                <a:gd name="T35" fmla="*/ 17 h 65"/>
                <a:gd name="T36" fmla="*/ 25 w 28"/>
                <a:gd name="T37" fmla="*/ 8 h 65"/>
                <a:gd name="T38" fmla="*/ 28 w 28"/>
                <a:gd name="T39" fmla="*/ 0 h 65"/>
                <a:gd name="T40" fmla="*/ 28 w 28"/>
                <a:gd name="T41" fmla="*/ 0 h 65"/>
                <a:gd name="T42" fmla="*/ 27 w 28"/>
                <a:gd name="T4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65">
                  <a:moveTo>
                    <a:pt x="27" y="0"/>
                  </a:moveTo>
                  <a:cubicBezTo>
                    <a:pt x="27" y="0"/>
                    <a:pt x="27" y="0"/>
                    <a:pt x="27" y="0"/>
                  </a:cubicBezTo>
                  <a:cubicBezTo>
                    <a:pt x="27" y="0"/>
                    <a:pt x="27" y="0"/>
                    <a:pt x="27" y="0"/>
                  </a:cubicBezTo>
                  <a:cubicBezTo>
                    <a:pt x="27" y="2"/>
                    <a:pt x="26" y="3"/>
                    <a:pt x="26" y="4"/>
                  </a:cubicBezTo>
                  <a:cubicBezTo>
                    <a:pt x="25" y="6"/>
                    <a:pt x="25" y="7"/>
                    <a:pt x="24" y="9"/>
                  </a:cubicBezTo>
                  <a:cubicBezTo>
                    <a:pt x="23" y="11"/>
                    <a:pt x="23" y="14"/>
                    <a:pt x="22" y="17"/>
                  </a:cubicBezTo>
                  <a:cubicBezTo>
                    <a:pt x="20" y="22"/>
                    <a:pt x="18" y="28"/>
                    <a:pt x="16" y="33"/>
                  </a:cubicBezTo>
                  <a:cubicBezTo>
                    <a:pt x="14" y="39"/>
                    <a:pt x="10" y="44"/>
                    <a:pt x="8" y="50"/>
                  </a:cubicBezTo>
                  <a:cubicBezTo>
                    <a:pt x="5" y="55"/>
                    <a:pt x="3" y="60"/>
                    <a:pt x="0" y="64"/>
                  </a:cubicBezTo>
                  <a:cubicBezTo>
                    <a:pt x="0" y="64"/>
                    <a:pt x="0" y="64"/>
                    <a:pt x="0" y="64"/>
                  </a:cubicBezTo>
                  <a:cubicBezTo>
                    <a:pt x="0" y="64"/>
                    <a:pt x="0" y="65"/>
                    <a:pt x="0" y="65"/>
                  </a:cubicBezTo>
                  <a:cubicBezTo>
                    <a:pt x="0" y="65"/>
                    <a:pt x="1" y="65"/>
                    <a:pt x="1" y="64"/>
                  </a:cubicBezTo>
                  <a:cubicBezTo>
                    <a:pt x="1" y="64"/>
                    <a:pt x="1" y="64"/>
                    <a:pt x="1" y="64"/>
                  </a:cubicBezTo>
                  <a:cubicBezTo>
                    <a:pt x="1" y="64"/>
                    <a:pt x="1" y="64"/>
                    <a:pt x="1" y="64"/>
                  </a:cubicBezTo>
                  <a:cubicBezTo>
                    <a:pt x="1" y="64"/>
                    <a:pt x="1" y="64"/>
                    <a:pt x="1" y="64"/>
                  </a:cubicBezTo>
                  <a:cubicBezTo>
                    <a:pt x="4" y="59"/>
                    <a:pt x="6" y="54"/>
                    <a:pt x="9" y="50"/>
                  </a:cubicBezTo>
                  <a:cubicBezTo>
                    <a:pt x="11" y="44"/>
                    <a:pt x="14" y="39"/>
                    <a:pt x="17" y="34"/>
                  </a:cubicBezTo>
                  <a:cubicBezTo>
                    <a:pt x="19" y="28"/>
                    <a:pt x="21" y="22"/>
                    <a:pt x="23" y="17"/>
                  </a:cubicBezTo>
                  <a:cubicBezTo>
                    <a:pt x="24" y="14"/>
                    <a:pt x="25" y="11"/>
                    <a:pt x="25" y="8"/>
                  </a:cubicBezTo>
                  <a:cubicBezTo>
                    <a:pt x="26" y="5"/>
                    <a:pt x="27" y="3"/>
                    <a:pt x="28" y="0"/>
                  </a:cubicBezTo>
                  <a:cubicBezTo>
                    <a:pt x="28" y="0"/>
                    <a:pt x="28" y="0"/>
                    <a:pt x="28" y="0"/>
                  </a:cubicBezTo>
                  <a:cubicBezTo>
                    <a:pt x="28" y="0"/>
                    <a:pt x="27" y="0"/>
                    <a:pt x="27"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8" name="ísḻíḋe"/>
            <p:cNvSpPr/>
            <p:nvPr userDrawn="1">
              <p:custDataLst>
                <p:tags r:id="rId66"/>
              </p:custDataLst>
            </p:nvPr>
          </p:nvSpPr>
          <p:spPr bwMode="auto">
            <a:xfrm>
              <a:off x="10972980" y="3046403"/>
              <a:ext cx="11816" cy="68925"/>
            </a:xfrm>
            <a:custGeom>
              <a:avLst/>
              <a:gdLst>
                <a:gd name="T0" fmla="*/ 0 w 3"/>
                <a:gd name="T1" fmla="*/ 0 h 17"/>
                <a:gd name="T2" fmla="*/ 0 w 3"/>
                <a:gd name="T3" fmla="*/ 1 h 17"/>
                <a:gd name="T4" fmla="*/ 0 w 3"/>
                <a:gd name="T5" fmla="*/ 1 h 17"/>
                <a:gd name="T6" fmla="*/ 1 w 3"/>
                <a:gd name="T7" fmla="*/ 5 h 17"/>
                <a:gd name="T8" fmla="*/ 2 w 3"/>
                <a:gd name="T9" fmla="*/ 10 h 17"/>
                <a:gd name="T10" fmla="*/ 2 w 3"/>
                <a:gd name="T11" fmla="*/ 17 h 17"/>
                <a:gd name="T12" fmla="*/ 3 w 3"/>
                <a:gd name="T13" fmla="*/ 17 h 17"/>
                <a:gd name="T14" fmla="*/ 3 w 3"/>
                <a:gd name="T15" fmla="*/ 11 h 17"/>
                <a:gd name="T16" fmla="*/ 2 w 3"/>
                <a:gd name="T17" fmla="*/ 6 h 17"/>
                <a:gd name="T18" fmla="*/ 1 w 3"/>
                <a:gd name="T19" fmla="*/ 1 h 17"/>
                <a:gd name="T20" fmla="*/ 1 w 3"/>
                <a:gd name="T21" fmla="*/ 1 h 17"/>
                <a:gd name="T22" fmla="*/ 0 w 3"/>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7">
                  <a:moveTo>
                    <a:pt x="0" y="0"/>
                  </a:moveTo>
                  <a:cubicBezTo>
                    <a:pt x="0" y="0"/>
                    <a:pt x="0" y="0"/>
                    <a:pt x="0" y="1"/>
                  </a:cubicBezTo>
                  <a:cubicBezTo>
                    <a:pt x="0" y="1"/>
                    <a:pt x="0" y="1"/>
                    <a:pt x="0" y="1"/>
                  </a:cubicBezTo>
                  <a:cubicBezTo>
                    <a:pt x="0" y="2"/>
                    <a:pt x="0" y="3"/>
                    <a:pt x="1" y="5"/>
                  </a:cubicBezTo>
                  <a:cubicBezTo>
                    <a:pt x="1" y="6"/>
                    <a:pt x="1" y="8"/>
                    <a:pt x="2" y="10"/>
                  </a:cubicBezTo>
                  <a:cubicBezTo>
                    <a:pt x="2" y="12"/>
                    <a:pt x="2" y="15"/>
                    <a:pt x="2" y="17"/>
                  </a:cubicBezTo>
                  <a:cubicBezTo>
                    <a:pt x="2" y="17"/>
                    <a:pt x="3" y="17"/>
                    <a:pt x="3" y="17"/>
                  </a:cubicBezTo>
                  <a:cubicBezTo>
                    <a:pt x="3" y="15"/>
                    <a:pt x="3" y="13"/>
                    <a:pt x="3" y="11"/>
                  </a:cubicBezTo>
                  <a:cubicBezTo>
                    <a:pt x="2" y="9"/>
                    <a:pt x="2" y="7"/>
                    <a:pt x="2" y="6"/>
                  </a:cubicBezTo>
                  <a:cubicBezTo>
                    <a:pt x="1" y="4"/>
                    <a:pt x="1" y="2"/>
                    <a:pt x="1" y="1"/>
                  </a:cubicBezTo>
                  <a:cubicBezTo>
                    <a:pt x="1" y="1"/>
                    <a:pt x="1" y="1"/>
                    <a:pt x="1" y="1"/>
                  </a:cubicBezTo>
                  <a:cubicBezTo>
                    <a:pt x="1" y="0"/>
                    <a:pt x="0" y="0"/>
                    <a:pt x="0"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9" name="ï$ľiḑe"/>
            <p:cNvSpPr/>
            <p:nvPr userDrawn="1">
              <p:custDataLst>
                <p:tags r:id="rId67"/>
              </p:custDataLst>
            </p:nvPr>
          </p:nvSpPr>
          <p:spPr bwMode="auto">
            <a:xfrm flipH="1">
              <a:off x="11034025" y="3042464"/>
              <a:ext cx="0" cy="72862"/>
            </a:xfrm>
            <a:custGeom>
              <a:avLst/>
              <a:gdLst>
                <a:gd name="T0" fmla="*/ 0 h 18"/>
                <a:gd name="T1" fmla="*/ 0 h 18"/>
                <a:gd name="T2" fmla="*/ 1 h 18"/>
                <a:gd name="T3" fmla="*/ 12 h 18"/>
                <a:gd name="T4" fmla="*/ 16 h 18"/>
                <a:gd name="T5" fmla="*/ 18 h 18"/>
                <a:gd name="T6" fmla="*/ 18 h 18"/>
                <a:gd name="T7" fmla="*/ 17 h 18"/>
                <a:gd name="T8" fmla="*/ 13 h 18"/>
                <a:gd name="T9" fmla="*/ 1 h 18"/>
                <a:gd name="T10" fmla="*/ 0 h 18"/>
                <a:gd name="T11" fmla="*/ 0 h 18"/>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Lst>
              <a:rect l="0" t="0" r="r" b="b"/>
              <a:pathLst>
                <a:path h="18">
                  <a:moveTo>
                    <a:pt x="0" y="0"/>
                  </a:moveTo>
                  <a:cubicBezTo>
                    <a:pt x="0" y="0"/>
                    <a:pt x="0" y="0"/>
                    <a:pt x="0" y="0"/>
                  </a:cubicBezTo>
                  <a:cubicBezTo>
                    <a:pt x="0" y="0"/>
                    <a:pt x="0" y="0"/>
                    <a:pt x="0" y="1"/>
                  </a:cubicBezTo>
                  <a:cubicBezTo>
                    <a:pt x="0" y="4"/>
                    <a:pt x="0" y="8"/>
                    <a:pt x="0" y="12"/>
                  </a:cubicBezTo>
                  <a:cubicBezTo>
                    <a:pt x="0" y="13"/>
                    <a:pt x="0" y="15"/>
                    <a:pt x="0" y="16"/>
                  </a:cubicBezTo>
                  <a:cubicBezTo>
                    <a:pt x="0" y="16"/>
                    <a:pt x="0" y="18"/>
                    <a:pt x="0" y="18"/>
                  </a:cubicBezTo>
                  <a:cubicBezTo>
                    <a:pt x="0" y="18"/>
                    <a:pt x="0" y="18"/>
                    <a:pt x="0" y="18"/>
                  </a:cubicBezTo>
                  <a:cubicBezTo>
                    <a:pt x="0" y="18"/>
                    <a:pt x="0" y="18"/>
                    <a:pt x="0" y="17"/>
                  </a:cubicBezTo>
                  <a:cubicBezTo>
                    <a:pt x="0" y="16"/>
                    <a:pt x="0" y="14"/>
                    <a:pt x="0" y="13"/>
                  </a:cubicBezTo>
                  <a:cubicBezTo>
                    <a:pt x="0" y="9"/>
                    <a:pt x="0" y="5"/>
                    <a:pt x="0" y="1"/>
                  </a:cubicBezTo>
                  <a:cubicBezTo>
                    <a:pt x="0" y="1"/>
                    <a:pt x="0" y="0"/>
                    <a:pt x="0" y="0"/>
                  </a:cubicBezTo>
                  <a:cubicBezTo>
                    <a:pt x="0" y="0"/>
                    <a:pt x="0" y="0"/>
                    <a:pt x="0"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0" name="isľiḓê"/>
            <p:cNvSpPr/>
            <p:nvPr userDrawn="1">
              <p:custDataLst>
                <p:tags r:id="rId68"/>
              </p:custDataLst>
            </p:nvPr>
          </p:nvSpPr>
          <p:spPr bwMode="auto">
            <a:xfrm>
              <a:off x="11057656" y="3046403"/>
              <a:ext cx="25601" cy="78769"/>
            </a:xfrm>
            <a:custGeom>
              <a:avLst/>
              <a:gdLst>
                <a:gd name="T0" fmla="*/ 6 w 6"/>
                <a:gd name="T1" fmla="*/ 0 h 19"/>
                <a:gd name="T2" fmla="*/ 6 w 6"/>
                <a:gd name="T3" fmla="*/ 0 h 19"/>
                <a:gd name="T4" fmla="*/ 5 w 6"/>
                <a:gd name="T5" fmla="*/ 1 h 19"/>
                <a:gd name="T6" fmla="*/ 0 w 6"/>
                <a:gd name="T7" fmla="*/ 19 h 19"/>
                <a:gd name="T8" fmla="*/ 1 w 6"/>
                <a:gd name="T9" fmla="*/ 19 h 19"/>
                <a:gd name="T10" fmla="*/ 6 w 6"/>
                <a:gd name="T11" fmla="*/ 1 h 19"/>
                <a:gd name="T12" fmla="*/ 6 w 6"/>
                <a:gd name="T13" fmla="*/ 1 h 19"/>
                <a:gd name="T14" fmla="*/ 6 w 6"/>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9">
                  <a:moveTo>
                    <a:pt x="6" y="0"/>
                  </a:moveTo>
                  <a:cubicBezTo>
                    <a:pt x="6" y="0"/>
                    <a:pt x="6" y="0"/>
                    <a:pt x="6" y="0"/>
                  </a:cubicBezTo>
                  <a:cubicBezTo>
                    <a:pt x="6" y="0"/>
                    <a:pt x="5" y="0"/>
                    <a:pt x="5" y="1"/>
                  </a:cubicBezTo>
                  <a:cubicBezTo>
                    <a:pt x="1" y="6"/>
                    <a:pt x="1" y="13"/>
                    <a:pt x="0" y="19"/>
                  </a:cubicBezTo>
                  <a:cubicBezTo>
                    <a:pt x="0" y="19"/>
                    <a:pt x="1" y="19"/>
                    <a:pt x="1" y="19"/>
                  </a:cubicBezTo>
                  <a:cubicBezTo>
                    <a:pt x="2" y="13"/>
                    <a:pt x="2" y="6"/>
                    <a:pt x="6" y="1"/>
                  </a:cubicBezTo>
                  <a:cubicBezTo>
                    <a:pt x="6" y="1"/>
                    <a:pt x="6" y="1"/>
                    <a:pt x="6" y="1"/>
                  </a:cubicBezTo>
                  <a:cubicBezTo>
                    <a:pt x="6" y="0"/>
                    <a:pt x="6" y="0"/>
                    <a:pt x="6"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1" name="iślídê"/>
            <p:cNvSpPr/>
            <p:nvPr userDrawn="1">
              <p:custDataLst>
                <p:tags r:id="rId69"/>
              </p:custDataLst>
            </p:nvPr>
          </p:nvSpPr>
          <p:spPr bwMode="auto">
            <a:xfrm>
              <a:off x="10951318" y="3115325"/>
              <a:ext cx="124062" cy="37416"/>
            </a:xfrm>
            <a:custGeom>
              <a:avLst/>
              <a:gdLst>
                <a:gd name="T0" fmla="*/ 11 w 30"/>
                <a:gd name="T1" fmla="*/ 0 h 9"/>
                <a:gd name="T2" fmla="*/ 8 w 30"/>
                <a:gd name="T3" fmla="*/ 0 h 9"/>
                <a:gd name="T4" fmla="*/ 7 w 30"/>
                <a:gd name="T5" fmla="*/ 0 h 9"/>
                <a:gd name="T6" fmla="*/ 0 w 30"/>
                <a:gd name="T7" fmla="*/ 3 h 9"/>
                <a:gd name="T8" fmla="*/ 0 w 30"/>
                <a:gd name="T9" fmla="*/ 3 h 9"/>
                <a:gd name="T10" fmla="*/ 0 w 30"/>
                <a:gd name="T11" fmla="*/ 3 h 9"/>
                <a:gd name="T12" fmla="*/ 0 w 30"/>
                <a:gd name="T13" fmla="*/ 4 h 9"/>
                <a:gd name="T14" fmla="*/ 8 w 30"/>
                <a:gd name="T15" fmla="*/ 9 h 9"/>
                <a:gd name="T16" fmla="*/ 9 w 30"/>
                <a:gd name="T17" fmla="*/ 9 h 9"/>
                <a:gd name="T18" fmla="*/ 14 w 30"/>
                <a:gd name="T19" fmla="*/ 9 h 9"/>
                <a:gd name="T20" fmla="*/ 16 w 30"/>
                <a:gd name="T21" fmla="*/ 9 h 9"/>
                <a:gd name="T22" fmla="*/ 18 w 30"/>
                <a:gd name="T23" fmla="*/ 9 h 9"/>
                <a:gd name="T24" fmla="*/ 19 w 30"/>
                <a:gd name="T25" fmla="*/ 9 h 9"/>
                <a:gd name="T26" fmla="*/ 29 w 30"/>
                <a:gd name="T27" fmla="*/ 5 h 9"/>
                <a:gd name="T28" fmla="*/ 30 w 30"/>
                <a:gd name="T29" fmla="*/ 4 h 9"/>
                <a:gd name="T30" fmla="*/ 30 w 30"/>
                <a:gd name="T31" fmla="*/ 3 h 9"/>
                <a:gd name="T32" fmla="*/ 30 w 30"/>
                <a:gd name="T33" fmla="*/ 3 h 9"/>
                <a:gd name="T34" fmla="*/ 27 w 30"/>
                <a:gd name="T35" fmla="*/ 2 h 9"/>
                <a:gd name="T36" fmla="*/ 26 w 30"/>
                <a:gd name="T37" fmla="*/ 2 h 9"/>
                <a:gd name="T38" fmla="*/ 23 w 30"/>
                <a:gd name="T39" fmla="*/ 1 h 9"/>
                <a:gd name="T40" fmla="*/ 20 w 30"/>
                <a:gd name="T41" fmla="*/ 0 h 9"/>
                <a:gd name="T42" fmla="*/ 20 w 30"/>
                <a:gd name="T43" fmla="*/ 0 h 9"/>
                <a:gd name="T44" fmla="*/ 14 w 30"/>
                <a:gd name="T45" fmla="*/ 0 h 9"/>
                <a:gd name="T46" fmla="*/ 11 w 30"/>
                <a:gd name="T4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9">
                  <a:moveTo>
                    <a:pt x="11" y="0"/>
                  </a:moveTo>
                  <a:cubicBezTo>
                    <a:pt x="10" y="0"/>
                    <a:pt x="9" y="0"/>
                    <a:pt x="8" y="0"/>
                  </a:cubicBezTo>
                  <a:cubicBezTo>
                    <a:pt x="8" y="0"/>
                    <a:pt x="7" y="0"/>
                    <a:pt x="7" y="0"/>
                  </a:cubicBezTo>
                  <a:cubicBezTo>
                    <a:pt x="2" y="1"/>
                    <a:pt x="1" y="2"/>
                    <a:pt x="0" y="3"/>
                  </a:cubicBezTo>
                  <a:cubicBezTo>
                    <a:pt x="0" y="3"/>
                    <a:pt x="0" y="3"/>
                    <a:pt x="0" y="3"/>
                  </a:cubicBezTo>
                  <a:cubicBezTo>
                    <a:pt x="0" y="3"/>
                    <a:pt x="0" y="3"/>
                    <a:pt x="0" y="3"/>
                  </a:cubicBezTo>
                  <a:cubicBezTo>
                    <a:pt x="0" y="3"/>
                    <a:pt x="0" y="3"/>
                    <a:pt x="0" y="4"/>
                  </a:cubicBezTo>
                  <a:cubicBezTo>
                    <a:pt x="1" y="5"/>
                    <a:pt x="3" y="7"/>
                    <a:pt x="8" y="9"/>
                  </a:cubicBezTo>
                  <a:cubicBezTo>
                    <a:pt x="8" y="9"/>
                    <a:pt x="9" y="9"/>
                    <a:pt x="9" y="9"/>
                  </a:cubicBezTo>
                  <a:cubicBezTo>
                    <a:pt x="10" y="9"/>
                    <a:pt x="12" y="9"/>
                    <a:pt x="14" y="9"/>
                  </a:cubicBezTo>
                  <a:cubicBezTo>
                    <a:pt x="15" y="9"/>
                    <a:pt x="15" y="9"/>
                    <a:pt x="16" y="9"/>
                  </a:cubicBezTo>
                  <a:cubicBezTo>
                    <a:pt x="17" y="9"/>
                    <a:pt x="17" y="9"/>
                    <a:pt x="18" y="9"/>
                  </a:cubicBezTo>
                  <a:cubicBezTo>
                    <a:pt x="18" y="9"/>
                    <a:pt x="19" y="9"/>
                    <a:pt x="19" y="9"/>
                  </a:cubicBezTo>
                  <a:cubicBezTo>
                    <a:pt x="25" y="9"/>
                    <a:pt x="28" y="6"/>
                    <a:pt x="29" y="5"/>
                  </a:cubicBezTo>
                  <a:cubicBezTo>
                    <a:pt x="30" y="4"/>
                    <a:pt x="30" y="4"/>
                    <a:pt x="30" y="4"/>
                  </a:cubicBezTo>
                  <a:cubicBezTo>
                    <a:pt x="30" y="4"/>
                    <a:pt x="30" y="4"/>
                    <a:pt x="30" y="3"/>
                  </a:cubicBezTo>
                  <a:cubicBezTo>
                    <a:pt x="30" y="3"/>
                    <a:pt x="30" y="3"/>
                    <a:pt x="30" y="3"/>
                  </a:cubicBezTo>
                  <a:cubicBezTo>
                    <a:pt x="29" y="3"/>
                    <a:pt x="28" y="2"/>
                    <a:pt x="27" y="2"/>
                  </a:cubicBezTo>
                  <a:cubicBezTo>
                    <a:pt x="27" y="2"/>
                    <a:pt x="26" y="2"/>
                    <a:pt x="26" y="2"/>
                  </a:cubicBezTo>
                  <a:cubicBezTo>
                    <a:pt x="25" y="1"/>
                    <a:pt x="24" y="1"/>
                    <a:pt x="23" y="1"/>
                  </a:cubicBezTo>
                  <a:cubicBezTo>
                    <a:pt x="22" y="1"/>
                    <a:pt x="21" y="1"/>
                    <a:pt x="20" y="0"/>
                  </a:cubicBezTo>
                  <a:cubicBezTo>
                    <a:pt x="20" y="0"/>
                    <a:pt x="20" y="0"/>
                    <a:pt x="20" y="0"/>
                  </a:cubicBezTo>
                  <a:cubicBezTo>
                    <a:pt x="18" y="0"/>
                    <a:pt x="16" y="0"/>
                    <a:pt x="14" y="0"/>
                  </a:cubicBezTo>
                  <a:cubicBezTo>
                    <a:pt x="13" y="0"/>
                    <a:pt x="12" y="0"/>
                    <a:pt x="11" y="0"/>
                  </a:cubicBezTo>
                </a:path>
              </a:pathLst>
            </a:custGeom>
            <a:solidFill>
              <a:srgbClr val="8787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2" name="íSlïḍè"/>
            <p:cNvSpPr/>
            <p:nvPr userDrawn="1">
              <p:custDataLst>
                <p:tags r:id="rId70"/>
              </p:custDataLst>
            </p:nvPr>
          </p:nvSpPr>
          <p:spPr bwMode="auto">
            <a:xfrm>
              <a:off x="10915872" y="3251202"/>
              <a:ext cx="208739" cy="171324"/>
            </a:xfrm>
            <a:custGeom>
              <a:avLst/>
              <a:gdLst>
                <a:gd name="T0" fmla="*/ 106 w 106"/>
                <a:gd name="T1" fmla="*/ 0 h 87"/>
                <a:gd name="T2" fmla="*/ 106 w 106"/>
                <a:gd name="T3" fmla="*/ 2 h 87"/>
                <a:gd name="T4" fmla="*/ 60 w 106"/>
                <a:gd name="T5" fmla="*/ 2 h 87"/>
                <a:gd name="T6" fmla="*/ 60 w 106"/>
                <a:gd name="T7" fmla="*/ 12 h 87"/>
                <a:gd name="T8" fmla="*/ 58 w 106"/>
                <a:gd name="T9" fmla="*/ 8 h 87"/>
                <a:gd name="T10" fmla="*/ 56 w 106"/>
                <a:gd name="T11" fmla="*/ 12 h 87"/>
                <a:gd name="T12" fmla="*/ 54 w 106"/>
                <a:gd name="T13" fmla="*/ 8 h 87"/>
                <a:gd name="T14" fmla="*/ 52 w 106"/>
                <a:gd name="T15" fmla="*/ 12 h 87"/>
                <a:gd name="T16" fmla="*/ 50 w 106"/>
                <a:gd name="T17" fmla="*/ 8 h 87"/>
                <a:gd name="T18" fmla="*/ 48 w 106"/>
                <a:gd name="T19" fmla="*/ 12 h 87"/>
                <a:gd name="T20" fmla="*/ 45 w 106"/>
                <a:gd name="T21" fmla="*/ 8 h 87"/>
                <a:gd name="T22" fmla="*/ 43 w 106"/>
                <a:gd name="T23" fmla="*/ 12 h 87"/>
                <a:gd name="T24" fmla="*/ 43 w 106"/>
                <a:gd name="T25" fmla="*/ 2 h 87"/>
                <a:gd name="T26" fmla="*/ 0 w 106"/>
                <a:gd name="T27" fmla="*/ 2 h 87"/>
                <a:gd name="T28" fmla="*/ 0 w 106"/>
                <a:gd name="T29" fmla="*/ 87 h 87"/>
                <a:gd name="T30" fmla="*/ 106 w 106"/>
                <a:gd name="T31" fmla="*/ 87 h 87"/>
                <a:gd name="T32" fmla="*/ 106 w 106"/>
                <a:gd name="T33" fmla="*/ 0 h 87"/>
                <a:gd name="T34" fmla="*/ 106 w 106"/>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87">
                  <a:moveTo>
                    <a:pt x="106" y="0"/>
                  </a:moveTo>
                  <a:lnTo>
                    <a:pt x="106" y="2"/>
                  </a:lnTo>
                  <a:lnTo>
                    <a:pt x="60" y="2"/>
                  </a:lnTo>
                  <a:lnTo>
                    <a:pt x="60" y="12"/>
                  </a:lnTo>
                  <a:lnTo>
                    <a:pt x="58" y="8"/>
                  </a:lnTo>
                  <a:lnTo>
                    <a:pt x="56" y="12"/>
                  </a:lnTo>
                  <a:lnTo>
                    <a:pt x="54" y="8"/>
                  </a:lnTo>
                  <a:lnTo>
                    <a:pt x="52" y="12"/>
                  </a:lnTo>
                  <a:lnTo>
                    <a:pt x="50" y="8"/>
                  </a:lnTo>
                  <a:lnTo>
                    <a:pt x="48" y="12"/>
                  </a:lnTo>
                  <a:lnTo>
                    <a:pt x="45" y="8"/>
                  </a:lnTo>
                  <a:lnTo>
                    <a:pt x="43" y="12"/>
                  </a:lnTo>
                  <a:lnTo>
                    <a:pt x="43" y="2"/>
                  </a:lnTo>
                  <a:lnTo>
                    <a:pt x="0" y="2"/>
                  </a:lnTo>
                  <a:lnTo>
                    <a:pt x="0" y="87"/>
                  </a:lnTo>
                  <a:lnTo>
                    <a:pt x="106" y="87"/>
                  </a:lnTo>
                  <a:lnTo>
                    <a:pt x="106" y="0"/>
                  </a:lnTo>
                  <a:lnTo>
                    <a:pt x="106" y="0"/>
                  </a:lnTo>
                  <a:close/>
                </a:path>
              </a:pathLst>
            </a:custGeom>
            <a:solidFill>
              <a:srgbClr val="FFCD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3" name="ïṩḻîḑé"/>
            <p:cNvSpPr/>
            <p:nvPr userDrawn="1">
              <p:custDataLst>
                <p:tags r:id="rId71"/>
              </p:custDataLst>
            </p:nvPr>
          </p:nvSpPr>
          <p:spPr bwMode="auto">
            <a:xfrm>
              <a:off x="10915872" y="3251202"/>
              <a:ext cx="208739" cy="171324"/>
            </a:xfrm>
            <a:custGeom>
              <a:avLst/>
              <a:gdLst>
                <a:gd name="T0" fmla="*/ 106 w 106"/>
                <a:gd name="T1" fmla="*/ 0 h 87"/>
                <a:gd name="T2" fmla="*/ 106 w 106"/>
                <a:gd name="T3" fmla="*/ 2 h 87"/>
                <a:gd name="T4" fmla="*/ 60 w 106"/>
                <a:gd name="T5" fmla="*/ 2 h 87"/>
                <a:gd name="T6" fmla="*/ 60 w 106"/>
                <a:gd name="T7" fmla="*/ 12 h 87"/>
                <a:gd name="T8" fmla="*/ 58 w 106"/>
                <a:gd name="T9" fmla="*/ 8 h 87"/>
                <a:gd name="T10" fmla="*/ 56 w 106"/>
                <a:gd name="T11" fmla="*/ 12 h 87"/>
                <a:gd name="T12" fmla="*/ 54 w 106"/>
                <a:gd name="T13" fmla="*/ 8 h 87"/>
                <a:gd name="T14" fmla="*/ 52 w 106"/>
                <a:gd name="T15" fmla="*/ 12 h 87"/>
                <a:gd name="T16" fmla="*/ 50 w 106"/>
                <a:gd name="T17" fmla="*/ 8 h 87"/>
                <a:gd name="T18" fmla="*/ 48 w 106"/>
                <a:gd name="T19" fmla="*/ 12 h 87"/>
                <a:gd name="T20" fmla="*/ 45 w 106"/>
                <a:gd name="T21" fmla="*/ 8 h 87"/>
                <a:gd name="T22" fmla="*/ 43 w 106"/>
                <a:gd name="T23" fmla="*/ 12 h 87"/>
                <a:gd name="T24" fmla="*/ 43 w 106"/>
                <a:gd name="T25" fmla="*/ 2 h 87"/>
                <a:gd name="T26" fmla="*/ 0 w 106"/>
                <a:gd name="T27" fmla="*/ 2 h 87"/>
                <a:gd name="T28" fmla="*/ 0 w 106"/>
                <a:gd name="T29" fmla="*/ 87 h 87"/>
                <a:gd name="T30" fmla="*/ 106 w 106"/>
                <a:gd name="T31" fmla="*/ 87 h 87"/>
                <a:gd name="T32" fmla="*/ 106 w 106"/>
                <a:gd name="T33" fmla="*/ 0 h 87"/>
                <a:gd name="T34" fmla="*/ 106 w 106"/>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87">
                  <a:moveTo>
                    <a:pt x="106" y="0"/>
                  </a:moveTo>
                  <a:lnTo>
                    <a:pt x="106" y="2"/>
                  </a:lnTo>
                  <a:lnTo>
                    <a:pt x="60" y="2"/>
                  </a:lnTo>
                  <a:lnTo>
                    <a:pt x="60" y="12"/>
                  </a:lnTo>
                  <a:lnTo>
                    <a:pt x="58" y="8"/>
                  </a:lnTo>
                  <a:lnTo>
                    <a:pt x="56" y="12"/>
                  </a:lnTo>
                  <a:lnTo>
                    <a:pt x="54" y="8"/>
                  </a:lnTo>
                  <a:lnTo>
                    <a:pt x="52" y="12"/>
                  </a:lnTo>
                  <a:lnTo>
                    <a:pt x="50" y="8"/>
                  </a:lnTo>
                  <a:lnTo>
                    <a:pt x="48" y="12"/>
                  </a:lnTo>
                  <a:lnTo>
                    <a:pt x="45" y="8"/>
                  </a:lnTo>
                  <a:lnTo>
                    <a:pt x="43" y="12"/>
                  </a:lnTo>
                  <a:lnTo>
                    <a:pt x="43" y="2"/>
                  </a:lnTo>
                  <a:lnTo>
                    <a:pt x="0" y="2"/>
                  </a:lnTo>
                  <a:lnTo>
                    <a:pt x="0" y="87"/>
                  </a:lnTo>
                  <a:lnTo>
                    <a:pt x="106" y="87"/>
                  </a:lnTo>
                  <a:lnTo>
                    <a:pt x="106" y="0"/>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4" name="ïş1iḋè"/>
            <p:cNvSpPr/>
            <p:nvPr userDrawn="1">
              <p:custDataLst>
                <p:tags r:id="rId72"/>
              </p:custDataLst>
            </p:nvPr>
          </p:nvSpPr>
          <p:spPr bwMode="auto">
            <a:xfrm>
              <a:off x="10915872" y="3251202"/>
              <a:ext cx="208739" cy="3939"/>
            </a:xfrm>
            <a:custGeom>
              <a:avLst/>
              <a:gdLst>
                <a:gd name="T0" fmla="*/ 60 w 106"/>
                <a:gd name="T1" fmla="*/ 0 h 2"/>
                <a:gd name="T2" fmla="*/ 60 w 106"/>
                <a:gd name="T3" fmla="*/ 2 h 2"/>
                <a:gd name="T4" fmla="*/ 106 w 106"/>
                <a:gd name="T5" fmla="*/ 2 h 2"/>
                <a:gd name="T6" fmla="*/ 106 w 106"/>
                <a:gd name="T7" fmla="*/ 0 h 2"/>
                <a:gd name="T8" fmla="*/ 60 w 106"/>
                <a:gd name="T9" fmla="*/ 0 h 2"/>
                <a:gd name="T10" fmla="*/ 0 w 106"/>
                <a:gd name="T11" fmla="*/ 0 h 2"/>
                <a:gd name="T12" fmla="*/ 0 w 106"/>
                <a:gd name="T13" fmla="*/ 2 h 2"/>
                <a:gd name="T14" fmla="*/ 43 w 106"/>
                <a:gd name="T15" fmla="*/ 2 h 2"/>
                <a:gd name="T16" fmla="*/ 43 w 106"/>
                <a:gd name="T17" fmla="*/ 0 h 2"/>
                <a:gd name="T18" fmla="*/ 0 w 106"/>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2">
                  <a:moveTo>
                    <a:pt x="60" y="0"/>
                  </a:moveTo>
                  <a:lnTo>
                    <a:pt x="60" y="2"/>
                  </a:lnTo>
                  <a:lnTo>
                    <a:pt x="106" y="2"/>
                  </a:lnTo>
                  <a:lnTo>
                    <a:pt x="106" y="0"/>
                  </a:lnTo>
                  <a:lnTo>
                    <a:pt x="60" y="0"/>
                  </a:lnTo>
                  <a:close/>
                  <a:moveTo>
                    <a:pt x="0" y="0"/>
                  </a:moveTo>
                  <a:lnTo>
                    <a:pt x="0" y="2"/>
                  </a:lnTo>
                  <a:lnTo>
                    <a:pt x="43" y="2"/>
                  </a:lnTo>
                  <a:lnTo>
                    <a:pt x="43" y="0"/>
                  </a:lnTo>
                  <a:lnTo>
                    <a:pt x="0" y="0"/>
                  </a:lnTo>
                  <a:close/>
                </a:path>
              </a:pathLst>
            </a:custGeom>
            <a:solidFill>
              <a:srgbClr val="BF9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5" name="îş1íḑè"/>
            <p:cNvSpPr/>
            <p:nvPr userDrawn="1">
              <p:custDataLst>
                <p:tags r:id="rId73"/>
              </p:custDataLst>
            </p:nvPr>
          </p:nvSpPr>
          <p:spPr bwMode="auto">
            <a:xfrm>
              <a:off x="10915872" y="3251202"/>
              <a:ext cx="208739" cy="3939"/>
            </a:xfrm>
            <a:custGeom>
              <a:avLst/>
              <a:gdLst>
                <a:gd name="T0" fmla="*/ 60 w 106"/>
                <a:gd name="T1" fmla="*/ 0 h 2"/>
                <a:gd name="T2" fmla="*/ 60 w 106"/>
                <a:gd name="T3" fmla="*/ 2 h 2"/>
                <a:gd name="T4" fmla="*/ 106 w 106"/>
                <a:gd name="T5" fmla="*/ 2 h 2"/>
                <a:gd name="T6" fmla="*/ 106 w 106"/>
                <a:gd name="T7" fmla="*/ 0 h 2"/>
                <a:gd name="T8" fmla="*/ 60 w 106"/>
                <a:gd name="T9" fmla="*/ 0 h 2"/>
                <a:gd name="T10" fmla="*/ 0 w 106"/>
                <a:gd name="T11" fmla="*/ 0 h 2"/>
                <a:gd name="T12" fmla="*/ 0 w 106"/>
                <a:gd name="T13" fmla="*/ 2 h 2"/>
                <a:gd name="T14" fmla="*/ 43 w 106"/>
                <a:gd name="T15" fmla="*/ 2 h 2"/>
                <a:gd name="T16" fmla="*/ 43 w 106"/>
                <a:gd name="T17" fmla="*/ 0 h 2"/>
                <a:gd name="T18" fmla="*/ 0 w 106"/>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2">
                  <a:moveTo>
                    <a:pt x="60" y="0"/>
                  </a:moveTo>
                  <a:lnTo>
                    <a:pt x="60" y="2"/>
                  </a:lnTo>
                  <a:lnTo>
                    <a:pt x="106" y="2"/>
                  </a:lnTo>
                  <a:lnTo>
                    <a:pt x="106" y="0"/>
                  </a:lnTo>
                  <a:lnTo>
                    <a:pt x="60" y="0"/>
                  </a:lnTo>
                  <a:moveTo>
                    <a:pt x="0" y="0"/>
                  </a:moveTo>
                  <a:lnTo>
                    <a:pt x="0" y="2"/>
                  </a:lnTo>
                  <a:lnTo>
                    <a:pt x="43" y="2"/>
                  </a:lnTo>
                  <a:lnTo>
                    <a:pt x="4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6" name="îṥļïdê"/>
            <p:cNvSpPr/>
            <p:nvPr userDrawn="1">
              <p:custDataLst>
                <p:tags r:id="rId74"/>
              </p:custDataLst>
            </p:nvPr>
          </p:nvSpPr>
          <p:spPr bwMode="auto">
            <a:xfrm>
              <a:off x="10911933" y="3213787"/>
              <a:ext cx="216616" cy="37416"/>
            </a:xfrm>
            <a:custGeom>
              <a:avLst/>
              <a:gdLst>
                <a:gd name="T0" fmla="*/ 50 w 110"/>
                <a:gd name="T1" fmla="*/ 0 h 19"/>
                <a:gd name="T2" fmla="*/ 62 w 110"/>
                <a:gd name="T3" fmla="*/ 0 h 19"/>
                <a:gd name="T4" fmla="*/ 62 w 110"/>
                <a:gd name="T5" fmla="*/ 19 h 19"/>
                <a:gd name="T6" fmla="*/ 108 w 110"/>
                <a:gd name="T7" fmla="*/ 19 h 19"/>
                <a:gd name="T8" fmla="*/ 108 w 110"/>
                <a:gd name="T9" fmla="*/ 19 h 19"/>
                <a:gd name="T10" fmla="*/ 110 w 110"/>
                <a:gd name="T11" fmla="*/ 19 h 19"/>
                <a:gd name="T12" fmla="*/ 110 w 110"/>
                <a:gd name="T13" fmla="*/ 0 h 19"/>
                <a:gd name="T14" fmla="*/ 77 w 110"/>
                <a:gd name="T15" fmla="*/ 0 h 19"/>
                <a:gd name="T16" fmla="*/ 77 w 110"/>
                <a:gd name="T17" fmla="*/ 0 h 19"/>
                <a:gd name="T18" fmla="*/ 58 w 110"/>
                <a:gd name="T19" fmla="*/ 0 h 19"/>
                <a:gd name="T20" fmla="*/ 56 w 110"/>
                <a:gd name="T21" fmla="*/ 0 h 19"/>
                <a:gd name="T22" fmla="*/ 50 w 110"/>
                <a:gd name="T23" fmla="*/ 0 h 19"/>
                <a:gd name="T24" fmla="*/ 0 w 110"/>
                <a:gd name="T25" fmla="*/ 0 h 19"/>
                <a:gd name="T26" fmla="*/ 0 w 110"/>
                <a:gd name="T27" fmla="*/ 19 h 19"/>
                <a:gd name="T28" fmla="*/ 2 w 110"/>
                <a:gd name="T29" fmla="*/ 19 h 19"/>
                <a:gd name="T30" fmla="*/ 45 w 110"/>
                <a:gd name="T31" fmla="*/ 19 h 19"/>
                <a:gd name="T32" fmla="*/ 45 w 110"/>
                <a:gd name="T33" fmla="*/ 0 h 19"/>
                <a:gd name="T34" fmla="*/ 41 w 110"/>
                <a:gd name="T35" fmla="*/ 0 h 19"/>
                <a:gd name="T36" fmla="*/ 39 w 110"/>
                <a:gd name="T37" fmla="*/ 0 h 19"/>
                <a:gd name="T38" fmla="*/ 25 w 110"/>
                <a:gd name="T39" fmla="*/ 0 h 19"/>
                <a:gd name="T40" fmla="*/ 25 w 110"/>
                <a:gd name="T41" fmla="*/ 0 h 19"/>
                <a:gd name="T42" fmla="*/ 0 w 11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19">
                  <a:moveTo>
                    <a:pt x="50" y="0"/>
                  </a:moveTo>
                  <a:lnTo>
                    <a:pt x="62" y="0"/>
                  </a:lnTo>
                  <a:lnTo>
                    <a:pt x="62" y="19"/>
                  </a:lnTo>
                  <a:lnTo>
                    <a:pt x="108" y="19"/>
                  </a:lnTo>
                  <a:lnTo>
                    <a:pt x="108" y="19"/>
                  </a:lnTo>
                  <a:lnTo>
                    <a:pt x="110" y="19"/>
                  </a:lnTo>
                  <a:lnTo>
                    <a:pt x="110" y="0"/>
                  </a:lnTo>
                  <a:lnTo>
                    <a:pt x="77" y="0"/>
                  </a:lnTo>
                  <a:lnTo>
                    <a:pt x="77" y="0"/>
                  </a:lnTo>
                  <a:lnTo>
                    <a:pt x="58" y="0"/>
                  </a:lnTo>
                  <a:lnTo>
                    <a:pt x="56" y="0"/>
                  </a:lnTo>
                  <a:lnTo>
                    <a:pt x="50" y="0"/>
                  </a:lnTo>
                  <a:close/>
                  <a:moveTo>
                    <a:pt x="0" y="0"/>
                  </a:moveTo>
                  <a:lnTo>
                    <a:pt x="0" y="19"/>
                  </a:lnTo>
                  <a:lnTo>
                    <a:pt x="2" y="19"/>
                  </a:lnTo>
                  <a:lnTo>
                    <a:pt x="45" y="19"/>
                  </a:lnTo>
                  <a:lnTo>
                    <a:pt x="45" y="0"/>
                  </a:lnTo>
                  <a:lnTo>
                    <a:pt x="41" y="0"/>
                  </a:lnTo>
                  <a:lnTo>
                    <a:pt x="39" y="0"/>
                  </a:lnTo>
                  <a:lnTo>
                    <a:pt x="25" y="0"/>
                  </a:lnTo>
                  <a:lnTo>
                    <a:pt x="25" y="0"/>
                  </a:lnTo>
                  <a:lnTo>
                    <a:pt x="0" y="0"/>
                  </a:lnTo>
                  <a:close/>
                </a:path>
              </a:pathLst>
            </a:custGeom>
            <a:solidFill>
              <a:srgbClr val="FFCD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7" name="îš1ïďè"/>
            <p:cNvSpPr/>
            <p:nvPr userDrawn="1">
              <p:custDataLst>
                <p:tags r:id="rId75"/>
              </p:custDataLst>
            </p:nvPr>
          </p:nvSpPr>
          <p:spPr bwMode="auto">
            <a:xfrm>
              <a:off x="10911933" y="3213787"/>
              <a:ext cx="216616" cy="37416"/>
            </a:xfrm>
            <a:custGeom>
              <a:avLst/>
              <a:gdLst>
                <a:gd name="T0" fmla="*/ 50 w 110"/>
                <a:gd name="T1" fmla="*/ 0 h 19"/>
                <a:gd name="T2" fmla="*/ 62 w 110"/>
                <a:gd name="T3" fmla="*/ 0 h 19"/>
                <a:gd name="T4" fmla="*/ 62 w 110"/>
                <a:gd name="T5" fmla="*/ 19 h 19"/>
                <a:gd name="T6" fmla="*/ 108 w 110"/>
                <a:gd name="T7" fmla="*/ 19 h 19"/>
                <a:gd name="T8" fmla="*/ 108 w 110"/>
                <a:gd name="T9" fmla="*/ 19 h 19"/>
                <a:gd name="T10" fmla="*/ 110 w 110"/>
                <a:gd name="T11" fmla="*/ 19 h 19"/>
                <a:gd name="T12" fmla="*/ 110 w 110"/>
                <a:gd name="T13" fmla="*/ 0 h 19"/>
                <a:gd name="T14" fmla="*/ 77 w 110"/>
                <a:gd name="T15" fmla="*/ 0 h 19"/>
                <a:gd name="T16" fmla="*/ 77 w 110"/>
                <a:gd name="T17" fmla="*/ 0 h 19"/>
                <a:gd name="T18" fmla="*/ 58 w 110"/>
                <a:gd name="T19" fmla="*/ 0 h 19"/>
                <a:gd name="T20" fmla="*/ 56 w 110"/>
                <a:gd name="T21" fmla="*/ 0 h 19"/>
                <a:gd name="T22" fmla="*/ 50 w 110"/>
                <a:gd name="T23" fmla="*/ 0 h 19"/>
                <a:gd name="T24" fmla="*/ 0 w 110"/>
                <a:gd name="T25" fmla="*/ 0 h 19"/>
                <a:gd name="T26" fmla="*/ 0 w 110"/>
                <a:gd name="T27" fmla="*/ 19 h 19"/>
                <a:gd name="T28" fmla="*/ 2 w 110"/>
                <a:gd name="T29" fmla="*/ 19 h 19"/>
                <a:gd name="T30" fmla="*/ 45 w 110"/>
                <a:gd name="T31" fmla="*/ 19 h 19"/>
                <a:gd name="T32" fmla="*/ 45 w 110"/>
                <a:gd name="T33" fmla="*/ 0 h 19"/>
                <a:gd name="T34" fmla="*/ 41 w 110"/>
                <a:gd name="T35" fmla="*/ 0 h 19"/>
                <a:gd name="T36" fmla="*/ 39 w 110"/>
                <a:gd name="T37" fmla="*/ 0 h 19"/>
                <a:gd name="T38" fmla="*/ 25 w 110"/>
                <a:gd name="T39" fmla="*/ 0 h 19"/>
                <a:gd name="T40" fmla="*/ 25 w 110"/>
                <a:gd name="T41" fmla="*/ 0 h 19"/>
                <a:gd name="T42" fmla="*/ 0 w 11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19">
                  <a:moveTo>
                    <a:pt x="50" y="0"/>
                  </a:moveTo>
                  <a:lnTo>
                    <a:pt x="62" y="0"/>
                  </a:lnTo>
                  <a:lnTo>
                    <a:pt x="62" y="19"/>
                  </a:lnTo>
                  <a:lnTo>
                    <a:pt x="108" y="19"/>
                  </a:lnTo>
                  <a:lnTo>
                    <a:pt x="108" y="19"/>
                  </a:lnTo>
                  <a:lnTo>
                    <a:pt x="110" y="19"/>
                  </a:lnTo>
                  <a:lnTo>
                    <a:pt x="110" y="0"/>
                  </a:lnTo>
                  <a:lnTo>
                    <a:pt x="77" y="0"/>
                  </a:lnTo>
                  <a:lnTo>
                    <a:pt x="77" y="0"/>
                  </a:lnTo>
                  <a:lnTo>
                    <a:pt x="58" y="0"/>
                  </a:lnTo>
                  <a:lnTo>
                    <a:pt x="56" y="0"/>
                  </a:lnTo>
                  <a:lnTo>
                    <a:pt x="50" y="0"/>
                  </a:lnTo>
                  <a:moveTo>
                    <a:pt x="0" y="0"/>
                  </a:moveTo>
                  <a:lnTo>
                    <a:pt x="0" y="19"/>
                  </a:lnTo>
                  <a:lnTo>
                    <a:pt x="2" y="19"/>
                  </a:lnTo>
                  <a:lnTo>
                    <a:pt x="45" y="19"/>
                  </a:lnTo>
                  <a:lnTo>
                    <a:pt x="45" y="0"/>
                  </a:lnTo>
                  <a:lnTo>
                    <a:pt x="41" y="0"/>
                  </a:lnTo>
                  <a:lnTo>
                    <a:pt x="39" y="0"/>
                  </a:lnTo>
                  <a:lnTo>
                    <a:pt x="25" y="0"/>
                  </a:lnTo>
                  <a:lnTo>
                    <a:pt x="2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8" name="ïşḷide"/>
            <p:cNvSpPr/>
            <p:nvPr userDrawn="1">
              <p:custDataLst>
                <p:tags r:id="rId76"/>
              </p:custDataLst>
            </p:nvPr>
          </p:nvSpPr>
          <p:spPr bwMode="auto">
            <a:xfrm>
              <a:off x="11000549" y="3213787"/>
              <a:ext cx="33477" cy="61047"/>
            </a:xfrm>
            <a:custGeom>
              <a:avLst/>
              <a:gdLst>
                <a:gd name="T0" fmla="*/ 0 w 17"/>
                <a:gd name="T1" fmla="*/ 0 h 31"/>
                <a:gd name="T2" fmla="*/ 0 w 17"/>
                <a:gd name="T3" fmla="*/ 0 h 31"/>
                <a:gd name="T4" fmla="*/ 0 w 17"/>
                <a:gd name="T5" fmla="*/ 19 h 31"/>
                <a:gd name="T6" fmla="*/ 0 w 17"/>
                <a:gd name="T7" fmla="*/ 21 h 31"/>
                <a:gd name="T8" fmla="*/ 0 w 17"/>
                <a:gd name="T9" fmla="*/ 31 h 31"/>
                <a:gd name="T10" fmla="*/ 2 w 17"/>
                <a:gd name="T11" fmla="*/ 27 h 31"/>
                <a:gd name="T12" fmla="*/ 5 w 17"/>
                <a:gd name="T13" fmla="*/ 31 h 31"/>
                <a:gd name="T14" fmla="*/ 7 w 17"/>
                <a:gd name="T15" fmla="*/ 27 h 31"/>
                <a:gd name="T16" fmla="*/ 9 w 17"/>
                <a:gd name="T17" fmla="*/ 31 h 31"/>
                <a:gd name="T18" fmla="*/ 11 w 17"/>
                <a:gd name="T19" fmla="*/ 27 h 31"/>
                <a:gd name="T20" fmla="*/ 13 w 17"/>
                <a:gd name="T21" fmla="*/ 31 h 31"/>
                <a:gd name="T22" fmla="*/ 15 w 17"/>
                <a:gd name="T23" fmla="*/ 27 h 31"/>
                <a:gd name="T24" fmla="*/ 17 w 17"/>
                <a:gd name="T25" fmla="*/ 31 h 31"/>
                <a:gd name="T26" fmla="*/ 17 w 17"/>
                <a:gd name="T27" fmla="*/ 21 h 31"/>
                <a:gd name="T28" fmla="*/ 17 w 17"/>
                <a:gd name="T29" fmla="*/ 19 h 31"/>
                <a:gd name="T30" fmla="*/ 17 w 17"/>
                <a:gd name="T31" fmla="*/ 0 h 31"/>
                <a:gd name="T32" fmla="*/ 5 w 17"/>
                <a:gd name="T33" fmla="*/ 0 h 31"/>
                <a:gd name="T34" fmla="*/ 0 w 17"/>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31">
                  <a:moveTo>
                    <a:pt x="0" y="0"/>
                  </a:moveTo>
                  <a:lnTo>
                    <a:pt x="0" y="0"/>
                  </a:lnTo>
                  <a:lnTo>
                    <a:pt x="0" y="19"/>
                  </a:lnTo>
                  <a:lnTo>
                    <a:pt x="0" y="21"/>
                  </a:lnTo>
                  <a:lnTo>
                    <a:pt x="0" y="31"/>
                  </a:lnTo>
                  <a:lnTo>
                    <a:pt x="2" y="27"/>
                  </a:lnTo>
                  <a:lnTo>
                    <a:pt x="5" y="31"/>
                  </a:lnTo>
                  <a:lnTo>
                    <a:pt x="7" y="27"/>
                  </a:lnTo>
                  <a:lnTo>
                    <a:pt x="9" y="31"/>
                  </a:lnTo>
                  <a:lnTo>
                    <a:pt x="11" y="27"/>
                  </a:lnTo>
                  <a:lnTo>
                    <a:pt x="13" y="31"/>
                  </a:lnTo>
                  <a:lnTo>
                    <a:pt x="15" y="27"/>
                  </a:lnTo>
                  <a:lnTo>
                    <a:pt x="17" y="31"/>
                  </a:lnTo>
                  <a:lnTo>
                    <a:pt x="17" y="21"/>
                  </a:lnTo>
                  <a:lnTo>
                    <a:pt x="17" y="19"/>
                  </a:lnTo>
                  <a:lnTo>
                    <a:pt x="17" y="0"/>
                  </a:lnTo>
                  <a:lnTo>
                    <a:pt x="5" y="0"/>
                  </a:lnTo>
                  <a:lnTo>
                    <a:pt x="0" y="0"/>
                  </a:lnTo>
                  <a:close/>
                </a:path>
              </a:pathLst>
            </a:custGeom>
            <a:solidFill>
              <a:srgbClr val="EE9B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9" name="iṣļïḋê"/>
            <p:cNvSpPr/>
            <p:nvPr userDrawn="1">
              <p:custDataLst>
                <p:tags r:id="rId77"/>
              </p:custDataLst>
            </p:nvPr>
          </p:nvSpPr>
          <p:spPr bwMode="auto">
            <a:xfrm>
              <a:off x="11000549" y="3213787"/>
              <a:ext cx="33477" cy="61047"/>
            </a:xfrm>
            <a:custGeom>
              <a:avLst/>
              <a:gdLst>
                <a:gd name="T0" fmla="*/ 0 w 17"/>
                <a:gd name="T1" fmla="*/ 0 h 31"/>
                <a:gd name="T2" fmla="*/ 0 w 17"/>
                <a:gd name="T3" fmla="*/ 0 h 31"/>
                <a:gd name="T4" fmla="*/ 0 w 17"/>
                <a:gd name="T5" fmla="*/ 19 h 31"/>
                <a:gd name="T6" fmla="*/ 0 w 17"/>
                <a:gd name="T7" fmla="*/ 21 h 31"/>
                <a:gd name="T8" fmla="*/ 0 w 17"/>
                <a:gd name="T9" fmla="*/ 31 h 31"/>
                <a:gd name="T10" fmla="*/ 2 w 17"/>
                <a:gd name="T11" fmla="*/ 27 h 31"/>
                <a:gd name="T12" fmla="*/ 5 w 17"/>
                <a:gd name="T13" fmla="*/ 31 h 31"/>
                <a:gd name="T14" fmla="*/ 7 w 17"/>
                <a:gd name="T15" fmla="*/ 27 h 31"/>
                <a:gd name="T16" fmla="*/ 9 w 17"/>
                <a:gd name="T17" fmla="*/ 31 h 31"/>
                <a:gd name="T18" fmla="*/ 11 w 17"/>
                <a:gd name="T19" fmla="*/ 27 h 31"/>
                <a:gd name="T20" fmla="*/ 13 w 17"/>
                <a:gd name="T21" fmla="*/ 31 h 31"/>
                <a:gd name="T22" fmla="*/ 15 w 17"/>
                <a:gd name="T23" fmla="*/ 27 h 31"/>
                <a:gd name="T24" fmla="*/ 17 w 17"/>
                <a:gd name="T25" fmla="*/ 31 h 31"/>
                <a:gd name="T26" fmla="*/ 17 w 17"/>
                <a:gd name="T27" fmla="*/ 21 h 31"/>
                <a:gd name="T28" fmla="*/ 17 w 17"/>
                <a:gd name="T29" fmla="*/ 19 h 31"/>
                <a:gd name="T30" fmla="*/ 17 w 17"/>
                <a:gd name="T31" fmla="*/ 0 h 31"/>
                <a:gd name="T32" fmla="*/ 5 w 17"/>
                <a:gd name="T33" fmla="*/ 0 h 31"/>
                <a:gd name="T34" fmla="*/ 0 w 17"/>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31">
                  <a:moveTo>
                    <a:pt x="0" y="0"/>
                  </a:moveTo>
                  <a:lnTo>
                    <a:pt x="0" y="0"/>
                  </a:lnTo>
                  <a:lnTo>
                    <a:pt x="0" y="19"/>
                  </a:lnTo>
                  <a:lnTo>
                    <a:pt x="0" y="21"/>
                  </a:lnTo>
                  <a:lnTo>
                    <a:pt x="0" y="31"/>
                  </a:lnTo>
                  <a:lnTo>
                    <a:pt x="2" y="27"/>
                  </a:lnTo>
                  <a:lnTo>
                    <a:pt x="5" y="31"/>
                  </a:lnTo>
                  <a:lnTo>
                    <a:pt x="7" y="27"/>
                  </a:lnTo>
                  <a:lnTo>
                    <a:pt x="9" y="31"/>
                  </a:lnTo>
                  <a:lnTo>
                    <a:pt x="11" y="27"/>
                  </a:lnTo>
                  <a:lnTo>
                    <a:pt x="13" y="31"/>
                  </a:lnTo>
                  <a:lnTo>
                    <a:pt x="15" y="27"/>
                  </a:lnTo>
                  <a:lnTo>
                    <a:pt x="17" y="31"/>
                  </a:lnTo>
                  <a:lnTo>
                    <a:pt x="17" y="21"/>
                  </a:lnTo>
                  <a:lnTo>
                    <a:pt x="17" y="19"/>
                  </a:lnTo>
                  <a:lnTo>
                    <a:pt x="17" y="0"/>
                  </a:lnTo>
                  <a:lnTo>
                    <a:pt x="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1" name="ïśľídê"/>
            <p:cNvSpPr/>
            <p:nvPr userDrawn="1">
              <p:custDataLst>
                <p:tags r:id="rId78"/>
              </p:custDataLst>
            </p:nvPr>
          </p:nvSpPr>
          <p:spPr bwMode="auto">
            <a:xfrm>
              <a:off x="10525963" y="2384741"/>
              <a:ext cx="102399" cy="102399"/>
            </a:xfrm>
            <a:custGeom>
              <a:avLst/>
              <a:gdLst>
                <a:gd name="T0" fmla="*/ 23 w 25"/>
                <a:gd name="T1" fmla="*/ 13 h 25"/>
                <a:gd name="T2" fmla="*/ 21 w 25"/>
                <a:gd name="T3" fmla="*/ 13 h 25"/>
                <a:gd name="T4" fmla="*/ 13 w 25"/>
                <a:gd name="T5" fmla="*/ 21 h 25"/>
                <a:gd name="T6" fmla="*/ 4 w 25"/>
                <a:gd name="T7" fmla="*/ 13 h 25"/>
                <a:gd name="T8" fmla="*/ 13 w 25"/>
                <a:gd name="T9" fmla="*/ 4 h 25"/>
                <a:gd name="T10" fmla="*/ 21 w 25"/>
                <a:gd name="T11" fmla="*/ 13 h 25"/>
                <a:gd name="T12" fmla="*/ 23 w 25"/>
                <a:gd name="T13" fmla="*/ 13 h 25"/>
                <a:gd name="T14" fmla="*/ 25 w 25"/>
                <a:gd name="T15" fmla="*/ 13 h 25"/>
                <a:gd name="T16" fmla="*/ 13 w 25"/>
                <a:gd name="T17" fmla="*/ 0 h 25"/>
                <a:gd name="T18" fmla="*/ 0 w 25"/>
                <a:gd name="T19" fmla="*/ 13 h 25"/>
                <a:gd name="T20" fmla="*/ 13 w 25"/>
                <a:gd name="T21" fmla="*/ 25 h 25"/>
                <a:gd name="T22" fmla="*/ 25 w 25"/>
                <a:gd name="T23" fmla="*/ 13 h 25"/>
                <a:gd name="T24" fmla="*/ 23 w 25"/>
                <a:gd name="T25"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3"/>
                  </a:moveTo>
                  <a:cubicBezTo>
                    <a:pt x="21" y="13"/>
                    <a:pt x="21" y="13"/>
                    <a:pt x="21" y="13"/>
                  </a:cubicBezTo>
                  <a:cubicBezTo>
                    <a:pt x="21" y="17"/>
                    <a:pt x="18" y="21"/>
                    <a:pt x="13" y="21"/>
                  </a:cubicBezTo>
                  <a:cubicBezTo>
                    <a:pt x="8" y="21"/>
                    <a:pt x="4" y="17"/>
                    <a:pt x="4" y="13"/>
                  </a:cubicBezTo>
                  <a:cubicBezTo>
                    <a:pt x="4" y="8"/>
                    <a:pt x="8" y="4"/>
                    <a:pt x="13" y="4"/>
                  </a:cubicBezTo>
                  <a:cubicBezTo>
                    <a:pt x="18" y="4"/>
                    <a:pt x="21" y="8"/>
                    <a:pt x="21" y="13"/>
                  </a:cubicBezTo>
                  <a:cubicBezTo>
                    <a:pt x="23" y="13"/>
                    <a:pt x="23" y="13"/>
                    <a:pt x="23" y="13"/>
                  </a:cubicBezTo>
                  <a:cubicBezTo>
                    <a:pt x="25" y="13"/>
                    <a:pt x="25" y="13"/>
                    <a:pt x="25" y="13"/>
                  </a:cubicBezTo>
                  <a:cubicBezTo>
                    <a:pt x="25" y="6"/>
                    <a:pt x="20" y="0"/>
                    <a:pt x="13" y="0"/>
                  </a:cubicBezTo>
                  <a:cubicBezTo>
                    <a:pt x="6" y="0"/>
                    <a:pt x="0" y="6"/>
                    <a:pt x="0" y="13"/>
                  </a:cubicBezTo>
                  <a:cubicBezTo>
                    <a:pt x="0" y="20"/>
                    <a:pt x="6" y="25"/>
                    <a:pt x="13" y="25"/>
                  </a:cubicBezTo>
                  <a:cubicBezTo>
                    <a:pt x="20" y="25"/>
                    <a:pt x="25" y="20"/>
                    <a:pt x="25" y="13"/>
                  </a:cubicBezTo>
                  <a:lnTo>
                    <a:pt x="23" y="13"/>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4" name="ïśľïde"/>
            <p:cNvSpPr/>
            <p:nvPr userDrawn="1">
              <p:custDataLst>
                <p:tags r:id="rId79"/>
              </p:custDataLst>
            </p:nvPr>
          </p:nvSpPr>
          <p:spPr bwMode="auto">
            <a:xfrm>
              <a:off x="11291996" y="2085417"/>
              <a:ext cx="19693" cy="82708"/>
            </a:xfrm>
            <a:custGeom>
              <a:avLst/>
              <a:gdLst>
                <a:gd name="T0" fmla="*/ 0 w 5"/>
                <a:gd name="T1" fmla="*/ 3 h 20"/>
                <a:gd name="T2" fmla="*/ 0 w 5"/>
                <a:gd name="T3" fmla="*/ 18 h 20"/>
                <a:gd name="T4" fmla="*/ 3 w 5"/>
                <a:gd name="T5" fmla="*/ 20 h 20"/>
                <a:gd name="T6" fmla="*/ 5 w 5"/>
                <a:gd name="T7" fmla="*/ 18 h 20"/>
                <a:gd name="T8" fmla="*/ 5 w 5"/>
                <a:gd name="T9" fmla="*/ 3 h 20"/>
                <a:gd name="T10" fmla="*/ 3 w 5"/>
                <a:gd name="T11" fmla="*/ 0 h 20"/>
                <a:gd name="T12" fmla="*/ 0 w 5"/>
                <a:gd name="T13" fmla="*/ 3 h 20"/>
              </a:gdLst>
              <a:ahLst/>
              <a:cxnLst>
                <a:cxn ang="0">
                  <a:pos x="T0" y="T1"/>
                </a:cxn>
                <a:cxn ang="0">
                  <a:pos x="T2" y="T3"/>
                </a:cxn>
                <a:cxn ang="0">
                  <a:pos x="T4" y="T5"/>
                </a:cxn>
                <a:cxn ang="0">
                  <a:pos x="T6" y="T7"/>
                </a:cxn>
                <a:cxn ang="0">
                  <a:pos x="T8" y="T9"/>
                </a:cxn>
                <a:cxn ang="0">
                  <a:pos x="T10" y="T11"/>
                </a:cxn>
                <a:cxn ang="0">
                  <a:pos x="T12" y="T13"/>
                </a:cxn>
              </a:cxnLst>
              <a:rect l="0" t="0" r="r" b="b"/>
              <a:pathLst>
                <a:path w="5" h="20">
                  <a:moveTo>
                    <a:pt x="0" y="3"/>
                  </a:moveTo>
                  <a:cubicBezTo>
                    <a:pt x="0" y="18"/>
                    <a:pt x="0" y="18"/>
                    <a:pt x="0" y="18"/>
                  </a:cubicBezTo>
                  <a:cubicBezTo>
                    <a:pt x="0" y="19"/>
                    <a:pt x="1" y="20"/>
                    <a:pt x="3" y="20"/>
                  </a:cubicBezTo>
                  <a:cubicBezTo>
                    <a:pt x="4" y="20"/>
                    <a:pt x="5" y="19"/>
                    <a:pt x="5" y="18"/>
                  </a:cubicBezTo>
                  <a:cubicBezTo>
                    <a:pt x="5" y="3"/>
                    <a:pt x="5" y="3"/>
                    <a:pt x="5" y="3"/>
                  </a:cubicBezTo>
                  <a:cubicBezTo>
                    <a:pt x="5" y="1"/>
                    <a:pt x="4" y="0"/>
                    <a:pt x="3" y="0"/>
                  </a:cubicBezTo>
                  <a:cubicBezTo>
                    <a:pt x="1" y="0"/>
                    <a:pt x="0" y="1"/>
                    <a:pt x="0" y="3"/>
                  </a:cubicBezTo>
                </a:path>
              </a:pathLst>
            </a:custGeom>
            <a:solidFill>
              <a:schemeClr val="accent3"/>
            </a:solidFill>
            <a:ln>
              <a:noFill/>
            </a:ln>
          </p:spPr>
          <p:txBody>
            <a:bodyPr anchor="ctr"/>
            <a:lstStyle/>
            <a:p>
              <a:pPr algn="ctr"/>
              <a:endParaRPr sz="100"/>
            </a:p>
          </p:txBody>
        </p:sp>
        <p:sp>
          <p:nvSpPr>
            <p:cNvPr id="285" name="ïṩḷîḍé"/>
            <p:cNvSpPr/>
            <p:nvPr userDrawn="1">
              <p:custDataLst>
                <p:tags r:id="rId80"/>
              </p:custDataLst>
            </p:nvPr>
          </p:nvSpPr>
          <p:spPr bwMode="auto">
            <a:xfrm>
              <a:off x="11262456" y="2118894"/>
              <a:ext cx="78769" cy="15754"/>
            </a:xfrm>
            <a:custGeom>
              <a:avLst/>
              <a:gdLst>
                <a:gd name="T0" fmla="*/ 17 w 19"/>
                <a:gd name="T1" fmla="*/ 0 h 4"/>
                <a:gd name="T2" fmla="*/ 2 w 19"/>
                <a:gd name="T3" fmla="*/ 0 h 4"/>
                <a:gd name="T4" fmla="*/ 0 w 19"/>
                <a:gd name="T5" fmla="*/ 2 h 4"/>
                <a:gd name="T6" fmla="*/ 2 w 19"/>
                <a:gd name="T7" fmla="*/ 4 h 4"/>
                <a:gd name="T8" fmla="*/ 17 w 19"/>
                <a:gd name="T9" fmla="*/ 4 h 4"/>
                <a:gd name="T10" fmla="*/ 19 w 19"/>
                <a:gd name="T11" fmla="*/ 2 h 4"/>
                <a:gd name="T12" fmla="*/ 17 w 19"/>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9" h="4">
                  <a:moveTo>
                    <a:pt x="17" y="0"/>
                  </a:moveTo>
                  <a:cubicBezTo>
                    <a:pt x="2" y="0"/>
                    <a:pt x="2" y="0"/>
                    <a:pt x="2" y="0"/>
                  </a:cubicBezTo>
                  <a:cubicBezTo>
                    <a:pt x="1" y="0"/>
                    <a:pt x="0" y="1"/>
                    <a:pt x="0" y="2"/>
                  </a:cubicBezTo>
                  <a:cubicBezTo>
                    <a:pt x="0" y="3"/>
                    <a:pt x="1" y="4"/>
                    <a:pt x="2" y="4"/>
                  </a:cubicBezTo>
                  <a:cubicBezTo>
                    <a:pt x="17" y="4"/>
                    <a:pt x="17" y="4"/>
                    <a:pt x="17" y="4"/>
                  </a:cubicBezTo>
                  <a:cubicBezTo>
                    <a:pt x="19" y="4"/>
                    <a:pt x="19" y="3"/>
                    <a:pt x="19" y="2"/>
                  </a:cubicBezTo>
                  <a:cubicBezTo>
                    <a:pt x="19" y="1"/>
                    <a:pt x="19" y="0"/>
                    <a:pt x="17" y="0"/>
                  </a:cubicBezTo>
                </a:path>
              </a:pathLst>
            </a:custGeom>
            <a:solidFill>
              <a:schemeClr val="accent3"/>
            </a:solidFill>
            <a:ln>
              <a:noFill/>
            </a:ln>
          </p:spPr>
          <p:txBody>
            <a:bodyPr anchor="ctr"/>
            <a:lstStyle/>
            <a:p>
              <a:pPr algn="ctr"/>
              <a:endParaRPr sz="100"/>
            </a:p>
          </p:txBody>
        </p:sp>
      </p:grpSp>
      <p:grpSp>
        <p:nvGrpSpPr>
          <p:cNvPr id="286" name="组合 285"/>
          <p:cNvGrpSpPr/>
          <p:nvPr userDrawn="1">
            <p:custDataLst>
              <p:tags r:id="rId19"/>
            </p:custDataLst>
          </p:nvPr>
        </p:nvGrpSpPr>
        <p:grpSpPr>
          <a:xfrm>
            <a:off x="8600442" y="3327509"/>
            <a:ext cx="62031" cy="62031"/>
            <a:chOff x="11321294" y="4349666"/>
            <a:chExt cx="79484" cy="79484"/>
          </a:xfrm>
          <a:solidFill>
            <a:schemeClr val="accent1">
              <a:lumMod val="20000"/>
              <a:lumOff val="80000"/>
            </a:schemeClr>
          </a:solidFill>
        </p:grpSpPr>
        <p:sp>
          <p:nvSpPr>
            <p:cNvPr id="333" name="íṧ1íḑé"/>
            <p:cNvSpPr/>
            <p:nvPr>
              <p:custDataLst>
                <p:tags r:id="rId40"/>
              </p:custDataLst>
            </p:nvPr>
          </p:nvSpPr>
          <p:spPr bwMode="auto">
            <a:xfrm>
              <a:off x="11353467" y="4349666"/>
              <a:ext cx="15140" cy="79484"/>
            </a:xfrm>
            <a:custGeom>
              <a:avLst/>
              <a:gdLst>
                <a:gd name="T0" fmla="*/ 0 w 4"/>
                <a:gd name="T1" fmla="*/ 3 h 20"/>
                <a:gd name="T2" fmla="*/ 0 w 4"/>
                <a:gd name="T3" fmla="*/ 18 h 20"/>
                <a:gd name="T4" fmla="*/ 2 w 4"/>
                <a:gd name="T5" fmla="*/ 20 h 20"/>
                <a:gd name="T6" fmla="*/ 4 w 4"/>
                <a:gd name="T7" fmla="*/ 18 h 20"/>
                <a:gd name="T8" fmla="*/ 4 w 4"/>
                <a:gd name="T9" fmla="*/ 3 h 20"/>
                <a:gd name="T10" fmla="*/ 2 w 4"/>
                <a:gd name="T11" fmla="*/ 0 h 20"/>
                <a:gd name="T12" fmla="*/ 0 w 4"/>
                <a:gd name="T13" fmla="*/ 3 h 20"/>
              </a:gdLst>
              <a:ahLst/>
              <a:cxnLst>
                <a:cxn ang="0">
                  <a:pos x="T0" y="T1"/>
                </a:cxn>
                <a:cxn ang="0">
                  <a:pos x="T2" y="T3"/>
                </a:cxn>
                <a:cxn ang="0">
                  <a:pos x="T4" y="T5"/>
                </a:cxn>
                <a:cxn ang="0">
                  <a:pos x="T6" y="T7"/>
                </a:cxn>
                <a:cxn ang="0">
                  <a:pos x="T8" y="T9"/>
                </a:cxn>
                <a:cxn ang="0">
                  <a:pos x="T10" y="T11"/>
                </a:cxn>
                <a:cxn ang="0">
                  <a:pos x="T12" y="T13"/>
                </a:cxn>
              </a:cxnLst>
              <a:rect l="0" t="0" r="r" b="b"/>
              <a:pathLst>
                <a:path w="4" h="20">
                  <a:moveTo>
                    <a:pt x="0" y="3"/>
                  </a:moveTo>
                  <a:cubicBezTo>
                    <a:pt x="0" y="18"/>
                    <a:pt x="0" y="18"/>
                    <a:pt x="0" y="18"/>
                  </a:cubicBezTo>
                  <a:cubicBezTo>
                    <a:pt x="0" y="19"/>
                    <a:pt x="1" y="20"/>
                    <a:pt x="2" y="20"/>
                  </a:cubicBezTo>
                  <a:cubicBezTo>
                    <a:pt x="4" y="20"/>
                    <a:pt x="4" y="19"/>
                    <a:pt x="4" y="18"/>
                  </a:cubicBezTo>
                  <a:cubicBezTo>
                    <a:pt x="4" y="3"/>
                    <a:pt x="4" y="3"/>
                    <a:pt x="4" y="3"/>
                  </a:cubicBezTo>
                  <a:cubicBezTo>
                    <a:pt x="4" y="1"/>
                    <a:pt x="4" y="0"/>
                    <a:pt x="2" y="0"/>
                  </a:cubicBezTo>
                  <a:cubicBezTo>
                    <a:pt x="1" y="0"/>
                    <a:pt x="0" y="1"/>
                    <a:pt x="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34" name="iṡľíḑê"/>
            <p:cNvSpPr/>
            <p:nvPr>
              <p:custDataLst>
                <p:tags r:id="rId41"/>
              </p:custDataLst>
            </p:nvPr>
          </p:nvSpPr>
          <p:spPr bwMode="auto">
            <a:xfrm>
              <a:off x="11321294" y="4381838"/>
              <a:ext cx="79484" cy="15140"/>
            </a:xfrm>
            <a:custGeom>
              <a:avLst/>
              <a:gdLst>
                <a:gd name="T0" fmla="*/ 18 w 20"/>
                <a:gd name="T1" fmla="*/ 0 h 4"/>
                <a:gd name="T2" fmla="*/ 3 w 20"/>
                <a:gd name="T3" fmla="*/ 0 h 4"/>
                <a:gd name="T4" fmla="*/ 0 w 20"/>
                <a:gd name="T5" fmla="*/ 2 h 4"/>
                <a:gd name="T6" fmla="*/ 3 w 20"/>
                <a:gd name="T7" fmla="*/ 4 h 4"/>
                <a:gd name="T8" fmla="*/ 18 w 20"/>
                <a:gd name="T9" fmla="*/ 4 h 4"/>
                <a:gd name="T10" fmla="*/ 20 w 20"/>
                <a:gd name="T11" fmla="*/ 2 h 4"/>
                <a:gd name="T12" fmla="*/ 18 w 2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0" h="4">
                  <a:moveTo>
                    <a:pt x="18" y="0"/>
                  </a:moveTo>
                  <a:cubicBezTo>
                    <a:pt x="3" y="0"/>
                    <a:pt x="3" y="0"/>
                    <a:pt x="3" y="0"/>
                  </a:cubicBezTo>
                  <a:cubicBezTo>
                    <a:pt x="1" y="0"/>
                    <a:pt x="0" y="1"/>
                    <a:pt x="0" y="2"/>
                  </a:cubicBezTo>
                  <a:cubicBezTo>
                    <a:pt x="0" y="4"/>
                    <a:pt x="1" y="4"/>
                    <a:pt x="3" y="4"/>
                  </a:cubicBezTo>
                  <a:cubicBezTo>
                    <a:pt x="18" y="4"/>
                    <a:pt x="18" y="4"/>
                    <a:pt x="18" y="4"/>
                  </a:cubicBezTo>
                  <a:cubicBezTo>
                    <a:pt x="19" y="4"/>
                    <a:pt x="20" y="4"/>
                    <a:pt x="20" y="2"/>
                  </a:cubicBezTo>
                  <a:cubicBezTo>
                    <a:pt x="20" y="1"/>
                    <a:pt x="19"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sp>
        <p:nvSpPr>
          <p:cNvPr id="289" name="îšľïḍé"/>
          <p:cNvSpPr/>
          <p:nvPr userDrawn="1">
            <p:custDataLst>
              <p:tags r:id="rId20"/>
            </p:custDataLst>
          </p:nvPr>
        </p:nvSpPr>
        <p:spPr bwMode="auto">
          <a:xfrm>
            <a:off x="5190228" y="2885909"/>
            <a:ext cx="11816" cy="62031"/>
          </a:xfrm>
          <a:custGeom>
            <a:avLst/>
            <a:gdLst>
              <a:gd name="T0" fmla="*/ 0 w 4"/>
              <a:gd name="T1" fmla="*/ 2 h 20"/>
              <a:gd name="T2" fmla="*/ 0 w 4"/>
              <a:gd name="T3" fmla="*/ 18 h 20"/>
              <a:gd name="T4" fmla="*/ 2 w 4"/>
              <a:gd name="T5" fmla="*/ 20 h 20"/>
              <a:gd name="T6" fmla="*/ 4 w 4"/>
              <a:gd name="T7" fmla="*/ 18 h 20"/>
              <a:gd name="T8" fmla="*/ 4 w 4"/>
              <a:gd name="T9" fmla="*/ 2 h 20"/>
              <a:gd name="T10" fmla="*/ 2 w 4"/>
              <a:gd name="T11" fmla="*/ 0 h 20"/>
              <a:gd name="T12" fmla="*/ 0 w 4"/>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4" h="20">
                <a:moveTo>
                  <a:pt x="0" y="2"/>
                </a:moveTo>
                <a:cubicBezTo>
                  <a:pt x="0" y="18"/>
                  <a:pt x="0" y="18"/>
                  <a:pt x="0" y="18"/>
                </a:cubicBezTo>
                <a:cubicBezTo>
                  <a:pt x="0" y="19"/>
                  <a:pt x="1" y="20"/>
                  <a:pt x="2" y="20"/>
                </a:cubicBezTo>
                <a:cubicBezTo>
                  <a:pt x="3" y="20"/>
                  <a:pt x="4" y="19"/>
                  <a:pt x="4" y="18"/>
                </a:cubicBezTo>
                <a:cubicBezTo>
                  <a:pt x="4" y="2"/>
                  <a:pt x="4" y="2"/>
                  <a:pt x="4" y="2"/>
                </a:cubicBezTo>
                <a:cubicBezTo>
                  <a:pt x="4" y="1"/>
                  <a:pt x="3" y="0"/>
                  <a:pt x="2" y="0"/>
                </a:cubicBezTo>
                <a:cubicBezTo>
                  <a:pt x="1" y="0"/>
                  <a:pt x="0" y="1"/>
                  <a:pt x="0" y="2"/>
                </a:cubicBezTo>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90" name="iṩḷíḓê"/>
          <p:cNvSpPr/>
          <p:nvPr userDrawn="1">
            <p:custDataLst>
              <p:tags r:id="rId21"/>
            </p:custDataLst>
          </p:nvPr>
        </p:nvSpPr>
        <p:spPr bwMode="auto">
          <a:xfrm>
            <a:off x="5165120" y="2911017"/>
            <a:ext cx="62031" cy="11816"/>
          </a:xfrm>
          <a:custGeom>
            <a:avLst/>
            <a:gdLst>
              <a:gd name="T0" fmla="*/ 18 w 20"/>
              <a:gd name="T1" fmla="*/ 0 h 4"/>
              <a:gd name="T2" fmla="*/ 2 w 20"/>
              <a:gd name="T3" fmla="*/ 0 h 4"/>
              <a:gd name="T4" fmla="*/ 0 w 20"/>
              <a:gd name="T5" fmla="*/ 2 h 4"/>
              <a:gd name="T6" fmla="*/ 2 w 20"/>
              <a:gd name="T7" fmla="*/ 4 h 4"/>
              <a:gd name="T8" fmla="*/ 18 w 20"/>
              <a:gd name="T9" fmla="*/ 4 h 4"/>
              <a:gd name="T10" fmla="*/ 20 w 20"/>
              <a:gd name="T11" fmla="*/ 2 h 4"/>
              <a:gd name="T12" fmla="*/ 18 w 2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0" h="4">
                <a:moveTo>
                  <a:pt x="18" y="0"/>
                </a:moveTo>
                <a:cubicBezTo>
                  <a:pt x="2" y="0"/>
                  <a:pt x="2" y="0"/>
                  <a:pt x="2" y="0"/>
                </a:cubicBezTo>
                <a:cubicBezTo>
                  <a:pt x="1" y="0"/>
                  <a:pt x="0" y="1"/>
                  <a:pt x="0" y="2"/>
                </a:cubicBezTo>
                <a:cubicBezTo>
                  <a:pt x="0" y="3"/>
                  <a:pt x="1" y="4"/>
                  <a:pt x="2" y="4"/>
                </a:cubicBezTo>
                <a:cubicBezTo>
                  <a:pt x="18" y="4"/>
                  <a:pt x="18" y="4"/>
                  <a:pt x="18" y="4"/>
                </a:cubicBezTo>
                <a:cubicBezTo>
                  <a:pt x="19" y="4"/>
                  <a:pt x="20" y="3"/>
                  <a:pt x="20" y="2"/>
                </a:cubicBezTo>
                <a:cubicBezTo>
                  <a:pt x="20" y="1"/>
                  <a:pt x="19" y="0"/>
                  <a:pt x="18" y="0"/>
                </a:cubicBezTo>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1" name="iṡlïḑe"/>
          <p:cNvSpPr/>
          <p:nvPr userDrawn="1">
            <p:custDataLst>
              <p:tags r:id="rId22"/>
            </p:custDataLst>
          </p:nvPr>
        </p:nvSpPr>
        <p:spPr bwMode="auto">
          <a:xfrm>
            <a:off x="5763005" y="1757450"/>
            <a:ext cx="140487" cy="140487"/>
          </a:xfrm>
          <a:custGeom>
            <a:avLst/>
            <a:gdLst>
              <a:gd name="T0" fmla="*/ 23 w 25"/>
              <a:gd name="T1" fmla="*/ 12 h 25"/>
              <a:gd name="T2" fmla="*/ 21 w 25"/>
              <a:gd name="T3" fmla="*/ 12 h 25"/>
              <a:gd name="T4" fmla="*/ 13 w 25"/>
              <a:gd name="T5" fmla="*/ 21 h 25"/>
              <a:gd name="T6" fmla="*/ 4 w 25"/>
              <a:gd name="T7" fmla="*/ 12 h 25"/>
              <a:gd name="T8" fmla="*/ 13 w 25"/>
              <a:gd name="T9" fmla="*/ 4 h 25"/>
              <a:gd name="T10" fmla="*/ 21 w 25"/>
              <a:gd name="T11" fmla="*/ 12 h 25"/>
              <a:gd name="T12" fmla="*/ 23 w 25"/>
              <a:gd name="T13" fmla="*/ 12 h 25"/>
              <a:gd name="T14" fmla="*/ 25 w 25"/>
              <a:gd name="T15" fmla="*/ 12 h 25"/>
              <a:gd name="T16" fmla="*/ 13 w 25"/>
              <a:gd name="T17" fmla="*/ 0 h 25"/>
              <a:gd name="T18" fmla="*/ 0 w 25"/>
              <a:gd name="T19" fmla="*/ 12 h 25"/>
              <a:gd name="T20" fmla="*/ 13 w 25"/>
              <a:gd name="T21" fmla="*/ 25 h 25"/>
              <a:gd name="T22" fmla="*/ 25 w 25"/>
              <a:gd name="T23" fmla="*/ 12 h 25"/>
              <a:gd name="T24" fmla="*/ 23 w 25"/>
              <a:gd name="T2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2"/>
                </a:moveTo>
                <a:cubicBezTo>
                  <a:pt x="21" y="12"/>
                  <a:pt x="21" y="12"/>
                  <a:pt x="21" y="12"/>
                </a:cubicBezTo>
                <a:cubicBezTo>
                  <a:pt x="21" y="17"/>
                  <a:pt x="18" y="21"/>
                  <a:pt x="13" y="21"/>
                </a:cubicBezTo>
                <a:cubicBezTo>
                  <a:pt x="8" y="21"/>
                  <a:pt x="4" y="17"/>
                  <a:pt x="4" y="12"/>
                </a:cubicBezTo>
                <a:cubicBezTo>
                  <a:pt x="4" y="8"/>
                  <a:pt x="8" y="4"/>
                  <a:pt x="13" y="4"/>
                </a:cubicBezTo>
                <a:cubicBezTo>
                  <a:pt x="18" y="4"/>
                  <a:pt x="21" y="8"/>
                  <a:pt x="21" y="12"/>
                </a:cubicBezTo>
                <a:cubicBezTo>
                  <a:pt x="23" y="12"/>
                  <a:pt x="23" y="12"/>
                  <a:pt x="23" y="12"/>
                </a:cubicBezTo>
                <a:cubicBezTo>
                  <a:pt x="25" y="12"/>
                  <a:pt x="25" y="12"/>
                  <a:pt x="25" y="12"/>
                </a:cubicBezTo>
                <a:cubicBezTo>
                  <a:pt x="25" y="5"/>
                  <a:pt x="20" y="0"/>
                  <a:pt x="13" y="0"/>
                </a:cubicBezTo>
                <a:cubicBezTo>
                  <a:pt x="6" y="0"/>
                  <a:pt x="0" y="5"/>
                  <a:pt x="0" y="12"/>
                </a:cubicBezTo>
                <a:cubicBezTo>
                  <a:pt x="0" y="19"/>
                  <a:pt x="6" y="25"/>
                  <a:pt x="13" y="25"/>
                </a:cubicBezTo>
                <a:cubicBezTo>
                  <a:pt x="20" y="25"/>
                  <a:pt x="25" y="19"/>
                  <a:pt x="25" y="12"/>
                </a:cubicBezTo>
                <a:lnTo>
                  <a:pt x="23" y="12"/>
                </a:lnTo>
                <a:close/>
              </a:path>
            </a:pathLst>
          </a:custGeom>
          <a:solidFill>
            <a:schemeClr val="accent1">
              <a:lumMod val="60000"/>
              <a:lumOff val="40000"/>
            </a:schemeClr>
          </a:solidFill>
          <a:ln>
            <a:noFill/>
          </a:ln>
        </p:spPr>
        <p:txBody>
          <a:bodyPr anchor="ctr"/>
          <a:lstStyle/>
          <a:p>
            <a:pPr algn="ctr"/>
            <a:endParaRPr sz="100"/>
          </a:p>
        </p:txBody>
      </p:sp>
      <p:grpSp>
        <p:nvGrpSpPr>
          <p:cNvPr id="14" name="组合 13"/>
          <p:cNvGrpSpPr/>
          <p:nvPr userDrawn="1">
            <p:custDataLst>
              <p:tags r:id="rId23"/>
            </p:custDataLst>
          </p:nvPr>
        </p:nvGrpSpPr>
        <p:grpSpPr>
          <a:xfrm>
            <a:off x="2401439" y="3431152"/>
            <a:ext cx="59613" cy="59613"/>
            <a:chOff x="11321294" y="4349666"/>
            <a:chExt cx="79484" cy="79484"/>
          </a:xfrm>
        </p:grpSpPr>
        <p:sp>
          <p:nvSpPr>
            <p:cNvPr id="337" name="í$ľîḓè"/>
            <p:cNvSpPr/>
            <p:nvPr>
              <p:custDataLst>
                <p:tags r:id="rId38"/>
              </p:custDataLst>
            </p:nvPr>
          </p:nvSpPr>
          <p:spPr bwMode="auto">
            <a:xfrm>
              <a:off x="11353467" y="4349666"/>
              <a:ext cx="15140" cy="79484"/>
            </a:xfrm>
            <a:custGeom>
              <a:avLst/>
              <a:gdLst>
                <a:gd name="T0" fmla="*/ 0 w 4"/>
                <a:gd name="T1" fmla="*/ 3 h 20"/>
                <a:gd name="T2" fmla="*/ 0 w 4"/>
                <a:gd name="T3" fmla="*/ 18 h 20"/>
                <a:gd name="T4" fmla="*/ 2 w 4"/>
                <a:gd name="T5" fmla="*/ 20 h 20"/>
                <a:gd name="T6" fmla="*/ 4 w 4"/>
                <a:gd name="T7" fmla="*/ 18 h 20"/>
                <a:gd name="T8" fmla="*/ 4 w 4"/>
                <a:gd name="T9" fmla="*/ 3 h 20"/>
                <a:gd name="T10" fmla="*/ 2 w 4"/>
                <a:gd name="T11" fmla="*/ 0 h 20"/>
                <a:gd name="T12" fmla="*/ 0 w 4"/>
                <a:gd name="T13" fmla="*/ 3 h 20"/>
              </a:gdLst>
              <a:ahLst/>
              <a:cxnLst>
                <a:cxn ang="0">
                  <a:pos x="T0" y="T1"/>
                </a:cxn>
                <a:cxn ang="0">
                  <a:pos x="T2" y="T3"/>
                </a:cxn>
                <a:cxn ang="0">
                  <a:pos x="T4" y="T5"/>
                </a:cxn>
                <a:cxn ang="0">
                  <a:pos x="T6" y="T7"/>
                </a:cxn>
                <a:cxn ang="0">
                  <a:pos x="T8" y="T9"/>
                </a:cxn>
                <a:cxn ang="0">
                  <a:pos x="T10" y="T11"/>
                </a:cxn>
                <a:cxn ang="0">
                  <a:pos x="T12" y="T13"/>
                </a:cxn>
              </a:cxnLst>
              <a:rect l="0" t="0" r="r" b="b"/>
              <a:pathLst>
                <a:path w="4" h="20">
                  <a:moveTo>
                    <a:pt x="0" y="3"/>
                  </a:moveTo>
                  <a:cubicBezTo>
                    <a:pt x="0" y="18"/>
                    <a:pt x="0" y="18"/>
                    <a:pt x="0" y="18"/>
                  </a:cubicBezTo>
                  <a:cubicBezTo>
                    <a:pt x="0" y="19"/>
                    <a:pt x="1" y="20"/>
                    <a:pt x="2" y="20"/>
                  </a:cubicBezTo>
                  <a:cubicBezTo>
                    <a:pt x="4" y="20"/>
                    <a:pt x="4" y="19"/>
                    <a:pt x="4" y="18"/>
                  </a:cubicBezTo>
                  <a:cubicBezTo>
                    <a:pt x="4" y="3"/>
                    <a:pt x="4" y="3"/>
                    <a:pt x="4" y="3"/>
                  </a:cubicBezTo>
                  <a:cubicBezTo>
                    <a:pt x="4" y="1"/>
                    <a:pt x="4" y="0"/>
                    <a:pt x="2" y="0"/>
                  </a:cubicBezTo>
                  <a:cubicBezTo>
                    <a:pt x="1" y="0"/>
                    <a:pt x="0" y="1"/>
                    <a:pt x="0" y="3"/>
                  </a:cubicBezTo>
                </a:path>
              </a:pathLst>
            </a:custGeom>
            <a:solidFill>
              <a:srgbClr val="D3BB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38" name="îśḷïḑê"/>
            <p:cNvSpPr/>
            <p:nvPr>
              <p:custDataLst>
                <p:tags r:id="rId39"/>
              </p:custDataLst>
            </p:nvPr>
          </p:nvSpPr>
          <p:spPr bwMode="auto">
            <a:xfrm>
              <a:off x="11321294" y="4381838"/>
              <a:ext cx="79484" cy="15140"/>
            </a:xfrm>
            <a:custGeom>
              <a:avLst/>
              <a:gdLst>
                <a:gd name="T0" fmla="*/ 18 w 20"/>
                <a:gd name="T1" fmla="*/ 0 h 4"/>
                <a:gd name="T2" fmla="*/ 3 w 20"/>
                <a:gd name="T3" fmla="*/ 0 h 4"/>
                <a:gd name="T4" fmla="*/ 0 w 20"/>
                <a:gd name="T5" fmla="*/ 2 h 4"/>
                <a:gd name="T6" fmla="*/ 3 w 20"/>
                <a:gd name="T7" fmla="*/ 4 h 4"/>
                <a:gd name="T8" fmla="*/ 18 w 20"/>
                <a:gd name="T9" fmla="*/ 4 h 4"/>
                <a:gd name="T10" fmla="*/ 20 w 20"/>
                <a:gd name="T11" fmla="*/ 2 h 4"/>
                <a:gd name="T12" fmla="*/ 18 w 2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0" h="4">
                  <a:moveTo>
                    <a:pt x="18" y="0"/>
                  </a:moveTo>
                  <a:cubicBezTo>
                    <a:pt x="3" y="0"/>
                    <a:pt x="3" y="0"/>
                    <a:pt x="3" y="0"/>
                  </a:cubicBezTo>
                  <a:cubicBezTo>
                    <a:pt x="1" y="0"/>
                    <a:pt x="0" y="1"/>
                    <a:pt x="0" y="2"/>
                  </a:cubicBezTo>
                  <a:cubicBezTo>
                    <a:pt x="0" y="4"/>
                    <a:pt x="1" y="4"/>
                    <a:pt x="3" y="4"/>
                  </a:cubicBezTo>
                  <a:cubicBezTo>
                    <a:pt x="18" y="4"/>
                    <a:pt x="18" y="4"/>
                    <a:pt x="18" y="4"/>
                  </a:cubicBezTo>
                  <a:cubicBezTo>
                    <a:pt x="19" y="4"/>
                    <a:pt x="20" y="4"/>
                    <a:pt x="20" y="2"/>
                  </a:cubicBezTo>
                  <a:cubicBezTo>
                    <a:pt x="20" y="1"/>
                    <a:pt x="19" y="0"/>
                    <a:pt x="18" y="0"/>
                  </a:cubicBezTo>
                </a:path>
              </a:pathLst>
            </a:custGeom>
            <a:solidFill>
              <a:srgbClr val="D3BB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sp>
        <p:nvSpPr>
          <p:cNvPr id="9801" name="副标题 9800"/>
          <p:cNvSpPr>
            <a:spLocks noGrp="1"/>
          </p:cNvSpPr>
          <p:nvPr userDrawn="1">
            <p:ph type="subTitle" idx="1"/>
            <p:custDataLst>
              <p:tags r:id="rId24"/>
            </p:custDataLst>
          </p:nvPr>
        </p:nvSpPr>
        <p:spPr>
          <a:xfrm>
            <a:off x="504824" y="2849914"/>
            <a:ext cx="2458295" cy="286764"/>
          </a:xfrm>
          <a:prstGeom prst="roundRect">
            <a:avLst>
              <a:gd name="adj" fmla="val 39088"/>
            </a:avLst>
          </a:prstGeom>
          <a:solidFill>
            <a:schemeClr val="accent2"/>
          </a:solidFill>
        </p:spPr>
        <p:txBody>
          <a:bodyPr anchor="t">
            <a:normAutofit/>
          </a:bodyPr>
          <a:lstStyle>
            <a:lvl1pPr marL="0" indent="0" algn="l">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3865" indent="0" algn="ctr">
              <a:buNone/>
              <a:defRPr sz="1200"/>
            </a:lvl6pPr>
            <a:lvl7pPr marL="2056765" indent="0" algn="ctr">
              <a:buNone/>
              <a:defRPr sz="1200"/>
            </a:lvl7pPr>
            <a:lvl8pPr marL="2399665" indent="0" algn="ctr">
              <a:buNone/>
              <a:defRPr sz="1200"/>
            </a:lvl8pPr>
            <a:lvl9pPr marL="2741930" indent="0" algn="ctr">
              <a:buNone/>
              <a:defRPr sz="1200"/>
            </a:lvl9pPr>
          </a:lstStyle>
          <a:p>
            <a:r>
              <a:rPr lang="en-US"/>
              <a:t>Click to edit Master subtitle style</a:t>
            </a:r>
          </a:p>
        </p:txBody>
      </p:sp>
      <p:sp>
        <p:nvSpPr>
          <p:cNvPr id="9802" name="标题 9801"/>
          <p:cNvSpPr>
            <a:spLocks noGrp="1"/>
          </p:cNvSpPr>
          <p:nvPr userDrawn="1">
            <p:ph type="ctrTitle"/>
            <p:custDataLst>
              <p:tags r:id="rId25"/>
            </p:custDataLst>
          </p:nvPr>
        </p:nvSpPr>
        <p:spPr>
          <a:xfrm>
            <a:off x="504824" y="1911478"/>
            <a:ext cx="4724250" cy="938436"/>
          </a:xfrm>
          <a:prstGeom prst="rect">
            <a:avLst/>
          </a:prstGeom>
        </p:spPr>
        <p:txBody>
          <a:bodyPr anchor="b">
            <a:normAutofit/>
          </a:bodyPr>
          <a:lstStyle>
            <a:lvl1pPr algn="l">
              <a:defRPr sz="3000">
                <a:solidFill>
                  <a:schemeClr val="bg1"/>
                </a:solidFill>
              </a:defRPr>
            </a:lvl1pPr>
          </a:lstStyle>
          <a:p>
            <a:r>
              <a:rPr lang="en-US"/>
              <a:t>Click to edit Master title style</a:t>
            </a:r>
            <a:endParaRPr lang="zh-CN" altLang="en-US"/>
          </a:p>
        </p:txBody>
      </p:sp>
      <p:sp>
        <p:nvSpPr>
          <p:cNvPr id="12" name="文本占位符 11"/>
          <p:cNvSpPr>
            <a:spLocks noGrp="1"/>
          </p:cNvSpPr>
          <p:nvPr userDrawn="1">
            <p:ph type="body" sz="quarter" idx="10" hasCustomPrompt="1"/>
            <p:custDataLst>
              <p:tags r:id="rId26"/>
            </p:custDataLst>
          </p:nvPr>
        </p:nvSpPr>
        <p:spPr>
          <a:xfrm>
            <a:off x="504824" y="4023182"/>
            <a:ext cx="4187679" cy="199965"/>
          </a:xfrm>
        </p:spPr>
        <p:txBody>
          <a:bodyPr vert="horz" anchor="ctr">
            <a:noAutofit/>
          </a:bodyPr>
          <a:lstStyle>
            <a:lvl1pPr marL="0" indent="0" algn="l">
              <a:buNone/>
              <a:defRPr sz="1050" b="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ltLang="zh-CN"/>
              <a:t>Signature</a:t>
            </a:r>
          </a:p>
        </p:txBody>
      </p:sp>
      <p:sp>
        <p:nvSpPr>
          <p:cNvPr id="13" name="文本占位符 12"/>
          <p:cNvSpPr>
            <a:spLocks noGrp="1"/>
          </p:cNvSpPr>
          <p:nvPr userDrawn="1">
            <p:ph type="body" sz="quarter" idx="11" hasCustomPrompt="1"/>
            <p:custDataLst>
              <p:tags r:id="rId27"/>
            </p:custDataLst>
          </p:nvPr>
        </p:nvSpPr>
        <p:spPr>
          <a:xfrm>
            <a:off x="504824" y="4245385"/>
            <a:ext cx="4187679" cy="199965"/>
          </a:xfrm>
        </p:spPr>
        <p:txBody>
          <a:bodyPr vert="horz" anchor="ctr">
            <a:noAutofit/>
          </a:bodyPr>
          <a:lstStyle>
            <a:lvl1pPr marL="0" indent="0" algn="l">
              <a:buNone/>
              <a:defRPr sz="1050" b="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ltLang="zh-CN"/>
              <a:t>Date</a:t>
            </a:r>
            <a:endParaRPr lang="zh-CN" altLang="en-US"/>
          </a:p>
        </p:txBody>
      </p:sp>
      <p:grpSp>
        <p:nvGrpSpPr>
          <p:cNvPr id="16" name="组合 15"/>
          <p:cNvGrpSpPr/>
          <p:nvPr userDrawn="1">
            <p:custDataLst>
              <p:tags r:id="rId28"/>
            </p:custDataLst>
          </p:nvPr>
        </p:nvGrpSpPr>
        <p:grpSpPr>
          <a:xfrm>
            <a:off x="6051322" y="986008"/>
            <a:ext cx="1768201" cy="3121289"/>
            <a:chOff x="6797781" y="4159016"/>
            <a:chExt cx="2111137" cy="3946505"/>
          </a:xfrm>
        </p:grpSpPr>
        <p:sp>
          <p:nvSpPr>
            <p:cNvPr id="42" name="iŝ1ïḍe"/>
            <p:cNvSpPr/>
            <p:nvPr>
              <p:custDataLst>
                <p:tags r:id="rId29"/>
              </p:custDataLst>
            </p:nvPr>
          </p:nvSpPr>
          <p:spPr bwMode="auto">
            <a:xfrm>
              <a:off x="6962316" y="4159016"/>
              <a:ext cx="1946602" cy="3946505"/>
            </a:xfrm>
            <a:custGeom>
              <a:avLst/>
              <a:gdLst>
                <a:gd name="T0" fmla="*/ 404 w 404"/>
                <a:gd name="T1" fmla="*/ 59 h 820"/>
                <a:gd name="T2" fmla="*/ 404 w 404"/>
                <a:gd name="T3" fmla="*/ 761 h 820"/>
                <a:gd name="T4" fmla="*/ 346 w 404"/>
                <a:gd name="T5" fmla="*/ 820 h 820"/>
                <a:gd name="T6" fmla="*/ 58 w 404"/>
                <a:gd name="T7" fmla="*/ 820 h 820"/>
                <a:gd name="T8" fmla="*/ 0 w 404"/>
                <a:gd name="T9" fmla="*/ 761 h 820"/>
                <a:gd name="T10" fmla="*/ 0 w 404"/>
                <a:gd name="T11" fmla="*/ 59 h 820"/>
                <a:gd name="T12" fmla="*/ 58 w 404"/>
                <a:gd name="T13" fmla="*/ 0 h 820"/>
                <a:gd name="T14" fmla="*/ 346 w 404"/>
                <a:gd name="T15" fmla="*/ 0 h 820"/>
                <a:gd name="T16" fmla="*/ 404 w 404"/>
                <a:gd name="T17" fmla="*/ 59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820">
                  <a:moveTo>
                    <a:pt x="404" y="59"/>
                  </a:moveTo>
                  <a:cubicBezTo>
                    <a:pt x="404" y="761"/>
                    <a:pt x="404" y="761"/>
                    <a:pt x="404" y="761"/>
                  </a:cubicBezTo>
                  <a:cubicBezTo>
                    <a:pt x="404" y="794"/>
                    <a:pt x="378" y="820"/>
                    <a:pt x="346" y="820"/>
                  </a:cubicBezTo>
                  <a:cubicBezTo>
                    <a:pt x="58" y="820"/>
                    <a:pt x="58" y="820"/>
                    <a:pt x="58" y="820"/>
                  </a:cubicBezTo>
                  <a:cubicBezTo>
                    <a:pt x="26" y="820"/>
                    <a:pt x="0" y="794"/>
                    <a:pt x="0" y="761"/>
                  </a:cubicBezTo>
                  <a:cubicBezTo>
                    <a:pt x="0" y="59"/>
                    <a:pt x="0" y="59"/>
                    <a:pt x="0" y="59"/>
                  </a:cubicBezTo>
                  <a:cubicBezTo>
                    <a:pt x="0" y="26"/>
                    <a:pt x="26" y="0"/>
                    <a:pt x="58" y="0"/>
                  </a:cubicBezTo>
                  <a:cubicBezTo>
                    <a:pt x="346" y="0"/>
                    <a:pt x="346" y="0"/>
                    <a:pt x="346" y="0"/>
                  </a:cubicBezTo>
                  <a:cubicBezTo>
                    <a:pt x="378" y="0"/>
                    <a:pt x="404" y="26"/>
                    <a:pt x="404" y="59"/>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43" name="ïṣḻíḓe"/>
            <p:cNvSpPr/>
            <p:nvPr>
              <p:custDataLst>
                <p:tags r:id="rId30"/>
              </p:custDataLst>
            </p:nvPr>
          </p:nvSpPr>
          <p:spPr bwMode="auto">
            <a:xfrm>
              <a:off x="6962316" y="4159016"/>
              <a:ext cx="1946602" cy="326752"/>
            </a:xfrm>
            <a:custGeom>
              <a:avLst/>
              <a:gdLst>
                <a:gd name="T0" fmla="*/ 404 w 404"/>
                <a:gd name="T1" fmla="*/ 59 h 68"/>
                <a:gd name="T2" fmla="*/ 404 w 404"/>
                <a:gd name="T3" fmla="*/ 68 h 68"/>
                <a:gd name="T4" fmla="*/ 0 w 404"/>
                <a:gd name="T5" fmla="*/ 68 h 68"/>
                <a:gd name="T6" fmla="*/ 0 w 404"/>
                <a:gd name="T7" fmla="*/ 59 h 68"/>
                <a:gd name="T8" fmla="*/ 58 w 404"/>
                <a:gd name="T9" fmla="*/ 0 h 68"/>
                <a:gd name="T10" fmla="*/ 346 w 404"/>
                <a:gd name="T11" fmla="*/ 0 h 68"/>
                <a:gd name="T12" fmla="*/ 404 w 404"/>
                <a:gd name="T13" fmla="*/ 59 h 68"/>
              </a:gdLst>
              <a:ahLst/>
              <a:cxnLst>
                <a:cxn ang="0">
                  <a:pos x="T0" y="T1"/>
                </a:cxn>
                <a:cxn ang="0">
                  <a:pos x="T2" y="T3"/>
                </a:cxn>
                <a:cxn ang="0">
                  <a:pos x="T4" y="T5"/>
                </a:cxn>
                <a:cxn ang="0">
                  <a:pos x="T6" y="T7"/>
                </a:cxn>
                <a:cxn ang="0">
                  <a:pos x="T8" y="T9"/>
                </a:cxn>
                <a:cxn ang="0">
                  <a:pos x="T10" y="T11"/>
                </a:cxn>
                <a:cxn ang="0">
                  <a:pos x="T12" y="T13"/>
                </a:cxn>
              </a:cxnLst>
              <a:rect l="0" t="0" r="r" b="b"/>
              <a:pathLst>
                <a:path w="403" h="68">
                  <a:moveTo>
                    <a:pt x="404" y="59"/>
                  </a:moveTo>
                  <a:cubicBezTo>
                    <a:pt x="404" y="68"/>
                    <a:pt x="404" y="68"/>
                    <a:pt x="404" y="68"/>
                  </a:cubicBezTo>
                  <a:cubicBezTo>
                    <a:pt x="0" y="68"/>
                    <a:pt x="0" y="68"/>
                    <a:pt x="0" y="68"/>
                  </a:cubicBezTo>
                  <a:cubicBezTo>
                    <a:pt x="0" y="59"/>
                    <a:pt x="0" y="59"/>
                    <a:pt x="0" y="59"/>
                  </a:cubicBezTo>
                  <a:cubicBezTo>
                    <a:pt x="0" y="26"/>
                    <a:pt x="26" y="0"/>
                    <a:pt x="58" y="0"/>
                  </a:cubicBezTo>
                  <a:cubicBezTo>
                    <a:pt x="346" y="0"/>
                    <a:pt x="346" y="0"/>
                    <a:pt x="346" y="0"/>
                  </a:cubicBezTo>
                  <a:cubicBezTo>
                    <a:pt x="378" y="0"/>
                    <a:pt x="404" y="26"/>
                    <a:pt x="404" y="59"/>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nvGrpSpPr>
            <p:cNvPr id="9" name="组合 8"/>
            <p:cNvGrpSpPr/>
            <p:nvPr userDrawn="1">
              <p:custDataLst>
                <p:tags r:id="rId31"/>
              </p:custDataLst>
            </p:nvPr>
          </p:nvGrpSpPr>
          <p:grpSpPr>
            <a:xfrm>
              <a:off x="6797781" y="4270249"/>
              <a:ext cx="2063329" cy="3522103"/>
              <a:chOff x="6797781" y="4270249"/>
              <a:chExt cx="2063329" cy="3522103"/>
            </a:xfrm>
          </p:grpSpPr>
          <p:sp>
            <p:nvSpPr>
              <p:cNvPr id="37" name="í$1ïdè"/>
              <p:cNvSpPr/>
              <p:nvPr>
                <p:custDataLst>
                  <p:tags r:id="rId32"/>
                </p:custDataLst>
              </p:nvPr>
            </p:nvSpPr>
            <p:spPr bwMode="auto">
              <a:xfrm>
                <a:off x="6837178" y="5999018"/>
                <a:ext cx="9268" cy="13905"/>
              </a:xfrm>
              <a:custGeom>
                <a:avLst/>
                <a:gdLst>
                  <a:gd name="T0" fmla="*/ 1 w 2"/>
                  <a:gd name="T1" fmla="*/ 0 h 3"/>
                  <a:gd name="T2" fmla="*/ 0 w 2"/>
                  <a:gd name="T3" fmla="*/ 1 h 3"/>
                  <a:gd name="T4" fmla="*/ 0 w 2"/>
                  <a:gd name="T5" fmla="*/ 3 h 3"/>
                  <a:gd name="T6" fmla="*/ 1 w 2"/>
                  <a:gd name="T7" fmla="*/ 3 h 3"/>
                  <a:gd name="T8" fmla="*/ 2 w 2"/>
                  <a:gd name="T9" fmla="*/ 3 h 3"/>
                  <a:gd name="T10" fmla="*/ 2 w 2"/>
                  <a:gd name="T11" fmla="*/ 3 h 3"/>
                  <a:gd name="T12" fmla="*/ 1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0"/>
                    </a:moveTo>
                    <a:cubicBezTo>
                      <a:pt x="1" y="1"/>
                      <a:pt x="0" y="1"/>
                      <a:pt x="0" y="1"/>
                    </a:cubicBezTo>
                    <a:cubicBezTo>
                      <a:pt x="0" y="2"/>
                      <a:pt x="0" y="3"/>
                      <a:pt x="0" y="3"/>
                    </a:cubicBezTo>
                    <a:cubicBezTo>
                      <a:pt x="1" y="3"/>
                      <a:pt x="1" y="3"/>
                      <a:pt x="1" y="3"/>
                    </a:cubicBezTo>
                    <a:cubicBezTo>
                      <a:pt x="2" y="3"/>
                      <a:pt x="2" y="3"/>
                      <a:pt x="2" y="3"/>
                    </a:cubicBezTo>
                    <a:cubicBezTo>
                      <a:pt x="2" y="3"/>
                      <a:pt x="2" y="3"/>
                      <a:pt x="2" y="3"/>
                    </a:cubicBezTo>
                    <a:cubicBezTo>
                      <a:pt x="2" y="2"/>
                      <a:pt x="2" y="1"/>
                      <a:pt x="1"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9" name="iṣļïḓe"/>
              <p:cNvSpPr/>
              <p:nvPr>
                <p:custDataLst>
                  <p:tags r:id="rId33"/>
                </p:custDataLst>
              </p:nvPr>
            </p:nvSpPr>
            <p:spPr bwMode="auto">
              <a:xfrm>
                <a:off x="6797781" y="5920226"/>
                <a:ext cx="18539" cy="16222"/>
              </a:xfrm>
              <a:custGeom>
                <a:avLst/>
                <a:gdLst>
                  <a:gd name="T0" fmla="*/ 0 w 4"/>
                  <a:gd name="T1" fmla="*/ 0 h 3"/>
                  <a:gd name="T2" fmla="*/ 1 w 4"/>
                  <a:gd name="T3" fmla="*/ 3 h 3"/>
                  <a:gd name="T4" fmla="*/ 2 w 4"/>
                  <a:gd name="T5" fmla="*/ 3 h 3"/>
                  <a:gd name="T6" fmla="*/ 3 w 4"/>
                  <a:gd name="T7" fmla="*/ 3 h 3"/>
                  <a:gd name="T8" fmla="*/ 4 w 4"/>
                  <a:gd name="T9" fmla="*/ 3 h 3"/>
                  <a:gd name="T10" fmla="*/ 4 w 4"/>
                  <a:gd name="T11" fmla="*/ 2 h 3"/>
                  <a:gd name="T12" fmla="*/ 3 w 4"/>
                  <a:gd name="T13" fmla="*/ 1 h 3"/>
                  <a:gd name="T14" fmla="*/ 3 w 4"/>
                  <a:gd name="T15" fmla="*/ 1 h 3"/>
                  <a:gd name="T16" fmla="*/ 0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0" y="0"/>
                    </a:moveTo>
                    <a:cubicBezTo>
                      <a:pt x="1" y="1"/>
                      <a:pt x="1" y="2"/>
                      <a:pt x="1" y="3"/>
                    </a:cubicBezTo>
                    <a:cubicBezTo>
                      <a:pt x="2" y="3"/>
                      <a:pt x="2" y="3"/>
                      <a:pt x="2" y="3"/>
                    </a:cubicBezTo>
                    <a:cubicBezTo>
                      <a:pt x="3" y="3"/>
                      <a:pt x="3" y="3"/>
                      <a:pt x="3" y="3"/>
                    </a:cubicBezTo>
                    <a:cubicBezTo>
                      <a:pt x="3" y="3"/>
                      <a:pt x="3" y="3"/>
                      <a:pt x="4" y="3"/>
                    </a:cubicBezTo>
                    <a:cubicBezTo>
                      <a:pt x="4" y="3"/>
                      <a:pt x="4" y="3"/>
                      <a:pt x="4" y="2"/>
                    </a:cubicBezTo>
                    <a:cubicBezTo>
                      <a:pt x="4" y="2"/>
                      <a:pt x="3" y="2"/>
                      <a:pt x="3" y="1"/>
                    </a:cubicBezTo>
                    <a:cubicBezTo>
                      <a:pt x="3" y="1"/>
                      <a:pt x="3" y="1"/>
                      <a:pt x="3" y="1"/>
                    </a:cubicBezTo>
                    <a:cubicBezTo>
                      <a:pt x="2" y="1"/>
                      <a:pt x="1" y="0"/>
                      <a:pt x="0"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48" name="ï$1íḋe"/>
              <p:cNvSpPr/>
              <p:nvPr>
                <p:custDataLst>
                  <p:tags r:id="rId34"/>
                </p:custDataLst>
              </p:nvPr>
            </p:nvSpPr>
            <p:spPr bwMode="auto">
              <a:xfrm>
                <a:off x="7543980" y="4270249"/>
                <a:ext cx="111234" cy="11123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49" name="íṡ1idé"/>
              <p:cNvSpPr/>
              <p:nvPr>
                <p:custDataLst>
                  <p:tags r:id="rId35"/>
                </p:custDataLst>
              </p:nvPr>
            </p:nvSpPr>
            <p:spPr bwMode="auto">
              <a:xfrm>
                <a:off x="7722417" y="4298058"/>
                <a:ext cx="53299" cy="5329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50" name="ïsḷîďe"/>
              <p:cNvSpPr/>
              <p:nvPr>
                <p:custDataLst>
                  <p:tags r:id="rId36"/>
                </p:custDataLst>
              </p:nvPr>
            </p:nvSpPr>
            <p:spPr bwMode="auto">
              <a:xfrm>
                <a:off x="7842922" y="4288788"/>
                <a:ext cx="509825" cy="67205"/>
              </a:xfrm>
              <a:custGeom>
                <a:avLst/>
                <a:gdLst>
                  <a:gd name="T0" fmla="*/ 101 w 106"/>
                  <a:gd name="T1" fmla="*/ 14 h 14"/>
                  <a:gd name="T2" fmla="*/ 5 w 106"/>
                  <a:gd name="T3" fmla="*/ 14 h 14"/>
                  <a:gd name="T4" fmla="*/ 0 w 106"/>
                  <a:gd name="T5" fmla="*/ 9 h 14"/>
                  <a:gd name="T6" fmla="*/ 0 w 106"/>
                  <a:gd name="T7" fmla="*/ 6 h 14"/>
                  <a:gd name="T8" fmla="*/ 5 w 106"/>
                  <a:gd name="T9" fmla="*/ 0 h 14"/>
                  <a:gd name="T10" fmla="*/ 101 w 106"/>
                  <a:gd name="T11" fmla="*/ 0 h 14"/>
                  <a:gd name="T12" fmla="*/ 106 w 106"/>
                  <a:gd name="T13" fmla="*/ 6 h 14"/>
                  <a:gd name="T14" fmla="*/ 106 w 106"/>
                  <a:gd name="T15" fmla="*/ 9 h 14"/>
                  <a:gd name="T16" fmla="*/ 101 w 106"/>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4">
                    <a:moveTo>
                      <a:pt x="101" y="14"/>
                    </a:moveTo>
                    <a:cubicBezTo>
                      <a:pt x="5" y="14"/>
                      <a:pt x="5" y="14"/>
                      <a:pt x="5" y="14"/>
                    </a:cubicBezTo>
                    <a:cubicBezTo>
                      <a:pt x="2" y="14"/>
                      <a:pt x="0" y="12"/>
                      <a:pt x="0" y="9"/>
                    </a:cubicBezTo>
                    <a:cubicBezTo>
                      <a:pt x="0" y="6"/>
                      <a:pt x="0" y="6"/>
                      <a:pt x="0" y="6"/>
                    </a:cubicBezTo>
                    <a:cubicBezTo>
                      <a:pt x="0" y="3"/>
                      <a:pt x="2" y="0"/>
                      <a:pt x="5" y="0"/>
                    </a:cubicBezTo>
                    <a:cubicBezTo>
                      <a:pt x="101" y="0"/>
                      <a:pt x="101" y="0"/>
                      <a:pt x="101" y="0"/>
                    </a:cubicBezTo>
                    <a:cubicBezTo>
                      <a:pt x="104" y="0"/>
                      <a:pt x="106" y="3"/>
                      <a:pt x="106" y="6"/>
                    </a:cubicBezTo>
                    <a:cubicBezTo>
                      <a:pt x="106" y="9"/>
                      <a:pt x="106" y="9"/>
                      <a:pt x="106" y="9"/>
                    </a:cubicBezTo>
                    <a:cubicBezTo>
                      <a:pt x="106" y="12"/>
                      <a:pt x="104" y="14"/>
                      <a:pt x="101"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52" name="iSļíḍê"/>
              <p:cNvSpPr/>
              <p:nvPr userDrawn="1">
                <p:custDataLst>
                  <p:tags r:id="rId37"/>
                </p:custDataLst>
              </p:nvPr>
            </p:nvSpPr>
            <p:spPr bwMode="auto">
              <a:xfrm>
                <a:off x="7009519" y="4499349"/>
                <a:ext cx="1851591" cy="3293003"/>
              </a:xfrm>
              <a:prstGeom prst="rect">
                <a:avLst/>
              </a:prstGeom>
              <a:solidFill>
                <a:schemeClr val="bg1"/>
              </a:solidFill>
              <a:ln>
                <a:noFill/>
              </a:ln>
            </p:spPr>
            <p:txBody>
              <a:bodyPr anchor="ctr"/>
              <a:lstStyle/>
              <a:p>
                <a:pPr algn="ctr"/>
                <a:endParaRPr sz="100"/>
              </a:p>
            </p:txBody>
          </p:sp>
        </p:gr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00050"/>
            <a:ext cx="8229600" cy="685800"/>
          </a:xfrm>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日期占位符 3"/>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63AD1C7-A3F9-448D-B8D5-7F1B7F0EAFB7}"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5"/>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86E6E3F-DE49-4E0E-A5A3-F1E4A026BC28}"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3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p>
        </p:txBody>
      </p:sp>
      <p:sp>
        <p:nvSpPr>
          <p:cNvPr id="11" name="日期占位符 3"/>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285F728-9AD0-4657-AFEF-7041831DF043}"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5"/>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BB54561-B5DA-4266-BC9B-70322AC34FDE}"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00050"/>
            <a:ext cx="8229600" cy="685800"/>
          </a:xfrm>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57200" y="1200151"/>
            <a:ext cx="4038600" cy="33980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4" name="内容占位符 3"/>
          <p:cNvSpPr>
            <a:spLocks noGrp="1"/>
          </p:cNvSpPr>
          <p:nvPr>
            <p:ph sz="half" idx="2"/>
          </p:nvPr>
        </p:nvSpPr>
        <p:spPr>
          <a:xfrm>
            <a:off x="4648200" y="1200151"/>
            <a:ext cx="4038600" cy="33980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11" name="日期占位符 4"/>
          <p:cNvSpPr>
            <a:spLocks noGrp="1"/>
          </p:cNvSpPr>
          <p:nvPr>
            <p:ph type="dt" sz="half" idx="1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0C8BC55B-3B9B-4905-B794-32EE7981346F}"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6"/>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F5BDC4E-DF02-4EC9-8556-BB1A694F4C9C}"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11" name="日期占位符 6"/>
          <p:cNvSpPr>
            <a:spLocks noGrp="1"/>
          </p:cNvSpPr>
          <p:nvPr>
            <p:ph type="dt" sz="half" idx="1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86564EE-034F-41AC-B4E4-FE8E5B393D35}"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8"/>
          <p:cNvSpPr>
            <a:spLocks noGrp="1"/>
          </p:cNvSpPr>
          <p:nvPr>
            <p:ph type="sldNum" sz="quarter" idx="1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F3E117A-51A4-4A8B-9BB9-7445C8208E27}"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400050"/>
            <a:ext cx="8229600" cy="685800"/>
          </a:xfrm>
        </p:spPr>
        <p:txBody>
          <a:bodyPr/>
          <a:lstStyle/>
          <a:p>
            <a:pPr fontAlgn="base"/>
            <a:r>
              <a:rPr lang="zh-CN" altLang="en-US" strike="noStrike" noProof="1"/>
              <a:t>单击此处编辑母版标题样式</a:t>
            </a:r>
          </a:p>
        </p:txBody>
      </p:sp>
      <p:sp>
        <p:nvSpPr>
          <p:cNvPr id="11" name="日期占位符 2"/>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A74CD81-575C-45EB-8B8F-098507B69959}"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4"/>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F6FDF13-8C72-434A-B8A0-61142AD72E40}"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1" name="日期占位符 1"/>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DA23234-C1D6-45F9-A1F6-23348985127A}"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3"/>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915E228-81DF-43FA-B8D8-44BA051C7B6B}"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8"/>
            <a:ext cx="3008313" cy="871538"/>
          </a:xfrm>
        </p:spPr>
        <p:txBody>
          <a:bodyPr/>
          <a:lstStyle>
            <a:lvl1pPr algn="l">
              <a:defRPr sz="15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z="1050" strike="noStrike" noProof="1"/>
              <a:t>单击此处编辑母版文本样式</a:t>
            </a:r>
            <a:endParaRPr lang="zh-CN" altLang="en-US" strike="noStrike" noProof="1"/>
          </a:p>
        </p:txBody>
      </p:sp>
      <p:sp>
        <p:nvSpPr>
          <p:cNvPr id="11" name="日期占位符 4"/>
          <p:cNvSpPr>
            <a:spLocks noGrp="1"/>
          </p:cNvSpPr>
          <p:nvPr>
            <p:ph type="dt" sz="half" idx="1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34E2304-3793-40D7-97C2-941990B2FC02}"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6"/>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422F567-7B59-4701-B08C-71EC361EBC98}"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lstStyle>
            <a:lvl1pPr algn="l">
              <a:defRPr sz="15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200000"/>
              </a:lnSpc>
              <a:spcBef>
                <a:spcPct val="20000"/>
              </a:spcBef>
              <a:spcAft>
                <a:spcPct val="0"/>
              </a:spcAft>
              <a:buClr>
                <a:schemeClr val="bg2"/>
              </a:buClr>
              <a:buSzPct val="80000"/>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z="1050" strike="noStrike" noProof="1"/>
              <a:t>单击此处编辑母版文本样式</a:t>
            </a:r>
            <a:endParaRPr lang="zh-CN" altLang="en-US" strike="noStrike" noProof="1"/>
          </a:p>
        </p:txBody>
      </p:sp>
      <p:sp>
        <p:nvSpPr>
          <p:cNvPr id="11" name="日期占位符 4"/>
          <p:cNvSpPr>
            <a:spLocks noGrp="1"/>
          </p:cNvSpPr>
          <p:nvPr>
            <p:ph type="dt" sz="half" idx="1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91DE008-0B3B-4FE6-9D7F-B784893DA44D}"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6"/>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A0F5C68-8600-49CF-86A8-F553AD837BFC}"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3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p>
        </p:txBody>
      </p:sp>
      <p:sp>
        <p:nvSpPr>
          <p:cNvPr id="11" name="日期占位符 3"/>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285F728-9AD0-4657-AFEF-7041831DF043}"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5"/>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BB54561-B5DA-4266-BC9B-70322AC34FDE}"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400050"/>
            <a:ext cx="8229600" cy="685800"/>
          </a:xfrm>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日期占位符 3"/>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2C40E0A-7965-4CF2-B55E-DF7BE0280509}"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5"/>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C745943-ADC3-421A-96EE-47A8A256053F}"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400051"/>
            <a:ext cx="2057400" cy="4198144"/>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57200" y="400051"/>
            <a:ext cx="6019800" cy="4198144"/>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日期占位符 3"/>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1FE3060-011D-47EA-83DC-AE45F790A3F6}"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5"/>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EAC0CEB-AD74-41C3-B703-E33088D00AF3}"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userDrawn="1">
  <p:cSld name="标题幻灯片">
    <p:spTree>
      <p:nvGrpSpPr>
        <p:cNvPr id="1" name=""/>
        <p:cNvGrpSpPr/>
        <p:nvPr/>
      </p:nvGrpSpPr>
      <p:grpSpPr>
        <a:xfrm>
          <a:off x="0" y="0"/>
          <a:ext cx="0" cy="0"/>
          <a:chOff x="0" y="0"/>
          <a:chExt cx="0" cy="0"/>
        </a:xfrm>
      </p:grpSpPr>
      <p:grpSp>
        <p:nvGrpSpPr>
          <p:cNvPr id="4" name="组合 3"/>
          <p:cNvGrpSpPr/>
          <p:nvPr userDrawn="1">
            <p:custDataLst>
              <p:tags r:id="rId1"/>
            </p:custDataLst>
          </p:nvPr>
        </p:nvGrpSpPr>
        <p:grpSpPr>
          <a:xfrm>
            <a:off x="1337" y="1466864"/>
            <a:ext cx="9144000" cy="2210333"/>
            <a:chOff x="1782" y="1955819"/>
            <a:chExt cx="12192000" cy="2947111"/>
          </a:xfrm>
        </p:grpSpPr>
        <p:sp>
          <p:nvSpPr>
            <p:cNvPr id="8" name="işḷîḑê"/>
            <p:cNvSpPr/>
            <p:nvPr>
              <p:custDataLst>
                <p:tags r:id="rId83"/>
              </p:custDataLst>
            </p:nvPr>
          </p:nvSpPr>
          <p:spPr>
            <a:xfrm>
              <a:off x="1782" y="1955819"/>
              <a:ext cx="12192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0" name="ïṧlíḓè"/>
            <p:cNvSpPr/>
            <p:nvPr userDrawn="1">
              <p:custDataLst>
                <p:tags r:id="rId84"/>
              </p:custDataLst>
            </p:nvPr>
          </p:nvSpPr>
          <p:spPr>
            <a:xfrm>
              <a:off x="1782" y="2045508"/>
              <a:ext cx="12192000" cy="27650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5" name="íṣľîḓê"/>
            <p:cNvSpPr/>
            <p:nvPr userDrawn="1">
              <p:custDataLst>
                <p:tags r:id="rId85"/>
              </p:custDataLst>
            </p:nvPr>
          </p:nvSpPr>
          <p:spPr>
            <a:xfrm>
              <a:off x="1782" y="4866930"/>
              <a:ext cx="12192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18" name="îśļíďè"/>
          <p:cNvSpPr/>
          <p:nvPr>
            <p:custDataLst>
              <p:tags r:id="rId2"/>
            </p:custDataLst>
          </p:nvPr>
        </p:nvSpPr>
        <p:spPr bwMode="auto">
          <a:xfrm>
            <a:off x="5352689" y="4138926"/>
            <a:ext cx="2752983" cy="76799"/>
          </a:xfrm>
          <a:prstGeom prst="ellipse">
            <a:avLst/>
          </a:prstGeom>
          <a:solidFill>
            <a:schemeClr val="accent3">
              <a:lumMod val="20000"/>
              <a:lumOff val="80000"/>
            </a:schemeClr>
          </a:solidFill>
          <a:ln>
            <a:noFill/>
          </a:ln>
        </p:spPr>
        <p:txBody>
          <a:bodyPr anchor="ctr"/>
          <a:lstStyle/>
          <a:p>
            <a:pPr algn="ctr"/>
            <a:endParaRPr sz="100"/>
          </a:p>
        </p:txBody>
      </p:sp>
      <p:sp>
        <p:nvSpPr>
          <p:cNvPr id="20" name="iśḻiḓé"/>
          <p:cNvSpPr/>
          <p:nvPr>
            <p:custDataLst>
              <p:tags r:id="rId3"/>
            </p:custDataLst>
          </p:nvPr>
        </p:nvSpPr>
        <p:spPr bwMode="auto">
          <a:xfrm>
            <a:off x="5389612" y="2552125"/>
            <a:ext cx="660185" cy="373662"/>
          </a:xfrm>
          <a:custGeom>
            <a:avLst/>
            <a:gdLst>
              <a:gd name="T0" fmla="*/ 191 w 215"/>
              <a:gd name="T1" fmla="*/ 103 h 122"/>
              <a:gd name="T2" fmla="*/ 173 w 215"/>
              <a:gd name="T3" fmla="*/ 80 h 122"/>
              <a:gd name="T4" fmla="*/ 153 w 215"/>
              <a:gd name="T5" fmla="*/ 79 h 122"/>
              <a:gd name="T6" fmla="*/ 129 w 215"/>
              <a:gd name="T7" fmla="*/ 71 h 122"/>
              <a:gd name="T8" fmla="*/ 160 w 215"/>
              <a:gd name="T9" fmla="*/ 74 h 122"/>
              <a:gd name="T10" fmla="*/ 150 w 215"/>
              <a:gd name="T11" fmla="*/ 60 h 122"/>
              <a:gd name="T12" fmla="*/ 116 w 215"/>
              <a:gd name="T13" fmla="*/ 61 h 122"/>
              <a:gd name="T14" fmla="*/ 124 w 215"/>
              <a:gd name="T15" fmla="*/ 54 h 122"/>
              <a:gd name="T16" fmla="*/ 149 w 215"/>
              <a:gd name="T17" fmla="*/ 59 h 122"/>
              <a:gd name="T18" fmla="*/ 112 w 215"/>
              <a:gd name="T19" fmla="*/ 37 h 122"/>
              <a:gd name="T20" fmla="*/ 83 w 215"/>
              <a:gd name="T21" fmla="*/ 47 h 122"/>
              <a:gd name="T22" fmla="*/ 89 w 215"/>
              <a:gd name="T23" fmla="*/ 37 h 122"/>
              <a:gd name="T24" fmla="*/ 106 w 215"/>
              <a:gd name="T25" fmla="*/ 37 h 122"/>
              <a:gd name="T26" fmla="*/ 87 w 215"/>
              <a:gd name="T27" fmla="*/ 29 h 122"/>
              <a:gd name="T28" fmla="*/ 70 w 215"/>
              <a:gd name="T29" fmla="*/ 41 h 122"/>
              <a:gd name="T30" fmla="*/ 61 w 215"/>
              <a:gd name="T31" fmla="*/ 37 h 122"/>
              <a:gd name="T32" fmla="*/ 85 w 215"/>
              <a:gd name="T33" fmla="*/ 29 h 122"/>
              <a:gd name="T34" fmla="*/ 57 w 215"/>
              <a:gd name="T35" fmla="*/ 25 h 122"/>
              <a:gd name="T36" fmla="*/ 38 w 215"/>
              <a:gd name="T37" fmla="*/ 37 h 122"/>
              <a:gd name="T38" fmla="*/ 30 w 215"/>
              <a:gd name="T39" fmla="*/ 33 h 122"/>
              <a:gd name="T40" fmla="*/ 55 w 215"/>
              <a:gd name="T41" fmla="*/ 25 h 122"/>
              <a:gd name="T42" fmla="*/ 26 w 215"/>
              <a:gd name="T43" fmla="*/ 28 h 122"/>
              <a:gd name="T44" fmla="*/ 2 w 215"/>
              <a:gd name="T45" fmla="*/ 40 h 122"/>
              <a:gd name="T46" fmla="*/ 19 w 215"/>
              <a:gd name="T47" fmla="*/ 27 h 122"/>
              <a:gd name="T48" fmla="*/ 34 w 215"/>
              <a:gd name="T49" fmla="*/ 24 h 122"/>
              <a:gd name="T50" fmla="*/ 34 w 215"/>
              <a:gd name="T51" fmla="*/ 24 h 122"/>
              <a:gd name="T52" fmla="*/ 45 w 215"/>
              <a:gd name="T53" fmla="*/ 19 h 122"/>
              <a:gd name="T54" fmla="*/ 20 w 215"/>
              <a:gd name="T55" fmla="*/ 8 h 122"/>
              <a:gd name="T56" fmla="*/ 41 w 215"/>
              <a:gd name="T57" fmla="*/ 13 h 122"/>
              <a:gd name="T58" fmla="*/ 67 w 215"/>
              <a:gd name="T59" fmla="*/ 22 h 122"/>
              <a:gd name="T60" fmla="*/ 48 w 215"/>
              <a:gd name="T61" fmla="*/ 11 h 122"/>
              <a:gd name="T62" fmla="*/ 47 w 215"/>
              <a:gd name="T63" fmla="*/ 2 h 122"/>
              <a:gd name="T64" fmla="*/ 68 w 215"/>
              <a:gd name="T65" fmla="*/ 22 h 122"/>
              <a:gd name="T66" fmla="*/ 100 w 215"/>
              <a:gd name="T67" fmla="*/ 28 h 122"/>
              <a:gd name="T68" fmla="*/ 88 w 215"/>
              <a:gd name="T69" fmla="*/ 13 h 122"/>
              <a:gd name="T70" fmla="*/ 91 w 215"/>
              <a:gd name="T71" fmla="*/ 4 h 122"/>
              <a:gd name="T72" fmla="*/ 102 w 215"/>
              <a:gd name="T73" fmla="*/ 29 h 122"/>
              <a:gd name="T74" fmla="*/ 122 w 215"/>
              <a:gd name="T75" fmla="*/ 34 h 122"/>
              <a:gd name="T76" fmla="*/ 99 w 215"/>
              <a:gd name="T77" fmla="*/ 15 h 122"/>
              <a:gd name="T78" fmla="*/ 101 w 215"/>
              <a:gd name="T79" fmla="*/ 9 h 122"/>
              <a:gd name="T80" fmla="*/ 130 w 215"/>
              <a:gd name="T81" fmla="*/ 41 h 122"/>
              <a:gd name="T82" fmla="*/ 145 w 215"/>
              <a:gd name="T83" fmla="*/ 46 h 122"/>
              <a:gd name="T84" fmla="*/ 148 w 215"/>
              <a:gd name="T85" fmla="*/ 37 h 122"/>
              <a:gd name="T86" fmla="*/ 158 w 215"/>
              <a:gd name="T87" fmla="*/ 60 h 122"/>
              <a:gd name="T88" fmla="*/ 174 w 215"/>
              <a:gd name="T89" fmla="*/ 74 h 122"/>
              <a:gd name="T90" fmla="*/ 165 w 215"/>
              <a:gd name="T91" fmla="*/ 48 h 122"/>
              <a:gd name="T92" fmla="*/ 176 w 215"/>
              <a:gd name="T93" fmla="*/ 67 h 122"/>
              <a:gd name="T94" fmla="*/ 188 w 215"/>
              <a:gd name="T95" fmla="*/ 93 h 122"/>
              <a:gd name="T96" fmla="*/ 182 w 215"/>
              <a:gd name="T97" fmla="*/ 68 h 122"/>
              <a:gd name="T98" fmla="*/ 191 w 215"/>
              <a:gd name="T99" fmla="*/ 88 h 122"/>
              <a:gd name="T100" fmla="*/ 215 w 215"/>
              <a:gd name="T10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5" h="122">
                <a:moveTo>
                  <a:pt x="191" y="102"/>
                </a:moveTo>
                <a:cubicBezTo>
                  <a:pt x="191" y="102"/>
                  <a:pt x="191" y="103"/>
                  <a:pt x="191" y="103"/>
                </a:cubicBezTo>
                <a:cubicBezTo>
                  <a:pt x="191" y="102"/>
                  <a:pt x="190" y="101"/>
                  <a:pt x="190" y="100"/>
                </a:cubicBezTo>
                <a:cubicBezTo>
                  <a:pt x="185" y="93"/>
                  <a:pt x="179" y="86"/>
                  <a:pt x="173" y="80"/>
                </a:cubicBezTo>
                <a:cubicBezTo>
                  <a:pt x="171" y="79"/>
                  <a:pt x="170" y="77"/>
                  <a:pt x="169" y="76"/>
                </a:cubicBezTo>
                <a:cubicBezTo>
                  <a:pt x="165" y="76"/>
                  <a:pt x="156" y="79"/>
                  <a:pt x="153" y="79"/>
                </a:cubicBezTo>
                <a:cubicBezTo>
                  <a:pt x="148" y="79"/>
                  <a:pt x="141" y="80"/>
                  <a:pt x="136" y="78"/>
                </a:cubicBezTo>
                <a:cubicBezTo>
                  <a:pt x="133" y="77"/>
                  <a:pt x="128" y="74"/>
                  <a:pt x="129" y="71"/>
                </a:cubicBezTo>
                <a:cubicBezTo>
                  <a:pt x="130" y="68"/>
                  <a:pt x="141" y="70"/>
                  <a:pt x="143" y="70"/>
                </a:cubicBezTo>
                <a:cubicBezTo>
                  <a:pt x="149" y="71"/>
                  <a:pt x="154" y="74"/>
                  <a:pt x="160" y="74"/>
                </a:cubicBezTo>
                <a:cubicBezTo>
                  <a:pt x="163" y="75"/>
                  <a:pt x="166" y="74"/>
                  <a:pt x="168" y="75"/>
                </a:cubicBezTo>
                <a:cubicBezTo>
                  <a:pt x="162" y="70"/>
                  <a:pt x="156" y="64"/>
                  <a:pt x="150" y="60"/>
                </a:cubicBezTo>
                <a:cubicBezTo>
                  <a:pt x="146" y="60"/>
                  <a:pt x="136" y="62"/>
                  <a:pt x="134" y="62"/>
                </a:cubicBezTo>
                <a:cubicBezTo>
                  <a:pt x="128" y="63"/>
                  <a:pt x="122" y="63"/>
                  <a:pt x="116" y="61"/>
                </a:cubicBezTo>
                <a:cubicBezTo>
                  <a:pt x="114" y="61"/>
                  <a:pt x="109" y="58"/>
                  <a:pt x="110" y="55"/>
                </a:cubicBezTo>
                <a:cubicBezTo>
                  <a:pt x="111" y="51"/>
                  <a:pt x="121" y="53"/>
                  <a:pt x="124" y="54"/>
                </a:cubicBezTo>
                <a:cubicBezTo>
                  <a:pt x="130" y="55"/>
                  <a:pt x="135" y="57"/>
                  <a:pt x="141" y="58"/>
                </a:cubicBezTo>
                <a:cubicBezTo>
                  <a:pt x="144" y="58"/>
                  <a:pt x="146" y="58"/>
                  <a:pt x="149" y="59"/>
                </a:cubicBezTo>
                <a:cubicBezTo>
                  <a:pt x="142" y="54"/>
                  <a:pt x="135" y="49"/>
                  <a:pt x="128" y="45"/>
                </a:cubicBezTo>
                <a:cubicBezTo>
                  <a:pt x="123" y="42"/>
                  <a:pt x="117" y="40"/>
                  <a:pt x="112" y="37"/>
                </a:cubicBezTo>
                <a:cubicBezTo>
                  <a:pt x="108" y="39"/>
                  <a:pt x="102" y="42"/>
                  <a:pt x="100" y="43"/>
                </a:cubicBezTo>
                <a:cubicBezTo>
                  <a:pt x="95" y="45"/>
                  <a:pt x="89" y="47"/>
                  <a:pt x="83" y="47"/>
                </a:cubicBezTo>
                <a:cubicBezTo>
                  <a:pt x="81" y="47"/>
                  <a:pt x="75" y="45"/>
                  <a:pt x="75" y="42"/>
                </a:cubicBezTo>
                <a:cubicBezTo>
                  <a:pt x="75" y="38"/>
                  <a:pt x="86" y="38"/>
                  <a:pt x="89" y="37"/>
                </a:cubicBezTo>
                <a:cubicBezTo>
                  <a:pt x="91" y="37"/>
                  <a:pt x="93" y="37"/>
                  <a:pt x="95" y="37"/>
                </a:cubicBezTo>
                <a:cubicBezTo>
                  <a:pt x="99" y="37"/>
                  <a:pt x="102" y="37"/>
                  <a:pt x="106" y="37"/>
                </a:cubicBezTo>
                <a:cubicBezTo>
                  <a:pt x="107" y="37"/>
                  <a:pt x="108" y="36"/>
                  <a:pt x="109" y="36"/>
                </a:cubicBezTo>
                <a:cubicBezTo>
                  <a:pt x="102" y="33"/>
                  <a:pt x="94" y="31"/>
                  <a:pt x="87" y="29"/>
                </a:cubicBezTo>
                <a:cubicBezTo>
                  <a:pt x="85" y="30"/>
                  <a:pt x="83" y="31"/>
                  <a:pt x="82" y="32"/>
                </a:cubicBezTo>
                <a:cubicBezTo>
                  <a:pt x="77" y="34"/>
                  <a:pt x="74" y="38"/>
                  <a:pt x="70" y="41"/>
                </a:cubicBezTo>
                <a:cubicBezTo>
                  <a:pt x="68" y="42"/>
                  <a:pt x="60" y="47"/>
                  <a:pt x="58" y="45"/>
                </a:cubicBezTo>
                <a:cubicBezTo>
                  <a:pt x="56" y="43"/>
                  <a:pt x="60" y="38"/>
                  <a:pt x="61" y="37"/>
                </a:cubicBezTo>
                <a:cubicBezTo>
                  <a:pt x="65" y="34"/>
                  <a:pt x="70" y="32"/>
                  <a:pt x="75" y="31"/>
                </a:cubicBezTo>
                <a:cubicBezTo>
                  <a:pt x="76" y="30"/>
                  <a:pt x="81" y="29"/>
                  <a:pt x="85" y="29"/>
                </a:cubicBezTo>
                <a:cubicBezTo>
                  <a:pt x="81" y="28"/>
                  <a:pt x="78" y="27"/>
                  <a:pt x="74" y="26"/>
                </a:cubicBezTo>
                <a:cubicBezTo>
                  <a:pt x="68" y="25"/>
                  <a:pt x="62" y="25"/>
                  <a:pt x="57" y="25"/>
                </a:cubicBezTo>
                <a:cubicBezTo>
                  <a:pt x="55" y="26"/>
                  <a:pt x="52" y="27"/>
                  <a:pt x="50" y="28"/>
                </a:cubicBezTo>
                <a:cubicBezTo>
                  <a:pt x="46" y="31"/>
                  <a:pt x="42" y="34"/>
                  <a:pt x="38" y="37"/>
                </a:cubicBezTo>
                <a:cubicBezTo>
                  <a:pt x="36" y="38"/>
                  <a:pt x="29" y="43"/>
                  <a:pt x="26" y="41"/>
                </a:cubicBezTo>
                <a:cubicBezTo>
                  <a:pt x="25" y="39"/>
                  <a:pt x="28" y="35"/>
                  <a:pt x="30" y="33"/>
                </a:cubicBezTo>
                <a:cubicBezTo>
                  <a:pt x="33" y="30"/>
                  <a:pt x="39" y="29"/>
                  <a:pt x="43" y="27"/>
                </a:cubicBezTo>
                <a:cubicBezTo>
                  <a:pt x="45" y="26"/>
                  <a:pt x="51" y="26"/>
                  <a:pt x="55" y="25"/>
                </a:cubicBezTo>
                <a:cubicBezTo>
                  <a:pt x="47" y="24"/>
                  <a:pt x="39" y="24"/>
                  <a:pt x="32" y="25"/>
                </a:cubicBezTo>
                <a:cubicBezTo>
                  <a:pt x="30" y="26"/>
                  <a:pt x="28" y="27"/>
                  <a:pt x="26" y="28"/>
                </a:cubicBezTo>
                <a:cubicBezTo>
                  <a:pt x="22" y="31"/>
                  <a:pt x="18" y="34"/>
                  <a:pt x="14" y="37"/>
                </a:cubicBezTo>
                <a:cubicBezTo>
                  <a:pt x="12" y="38"/>
                  <a:pt x="4" y="43"/>
                  <a:pt x="2" y="40"/>
                </a:cubicBezTo>
                <a:cubicBezTo>
                  <a:pt x="0" y="38"/>
                  <a:pt x="4" y="34"/>
                  <a:pt x="5" y="33"/>
                </a:cubicBezTo>
                <a:cubicBezTo>
                  <a:pt x="9" y="30"/>
                  <a:pt x="15" y="28"/>
                  <a:pt x="19" y="27"/>
                </a:cubicBezTo>
                <a:cubicBezTo>
                  <a:pt x="20" y="27"/>
                  <a:pt x="21" y="26"/>
                  <a:pt x="22" y="26"/>
                </a:cubicBezTo>
                <a:cubicBezTo>
                  <a:pt x="26" y="25"/>
                  <a:pt x="30" y="24"/>
                  <a:pt x="34" y="24"/>
                </a:cubicBezTo>
                <a:cubicBezTo>
                  <a:pt x="34" y="23"/>
                  <a:pt x="34" y="23"/>
                  <a:pt x="34" y="23"/>
                </a:cubicBezTo>
                <a:cubicBezTo>
                  <a:pt x="34" y="24"/>
                  <a:pt x="34" y="24"/>
                  <a:pt x="34" y="24"/>
                </a:cubicBezTo>
                <a:cubicBezTo>
                  <a:pt x="39" y="23"/>
                  <a:pt x="44" y="22"/>
                  <a:pt x="50" y="22"/>
                </a:cubicBezTo>
                <a:cubicBezTo>
                  <a:pt x="48" y="21"/>
                  <a:pt x="46" y="20"/>
                  <a:pt x="45" y="19"/>
                </a:cubicBezTo>
                <a:cubicBezTo>
                  <a:pt x="40" y="17"/>
                  <a:pt x="35" y="16"/>
                  <a:pt x="30" y="15"/>
                </a:cubicBezTo>
                <a:cubicBezTo>
                  <a:pt x="28" y="14"/>
                  <a:pt x="20" y="11"/>
                  <a:pt x="20" y="8"/>
                </a:cubicBezTo>
                <a:cubicBezTo>
                  <a:pt x="21" y="5"/>
                  <a:pt x="26" y="5"/>
                  <a:pt x="28" y="6"/>
                </a:cubicBezTo>
                <a:cubicBezTo>
                  <a:pt x="33" y="7"/>
                  <a:pt x="37" y="10"/>
                  <a:pt x="41" y="13"/>
                </a:cubicBezTo>
                <a:cubicBezTo>
                  <a:pt x="43" y="14"/>
                  <a:pt x="49" y="20"/>
                  <a:pt x="52" y="22"/>
                </a:cubicBezTo>
                <a:cubicBezTo>
                  <a:pt x="57" y="21"/>
                  <a:pt x="62" y="21"/>
                  <a:pt x="67" y="22"/>
                </a:cubicBezTo>
                <a:cubicBezTo>
                  <a:pt x="65" y="21"/>
                  <a:pt x="63" y="19"/>
                  <a:pt x="61" y="18"/>
                </a:cubicBezTo>
                <a:cubicBezTo>
                  <a:pt x="57" y="15"/>
                  <a:pt x="52" y="14"/>
                  <a:pt x="48" y="11"/>
                </a:cubicBezTo>
                <a:cubicBezTo>
                  <a:pt x="46" y="10"/>
                  <a:pt x="38" y="6"/>
                  <a:pt x="39" y="3"/>
                </a:cubicBezTo>
                <a:cubicBezTo>
                  <a:pt x="40" y="0"/>
                  <a:pt x="45" y="1"/>
                  <a:pt x="47" y="2"/>
                </a:cubicBezTo>
                <a:cubicBezTo>
                  <a:pt x="51" y="4"/>
                  <a:pt x="55" y="8"/>
                  <a:pt x="59" y="11"/>
                </a:cubicBezTo>
                <a:cubicBezTo>
                  <a:pt x="61" y="13"/>
                  <a:pt x="66" y="20"/>
                  <a:pt x="68" y="22"/>
                </a:cubicBezTo>
                <a:cubicBezTo>
                  <a:pt x="70" y="22"/>
                  <a:pt x="72" y="22"/>
                  <a:pt x="74" y="23"/>
                </a:cubicBezTo>
                <a:cubicBezTo>
                  <a:pt x="83" y="24"/>
                  <a:pt x="92" y="25"/>
                  <a:pt x="100" y="28"/>
                </a:cubicBezTo>
                <a:cubicBezTo>
                  <a:pt x="99" y="27"/>
                  <a:pt x="99" y="26"/>
                  <a:pt x="98" y="24"/>
                </a:cubicBezTo>
                <a:cubicBezTo>
                  <a:pt x="95" y="20"/>
                  <a:pt x="91" y="17"/>
                  <a:pt x="88" y="13"/>
                </a:cubicBezTo>
                <a:cubicBezTo>
                  <a:pt x="87" y="11"/>
                  <a:pt x="81" y="4"/>
                  <a:pt x="83" y="2"/>
                </a:cubicBezTo>
                <a:cubicBezTo>
                  <a:pt x="85" y="0"/>
                  <a:pt x="89" y="3"/>
                  <a:pt x="91" y="4"/>
                </a:cubicBezTo>
                <a:cubicBezTo>
                  <a:pt x="94" y="7"/>
                  <a:pt x="96" y="13"/>
                  <a:pt x="98" y="17"/>
                </a:cubicBezTo>
                <a:cubicBezTo>
                  <a:pt x="99" y="19"/>
                  <a:pt x="100" y="25"/>
                  <a:pt x="102" y="29"/>
                </a:cubicBezTo>
                <a:cubicBezTo>
                  <a:pt x="110" y="31"/>
                  <a:pt x="118" y="34"/>
                  <a:pt x="125" y="38"/>
                </a:cubicBezTo>
                <a:cubicBezTo>
                  <a:pt x="124" y="37"/>
                  <a:pt x="123" y="35"/>
                  <a:pt x="122" y="34"/>
                </a:cubicBezTo>
                <a:cubicBezTo>
                  <a:pt x="120" y="31"/>
                  <a:pt x="117" y="28"/>
                  <a:pt x="114" y="26"/>
                </a:cubicBezTo>
                <a:cubicBezTo>
                  <a:pt x="110" y="22"/>
                  <a:pt x="105" y="18"/>
                  <a:pt x="99" y="15"/>
                </a:cubicBezTo>
                <a:cubicBezTo>
                  <a:pt x="96" y="14"/>
                  <a:pt x="97" y="9"/>
                  <a:pt x="100" y="9"/>
                </a:cubicBezTo>
                <a:cubicBezTo>
                  <a:pt x="101" y="9"/>
                  <a:pt x="101" y="9"/>
                  <a:pt x="101" y="9"/>
                </a:cubicBezTo>
                <a:cubicBezTo>
                  <a:pt x="106" y="9"/>
                  <a:pt x="110" y="13"/>
                  <a:pt x="113" y="16"/>
                </a:cubicBezTo>
                <a:cubicBezTo>
                  <a:pt x="116" y="19"/>
                  <a:pt x="131" y="34"/>
                  <a:pt x="130" y="41"/>
                </a:cubicBezTo>
                <a:cubicBezTo>
                  <a:pt x="139" y="45"/>
                  <a:pt x="147" y="51"/>
                  <a:pt x="154" y="57"/>
                </a:cubicBezTo>
                <a:cubicBezTo>
                  <a:pt x="152" y="53"/>
                  <a:pt x="148" y="50"/>
                  <a:pt x="145" y="46"/>
                </a:cubicBezTo>
                <a:cubicBezTo>
                  <a:pt x="143" y="44"/>
                  <a:pt x="138" y="37"/>
                  <a:pt x="140" y="35"/>
                </a:cubicBezTo>
                <a:cubicBezTo>
                  <a:pt x="142" y="33"/>
                  <a:pt x="146" y="36"/>
                  <a:pt x="148" y="37"/>
                </a:cubicBezTo>
                <a:cubicBezTo>
                  <a:pt x="151" y="40"/>
                  <a:pt x="153" y="46"/>
                  <a:pt x="155" y="50"/>
                </a:cubicBezTo>
                <a:cubicBezTo>
                  <a:pt x="156" y="52"/>
                  <a:pt x="157" y="57"/>
                  <a:pt x="158" y="60"/>
                </a:cubicBezTo>
                <a:cubicBezTo>
                  <a:pt x="164" y="65"/>
                  <a:pt x="170" y="71"/>
                  <a:pt x="175" y="76"/>
                </a:cubicBezTo>
                <a:cubicBezTo>
                  <a:pt x="175" y="76"/>
                  <a:pt x="174" y="75"/>
                  <a:pt x="174" y="74"/>
                </a:cubicBezTo>
                <a:cubicBezTo>
                  <a:pt x="172" y="69"/>
                  <a:pt x="169" y="65"/>
                  <a:pt x="167" y="60"/>
                </a:cubicBezTo>
                <a:cubicBezTo>
                  <a:pt x="166" y="58"/>
                  <a:pt x="163" y="50"/>
                  <a:pt x="165" y="48"/>
                </a:cubicBezTo>
                <a:cubicBezTo>
                  <a:pt x="168" y="46"/>
                  <a:pt x="171" y="51"/>
                  <a:pt x="172" y="52"/>
                </a:cubicBezTo>
                <a:cubicBezTo>
                  <a:pt x="175" y="56"/>
                  <a:pt x="175" y="62"/>
                  <a:pt x="176" y="67"/>
                </a:cubicBezTo>
                <a:cubicBezTo>
                  <a:pt x="177" y="69"/>
                  <a:pt x="176" y="75"/>
                  <a:pt x="177" y="79"/>
                </a:cubicBezTo>
                <a:cubicBezTo>
                  <a:pt x="181" y="83"/>
                  <a:pt x="184" y="88"/>
                  <a:pt x="188" y="93"/>
                </a:cubicBezTo>
                <a:cubicBezTo>
                  <a:pt x="187" y="88"/>
                  <a:pt x="184" y="84"/>
                  <a:pt x="183" y="80"/>
                </a:cubicBezTo>
                <a:cubicBezTo>
                  <a:pt x="182" y="78"/>
                  <a:pt x="179" y="70"/>
                  <a:pt x="182" y="68"/>
                </a:cubicBezTo>
                <a:cubicBezTo>
                  <a:pt x="184" y="67"/>
                  <a:pt x="187" y="71"/>
                  <a:pt x="188" y="73"/>
                </a:cubicBezTo>
                <a:cubicBezTo>
                  <a:pt x="190" y="77"/>
                  <a:pt x="191" y="83"/>
                  <a:pt x="191" y="88"/>
                </a:cubicBezTo>
                <a:cubicBezTo>
                  <a:pt x="191" y="89"/>
                  <a:pt x="191" y="93"/>
                  <a:pt x="191" y="97"/>
                </a:cubicBezTo>
                <a:cubicBezTo>
                  <a:pt x="197" y="106"/>
                  <a:pt x="211" y="112"/>
                  <a:pt x="215" y="122"/>
                </a:cubicBezTo>
                <a:cubicBezTo>
                  <a:pt x="211" y="113"/>
                  <a:pt x="197" y="109"/>
                  <a:pt x="191" y="102"/>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 name="ïšḻîďè"/>
          <p:cNvSpPr/>
          <p:nvPr>
            <p:custDataLst>
              <p:tags r:id="rId4"/>
            </p:custDataLst>
          </p:nvPr>
        </p:nvSpPr>
        <p:spPr bwMode="auto">
          <a:xfrm>
            <a:off x="5622966" y="2862278"/>
            <a:ext cx="705969" cy="245169"/>
          </a:xfrm>
          <a:custGeom>
            <a:avLst/>
            <a:gdLst>
              <a:gd name="T0" fmla="*/ 202 w 230"/>
              <a:gd name="T1" fmla="*/ 68 h 80"/>
              <a:gd name="T2" fmla="*/ 177 w 230"/>
              <a:gd name="T3" fmla="*/ 51 h 80"/>
              <a:gd name="T4" fmla="*/ 158 w 230"/>
              <a:gd name="T5" fmla="*/ 56 h 80"/>
              <a:gd name="T6" fmla="*/ 133 w 230"/>
              <a:gd name="T7" fmla="*/ 56 h 80"/>
              <a:gd name="T8" fmla="*/ 163 w 230"/>
              <a:gd name="T9" fmla="*/ 50 h 80"/>
              <a:gd name="T10" fmla="*/ 149 w 230"/>
              <a:gd name="T11" fmla="*/ 38 h 80"/>
              <a:gd name="T12" fmla="*/ 118 w 230"/>
              <a:gd name="T13" fmla="*/ 50 h 80"/>
              <a:gd name="T14" fmla="*/ 123 w 230"/>
              <a:gd name="T15" fmla="*/ 40 h 80"/>
              <a:gd name="T16" fmla="*/ 148 w 230"/>
              <a:gd name="T17" fmla="*/ 38 h 80"/>
              <a:gd name="T18" fmla="*/ 107 w 230"/>
              <a:gd name="T19" fmla="*/ 28 h 80"/>
              <a:gd name="T20" fmla="*/ 82 w 230"/>
              <a:gd name="T21" fmla="*/ 45 h 80"/>
              <a:gd name="T22" fmla="*/ 84 w 230"/>
              <a:gd name="T23" fmla="*/ 35 h 80"/>
              <a:gd name="T24" fmla="*/ 104 w 230"/>
              <a:gd name="T25" fmla="*/ 28 h 80"/>
              <a:gd name="T26" fmla="*/ 76 w 230"/>
              <a:gd name="T27" fmla="*/ 31 h 80"/>
              <a:gd name="T28" fmla="*/ 57 w 230"/>
              <a:gd name="T29" fmla="*/ 50 h 80"/>
              <a:gd name="T30" fmla="*/ 69 w 230"/>
              <a:gd name="T31" fmla="*/ 32 h 80"/>
              <a:gd name="T32" fmla="*/ 67 w 230"/>
              <a:gd name="T33" fmla="*/ 28 h 80"/>
              <a:gd name="T34" fmla="*/ 45 w 230"/>
              <a:gd name="T35" fmla="*/ 37 h 80"/>
              <a:gd name="T36" fmla="*/ 26 w 230"/>
              <a:gd name="T37" fmla="*/ 56 h 80"/>
              <a:gd name="T38" fmla="*/ 38 w 230"/>
              <a:gd name="T39" fmla="*/ 38 h 80"/>
              <a:gd name="T40" fmla="*/ 26 w 230"/>
              <a:gd name="T41" fmla="*/ 39 h 80"/>
              <a:gd name="T42" fmla="*/ 12 w 230"/>
              <a:gd name="T43" fmla="*/ 55 h 80"/>
              <a:gd name="T44" fmla="*/ 3 w 230"/>
              <a:gd name="T45" fmla="*/ 54 h 80"/>
              <a:gd name="T46" fmla="*/ 17 w 230"/>
              <a:gd name="T47" fmla="*/ 43 h 80"/>
              <a:gd name="T48" fmla="*/ 28 w 230"/>
              <a:gd name="T49" fmla="*/ 37 h 80"/>
              <a:gd name="T50" fmla="*/ 43 w 230"/>
              <a:gd name="T51" fmla="*/ 31 h 80"/>
              <a:gd name="T52" fmla="*/ 28 w 230"/>
              <a:gd name="T53" fmla="*/ 29 h 80"/>
              <a:gd name="T54" fmla="*/ 10 w 230"/>
              <a:gd name="T55" fmla="*/ 26 h 80"/>
              <a:gd name="T56" fmla="*/ 32 w 230"/>
              <a:gd name="T57" fmla="*/ 24 h 80"/>
              <a:gd name="T58" fmla="*/ 59 w 230"/>
              <a:gd name="T59" fmla="*/ 26 h 80"/>
              <a:gd name="T60" fmla="*/ 38 w 230"/>
              <a:gd name="T61" fmla="*/ 21 h 80"/>
              <a:gd name="T62" fmla="*/ 35 w 230"/>
              <a:gd name="T63" fmla="*/ 13 h 80"/>
              <a:gd name="T64" fmla="*/ 60 w 230"/>
              <a:gd name="T65" fmla="*/ 26 h 80"/>
              <a:gd name="T66" fmla="*/ 93 w 230"/>
              <a:gd name="T67" fmla="*/ 22 h 80"/>
              <a:gd name="T68" fmla="*/ 77 w 230"/>
              <a:gd name="T69" fmla="*/ 11 h 80"/>
              <a:gd name="T70" fmla="*/ 77 w 230"/>
              <a:gd name="T71" fmla="*/ 2 h 80"/>
              <a:gd name="T72" fmla="*/ 95 w 230"/>
              <a:gd name="T73" fmla="*/ 22 h 80"/>
              <a:gd name="T74" fmla="*/ 116 w 230"/>
              <a:gd name="T75" fmla="*/ 22 h 80"/>
              <a:gd name="T76" fmla="*/ 88 w 230"/>
              <a:gd name="T77" fmla="*/ 10 h 80"/>
              <a:gd name="T78" fmla="*/ 88 w 230"/>
              <a:gd name="T79" fmla="*/ 4 h 80"/>
              <a:gd name="T80" fmla="*/ 125 w 230"/>
              <a:gd name="T81" fmla="*/ 26 h 80"/>
              <a:gd name="T82" fmla="*/ 141 w 230"/>
              <a:gd name="T83" fmla="*/ 27 h 80"/>
              <a:gd name="T84" fmla="*/ 141 w 230"/>
              <a:gd name="T85" fmla="*/ 18 h 80"/>
              <a:gd name="T86" fmla="*/ 158 w 230"/>
              <a:gd name="T87" fmla="*/ 37 h 80"/>
              <a:gd name="T88" fmla="*/ 177 w 230"/>
              <a:gd name="T89" fmla="*/ 45 h 80"/>
              <a:gd name="T90" fmla="*/ 161 w 230"/>
              <a:gd name="T91" fmla="*/ 23 h 80"/>
              <a:gd name="T92" fmla="*/ 177 w 230"/>
              <a:gd name="T93" fmla="*/ 38 h 80"/>
              <a:gd name="T94" fmla="*/ 195 w 230"/>
              <a:gd name="T95" fmla="*/ 59 h 80"/>
              <a:gd name="T96" fmla="*/ 182 w 230"/>
              <a:gd name="T97" fmla="*/ 38 h 80"/>
              <a:gd name="T98" fmla="*/ 197 w 230"/>
              <a:gd name="T99" fmla="*/ 54 h 80"/>
              <a:gd name="T100" fmla="*/ 230 w 230"/>
              <a:gd name="T10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0" h="80">
                <a:moveTo>
                  <a:pt x="201" y="67"/>
                </a:moveTo>
                <a:cubicBezTo>
                  <a:pt x="201" y="68"/>
                  <a:pt x="201" y="68"/>
                  <a:pt x="202" y="68"/>
                </a:cubicBezTo>
                <a:cubicBezTo>
                  <a:pt x="201" y="68"/>
                  <a:pt x="200" y="67"/>
                  <a:pt x="199" y="66"/>
                </a:cubicBezTo>
                <a:cubicBezTo>
                  <a:pt x="192" y="61"/>
                  <a:pt x="185" y="56"/>
                  <a:pt x="177" y="51"/>
                </a:cubicBezTo>
                <a:cubicBezTo>
                  <a:pt x="176" y="51"/>
                  <a:pt x="174" y="50"/>
                  <a:pt x="172" y="49"/>
                </a:cubicBezTo>
                <a:cubicBezTo>
                  <a:pt x="168" y="50"/>
                  <a:pt x="160" y="55"/>
                  <a:pt x="158" y="56"/>
                </a:cubicBezTo>
                <a:cubicBezTo>
                  <a:pt x="153" y="58"/>
                  <a:pt x="146" y="60"/>
                  <a:pt x="141" y="60"/>
                </a:cubicBezTo>
                <a:cubicBezTo>
                  <a:pt x="139" y="60"/>
                  <a:pt x="132" y="59"/>
                  <a:pt x="133" y="56"/>
                </a:cubicBezTo>
                <a:cubicBezTo>
                  <a:pt x="133" y="52"/>
                  <a:pt x="143" y="51"/>
                  <a:pt x="146" y="51"/>
                </a:cubicBezTo>
                <a:cubicBezTo>
                  <a:pt x="152" y="50"/>
                  <a:pt x="158" y="51"/>
                  <a:pt x="163" y="50"/>
                </a:cubicBezTo>
                <a:cubicBezTo>
                  <a:pt x="166" y="49"/>
                  <a:pt x="169" y="48"/>
                  <a:pt x="171" y="48"/>
                </a:cubicBezTo>
                <a:cubicBezTo>
                  <a:pt x="164" y="45"/>
                  <a:pt x="157" y="41"/>
                  <a:pt x="149" y="38"/>
                </a:cubicBezTo>
                <a:cubicBezTo>
                  <a:pt x="146" y="40"/>
                  <a:pt x="137" y="45"/>
                  <a:pt x="135" y="46"/>
                </a:cubicBezTo>
                <a:cubicBezTo>
                  <a:pt x="130" y="48"/>
                  <a:pt x="123" y="50"/>
                  <a:pt x="118" y="50"/>
                </a:cubicBezTo>
                <a:cubicBezTo>
                  <a:pt x="116" y="50"/>
                  <a:pt x="109" y="49"/>
                  <a:pt x="110" y="45"/>
                </a:cubicBezTo>
                <a:cubicBezTo>
                  <a:pt x="110" y="41"/>
                  <a:pt x="120" y="40"/>
                  <a:pt x="123" y="40"/>
                </a:cubicBezTo>
                <a:cubicBezTo>
                  <a:pt x="129" y="40"/>
                  <a:pt x="135" y="40"/>
                  <a:pt x="140" y="39"/>
                </a:cubicBezTo>
                <a:cubicBezTo>
                  <a:pt x="143" y="39"/>
                  <a:pt x="146" y="38"/>
                  <a:pt x="148" y="38"/>
                </a:cubicBezTo>
                <a:cubicBezTo>
                  <a:pt x="140" y="35"/>
                  <a:pt x="132" y="33"/>
                  <a:pt x="124" y="31"/>
                </a:cubicBezTo>
                <a:cubicBezTo>
                  <a:pt x="118" y="30"/>
                  <a:pt x="113" y="29"/>
                  <a:pt x="107" y="28"/>
                </a:cubicBezTo>
                <a:cubicBezTo>
                  <a:pt x="103" y="31"/>
                  <a:pt x="99" y="36"/>
                  <a:pt x="97" y="37"/>
                </a:cubicBezTo>
                <a:cubicBezTo>
                  <a:pt x="93" y="40"/>
                  <a:pt x="87" y="44"/>
                  <a:pt x="82" y="45"/>
                </a:cubicBezTo>
                <a:cubicBezTo>
                  <a:pt x="80" y="46"/>
                  <a:pt x="73" y="46"/>
                  <a:pt x="73" y="43"/>
                </a:cubicBezTo>
                <a:cubicBezTo>
                  <a:pt x="72" y="39"/>
                  <a:pt x="82" y="36"/>
                  <a:pt x="84" y="35"/>
                </a:cubicBezTo>
                <a:cubicBezTo>
                  <a:pt x="90" y="33"/>
                  <a:pt x="96" y="32"/>
                  <a:pt x="101" y="29"/>
                </a:cubicBezTo>
                <a:cubicBezTo>
                  <a:pt x="102" y="29"/>
                  <a:pt x="103" y="28"/>
                  <a:pt x="104" y="28"/>
                </a:cubicBezTo>
                <a:cubicBezTo>
                  <a:pt x="96" y="27"/>
                  <a:pt x="88" y="27"/>
                  <a:pt x="80" y="27"/>
                </a:cubicBezTo>
                <a:cubicBezTo>
                  <a:pt x="79" y="29"/>
                  <a:pt x="78" y="30"/>
                  <a:pt x="76" y="31"/>
                </a:cubicBezTo>
                <a:cubicBezTo>
                  <a:pt x="73" y="35"/>
                  <a:pt x="70" y="39"/>
                  <a:pt x="67" y="43"/>
                </a:cubicBezTo>
                <a:cubicBezTo>
                  <a:pt x="66" y="45"/>
                  <a:pt x="60" y="52"/>
                  <a:pt x="57" y="50"/>
                </a:cubicBezTo>
                <a:cubicBezTo>
                  <a:pt x="55" y="49"/>
                  <a:pt x="57" y="44"/>
                  <a:pt x="58" y="42"/>
                </a:cubicBezTo>
                <a:cubicBezTo>
                  <a:pt x="60" y="38"/>
                  <a:pt x="65" y="35"/>
                  <a:pt x="69" y="32"/>
                </a:cubicBezTo>
                <a:cubicBezTo>
                  <a:pt x="70" y="31"/>
                  <a:pt x="75" y="29"/>
                  <a:pt x="78" y="27"/>
                </a:cubicBezTo>
                <a:cubicBezTo>
                  <a:pt x="75" y="28"/>
                  <a:pt x="71" y="28"/>
                  <a:pt x="67" y="28"/>
                </a:cubicBezTo>
                <a:cubicBezTo>
                  <a:pt x="61" y="29"/>
                  <a:pt x="56" y="30"/>
                  <a:pt x="50" y="31"/>
                </a:cubicBezTo>
                <a:cubicBezTo>
                  <a:pt x="49" y="34"/>
                  <a:pt x="47" y="35"/>
                  <a:pt x="45" y="37"/>
                </a:cubicBezTo>
                <a:cubicBezTo>
                  <a:pt x="41" y="40"/>
                  <a:pt x="39" y="45"/>
                  <a:pt x="36" y="49"/>
                </a:cubicBezTo>
                <a:cubicBezTo>
                  <a:pt x="34" y="50"/>
                  <a:pt x="29" y="57"/>
                  <a:pt x="26" y="56"/>
                </a:cubicBezTo>
                <a:cubicBezTo>
                  <a:pt x="23" y="54"/>
                  <a:pt x="26" y="49"/>
                  <a:pt x="27" y="48"/>
                </a:cubicBezTo>
                <a:cubicBezTo>
                  <a:pt x="29" y="44"/>
                  <a:pt x="34" y="40"/>
                  <a:pt x="38" y="38"/>
                </a:cubicBezTo>
                <a:cubicBezTo>
                  <a:pt x="39" y="36"/>
                  <a:pt x="45" y="34"/>
                  <a:pt x="48" y="32"/>
                </a:cubicBezTo>
                <a:cubicBezTo>
                  <a:pt x="41" y="34"/>
                  <a:pt x="34" y="36"/>
                  <a:pt x="26" y="39"/>
                </a:cubicBezTo>
                <a:cubicBezTo>
                  <a:pt x="25" y="41"/>
                  <a:pt x="23" y="42"/>
                  <a:pt x="22" y="44"/>
                </a:cubicBezTo>
                <a:cubicBezTo>
                  <a:pt x="18" y="47"/>
                  <a:pt x="16" y="51"/>
                  <a:pt x="12" y="55"/>
                </a:cubicBezTo>
                <a:cubicBezTo>
                  <a:pt x="11" y="57"/>
                  <a:pt x="5" y="64"/>
                  <a:pt x="2" y="62"/>
                </a:cubicBezTo>
                <a:cubicBezTo>
                  <a:pt x="0" y="61"/>
                  <a:pt x="2" y="56"/>
                  <a:pt x="3" y="54"/>
                </a:cubicBezTo>
                <a:cubicBezTo>
                  <a:pt x="6" y="50"/>
                  <a:pt x="11" y="47"/>
                  <a:pt x="15" y="44"/>
                </a:cubicBezTo>
                <a:cubicBezTo>
                  <a:pt x="15" y="44"/>
                  <a:pt x="16" y="43"/>
                  <a:pt x="17" y="43"/>
                </a:cubicBezTo>
                <a:cubicBezTo>
                  <a:pt x="21" y="41"/>
                  <a:pt x="24" y="39"/>
                  <a:pt x="28" y="37"/>
                </a:cubicBezTo>
                <a:cubicBezTo>
                  <a:pt x="28" y="37"/>
                  <a:pt x="28" y="37"/>
                  <a:pt x="28" y="37"/>
                </a:cubicBezTo>
                <a:cubicBezTo>
                  <a:pt x="28" y="37"/>
                  <a:pt x="28" y="37"/>
                  <a:pt x="28" y="37"/>
                </a:cubicBezTo>
                <a:cubicBezTo>
                  <a:pt x="33" y="35"/>
                  <a:pt x="38" y="32"/>
                  <a:pt x="43" y="31"/>
                </a:cubicBezTo>
                <a:cubicBezTo>
                  <a:pt x="41" y="30"/>
                  <a:pt x="39" y="30"/>
                  <a:pt x="37" y="30"/>
                </a:cubicBezTo>
                <a:cubicBezTo>
                  <a:pt x="34" y="29"/>
                  <a:pt x="31" y="29"/>
                  <a:pt x="28" y="29"/>
                </a:cubicBezTo>
                <a:cubicBezTo>
                  <a:pt x="26" y="29"/>
                  <a:pt x="24" y="29"/>
                  <a:pt x="22" y="29"/>
                </a:cubicBezTo>
                <a:cubicBezTo>
                  <a:pt x="20" y="29"/>
                  <a:pt x="11" y="29"/>
                  <a:pt x="10" y="26"/>
                </a:cubicBezTo>
                <a:cubicBezTo>
                  <a:pt x="10" y="23"/>
                  <a:pt x="16" y="22"/>
                  <a:pt x="17" y="21"/>
                </a:cubicBezTo>
                <a:cubicBezTo>
                  <a:pt x="22" y="21"/>
                  <a:pt x="28" y="23"/>
                  <a:pt x="32" y="24"/>
                </a:cubicBezTo>
                <a:cubicBezTo>
                  <a:pt x="34" y="25"/>
                  <a:pt x="41" y="29"/>
                  <a:pt x="44" y="30"/>
                </a:cubicBezTo>
                <a:cubicBezTo>
                  <a:pt x="49" y="28"/>
                  <a:pt x="54" y="27"/>
                  <a:pt x="59" y="26"/>
                </a:cubicBezTo>
                <a:cubicBezTo>
                  <a:pt x="57" y="26"/>
                  <a:pt x="55" y="25"/>
                  <a:pt x="53" y="24"/>
                </a:cubicBezTo>
                <a:cubicBezTo>
                  <a:pt x="48" y="22"/>
                  <a:pt x="43" y="22"/>
                  <a:pt x="38" y="21"/>
                </a:cubicBezTo>
                <a:cubicBezTo>
                  <a:pt x="36" y="21"/>
                  <a:pt x="27" y="19"/>
                  <a:pt x="27" y="16"/>
                </a:cubicBezTo>
                <a:cubicBezTo>
                  <a:pt x="27" y="13"/>
                  <a:pt x="33" y="12"/>
                  <a:pt x="35" y="13"/>
                </a:cubicBezTo>
                <a:cubicBezTo>
                  <a:pt x="39" y="13"/>
                  <a:pt x="44" y="16"/>
                  <a:pt x="48" y="18"/>
                </a:cubicBezTo>
                <a:cubicBezTo>
                  <a:pt x="51" y="19"/>
                  <a:pt x="57" y="24"/>
                  <a:pt x="60" y="26"/>
                </a:cubicBezTo>
                <a:cubicBezTo>
                  <a:pt x="63" y="25"/>
                  <a:pt x="65" y="25"/>
                  <a:pt x="67" y="24"/>
                </a:cubicBezTo>
                <a:cubicBezTo>
                  <a:pt x="75" y="23"/>
                  <a:pt x="84" y="22"/>
                  <a:pt x="93" y="22"/>
                </a:cubicBezTo>
                <a:cubicBezTo>
                  <a:pt x="92" y="21"/>
                  <a:pt x="91" y="20"/>
                  <a:pt x="89" y="20"/>
                </a:cubicBezTo>
                <a:cubicBezTo>
                  <a:pt x="86" y="16"/>
                  <a:pt x="81" y="14"/>
                  <a:pt x="77" y="11"/>
                </a:cubicBezTo>
                <a:cubicBezTo>
                  <a:pt x="75" y="10"/>
                  <a:pt x="68" y="5"/>
                  <a:pt x="69" y="2"/>
                </a:cubicBezTo>
                <a:cubicBezTo>
                  <a:pt x="70" y="0"/>
                  <a:pt x="75" y="1"/>
                  <a:pt x="77" y="2"/>
                </a:cubicBezTo>
                <a:cubicBezTo>
                  <a:pt x="81" y="4"/>
                  <a:pt x="85" y="9"/>
                  <a:pt x="88" y="12"/>
                </a:cubicBezTo>
                <a:cubicBezTo>
                  <a:pt x="89" y="14"/>
                  <a:pt x="92" y="19"/>
                  <a:pt x="95" y="22"/>
                </a:cubicBezTo>
                <a:cubicBezTo>
                  <a:pt x="103" y="23"/>
                  <a:pt x="111" y="23"/>
                  <a:pt x="120" y="25"/>
                </a:cubicBezTo>
                <a:cubicBezTo>
                  <a:pt x="118" y="24"/>
                  <a:pt x="117" y="23"/>
                  <a:pt x="116" y="22"/>
                </a:cubicBezTo>
                <a:cubicBezTo>
                  <a:pt x="112" y="20"/>
                  <a:pt x="109" y="18"/>
                  <a:pt x="106" y="16"/>
                </a:cubicBezTo>
                <a:cubicBezTo>
                  <a:pt x="100" y="14"/>
                  <a:pt x="94" y="11"/>
                  <a:pt x="88" y="10"/>
                </a:cubicBezTo>
                <a:cubicBezTo>
                  <a:pt x="85" y="10"/>
                  <a:pt x="85" y="5"/>
                  <a:pt x="88" y="4"/>
                </a:cubicBezTo>
                <a:cubicBezTo>
                  <a:pt x="88" y="4"/>
                  <a:pt x="88" y="4"/>
                  <a:pt x="88" y="4"/>
                </a:cubicBezTo>
                <a:cubicBezTo>
                  <a:pt x="93" y="2"/>
                  <a:pt x="98" y="5"/>
                  <a:pt x="102" y="7"/>
                </a:cubicBezTo>
                <a:cubicBezTo>
                  <a:pt x="106" y="9"/>
                  <a:pt x="124" y="20"/>
                  <a:pt x="125" y="26"/>
                </a:cubicBezTo>
                <a:cubicBezTo>
                  <a:pt x="135" y="28"/>
                  <a:pt x="144" y="31"/>
                  <a:pt x="153" y="35"/>
                </a:cubicBezTo>
                <a:cubicBezTo>
                  <a:pt x="149" y="32"/>
                  <a:pt x="145" y="30"/>
                  <a:pt x="141" y="27"/>
                </a:cubicBezTo>
                <a:cubicBezTo>
                  <a:pt x="139" y="26"/>
                  <a:pt x="131" y="21"/>
                  <a:pt x="133" y="18"/>
                </a:cubicBezTo>
                <a:cubicBezTo>
                  <a:pt x="134" y="15"/>
                  <a:pt x="139" y="17"/>
                  <a:pt x="141" y="18"/>
                </a:cubicBezTo>
                <a:cubicBezTo>
                  <a:pt x="145" y="20"/>
                  <a:pt x="149" y="24"/>
                  <a:pt x="152" y="28"/>
                </a:cubicBezTo>
                <a:cubicBezTo>
                  <a:pt x="153" y="29"/>
                  <a:pt x="155" y="34"/>
                  <a:pt x="158" y="37"/>
                </a:cubicBezTo>
                <a:cubicBezTo>
                  <a:pt x="165" y="40"/>
                  <a:pt x="172" y="44"/>
                  <a:pt x="178" y="48"/>
                </a:cubicBezTo>
                <a:cubicBezTo>
                  <a:pt x="178" y="47"/>
                  <a:pt x="177" y="46"/>
                  <a:pt x="177" y="45"/>
                </a:cubicBezTo>
                <a:cubicBezTo>
                  <a:pt x="174" y="41"/>
                  <a:pt x="170" y="38"/>
                  <a:pt x="166" y="34"/>
                </a:cubicBezTo>
                <a:cubicBezTo>
                  <a:pt x="165" y="33"/>
                  <a:pt x="159" y="26"/>
                  <a:pt x="161" y="23"/>
                </a:cubicBezTo>
                <a:cubicBezTo>
                  <a:pt x="163" y="21"/>
                  <a:pt x="167" y="24"/>
                  <a:pt x="169" y="25"/>
                </a:cubicBezTo>
                <a:cubicBezTo>
                  <a:pt x="172" y="28"/>
                  <a:pt x="175" y="34"/>
                  <a:pt x="177" y="38"/>
                </a:cubicBezTo>
                <a:cubicBezTo>
                  <a:pt x="178" y="40"/>
                  <a:pt x="179" y="46"/>
                  <a:pt x="181" y="49"/>
                </a:cubicBezTo>
                <a:cubicBezTo>
                  <a:pt x="186" y="52"/>
                  <a:pt x="191" y="56"/>
                  <a:pt x="195" y="59"/>
                </a:cubicBezTo>
                <a:cubicBezTo>
                  <a:pt x="193" y="56"/>
                  <a:pt x="190" y="53"/>
                  <a:pt x="187" y="49"/>
                </a:cubicBezTo>
                <a:cubicBezTo>
                  <a:pt x="186" y="47"/>
                  <a:pt x="180" y="40"/>
                  <a:pt x="182" y="38"/>
                </a:cubicBezTo>
                <a:cubicBezTo>
                  <a:pt x="184" y="36"/>
                  <a:pt x="189" y="39"/>
                  <a:pt x="190" y="40"/>
                </a:cubicBezTo>
                <a:cubicBezTo>
                  <a:pt x="193" y="44"/>
                  <a:pt x="195" y="49"/>
                  <a:pt x="197" y="54"/>
                </a:cubicBezTo>
                <a:cubicBezTo>
                  <a:pt x="198" y="55"/>
                  <a:pt x="199" y="59"/>
                  <a:pt x="199" y="63"/>
                </a:cubicBezTo>
                <a:cubicBezTo>
                  <a:pt x="208" y="70"/>
                  <a:pt x="223" y="71"/>
                  <a:pt x="230" y="80"/>
                </a:cubicBezTo>
                <a:cubicBezTo>
                  <a:pt x="223" y="73"/>
                  <a:pt x="209" y="73"/>
                  <a:pt x="201" y="67"/>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1" name="iSľíḋè"/>
          <p:cNvSpPr/>
          <p:nvPr>
            <p:custDataLst>
              <p:tags r:id="rId5"/>
            </p:custDataLst>
          </p:nvPr>
        </p:nvSpPr>
        <p:spPr bwMode="auto">
          <a:xfrm>
            <a:off x="5622966" y="2033725"/>
            <a:ext cx="945230" cy="1107693"/>
          </a:xfrm>
          <a:custGeom>
            <a:avLst/>
            <a:gdLst>
              <a:gd name="T0" fmla="*/ 208 w 308"/>
              <a:gd name="T1" fmla="*/ 354 h 361"/>
              <a:gd name="T2" fmla="*/ 178 w 308"/>
              <a:gd name="T3" fmla="*/ 311 h 361"/>
              <a:gd name="T4" fmla="*/ 70 w 308"/>
              <a:gd name="T5" fmla="*/ 266 h 361"/>
              <a:gd name="T6" fmla="*/ 124 w 308"/>
              <a:gd name="T7" fmla="*/ 233 h 361"/>
              <a:gd name="T8" fmla="*/ 125 w 308"/>
              <a:gd name="T9" fmla="*/ 202 h 361"/>
              <a:gd name="T10" fmla="*/ 84 w 308"/>
              <a:gd name="T11" fmla="*/ 172 h 361"/>
              <a:gd name="T12" fmla="*/ 22 w 308"/>
              <a:gd name="T13" fmla="*/ 143 h 361"/>
              <a:gd name="T14" fmla="*/ 54 w 308"/>
              <a:gd name="T15" fmla="*/ 108 h 361"/>
              <a:gd name="T16" fmla="*/ 85 w 308"/>
              <a:gd name="T17" fmla="*/ 98 h 361"/>
              <a:gd name="T18" fmla="*/ 54 w 308"/>
              <a:gd name="T19" fmla="*/ 69 h 361"/>
              <a:gd name="T20" fmla="*/ 81 w 308"/>
              <a:gd name="T21" fmla="*/ 55 h 361"/>
              <a:gd name="T22" fmla="*/ 56 w 308"/>
              <a:gd name="T23" fmla="*/ 15 h 361"/>
              <a:gd name="T24" fmla="*/ 125 w 308"/>
              <a:gd name="T25" fmla="*/ 43 h 361"/>
              <a:gd name="T26" fmla="*/ 169 w 308"/>
              <a:gd name="T27" fmla="*/ 100 h 361"/>
              <a:gd name="T28" fmla="*/ 196 w 308"/>
              <a:gd name="T29" fmla="*/ 97 h 361"/>
              <a:gd name="T30" fmla="*/ 231 w 308"/>
              <a:gd name="T31" fmla="*/ 95 h 361"/>
              <a:gd name="T32" fmla="*/ 234 w 308"/>
              <a:gd name="T33" fmla="*/ 141 h 361"/>
              <a:gd name="T34" fmla="*/ 208 w 308"/>
              <a:gd name="T35" fmla="*/ 198 h 361"/>
              <a:gd name="T36" fmla="*/ 260 w 308"/>
              <a:gd name="T37" fmla="*/ 190 h 361"/>
              <a:gd name="T38" fmla="*/ 285 w 308"/>
              <a:gd name="T39" fmla="*/ 238 h 361"/>
              <a:gd name="T40" fmla="*/ 224 w 308"/>
              <a:gd name="T41" fmla="*/ 361 h 361"/>
              <a:gd name="T42" fmla="*/ 208 w 308"/>
              <a:gd name="T43" fmla="*/ 354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361">
                <a:moveTo>
                  <a:pt x="208" y="354"/>
                </a:moveTo>
                <a:cubicBezTo>
                  <a:pt x="208" y="355"/>
                  <a:pt x="209" y="333"/>
                  <a:pt x="178" y="311"/>
                </a:cubicBezTo>
                <a:cubicBezTo>
                  <a:pt x="147" y="288"/>
                  <a:pt x="78" y="288"/>
                  <a:pt x="70" y="266"/>
                </a:cubicBezTo>
                <a:cubicBezTo>
                  <a:pt x="62" y="243"/>
                  <a:pt x="105" y="249"/>
                  <a:pt x="124" y="233"/>
                </a:cubicBezTo>
                <a:cubicBezTo>
                  <a:pt x="144" y="216"/>
                  <a:pt x="151" y="208"/>
                  <a:pt x="125" y="202"/>
                </a:cubicBezTo>
                <a:cubicBezTo>
                  <a:pt x="99" y="196"/>
                  <a:pt x="84" y="194"/>
                  <a:pt x="84" y="172"/>
                </a:cubicBezTo>
                <a:cubicBezTo>
                  <a:pt x="85" y="151"/>
                  <a:pt x="42" y="160"/>
                  <a:pt x="22" y="143"/>
                </a:cubicBezTo>
                <a:cubicBezTo>
                  <a:pt x="0" y="126"/>
                  <a:pt x="13" y="106"/>
                  <a:pt x="54" y="108"/>
                </a:cubicBezTo>
                <a:cubicBezTo>
                  <a:pt x="95" y="112"/>
                  <a:pt x="97" y="105"/>
                  <a:pt x="85" y="98"/>
                </a:cubicBezTo>
                <a:cubicBezTo>
                  <a:pt x="74" y="92"/>
                  <a:pt x="39" y="80"/>
                  <a:pt x="54" y="69"/>
                </a:cubicBezTo>
                <a:cubicBezTo>
                  <a:pt x="70" y="59"/>
                  <a:pt x="93" y="69"/>
                  <a:pt x="81" y="55"/>
                </a:cubicBezTo>
                <a:cubicBezTo>
                  <a:pt x="69" y="41"/>
                  <a:pt x="41" y="29"/>
                  <a:pt x="56" y="15"/>
                </a:cubicBezTo>
                <a:cubicBezTo>
                  <a:pt x="70" y="0"/>
                  <a:pt x="106" y="2"/>
                  <a:pt x="125" y="43"/>
                </a:cubicBezTo>
                <a:cubicBezTo>
                  <a:pt x="143" y="84"/>
                  <a:pt x="150" y="95"/>
                  <a:pt x="169" y="100"/>
                </a:cubicBezTo>
                <a:cubicBezTo>
                  <a:pt x="178" y="103"/>
                  <a:pt x="187" y="100"/>
                  <a:pt x="196" y="97"/>
                </a:cubicBezTo>
                <a:cubicBezTo>
                  <a:pt x="207" y="93"/>
                  <a:pt x="218" y="90"/>
                  <a:pt x="231" y="95"/>
                </a:cubicBezTo>
                <a:cubicBezTo>
                  <a:pt x="254" y="104"/>
                  <a:pt x="248" y="127"/>
                  <a:pt x="234" y="141"/>
                </a:cubicBezTo>
                <a:cubicBezTo>
                  <a:pt x="219" y="156"/>
                  <a:pt x="194" y="184"/>
                  <a:pt x="208" y="198"/>
                </a:cubicBezTo>
                <a:cubicBezTo>
                  <a:pt x="222" y="212"/>
                  <a:pt x="239" y="193"/>
                  <a:pt x="260" y="190"/>
                </a:cubicBezTo>
                <a:cubicBezTo>
                  <a:pt x="283" y="187"/>
                  <a:pt x="308" y="207"/>
                  <a:pt x="285" y="238"/>
                </a:cubicBezTo>
                <a:cubicBezTo>
                  <a:pt x="262" y="267"/>
                  <a:pt x="227" y="290"/>
                  <a:pt x="224" y="361"/>
                </a:cubicBezTo>
                <a:cubicBezTo>
                  <a:pt x="219" y="359"/>
                  <a:pt x="213" y="357"/>
                  <a:pt x="208" y="354"/>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2" name="íṧlîḑê"/>
          <p:cNvSpPr/>
          <p:nvPr>
            <p:custDataLst>
              <p:tags r:id="rId6"/>
            </p:custDataLst>
          </p:nvPr>
        </p:nvSpPr>
        <p:spPr bwMode="auto">
          <a:xfrm>
            <a:off x="5850412" y="2079508"/>
            <a:ext cx="171322" cy="245169"/>
          </a:xfrm>
          <a:custGeom>
            <a:avLst/>
            <a:gdLst>
              <a:gd name="T0" fmla="*/ 1 w 56"/>
              <a:gd name="T1" fmla="*/ 0 h 80"/>
              <a:gd name="T2" fmla="*/ 0 w 56"/>
              <a:gd name="T3" fmla="*/ 0 h 80"/>
              <a:gd name="T4" fmla="*/ 0 w 56"/>
              <a:gd name="T5" fmla="*/ 2 h 80"/>
              <a:gd name="T6" fmla="*/ 52 w 56"/>
              <a:gd name="T7" fmla="*/ 77 h 80"/>
              <a:gd name="T8" fmla="*/ 56 w 56"/>
              <a:gd name="T9" fmla="*/ 80 h 80"/>
              <a:gd name="T10" fmla="*/ 2 w 56"/>
              <a:gd name="T11" fmla="*/ 0 h 80"/>
              <a:gd name="T12" fmla="*/ 1 w 56"/>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56" h="80">
                <a:moveTo>
                  <a:pt x="1" y="0"/>
                </a:moveTo>
                <a:cubicBezTo>
                  <a:pt x="1" y="0"/>
                  <a:pt x="0" y="0"/>
                  <a:pt x="0" y="0"/>
                </a:cubicBezTo>
                <a:cubicBezTo>
                  <a:pt x="0" y="1"/>
                  <a:pt x="0" y="2"/>
                  <a:pt x="0" y="2"/>
                </a:cubicBezTo>
                <a:cubicBezTo>
                  <a:pt x="1" y="3"/>
                  <a:pt x="23" y="25"/>
                  <a:pt x="52" y="77"/>
                </a:cubicBezTo>
                <a:cubicBezTo>
                  <a:pt x="53" y="78"/>
                  <a:pt x="55" y="79"/>
                  <a:pt x="56" y="80"/>
                </a:cubicBezTo>
                <a:cubicBezTo>
                  <a:pt x="26" y="25"/>
                  <a:pt x="2" y="1"/>
                  <a:pt x="2" y="0"/>
                </a:cubicBezTo>
                <a:cubicBezTo>
                  <a:pt x="2" y="0"/>
                  <a:pt x="1" y="0"/>
                  <a:pt x="1"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3" name="îSlïḍê"/>
          <p:cNvSpPr/>
          <p:nvPr>
            <p:custDataLst>
              <p:tags r:id="rId7"/>
            </p:custDataLst>
          </p:nvPr>
        </p:nvSpPr>
        <p:spPr bwMode="auto">
          <a:xfrm>
            <a:off x="6015827" y="2327633"/>
            <a:ext cx="184616" cy="447507"/>
          </a:xfrm>
          <a:custGeom>
            <a:avLst/>
            <a:gdLst>
              <a:gd name="T0" fmla="*/ 30 w 60"/>
              <a:gd name="T1" fmla="*/ 56 h 146"/>
              <a:gd name="T2" fmla="*/ 30 w 60"/>
              <a:gd name="T3" fmla="*/ 57 h 146"/>
              <a:gd name="T4" fmla="*/ 29 w 60"/>
              <a:gd name="T5" fmla="*/ 57 h 146"/>
              <a:gd name="T6" fmla="*/ 28 w 60"/>
              <a:gd name="T7" fmla="*/ 57 h 146"/>
              <a:gd name="T8" fmla="*/ 27 w 60"/>
              <a:gd name="T9" fmla="*/ 57 h 146"/>
              <a:gd name="T10" fmla="*/ 60 w 60"/>
              <a:gd name="T11" fmla="*/ 146 h 146"/>
              <a:gd name="T12" fmla="*/ 60 w 60"/>
              <a:gd name="T13" fmla="*/ 138 h 146"/>
              <a:gd name="T14" fmla="*/ 36 w 60"/>
              <a:gd name="T15" fmla="*/ 73 h 146"/>
              <a:gd name="T16" fmla="*/ 36 w 60"/>
              <a:gd name="T17" fmla="*/ 73 h 146"/>
              <a:gd name="T18" fmla="*/ 35 w 60"/>
              <a:gd name="T19" fmla="*/ 73 h 146"/>
              <a:gd name="T20" fmla="*/ 34 w 60"/>
              <a:gd name="T21" fmla="*/ 73 h 146"/>
              <a:gd name="T22" fmla="*/ 34 w 60"/>
              <a:gd name="T23" fmla="*/ 71 h 146"/>
              <a:gd name="T24" fmla="*/ 35 w 60"/>
              <a:gd name="T25" fmla="*/ 70 h 146"/>
              <a:gd name="T26" fmla="*/ 30 w 60"/>
              <a:gd name="T27" fmla="*/ 56 h 146"/>
              <a:gd name="T28" fmla="*/ 3 w 60"/>
              <a:gd name="T29" fmla="*/ 0 h 146"/>
              <a:gd name="T30" fmla="*/ 3 w 60"/>
              <a:gd name="T31" fmla="*/ 1 h 146"/>
              <a:gd name="T32" fmla="*/ 2 w 60"/>
              <a:gd name="T33" fmla="*/ 1 h 146"/>
              <a:gd name="T34" fmla="*/ 1 w 60"/>
              <a:gd name="T35" fmla="*/ 1 h 146"/>
              <a:gd name="T36" fmla="*/ 0 w 60"/>
              <a:gd name="T37" fmla="*/ 1 h 146"/>
              <a:gd name="T38" fmla="*/ 26 w 60"/>
              <a:gd name="T39" fmla="*/ 54 h 146"/>
              <a:gd name="T40" fmla="*/ 29 w 60"/>
              <a:gd name="T41" fmla="*/ 55 h 146"/>
              <a:gd name="T42" fmla="*/ 29 w 60"/>
              <a:gd name="T43" fmla="*/ 55 h 146"/>
              <a:gd name="T44" fmla="*/ 3 w 60"/>
              <a:gd name="T4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146">
                <a:moveTo>
                  <a:pt x="30" y="56"/>
                </a:moveTo>
                <a:cubicBezTo>
                  <a:pt x="30" y="57"/>
                  <a:pt x="30" y="57"/>
                  <a:pt x="30" y="57"/>
                </a:cubicBezTo>
                <a:cubicBezTo>
                  <a:pt x="29" y="57"/>
                  <a:pt x="29" y="57"/>
                  <a:pt x="29" y="57"/>
                </a:cubicBezTo>
                <a:cubicBezTo>
                  <a:pt x="28" y="57"/>
                  <a:pt x="28" y="57"/>
                  <a:pt x="28" y="57"/>
                </a:cubicBezTo>
                <a:cubicBezTo>
                  <a:pt x="28" y="57"/>
                  <a:pt x="28" y="57"/>
                  <a:pt x="27" y="57"/>
                </a:cubicBezTo>
                <a:cubicBezTo>
                  <a:pt x="38" y="83"/>
                  <a:pt x="49" y="112"/>
                  <a:pt x="60" y="146"/>
                </a:cubicBezTo>
                <a:cubicBezTo>
                  <a:pt x="60" y="138"/>
                  <a:pt x="60" y="138"/>
                  <a:pt x="60" y="138"/>
                </a:cubicBezTo>
                <a:cubicBezTo>
                  <a:pt x="52" y="114"/>
                  <a:pt x="44" y="92"/>
                  <a:pt x="36" y="73"/>
                </a:cubicBezTo>
                <a:cubicBezTo>
                  <a:pt x="36" y="73"/>
                  <a:pt x="36" y="73"/>
                  <a:pt x="36" y="73"/>
                </a:cubicBezTo>
                <a:cubicBezTo>
                  <a:pt x="35" y="73"/>
                  <a:pt x="35" y="73"/>
                  <a:pt x="35" y="73"/>
                </a:cubicBezTo>
                <a:cubicBezTo>
                  <a:pt x="34" y="73"/>
                  <a:pt x="34" y="73"/>
                  <a:pt x="34" y="73"/>
                </a:cubicBezTo>
                <a:cubicBezTo>
                  <a:pt x="34" y="73"/>
                  <a:pt x="34" y="72"/>
                  <a:pt x="34" y="71"/>
                </a:cubicBezTo>
                <a:cubicBezTo>
                  <a:pt x="34" y="71"/>
                  <a:pt x="35" y="71"/>
                  <a:pt x="35" y="70"/>
                </a:cubicBezTo>
                <a:cubicBezTo>
                  <a:pt x="34" y="65"/>
                  <a:pt x="32" y="61"/>
                  <a:pt x="30" y="56"/>
                </a:cubicBezTo>
                <a:moveTo>
                  <a:pt x="3" y="0"/>
                </a:moveTo>
                <a:cubicBezTo>
                  <a:pt x="3" y="0"/>
                  <a:pt x="3" y="1"/>
                  <a:pt x="3" y="1"/>
                </a:cubicBezTo>
                <a:cubicBezTo>
                  <a:pt x="2" y="1"/>
                  <a:pt x="2" y="1"/>
                  <a:pt x="2" y="1"/>
                </a:cubicBezTo>
                <a:cubicBezTo>
                  <a:pt x="1" y="1"/>
                  <a:pt x="1" y="1"/>
                  <a:pt x="1" y="1"/>
                </a:cubicBezTo>
                <a:cubicBezTo>
                  <a:pt x="1" y="1"/>
                  <a:pt x="1" y="1"/>
                  <a:pt x="0" y="1"/>
                </a:cubicBezTo>
                <a:cubicBezTo>
                  <a:pt x="9" y="16"/>
                  <a:pt x="17" y="34"/>
                  <a:pt x="26" y="54"/>
                </a:cubicBezTo>
                <a:cubicBezTo>
                  <a:pt x="27" y="54"/>
                  <a:pt x="28" y="55"/>
                  <a:pt x="29" y="55"/>
                </a:cubicBezTo>
                <a:cubicBezTo>
                  <a:pt x="29" y="55"/>
                  <a:pt x="29" y="55"/>
                  <a:pt x="29" y="55"/>
                </a:cubicBezTo>
                <a:cubicBezTo>
                  <a:pt x="20" y="34"/>
                  <a:pt x="11" y="16"/>
                  <a:pt x="3"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4" name="íşļíḓè"/>
          <p:cNvSpPr/>
          <p:nvPr>
            <p:custDataLst>
              <p:tags r:id="rId8"/>
            </p:custDataLst>
          </p:nvPr>
        </p:nvSpPr>
        <p:spPr bwMode="auto">
          <a:xfrm>
            <a:off x="5810535" y="2256740"/>
            <a:ext cx="214154" cy="73846"/>
          </a:xfrm>
          <a:custGeom>
            <a:avLst/>
            <a:gdLst>
              <a:gd name="T0" fmla="*/ 69 w 70"/>
              <a:gd name="T1" fmla="*/ 22 h 24"/>
              <a:gd name="T2" fmla="*/ 70 w 70"/>
              <a:gd name="T3" fmla="*/ 23 h 24"/>
              <a:gd name="T4" fmla="*/ 69 w 70"/>
              <a:gd name="T5" fmla="*/ 22 h 24"/>
              <a:gd name="T6" fmla="*/ 69 w 70"/>
              <a:gd name="T7" fmla="*/ 22 h 24"/>
              <a:gd name="T8" fmla="*/ 1 w 70"/>
              <a:gd name="T9" fmla="*/ 0 h 24"/>
              <a:gd name="T10" fmla="*/ 0 w 70"/>
              <a:gd name="T11" fmla="*/ 1 h 24"/>
              <a:gd name="T12" fmla="*/ 1 w 70"/>
              <a:gd name="T13" fmla="*/ 2 h 24"/>
              <a:gd name="T14" fmla="*/ 67 w 70"/>
              <a:gd name="T15" fmla="*/ 24 h 24"/>
              <a:gd name="T16" fmla="*/ 65 w 70"/>
              <a:gd name="T17" fmla="*/ 19 h 24"/>
              <a:gd name="T18" fmla="*/ 1 w 70"/>
              <a:gd name="T19" fmla="*/ 0 h 24"/>
              <a:gd name="T20" fmla="*/ 1 w 70"/>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24">
                <a:moveTo>
                  <a:pt x="69" y="22"/>
                </a:moveTo>
                <a:cubicBezTo>
                  <a:pt x="70" y="22"/>
                  <a:pt x="70" y="23"/>
                  <a:pt x="70" y="23"/>
                </a:cubicBezTo>
                <a:cubicBezTo>
                  <a:pt x="70" y="23"/>
                  <a:pt x="70" y="22"/>
                  <a:pt x="69" y="22"/>
                </a:cubicBezTo>
                <a:cubicBezTo>
                  <a:pt x="69" y="22"/>
                  <a:pt x="69" y="22"/>
                  <a:pt x="69" y="22"/>
                </a:cubicBezTo>
                <a:moveTo>
                  <a:pt x="1" y="0"/>
                </a:moveTo>
                <a:cubicBezTo>
                  <a:pt x="1" y="0"/>
                  <a:pt x="0" y="0"/>
                  <a:pt x="0" y="1"/>
                </a:cubicBezTo>
                <a:cubicBezTo>
                  <a:pt x="0" y="2"/>
                  <a:pt x="1" y="2"/>
                  <a:pt x="1" y="2"/>
                </a:cubicBezTo>
                <a:cubicBezTo>
                  <a:pt x="2" y="2"/>
                  <a:pt x="37" y="3"/>
                  <a:pt x="67" y="24"/>
                </a:cubicBezTo>
                <a:cubicBezTo>
                  <a:pt x="67" y="22"/>
                  <a:pt x="66" y="21"/>
                  <a:pt x="65" y="19"/>
                </a:cubicBezTo>
                <a:cubicBezTo>
                  <a:pt x="35" y="1"/>
                  <a:pt x="2" y="0"/>
                  <a:pt x="1" y="0"/>
                </a:cubicBezTo>
                <a:cubicBezTo>
                  <a:pt x="1" y="0"/>
                  <a:pt x="1" y="0"/>
                  <a:pt x="1"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5" name="išļïḍè"/>
          <p:cNvSpPr/>
          <p:nvPr>
            <p:custDataLst>
              <p:tags r:id="rId9"/>
            </p:custDataLst>
          </p:nvPr>
        </p:nvSpPr>
        <p:spPr bwMode="auto">
          <a:xfrm>
            <a:off x="6009920" y="2315817"/>
            <a:ext cx="14770" cy="14770"/>
          </a:xfrm>
          <a:custGeom>
            <a:avLst/>
            <a:gdLst>
              <a:gd name="T0" fmla="*/ 0 w 5"/>
              <a:gd name="T1" fmla="*/ 0 h 5"/>
              <a:gd name="T2" fmla="*/ 2 w 5"/>
              <a:gd name="T3" fmla="*/ 5 h 5"/>
              <a:gd name="T4" fmla="*/ 3 w 5"/>
              <a:gd name="T5" fmla="*/ 5 h 5"/>
              <a:gd name="T6" fmla="*/ 4 w 5"/>
              <a:gd name="T7" fmla="*/ 5 h 5"/>
              <a:gd name="T8" fmla="*/ 5 w 5"/>
              <a:gd name="T9" fmla="*/ 5 h 5"/>
              <a:gd name="T10" fmla="*/ 5 w 5"/>
              <a:gd name="T11" fmla="*/ 4 h 5"/>
              <a:gd name="T12" fmla="*/ 4 w 5"/>
              <a:gd name="T13" fmla="*/ 3 h 5"/>
              <a:gd name="T14" fmla="*/ 0 w 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0" y="0"/>
                </a:moveTo>
                <a:cubicBezTo>
                  <a:pt x="1" y="2"/>
                  <a:pt x="2" y="3"/>
                  <a:pt x="2" y="5"/>
                </a:cubicBezTo>
                <a:cubicBezTo>
                  <a:pt x="3" y="5"/>
                  <a:pt x="3" y="5"/>
                  <a:pt x="3" y="5"/>
                </a:cubicBezTo>
                <a:cubicBezTo>
                  <a:pt x="4" y="5"/>
                  <a:pt x="4" y="5"/>
                  <a:pt x="4" y="5"/>
                </a:cubicBezTo>
                <a:cubicBezTo>
                  <a:pt x="5" y="5"/>
                  <a:pt x="5" y="5"/>
                  <a:pt x="5" y="5"/>
                </a:cubicBezTo>
                <a:cubicBezTo>
                  <a:pt x="5" y="5"/>
                  <a:pt x="5" y="4"/>
                  <a:pt x="5" y="4"/>
                </a:cubicBezTo>
                <a:cubicBezTo>
                  <a:pt x="5" y="4"/>
                  <a:pt x="5" y="3"/>
                  <a:pt x="4" y="3"/>
                </a:cubicBezTo>
                <a:cubicBezTo>
                  <a:pt x="3" y="2"/>
                  <a:pt x="1" y="1"/>
                  <a:pt x="0"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8" name="îŝļíḋê"/>
          <p:cNvSpPr/>
          <p:nvPr>
            <p:custDataLst>
              <p:tags r:id="rId10"/>
            </p:custDataLst>
          </p:nvPr>
        </p:nvSpPr>
        <p:spPr bwMode="auto">
          <a:xfrm>
            <a:off x="5727827" y="2426587"/>
            <a:ext cx="379569" cy="76799"/>
          </a:xfrm>
          <a:custGeom>
            <a:avLst/>
            <a:gdLst>
              <a:gd name="T0" fmla="*/ 123 w 124"/>
              <a:gd name="T1" fmla="*/ 23 h 25"/>
              <a:gd name="T2" fmla="*/ 124 w 124"/>
              <a:gd name="T3" fmla="*/ 24 h 25"/>
              <a:gd name="T4" fmla="*/ 123 w 124"/>
              <a:gd name="T5" fmla="*/ 23 h 25"/>
              <a:gd name="T6" fmla="*/ 1 w 124"/>
              <a:gd name="T7" fmla="*/ 0 h 25"/>
              <a:gd name="T8" fmla="*/ 0 w 124"/>
              <a:gd name="T9" fmla="*/ 1 h 25"/>
              <a:gd name="T10" fmla="*/ 1 w 124"/>
              <a:gd name="T11" fmla="*/ 3 h 25"/>
              <a:gd name="T12" fmla="*/ 121 w 124"/>
              <a:gd name="T13" fmla="*/ 25 h 25"/>
              <a:gd name="T14" fmla="*/ 120 w 124"/>
              <a:gd name="T15" fmla="*/ 22 h 25"/>
              <a:gd name="T16" fmla="*/ 1 w 124"/>
              <a:gd name="T17" fmla="*/ 0 h 25"/>
              <a:gd name="T18" fmla="*/ 1 w 1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25">
                <a:moveTo>
                  <a:pt x="123" y="23"/>
                </a:moveTo>
                <a:cubicBezTo>
                  <a:pt x="123" y="24"/>
                  <a:pt x="124" y="24"/>
                  <a:pt x="124" y="24"/>
                </a:cubicBezTo>
                <a:cubicBezTo>
                  <a:pt x="124" y="24"/>
                  <a:pt x="124" y="24"/>
                  <a:pt x="123" y="23"/>
                </a:cubicBezTo>
                <a:moveTo>
                  <a:pt x="1" y="0"/>
                </a:moveTo>
                <a:cubicBezTo>
                  <a:pt x="1" y="0"/>
                  <a:pt x="0" y="1"/>
                  <a:pt x="0" y="1"/>
                </a:cubicBezTo>
                <a:cubicBezTo>
                  <a:pt x="0" y="2"/>
                  <a:pt x="1" y="3"/>
                  <a:pt x="1" y="3"/>
                </a:cubicBezTo>
                <a:cubicBezTo>
                  <a:pt x="2" y="3"/>
                  <a:pt x="65" y="3"/>
                  <a:pt x="121" y="25"/>
                </a:cubicBezTo>
                <a:cubicBezTo>
                  <a:pt x="121" y="24"/>
                  <a:pt x="121" y="23"/>
                  <a:pt x="120" y="22"/>
                </a:cubicBezTo>
                <a:cubicBezTo>
                  <a:pt x="64" y="1"/>
                  <a:pt x="2" y="0"/>
                  <a:pt x="1" y="0"/>
                </a:cubicBezTo>
                <a:cubicBezTo>
                  <a:pt x="1" y="0"/>
                  <a:pt x="1" y="0"/>
                  <a:pt x="1"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40" name="îšliḋè"/>
          <p:cNvSpPr/>
          <p:nvPr>
            <p:custDataLst>
              <p:tags r:id="rId11"/>
            </p:custDataLst>
          </p:nvPr>
        </p:nvSpPr>
        <p:spPr bwMode="auto">
          <a:xfrm>
            <a:off x="5908012" y="2828309"/>
            <a:ext cx="292430" cy="54646"/>
          </a:xfrm>
          <a:custGeom>
            <a:avLst/>
            <a:gdLst>
              <a:gd name="T0" fmla="*/ 1 w 95"/>
              <a:gd name="T1" fmla="*/ 0 h 18"/>
              <a:gd name="T2" fmla="*/ 0 w 95"/>
              <a:gd name="T3" fmla="*/ 1 h 18"/>
              <a:gd name="T4" fmla="*/ 1 w 95"/>
              <a:gd name="T5" fmla="*/ 2 h 18"/>
              <a:gd name="T6" fmla="*/ 95 w 95"/>
              <a:gd name="T7" fmla="*/ 18 h 18"/>
              <a:gd name="T8" fmla="*/ 95 w 95"/>
              <a:gd name="T9" fmla="*/ 15 h 18"/>
              <a:gd name="T10" fmla="*/ 1 w 95"/>
              <a:gd name="T11" fmla="*/ 0 h 18"/>
              <a:gd name="T12" fmla="*/ 1 w 95"/>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95" h="18">
                <a:moveTo>
                  <a:pt x="1" y="0"/>
                </a:moveTo>
                <a:cubicBezTo>
                  <a:pt x="0" y="0"/>
                  <a:pt x="0" y="0"/>
                  <a:pt x="0" y="1"/>
                </a:cubicBezTo>
                <a:cubicBezTo>
                  <a:pt x="0" y="1"/>
                  <a:pt x="0" y="2"/>
                  <a:pt x="1" y="2"/>
                </a:cubicBezTo>
                <a:cubicBezTo>
                  <a:pt x="2" y="2"/>
                  <a:pt x="56" y="4"/>
                  <a:pt x="95" y="18"/>
                </a:cubicBezTo>
                <a:cubicBezTo>
                  <a:pt x="95" y="15"/>
                  <a:pt x="95" y="15"/>
                  <a:pt x="95" y="15"/>
                </a:cubicBezTo>
                <a:cubicBezTo>
                  <a:pt x="55" y="2"/>
                  <a:pt x="2" y="0"/>
                  <a:pt x="1" y="0"/>
                </a:cubicBezTo>
                <a:cubicBezTo>
                  <a:pt x="1" y="0"/>
                  <a:pt x="1" y="0"/>
                  <a:pt x="1"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7" name="îŝlíďé"/>
          <p:cNvSpPr/>
          <p:nvPr userDrawn="1">
            <p:custDataLst>
              <p:tags r:id="rId12"/>
            </p:custDataLst>
          </p:nvPr>
        </p:nvSpPr>
        <p:spPr bwMode="auto">
          <a:xfrm>
            <a:off x="5275890" y="2199140"/>
            <a:ext cx="76799" cy="76799"/>
          </a:xfrm>
          <a:custGeom>
            <a:avLst/>
            <a:gdLst>
              <a:gd name="T0" fmla="*/ 23 w 25"/>
              <a:gd name="T1" fmla="*/ 12 h 25"/>
              <a:gd name="T2" fmla="*/ 21 w 25"/>
              <a:gd name="T3" fmla="*/ 12 h 25"/>
              <a:gd name="T4" fmla="*/ 13 w 25"/>
              <a:gd name="T5" fmla="*/ 21 h 25"/>
              <a:gd name="T6" fmla="*/ 4 w 25"/>
              <a:gd name="T7" fmla="*/ 12 h 25"/>
              <a:gd name="T8" fmla="*/ 13 w 25"/>
              <a:gd name="T9" fmla="*/ 4 h 25"/>
              <a:gd name="T10" fmla="*/ 21 w 25"/>
              <a:gd name="T11" fmla="*/ 12 h 25"/>
              <a:gd name="T12" fmla="*/ 23 w 25"/>
              <a:gd name="T13" fmla="*/ 12 h 25"/>
              <a:gd name="T14" fmla="*/ 25 w 25"/>
              <a:gd name="T15" fmla="*/ 12 h 25"/>
              <a:gd name="T16" fmla="*/ 13 w 25"/>
              <a:gd name="T17" fmla="*/ 0 h 25"/>
              <a:gd name="T18" fmla="*/ 0 w 25"/>
              <a:gd name="T19" fmla="*/ 12 h 25"/>
              <a:gd name="T20" fmla="*/ 13 w 25"/>
              <a:gd name="T21" fmla="*/ 25 h 25"/>
              <a:gd name="T22" fmla="*/ 25 w 25"/>
              <a:gd name="T23" fmla="*/ 12 h 25"/>
              <a:gd name="T24" fmla="*/ 23 w 25"/>
              <a:gd name="T2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2"/>
                </a:moveTo>
                <a:cubicBezTo>
                  <a:pt x="21" y="12"/>
                  <a:pt x="21" y="12"/>
                  <a:pt x="21" y="12"/>
                </a:cubicBezTo>
                <a:cubicBezTo>
                  <a:pt x="21" y="17"/>
                  <a:pt x="18" y="21"/>
                  <a:pt x="13" y="21"/>
                </a:cubicBezTo>
                <a:cubicBezTo>
                  <a:pt x="8" y="21"/>
                  <a:pt x="4" y="17"/>
                  <a:pt x="4" y="12"/>
                </a:cubicBezTo>
                <a:cubicBezTo>
                  <a:pt x="4" y="8"/>
                  <a:pt x="8" y="4"/>
                  <a:pt x="13" y="4"/>
                </a:cubicBezTo>
                <a:cubicBezTo>
                  <a:pt x="18" y="4"/>
                  <a:pt x="21" y="8"/>
                  <a:pt x="21" y="12"/>
                </a:cubicBezTo>
                <a:cubicBezTo>
                  <a:pt x="23" y="12"/>
                  <a:pt x="23" y="12"/>
                  <a:pt x="23" y="12"/>
                </a:cubicBezTo>
                <a:cubicBezTo>
                  <a:pt x="25" y="12"/>
                  <a:pt x="25" y="12"/>
                  <a:pt x="25" y="12"/>
                </a:cubicBezTo>
                <a:cubicBezTo>
                  <a:pt x="25" y="5"/>
                  <a:pt x="20" y="0"/>
                  <a:pt x="13" y="0"/>
                </a:cubicBezTo>
                <a:cubicBezTo>
                  <a:pt x="6" y="0"/>
                  <a:pt x="0" y="5"/>
                  <a:pt x="0" y="12"/>
                </a:cubicBezTo>
                <a:cubicBezTo>
                  <a:pt x="0" y="19"/>
                  <a:pt x="6" y="25"/>
                  <a:pt x="13" y="25"/>
                </a:cubicBezTo>
                <a:cubicBezTo>
                  <a:pt x="20" y="25"/>
                  <a:pt x="25" y="19"/>
                  <a:pt x="25" y="12"/>
                </a:cubicBezTo>
                <a:lnTo>
                  <a:pt x="23" y="12"/>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8" name="i$ľídê"/>
          <p:cNvSpPr/>
          <p:nvPr userDrawn="1">
            <p:custDataLst>
              <p:tags r:id="rId13"/>
            </p:custDataLst>
          </p:nvPr>
        </p:nvSpPr>
        <p:spPr bwMode="auto">
          <a:xfrm>
            <a:off x="6107397" y="1042709"/>
            <a:ext cx="76799" cy="76799"/>
          </a:xfrm>
          <a:custGeom>
            <a:avLst/>
            <a:gdLst>
              <a:gd name="T0" fmla="*/ 23 w 25"/>
              <a:gd name="T1" fmla="*/ 12 h 25"/>
              <a:gd name="T2" fmla="*/ 21 w 25"/>
              <a:gd name="T3" fmla="*/ 12 h 25"/>
              <a:gd name="T4" fmla="*/ 13 w 25"/>
              <a:gd name="T5" fmla="*/ 21 h 25"/>
              <a:gd name="T6" fmla="*/ 4 w 25"/>
              <a:gd name="T7" fmla="*/ 12 h 25"/>
              <a:gd name="T8" fmla="*/ 13 w 25"/>
              <a:gd name="T9" fmla="*/ 4 h 25"/>
              <a:gd name="T10" fmla="*/ 21 w 25"/>
              <a:gd name="T11" fmla="*/ 12 h 25"/>
              <a:gd name="T12" fmla="*/ 23 w 25"/>
              <a:gd name="T13" fmla="*/ 12 h 25"/>
              <a:gd name="T14" fmla="*/ 25 w 25"/>
              <a:gd name="T15" fmla="*/ 12 h 25"/>
              <a:gd name="T16" fmla="*/ 13 w 25"/>
              <a:gd name="T17" fmla="*/ 0 h 25"/>
              <a:gd name="T18" fmla="*/ 0 w 25"/>
              <a:gd name="T19" fmla="*/ 12 h 25"/>
              <a:gd name="T20" fmla="*/ 13 w 25"/>
              <a:gd name="T21" fmla="*/ 25 h 25"/>
              <a:gd name="T22" fmla="*/ 25 w 25"/>
              <a:gd name="T23" fmla="*/ 12 h 25"/>
              <a:gd name="T24" fmla="*/ 23 w 25"/>
              <a:gd name="T2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2"/>
                </a:moveTo>
                <a:cubicBezTo>
                  <a:pt x="21" y="12"/>
                  <a:pt x="21" y="12"/>
                  <a:pt x="21" y="12"/>
                </a:cubicBezTo>
                <a:cubicBezTo>
                  <a:pt x="21" y="17"/>
                  <a:pt x="18" y="21"/>
                  <a:pt x="13" y="21"/>
                </a:cubicBezTo>
                <a:cubicBezTo>
                  <a:pt x="8" y="21"/>
                  <a:pt x="4" y="17"/>
                  <a:pt x="4" y="12"/>
                </a:cubicBezTo>
                <a:cubicBezTo>
                  <a:pt x="4" y="8"/>
                  <a:pt x="8" y="4"/>
                  <a:pt x="13" y="4"/>
                </a:cubicBezTo>
                <a:cubicBezTo>
                  <a:pt x="18" y="4"/>
                  <a:pt x="21" y="8"/>
                  <a:pt x="21" y="12"/>
                </a:cubicBezTo>
                <a:cubicBezTo>
                  <a:pt x="23" y="12"/>
                  <a:pt x="23" y="12"/>
                  <a:pt x="23" y="12"/>
                </a:cubicBezTo>
                <a:cubicBezTo>
                  <a:pt x="25" y="12"/>
                  <a:pt x="25" y="12"/>
                  <a:pt x="25" y="12"/>
                </a:cubicBezTo>
                <a:cubicBezTo>
                  <a:pt x="25" y="5"/>
                  <a:pt x="20" y="0"/>
                  <a:pt x="13" y="0"/>
                </a:cubicBezTo>
                <a:cubicBezTo>
                  <a:pt x="6" y="0"/>
                  <a:pt x="0" y="5"/>
                  <a:pt x="0" y="12"/>
                </a:cubicBezTo>
                <a:cubicBezTo>
                  <a:pt x="0" y="19"/>
                  <a:pt x="6" y="25"/>
                  <a:pt x="13" y="25"/>
                </a:cubicBezTo>
                <a:cubicBezTo>
                  <a:pt x="20" y="25"/>
                  <a:pt x="25" y="19"/>
                  <a:pt x="25" y="12"/>
                </a:cubicBezTo>
                <a:lnTo>
                  <a:pt x="23" y="1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9" name="îṥlïďé"/>
          <p:cNvSpPr/>
          <p:nvPr userDrawn="1">
            <p:custDataLst>
              <p:tags r:id="rId14"/>
            </p:custDataLst>
          </p:nvPr>
        </p:nvSpPr>
        <p:spPr bwMode="auto">
          <a:xfrm>
            <a:off x="7860504" y="1096842"/>
            <a:ext cx="81476" cy="80268"/>
          </a:xfrm>
          <a:custGeom>
            <a:avLst/>
            <a:gdLst>
              <a:gd name="T0" fmla="*/ 10 w 11"/>
              <a:gd name="T1" fmla="*/ 6 h 12"/>
              <a:gd name="T2" fmla="*/ 10 w 11"/>
              <a:gd name="T3" fmla="*/ 6 h 12"/>
              <a:gd name="T4" fmla="*/ 6 w 11"/>
              <a:gd name="T5" fmla="*/ 10 h 12"/>
              <a:gd name="T6" fmla="*/ 2 w 11"/>
              <a:gd name="T7" fmla="*/ 6 h 12"/>
              <a:gd name="T8" fmla="*/ 6 w 11"/>
              <a:gd name="T9" fmla="*/ 2 h 12"/>
              <a:gd name="T10" fmla="*/ 10 w 11"/>
              <a:gd name="T11" fmla="*/ 6 h 12"/>
              <a:gd name="T12" fmla="*/ 10 w 11"/>
              <a:gd name="T13" fmla="*/ 6 h 12"/>
              <a:gd name="T14" fmla="*/ 11 w 11"/>
              <a:gd name="T15" fmla="*/ 6 h 12"/>
              <a:gd name="T16" fmla="*/ 6 w 11"/>
              <a:gd name="T17" fmla="*/ 0 h 12"/>
              <a:gd name="T18" fmla="*/ 0 w 11"/>
              <a:gd name="T19" fmla="*/ 6 h 12"/>
              <a:gd name="T20" fmla="*/ 6 w 11"/>
              <a:gd name="T21" fmla="*/ 12 h 12"/>
              <a:gd name="T22" fmla="*/ 11 w 11"/>
              <a:gd name="T23" fmla="*/ 6 h 12"/>
              <a:gd name="T24" fmla="*/ 10 w 11"/>
              <a:gd name="T25"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10" y="6"/>
                </a:moveTo>
                <a:cubicBezTo>
                  <a:pt x="10" y="6"/>
                  <a:pt x="10" y="6"/>
                  <a:pt x="10" y="6"/>
                </a:cubicBezTo>
                <a:cubicBezTo>
                  <a:pt x="10" y="8"/>
                  <a:pt x="8" y="10"/>
                  <a:pt x="6" y="10"/>
                </a:cubicBezTo>
                <a:cubicBezTo>
                  <a:pt x="3" y="10"/>
                  <a:pt x="2" y="8"/>
                  <a:pt x="2" y="6"/>
                </a:cubicBezTo>
                <a:cubicBezTo>
                  <a:pt x="2" y="4"/>
                  <a:pt x="3" y="2"/>
                  <a:pt x="6" y="2"/>
                </a:cubicBezTo>
                <a:cubicBezTo>
                  <a:pt x="8" y="2"/>
                  <a:pt x="10" y="4"/>
                  <a:pt x="10" y="6"/>
                </a:cubicBezTo>
                <a:cubicBezTo>
                  <a:pt x="10" y="6"/>
                  <a:pt x="10" y="6"/>
                  <a:pt x="10" y="6"/>
                </a:cubicBezTo>
                <a:cubicBezTo>
                  <a:pt x="11" y="6"/>
                  <a:pt x="11" y="6"/>
                  <a:pt x="11" y="6"/>
                </a:cubicBezTo>
                <a:cubicBezTo>
                  <a:pt x="11" y="3"/>
                  <a:pt x="9" y="0"/>
                  <a:pt x="6" y="0"/>
                </a:cubicBezTo>
                <a:cubicBezTo>
                  <a:pt x="2" y="0"/>
                  <a:pt x="0" y="3"/>
                  <a:pt x="0" y="6"/>
                </a:cubicBezTo>
                <a:cubicBezTo>
                  <a:pt x="0" y="9"/>
                  <a:pt x="2" y="12"/>
                  <a:pt x="6" y="12"/>
                </a:cubicBezTo>
                <a:cubicBezTo>
                  <a:pt x="9" y="12"/>
                  <a:pt x="11" y="9"/>
                  <a:pt x="11" y="6"/>
                </a:cubicBezTo>
                <a:lnTo>
                  <a:pt x="10" y="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0" name="ísḷiďé"/>
          <p:cNvSpPr/>
          <p:nvPr userDrawn="1">
            <p:custDataLst>
              <p:tags r:id="rId15"/>
            </p:custDataLst>
          </p:nvPr>
        </p:nvSpPr>
        <p:spPr bwMode="auto">
          <a:xfrm>
            <a:off x="4757489" y="2410340"/>
            <a:ext cx="36923" cy="36923"/>
          </a:xfrm>
          <a:custGeom>
            <a:avLst/>
            <a:gdLst>
              <a:gd name="T0" fmla="*/ 11 w 12"/>
              <a:gd name="T1" fmla="*/ 6 h 12"/>
              <a:gd name="T2" fmla="*/ 10 w 12"/>
              <a:gd name="T3" fmla="*/ 6 h 12"/>
              <a:gd name="T4" fmla="*/ 6 w 12"/>
              <a:gd name="T5" fmla="*/ 10 h 12"/>
              <a:gd name="T6" fmla="*/ 2 w 12"/>
              <a:gd name="T7" fmla="*/ 6 h 12"/>
              <a:gd name="T8" fmla="*/ 6 w 12"/>
              <a:gd name="T9" fmla="*/ 2 h 12"/>
              <a:gd name="T10" fmla="*/ 10 w 12"/>
              <a:gd name="T11" fmla="*/ 6 h 12"/>
              <a:gd name="T12" fmla="*/ 11 w 12"/>
              <a:gd name="T13" fmla="*/ 6 h 12"/>
              <a:gd name="T14" fmla="*/ 12 w 12"/>
              <a:gd name="T15" fmla="*/ 6 h 12"/>
              <a:gd name="T16" fmla="*/ 6 w 12"/>
              <a:gd name="T17" fmla="*/ 0 h 12"/>
              <a:gd name="T18" fmla="*/ 0 w 12"/>
              <a:gd name="T19" fmla="*/ 6 h 12"/>
              <a:gd name="T20" fmla="*/ 6 w 12"/>
              <a:gd name="T21" fmla="*/ 12 h 12"/>
              <a:gd name="T22" fmla="*/ 12 w 12"/>
              <a:gd name="T23" fmla="*/ 6 h 12"/>
              <a:gd name="T24" fmla="*/ 11 w 12"/>
              <a:gd name="T25"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11" y="6"/>
                </a:moveTo>
                <a:cubicBezTo>
                  <a:pt x="10" y="6"/>
                  <a:pt x="10" y="6"/>
                  <a:pt x="10" y="6"/>
                </a:cubicBezTo>
                <a:cubicBezTo>
                  <a:pt x="10" y="8"/>
                  <a:pt x="8" y="10"/>
                  <a:pt x="6" y="10"/>
                </a:cubicBezTo>
                <a:cubicBezTo>
                  <a:pt x="4" y="10"/>
                  <a:pt x="2" y="8"/>
                  <a:pt x="2" y="6"/>
                </a:cubicBezTo>
                <a:cubicBezTo>
                  <a:pt x="2" y="4"/>
                  <a:pt x="4" y="2"/>
                  <a:pt x="6" y="2"/>
                </a:cubicBezTo>
                <a:cubicBezTo>
                  <a:pt x="8" y="2"/>
                  <a:pt x="10" y="4"/>
                  <a:pt x="10" y="6"/>
                </a:cubicBezTo>
                <a:cubicBezTo>
                  <a:pt x="11" y="6"/>
                  <a:pt x="11" y="6"/>
                  <a:pt x="11" y="6"/>
                </a:cubicBezTo>
                <a:cubicBezTo>
                  <a:pt x="12" y="6"/>
                  <a:pt x="12" y="6"/>
                  <a:pt x="12" y="6"/>
                </a:cubicBezTo>
                <a:cubicBezTo>
                  <a:pt x="12" y="3"/>
                  <a:pt x="9" y="0"/>
                  <a:pt x="6" y="0"/>
                </a:cubicBezTo>
                <a:cubicBezTo>
                  <a:pt x="2" y="0"/>
                  <a:pt x="0" y="3"/>
                  <a:pt x="0" y="6"/>
                </a:cubicBezTo>
                <a:cubicBezTo>
                  <a:pt x="0" y="9"/>
                  <a:pt x="2" y="12"/>
                  <a:pt x="6" y="12"/>
                </a:cubicBezTo>
                <a:cubicBezTo>
                  <a:pt x="9" y="12"/>
                  <a:pt x="12" y="9"/>
                  <a:pt x="12" y="6"/>
                </a:cubicBezTo>
                <a:lnTo>
                  <a:pt x="11" y="6"/>
                </a:lnTo>
                <a:close/>
              </a:path>
            </a:pathLst>
          </a:custGeom>
          <a:solidFill>
            <a:schemeClr val="accent3"/>
          </a:solidFill>
          <a:ln>
            <a:noFill/>
          </a:ln>
        </p:spPr>
        <p:txBody>
          <a:bodyPr anchor="ctr"/>
          <a:lstStyle/>
          <a:p>
            <a:pPr algn="ctr"/>
            <a:endParaRPr sz="100"/>
          </a:p>
        </p:txBody>
      </p:sp>
      <p:sp>
        <p:nvSpPr>
          <p:cNvPr id="282" name="ïṩḷídê"/>
          <p:cNvSpPr/>
          <p:nvPr userDrawn="1">
            <p:custDataLst>
              <p:tags r:id="rId16"/>
            </p:custDataLst>
          </p:nvPr>
        </p:nvSpPr>
        <p:spPr bwMode="auto">
          <a:xfrm>
            <a:off x="8594535" y="2877047"/>
            <a:ext cx="76799" cy="76799"/>
          </a:xfrm>
          <a:custGeom>
            <a:avLst/>
            <a:gdLst>
              <a:gd name="T0" fmla="*/ 23 w 25"/>
              <a:gd name="T1" fmla="*/ 13 h 25"/>
              <a:gd name="T2" fmla="*/ 21 w 25"/>
              <a:gd name="T3" fmla="*/ 13 h 25"/>
              <a:gd name="T4" fmla="*/ 12 w 25"/>
              <a:gd name="T5" fmla="*/ 21 h 25"/>
              <a:gd name="T6" fmla="*/ 4 w 25"/>
              <a:gd name="T7" fmla="*/ 13 h 25"/>
              <a:gd name="T8" fmla="*/ 12 w 25"/>
              <a:gd name="T9" fmla="*/ 4 h 25"/>
              <a:gd name="T10" fmla="*/ 21 w 25"/>
              <a:gd name="T11" fmla="*/ 13 h 25"/>
              <a:gd name="T12" fmla="*/ 23 w 25"/>
              <a:gd name="T13" fmla="*/ 13 h 25"/>
              <a:gd name="T14" fmla="*/ 25 w 25"/>
              <a:gd name="T15" fmla="*/ 13 h 25"/>
              <a:gd name="T16" fmla="*/ 12 w 25"/>
              <a:gd name="T17" fmla="*/ 0 h 25"/>
              <a:gd name="T18" fmla="*/ 0 w 25"/>
              <a:gd name="T19" fmla="*/ 13 h 25"/>
              <a:gd name="T20" fmla="*/ 12 w 25"/>
              <a:gd name="T21" fmla="*/ 25 h 25"/>
              <a:gd name="T22" fmla="*/ 25 w 25"/>
              <a:gd name="T23" fmla="*/ 13 h 25"/>
              <a:gd name="T24" fmla="*/ 23 w 25"/>
              <a:gd name="T25"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3"/>
                </a:moveTo>
                <a:cubicBezTo>
                  <a:pt x="21" y="13"/>
                  <a:pt x="21" y="13"/>
                  <a:pt x="21" y="13"/>
                </a:cubicBezTo>
                <a:cubicBezTo>
                  <a:pt x="21" y="18"/>
                  <a:pt x="17" y="21"/>
                  <a:pt x="12" y="21"/>
                </a:cubicBezTo>
                <a:cubicBezTo>
                  <a:pt x="8" y="21"/>
                  <a:pt x="4" y="18"/>
                  <a:pt x="4" y="13"/>
                </a:cubicBezTo>
                <a:cubicBezTo>
                  <a:pt x="4" y="8"/>
                  <a:pt x="8" y="4"/>
                  <a:pt x="12" y="4"/>
                </a:cubicBezTo>
                <a:cubicBezTo>
                  <a:pt x="17" y="4"/>
                  <a:pt x="21" y="8"/>
                  <a:pt x="21" y="13"/>
                </a:cubicBezTo>
                <a:cubicBezTo>
                  <a:pt x="23" y="13"/>
                  <a:pt x="23" y="13"/>
                  <a:pt x="23" y="13"/>
                </a:cubicBezTo>
                <a:cubicBezTo>
                  <a:pt x="25" y="13"/>
                  <a:pt x="25" y="13"/>
                  <a:pt x="25" y="13"/>
                </a:cubicBezTo>
                <a:cubicBezTo>
                  <a:pt x="25" y="6"/>
                  <a:pt x="19" y="0"/>
                  <a:pt x="12" y="0"/>
                </a:cubicBezTo>
                <a:cubicBezTo>
                  <a:pt x="5" y="0"/>
                  <a:pt x="0" y="6"/>
                  <a:pt x="0" y="13"/>
                </a:cubicBezTo>
                <a:cubicBezTo>
                  <a:pt x="0" y="20"/>
                  <a:pt x="5" y="25"/>
                  <a:pt x="12" y="25"/>
                </a:cubicBezTo>
                <a:cubicBezTo>
                  <a:pt x="19" y="25"/>
                  <a:pt x="25" y="20"/>
                  <a:pt x="25" y="13"/>
                </a:cubicBezTo>
                <a:lnTo>
                  <a:pt x="23" y="13"/>
                </a:lnTo>
                <a:close/>
              </a:path>
            </a:pathLst>
          </a:custGeom>
          <a:solidFill>
            <a:schemeClr val="accent3"/>
          </a:solidFill>
          <a:ln>
            <a:noFill/>
          </a:ln>
        </p:spPr>
        <p:txBody>
          <a:bodyPr anchor="ctr"/>
          <a:lstStyle/>
          <a:p>
            <a:pPr algn="ctr"/>
            <a:endParaRPr sz="100"/>
          </a:p>
        </p:txBody>
      </p:sp>
      <p:grpSp>
        <p:nvGrpSpPr>
          <p:cNvPr id="283" name="组合 282"/>
          <p:cNvGrpSpPr/>
          <p:nvPr userDrawn="1">
            <p:custDataLst>
              <p:tags r:id="rId17"/>
            </p:custDataLst>
          </p:nvPr>
        </p:nvGrpSpPr>
        <p:grpSpPr>
          <a:xfrm>
            <a:off x="7096934" y="1068943"/>
            <a:ext cx="173939" cy="174190"/>
            <a:chOff x="9394759" y="1455628"/>
            <a:chExt cx="222879" cy="223200"/>
          </a:xfrm>
          <a:solidFill>
            <a:schemeClr val="accent3">
              <a:lumMod val="60000"/>
              <a:lumOff val="40000"/>
            </a:schemeClr>
          </a:solidFill>
        </p:grpSpPr>
        <p:sp>
          <p:nvSpPr>
            <p:cNvPr id="335" name="i$1iḑe"/>
            <p:cNvSpPr/>
            <p:nvPr>
              <p:custDataLst>
                <p:tags r:id="rId81"/>
              </p:custDataLst>
            </p:nvPr>
          </p:nvSpPr>
          <p:spPr bwMode="auto">
            <a:xfrm>
              <a:off x="9483339" y="1455628"/>
              <a:ext cx="45719" cy="223200"/>
            </a:xfrm>
            <a:custGeom>
              <a:avLst/>
              <a:gdLst>
                <a:gd name="T0" fmla="*/ 0 w 5"/>
                <a:gd name="T1" fmla="*/ 2 h 20"/>
                <a:gd name="T2" fmla="*/ 0 w 5"/>
                <a:gd name="T3" fmla="*/ 18 h 20"/>
                <a:gd name="T4" fmla="*/ 3 w 5"/>
                <a:gd name="T5" fmla="*/ 20 h 20"/>
                <a:gd name="T6" fmla="*/ 5 w 5"/>
                <a:gd name="T7" fmla="*/ 18 h 20"/>
                <a:gd name="T8" fmla="*/ 5 w 5"/>
                <a:gd name="T9" fmla="*/ 2 h 20"/>
                <a:gd name="T10" fmla="*/ 3 w 5"/>
                <a:gd name="T11" fmla="*/ 0 h 20"/>
                <a:gd name="T12" fmla="*/ 0 w 5"/>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5" h="20">
                  <a:moveTo>
                    <a:pt x="0" y="2"/>
                  </a:moveTo>
                  <a:cubicBezTo>
                    <a:pt x="0" y="18"/>
                    <a:pt x="0" y="18"/>
                    <a:pt x="0" y="18"/>
                  </a:cubicBezTo>
                  <a:cubicBezTo>
                    <a:pt x="0" y="19"/>
                    <a:pt x="1" y="20"/>
                    <a:pt x="3" y="20"/>
                  </a:cubicBezTo>
                  <a:cubicBezTo>
                    <a:pt x="4" y="20"/>
                    <a:pt x="5" y="19"/>
                    <a:pt x="5" y="18"/>
                  </a:cubicBezTo>
                  <a:cubicBezTo>
                    <a:pt x="5" y="2"/>
                    <a:pt x="5" y="2"/>
                    <a:pt x="5" y="2"/>
                  </a:cubicBezTo>
                  <a:cubicBezTo>
                    <a:pt x="5" y="1"/>
                    <a:pt x="4" y="0"/>
                    <a:pt x="3" y="0"/>
                  </a:cubicBezTo>
                  <a:cubicBezTo>
                    <a:pt x="1" y="0"/>
                    <a:pt x="0" y="1"/>
                    <a:pt x="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36" name="iŝḻíḋe"/>
            <p:cNvSpPr/>
            <p:nvPr>
              <p:custDataLst>
                <p:tags r:id="rId82"/>
              </p:custDataLst>
            </p:nvPr>
          </p:nvSpPr>
          <p:spPr bwMode="auto">
            <a:xfrm>
              <a:off x="9394759" y="1544369"/>
              <a:ext cx="222879" cy="45719"/>
            </a:xfrm>
            <a:custGeom>
              <a:avLst/>
              <a:gdLst>
                <a:gd name="T0" fmla="*/ 17 w 19"/>
                <a:gd name="T1" fmla="*/ 0 h 4"/>
                <a:gd name="T2" fmla="*/ 2 w 19"/>
                <a:gd name="T3" fmla="*/ 0 h 4"/>
                <a:gd name="T4" fmla="*/ 0 w 19"/>
                <a:gd name="T5" fmla="*/ 2 h 4"/>
                <a:gd name="T6" fmla="*/ 2 w 19"/>
                <a:gd name="T7" fmla="*/ 4 h 4"/>
                <a:gd name="T8" fmla="*/ 17 w 19"/>
                <a:gd name="T9" fmla="*/ 4 h 4"/>
                <a:gd name="T10" fmla="*/ 19 w 19"/>
                <a:gd name="T11" fmla="*/ 2 h 4"/>
                <a:gd name="T12" fmla="*/ 17 w 19"/>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9" h="4">
                  <a:moveTo>
                    <a:pt x="17" y="0"/>
                  </a:moveTo>
                  <a:cubicBezTo>
                    <a:pt x="2" y="0"/>
                    <a:pt x="2" y="0"/>
                    <a:pt x="2" y="0"/>
                  </a:cubicBezTo>
                  <a:cubicBezTo>
                    <a:pt x="1" y="0"/>
                    <a:pt x="0" y="1"/>
                    <a:pt x="0" y="2"/>
                  </a:cubicBezTo>
                  <a:cubicBezTo>
                    <a:pt x="0" y="3"/>
                    <a:pt x="1" y="4"/>
                    <a:pt x="2" y="4"/>
                  </a:cubicBezTo>
                  <a:cubicBezTo>
                    <a:pt x="17" y="4"/>
                    <a:pt x="17" y="4"/>
                    <a:pt x="17" y="4"/>
                  </a:cubicBezTo>
                  <a:cubicBezTo>
                    <a:pt x="18" y="4"/>
                    <a:pt x="19" y="3"/>
                    <a:pt x="19" y="2"/>
                  </a:cubicBezTo>
                  <a:cubicBezTo>
                    <a:pt x="19" y="1"/>
                    <a:pt x="18"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grpSp>
        <p:nvGrpSpPr>
          <p:cNvPr id="490" name="组合 489"/>
          <p:cNvGrpSpPr/>
          <p:nvPr userDrawn="1">
            <p:custDataLst>
              <p:tags r:id="rId18"/>
            </p:custDataLst>
          </p:nvPr>
        </p:nvGrpSpPr>
        <p:grpSpPr>
          <a:xfrm>
            <a:off x="7421656" y="1524465"/>
            <a:ext cx="1411938" cy="1819570"/>
            <a:chOff x="9458641" y="2085417"/>
            <a:chExt cx="1882584" cy="2426093"/>
          </a:xfrm>
        </p:grpSpPr>
        <p:sp>
          <p:nvSpPr>
            <p:cNvPr id="22" name="işḻiďé"/>
            <p:cNvSpPr/>
            <p:nvPr>
              <p:custDataLst>
                <p:tags r:id="rId42"/>
              </p:custDataLst>
            </p:nvPr>
          </p:nvSpPr>
          <p:spPr bwMode="auto">
            <a:xfrm>
              <a:off x="9458641" y="3030649"/>
              <a:ext cx="1260307" cy="1480861"/>
            </a:xfrm>
            <a:custGeom>
              <a:avLst/>
              <a:gdLst>
                <a:gd name="T0" fmla="*/ 100 w 308"/>
                <a:gd name="T1" fmla="*/ 355 h 362"/>
                <a:gd name="T2" fmla="*/ 130 w 308"/>
                <a:gd name="T3" fmla="*/ 312 h 362"/>
                <a:gd name="T4" fmla="*/ 238 w 308"/>
                <a:gd name="T5" fmla="*/ 267 h 362"/>
                <a:gd name="T6" fmla="*/ 184 w 308"/>
                <a:gd name="T7" fmla="*/ 234 h 362"/>
                <a:gd name="T8" fmla="*/ 183 w 308"/>
                <a:gd name="T9" fmla="*/ 203 h 362"/>
                <a:gd name="T10" fmla="*/ 224 w 308"/>
                <a:gd name="T11" fmla="*/ 173 h 362"/>
                <a:gd name="T12" fmla="*/ 287 w 308"/>
                <a:gd name="T13" fmla="*/ 144 h 362"/>
                <a:gd name="T14" fmla="*/ 254 w 308"/>
                <a:gd name="T15" fmla="*/ 109 h 362"/>
                <a:gd name="T16" fmla="*/ 223 w 308"/>
                <a:gd name="T17" fmla="*/ 99 h 362"/>
                <a:gd name="T18" fmla="*/ 254 w 308"/>
                <a:gd name="T19" fmla="*/ 70 h 362"/>
                <a:gd name="T20" fmla="*/ 227 w 308"/>
                <a:gd name="T21" fmla="*/ 56 h 362"/>
                <a:gd name="T22" fmla="*/ 252 w 308"/>
                <a:gd name="T23" fmla="*/ 15 h 362"/>
                <a:gd name="T24" fmla="*/ 183 w 308"/>
                <a:gd name="T25" fmla="*/ 44 h 362"/>
                <a:gd name="T26" fmla="*/ 139 w 308"/>
                <a:gd name="T27" fmla="*/ 101 h 362"/>
                <a:gd name="T28" fmla="*/ 112 w 308"/>
                <a:gd name="T29" fmla="*/ 97 h 362"/>
                <a:gd name="T30" fmla="*/ 78 w 308"/>
                <a:gd name="T31" fmla="*/ 95 h 362"/>
                <a:gd name="T32" fmla="*/ 74 w 308"/>
                <a:gd name="T33" fmla="*/ 142 h 362"/>
                <a:gd name="T34" fmla="*/ 100 w 308"/>
                <a:gd name="T35" fmla="*/ 199 h 362"/>
                <a:gd name="T36" fmla="*/ 48 w 308"/>
                <a:gd name="T37" fmla="*/ 191 h 362"/>
                <a:gd name="T38" fmla="*/ 23 w 308"/>
                <a:gd name="T39" fmla="*/ 238 h 362"/>
                <a:gd name="T40" fmla="*/ 84 w 308"/>
                <a:gd name="T41" fmla="*/ 362 h 362"/>
                <a:gd name="T42" fmla="*/ 100 w 308"/>
                <a:gd name="T43" fmla="*/ 35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362">
                  <a:moveTo>
                    <a:pt x="100" y="355"/>
                  </a:moveTo>
                  <a:cubicBezTo>
                    <a:pt x="101" y="355"/>
                    <a:pt x="99" y="334"/>
                    <a:pt x="130" y="312"/>
                  </a:cubicBezTo>
                  <a:cubicBezTo>
                    <a:pt x="161" y="288"/>
                    <a:pt x="230" y="289"/>
                    <a:pt x="238" y="267"/>
                  </a:cubicBezTo>
                  <a:cubicBezTo>
                    <a:pt x="246" y="243"/>
                    <a:pt x="203" y="250"/>
                    <a:pt x="184" y="234"/>
                  </a:cubicBezTo>
                  <a:cubicBezTo>
                    <a:pt x="164" y="217"/>
                    <a:pt x="158" y="209"/>
                    <a:pt x="183" y="203"/>
                  </a:cubicBezTo>
                  <a:cubicBezTo>
                    <a:pt x="209" y="197"/>
                    <a:pt x="225" y="194"/>
                    <a:pt x="224" y="173"/>
                  </a:cubicBezTo>
                  <a:cubicBezTo>
                    <a:pt x="223" y="151"/>
                    <a:pt x="266" y="160"/>
                    <a:pt x="287" y="144"/>
                  </a:cubicBezTo>
                  <a:cubicBezTo>
                    <a:pt x="308" y="127"/>
                    <a:pt x="295" y="106"/>
                    <a:pt x="254" y="109"/>
                  </a:cubicBezTo>
                  <a:cubicBezTo>
                    <a:pt x="213" y="113"/>
                    <a:pt x="211" y="106"/>
                    <a:pt x="223" y="99"/>
                  </a:cubicBezTo>
                  <a:cubicBezTo>
                    <a:pt x="234" y="93"/>
                    <a:pt x="270" y="81"/>
                    <a:pt x="254" y="70"/>
                  </a:cubicBezTo>
                  <a:cubicBezTo>
                    <a:pt x="238" y="59"/>
                    <a:pt x="216" y="70"/>
                    <a:pt x="227" y="56"/>
                  </a:cubicBezTo>
                  <a:cubicBezTo>
                    <a:pt x="239" y="41"/>
                    <a:pt x="267" y="30"/>
                    <a:pt x="252" y="15"/>
                  </a:cubicBezTo>
                  <a:cubicBezTo>
                    <a:pt x="238" y="0"/>
                    <a:pt x="202" y="3"/>
                    <a:pt x="183" y="44"/>
                  </a:cubicBezTo>
                  <a:cubicBezTo>
                    <a:pt x="165" y="85"/>
                    <a:pt x="158" y="96"/>
                    <a:pt x="139" y="101"/>
                  </a:cubicBezTo>
                  <a:cubicBezTo>
                    <a:pt x="130" y="103"/>
                    <a:pt x="121" y="100"/>
                    <a:pt x="112" y="97"/>
                  </a:cubicBezTo>
                  <a:cubicBezTo>
                    <a:pt x="101" y="94"/>
                    <a:pt x="90" y="90"/>
                    <a:pt x="78" y="95"/>
                  </a:cubicBezTo>
                  <a:cubicBezTo>
                    <a:pt x="54" y="105"/>
                    <a:pt x="60" y="127"/>
                    <a:pt x="74" y="142"/>
                  </a:cubicBezTo>
                  <a:cubicBezTo>
                    <a:pt x="89" y="156"/>
                    <a:pt x="114" y="185"/>
                    <a:pt x="100" y="199"/>
                  </a:cubicBezTo>
                  <a:cubicBezTo>
                    <a:pt x="86" y="213"/>
                    <a:pt x="69" y="194"/>
                    <a:pt x="48" y="191"/>
                  </a:cubicBezTo>
                  <a:cubicBezTo>
                    <a:pt x="25" y="188"/>
                    <a:pt x="0" y="208"/>
                    <a:pt x="23" y="238"/>
                  </a:cubicBezTo>
                  <a:cubicBezTo>
                    <a:pt x="46" y="268"/>
                    <a:pt x="81" y="291"/>
                    <a:pt x="84" y="362"/>
                  </a:cubicBezTo>
                  <a:cubicBezTo>
                    <a:pt x="89" y="360"/>
                    <a:pt x="95" y="357"/>
                    <a:pt x="100" y="355"/>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 name="ïṥ1iďe"/>
            <p:cNvSpPr/>
            <p:nvPr>
              <p:custDataLst>
                <p:tags r:id="rId43"/>
              </p:custDataLst>
            </p:nvPr>
          </p:nvSpPr>
          <p:spPr bwMode="auto">
            <a:xfrm>
              <a:off x="9921411" y="3095632"/>
              <a:ext cx="494278" cy="1029908"/>
            </a:xfrm>
            <a:custGeom>
              <a:avLst/>
              <a:gdLst>
                <a:gd name="T0" fmla="*/ 37 w 121"/>
                <a:gd name="T1" fmla="*/ 137 h 252"/>
                <a:gd name="T2" fmla="*/ 32 w 121"/>
                <a:gd name="T3" fmla="*/ 151 h 252"/>
                <a:gd name="T4" fmla="*/ 33 w 121"/>
                <a:gd name="T5" fmla="*/ 152 h 252"/>
                <a:gd name="T6" fmla="*/ 33 w 121"/>
                <a:gd name="T7" fmla="*/ 154 h 252"/>
                <a:gd name="T8" fmla="*/ 32 w 121"/>
                <a:gd name="T9" fmla="*/ 154 h 252"/>
                <a:gd name="T10" fmla="*/ 31 w 121"/>
                <a:gd name="T11" fmla="*/ 154 h 252"/>
                <a:gd name="T12" fmla="*/ 31 w 121"/>
                <a:gd name="T13" fmla="*/ 153 h 252"/>
                <a:gd name="T14" fmla="*/ 0 w 121"/>
                <a:gd name="T15" fmla="*/ 243 h 252"/>
                <a:gd name="T16" fmla="*/ 0 w 121"/>
                <a:gd name="T17" fmla="*/ 252 h 252"/>
                <a:gd name="T18" fmla="*/ 40 w 121"/>
                <a:gd name="T19" fmla="*/ 138 h 252"/>
                <a:gd name="T20" fmla="*/ 39 w 121"/>
                <a:gd name="T21" fmla="*/ 138 h 252"/>
                <a:gd name="T22" fmla="*/ 39 w 121"/>
                <a:gd name="T23" fmla="*/ 138 h 252"/>
                <a:gd name="T24" fmla="*/ 37 w 121"/>
                <a:gd name="T25" fmla="*/ 137 h 252"/>
                <a:gd name="T26" fmla="*/ 37 w 121"/>
                <a:gd name="T27" fmla="*/ 137 h 252"/>
                <a:gd name="T28" fmla="*/ 64 w 121"/>
                <a:gd name="T29" fmla="*/ 81 h 252"/>
                <a:gd name="T30" fmla="*/ 38 w 121"/>
                <a:gd name="T31" fmla="*/ 136 h 252"/>
                <a:gd name="T32" fmla="*/ 38 w 121"/>
                <a:gd name="T33" fmla="*/ 136 h 252"/>
                <a:gd name="T34" fmla="*/ 41 w 121"/>
                <a:gd name="T35" fmla="*/ 135 h 252"/>
                <a:gd name="T36" fmla="*/ 67 w 121"/>
                <a:gd name="T37" fmla="*/ 82 h 252"/>
                <a:gd name="T38" fmla="*/ 66 w 121"/>
                <a:gd name="T39" fmla="*/ 82 h 252"/>
                <a:gd name="T40" fmla="*/ 65 w 121"/>
                <a:gd name="T41" fmla="*/ 82 h 252"/>
                <a:gd name="T42" fmla="*/ 64 w 121"/>
                <a:gd name="T43" fmla="*/ 82 h 252"/>
                <a:gd name="T44" fmla="*/ 64 w 121"/>
                <a:gd name="T45" fmla="*/ 81 h 252"/>
                <a:gd name="T46" fmla="*/ 120 w 121"/>
                <a:gd name="T47" fmla="*/ 0 h 252"/>
                <a:gd name="T48" fmla="*/ 119 w 121"/>
                <a:gd name="T49" fmla="*/ 0 h 252"/>
                <a:gd name="T50" fmla="*/ 65 w 121"/>
                <a:gd name="T51" fmla="*/ 80 h 252"/>
                <a:gd name="T52" fmla="*/ 69 w 121"/>
                <a:gd name="T53" fmla="*/ 77 h 252"/>
                <a:gd name="T54" fmla="*/ 121 w 121"/>
                <a:gd name="T55" fmla="*/ 2 h 252"/>
                <a:gd name="T56" fmla="*/ 121 w 121"/>
                <a:gd name="T57" fmla="*/ 0 h 252"/>
                <a:gd name="T58" fmla="*/ 120 w 121"/>
                <a:gd name="T5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 h="251">
                  <a:moveTo>
                    <a:pt x="37" y="137"/>
                  </a:moveTo>
                  <a:cubicBezTo>
                    <a:pt x="36" y="142"/>
                    <a:pt x="34" y="146"/>
                    <a:pt x="32" y="151"/>
                  </a:cubicBezTo>
                  <a:cubicBezTo>
                    <a:pt x="32" y="152"/>
                    <a:pt x="33" y="152"/>
                    <a:pt x="33" y="152"/>
                  </a:cubicBezTo>
                  <a:cubicBezTo>
                    <a:pt x="33" y="153"/>
                    <a:pt x="33" y="153"/>
                    <a:pt x="33" y="154"/>
                  </a:cubicBezTo>
                  <a:cubicBezTo>
                    <a:pt x="32" y="154"/>
                    <a:pt x="32" y="154"/>
                    <a:pt x="32" y="154"/>
                  </a:cubicBezTo>
                  <a:cubicBezTo>
                    <a:pt x="31" y="154"/>
                    <a:pt x="31" y="154"/>
                    <a:pt x="31" y="154"/>
                  </a:cubicBezTo>
                  <a:cubicBezTo>
                    <a:pt x="31" y="154"/>
                    <a:pt x="31" y="154"/>
                    <a:pt x="31" y="153"/>
                  </a:cubicBezTo>
                  <a:cubicBezTo>
                    <a:pt x="20" y="179"/>
                    <a:pt x="10" y="209"/>
                    <a:pt x="0" y="243"/>
                  </a:cubicBezTo>
                  <a:cubicBezTo>
                    <a:pt x="0" y="252"/>
                    <a:pt x="0" y="252"/>
                    <a:pt x="0" y="252"/>
                  </a:cubicBezTo>
                  <a:cubicBezTo>
                    <a:pt x="13" y="207"/>
                    <a:pt x="26" y="170"/>
                    <a:pt x="40" y="138"/>
                  </a:cubicBezTo>
                  <a:cubicBezTo>
                    <a:pt x="39" y="138"/>
                    <a:pt x="39" y="138"/>
                    <a:pt x="39" y="138"/>
                  </a:cubicBezTo>
                  <a:cubicBezTo>
                    <a:pt x="39" y="138"/>
                    <a:pt x="39" y="138"/>
                    <a:pt x="39" y="138"/>
                  </a:cubicBezTo>
                  <a:cubicBezTo>
                    <a:pt x="38" y="138"/>
                    <a:pt x="38" y="138"/>
                    <a:pt x="37" y="137"/>
                  </a:cubicBezTo>
                  <a:cubicBezTo>
                    <a:pt x="37" y="137"/>
                    <a:pt x="37" y="137"/>
                    <a:pt x="37" y="137"/>
                  </a:cubicBezTo>
                  <a:moveTo>
                    <a:pt x="64" y="81"/>
                  </a:moveTo>
                  <a:cubicBezTo>
                    <a:pt x="56" y="97"/>
                    <a:pt x="47" y="115"/>
                    <a:pt x="38" y="136"/>
                  </a:cubicBezTo>
                  <a:cubicBezTo>
                    <a:pt x="38" y="136"/>
                    <a:pt x="38" y="136"/>
                    <a:pt x="38" y="136"/>
                  </a:cubicBezTo>
                  <a:cubicBezTo>
                    <a:pt x="39" y="136"/>
                    <a:pt x="40" y="135"/>
                    <a:pt x="41" y="135"/>
                  </a:cubicBezTo>
                  <a:cubicBezTo>
                    <a:pt x="50" y="115"/>
                    <a:pt x="58" y="97"/>
                    <a:pt x="67" y="82"/>
                  </a:cubicBezTo>
                  <a:cubicBezTo>
                    <a:pt x="66" y="82"/>
                    <a:pt x="66" y="82"/>
                    <a:pt x="66" y="82"/>
                  </a:cubicBezTo>
                  <a:cubicBezTo>
                    <a:pt x="65" y="82"/>
                    <a:pt x="65" y="82"/>
                    <a:pt x="65" y="82"/>
                  </a:cubicBezTo>
                  <a:cubicBezTo>
                    <a:pt x="64" y="82"/>
                    <a:pt x="64" y="82"/>
                    <a:pt x="64" y="82"/>
                  </a:cubicBezTo>
                  <a:cubicBezTo>
                    <a:pt x="64" y="81"/>
                    <a:pt x="64" y="81"/>
                    <a:pt x="64" y="81"/>
                  </a:cubicBezTo>
                  <a:moveTo>
                    <a:pt x="120" y="0"/>
                  </a:moveTo>
                  <a:cubicBezTo>
                    <a:pt x="120" y="0"/>
                    <a:pt x="120" y="0"/>
                    <a:pt x="119" y="0"/>
                  </a:cubicBezTo>
                  <a:cubicBezTo>
                    <a:pt x="119" y="1"/>
                    <a:pt x="95" y="25"/>
                    <a:pt x="65" y="80"/>
                  </a:cubicBezTo>
                  <a:cubicBezTo>
                    <a:pt x="66" y="79"/>
                    <a:pt x="68" y="78"/>
                    <a:pt x="69" y="77"/>
                  </a:cubicBezTo>
                  <a:cubicBezTo>
                    <a:pt x="98" y="25"/>
                    <a:pt x="121" y="2"/>
                    <a:pt x="121" y="2"/>
                  </a:cubicBezTo>
                  <a:cubicBezTo>
                    <a:pt x="121" y="1"/>
                    <a:pt x="121" y="1"/>
                    <a:pt x="121" y="0"/>
                  </a:cubicBezTo>
                  <a:cubicBezTo>
                    <a:pt x="121" y="0"/>
                    <a:pt x="120" y="0"/>
                    <a:pt x="120"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 name="iṩḻïdé"/>
            <p:cNvSpPr/>
            <p:nvPr>
              <p:custDataLst>
                <p:tags r:id="rId44"/>
              </p:custDataLst>
            </p:nvPr>
          </p:nvSpPr>
          <p:spPr bwMode="auto">
            <a:xfrm>
              <a:off x="10183318" y="3331940"/>
              <a:ext cx="285539" cy="98462"/>
            </a:xfrm>
            <a:custGeom>
              <a:avLst/>
              <a:gdLst>
                <a:gd name="T0" fmla="*/ 1 w 70"/>
                <a:gd name="T1" fmla="*/ 22 h 24"/>
                <a:gd name="T2" fmla="*/ 1 w 70"/>
                <a:gd name="T3" fmla="*/ 22 h 24"/>
                <a:gd name="T4" fmla="*/ 0 w 70"/>
                <a:gd name="T5" fmla="*/ 23 h 24"/>
                <a:gd name="T6" fmla="*/ 1 w 70"/>
                <a:gd name="T7" fmla="*/ 22 h 24"/>
                <a:gd name="T8" fmla="*/ 69 w 70"/>
                <a:gd name="T9" fmla="*/ 0 h 24"/>
                <a:gd name="T10" fmla="*/ 5 w 70"/>
                <a:gd name="T11" fmla="*/ 19 h 24"/>
                <a:gd name="T12" fmla="*/ 3 w 70"/>
                <a:gd name="T13" fmla="*/ 24 h 24"/>
                <a:gd name="T14" fmla="*/ 69 w 70"/>
                <a:gd name="T15" fmla="*/ 2 h 24"/>
                <a:gd name="T16" fmla="*/ 70 w 70"/>
                <a:gd name="T17" fmla="*/ 1 h 24"/>
                <a:gd name="T18" fmla="*/ 69 w 70"/>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24">
                  <a:moveTo>
                    <a:pt x="1" y="22"/>
                  </a:moveTo>
                  <a:cubicBezTo>
                    <a:pt x="1" y="22"/>
                    <a:pt x="1" y="22"/>
                    <a:pt x="1" y="22"/>
                  </a:cubicBezTo>
                  <a:cubicBezTo>
                    <a:pt x="0" y="22"/>
                    <a:pt x="0" y="23"/>
                    <a:pt x="0" y="23"/>
                  </a:cubicBezTo>
                  <a:cubicBezTo>
                    <a:pt x="0" y="23"/>
                    <a:pt x="1" y="22"/>
                    <a:pt x="1" y="22"/>
                  </a:cubicBezTo>
                  <a:moveTo>
                    <a:pt x="69" y="0"/>
                  </a:moveTo>
                  <a:cubicBezTo>
                    <a:pt x="68" y="0"/>
                    <a:pt x="35" y="0"/>
                    <a:pt x="5" y="19"/>
                  </a:cubicBezTo>
                  <a:cubicBezTo>
                    <a:pt x="4" y="21"/>
                    <a:pt x="3" y="22"/>
                    <a:pt x="3" y="24"/>
                  </a:cubicBezTo>
                  <a:cubicBezTo>
                    <a:pt x="33" y="3"/>
                    <a:pt x="69" y="2"/>
                    <a:pt x="69" y="2"/>
                  </a:cubicBezTo>
                  <a:cubicBezTo>
                    <a:pt x="70" y="2"/>
                    <a:pt x="70" y="2"/>
                    <a:pt x="70" y="1"/>
                  </a:cubicBezTo>
                  <a:cubicBezTo>
                    <a:pt x="70" y="0"/>
                    <a:pt x="70" y="0"/>
                    <a:pt x="69"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 name="íṣliḍé"/>
            <p:cNvSpPr/>
            <p:nvPr>
              <p:custDataLst>
                <p:tags r:id="rId45"/>
              </p:custDataLst>
            </p:nvPr>
          </p:nvSpPr>
          <p:spPr bwMode="auto">
            <a:xfrm>
              <a:off x="10183318" y="3410710"/>
              <a:ext cx="19693" cy="19693"/>
            </a:xfrm>
            <a:custGeom>
              <a:avLst/>
              <a:gdLst>
                <a:gd name="T0" fmla="*/ 5 w 5"/>
                <a:gd name="T1" fmla="*/ 0 h 5"/>
                <a:gd name="T2" fmla="*/ 1 w 5"/>
                <a:gd name="T3" fmla="*/ 3 h 5"/>
                <a:gd name="T4" fmla="*/ 0 w 5"/>
                <a:gd name="T5" fmla="*/ 4 h 5"/>
                <a:gd name="T6" fmla="*/ 0 w 5"/>
                <a:gd name="T7" fmla="*/ 5 h 5"/>
                <a:gd name="T8" fmla="*/ 1 w 5"/>
                <a:gd name="T9" fmla="*/ 5 h 5"/>
                <a:gd name="T10" fmla="*/ 2 w 5"/>
                <a:gd name="T11" fmla="*/ 5 h 5"/>
                <a:gd name="T12" fmla="*/ 3 w 5"/>
                <a:gd name="T13" fmla="*/ 5 h 5"/>
                <a:gd name="T14" fmla="*/ 5 w 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5" y="0"/>
                  </a:moveTo>
                  <a:cubicBezTo>
                    <a:pt x="4" y="1"/>
                    <a:pt x="2" y="2"/>
                    <a:pt x="1" y="3"/>
                  </a:cubicBezTo>
                  <a:cubicBezTo>
                    <a:pt x="1" y="3"/>
                    <a:pt x="0" y="4"/>
                    <a:pt x="0" y="4"/>
                  </a:cubicBezTo>
                  <a:cubicBezTo>
                    <a:pt x="0" y="4"/>
                    <a:pt x="0" y="4"/>
                    <a:pt x="0" y="5"/>
                  </a:cubicBezTo>
                  <a:cubicBezTo>
                    <a:pt x="1" y="5"/>
                    <a:pt x="1" y="5"/>
                    <a:pt x="1" y="5"/>
                  </a:cubicBezTo>
                  <a:cubicBezTo>
                    <a:pt x="2" y="5"/>
                    <a:pt x="2" y="5"/>
                    <a:pt x="2" y="5"/>
                  </a:cubicBezTo>
                  <a:cubicBezTo>
                    <a:pt x="2" y="5"/>
                    <a:pt x="2" y="5"/>
                    <a:pt x="3" y="5"/>
                  </a:cubicBezTo>
                  <a:cubicBezTo>
                    <a:pt x="3" y="3"/>
                    <a:pt x="4" y="2"/>
                    <a:pt x="5"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 name="ïṣliḋè"/>
            <p:cNvSpPr/>
            <p:nvPr>
              <p:custDataLst>
                <p:tags r:id="rId46"/>
              </p:custDataLst>
            </p:nvPr>
          </p:nvSpPr>
          <p:spPr bwMode="auto">
            <a:xfrm>
              <a:off x="9921411" y="3585971"/>
              <a:ext cx="129969" cy="135877"/>
            </a:xfrm>
            <a:custGeom>
              <a:avLst/>
              <a:gdLst>
                <a:gd name="T0" fmla="*/ 0 w 32"/>
                <a:gd name="T1" fmla="*/ 0 h 33"/>
                <a:gd name="T2" fmla="*/ 0 w 32"/>
                <a:gd name="T3" fmla="*/ 3 h 33"/>
                <a:gd name="T4" fmla="*/ 31 w 32"/>
                <a:gd name="T5" fmla="*/ 33 h 33"/>
                <a:gd name="T6" fmla="*/ 32 w 32"/>
                <a:gd name="T7" fmla="*/ 31 h 33"/>
                <a:gd name="T8" fmla="*/ 0 w 32"/>
                <a:gd name="T9" fmla="*/ 0 h 33"/>
              </a:gdLst>
              <a:ahLst/>
              <a:cxnLst>
                <a:cxn ang="0">
                  <a:pos x="T0" y="T1"/>
                </a:cxn>
                <a:cxn ang="0">
                  <a:pos x="T2" y="T3"/>
                </a:cxn>
                <a:cxn ang="0">
                  <a:pos x="T4" y="T5"/>
                </a:cxn>
                <a:cxn ang="0">
                  <a:pos x="T6" y="T7"/>
                </a:cxn>
                <a:cxn ang="0">
                  <a:pos x="T8" y="T9"/>
                </a:cxn>
              </a:cxnLst>
              <a:rect l="0" t="0" r="r" b="b"/>
              <a:pathLst>
                <a:path w="32" h="33">
                  <a:moveTo>
                    <a:pt x="0" y="0"/>
                  </a:moveTo>
                  <a:cubicBezTo>
                    <a:pt x="0" y="3"/>
                    <a:pt x="0" y="3"/>
                    <a:pt x="0" y="3"/>
                  </a:cubicBezTo>
                  <a:cubicBezTo>
                    <a:pt x="17" y="18"/>
                    <a:pt x="29" y="31"/>
                    <a:pt x="31" y="33"/>
                  </a:cubicBezTo>
                  <a:cubicBezTo>
                    <a:pt x="31" y="33"/>
                    <a:pt x="31" y="32"/>
                    <a:pt x="32" y="31"/>
                  </a:cubicBezTo>
                  <a:cubicBezTo>
                    <a:pt x="28" y="27"/>
                    <a:pt x="17" y="14"/>
                    <a:pt x="0"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 name="îşliḋê"/>
            <p:cNvSpPr/>
            <p:nvPr>
              <p:custDataLst>
                <p:tags r:id="rId47"/>
              </p:custDataLst>
            </p:nvPr>
          </p:nvSpPr>
          <p:spPr bwMode="auto">
            <a:xfrm>
              <a:off x="10047441" y="3713971"/>
              <a:ext cx="7876" cy="11816"/>
            </a:xfrm>
            <a:custGeom>
              <a:avLst/>
              <a:gdLst>
                <a:gd name="T0" fmla="*/ 1 w 2"/>
                <a:gd name="T1" fmla="*/ 0 h 3"/>
                <a:gd name="T2" fmla="*/ 0 w 2"/>
                <a:gd name="T3" fmla="*/ 2 h 3"/>
                <a:gd name="T4" fmla="*/ 0 w 2"/>
                <a:gd name="T5" fmla="*/ 3 h 3"/>
                <a:gd name="T6" fmla="*/ 1 w 2"/>
                <a:gd name="T7" fmla="*/ 3 h 3"/>
                <a:gd name="T8" fmla="*/ 2 w 2"/>
                <a:gd name="T9" fmla="*/ 3 h 3"/>
                <a:gd name="T10" fmla="*/ 2 w 2"/>
                <a:gd name="T11" fmla="*/ 1 h 3"/>
                <a:gd name="T12" fmla="*/ 1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0"/>
                  </a:moveTo>
                  <a:cubicBezTo>
                    <a:pt x="0" y="1"/>
                    <a:pt x="0" y="2"/>
                    <a:pt x="0" y="2"/>
                  </a:cubicBezTo>
                  <a:cubicBezTo>
                    <a:pt x="0" y="3"/>
                    <a:pt x="0" y="3"/>
                    <a:pt x="0" y="3"/>
                  </a:cubicBezTo>
                  <a:cubicBezTo>
                    <a:pt x="1" y="3"/>
                    <a:pt x="1" y="3"/>
                    <a:pt x="1" y="3"/>
                  </a:cubicBezTo>
                  <a:cubicBezTo>
                    <a:pt x="2" y="3"/>
                    <a:pt x="2" y="3"/>
                    <a:pt x="2" y="3"/>
                  </a:cubicBezTo>
                  <a:cubicBezTo>
                    <a:pt x="2" y="2"/>
                    <a:pt x="2" y="2"/>
                    <a:pt x="2" y="1"/>
                  </a:cubicBezTo>
                  <a:cubicBezTo>
                    <a:pt x="2" y="1"/>
                    <a:pt x="1" y="1"/>
                    <a:pt x="1"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 name="îślídê"/>
            <p:cNvSpPr/>
            <p:nvPr>
              <p:custDataLst>
                <p:tags r:id="rId48"/>
              </p:custDataLst>
            </p:nvPr>
          </p:nvSpPr>
          <p:spPr bwMode="auto">
            <a:xfrm>
              <a:off x="10071073" y="3558403"/>
              <a:ext cx="508062" cy="102399"/>
            </a:xfrm>
            <a:custGeom>
              <a:avLst/>
              <a:gdLst>
                <a:gd name="T0" fmla="*/ 1 w 124"/>
                <a:gd name="T1" fmla="*/ 23 h 25"/>
                <a:gd name="T2" fmla="*/ 0 w 124"/>
                <a:gd name="T3" fmla="*/ 24 h 25"/>
                <a:gd name="T4" fmla="*/ 1 w 124"/>
                <a:gd name="T5" fmla="*/ 23 h 25"/>
                <a:gd name="T6" fmla="*/ 123 w 124"/>
                <a:gd name="T7" fmla="*/ 0 h 25"/>
                <a:gd name="T8" fmla="*/ 123 w 124"/>
                <a:gd name="T9" fmla="*/ 0 h 25"/>
                <a:gd name="T10" fmla="*/ 4 w 124"/>
                <a:gd name="T11" fmla="*/ 22 h 25"/>
                <a:gd name="T12" fmla="*/ 3 w 124"/>
                <a:gd name="T13" fmla="*/ 25 h 25"/>
                <a:gd name="T14" fmla="*/ 123 w 124"/>
                <a:gd name="T15" fmla="*/ 2 h 25"/>
                <a:gd name="T16" fmla="*/ 124 w 124"/>
                <a:gd name="T17" fmla="*/ 1 h 25"/>
                <a:gd name="T18" fmla="*/ 123 w 1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25">
                  <a:moveTo>
                    <a:pt x="1" y="23"/>
                  </a:moveTo>
                  <a:cubicBezTo>
                    <a:pt x="1" y="23"/>
                    <a:pt x="0" y="24"/>
                    <a:pt x="0" y="24"/>
                  </a:cubicBezTo>
                  <a:cubicBezTo>
                    <a:pt x="1" y="24"/>
                    <a:pt x="1" y="23"/>
                    <a:pt x="1" y="23"/>
                  </a:cubicBezTo>
                  <a:moveTo>
                    <a:pt x="123" y="0"/>
                  </a:moveTo>
                  <a:cubicBezTo>
                    <a:pt x="123" y="0"/>
                    <a:pt x="123" y="0"/>
                    <a:pt x="123" y="0"/>
                  </a:cubicBezTo>
                  <a:cubicBezTo>
                    <a:pt x="122" y="0"/>
                    <a:pt x="60" y="0"/>
                    <a:pt x="4" y="22"/>
                  </a:cubicBezTo>
                  <a:cubicBezTo>
                    <a:pt x="4" y="23"/>
                    <a:pt x="3" y="24"/>
                    <a:pt x="3" y="25"/>
                  </a:cubicBezTo>
                  <a:cubicBezTo>
                    <a:pt x="59" y="3"/>
                    <a:pt x="122" y="2"/>
                    <a:pt x="123" y="2"/>
                  </a:cubicBezTo>
                  <a:cubicBezTo>
                    <a:pt x="123" y="2"/>
                    <a:pt x="124" y="2"/>
                    <a:pt x="124" y="1"/>
                  </a:cubicBezTo>
                  <a:cubicBezTo>
                    <a:pt x="124" y="0"/>
                    <a:pt x="123" y="0"/>
                    <a:pt x="123"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9" name="íSľïdè"/>
            <p:cNvSpPr/>
            <p:nvPr>
              <p:custDataLst>
                <p:tags r:id="rId49"/>
              </p:custDataLst>
            </p:nvPr>
          </p:nvSpPr>
          <p:spPr bwMode="auto">
            <a:xfrm>
              <a:off x="10071073" y="3647017"/>
              <a:ext cx="17724" cy="13785"/>
            </a:xfrm>
            <a:custGeom>
              <a:avLst/>
              <a:gdLst>
                <a:gd name="T0" fmla="*/ 4 w 4"/>
                <a:gd name="T1" fmla="*/ 0 h 3"/>
                <a:gd name="T2" fmla="*/ 1 w 4"/>
                <a:gd name="T3" fmla="*/ 1 h 3"/>
                <a:gd name="T4" fmla="*/ 1 w 4"/>
                <a:gd name="T5" fmla="*/ 1 h 3"/>
                <a:gd name="T6" fmla="*/ 0 w 4"/>
                <a:gd name="T7" fmla="*/ 2 h 3"/>
                <a:gd name="T8" fmla="*/ 0 w 4"/>
                <a:gd name="T9" fmla="*/ 2 h 3"/>
                <a:gd name="T10" fmla="*/ 2 w 4"/>
                <a:gd name="T11" fmla="*/ 3 h 3"/>
                <a:gd name="T12" fmla="*/ 2 w 4"/>
                <a:gd name="T13" fmla="*/ 3 h 3"/>
                <a:gd name="T14" fmla="*/ 3 w 4"/>
                <a:gd name="T15" fmla="*/ 3 h 3"/>
                <a:gd name="T16" fmla="*/ 4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4" y="0"/>
                  </a:moveTo>
                  <a:cubicBezTo>
                    <a:pt x="3" y="0"/>
                    <a:pt x="2" y="1"/>
                    <a:pt x="1" y="1"/>
                  </a:cubicBezTo>
                  <a:cubicBezTo>
                    <a:pt x="1" y="1"/>
                    <a:pt x="1" y="1"/>
                    <a:pt x="1" y="1"/>
                  </a:cubicBezTo>
                  <a:cubicBezTo>
                    <a:pt x="1" y="1"/>
                    <a:pt x="1" y="2"/>
                    <a:pt x="0" y="2"/>
                  </a:cubicBezTo>
                  <a:cubicBezTo>
                    <a:pt x="0" y="2"/>
                    <a:pt x="0" y="2"/>
                    <a:pt x="0" y="2"/>
                  </a:cubicBezTo>
                  <a:cubicBezTo>
                    <a:pt x="1" y="3"/>
                    <a:pt x="1" y="3"/>
                    <a:pt x="2" y="3"/>
                  </a:cubicBezTo>
                  <a:cubicBezTo>
                    <a:pt x="2" y="3"/>
                    <a:pt x="2" y="3"/>
                    <a:pt x="2" y="3"/>
                  </a:cubicBezTo>
                  <a:cubicBezTo>
                    <a:pt x="2" y="3"/>
                    <a:pt x="2" y="3"/>
                    <a:pt x="3" y="3"/>
                  </a:cubicBezTo>
                  <a:cubicBezTo>
                    <a:pt x="3" y="2"/>
                    <a:pt x="4" y="1"/>
                    <a:pt x="4"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2" name="ï$ḻïḍê"/>
            <p:cNvSpPr/>
            <p:nvPr userDrawn="1">
              <p:custDataLst>
                <p:tags r:id="rId50"/>
              </p:custDataLst>
            </p:nvPr>
          </p:nvSpPr>
          <p:spPr bwMode="auto">
            <a:xfrm>
              <a:off x="10787873" y="2510771"/>
              <a:ext cx="439138" cy="618337"/>
            </a:xfrm>
            <a:custGeom>
              <a:avLst/>
              <a:gdLst>
                <a:gd name="T0" fmla="*/ 36 w 107"/>
                <a:gd name="T1" fmla="*/ 140 h 151"/>
                <a:gd name="T2" fmla="*/ 77 w 107"/>
                <a:gd name="T3" fmla="*/ 139 h 151"/>
                <a:gd name="T4" fmla="*/ 73 w 107"/>
                <a:gd name="T5" fmla="*/ 148 h 151"/>
                <a:gd name="T6" fmla="*/ 70 w 107"/>
                <a:gd name="T7" fmla="*/ 151 h 151"/>
                <a:gd name="T8" fmla="*/ 73 w 107"/>
                <a:gd name="T9" fmla="*/ 148 h 151"/>
                <a:gd name="T10" fmla="*/ 76 w 107"/>
                <a:gd name="T11" fmla="*/ 141 h 151"/>
                <a:gd name="T12" fmla="*/ 80 w 107"/>
                <a:gd name="T13" fmla="*/ 135 h 151"/>
                <a:gd name="T14" fmla="*/ 33 w 107"/>
                <a:gd name="T15" fmla="*/ 136 h 151"/>
                <a:gd name="T16" fmla="*/ 81 w 107"/>
                <a:gd name="T17" fmla="*/ 133 h 151"/>
                <a:gd name="T18" fmla="*/ 80 w 107"/>
                <a:gd name="T19" fmla="*/ 134 h 151"/>
                <a:gd name="T20" fmla="*/ 31 w 107"/>
                <a:gd name="T21" fmla="*/ 133 h 151"/>
                <a:gd name="T22" fmla="*/ 72 w 107"/>
                <a:gd name="T23" fmla="*/ 132 h 151"/>
                <a:gd name="T24" fmla="*/ 75 w 107"/>
                <a:gd name="T25" fmla="*/ 133 h 151"/>
                <a:gd name="T26" fmla="*/ 56 w 107"/>
                <a:gd name="T27" fmla="*/ 130 h 151"/>
                <a:gd name="T28" fmla="*/ 48 w 107"/>
                <a:gd name="T29" fmla="*/ 142 h 151"/>
                <a:gd name="T30" fmla="*/ 54 w 107"/>
                <a:gd name="T31" fmla="*/ 148 h 151"/>
                <a:gd name="T32" fmla="*/ 60 w 107"/>
                <a:gd name="T33" fmla="*/ 142 h 151"/>
                <a:gd name="T34" fmla="*/ 72 w 107"/>
                <a:gd name="T35" fmla="*/ 129 h 151"/>
                <a:gd name="T36" fmla="*/ 77 w 107"/>
                <a:gd name="T37" fmla="*/ 130 h 151"/>
                <a:gd name="T38" fmla="*/ 56 w 107"/>
                <a:gd name="T39" fmla="*/ 127 h 151"/>
                <a:gd name="T40" fmla="*/ 45 w 107"/>
                <a:gd name="T41" fmla="*/ 131 h 151"/>
                <a:gd name="T42" fmla="*/ 60 w 107"/>
                <a:gd name="T43" fmla="*/ 130 h 151"/>
                <a:gd name="T44" fmla="*/ 0 w 107"/>
                <a:gd name="T45" fmla="*/ 93 h 151"/>
                <a:gd name="T46" fmla="*/ 100 w 107"/>
                <a:gd name="T47" fmla="*/ 64 h 151"/>
                <a:gd name="T48" fmla="*/ 89 w 107"/>
                <a:gd name="T49" fmla="*/ 98 h 151"/>
                <a:gd name="T50" fmla="*/ 73 w 107"/>
                <a:gd name="T51" fmla="*/ 128 h 151"/>
                <a:gd name="T52" fmla="*/ 79 w 107"/>
                <a:gd name="T53" fmla="*/ 127 h 151"/>
                <a:gd name="T54" fmla="*/ 103 w 107"/>
                <a:gd name="T55" fmla="*/ 66 h 151"/>
                <a:gd name="T56" fmla="*/ 100 w 107"/>
                <a:gd name="T57" fmla="*/ 63 h 151"/>
                <a:gd name="T58" fmla="*/ 107 w 107"/>
                <a:gd name="T59" fmla="*/ 62 h 151"/>
                <a:gd name="T60" fmla="*/ 53 w 107"/>
                <a:gd name="T61" fmla="*/ 54 h 151"/>
                <a:gd name="T62" fmla="*/ 19 w 107"/>
                <a:gd name="T63" fmla="*/ 68 h 151"/>
                <a:gd name="T64" fmla="*/ 31 w 107"/>
                <a:gd name="T65" fmla="*/ 98 h 151"/>
                <a:gd name="T66" fmla="*/ 45 w 107"/>
                <a:gd name="T67" fmla="*/ 128 h 151"/>
                <a:gd name="T68" fmla="*/ 60 w 107"/>
                <a:gd name="T69" fmla="*/ 126 h 151"/>
                <a:gd name="T70" fmla="*/ 53 w 107"/>
                <a:gd name="T71" fmla="*/ 54 h 151"/>
                <a:gd name="T72" fmla="*/ 16 w 107"/>
                <a:gd name="T73" fmla="*/ 57 h 151"/>
                <a:gd name="T74" fmla="*/ 41 w 107"/>
                <a:gd name="T75" fmla="*/ 54 h 151"/>
                <a:gd name="T76" fmla="*/ 59 w 107"/>
                <a:gd name="T77" fmla="*/ 53 h 151"/>
                <a:gd name="T78" fmla="*/ 53 w 107"/>
                <a:gd name="T79" fmla="*/ 49 h 151"/>
                <a:gd name="T80" fmla="*/ 101 w 107"/>
                <a:gd name="T81" fmla="*/ 54 h 151"/>
                <a:gd name="T82" fmla="*/ 107 w 107"/>
                <a:gd name="T83" fmla="*/ 49 h 151"/>
                <a:gd name="T84" fmla="*/ 92 w 107"/>
                <a:gd name="T85" fmla="*/ 11 h 151"/>
                <a:gd name="T86" fmla="*/ 73 w 107"/>
                <a:gd name="T87" fmla="*/ 2 h 151"/>
                <a:gd name="T88" fmla="*/ 66 w 107"/>
                <a:gd name="T89" fmla="*/ 1 h 151"/>
                <a:gd name="T90" fmla="*/ 64 w 107"/>
                <a:gd name="T91" fmla="*/ 1 h 151"/>
                <a:gd name="T92" fmla="*/ 35 w 107"/>
                <a:gd name="T93" fmla="*/ 3 h 151"/>
                <a:gd name="T94" fmla="*/ 4 w 107"/>
                <a:gd name="T95" fmla="*/ 23 h 151"/>
                <a:gd name="T96" fmla="*/ 27 w 107"/>
                <a:gd name="T97" fmla="*/ 6 h 151"/>
                <a:gd name="T98" fmla="*/ 18 w 107"/>
                <a:gd name="T99" fmla="*/ 55 h 151"/>
                <a:gd name="T100" fmla="*/ 54 w 107"/>
                <a:gd name="T10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151">
                  <a:moveTo>
                    <a:pt x="33" y="136"/>
                  </a:moveTo>
                  <a:cubicBezTo>
                    <a:pt x="33" y="136"/>
                    <a:pt x="33" y="136"/>
                    <a:pt x="33" y="136"/>
                  </a:cubicBezTo>
                  <a:cubicBezTo>
                    <a:pt x="34" y="138"/>
                    <a:pt x="35" y="139"/>
                    <a:pt x="36" y="140"/>
                  </a:cubicBezTo>
                  <a:cubicBezTo>
                    <a:pt x="35" y="139"/>
                    <a:pt x="34" y="138"/>
                    <a:pt x="33" y="136"/>
                  </a:cubicBezTo>
                  <a:moveTo>
                    <a:pt x="80" y="135"/>
                  </a:moveTo>
                  <a:cubicBezTo>
                    <a:pt x="79" y="136"/>
                    <a:pt x="78" y="138"/>
                    <a:pt x="77" y="139"/>
                  </a:cubicBezTo>
                  <a:cubicBezTo>
                    <a:pt x="77" y="140"/>
                    <a:pt x="77" y="141"/>
                    <a:pt x="76" y="141"/>
                  </a:cubicBezTo>
                  <a:cubicBezTo>
                    <a:pt x="75" y="143"/>
                    <a:pt x="75" y="145"/>
                    <a:pt x="74" y="146"/>
                  </a:cubicBezTo>
                  <a:cubicBezTo>
                    <a:pt x="74" y="147"/>
                    <a:pt x="74" y="147"/>
                    <a:pt x="73" y="148"/>
                  </a:cubicBezTo>
                  <a:cubicBezTo>
                    <a:pt x="73" y="148"/>
                    <a:pt x="73" y="148"/>
                    <a:pt x="73" y="148"/>
                  </a:cubicBezTo>
                  <a:cubicBezTo>
                    <a:pt x="73" y="148"/>
                    <a:pt x="73" y="149"/>
                    <a:pt x="72" y="149"/>
                  </a:cubicBezTo>
                  <a:cubicBezTo>
                    <a:pt x="72" y="150"/>
                    <a:pt x="71" y="151"/>
                    <a:pt x="70" y="151"/>
                  </a:cubicBezTo>
                  <a:cubicBezTo>
                    <a:pt x="70" y="151"/>
                    <a:pt x="70" y="151"/>
                    <a:pt x="70" y="151"/>
                  </a:cubicBezTo>
                  <a:cubicBezTo>
                    <a:pt x="71" y="151"/>
                    <a:pt x="72" y="150"/>
                    <a:pt x="72" y="149"/>
                  </a:cubicBezTo>
                  <a:cubicBezTo>
                    <a:pt x="73" y="149"/>
                    <a:pt x="73" y="148"/>
                    <a:pt x="73" y="148"/>
                  </a:cubicBezTo>
                  <a:cubicBezTo>
                    <a:pt x="73" y="148"/>
                    <a:pt x="73" y="148"/>
                    <a:pt x="73" y="148"/>
                  </a:cubicBezTo>
                  <a:cubicBezTo>
                    <a:pt x="74" y="147"/>
                    <a:pt x="74" y="147"/>
                    <a:pt x="74" y="146"/>
                  </a:cubicBezTo>
                  <a:cubicBezTo>
                    <a:pt x="75" y="145"/>
                    <a:pt x="75" y="143"/>
                    <a:pt x="76" y="141"/>
                  </a:cubicBezTo>
                  <a:cubicBezTo>
                    <a:pt x="77" y="141"/>
                    <a:pt x="77" y="140"/>
                    <a:pt x="77" y="139"/>
                  </a:cubicBezTo>
                  <a:cubicBezTo>
                    <a:pt x="78" y="138"/>
                    <a:pt x="79" y="136"/>
                    <a:pt x="80" y="135"/>
                  </a:cubicBezTo>
                  <a:cubicBezTo>
                    <a:pt x="80" y="135"/>
                    <a:pt x="80" y="135"/>
                    <a:pt x="80" y="135"/>
                  </a:cubicBezTo>
                  <a:moveTo>
                    <a:pt x="31" y="134"/>
                  </a:moveTo>
                  <a:cubicBezTo>
                    <a:pt x="31" y="134"/>
                    <a:pt x="31" y="134"/>
                    <a:pt x="31" y="134"/>
                  </a:cubicBezTo>
                  <a:cubicBezTo>
                    <a:pt x="32" y="134"/>
                    <a:pt x="32" y="135"/>
                    <a:pt x="33" y="136"/>
                  </a:cubicBezTo>
                  <a:cubicBezTo>
                    <a:pt x="33" y="136"/>
                    <a:pt x="33" y="136"/>
                    <a:pt x="33" y="136"/>
                  </a:cubicBezTo>
                  <a:cubicBezTo>
                    <a:pt x="32" y="135"/>
                    <a:pt x="32" y="134"/>
                    <a:pt x="31" y="134"/>
                  </a:cubicBezTo>
                  <a:moveTo>
                    <a:pt x="81" y="133"/>
                  </a:moveTo>
                  <a:cubicBezTo>
                    <a:pt x="81" y="133"/>
                    <a:pt x="81" y="133"/>
                    <a:pt x="81" y="134"/>
                  </a:cubicBezTo>
                  <a:cubicBezTo>
                    <a:pt x="81" y="134"/>
                    <a:pt x="80" y="134"/>
                    <a:pt x="80" y="134"/>
                  </a:cubicBezTo>
                  <a:cubicBezTo>
                    <a:pt x="80" y="134"/>
                    <a:pt x="80" y="134"/>
                    <a:pt x="80" y="134"/>
                  </a:cubicBezTo>
                  <a:cubicBezTo>
                    <a:pt x="81" y="134"/>
                    <a:pt x="81" y="133"/>
                    <a:pt x="81" y="133"/>
                  </a:cubicBezTo>
                  <a:moveTo>
                    <a:pt x="30" y="132"/>
                  </a:moveTo>
                  <a:cubicBezTo>
                    <a:pt x="30" y="133"/>
                    <a:pt x="31" y="133"/>
                    <a:pt x="31" y="133"/>
                  </a:cubicBezTo>
                  <a:cubicBezTo>
                    <a:pt x="31" y="133"/>
                    <a:pt x="31" y="133"/>
                    <a:pt x="31" y="133"/>
                  </a:cubicBezTo>
                  <a:cubicBezTo>
                    <a:pt x="31" y="133"/>
                    <a:pt x="30" y="133"/>
                    <a:pt x="30" y="132"/>
                  </a:cubicBezTo>
                  <a:moveTo>
                    <a:pt x="72" y="132"/>
                  </a:moveTo>
                  <a:cubicBezTo>
                    <a:pt x="68" y="137"/>
                    <a:pt x="68" y="144"/>
                    <a:pt x="67" y="150"/>
                  </a:cubicBezTo>
                  <a:cubicBezTo>
                    <a:pt x="68" y="150"/>
                    <a:pt x="69" y="151"/>
                    <a:pt x="70" y="151"/>
                  </a:cubicBezTo>
                  <a:cubicBezTo>
                    <a:pt x="70" y="144"/>
                    <a:pt x="73" y="138"/>
                    <a:pt x="75" y="133"/>
                  </a:cubicBezTo>
                  <a:cubicBezTo>
                    <a:pt x="74" y="132"/>
                    <a:pt x="73" y="132"/>
                    <a:pt x="72" y="132"/>
                  </a:cubicBezTo>
                  <a:moveTo>
                    <a:pt x="60" y="130"/>
                  </a:moveTo>
                  <a:cubicBezTo>
                    <a:pt x="59" y="130"/>
                    <a:pt x="57" y="130"/>
                    <a:pt x="56" y="130"/>
                  </a:cubicBezTo>
                  <a:cubicBezTo>
                    <a:pt x="53" y="131"/>
                    <a:pt x="49" y="131"/>
                    <a:pt x="46" y="132"/>
                  </a:cubicBezTo>
                  <a:cubicBezTo>
                    <a:pt x="46" y="133"/>
                    <a:pt x="46" y="135"/>
                    <a:pt x="47" y="137"/>
                  </a:cubicBezTo>
                  <a:cubicBezTo>
                    <a:pt x="47" y="138"/>
                    <a:pt x="47" y="140"/>
                    <a:pt x="48" y="142"/>
                  </a:cubicBezTo>
                  <a:cubicBezTo>
                    <a:pt x="48" y="144"/>
                    <a:pt x="48" y="146"/>
                    <a:pt x="48" y="148"/>
                  </a:cubicBezTo>
                  <a:cubicBezTo>
                    <a:pt x="49" y="148"/>
                    <a:pt x="50" y="148"/>
                    <a:pt x="51" y="148"/>
                  </a:cubicBezTo>
                  <a:cubicBezTo>
                    <a:pt x="52" y="148"/>
                    <a:pt x="53" y="148"/>
                    <a:pt x="54" y="148"/>
                  </a:cubicBezTo>
                  <a:cubicBezTo>
                    <a:pt x="56" y="148"/>
                    <a:pt x="58" y="148"/>
                    <a:pt x="60" y="148"/>
                  </a:cubicBezTo>
                  <a:cubicBezTo>
                    <a:pt x="60" y="148"/>
                    <a:pt x="60" y="146"/>
                    <a:pt x="60" y="146"/>
                  </a:cubicBezTo>
                  <a:cubicBezTo>
                    <a:pt x="60" y="145"/>
                    <a:pt x="60" y="143"/>
                    <a:pt x="60" y="142"/>
                  </a:cubicBezTo>
                  <a:cubicBezTo>
                    <a:pt x="60" y="138"/>
                    <a:pt x="60" y="134"/>
                    <a:pt x="60" y="131"/>
                  </a:cubicBezTo>
                  <a:cubicBezTo>
                    <a:pt x="60" y="130"/>
                    <a:pt x="60" y="130"/>
                    <a:pt x="60" y="130"/>
                  </a:cubicBezTo>
                  <a:moveTo>
                    <a:pt x="72" y="129"/>
                  </a:moveTo>
                  <a:cubicBezTo>
                    <a:pt x="72" y="130"/>
                    <a:pt x="72" y="130"/>
                    <a:pt x="72" y="131"/>
                  </a:cubicBezTo>
                  <a:cubicBezTo>
                    <a:pt x="73" y="131"/>
                    <a:pt x="75" y="132"/>
                    <a:pt x="76" y="132"/>
                  </a:cubicBezTo>
                  <a:cubicBezTo>
                    <a:pt x="76" y="131"/>
                    <a:pt x="77" y="131"/>
                    <a:pt x="77" y="130"/>
                  </a:cubicBezTo>
                  <a:cubicBezTo>
                    <a:pt x="77" y="130"/>
                    <a:pt x="76" y="130"/>
                    <a:pt x="76" y="130"/>
                  </a:cubicBezTo>
                  <a:cubicBezTo>
                    <a:pt x="75" y="130"/>
                    <a:pt x="74" y="129"/>
                    <a:pt x="72" y="129"/>
                  </a:cubicBezTo>
                  <a:moveTo>
                    <a:pt x="56" y="127"/>
                  </a:moveTo>
                  <a:cubicBezTo>
                    <a:pt x="56" y="127"/>
                    <a:pt x="56" y="127"/>
                    <a:pt x="56" y="127"/>
                  </a:cubicBezTo>
                  <a:cubicBezTo>
                    <a:pt x="52" y="127"/>
                    <a:pt x="48" y="127"/>
                    <a:pt x="44" y="128"/>
                  </a:cubicBezTo>
                  <a:cubicBezTo>
                    <a:pt x="45" y="129"/>
                    <a:pt x="45" y="130"/>
                    <a:pt x="45" y="131"/>
                  </a:cubicBezTo>
                  <a:cubicBezTo>
                    <a:pt x="49" y="130"/>
                    <a:pt x="53" y="130"/>
                    <a:pt x="57" y="130"/>
                  </a:cubicBezTo>
                  <a:cubicBezTo>
                    <a:pt x="58" y="130"/>
                    <a:pt x="59" y="130"/>
                    <a:pt x="60" y="130"/>
                  </a:cubicBezTo>
                  <a:cubicBezTo>
                    <a:pt x="60" y="130"/>
                    <a:pt x="60" y="130"/>
                    <a:pt x="60" y="130"/>
                  </a:cubicBezTo>
                  <a:cubicBezTo>
                    <a:pt x="60" y="127"/>
                    <a:pt x="60" y="127"/>
                    <a:pt x="60" y="127"/>
                  </a:cubicBezTo>
                  <a:cubicBezTo>
                    <a:pt x="59" y="127"/>
                    <a:pt x="58" y="127"/>
                    <a:pt x="56" y="127"/>
                  </a:cubicBezTo>
                  <a:moveTo>
                    <a:pt x="0" y="93"/>
                  </a:moveTo>
                  <a:cubicBezTo>
                    <a:pt x="3" y="100"/>
                    <a:pt x="7" y="107"/>
                    <a:pt x="13" y="113"/>
                  </a:cubicBezTo>
                  <a:cubicBezTo>
                    <a:pt x="8" y="108"/>
                    <a:pt x="4" y="101"/>
                    <a:pt x="0" y="93"/>
                  </a:cubicBezTo>
                  <a:moveTo>
                    <a:pt x="100" y="64"/>
                  </a:moveTo>
                  <a:cubicBezTo>
                    <a:pt x="99" y="67"/>
                    <a:pt x="98" y="69"/>
                    <a:pt x="97" y="72"/>
                  </a:cubicBezTo>
                  <a:cubicBezTo>
                    <a:pt x="97" y="75"/>
                    <a:pt x="96" y="78"/>
                    <a:pt x="95" y="81"/>
                  </a:cubicBezTo>
                  <a:cubicBezTo>
                    <a:pt x="93" y="86"/>
                    <a:pt x="91" y="92"/>
                    <a:pt x="89" y="98"/>
                  </a:cubicBezTo>
                  <a:cubicBezTo>
                    <a:pt x="86" y="103"/>
                    <a:pt x="83" y="108"/>
                    <a:pt x="81" y="114"/>
                  </a:cubicBezTo>
                  <a:cubicBezTo>
                    <a:pt x="78" y="118"/>
                    <a:pt x="76" y="123"/>
                    <a:pt x="73" y="128"/>
                  </a:cubicBezTo>
                  <a:cubicBezTo>
                    <a:pt x="73" y="128"/>
                    <a:pt x="73" y="128"/>
                    <a:pt x="73" y="128"/>
                  </a:cubicBezTo>
                  <a:cubicBezTo>
                    <a:pt x="74" y="129"/>
                    <a:pt x="75" y="129"/>
                    <a:pt x="76" y="129"/>
                  </a:cubicBezTo>
                  <a:cubicBezTo>
                    <a:pt x="76" y="129"/>
                    <a:pt x="77" y="129"/>
                    <a:pt x="77" y="130"/>
                  </a:cubicBezTo>
                  <a:cubicBezTo>
                    <a:pt x="78" y="129"/>
                    <a:pt x="79" y="128"/>
                    <a:pt x="79" y="127"/>
                  </a:cubicBezTo>
                  <a:cubicBezTo>
                    <a:pt x="83" y="122"/>
                    <a:pt x="97" y="107"/>
                    <a:pt x="100" y="96"/>
                  </a:cubicBezTo>
                  <a:cubicBezTo>
                    <a:pt x="103" y="90"/>
                    <a:pt x="105" y="79"/>
                    <a:pt x="106" y="68"/>
                  </a:cubicBezTo>
                  <a:cubicBezTo>
                    <a:pt x="105" y="67"/>
                    <a:pt x="104" y="66"/>
                    <a:pt x="103" y="66"/>
                  </a:cubicBezTo>
                  <a:cubicBezTo>
                    <a:pt x="102" y="65"/>
                    <a:pt x="101" y="65"/>
                    <a:pt x="100" y="64"/>
                  </a:cubicBezTo>
                  <a:moveTo>
                    <a:pt x="101" y="59"/>
                  </a:moveTo>
                  <a:cubicBezTo>
                    <a:pt x="100" y="60"/>
                    <a:pt x="100" y="61"/>
                    <a:pt x="100" y="63"/>
                  </a:cubicBezTo>
                  <a:cubicBezTo>
                    <a:pt x="101" y="64"/>
                    <a:pt x="103" y="65"/>
                    <a:pt x="104" y="66"/>
                  </a:cubicBezTo>
                  <a:cubicBezTo>
                    <a:pt x="105" y="66"/>
                    <a:pt x="106" y="66"/>
                    <a:pt x="106" y="67"/>
                  </a:cubicBezTo>
                  <a:cubicBezTo>
                    <a:pt x="106" y="65"/>
                    <a:pt x="107" y="64"/>
                    <a:pt x="107" y="62"/>
                  </a:cubicBezTo>
                  <a:cubicBezTo>
                    <a:pt x="106" y="62"/>
                    <a:pt x="105" y="61"/>
                    <a:pt x="105" y="61"/>
                  </a:cubicBezTo>
                  <a:cubicBezTo>
                    <a:pt x="103" y="60"/>
                    <a:pt x="102" y="59"/>
                    <a:pt x="101" y="59"/>
                  </a:cubicBezTo>
                  <a:moveTo>
                    <a:pt x="53" y="54"/>
                  </a:moveTo>
                  <a:cubicBezTo>
                    <a:pt x="49" y="54"/>
                    <a:pt x="44" y="54"/>
                    <a:pt x="39" y="55"/>
                  </a:cubicBezTo>
                  <a:cubicBezTo>
                    <a:pt x="32" y="56"/>
                    <a:pt x="24" y="59"/>
                    <a:pt x="17" y="62"/>
                  </a:cubicBezTo>
                  <a:cubicBezTo>
                    <a:pt x="18" y="64"/>
                    <a:pt x="18" y="66"/>
                    <a:pt x="19" y="68"/>
                  </a:cubicBezTo>
                  <a:cubicBezTo>
                    <a:pt x="19" y="71"/>
                    <a:pt x="21" y="74"/>
                    <a:pt x="22" y="77"/>
                  </a:cubicBezTo>
                  <a:cubicBezTo>
                    <a:pt x="23" y="80"/>
                    <a:pt x="25" y="84"/>
                    <a:pt x="26" y="87"/>
                  </a:cubicBezTo>
                  <a:cubicBezTo>
                    <a:pt x="28" y="91"/>
                    <a:pt x="30" y="94"/>
                    <a:pt x="31" y="98"/>
                  </a:cubicBezTo>
                  <a:cubicBezTo>
                    <a:pt x="34" y="102"/>
                    <a:pt x="36" y="106"/>
                    <a:pt x="38" y="110"/>
                  </a:cubicBezTo>
                  <a:cubicBezTo>
                    <a:pt x="40" y="113"/>
                    <a:pt x="41" y="116"/>
                    <a:pt x="42" y="119"/>
                  </a:cubicBezTo>
                  <a:cubicBezTo>
                    <a:pt x="43" y="122"/>
                    <a:pt x="43" y="125"/>
                    <a:pt x="45" y="128"/>
                  </a:cubicBezTo>
                  <a:cubicBezTo>
                    <a:pt x="48" y="127"/>
                    <a:pt x="51" y="126"/>
                    <a:pt x="55" y="126"/>
                  </a:cubicBezTo>
                  <a:cubicBezTo>
                    <a:pt x="56" y="126"/>
                    <a:pt x="56" y="126"/>
                    <a:pt x="56" y="126"/>
                  </a:cubicBezTo>
                  <a:cubicBezTo>
                    <a:pt x="58" y="126"/>
                    <a:pt x="59" y="126"/>
                    <a:pt x="60" y="126"/>
                  </a:cubicBezTo>
                  <a:cubicBezTo>
                    <a:pt x="60" y="115"/>
                    <a:pt x="58" y="103"/>
                    <a:pt x="59" y="91"/>
                  </a:cubicBezTo>
                  <a:cubicBezTo>
                    <a:pt x="59" y="79"/>
                    <a:pt x="59" y="66"/>
                    <a:pt x="59" y="54"/>
                  </a:cubicBezTo>
                  <a:cubicBezTo>
                    <a:pt x="57" y="54"/>
                    <a:pt x="55" y="54"/>
                    <a:pt x="53" y="54"/>
                  </a:cubicBezTo>
                  <a:moveTo>
                    <a:pt x="53" y="49"/>
                  </a:moveTo>
                  <a:cubicBezTo>
                    <a:pt x="49" y="49"/>
                    <a:pt x="45" y="49"/>
                    <a:pt x="41" y="50"/>
                  </a:cubicBezTo>
                  <a:cubicBezTo>
                    <a:pt x="32" y="51"/>
                    <a:pt x="24" y="53"/>
                    <a:pt x="16" y="57"/>
                  </a:cubicBezTo>
                  <a:cubicBezTo>
                    <a:pt x="16" y="58"/>
                    <a:pt x="16" y="60"/>
                    <a:pt x="17" y="62"/>
                  </a:cubicBezTo>
                  <a:cubicBezTo>
                    <a:pt x="17" y="61"/>
                    <a:pt x="17" y="61"/>
                    <a:pt x="18" y="61"/>
                  </a:cubicBezTo>
                  <a:cubicBezTo>
                    <a:pt x="25" y="58"/>
                    <a:pt x="33" y="55"/>
                    <a:pt x="41" y="54"/>
                  </a:cubicBezTo>
                  <a:cubicBezTo>
                    <a:pt x="45" y="53"/>
                    <a:pt x="49" y="53"/>
                    <a:pt x="53" y="53"/>
                  </a:cubicBezTo>
                  <a:cubicBezTo>
                    <a:pt x="55" y="53"/>
                    <a:pt x="57" y="53"/>
                    <a:pt x="59" y="53"/>
                  </a:cubicBezTo>
                  <a:cubicBezTo>
                    <a:pt x="59" y="53"/>
                    <a:pt x="59" y="53"/>
                    <a:pt x="59" y="53"/>
                  </a:cubicBezTo>
                  <a:cubicBezTo>
                    <a:pt x="59" y="53"/>
                    <a:pt x="60" y="53"/>
                    <a:pt x="60" y="53"/>
                  </a:cubicBezTo>
                  <a:cubicBezTo>
                    <a:pt x="60" y="51"/>
                    <a:pt x="60" y="50"/>
                    <a:pt x="60" y="49"/>
                  </a:cubicBezTo>
                  <a:cubicBezTo>
                    <a:pt x="58" y="49"/>
                    <a:pt x="56" y="49"/>
                    <a:pt x="53" y="49"/>
                  </a:cubicBezTo>
                  <a:moveTo>
                    <a:pt x="76" y="3"/>
                  </a:moveTo>
                  <a:cubicBezTo>
                    <a:pt x="82" y="5"/>
                    <a:pt x="88" y="7"/>
                    <a:pt x="92" y="11"/>
                  </a:cubicBezTo>
                  <a:cubicBezTo>
                    <a:pt x="100" y="23"/>
                    <a:pt x="101" y="44"/>
                    <a:pt x="101" y="54"/>
                  </a:cubicBezTo>
                  <a:cubicBezTo>
                    <a:pt x="101" y="55"/>
                    <a:pt x="101" y="57"/>
                    <a:pt x="101" y="58"/>
                  </a:cubicBezTo>
                  <a:cubicBezTo>
                    <a:pt x="103" y="59"/>
                    <a:pt x="105" y="60"/>
                    <a:pt x="107" y="61"/>
                  </a:cubicBezTo>
                  <a:cubicBezTo>
                    <a:pt x="107" y="57"/>
                    <a:pt x="107" y="53"/>
                    <a:pt x="107" y="49"/>
                  </a:cubicBezTo>
                  <a:cubicBezTo>
                    <a:pt x="106" y="42"/>
                    <a:pt x="103" y="30"/>
                    <a:pt x="101" y="20"/>
                  </a:cubicBezTo>
                  <a:cubicBezTo>
                    <a:pt x="101" y="20"/>
                    <a:pt x="101" y="20"/>
                    <a:pt x="101" y="20"/>
                  </a:cubicBezTo>
                  <a:cubicBezTo>
                    <a:pt x="98" y="16"/>
                    <a:pt x="96" y="14"/>
                    <a:pt x="92" y="11"/>
                  </a:cubicBezTo>
                  <a:cubicBezTo>
                    <a:pt x="88" y="7"/>
                    <a:pt x="82" y="5"/>
                    <a:pt x="76" y="3"/>
                  </a:cubicBezTo>
                  <a:moveTo>
                    <a:pt x="66" y="1"/>
                  </a:moveTo>
                  <a:cubicBezTo>
                    <a:pt x="68" y="1"/>
                    <a:pt x="71" y="2"/>
                    <a:pt x="73" y="2"/>
                  </a:cubicBezTo>
                  <a:cubicBezTo>
                    <a:pt x="71" y="2"/>
                    <a:pt x="68" y="1"/>
                    <a:pt x="66" y="1"/>
                  </a:cubicBezTo>
                  <a:moveTo>
                    <a:pt x="66" y="1"/>
                  </a:moveTo>
                  <a:cubicBezTo>
                    <a:pt x="66" y="1"/>
                    <a:pt x="66" y="1"/>
                    <a:pt x="66" y="1"/>
                  </a:cubicBezTo>
                  <a:cubicBezTo>
                    <a:pt x="66" y="1"/>
                    <a:pt x="66" y="1"/>
                    <a:pt x="66" y="1"/>
                  </a:cubicBezTo>
                  <a:moveTo>
                    <a:pt x="58" y="0"/>
                  </a:moveTo>
                  <a:cubicBezTo>
                    <a:pt x="60" y="0"/>
                    <a:pt x="62" y="0"/>
                    <a:pt x="64" y="1"/>
                  </a:cubicBezTo>
                  <a:cubicBezTo>
                    <a:pt x="62" y="0"/>
                    <a:pt x="60" y="0"/>
                    <a:pt x="58" y="0"/>
                  </a:cubicBezTo>
                  <a:moveTo>
                    <a:pt x="53" y="0"/>
                  </a:moveTo>
                  <a:cubicBezTo>
                    <a:pt x="47" y="0"/>
                    <a:pt x="41" y="1"/>
                    <a:pt x="35" y="3"/>
                  </a:cubicBezTo>
                  <a:cubicBezTo>
                    <a:pt x="32" y="4"/>
                    <a:pt x="30" y="5"/>
                    <a:pt x="27" y="6"/>
                  </a:cubicBezTo>
                  <a:cubicBezTo>
                    <a:pt x="18" y="10"/>
                    <a:pt x="10" y="15"/>
                    <a:pt x="4" y="23"/>
                  </a:cubicBezTo>
                  <a:cubicBezTo>
                    <a:pt x="4" y="23"/>
                    <a:pt x="4" y="23"/>
                    <a:pt x="4" y="23"/>
                  </a:cubicBezTo>
                  <a:cubicBezTo>
                    <a:pt x="4" y="23"/>
                    <a:pt x="4" y="23"/>
                    <a:pt x="4" y="23"/>
                  </a:cubicBezTo>
                  <a:cubicBezTo>
                    <a:pt x="7" y="20"/>
                    <a:pt x="10" y="17"/>
                    <a:pt x="13" y="14"/>
                  </a:cubicBezTo>
                  <a:cubicBezTo>
                    <a:pt x="17" y="11"/>
                    <a:pt x="22" y="8"/>
                    <a:pt x="27" y="6"/>
                  </a:cubicBezTo>
                  <a:cubicBezTo>
                    <a:pt x="24" y="12"/>
                    <a:pt x="16" y="28"/>
                    <a:pt x="15" y="41"/>
                  </a:cubicBezTo>
                  <a:cubicBezTo>
                    <a:pt x="15" y="47"/>
                    <a:pt x="15" y="51"/>
                    <a:pt x="16" y="56"/>
                  </a:cubicBezTo>
                  <a:cubicBezTo>
                    <a:pt x="16" y="56"/>
                    <a:pt x="17" y="55"/>
                    <a:pt x="18" y="55"/>
                  </a:cubicBezTo>
                  <a:cubicBezTo>
                    <a:pt x="30" y="50"/>
                    <a:pt x="42" y="48"/>
                    <a:pt x="55" y="48"/>
                  </a:cubicBezTo>
                  <a:cubicBezTo>
                    <a:pt x="56" y="48"/>
                    <a:pt x="58" y="48"/>
                    <a:pt x="60" y="48"/>
                  </a:cubicBezTo>
                  <a:cubicBezTo>
                    <a:pt x="60" y="29"/>
                    <a:pt x="56" y="9"/>
                    <a:pt x="54" y="0"/>
                  </a:cubicBezTo>
                  <a:cubicBezTo>
                    <a:pt x="53" y="0"/>
                    <a:pt x="53" y="0"/>
                    <a:pt x="53"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3" name="íṡḻíḍè"/>
            <p:cNvSpPr/>
            <p:nvPr userDrawn="1">
              <p:custDataLst>
                <p:tags r:id="rId51"/>
              </p:custDataLst>
            </p:nvPr>
          </p:nvSpPr>
          <p:spPr bwMode="auto">
            <a:xfrm>
              <a:off x="11075380" y="2593479"/>
              <a:ext cx="236308" cy="535631"/>
            </a:xfrm>
            <a:custGeom>
              <a:avLst/>
              <a:gdLst>
                <a:gd name="T0" fmla="*/ 5 w 58"/>
                <a:gd name="T1" fmla="*/ 113 h 131"/>
                <a:gd name="T2" fmla="*/ 0 w 58"/>
                <a:gd name="T3" fmla="*/ 131 h 131"/>
                <a:gd name="T4" fmla="*/ 0 w 58"/>
                <a:gd name="T5" fmla="*/ 131 h 131"/>
                <a:gd name="T6" fmla="*/ 0 w 58"/>
                <a:gd name="T7" fmla="*/ 131 h 131"/>
                <a:gd name="T8" fmla="*/ 0 w 58"/>
                <a:gd name="T9" fmla="*/ 131 h 131"/>
                <a:gd name="T10" fmla="*/ 2 w 58"/>
                <a:gd name="T11" fmla="*/ 129 h 131"/>
                <a:gd name="T12" fmla="*/ 3 w 58"/>
                <a:gd name="T13" fmla="*/ 128 h 131"/>
                <a:gd name="T14" fmla="*/ 3 w 58"/>
                <a:gd name="T15" fmla="*/ 128 h 131"/>
                <a:gd name="T16" fmla="*/ 4 w 58"/>
                <a:gd name="T17" fmla="*/ 126 h 131"/>
                <a:gd name="T18" fmla="*/ 6 w 58"/>
                <a:gd name="T19" fmla="*/ 121 h 131"/>
                <a:gd name="T20" fmla="*/ 7 w 58"/>
                <a:gd name="T21" fmla="*/ 119 h 131"/>
                <a:gd name="T22" fmla="*/ 10 w 58"/>
                <a:gd name="T23" fmla="*/ 115 h 131"/>
                <a:gd name="T24" fmla="*/ 10 w 58"/>
                <a:gd name="T25" fmla="*/ 115 h 131"/>
                <a:gd name="T26" fmla="*/ 5 w 58"/>
                <a:gd name="T27" fmla="*/ 113 h 131"/>
                <a:gd name="T28" fmla="*/ 7 w 58"/>
                <a:gd name="T29" fmla="*/ 110 h 131"/>
                <a:gd name="T30" fmla="*/ 6 w 58"/>
                <a:gd name="T31" fmla="*/ 112 h 131"/>
                <a:gd name="T32" fmla="*/ 10 w 58"/>
                <a:gd name="T33" fmla="*/ 114 h 131"/>
                <a:gd name="T34" fmla="*/ 11 w 58"/>
                <a:gd name="T35" fmla="*/ 114 h 131"/>
                <a:gd name="T36" fmla="*/ 11 w 58"/>
                <a:gd name="T37" fmla="*/ 113 h 131"/>
                <a:gd name="T38" fmla="*/ 12 w 58"/>
                <a:gd name="T39" fmla="*/ 112 h 131"/>
                <a:gd name="T40" fmla="*/ 12 w 58"/>
                <a:gd name="T41" fmla="*/ 112 h 131"/>
                <a:gd name="T42" fmla="*/ 12 w 58"/>
                <a:gd name="T43" fmla="*/ 112 h 131"/>
                <a:gd name="T44" fmla="*/ 7 w 58"/>
                <a:gd name="T45" fmla="*/ 110 h 131"/>
                <a:gd name="T46" fmla="*/ 31 w 58"/>
                <a:gd name="T47" fmla="*/ 0 h 131"/>
                <a:gd name="T48" fmla="*/ 31 w 58"/>
                <a:gd name="T49" fmla="*/ 0 h 131"/>
                <a:gd name="T50" fmla="*/ 37 w 58"/>
                <a:gd name="T51" fmla="*/ 29 h 131"/>
                <a:gd name="T52" fmla="*/ 37 w 58"/>
                <a:gd name="T53" fmla="*/ 41 h 131"/>
                <a:gd name="T54" fmla="*/ 37 w 58"/>
                <a:gd name="T55" fmla="*/ 41 h 131"/>
                <a:gd name="T56" fmla="*/ 46 w 58"/>
                <a:gd name="T57" fmla="*/ 48 h 131"/>
                <a:gd name="T58" fmla="*/ 46 w 58"/>
                <a:gd name="T59" fmla="*/ 49 h 131"/>
                <a:gd name="T60" fmla="*/ 37 w 58"/>
                <a:gd name="T61" fmla="*/ 42 h 131"/>
                <a:gd name="T62" fmla="*/ 36 w 58"/>
                <a:gd name="T63" fmla="*/ 47 h 131"/>
                <a:gd name="T64" fmla="*/ 40 w 58"/>
                <a:gd name="T65" fmla="*/ 49 h 131"/>
                <a:gd name="T66" fmla="*/ 46 w 58"/>
                <a:gd name="T67" fmla="*/ 52 h 131"/>
                <a:gd name="T68" fmla="*/ 45 w 58"/>
                <a:gd name="T69" fmla="*/ 53 h 131"/>
                <a:gd name="T70" fmla="*/ 45 w 58"/>
                <a:gd name="T71" fmla="*/ 53 h 131"/>
                <a:gd name="T72" fmla="*/ 39 w 58"/>
                <a:gd name="T73" fmla="*/ 49 h 131"/>
                <a:gd name="T74" fmla="*/ 36 w 58"/>
                <a:gd name="T75" fmla="*/ 48 h 131"/>
                <a:gd name="T76" fmla="*/ 30 w 58"/>
                <a:gd name="T77" fmla="*/ 76 h 131"/>
                <a:gd name="T78" fmla="*/ 9 w 58"/>
                <a:gd name="T79" fmla="*/ 107 h 131"/>
                <a:gd name="T80" fmla="*/ 7 w 58"/>
                <a:gd name="T81" fmla="*/ 110 h 131"/>
                <a:gd name="T82" fmla="*/ 12 w 58"/>
                <a:gd name="T83" fmla="*/ 111 h 131"/>
                <a:gd name="T84" fmla="*/ 13 w 58"/>
                <a:gd name="T85" fmla="*/ 111 h 131"/>
                <a:gd name="T86" fmla="*/ 15 w 58"/>
                <a:gd name="T87" fmla="*/ 109 h 131"/>
                <a:gd name="T88" fmla="*/ 16 w 58"/>
                <a:gd name="T89" fmla="*/ 107 h 131"/>
                <a:gd name="T90" fmla="*/ 19 w 58"/>
                <a:gd name="T91" fmla="*/ 104 h 131"/>
                <a:gd name="T92" fmla="*/ 22 w 58"/>
                <a:gd name="T93" fmla="*/ 101 h 131"/>
                <a:gd name="T94" fmla="*/ 28 w 58"/>
                <a:gd name="T95" fmla="*/ 95 h 131"/>
                <a:gd name="T96" fmla="*/ 29 w 58"/>
                <a:gd name="T97" fmla="*/ 94 h 131"/>
                <a:gd name="T98" fmla="*/ 30 w 58"/>
                <a:gd name="T99" fmla="*/ 93 h 131"/>
                <a:gd name="T100" fmla="*/ 42 w 58"/>
                <a:gd name="T101" fmla="*/ 20 h 131"/>
                <a:gd name="T102" fmla="*/ 31 w 58"/>
                <a:gd name="T10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131">
                  <a:moveTo>
                    <a:pt x="5" y="113"/>
                  </a:moveTo>
                  <a:cubicBezTo>
                    <a:pt x="3" y="118"/>
                    <a:pt x="0" y="124"/>
                    <a:pt x="0" y="131"/>
                  </a:cubicBezTo>
                  <a:cubicBezTo>
                    <a:pt x="0" y="131"/>
                    <a:pt x="0" y="131"/>
                    <a:pt x="0" y="131"/>
                  </a:cubicBezTo>
                  <a:cubicBezTo>
                    <a:pt x="0" y="131"/>
                    <a:pt x="0" y="131"/>
                    <a:pt x="0" y="131"/>
                  </a:cubicBezTo>
                  <a:cubicBezTo>
                    <a:pt x="0" y="131"/>
                    <a:pt x="0" y="131"/>
                    <a:pt x="0" y="131"/>
                  </a:cubicBezTo>
                  <a:cubicBezTo>
                    <a:pt x="1" y="131"/>
                    <a:pt x="2" y="130"/>
                    <a:pt x="2" y="129"/>
                  </a:cubicBezTo>
                  <a:cubicBezTo>
                    <a:pt x="3" y="129"/>
                    <a:pt x="3" y="128"/>
                    <a:pt x="3" y="128"/>
                  </a:cubicBezTo>
                  <a:cubicBezTo>
                    <a:pt x="3" y="128"/>
                    <a:pt x="3" y="128"/>
                    <a:pt x="3" y="128"/>
                  </a:cubicBezTo>
                  <a:cubicBezTo>
                    <a:pt x="4" y="127"/>
                    <a:pt x="4" y="127"/>
                    <a:pt x="4" y="126"/>
                  </a:cubicBezTo>
                  <a:cubicBezTo>
                    <a:pt x="5" y="125"/>
                    <a:pt x="5" y="123"/>
                    <a:pt x="6" y="121"/>
                  </a:cubicBezTo>
                  <a:cubicBezTo>
                    <a:pt x="7" y="121"/>
                    <a:pt x="7" y="120"/>
                    <a:pt x="7" y="119"/>
                  </a:cubicBezTo>
                  <a:cubicBezTo>
                    <a:pt x="8" y="118"/>
                    <a:pt x="9" y="116"/>
                    <a:pt x="10" y="115"/>
                  </a:cubicBezTo>
                  <a:cubicBezTo>
                    <a:pt x="10" y="115"/>
                    <a:pt x="10" y="115"/>
                    <a:pt x="10" y="115"/>
                  </a:cubicBezTo>
                  <a:cubicBezTo>
                    <a:pt x="8" y="114"/>
                    <a:pt x="7" y="113"/>
                    <a:pt x="5" y="113"/>
                  </a:cubicBezTo>
                  <a:moveTo>
                    <a:pt x="7" y="110"/>
                  </a:moveTo>
                  <a:cubicBezTo>
                    <a:pt x="7" y="111"/>
                    <a:pt x="6" y="111"/>
                    <a:pt x="6" y="112"/>
                  </a:cubicBezTo>
                  <a:cubicBezTo>
                    <a:pt x="7" y="113"/>
                    <a:pt x="9" y="113"/>
                    <a:pt x="10" y="114"/>
                  </a:cubicBezTo>
                  <a:cubicBezTo>
                    <a:pt x="10" y="114"/>
                    <a:pt x="11" y="114"/>
                    <a:pt x="11" y="114"/>
                  </a:cubicBezTo>
                  <a:cubicBezTo>
                    <a:pt x="11" y="113"/>
                    <a:pt x="11" y="113"/>
                    <a:pt x="11" y="113"/>
                  </a:cubicBezTo>
                  <a:cubicBezTo>
                    <a:pt x="11" y="113"/>
                    <a:pt x="12" y="112"/>
                    <a:pt x="12" y="112"/>
                  </a:cubicBezTo>
                  <a:cubicBezTo>
                    <a:pt x="12" y="112"/>
                    <a:pt x="12" y="112"/>
                    <a:pt x="12" y="112"/>
                  </a:cubicBezTo>
                  <a:cubicBezTo>
                    <a:pt x="12" y="112"/>
                    <a:pt x="12" y="112"/>
                    <a:pt x="12" y="112"/>
                  </a:cubicBezTo>
                  <a:cubicBezTo>
                    <a:pt x="10" y="111"/>
                    <a:pt x="9" y="111"/>
                    <a:pt x="7" y="110"/>
                  </a:cubicBezTo>
                  <a:moveTo>
                    <a:pt x="31" y="0"/>
                  </a:moveTo>
                  <a:cubicBezTo>
                    <a:pt x="31" y="0"/>
                    <a:pt x="31" y="0"/>
                    <a:pt x="31" y="0"/>
                  </a:cubicBezTo>
                  <a:cubicBezTo>
                    <a:pt x="33" y="10"/>
                    <a:pt x="36" y="22"/>
                    <a:pt x="37" y="29"/>
                  </a:cubicBezTo>
                  <a:cubicBezTo>
                    <a:pt x="37" y="33"/>
                    <a:pt x="37" y="37"/>
                    <a:pt x="37" y="41"/>
                  </a:cubicBezTo>
                  <a:cubicBezTo>
                    <a:pt x="37" y="41"/>
                    <a:pt x="37" y="41"/>
                    <a:pt x="37" y="41"/>
                  </a:cubicBezTo>
                  <a:cubicBezTo>
                    <a:pt x="41" y="43"/>
                    <a:pt x="44" y="45"/>
                    <a:pt x="46" y="48"/>
                  </a:cubicBezTo>
                  <a:cubicBezTo>
                    <a:pt x="46" y="49"/>
                    <a:pt x="46" y="49"/>
                    <a:pt x="46" y="49"/>
                  </a:cubicBezTo>
                  <a:cubicBezTo>
                    <a:pt x="43" y="46"/>
                    <a:pt x="40" y="44"/>
                    <a:pt x="37" y="42"/>
                  </a:cubicBezTo>
                  <a:cubicBezTo>
                    <a:pt x="37" y="44"/>
                    <a:pt x="36" y="45"/>
                    <a:pt x="36" y="47"/>
                  </a:cubicBezTo>
                  <a:cubicBezTo>
                    <a:pt x="38" y="48"/>
                    <a:pt x="39" y="48"/>
                    <a:pt x="40" y="49"/>
                  </a:cubicBezTo>
                  <a:cubicBezTo>
                    <a:pt x="42" y="50"/>
                    <a:pt x="44" y="51"/>
                    <a:pt x="46" y="52"/>
                  </a:cubicBezTo>
                  <a:cubicBezTo>
                    <a:pt x="46" y="52"/>
                    <a:pt x="46" y="53"/>
                    <a:pt x="45" y="53"/>
                  </a:cubicBezTo>
                  <a:cubicBezTo>
                    <a:pt x="45" y="53"/>
                    <a:pt x="45" y="53"/>
                    <a:pt x="45" y="53"/>
                  </a:cubicBezTo>
                  <a:cubicBezTo>
                    <a:pt x="43" y="51"/>
                    <a:pt x="41" y="50"/>
                    <a:pt x="39" y="49"/>
                  </a:cubicBezTo>
                  <a:cubicBezTo>
                    <a:pt x="38" y="49"/>
                    <a:pt x="37" y="48"/>
                    <a:pt x="36" y="48"/>
                  </a:cubicBezTo>
                  <a:cubicBezTo>
                    <a:pt x="35" y="59"/>
                    <a:pt x="33" y="70"/>
                    <a:pt x="30" y="76"/>
                  </a:cubicBezTo>
                  <a:cubicBezTo>
                    <a:pt x="27" y="87"/>
                    <a:pt x="13" y="102"/>
                    <a:pt x="9" y="107"/>
                  </a:cubicBezTo>
                  <a:cubicBezTo>
                    <a:pt x="9" y="108"/>
                    <a:pt x="8" y="109"/>
                    <a:pt x="7" y="110"/>
                  </a:cubicBezTo>
                  <a:cubicBezTo>
                    <a:pt x="9" y="110"/>
                    <a:pt x="11" y="110"/>
                    <a:pt x="12" y="111"/>
                  </a:cubicBezTo>
                  <a:cubicBezTo>
                    <a:pt x="12" y="111"/>
                    <a:pt x="12" y="111"/>
                    <a:pt x="13" y="111"/>
                  </a:cubicBezTo>
                  <a:cubicBezTo>
                    <a:pt x="13" y="110"/>
                    <a:pt x="14" y="109"/>
                    <a:pt x="15" y="109"/>
                  </a:cubicBezTo>
                  <a:cubicBezTo>
                    <a:pt x="15" y="108"/>
                    <a:pt x="16" y="108"/>
                    <a:pt x="16" y="107"/>
                  </a:cubicBezTo>
                  <a:cubicBezTo>
                    <a:pt x="17" y="106"/>
                    <a:pt x="18" y="105"/>
                    <a:pt x="19" y="104"/>
                  </a:cubicBezTo>
                  <a:cubicBezTo>
                    <a:pt x="20" y="103"/>
                    <a:pt x="21" y="102"/>
                    <a:pt x="22" y="101"/>
                  </a:cubicBezTo>
                  <a:cubicBezTo>
                    <a:pt x="24" y="99"/>
                    <a:pt x="26" y="97"/>
                    <a:pt x="28" y="95"/>
                  </a:cubicBezTo>
                  <a:cubicBezTo>
                    <a:pt x="29" y="94"/>
                    <a:pt x="29" y="94"/>
                    <a:pt x="29" y="94"/>
                  </a:cubicBezTo>
                  <a:cubicBezTo>
                    <a:pt x="29" y="94"/>
                    <a:pt x="30" y="93"/>
                    <a:pt x="30" y="93"/>
                  </a:cubicBezTo>
                  <a:cubicBezTo>
                    <a:pt x="36" y="86"/>
                    <a:pt x="58" y="56"/>
                    <a:pt x="42" y="20"/>
                  </a:cubicBezTo>
                  <a:cubicBezTo>
                    <a:pt x="39" y="12"/>
                    <a:pt x="36" y="5"/>
                    <a:pt x="31"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4" name="íŝḷîdé"/>
            <p:cNvSpPr/>
            <p:nvPr userDrawn="1">
              <p:custDataLst>
                <p:tags r:id="rId52"/>
              </p:custDataLst>
            </p:nvPr>
          </p:nvSpPr>
          <p:spPr bwMode="auto">
            <a:xfrm>
              <a:off x="10730763" y="2534403"/>
              <a:ext cx="250092" cy="594707"/>
            </a:xfrm>
            <a:custGeom>
              <a:avLst/>
              <a:gdLst>
                <a:gd name="T0" fmla="*/ 59 w 61"/>
                <a:gd name="T1" fmla="*/ 126 h 145"/>
                <a:gd name="T2" fmla="*/ 47 w 61"/>
                <a:gd name="T3" fmla="*/ 130 h 145"/>
                <a:gd name="T4" fmla="*/ 50 w 61"/>
                <a:gd name="T5" fmla="*/ 134 h 145"/>
                <a:gd name="T6" fmla="*/ 53 w 61"/>
                <a:gd name="T7" fmla="*/ 141 h 145"/>
                <a:gd name="T8" fmla="*/ 54 w 61"/>
                <a:gd name="T9" fmla="*/ 145 h 145"/>
                <a:gd name="T10" fmla="*/ 54 w 61"/>
                <a:gd name="T11" fmla="*/ 145 h 145"/>
                <a:gd name="T12" fmla="*/ 54 w 61"/>
                <a:gd name="T13" fmla="*/ 145 h 145"/>
                <a:gd name="T14" fmla="*/ 61 w 61"/>
                <a:gd name="T15" fmla="*/ 142 h 145"/>
                <a:gd name="T16" fmla="*/ 61 w 61"/>
                <a:gd name="T17" fmla="*/ 135 h 145"/>
                <a:gd name="T18" fmla="*/ 60 w 61"/>
                <a:gd name="T19" fmla="*/ 130 h 145"/>
                <a:gd name="T20" fmla="*/ 59 w 61"/>
                <a:gd name="T21" fmla="*/ 126 h 145"/>
                <a:gd name="T22" fmla="*/ 58 w 61"/>
                <a:gd name="T23" fmla="*/ 122 h 145"/>
                <a:gd name="T24" fmla="*/ 45 w 61"/>
                <a:gd name="T25" fmla="*/ 128 h 145"/>
                <a:gd name="T26" fmla="*/ 47 w 61"/>
                <a:gd name="T27" fmla="*/ 130 h 145"/>
                <a:gd name="T28" fmla="*/ 47 w 61"/>
                <a:gd name="T29" fmla="*/ 129 h 145"/>
                <a:gd name="T30" fmla="*/ 59 w 61"/>
                <a:gd name="T31" fmla="*/ 125 h 145"/>
                <a:gd name="T32" fmla="*/ 58 w 61"/>
                <a:gd name="T33" fmla="*/ 122 h 145"/>
                <a:gd name="T34" fmla="*/ 40 w 61"/>
                <a:gd name="T35" fmla="*/ 81 h 145"/>
                <a:gd name="T36" fmla="*/ 43 w 61"/>
                <a:gd name="T37" fmla="*/ 88 h 145"/>
                <a:gd name="T38" fmla="*/ 45 w 61"/>
                <a:gd name="T39" fmla="*/ 92 h 145"/>
                <a:gd name="T40" fmla="*/ 40 w 61"/>
                <a:gd name="T41" fmla="*/ 81 h 145"/>
                <a:gd name="T42" fmla="*/ 41 w 61"/>
                <a:gd name="T43" fmla="*/ 0 h 145"/>
                <a:gd name="T44" fmla="*/ 27 w 61"/>
                <a:gd name="T45" fmla="*/ 8 h 145"/>
                <a:gd name="T46" fmla="*/ 18 w 61"/>
                <a:gd name="T47" fmla="*/ 17 h 145"/>
                <a:gd name="T48" fmla="*/ 18 w 61"/>
                <a:gd name="T49" fmla="*/ 17 h 145"/>
                <a:gd name="T50" fmla="*/ 14 w 61"/>
                <a:gd name="T51" fmla="*/ 87 h 145"/>
                <a:gd name="T52" fmla="*/ 27 w 61"/>
                <a:gd name="T53" fmla="*/ 107 h 145"/>
                <a:gd name="T54" fmla="*/ 27 w 61"/>
                <a:gd name="T55" fmla="*/ 107 h 145"/>
                <a:gd name="T56" fmla="*/ 44 w 61"/>
                <a:gd name="T57" fmla="*/ 126 h 145"/>
                <a:gd name="T58" fmla="*/ 45 w 61"/>
                <a:gd name="T59" fmla="*/ 127 h 145"/>
                <a:gd name="T60" fmla="*/ 58 w 61"/>
                <a:gd name="T61" fmla="*/ 122 h 145"/>
                <a:gd name="T62" fmla="*/ 55 w 61"/>
                <a:gd name="T63" fmla="*/ 113 h 145"/>
                <a:gd name="T64" fmla="*/ 51 w 61"/>
                <a:gd name="T65" fmla="*/ 104 h 145"/>
                <a:gd name="T66" fmla="*/ 42 w 61"/>
                <a:gd name="T67" fmla="*/ 88 h 145"/>
                <a:gd name="T68" fmla="*/ 35 w 61"/>
                <a:gd name="T69" fmla="*/ 70 h 145"/>
                <a:gd name="T70" fmla="*/ 32 w 61"/>
                <a:gd name="T71" fmla="*/ 63 h 145"/>
                <a:gd name="T72" fmla="*/ 30 w 61"/>
                <a:gd name="T73" fmla="*/ 56 h 145"/>
                <a:gd name="T74" fmla="*/ 29 w 61"/>
                <a:gd name="T75" fmla="*/ 57 h 145"/>
                <a:gd name="T76" fmla="*/ 9 w 61"/>
                <a:gd name="T77" fmla="*/ 70 h 145"/>
                <a:gd name="T78" fmla="*/ 9 w 61"/>
                <a:gd name="T79" fmla="*/ 70 h 145"/>
                <a:gd name="T80" fmla="*/ 9 w 61"/>
                <a:gd name="T81" fmla="*/ 70 h 145"/>
                <a:gd name="T82" fmla="*/ 31 w 61"/>
                <a:gd name="T83" fmla="*/ 56 h 145"/>
                <a:gd name="T84" fmla="*/ 30 w 61"/>
                <a:gd name="T85" fmla="*/ 51 h 145"/>
                <a:gd name="T86" fmla="*/ 30 w 61"/>
                <a:gd name="T87" fmla="*/ 51 h 145"/>
                <a:gd name="T88" fmla="*/ 18 w 61"/>
                <a:gd name="T89" fmla="*/ 57 h 145"/>
                <a:gd name="T90" fmla="*/ 8 w 61"/>
                <a:gd name="T91" fmla="*/ 65 h 145"/>
                <a:gd name="T92" fmla="*/ 8 w 61"/>
                <a:gd name="T93" fmla="*/ 65 h 145"/>
                <a:gd name="T94" fmla="*/ 8 w 61"/>
                <a:gd name="T95" fmla="*/ 64 h 145"/>
                <a:gd name="T96" fmla="*/ 19 w 61"/>
                <a:gd name="T97" fmla="*/ 55 h 145"/>
                <a:gd name="T98" fmla="*/ 30 w 61"/>
                <a:gd name="T99" fmla="*/ 50 h 145"/>
                <a:gd name="T100" fmla="*/ 29 w 61"/>
                <a:gd name="T101" fmla="*/ 35 h 145"/>
                <a:gd name="T102" fmla="*/ 41 w 61"/>
                <a:gd name="T10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1" h="145">
                  <a:moveTo>
                    <a:pt x="59" y="126"/>
                  </a:moveTo>
                  <a:cubicBezTo>
                    <a:pt x="55" y="127"/>
                    <a:pt x="51" y="128"/>
                    <a:pt x="47" y="130"/>
                  </a:cubicBezTo>
                  <a:cubicBezTo>
                    <a:pt x="48" y="132"/>
                    <a:pt x="49" y="133"/>
                    <a:pt x="50" y="134"/>
                  </a:cubicBezTo>
                  <a:cubicBezTo>
                    <a:pt x="52" y="137"/>
                    <a:pt x="53" y="139"/>
                    <a:pt x="53" y="141"/>
                  </a:cubicBezTo>
                  <a:cubicBezTo>
                    <a:pt x="54" y="142"/>
                    <a:pt x="53" y="144"/>
                    <a:pt x="54" y="145"/>
                  </a:cubicBezTo>
                  <a:cubicBezTo>
                    <a:pt x="54" y="145"/>
                    <a:pt x="54" y="145"/>
                    <a:pt x="54" y="145"/>
                  </a:cubicBezTo>
                  <a:cubicBezTo>
                    <a:pt x="54" y="145"/>
                    <a:pt x="54" y="145"/>
                    <a:pt x="54" y="145"/>
                  </a:cubicBezTo>
                  <a:cubicBezTo>
                    <a:pt x="55" y="144"/>
                    <a:pt x="56" y="143"/>
                    <a:pt x="61" y="142"/>
                  </a:cubicBezTo>
                  <a:cubicBezTo>
                    <a:pt x="61" y="140"/>
                    <a:pt x="61" y="137"/>
                    <a:pt x="61" y="135"/>
                  </a:cubicBezTo>
                  <a:cubicBezTo>
                    <a:pt x="60" y="133"/>
                    <a:pt x="60" y="131"/>
                    <a:pt x="60" y="130"/>
                  </a:cubicBezTo>
                  <a:cubicBezTo>
                    <a:pt x="59" y="128"/>
                    <a:pt x="59" y="127"/>
                    <a:pt x="59" y="126"/>
                  </a:cubicBezTo>
                  <a:moveTo>
                    <a:pt x="58" y="122"/>
                  </a:moveTo>
                  <a:cubicBezTo>
                    <a:pt x="54" y="123"/>
                    <a:pt x="49" y="125"/>
                    <a:pt x="45" y="128"/>
                  </a:cubicBezTo>
                  <a:cubicBezTo>
                    <a:pt x="46" y="128"/>
                    <a:pt x="46" y="129"/>
                    <a:pt x="47" y="130"/>
                  </a:cubicBezTo>
                  <a:cubicBezTo>
                    <a:pt x="47" y="130"/>
                    <a:pt x="47" y="130"/>
                    <a:pt x="47" y="129"/>
                  </a:cubicBezTo>
                  <a:cubicBezTo>
                    <a:pt x="51" y="127"/>
                    <a:pt x="55" y="126"/>
                    <a:pt x="59" y="125"/>
                  </a:cubicBezTo>
                  <a:cubicBezTo>
                    <a:pt x="59" y="124"/>
                    <a:pt x="59" y="123"/>
                    <a:pt x="58" y="122"/>
                  </a:cubicBezTo>
                  <a:moveTo>
                    <a:pt x="40" y="81"/>
                  </a:moveTo>
                  <a:cubicBezTo>
                    <a:pt x="41" y="84"/>
                    <a:pt x="42" y="86"/>
                    <a:pt x="43" y="88"/>
                  </a:cubicBezTo>
                  <a:cubicBezTo>
                    <a:pt x="44" y="89"/>
                    <a:pt x="45" y="90"/>
                    <a:pt x="45" y="92"/>
                  </a:cubicBezTo>
                  <a:cubicBezTo>
                    <a:pt x="44" y="88"/>
                    <a:pt x="42" y="85"/>
                    <a:pt x="40" y="81"/>
                  </a:cubicBezTo>
                  <a:moveTo>
                    <a:pt x="41" y="0"/>
                  </a:moveTo>
                  <a:cubicBezTo>
                    <a:pt x="36" y="2"/>
                    <a:pt x="31" y="5"/>
                    <a:pt x="27" y="8"/>
                  </a:cubicBezTo>
                  <a:cubicBezTo>
                    <a:pt x="24" y="11"/>
                    <a:pt x="21" y="14"/>
                    <a:pt x="18" y="17"/>
                  </a:cubicBezTo>
                  <a:cubicBezTo>
                    <a:pt x="18" y="17"/>
                    <a:pt x="18" y="17"/>
                    <a:pt x="18" y="17"/>
                  </a:cubicBezTo>
                  <a:cubicBezTo>
                    <a:pt x="0" y="39"/>
                    <a:pt x="4" y="66"/>
                    <a:pt x="14" y="87"/>
                  </a:cubicBezTo>
                  <a:cubicBezTo>
                    <a:pt x="18" y="95"/>
                    <a:pt x="22" y="102"/>
                    <a:pt x="27" y="107"/>
                  </a:cubicBezTo>
                  <a:cubicBezTo>
                    <a:pt x="27" y="107"/>
                    <a:pt x="27" y="107"/>
                    <a:pt x="27" y="107"/>
                  </a:cubicBezTo>
                  <a:cubicBezTo>
                    <a:pt x="34" y="114"/>
                    <a:pt x="40" y="121"/>
                    <a:pt x="44" y="126"/>
                  </a:cubicBezTo>
                  <a:cubicBezTo>
                    <a:pt x="44" y="127"/>
                    <a:pt x="45" y="127"/>
                    <a:pt x="45" y="127"/>
                  </a:cubicBezTo>
                  <a:cubicBezTo>
                    <a:pt x="49" y="125"/>
                    <a:pt x="53" y="123"/>
                    <a:pt x="58" y="122"/>
                  </a:cubicBezTo>
                  <a:cubicBezTo>
                    <a:pt x="57" y="119"/>
                    <a:pt x="56" y="116"/>
                    <a:pt x="55" y="113"/>
                  </a:cubicBezTo>
                  <a:cubicBezTo>
                    <a:pt x="54" y="110"/>
                    <a:pt x="53" y="107"/>
                    <a:pt x="51" y="104"/>
                  </a:cubicBezTo>
                  <a:cubicBezTo>
                    <a:pt x="49" y="98"/>
                    <a:pt x="45" y="93"/>
                    <a:pt x="42" y="88"/>
                  </a:cubicBezTo>
                  <a:cubicBezTo>
                    <a:pt x="39" y="82"/>
                    <a:pt x="37" y="76"/>
                    <a:pt x="35" y="70"/>
                  </a:cubicBezTo>
                  <a:cubicBezTo>
                    <a:pt x="34" y="68"/>
                    <a:pt x="32" y="65"/>
                    <a:pt x="32" y="63"/>
                  </a:cubicBezTo>
                  <a:cubicBezTo>
                    <a:pt x="31" y="61"/>
                    <a:pt x="31" y="59"/>
                    <a:pt x="30" y="56"/>
                  </a:cubicBezTo>
                  <a:cubicBezTo>
                    <a:pt x="30" y="57"/>
                    <a:pt x="29" y="57"/>
                    <a:pt x="29" y="57"/>
                  </a:cubicBezTo>
                  <a:cubicBezTo>
                    <a:pt x="22" y="61"/>
                    <a:pt x="15" y="64"/>
                    <a:pt x="9" y="70"/>
                  </a:cubicBezTo>
                  <a:cubicBezTo>
                    <a:pt x="9" y="70"/>
                    <a:pt x="9" y="70"/>
                    <a:pt x="9" y="70"/>
                  </a:cubicBezTo>
                  <a:cubicBezTo>
                    <a:pt x="9" y="70"/>
                    <a:pt x="9" y="70"/>
                    <a:pt x="9" y="70"/>
                  </a:cubicBezTo>
                  <a:cubicBezTo>
                    <a:pt x="15" y="63"/>
                    <a:pt x="23" y="59"/>
                    <a:pt x="31" y="56"/>
                  </a:cubicBezTo>
                  <a:cubicBezTo>
                    <a:pt x="30" y="54"/>
                    <a:pt x="30" y="52"/>
                    <a:pt x="30" y="51"/>
                  </a:cubicBezTo>
                  <a:cubicBezTo>
                    <a:pt x="30" y="51"/>
                    <a:pt x="30" y="51"/>
                    <a:pt x="30" y="51"/>
                  </a:cubicBezTo>
                  <a:cubicBezTo>
                    <a:pt x="26" y="52"/>
                    <a:pt x="22" y="54"/>
                    <a:pt x="18" y="57"/>
                  </a:cubicBezTo>
                  <a:cubicBezTo>
                    <a:pt x="15" y="59"/>
                    <a:pt x="12" y="62"/>
                    <a:pt x="8" y="65"/>
                  </a:cubicBezTo>
                  <a:cubicBezTo>
                    <a:pt x="8" y="65"/>
                    <a:pt x="8" y="65"/>
                    <a:pt x="8" y="65"/>
                  </a:cubicBezTo>
                  <a:cubicBezTo>
                    <a:pt x="8" y="65"/>
                    <a:pt x="8" y="64"/>
                    <a:pt x="8" y="64"/>
                  </a:cubicBezTo>
                  <a:cubicBezTo>
                    <a:pt x="12" y="61"/>
                    <a:pt x="15" y="58"/>
                    <a:pt x="19" y="55"/>
                  </a:cubicBezTo>
                  <a:cubicBezTo>
                    <a:pt x="23" y="53"/>
                    <a:pt x="26" y="51"/>
                    <a:pt x="30" y="50"/>
                  </a:cubicBezTo>
                  <a:cubicBezTo>
                    <a:pt x="29" y="45"/>
                    <a:pt x="29" y="41"/>
                    <a:pt x="29" y="35"/>
                  </a:cubicBezTo>
                  <a:cubicBezTo>
                    <a:pt x="30" y="22"/>
                    <a:pt x="38" y="6"/>
                    <a:pt x="41"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5" name="îś1ïḋé"/>
            <p:cNvSpPr/>
            <p:nvPr userDrawn="1">
              <p:custDataLst>
                <p:tags r:id="rId53"/>
              </p:custDataLst>
            </p:nvPr>
          </p:nvSpPr>
          <p:spPr bwMode="auto">
            <a:xfrm>
              <a:off x="11010394" y="2510771"/>
              <a:ext cx="141785" cy="608493"/>
            </a:xfrm>
            <a:custGeom>
              <a:avLst/>
              <a:gdLst>
                <a:gd name="T0" fmla="*/ 6 w 35"/>
                <a:gd name="T1" fmla="*/ 130 h 149"/>
                <a:gd name="T2" fmla="*/ 6 w 35"/>
                <a:gd name="T3" fmla="*/ 131 h 149"/>
                <a:gd name="T4" fmla="*/ 6 w 35"/>
                <a:gd name="T5" fmla="*/ 143 h 149"/>
                <a:gd name="T6" fmla="*/ 6 w 35"/>
                <a:gd name="T7" fmla="*/ 147 h 149"/>
                <a:gd name="T8" fmla="*/ 6 w 35"/>
                <a:gd name="T9" fmla="*/ 148 h 149"/>
                <a:gd name="T10" fmla="*/ 9 w 35"/>
                <a:gd name="T11" fmla="*/ 149 h 149"/>
                <a:gd name="T12" fmla="*/ 12 w 35"/>
                <a:gd name="T13" fmla="*/ 131 h 149"/>
                <a:gd name="T14" fmla="*/ 6 w 35"/>
                <a:gd name="T15" fmla="*/ 130 h 149"/>
                <a:gd name="T16" fmla="*/ 6 w 35"/>
                <a:gd name="T17" fmla="*/ 127 h 149"/>
                <a:gd name="T18" fmla="*/ 6 w 35"/>
                <a:gd name="T19" fmla="*/ 130 h 149"/>
                <a:gd name="T20" fmla="*/ 12 w 35"/>
                <a:gd name="T21" fmla="*/ 130 h 149"/>
                <a:gd name="T22" fmla="*/ 13 w 35"/>
                <a:gd name="T23" fmla="*/ 128 h 149"/>
                <a:gd name="T24" fmla="*/ 6 w 35"/>
                <a:gd name="T25" fmla="*/ 127 h 149"/>
                <a:gd name="T26" fmla="*/ 6 w 35"/>
                <a:gd name="T27" fmla="*/ 54 h 149"/>
                <a:gd name="T28" fmla="*/ 5 w 35"/>
                <a:gd name="T29" fmla="*/ 91 h 149"/>
                <a:gd name="T30" fmla="*/ 7 w 35"/>
                <a:gd name="T31" fmla="*/ 126 h 149"/>
                <a:gd name="T32" fmla="*/ 13 w 35"/>
                <a:gd name="T33" fmla="*/ 127 h 149"/>
                <a:gd name="T34" fmla="*/ 15 w 35"/>
                <a:gd name="T35" fmla="*/ 119 h 149"/>
                <a:gd name="T36" fmla="*/ 32 w 35"/>
                <a:gd name="T37" fmla="*/ 71 h 149"/>
                <a:gd name="T38" fmla="*/ 34 w 35"/>
                <a:gd name="T39" fmla="*/ 60 h 149"/>
                <a:gd name="T40" fmla="*/ 6 w 35"/>
                <a:gd name="T41" fmla="*/ 54 h 149"/>
                <a:gd name="T42" fmla="*/ 6 w 35"/>
                <a:gd name="T43" fmla="*/ 49 h 149"/>
                <a:gd name="T44" fmla="*/ 6 w 35"/>
                <a:gd name="T45" fmla="*/ 53 h 149"/>
                <a:gd name="T46" fmla="*/ 6 w 35"/>
                <a:gd name="T47" fmla="*/ 53 h 149"/>
                <a:gd name="T48" fmla="*/ 6 w 35"/>
                <a:gd name="T49" fmla="*/ 53 h 149"/>
                <a:gd name="T50" fmla="*/ 6 w 35"/>
                <a:gd name="T51" fmla="*/ 53 h 149"/>
                <a:gd name="T52" fmla="*/ 14 w 35"/>
                <a:gd name="T53" fmla="*/ 54 h 149"/>
                <a:gd name="T54" fmla="*/ 34 w 35"/>
                <a:gd name="T55" fmla="*/ 59 h 149"/>
                <a:gd name="T56" fmla="*/ 34 w 35"/>
                <a:gd name="T57" fmla="*/ 54 h 149"/>
                <a:gd name="T58" fmla="*/ 6 w 35"/>
                <a:gd name="T59" fmla="*/ 49 h 149"/>
                <a:gd name="T60" fmla="*/ 1 w 35"/>
                <a:gd name="T61" fmla="*/ 0 h 149"/>
                <a:gd name="T62" fmla="*/ 0 w 35"/>
                <a:gd name="T63" fmla="*/ 0 h 149"/>
                <a:gd name="T64" fmla="*/ 0 w 35"/>
                <a:gd name="T65" fmla="*/ 0 h 149"/>
                <a:gd name="T66" fmla="*/ 6 w 35"/>
                <a:gd name="T67" fmla="*/ 48 h 149"/>
                <a:gd name="T68" fmla="*/ 16 w 35"/>
                <a:gd name="T69" fmla="*/ 49 h 149"/>
                <a:gd name="T70" fmla="*/ 34 w 35"/>
                <a:gd name="T71" fmla="*/ 53 h 149"/>
                <a:gd name="T72" fmla="*/ 21 w 35"/>
                <a:gd name="T73" fmla="*/ 2 h 149"/>
                <a:gd name="T74" fmla="*/ 21 w 35"/>
                <a:gd name="T75" fmla="*/ 2 h 149"/>
                <a:gd name="T76" fmla="*/ 19 w 35"/>
                <a:gd name="T77" fmla="*/ 2 h 149"/>
                <a:gd name="T78" fmla="*/ 12 w 35"/>
                <a:gd name="T79" fmla="*/ 1 h 149"/>
                <a:gd name="T80" fmla="*/ 12 w 35"/>
                <a:gd name="T81" fmla="*/ 1 h 149"/>
                <a:gd name="T82" fmla="*/ 12 w 35"/>
                <a:gd name="T83" fmla="*/ 1 h 149"/>
                <a:gd name="T84" fmla="*/ 10 w 35"/>
                <a:gd name="T85" fmla="*/ 1 h 149"/>
                <a:gd name="T86" fmla="*/ 4 w 35"/>
                <a:gd name="T87" fmla="*/ 0 h 149"/>
                <a:gd name="T88" fmla="*/ 1 w 35"/>
                <a:gd name="T8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 h="149">
                  <a:moveTo>
                    <a:pt x="6" y="130"/>
                  </a:moveTo>
                  <a:cubicBezTo>
                    <a:pt x="6" y="130"/>
                    <a:pt x="6" y="131"/>
                    <a:pt x="6" y="131"/>
                  </a:cubicBezTo>
                  <a:cubicBezTo>
                    <a:pt x="6" y="135"/>
                    <a:pt x="6" y="139"/>
                    <a:pt x="6" y="143"/>
                  </a:cubicBezTo>
                  <a:cubicBezTo>
                    <a:pt x="6" y="144"/>
                    <a:pt x="6" y="146"/>
                    <a:pt x="6" y="147"/>
                  </a:cubicBezTo>
                  <a:cubicBezTo>
                    <a:pt x="6" y="148"/>
                    <a:pt x="6" y="148"/>
                    <a:pt x="6" y="148"/>
                  </a:cubicBezTo>
                  <a:cubicBezTo>
                    <a:pt x="7" y="149"/>
                    <a:pt x="8" y="149"/>
                    <a:pt x="9" y="149"/>
                  </a:cubicBezTo>
                  <a:cubicBezTo>
                    <a:pt x="10" y="144"/>
                    <a:pt x="11" y="137"/>
                    <a:pt x="12" y="131"/>
                  </a:cubicBezTo>
                  <a:cubicBezTo>
                    <a:pt x="10" y="131"/>
                    <a:pt x="8" y="130"/>
                    <a:pt x="6" y="130"/>
                  </a:cubicBezTo>
                  <a:moveTo>
                    <a:pt x="6" y="127"/>
                  </a:moveTo>
                  <a:cubicBezTo>
                    <a:pt x="6" y="130"/>
                    <a:pt x="6" y="130"/>
                    <a:pt x="6" y="130"/>
                  </a:cubicBezTo>
                  <a:cubicBezTo>
                    <a:pt x="8" y="130"/>
                    <a:pt x="10" y="130"/>
                    <a:pt x="12" y="130"/>
                  </a:cubicBezTo>
                  <a:cubicBezTo>
                    <a:pt x="12" y="129"/>
                    <a:pt x="12" y="129"/>
                    <a:pt x="13" y="128"/>
                  </a:cubicBezTo>
                  <a:cubicBezTo>
                    <a:pt x="10" y="127"/>
                    <a:pt x="8" y="127"/>
                    <a:pt x="6" y="127"/>
                  </a:cubicBezTo>
                  <a:moveTo>
                    <a:pt x="6" y="54"/>
                  </a:moveTo>
                  <a:cubicBezTo>
                    <a:pt x="6" y="66"/>
                    <a:pt x="6" y="79"/>
                    <a:pt x="5" y="91"/>
                  </a:cubicBezTo>
                  <a:cubicBezTo>
                    <a:pt x="5" y="103"/>
                    <a:pt x="7" y="115"/>
                    <a:pt x="7" y="126"/>
                  </a:cubicBezTo>
                  <a:cubicBezTo>
                    <a:pt x="9" y="127"/>
                    <a:pt x="11" y="127"/>
                    <a:pt x="13" y="127"/>
                  </a:cubicBezTo>
                  <a:cubicBezTo>
                    <a:pt x="14" y="124"/>
                    <a:pt x="14" y="121"/>
                    <a:pt x="15" y="119"/>
                  </a:cubicBezTo>
                  <a:cubicBezTo>
                    <a:pt x="18" y="115"/>
                    <a:pt x="24" y="100"/>
                    <a:pt x="32" y="71"/>
                  </a:cubicBezTo>
                  <a:cubicBezTo>
                    <a:pt x="33" y="67"/>
                    <a:pt x="33" y="63"/>
                    <a:pt x="34" y="60"/>
                  </a:cubicBezTo>
                  <a:cubicBezTo>
                    <a:pt x="25" y="57"/>
                    <a:pt x="16" y="55"/>
                    <a:pt x="6" y="54"/>
                  </a:cubicBezTo>
                  <a:moveTo>
                    <a:pt x="6" y="49"/>
                  </a:moveTo>
                  <a:cubicBezTo>
                    <a:pt x="6" y="50"/>
                    <a:pt x="6" y="51"/>
                    <a:pt x="6" y="53"/>
                  </a:cubicBezTo>
                  <a:cubicBezTo>
                    <a:pt x="6" y="53"/>
                    <a:pt x="6" y="53"/>
                    <a:pt x="6" y="53"/>
                  </a:cubicBezTo>
                  <a:cubicBezTo>
                    <a:pt x="6" y="53"/>
                    <a:pt x="6" y="53"/>
                    <a:pt x="6" y="53"/>
                  </a:cubicBezTo>
                  <a:cubicBezTo>
                    <a:pt x="6" y="53"/>
                    <a:pt x="6" y="53"/>
                    <a:pt x="6" y="53"/>
                  </a:cubicBezTo>
                  <a:cubicBezTo>
                    <a:pt x="9" y="53"/>
                    <a:pt x="11" y="54"/>
                    <a:pt x="14" y="54"/>
                  </a:cubicBezTo>
                  <a:cubicBezTo>
                    <a:pt x="20" y="55"/>
                    <a:pt x="27" y="57"/>
                    <a:pt x="34" y="59"/>
                  </a:cubicBezTo>
                  <a:cubicBezTo>
                    <a:pt x="34" y="57"/>
                    <a:pt x="34" y="56"/>
                    <a:pt x="34" y="54"/>
                  </a:cubicBezTo>
                  <a:cubicBezTo>
                    <a:pt x="25" y="52"/>
                    <a:pt x="15" y="50"/>
                    <a:pt x="6" y="49"/>
                  </a:cubicBezTo>
                  <a:moveTo>
                    <a:pt x="1" y="0"/>
                  </a:moveTo>
                  <a:cubicBezTo>
                    <a:pt x="1" y="0"/>
                    <a:pt x="0" y="0"/>
                    <a:pt x="0" y="0"/>
                  </a:cubicBezTo>
                  <a:cubicBezTo>
                    <a:pt x="0" y="0"/>
                    <a:pt x="0" y="0"/>
                    <a:pt x="0" y="0"/>
                  </a:cubicBezTo>
                  <a:cubicBezTo>
                    <a:pt x="2" y="9"/>
                    <a:pt x="6" y="29"/>
                    <a:pt x="6" y="48"/>
                  </a:cubicBezTo>
                  <a:cubicBezTo>
                    <a:pt x="9" y="49"/>
                    <a:pt x="13" y="49"/>
                    <a:pt x="16" y="49"/>
                  </a:cubicBezTo>
                  <a:cubicBezTo>
                    <a:pt x="22" y="50"/>
                    <a:pt x="28" y="52"/>
                    <a:pt x="34" y="53"/>
                  </a:cubicBezTo>
                  <a:cubicBezTo>
                    <a:pt x="35" y="30"/>
                    <a:pt x="27" y="9"/>
                    <a:pt x="21" y="2"/>
                  </a:cubicBezTo>
                  <a:cubicBezTo>
                    <a:pt x="21" y="2"/>
                    <a:pt x="21" y="2"/>
                    <a:pt x="21" y="2"/>
                  </a:cubicBezTo>
                  <a:cubicBezTo>
                    <a:pt x="20" y="2"/>
                    <a:pt x="20" y="2"/>
                    <a:pt x="19" y="2"/>
                  </a:cubicBezTo>
                  <a:cubicBezTo>
                    <a:pt x="17" y="2"/>
                    <a:pt x="14" y="1"/>
                    <a:pt x="12" y="1"/>
                  </a:cubicBezTo>
                  <a:cubicBezTo>
                    <a:pt x="12" y="1"/>
                    <a:pt x="12" y="1"/>
                    <a:pt x="12" y="1"/>
                  </a:cubicBezTo>
                  <a:cubicBezTo>
                    <a:pt x="12" y="1"/>
                    <a:pt x="12" y="1"/>
                    <a:pt x="12" y="1"/>
                  </a:cubicBezTo>
                  <a:cubicBezTo>
                    <a:pt x="11" y="1"/>
                    <a:pt x="11" y="1"/>
                    <a:pt x="10" y="1"/>
                  </a:cubicBezTo>
                  <a:cubicBezTo>
                    <a:pt x="8" y="0"/>
                    <a:pt x="6" y="0"/>
                    <a:pt x="4" y="0"/>
                  </a:cubicBezTo>
                  <a:cubicBezTo>
                    <a:pt x="3" y="0"/>
                    <a:pt x="2" y="0"/>
                    <a:pt x="1"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6" name="îşļîḑê"/>
            <p:cNvSpPr/>
            <p:nvPr userDrawn="1">
              <p:custDataLst>
                <p:tags r:id="rId54"/>
              </p:custDataLst>
            </p:nvPr>
          </p:nvSpPr>
          <p:spPr bwMode="auto">
            <a:xfrm>
              <a:off x="11045841" y="2518648"/>
              <a:ext cx="155570" cy="606523"/>
            </a:xfrm>
            <a:custGeom>
              <a:avLst/>
              <a:gdLst>
                <a:gd name="T0" fmla="*/ 3 w 38"/>
                <a:gd name="T1" fmla="*/ 129 h 148"/>
                <a:gd name="T2" fmla="*/ 0 w 38"/>
                <a:gd name="T3" fmla="*/ 147 h 148"/>
                <a:gd name="T4" fmla="*/ 3 w 38"/>
                <a:gd name="T5" fmla="*/ 148 h 148"/>
                <a:gd name="T6" fmla="*/ 8 w 38"/>
                <a:gd name="T7" fmla="*/ 130 h 148"/>
                <a:gd name="T8" fmla="*/ 3 w 38"/>
                <a:gd name="T9" fmla="*/ 129 h 148"/>
                <a:gd name="T10" fmla="*/ 4 w 38"/>
                <a:gd name="T11" fmla="*/ 126 h 148"/>
                <a:gd name="T12" fmla="*/ 3 w 38"/>
                <a:gd name="T13" fmla="*/ 128 h 148"/>
                <a:gd name="T14" fmla="*/ 9 w 38"/>
                <a:gd name="T15" fmla="*/ 129 h 148"/>
                <a:gd name="T16" fmla="*/ 9 w 38"/>
                <a:gd name="T17" fmla="*/ 127 h 148"/>
                <a:gd name="T18" fmla="*/ 6 w 38"/>
                <a:gd name="T19" fmla="*/ 126 h 148"/>
                <a:gd name="T20" fmla="*/ 4 w 38"/>
                <a:gd name="T21" fmla="*/ 126 h 148"/>
                <a:gd name="T22" fmla="*/ 10 w 38"/>
                <a:gd name="T23" fmla="*/ 126 h 148"/>
                <a:gd name="T24" fmla="*/ 10 w 38"/>
                <a:gd name="T25" fmla="*/ 126 h 148"/>
                <a:gd name="T26" fmla="*/ 10 w 38"/>
                <a:gd name="T27" fmla="*/ 126 h 148"/>
                <a:gd name="T28" fmla="*/ 10 w 38"/>
                <a:gd name="T29" fmla="*/ 126 h 148"/>
                <a:gd name="T30" fmla="*/ 10 w 38"/>
                <a:gd name="T31" fmla="*/ 126 h 148"/>
                <a:gd name="T32" fmla="*/ 25 w 38"/>
                <a:gd name="T33" fmla="*/ 58 h 148"/>
                <a:gd name="T34" fmla="*/ 23 w 38"/>
                <a:gd name="T35" fmla="*/ 69 h 148"/>
                <a:gd name="T36" fmla="*/ 6 w 38"/>
                <a:gd name="T37" fmla="*/ 117 h 148"/>
                <a:gd name="T38" fmla="*/ 4 w 38"/>
                <a:gd name="T39" fmla="*/ 125 h 148"/>
                <a:gd name="T40" fmla="*/ 6 w 38"/>
                <a:gd name="T41" fmla="*/ 126 h 148"/>
                <a:gd name="T42" fmla="*/ 9 w 38"/>
                <a:gd name="T43" fmla="*/ 126 h 148"/>
                <a:gd name="T44" fmla="*/ 9 w 38"/>
                <a:gd name="T45" fmla="*/ 126 h 148"/>
                <a:gd name="T46" fmla="*/ 17 w 38"/>
                <a:gd name="T47" fmla="*/ 112 h 148"/>
                <a:gd name="T48" fmla="*/ 25 w 38"/>
                <a:gd name="T49" fmla="*/ 95 h 148"/>
                <a:gd name="T50" fmla="*/ 31 w 38"/>
                <a:gd name="T51" fmla="*/ 79 h 148"/>
                <a:gd name="T52" fmla="*/ 33 w 38"/>
                <a:gd name="T53" fmla="*/ 71 h 148"/>
                <a:gd name="T54" fmla="*/ 35 w 38"/>
                <a:gd name="T55" fmla="*/ 66 h 148"/>
                <a:gd name="T56" fmla="*/ 36 w 38"/>
                <a:gd name="T57" fmla="*/ 62 h 148"/>
                <a:gd name="T58" fmla="*/ 36 w 38"/>
                <a:gd name="T59" fmla="*/ 62 h 148"/>
                <a:gd name="T60" fmla="*/ 27 w 38"/>
                <a:gd name="T61" fmla="*/ 58 h 148"/>
                <a:gd name="T62" fmla="*/ 25 w 38"/>
                <a:gd name="T63" fmla="*/ 58 h 148"/>
                <a:gd name="T64" fmla="*/ 25 w 38"/>
                <a:gd name="T65" fmla="*/ 52 h 148"/>
                <a:gd name="T66" fmla="*/ 25 w 38"/>
                <a:gd name="T67" fmla="*/ 57 h 148"/>
                <a:gd name="T68" fmla="*/ 30 w 38"/>
                <a:gd name="T69" fmla="*/ 59 h 148"/>
                <a:gd name="T70" fmla="*/ 37 w 38"/>
                <a:gd name="T71" fmla="*/ 61 h 148"/>
                <a:gd name="T72" fmla="*/ 38 w 38"/>
                <a:gd name="T73" fmla="*/ 57 h 148"/>
                <a:gd name="T74" fmla="*/ 29 w 38"/>
                <a:gd name="T75" fmla="*/ 53 h 148"/>
                <a:gd name="T76" fmla="*/ 25 w 38"/>
                <a:gd name="T77" fmla="*/ 52 h 148"/>
                <a:gd name="T78" fmla="*/ 12 w 38"/>
                <a:gd name="T79" fmla="*/ 0 h 148"/>
                <a:gd name="T80" fmla="*/ 12 w 38"/>
                <a:gd name="T81" fmla="*/ 0 h 148"/>
                <a:gd name="T82" fmla="*/ 25 w 38"/>
                <a:gd name="T83" fmla="*/ 51 h 148"/>
                <a:gd name="T84" fmla="*/ 34 w 38"/>
                <a:gd name="T85" fmla="*/ 54 h 148"/>
                <a:gd name="T86" fmla="*/ 38 w 38"/>
                <a:gd name="T87" fmla="*/ 56 h 148"/>
                <a:gd name="T88" fmla="*/ 38 w 38"/>
                <a:gd name="T89" fmla="*/ 52 h 148"/>
                <a:gd name="T90" fmla="*/ 29 w 38"/>
                <a:gd name="T91" fmla="*/ 9 h 148"/>
                <a:gd name="T92" fmla="*/ 13 w 38"/>
                <a:gd name="T93" fmla="*/ 1 h 148"/>
                <a:gd name="T94" fmla="*/ 12 w 38"/>
                <a:gd name="T9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 h="148">
                  <a:moveTo>
                    <a:pt x="3" y="129"/>
                  </a:moveTo>
                  <a:cubicBezTo>
                    <a:pt x="2" y="135"/>
                    <a:pt x="1" y="142"/>
                    <a:pt x="0" y="147"/>
                  </a:cubicBezTo>
                  <a:cubicBezTo>
                    <a:pt x="1" y="147"/>
                    <a:pt x="2" y="147"/>
                    <a:pt x="3" y="148"/>
                  </a:cubicBezTo>
                  <a:cubicBezTo>
                    <a:pt x="4" y="142"/>
                    <a:pt x="4" y="135"/>
                    <a:pt x="8" y="130"/>
                  </a:cubicBezTo>
                  <a:cubicBezTo>
                    <a:pt x="7" y="129"/>
                    <a:pt x="5" y="129"/>
                    <a:pt x="3" y="129"/>
                  </a:cubicBezTo>
                  <a:moveTo>
                    <a:pt x="4" y="126"/>
                  </a:moveTo>
                  <a:cubicBezTo>
                    <a:pt x="3" y="127"/>
                    <a:pt x="3" y="127"/>
                    <a:pt x="3" y="128"/>
                  </a:cubicBezTo>
                  <a:cubicBezTo>
                    <a:pt x="5" y="128"/>
                    <a:pt x="7" y="128"/>
                    <a:pt x="9" y="129"/>
                  </a:cubicBezTo>
                  <a:cubicBezTo>
                    <a:pt x="9" y="128"/>
                    <a:pt x="9" y="128"/>
                    <a:pt x="9" y="127"/>
                  </a:cubicBezTo>
                  <a:cubicBezTo>
                    <a:pt x="8" y="127"/>
                    <a:pt x="7" y="126"/>
                    <a:pt x="6" y="126"/>
                  </a:cubicBezTo>
                  <a:cubicBezTo>
                    <a:pt x="5" y="126"/>
                    <a:pt x="4" y="126"/>
                    <a:pt x="4" y="126"/>
                  </a:cubicBezTo>
                  <a:moveTo>
                    <a:pt x="10" y="126"/>
                  </a:moveTo>
                  <a:cubicBezTo>
                    <a:pt x="10" y="126"/>
                    <a:pt x="10" y="126"/>
                    <a:pt x="10" y="126"/>
                  </a:cubicBezTo>
                  <a:cubicBezTo>
                    <a:pt x="10" y="126"/>
                    <a:pt x="10" y="126"/>
                    <a:pt x="10" y="126"/>
                  </a:cubicBezTo>
                  <a:cubicBezTo>
                    <a:pt x="10" y="126"/>
                    <a:pt x="10" y="126"/>
                    <a:pt x="10" y="126"/>
                  </a:cubicBezTo>
                  <a:cubicBezTo>
                    <a:pt x="10" y="126"/>
                    <a:pt x="10" y="126"/>
                    <a:pt x="10" y="126"/>
                  </a:cubicBezTo>
                  <a:moveTo>
                    <a:pt x="25" y="58"/>
                  </a:moveTo>
                  <a:cubicBezTo>
                    <a:pt x="24" y="61"/>
                    <a:pt x="24" y="65"/>
                    <a:pt x="23" y="69"/>
                  </a:cubicBezTo>
                  <a:cubicBezTo>
                    <a:pt x="15" y="98"/>
                    <a:pt x="9" y="113"/>
                    <a:pt x="6" y="117"/>
                  </a:cubicBezTo>
                  <a:cubicBezTo>
                    <a:pt x="5" y="119"/>
                    <a:pt x="5" y="122"/>
                    <a:pt x="4" y="125"/>
                  </a:cubicBezTo>
                  <a:cubicBezTo>
                    <a:pt x="5" y="125"/>
                    <a:pt x="5" y="125"/>
                    <a:pt x="6" y="126"/>
                  </a:cubicBezTo>
                  <a:cubicBezTo>
                    <a:pt x="7" y="126"/>
                    <a:pt x="8" y="126"/>
                    <a:pt x="9" y="126"/>
                  </a:cubicBezTo>
                  <a:cubicBezTo>
                    <a:pt x="9" y="126"/>
                    <a:pt x="9" y="126"/>
                    <a:pt x="9" y="126"/>
                  </a:cubicBezTo>
                  <a:cubicBezTo>
                    <a:pt x="12" y="122"/>
                    <a:pt x="14" y="117"/>
                    <a:pt x="17" y="112"/>
                  </a:cubicBezTo>
                  <a:cubicBezTo>
                    <a:pt x="19" y="106"/>
                    <a:pt x="23" y="101"/>
                    <a:pt x="25" y="95"/>
                  </a:cubicBezTo>
                  <a:cubicBezTo>
                    <a:pt x="27" y="90"/>
                    <a:pt x="29" y="84"/>
                    <a:pt x="31" y="79"/>
                  </a:cubicBezTo>
                  <a:cubicBezTo>
                    <a:pt x="32" y="76"/>
                    <a:pt x="32" y="73"/>
                    <a:pt x="33" y="71"/>
                  </a:cubicBezTo>
                  <a:cubicBezTo>
                    <a:pt x="34" y="69"/>
                    <a:pt x="34" y="68"/>
                    <a:pt x="35" y="66"/>
                  </a:cubicBezTo>
                  <a:cubicBezTo>
                    <a:pt x="35" y="65"/>
                    <a:pt x="36" y="64"/>
                    <a:pt x="36" y="62"/>
                  </a:cubicBezTo>
                  <a:cubicBezTo>
                    <a:pt x="36" y="62"/>
                    <a:pt x="36" y="62"/>
                    <a:pt x="36" y="62"/>
                  </a:cubicBezTo>
                  <a:cubicBezTo>
                    <a:pt x="33" y="61"/>
                    <a:pt x="30" y="59"/>
                    <a:pt x="27" y="58"/>
                  </a:cubicBezTo>
                  <a:cubicBezTo>
                    <a:pt x="26" y="58"/>
                    <a:pt x="25" y="58"/>
                    <a:pt x="25" y="58"/>
                  </a:cubicBezTo>
                  <a:moveTo>
                    <a:pt x="25" y="52"/>
                  </a:moveTo>
                  <a:cubicBezTo>
                    <a:pt x="25" y="54"/>
                    <a:pt x="25" y="55"/>
                    <a:pt x="25" y="57"/>
                  </a:cubicBezTo>
                  <a:cubicBezTo>
                    <a:pt x="27" y="57"/>
                    <a:pt x="28" y="58"/>
                    <a:pt x="30" y="59"/>
                  </a:cubicBezTo>
                  <a:cubicBezTo>
                    <a:pt x="32" y="60"/>
                    <a:pt x="34" y="60"/>
                    <a:pt x="37" y="61"/>
                  </a:cubicBezTo>
                  <a:cubicBezTo>
                    <a:pt x="37" y="59"/>
                    <a:pt x="37" y="58"/>
                    <a:pt x="38" y="57"/>
                  </a:cubicBezTo>
                  <a:cubicBezTo>
                    <a:pt x="35" y="55"/>
                    <a:pt x="32" y="54"/>
                    <a:pt x="29" y="53"/>
                  </a:cubicBezTo>
                  <a:cubicBezTo>
                    <a:pt x="28" y="53"/>
                    <a:pt x="27" y="53"/>
                    <a:pt x="25" y="52"/>
                  </a:cubicBezTo>
                  <a:moveTo>
                    <a:pt x="12" y="0"/>
                  </a:moveTo>
                  <a:cubicBezTo>
                    <a:pt x="12" y="0"/>
                    <a:pt x="12" y="0"/>
                    <a:pt x="12" y="0"/>
                  </a:cubicBezTo>
                  <a:cubicBezTo>
                    <a:pt x="18" y="7"/>
                    <a:pt x="26" y="28"/>
                    <a:pt x="25" y="51"/>
                  </a:cubicBezTo>
                  <a:cubicBezTo>
                    <a:pt x="28" y="52"/>
                    <a:pt x="31" y="53"/>
                    <a:pt x="34" y="54"/>
                  </a:cubicBezTo>
                  <a:cubicBezTo>
                    <a:pt x="35" y="55"/>
                    <a:pt x="36" y="55"/>
                    <a:pt x="38" y="56"/>
                  </a:cubicBezTo>
                  <a:cubicBezTo>
                    <a:pt x="38" y="55"/>
                    <a:pt x="38" y="53"/>
                    <a:pt x="38" y="52"/>
                  </a:cubicBezTo>
                  <a:cubicBezTo>
                    <a:pt x="38" y="42"/>
                    <a:pt x="37" y="21"/>
                    <a:pt x="29" y="9"/>
                  </a:cubicBezTo>
                  <a:cubicBezTo>
                    <a:pt x="25" y="5"/>
                    <a:pt x="19" y="3"/>
                    <a:pt x="13" y="1"/>
                  </a:cubicBezTo>
                  <a:cubicBezTo>
                    <a:pt x="12" y="1"/>
                    <a:pt x="12" y="1"/>
                    <a:pt x="12"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7" name="ïṥļîďé"/>
            <p:cNvSpPr/>
            <p:nvPr userDrawn="1">
              <p:custDataLst>
                <p:tags r:id="rId55"/>
              </p:custDataLst>
            </p:nvPr>
          </p:nvSpPr>
          <p:spPr bwMode="auto">
            <a:xfrm>
              <a:off x="10764240" y="2707694"/>
              <a:ext cx="498216" cy="92555"/>
            </a:xfrm>
            <a:custGeom>
              <a:avLst/>
              <a:gdLst>
                <a:gd name="T0" fmla="*/ 61 w 122"/>
                <a:gd name="T1" fmla="*/ 0 h 23"/>
                <a:gd name="T2" fmla="*/ 24 w 122"/>
                <a:gd name="T3" fmla="*/ 7 h 23"/>
                <a:gd name="T4" fmla="*/ 22 w 122"/>
                <a:gd name="T5" fmla="*/ 8 h 23"/>
                <a:gd name="T6" fmla="*/ 11 w 122"/>
                <a:gd name="T7" fmla="*/ 13 h 23"/>
                <a:gd name="T8" fmla="*/ 0 w 122"/>
                <a:gd name="T9" fmla="*/ 22 h 23"/>
                <a:gd name="T10" fmla="*/ 0 w 122"/>
                <a:gd name="T11" fmla="*/ 23 h 23"/>
                <a:gd name="T12" fmla="*/ 0 w 122"/>
                <a:gd name="T13" fmla="*/ 23 h 23"/>
                <a:gd name="T14" fmla="*/ 10 w 122"/>
                <a:gd name="T15" fmla="*/ 15 h 23"/>
                <a:gd name="T16" fmla="*/ 22 w 122"/>
                <a:gd name="T17" fmla="*/ 9 h 23"/>
                <a:gd name="T18" fmla="*/ 22 w 122"/>
                <a:gd name="T19" fmla="*/ 9 h 23"/>
                <a:gd name="T20" fmla="*/ 47 w 122"/>
                <a:gd name="T21" fmla="*/ 2 h 23"/>
                <a:gd name="T22" fmla="*/ 59 w 122"/>
                <a:gd name="T23" fmla="*/ 1 h 23"/>
                <a:gd name="T24" fmla="*/ 66 w 122"/>
                <a:gd name="T25" fmla="*/ 1 h 23"/>
                <a:gd name="T26" fmla="*/ 94 w 122"/>
                <a:gd name="T27" fmla="*/ 6 h 23"/>
                <a:gd name="T28" fmla="*/ 98 w 122"/>
                <a:gd name="T29" fmla="*/ 7 h 23"/>
                <a:gd name="T30" fmla="*/ 107 w 122"/>
                <a:gd name="T31" fmla="*/ 11 h 23"/>
                <a:gd name="T32" fmla="*/ 107 w 122"/>
                <a:gd name="T33" fmla="*/ 11 h 23"/>
                <a:gd name="T34" fmla="*/ 111 w 122"/>
                <a:gd name="T35" fmla="*/ 13 h 23"/>
                <a:gd name="T36" fmla="*/ 113 w 122"/>
                <a:gd name="T37" fmla="*/ 14 h 23"/>
                <a:gd name="T38" fmla="*/ 122 w 122"/>
                <a:gd name="T39" fmla="*/ 21 h 23"/>
                <a:gd name="T40" fmla="*/ 122 w 122"/>
                <a:gd name="T41" fmla="*/ 20 h 23"/>
                <a:gd name="T42" fmla="*/ 113 w 122"/>
                <a:gd name="T43" fmla="*/ 13 h 23"/>
                <a:gd name="T44" fmla="*/ 113 w 122"/>
                <a:gd name="T45" fmla="*/ 13 h 23"/>
                <a:gd name="T46" fmla="*/ 107 w 122"/>
                <a:gd name="T47" fmla="*/ 10 h 23"/>
                <a:gd name="T48" fmla="*/ 107 w 122"/>
                <a:gd name="T49" fmla="*/ 10 h 23"/>
                <a:gd name="T50" fmla="*/ 103 w 122"/>
                <a:gd name="T51" fmla="*/ 8 h 23"/>
                <a:gd name="T52" fmla="*/ 94 w 122"/>
                <a:gd name="T53" fmla="*/ 5 h 23"/>
                <a:gd name="T54" fmla="*/ 76 w 122"/>
                <a:gd name="T55" fmla="*/ 1 h 23"/>
                <a:gd name="T56" fmla="*/ 66 w 122"/>
                <a:gd name="T57" fmla="*/ 0 h 23"/>
                <a:gd name="T58" fmla="*/ 61 w 122"/>
                <a:gd name="T5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2" h="23">
                  <a:moveTo>
                    <a:pt x="61" y="0"/>
                  </a:moveTo>
                  <a:cubicBezTo>
                    <a:pt x="48" y="0"/>
                    <a:pt x="36" y="2"/>
                    <a:pt x="24" y="7"/>
                  </a:cubicBezTo>
                  <a:cubicBezTo>
                    <a:pt x="23" y="7"/>
                    <a:pt x="22" y="8"/>
                    <a:pt x="22" y="8"/>
                  </a:cubicBezTo>
                  <a:cubicBezTo>
                    <a:pt x="18" y="9"/>
                    <a:pt x="15" y="11"/>
                    <a:pt x="11" y="13"/>
                  </a:cubicBezTo>
                  <a:cubicBezTo>
                    <a:pt x="7" y="16"/>
                    <a:pt x="4" y="19"/>
                    <a:pt x="0" y="22"/>
                  </a:cubicBezTo>
                  <a:cubicBezTo>
                    <a:pt x="0" y="22"/>
                    <a:pt x="0" y="23"/>
                    <a:pt x="0" y="23"/>
                  </a:cubicBezTo>
                  <a:cubicBezTo>
                    <a:pt x="0" y="23"/>
                    <a:pt x="0" y="23"/>
                    <a:pt x="0" y="23"/>
                  </a:cubicBezTo>
                  <a:cubicBezTo>
                    <a:pt x="4" y="20"/>
                    <a:pt x="7" y="17"/>
                    <a:pt x="10" y="15"/>
                  </a:cubicBezTo>
                  <a:cubicBezTo>
                    <a:pt x="14" y="12"/>
                    <a:pt x="18" y="10"/>
                    <a:pt x="22" y="9"/>
                  </a:cubicBezTo>
                  <a:cubicBezTo>
                    <a:pt x="22" y="9"/>
                    <a:pt x="22" y="9"/>
                    <a:pt x="22" y="9"/>
                  </a:cubicBezTo>
                  <a:cubicBezTo>
                    <a:pt x="30" y="5"/>
                    <a:pt x="38" y="3"/>
                    <a:pt x="47" y="2"/>
                  </a:cubicBezTo>
                  <a:cubicBezTo>
                    <a:pt x="51" y="1"/>
                    <a:pt x="55" y="1"/>
                    <a:pt x="59" y="1"/>
                  </a:cubicBezTo>
                  <a:cubicBezTo>
                    <a:pt x="62" y="1"/>
                    <a:pt x="64" y="1"/>
                    <a:pt x="66" y="1"/>
                  </a:cubicBezTo>
                  <a:cubicBezTo>
                    <a:pt x="75" y="2"/>
                    <a:pt x="85" y="4"/>
                    <a:pt x="94" y="6"/>
                  </a:cubicBezTo>
                  <a:cubicBezTo>
                    <a:pt x="96" y="7"/>
                    <a:pt x="97" y="7"/>
                    <a:pt x="98" y="7"/>
                  </a:cubicBezTo>
                  <a:cubicBezTo>
                    <a:pt x="101" y="8"/>
                    <a:pt x="104" y="9"/>
                    <a:pt x="107" y="11"/>
                  </a:cubicBezTo>
                  <a:cubicBezTo>
                    <a:pt x="107" y="11"/>
                    <a:pt x="107" y="11"/>
                    <a:pt x="107" y="11"/>
                  </a:cubicBezTo>
                  <a:cubicBezTo>
                    <a:pt x="108" y="11"/>
                    <a:pt x="109" y="12"/>
                    <a:pt x="111" y="13"/>
                  </a:cubicBezTo>
                  <a:cubicBezTo>
                    <a:pt x="111" y="13"/>
                    <a:pt x="112" y="14"/>
                    <a:pt x="113" y="14"/>
                  </a:cubicBezTo>
                  <a:cubicBezTo>
                    <a:pt x="116" y="16"/>
                    <a:pt x="119" y="18"/>
                    <a:pt x="122" y="21"/>
                  </a:cubicBezTo>
                  <a:cubicBezTo>
                    <a:pt x="122" y="20"/>
                    <a:pt x="122" y="20"/>
                    <a:pt x="122" y="20"/>
                  </a:cubicBezTo>
                  <a:cubicBezTo>
                    <a:pt x="120" y="17"/>
                    <a:pt x="117" y="15"/>
                    <a:pt x="113" y="13"/>
                  </a:cubicBezTo>
                  <a:cubicBezTo>
                    <a:pt x="113" y="13"/>
                    <a:pt x="113" y="13"/>
                    <a:pt x="113" y="13"/>
                  </a:cubicBezTo>
                  <a:cubicBezTo>
                    <a:pt x="111" y="12"/>
                    <a:pt x="109" y="11"/>
                    <a:pt x="107" y="10"/>
                  </a:cubicBezTo>
                  <a:cubicBezTo>
                    <a:pt x="107" y="10"/>
                    <a:pt x="107" y="10"/>
                    <a:pt x="107" y="10"/>
                  </a:cubicBezTo>
                  <a:cubicBezTo>
                    <a:pt x="105" y="9"/>
                    <a:pt x="104" y="9"/>
                    <a:pt x="103" y="8"/>
                  </a:cubicBezTo>
                  <a:cubicBezTo>
                    <a:pt x="100" y="7"/>
                    <a:pt x="97" y="6"/>
                    <a:pt x="94" y="5"/>
                  </a:cubicBezTo>
                  <a:cubicBezTo>
                    <a:pt x="88" y="4"/>
                    <a:pt x="82" y="2"/>
                    <a:pt x="76" y="1"/>
                  </a:cubicBezTo>
                  <a:cubicBezTo>
                    <a:pt x="73" y="1"/>
                    <a:pt x="69" y="1"/>
                    <a:pt x="66" y="0"/>
                  </a:cubicBezTo>
                  <a:cubicBezTo>
                    <a:pt x="64" y="0"/>
                    <a:pt x="62" y="0"/>
                    <a:pt x="61"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8" name="î$ḷîḓe"/>
            <p:cNvSpPr/>
            <p:nvPr userDrawn="1">
              <p:custDataLst>
                <p:tags r:id="rId56"/>
              </p:custDataLst>
            </p:nvPr>
          </p:nvSpPr>
          <p:spPr bwMode="auto">
            <a:xfrm>
              <a:off x="10768180" y="2727387"/>
              <a:ext cx="494278" cy="94523"/>
            </a:xfrm>
            <a:custGeom>
              <a:avLst/>
              <a:gdLst>
                <a:gd name="T0" fmla="*/ 65 w 121"/>
                <a:gd name="T1" fmla="*/ 0 h 23"/>
                <a:gd name="T2" fmla="*/ 65 w 121"/>
                <a:gd name="T3" fmla="*/ 1 h 23"/>
                <a:gd name="T4" fmla="*/ 93 w 121"/>
                <a:gd name="T5" fmla="*/ 7 h 23"/>
                <a:gd name="T6" fmla="*/ 95 w 121"/>
                <a:gd name="T7" fmla="*/ 7 h 23"/>
                <a:gd name="T8" fmla="*/ 104 w 121"/>
                <a:gd name="T9" fmla="*/ 11 h 23"/>
                <a:gd name="T10" fmla="*/ 104 w 121"/>
                <a:gd name="T11" fmla="*/ 11 h 23"/>
                <a:gd name="T12" fmla="*/ 105 w 121"/>
                <a:gd name="T13" fmla="*/ 11 h 23"/>
                <a:gd name="T14" fmla="*/ 105 w 121"/>
                <a:gd name="T15" fmla="*/ 11 h 23"/>
                <a:gd name="T16" fmla="*/ 108 w 121"/>
                <a:gd name="T17" fmla="*/ 13 h 23"/>
                <a:gd name="T18" fmla="*/ 111 w 121"/>
                <a:gd name="T19" fmla="*/ 15 h 23"/>
                <a:gd name="T20" fmla="*/ 114 w 121"/>
                <a:gd name="T21" fmla="*/ 16 h 23"/>
                <a:gd name="T22" fmla="*/ 120 w 121"/>
                <a:gd name="T23" fmla="*/ 20 h 23"/>
                <a:gd name="T24" fmla="*/ 120 w 121"/>
                <a:gd name="T25" fmla="*/ 20 h 23"/>
                <a:gd name="T26" fmla="*/ 121 w 121"/>
                <a:gd name="T27" fmla="*/ 19 h 23"/>
                <a:gd name="T28" fmla="*/ 115 w 121"/>
                <a:gd name="T29" fmla="*/ 16 h 23"/>
                <a:gd name="T30" fmla="*/ 111 w 121"/>
                <a:gd name="T31" fmla="*/ 14 h 23"/>
                <a:gd name="T32" fmla="*/ 109 w 121"/>
                <a:gd name="T33" fmla="*/ 13 h 23"/>
                <a:gd name="T34" fmla="*/ 105 w 121"/>
                <a:gd name="T35" fmla="*/ 10 h 23"/>
                <a:gd name="T36" fmla="*/ 105 w 121"/>
                <a:gd name="T37" fmla="*/ 10 h 23"/>
                <a:gd name="T38" fmla="*/ 98 w 121"/>
                <a:gd name="T39" fmla="*/ 8 h 23"/>
                <a:gd name="T40" fmla="*/ 93 w 121"/>
                <a:gd name="T41" fmla="*/ 6 h 23"/>
                <a:gd name="T42" fmla="*/ 73 w 121"/>
                <a:gd name="T43" fmla="*/ 1 h 23"/>
                <a:gd name="T44" fmla="*/ 65 w 121"/>
                <a:gd name="T45" fmla="*/ 0 h 23"/>
                <a:gd name="T46" fmla="*/ 58 w 121"/>
                <a:gd name="T47" fmla="*/ 0 h 23"/>
                <a:gd name="T48" fmla="*/ 46 w 121"/>
                <a:gd name="T49" fmla="*/ 1 h 23"/>
                <a:gd name="T50" fmla="*/ 23 w 121"/>
                <a:gd name="T51" fmla="*/ 8 h 23"/>
                <a:gd name="T52" fmla="*/ 22 w 121"/>
                <a:gd name="T53" fmla="*/ 9 h 23"/>
                <a:gd name="T54" fmla="*/ 0 w 121"/>
                <a:gd name="T55" fmla="*/ 23 h 23"/>
                <a:gd name="T56" fmla="*/ 0 w 121"/>
                <a:gd name="T57" fmla="*/ 23 h 23"/>
                <a:gd name="T58" fmla="*/ 0 w 121"/>
                <a:gd name="T59" fmla="*/ 23 h 23"/>
                <a:gd name="T60" fmla="*/ 20 w 121"/>
                <a:gd name="T61" fmla="*/ 10 h 23"/>
                <a:gd name="T62" fmla="*/ 21 w 121"/>
                <a:gd name="T63" fmla="*/ 9 h 23"/>
                <a:gd name="T64" fmla="*/ 21 w 121"/>
                <a:gd name="T65" fmla="*/ 9 h 23"/>
                <a:gd name="T66" fmla="*/ 22 w 121"/>
                <a:gd name="T67" fmla="*/ 9 h 23"/>
                <a:gd name="T68" fmla="*/ 22 w 121"/>
                <a:gd name="T69" fmla="*/ 9 h 23"/>
                <a:gd name="T70" fmla="*/ 22 w 121"/>
                <a:gd name="T71" fmla="*/ 9 h 23"/>
                <a:gd name="T72" fmla="*/ 44 w 121"/>
                <a:gd name="T73" fmla="*/ 2 h 23"/>
                <a:gd name="T74" fmla="*/ 58 w 121"/>
                <a:gd name="T75" fmla="*/ 1 h 23"/>
                <a:gd name="T76" fmla="*/ 64 w 121"/>
                <a:gd name="T77" fmla="*/ 1 h 23"/>
                <a:gd name="T78" fmla="*/ 64 w 121"/>
                <a:gd name="T79" fmla="*/ 0 h 23"/>
                <a:gd name="T80" fmla="*/ 58 w 121"/>
                <a:gd name="T8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23">
                  <a:moveTo>
                    <a:pt x="65" y="0"/>
                  </a:moveTo>
                  <a:cubicBezTo>
                    <a:pt x="65" y="0"/>
                    <a:pt x="65" y="1"/>
                    <a:pt x="65" y="1"/>
                  </a:cubicBezTo>
                  <a:cubicBezTo>
                    <a:pt x="75" y="2"/>
                    <a:pt x="84" y="4"/>
                    <a:pt x="93" y="7"/>
                  </a:cubicBezTo>
                  <a:cubicBezTo>
                    <a:pt x="93" y="7"/>
                    <a:pt x="94" y="7"/>
                    <a:pt x="95" y="7"/>
                  </a:cubicBezTo>
                  <a:cubicBezTo>
                    <a:pt x="98" y="8"/>
                    <a:pt x="101" y="10"/>
                    <a:pt x="104" y="11"/>
                  </a:cubicBezTo>
                  <a:cubicBezTo>
                    <a:pt x="104" y="11"/>
                    <a:pt x="104" y="11"/>
                    <a:pt x="104" y="11"/>
                  </a:cubicBezTo>
                  <a:cubicBezTo>
                    <a:pt x="104" y="11"/>
                    <a:pt x="105" y="11"/>
                    <a:pt x="105" y="11"/>
                  </a:cubicBezTo>
                  <a:cubicBezTo>
                    <a:pt x="105" y="11"/>
                    <a:pt x="105" y="11"/>
                    <a:pt x="105" y="11"/>
                  </a:cubicBezTo>
                  <a:cubicBezTo>
                    <a:pt x="106" y="12"/>
                    <a:pt x="107" y="12"/>
                    <a:pt x="108" y="13"/>
                  </a:cubicBezTo>
                  <a:cubicBezTo>
                    <a:pt x="109" y="13"/>
                    <a:pt x="110" y="14"/>
                    <a:pt x="111" y="15"/>
                  </a:cubicBezTo>
                  <a:cubicBezTo>
                    <a:pt x="112" y="15"/>
                    <a:pt x="113" y="16"/>
                    <a:pt x="114" y="16"/>
                  </a:cubicBezTo>
                  <a:cubicBezTo>
                    <a:pt x="116" y="17"/>
                    <a:pt x="118" y="18"/>
                    <a:pt x="120" y="20"/>
                  </a:cubicBezTo>
                  <a:cubicBezTo>
                    <a:pt x="120" y="20"/>
                    <a:pt x="120" y="20"/>
                    <a:pt x="120" y="20"/>
                  </a:cubicBezTo>
                  <a:cubicBezTo>
                    <a:pt x="121" y="20"/>
                    <a:pt x="121" y="19"/>
                    <a:pt x="121" y="19"/>
                  </a:cubicBezTo>
                  <a:cubicBezTo>
                    <a:pt x="119" y="18"/>
                    <a:pt x="117" y="17"/>
                    <a:pt x="115" y="16"/>
                  </a:cubicBezTo>
                  <a:cubicBezTo>
                    <a:pt x="114" y="15"/>
                    <a:pt x="113" y="15"/>
                    <a:pt x="111" y="14"/>
                  </a:cubicBezTo>
                  <a:cubicBezTo>
                    <a:pt x="111" y="13"/>
                    <a:pt x="110" y="13"/>
                    <a:pt x="109" y="13"/>
                  </a:cubicBezTo>
                  <a:cubicBezTo>
                    <a:pt x="108" y="12"/>
                    <a:pt x="106" y="11"/>
                    <a:pt x="105" y="10"/>
                  </a:cubicBezTo>
                  <a:cubicBezTo>
                    <a:pt x="105" y="10"/>
                    <a:pt x="105" y="10"/>
                    <a:pt x="105" y="10"/>
                  </a:cubicBezTo>
                  <a:cubicBezTo>
                    <a:pt x="102" y="9"/>
                    <a:pt x="100" y="9"/>
                    <a:pt x="98" y="8"/>
                  </a:cubicBezTo>
                  <a:cubicBezTo>
                    <a:pt x="96" y="7"/>
                    <a:pt x="95" y="6"/>
                    <a:pt x="93" y="6"/>
                  </a:cubicBezTo>
                  <a:cubicBezTo>
                    <a:pt x="86" y="4"/>
                    <a:pt x="79" y="2"/>
                    <a:pt x="73" y="1"/>
                  </a:cubicBezTo>
                  <a:cubicBezTo>
                    <a:pt x="70" y="1"/>
                    <a:pt x="68" y="0"/>
                    <a:pt x="65" y="0"/>
                  </a:cubicBezTo>
                  <a:moveTo>
                    <a:pt x="58" y="0"/>
                  </a:moveTo>
                  <a:cubicBezTo>
                    <a:pt x="54" y="0"/>
                    <a:pt x="50" y="0"/>
                    <a:pt x="46" y="1"/>
                  </a:cubicBezTo>
                  <a:cubicBezTo>
                    <a:pt x="38" y="2"/>
                    <a:pt x="30" y="5"/>
                    <a:pt x="23" y="8"/>
                  </a:cubicBezTo>
                  <a:cubicBezTo>
                    <a:pt x="22" y="8"/>
                    <a:pt x="22" y="8"/>
                    <a:pt x="22" y="9"/>
                  </a:cubicBezTo>
                  <a:cubicBezTo>
                    <a:pt x="14" y="12"/>
                    <a:pt x="6" y="16"/>
                    <a:pt x="0" y="23"/>
                  </a:cubicBezTo>
                  <a:cubicBezTo>
                    <a:pt x="0" y="23"/>
                    <a:pt x="0" y="23"/>
                    <a:pt x="0" y="23"/>
                  </a:cubicBezTo>
                  <a:cubicBezTo>
                    <a:pt x="0" y="23"/>
                    <a:pt x="0" y="23"/>
                    <a:pt x="0" y="23"/>
                  </a:cubicBezTo>
                  <a:cubicBezTo>
                    <a:pt x="6" y="17"/>
                    <a:pt x="13" y="14"/>
                    <a:pt x="20" y="10"/>
                  </a:cubicBezTo>
                  <a:cubicBezTo>
                    <a:pt x="20" y="10"/>
                    <a:pt x="21" y="10"/>
                    <a:pt x="21" y="9"/>
                  </a:cubicBezTo>
                  <a:cubicBezTo>
                    <a:pt x="21" y="9"/>
                    <a:pt x="21" y="9"/>
                    <a:pt x="21" y="9"/>
                  </a:cubicBezTo>
                  <a:cubicBezTo>
                    <a:pt x="21" y="9"/>
                    <a:pt x="22" y="9"/>
                    <a:pt x="22" y="9"/>
                  </a:cubicBezTo>
                  <a:cubicBezTo>
                    <a:pt x="22" y="9"/>
                    <a:pt x="22" y="9"/>
                    <a:pt x="22" y="9"/>
                  </a:cubicBezTo>
                  <a:cubicBezTo>
                    <a:pt x="22" y="9"/>
                    <a:pt x="22" y="9"/>
                    <a:pt x="22" y="9"/>
                  </a:cubicBezTo>
                  <a:cubicBezTo>
                    <a:pt x="29" y="6"/>
                    <a:pt x="37" y="3"/>
                    <a:pt x="44" y="2"/>
                  </a:cubicBezTo>
                  <a:cubicBezTo>
                    <a:pt x="49" y="1"/>
                    <a:pt x="54" y="1"/>
                    <a:pt x="58" y="1"/>
                  </a:cubicBezTo>
                  <a:cubicBezTo>
                    <a:pt x="60" y="1"/>
                    <a:pt x="62" y="1"/>
                    <a:pt x="64" y="1"/>
                  </a:cubicBezTo>
                  <a:cubicBezTo>
                    <a:pt x="64" y="1"/>
                    <a:pt x="64" y="0"/>
                    <a:pt x="64" y="0"/>
                  </a:cubicBezTo>
                  <a:cubicBezTo>
                    <a:pt x="62" y="0"/>
                    <a:pt x="60" y="0"/>
                    <a:pt x="58"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9" name="iṩliḓé"/>
            <p:cNvSpPr/>
            <p:nvPr userDrawn="1">
              <p:custDataLst>
                <p:tags r:id="rId57"/>
              </p:custDataLst>
            </p:nvPr>
          </p:nvSpPr>
          <p:spPr bwMode="auto">
            <a:xfrm>
              <a:off x="10919809" y="3042464"/>
              <a:ext cx="200861" cy="23630"/>
            </a:xfrm>
            <a:custGeom>
              <a:avLst/>
              <a:gdLst>
                <a:gd name="T0" fmla="*/ 28 w 49"/>
                <a:gd name="T1" fmla="*/ 0 h 6"/>
                <a:gd name="T2" fmla="*/ 25 w 49"/>
                <a:gd name="T3" fmla="*/ 0 h 6"/>
                <a:gd name="T4" fmla="*/ 13 w 49"/>
                <a:gd name="T5" fmla="*/ 1 h 6"/>
                <a:gd name="T6" fmla="*/ 1 w 49"/>
                <a:gd name="T7" fmla="*/ 5 h 6"/>
                <a:gd name="T8" fmla="*/ 1 w 49"/>
                <a:gd name="T9" fmla="*/ 6 h 6"/>
                <a:gd name="T10" fmla="*/ 1 w 49"/>
                <a:gd name="T11" fmla="*/ 6 h 6"/>
                <a:gd name="T12" fmla="*/ 1 w 49"/>
                <a:gd name="T13" fmla="*/ 6 h 6"/>
                <a:gd name="T14" fmla="*/ 1 w 49"/>
                <a:gd name="T15" fmla="*/ 6 h 6"/>
                <a:gd name="T16" fmla="*/ 1 w 49"/>
                <a:gd name="T17" fmla="*/ 6 h 6"/>
                <a:gd name="T18" fmla="*/ 1 w 49"/>
                <a:gd name="T19" fmla="*/ 6 h 6"/>
                <a:gd name="T20" fmla="*/ 13 w 49"/>
                <a:gd name="T21" fmla="*/ 2 h 6"/>
                <a:gd name="T22" fmla="*/ 13 w 49"/>
                <a:gd name="T23" fmla="*/ 2 h 6"/>
                <a:gd name="T24" fmla="*/ 13 w 49"/>
                <a:gd name="T25" fmla="*/ 1 h 6"/>
                <a:gd name="T26" fmla="*/ 14 w 49"/>
                <a:gd name="T27" fmla="*/ 2 h 6"/>
                <a:gd name="T28" fmla="*/ 14 w 49"/>
                <a:gd name="T29" fmla="*/ 2 h 6"/>
                <a:gd name="T30" fmla="*/ 24 w 49"/>
                <a:gd name="T31" fmla="*/ 0 h 6"/>
                <a:gd name="T32" fmla="*/ 28 w 49"/>
                <a:gd name="T33" fmla="*/ 0 h 6"/>
                <a:gd name="T34" fmla="*/ 28 w 49"/>
                <a:gd name="T35" fmla="*/ 0 h 6"/>
                <a:gd name="T36" fmla="*/ 28 w 49"/>
                <a:gd name="T37" fmla="*/ 0 h 6"/>
                <a:gd name="T38" fmla="*/ 34 w 49"/>
                <a:gd name="T39" fmla="*/ 1 h 6"/>
                <a:gd name="T40" fmla="*/ 39 w 49"/>
                <a:gd name="T41" fmla="*/ 2 h 6"/>
                <a:gd name="T42" fmla="*/ 40 w 49"/>
                <a:gd name="T43" fmla="*/ 1 h 6"/>
                <a:gd name="T44" fmla="*/ 40 w 49"/>
                <a:gd name="T45" fmla="*/ 1 h 6"/>
                <a:gd name="T46" fmla="*/ 40 w 49"/>
                <a:gd name="T47" fmla="*/ 2 h 6"/>
                <a:gd name="T48" fmla="*/ 40 w 49"/>
                <a:gd name="T49" fmla="*/ 2 h 6"/>
                <a:gd name="T50" fmla="*/ 43 w 49"/>
                <a:gd name="T51" fmla="*/ 3 h 6"/>
                <a:gd name="T52" fmla="*/ 48 w 49"/>
                <a:gd name="T53" fmla="*/ 5 h 6"/>
                <a:gd name="T54" fmla="*/ 48 w 49"/>
                <a:gd name="T55" fmla="*/ 5 h 6"/>
                <a:gd name="T56" fmla="*/ 48 w 49"/>
                <a:gd name="T57" fmla="*/ 5 h 6"/>
                <a:gd name="T58" fmla="*/ 48 w 49"/>
                <a:gd name="T59" fmla="*/ 5 h 6"/>
                <a:gd name="T60" fmla="*/ 48 w 49"/>
                <a:gd name="T61" fmla="*/ 4 h 6"/>
                <a:gd name="T62" fmla="*/ 48 w 49"/>
                <a:gd name="T63" fmla="*/ 4 h 6"/>
                <a:gd name="T64" fmla="*/ 48 w 49"/>
                <a:gd name="T65" fmla="*/ 4 h 6"/>
                <a:gd name="T66" fmla="*/ 44 w 49"/>
                <a:gd name="T67" fmla="*/ 2 h 6"/>
                <a:gd name="T68" fmla="*/ 40 w 49"/>
                <a:gd name="T69" fmla="*/ 1 h 6"/>
                <a:gd name="T70" fmla="*/ 40 w 49"/>
                <a:gd name="T71" fmla="*/ 1 h 6"/>
                <a:gd name="T72" fmla="*/ 34 w 49"/>
                <a:gd name="T73" fmla="*/ 0 h 6"/>
                <a:gd name="T74" fmla="*/ 28 w 49"/>
                <a:gd name="T75" fmla="*/ 0 h 6"/>
                <a:gd name="T76" fmla="*/ 28 w 49"/>
                <a:gd name="T7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6">
                  <a:moveTo>
                    <a:pt x="28" y="0"/>
                  </a:moveTo>
                  <a:cubicBezTo>
                    <a:pt x="27" y="0"/>
                    <a:pt x="26" y="0"/>
                    <a:pt x="25" y="0"/>
                  </a:cubicBezTo>
                  <a:cubicBezTo>
                    <a:pt x="21" y="0"/>
                    <a:pt x="17" y="0"/>
                    <a:pt x="13" y="1"/>
                  </a:cubicBezTo>
                  <a:cubicBezTo>
                    <a:pt x="9" y="2"/>
                    <a:pt x="5" y="3"/>
                    <a:pt x="1" y="5"/>
                  </a:cubicBezTo>
                  <a:cubicBezTo>
                    <a:pt x="1" y="6"/>
                    <a:pt x="1" y="6"/>
                    <a:pt x="1" y="6"/>
                  </a:cubicBezTo>
                  <a:cubicBezTo>
                    <a:pt x="1" y="6"/>
                    <a:pt x="1" y="6"/>
                    <a:pt x="1" y="6"/>
                  </a:cubicBezTo>
                  <a:cubicBezTo>
                    <a:pt x="0" y="6"/>
                    <a:pt x="1" y="6"/>
                    <a:pt x="1" y="6"/>
                  </a:cubicBezTo>
                  <a:cubicBezTo>
                    <a:pt x="1" y="6"/>
                    <a:pt x="1" y="6"/>
                    <a:pt x="1" y="6"/>
                  </a:cubicBezTo>
                  <a:cubicBezTo>
                    <a:pt x="1" y="6"/>
                    <a:pt x="1" y="6"/>
                    <a:pt x="1" y="6"/>
                  </a:cubicBezTo>
                  <a:cubicBezTo>
                    <a:pt x="1" y="6"/>
                    <a:pt x="1" y="6"/>
                    <a:pt x="1" y="6"/>
                  </a:cubicBezTo>
                  <a:cubicBezTo>
                    <a:pt x="5" y="4"/>
                    <a:pt x="9" y="3"/>
                    <a:pt x="13" y="2"/>
                  </a:cubicBezTo>
                  <a:cubicBezTo>
                    <a:pt x="13" y="2"/>
                    <a:pt x="13" y="2"/>
                    <a:pt x="13" y="2"/>
                  </a:cubicBezTo>
                  <a:cubicBezTo>
                    <a:pt x="13" y="1"/>
                    <a:pt x="13" y="1"/>
                    <a:pt x="13" y="1"/>
                  </a:cubicBezTo>
                  <a:cubicBezTo>
                    <a:pt x="13" y="1"/>
                    <a:pt x="14" y="1"/>
                    <a:pt x="14" y="2"/>
                  </a:cubicBezTo>
                  <a:cubicBezTo>
                    <a:pt x="14" y="2"/>
                    <a:pt x="14" y="2"/>
                    <a:pt x="14" y="2"/>
                  </a:cubicBezTo>
                  <a:cubicBezTo>
                    <a:pt x="17" y="1"/>
                    <a:pt x="21" y="1"/>
                    <a:pt x="24" y="0"/>
                  </a:cubicBezTo>
                  <a:cubicBezTo>
                    <a:pt x="25" y="0"/>
                    <a:pt x="27" y="0"/>
                    <a:pt x="28" y="0"/>
                  </a:cubicBezTo>
                  <a:cubicBezTo>
                    <a:pt x="28" y="0"/>
                    <a:pt x="28" y="0"/>
                    <a:pt x="28" y="0"/>
                  </a:cubicBezTo>
                  <a:cubicBezTo>
                    <a:pt x="28" y="0"/>
                    <a:pt x="28" y="0"/>
                    <a:pt x="28" y="0"/>
                  </a:cubicBezTo>
                  <a:cubicBezTo>
                    <a:pt x="30" y="0"/>
                    <a:pt x="32" y="1"/>
                    <a:pt x="34" y="1"/>
                  </a:cubicBezTo>
                  <a:cubicBezTo>
                    <a:pt x="36" y="1"/>
                    <a:pt x="38" y="1"/>
                    <a:pt x="39" y="2"/>
                  </a:cubicBezTo>
                  <a:cubicBezTo>
                    <a:pt x="39" y="1"/>
                    <a:pt x="40" y="1"/>
                    <a:pt x="40" y="1"/>
                  </a:cubicBezTo>
                  <a:cubicBezTo>
                    <a:pt x="40" y="1"/>
                    <a:pt x="40" y="1"/>
                    <a:pt x="40" y="1"/>
                  </a:cubicBezTo>
                  <a:cubicBezTo>
                    <a:pt x="40" y="1"/>
                    <a:pt x="40" y="1"/>
                    <a:pt x="40" y="2"/>
                  </a:cubicBezTo>
                  <a:cubicBezTo>
                    <a:pt x="40" y="2"/>
                    <a:pt x="40" y="2"/>
                    <a:pt x="40" y="2"/>
                  </a:cubicBezTo>
                  <a:cubicBezTo>
                    <a:pt x="41" y="2"/>
                    <a:pt x="42" y="2"/>
                    <a:pt x="43" y="3"/>
                  </a:cubicBezTo>
                  <a:cubicBezTo>
                    <a:pt x="45" y="3"/>
                    <a:pt x="46" y="4"/>
                    <a:pt x="48" y="5"/>
                  </a:cubicBezTo>
                  <a:cubicBezTo>
                    <a:pt x="48" y="5"/>
                    <a:pt x="48" y="5"/>
                    <a:pt x="48" y="5"/>
                  </a:cubicBezTo>
                  <a:cubicBezTo>
                    <a:pt x="48" y="5"/>
                    <a:pt x="48" y="5"/>
                    <a:pt x="48" y="5"/>
                  </a:cubicBezTo>
                  <a:cubicBezTo>
                    <a:pt x="48" y="5"/>
                    <a:pt x="48" y="5"/>
                    <a:pt x="48" y="5"/>
                  </a:cubicBezTo>
                  <a:cubicBezTo>
                    <a:pt x="48" y="5"/>
                    <a:pt x="49" y="4"/>
                    <a:pt x="48" y="4"/>
                  </a:cubicBezTo>
                  <a:cubicBezTo>
                    <a:pt x="48" y="4"/>
                    <a:pt x="48" y="4"/>
                    <a:pt x="48" y="4"/>
                  </a:cubicBezTo>
                  <a:cubicBezTo>
                    <a:pt x="48" y="4"/>
                    <a:pt x="48" y="4"/>
                    <a:pt x="48" y="4"/>
                  </a:cubicBezTo>
                  <a:cubicBezTo>
                    <a:pt x="47" y="3"/>
                    <a:pt x="45" y="3"/>
                    <a:pt x="44" y="2"/>
                  </a:cubicBezTo>
                  <a:cubicBezTo>
                    <a:pt x="43" y="2"/>
                    <a:pt x="41" y="1"/>
                    <a:pt x="40" y="1"/>
                  </a:cubicBezTo>
                  <a:cubicBezTo>
                    <a:pt x="40" y="1"/>
                    <a:pt x="40" y="1"/>
                    <a:pt x="40" y="1"/>
                  </a:cubicBezTo>
                  <a:cubicBezTo>
                    <a:pt x="38" y="0"/>
                    <a:pt x="36" y="0"/>
                    <a:pt x="34" y="0"/>
                  </a:cubicBezTo>
                  <a:cubicBezTo>
                    <a:pt x="32" y="0"/>
                    <a:pt x="30" y="0"/>
                    <a:pt x="28" y="0"/>
                  </a:cubicBezTo>
                  <a:cubicBezTo>
                    <a:pt x="28" y="0"/>
                    <a:pt x="28" y="0"/>
                    <a:pt x="28"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0" name="iṩḻíḋê"/>
            <p:cNvSpPr/>
            <p:nvPr userDrawn="1">
              <p:custDataLst>
                <p:tags r:id="rId58"/>
              </p:custDataLst>
            </p:nvPr>
          </p:nvSpPr>
          <p:spPr bwMode="auto">
            <a:xfrm>
              <a:off x="10911933" y="3026709"/>
              <a:ext cx="216616" cy="31508"/>
            </a:xfrm>
            <a:custGeom>
              <a:avLst/>
              <a:gdLst>
                <a:gd name="T0" fmla="*/ 26 w 53"/>
                <a:gd name="T1" fmla="*/ 0 h 8"/>
                <a:gd name="T2" fmla="*/ 25 w 53"/>
                <a:gd name="T3" fmla="*/ 0 h 8"/>
                <a:gd name="T4" fmla="*/ 15 w 53"/>
                <a:gd name="T5" fmla="*/ 2 h 8"/>
                <a:gd name="T6" fmla="*/ 15 w 53"/>
                <a:gd name="T7" fmla="*/ 2 h 8"/>
                <a:gd name="T8" fmla="*/ 14 w 53"/>
                <a:gd name="T9" fmla="*/ 2 h 8"/>
                <a:gd name="T10" fmla="*/ 14 w 53"/>
                <a:gd name="T11" fmla="*/ 2 h 8"/>
                <a:gd name="T12" fmla="*/ 14 w 53"/>
                <a:gd name="T13" fmla="*/ 2 h 8"/>
                <a:gd name="T14" fmla="*/ 1 w 53"/>
                <a:gd name="T15" fmla="*/ 7 h 8"/>
                <a:gd name="T16" fmla="*/ 1 w 53"/>
                <a:gd name="T17" fmla="*/ 7 h 8"/>
                <a:gd name="T18" fmla="*/ 1 w 53"/>
                <a:gd name="T19" fmla="*/ 7 h 8"/>
                <a:gd name="T20" fmla="*/ 1 w 53"/>
                <a:gd name="T21" fmla="*/ 8 h 8"/>
                <a:gd name="T22" fmla="*/ 1 w 53"/>
                <a:gd name="T23" fmla="*/ 8 h 8"/>
                <a:gd name="T24" fmla="*/ 1 w 53"/>
                <a:gd name="T25" fmla="*/ 8 h 8"/>
                <a:gd name="T26" fmla="*/ 1 w 53"/>
                <a:gd name="T27" fmla="*/ 8 h 8"/>
                <a:gd name="T28" fmla="*/ 14 w 53"/>
                <a:gd name="T29" fmla="*/ 2 h 8"/>
                <a:gd name="T30" fmla="*/ 26 w 53"/>
                <a:gd name="T31" fmla="*/ 1 h 8"/>
                <a:gd name="T32" fmla="*/ 26 w 53"/>
                <a:gd name="T33" fmla="*/ 1 h 8"/>
                <a:gd name="T34" fmla="*/ 30 w 53"/>
                <a:gd name="T35" fmla="*/ 1 h 8"/>
                <a:gd name="T36" fmla="*/ 37 w 53"/>
                <a:gd name="T37" fmla="*/ 2 h 8"/>
                <a:gd name="T38" fmla="*/ 39 w 53"/>
                <a:gd name="T39" fmla="*/ 2 h 8"/>
                <a:gd name="T40" fmla="*/ 42 w 53"/>
                <a:gd name="T41" fmla="*/ 3 h 8"/>
                <a:gd name="T42" fmla="*/ 42 w 53"/>
                <a:gd name="T43" fmla="*/ 3 h 8"/>
                <a:gd name="T44" fmla="*/ 46 w 53"/>
                <a:gd name="T45" fmla="*/ 4 h 8"/>
                <a:gd name="T46" fmla="*/ 47 w 53"/>
                <a:gd name="T47" fmla="*/ 4 h 8"/>
                <a:gd name="T48" fmla="*/ 52 w 53"/>
                <a:gd name="T49" fmla="*/ 6 h 8"/>
                <a:gd name="T50" fmla="*/ 52 w 53"/>
                <a:gd name="T51" fmla="*/ 6 h 8"/>
                <a:gd name="T52" fmla="*/ 52 w 53"/>
                <a:gd name="T53" fmla="*/ 6 h 8"/>
                <a:gd name="T54" fmla="*/ 53 w 53"/>
                <a:gd name="T55" fmla="*/ 5 h 8"/>
                <a:gd name="T56" fmla="*/ 52 w 53"/>
                <a:gd name="T57" fmla="*/ 5 h 8"/>
                <a:gd name="T58" fmla="*/ 47 w 53"/>
                <a:gd name="T59" fmla="*/ 4 h 8"/>
                <a:gd name="T60" fmla="*/ 46 w 53"/>
                <a:gd name="T61" fmla="*/ 3 h 8"/>
                <a:gd name="T62" fmla="*/ 43 w 53"/>
                <a:gd name="T63" fmla="*/ 2 h 8"/>
                <a:gd name="T64" fmla="*/ 43 w 53"/>
                <a:gd name="T65" fmla="*/ 2 h 8"/>
                <a:gd name="T66" fmla="*/ 43 w 53"/>
                <a:gd name="T67" fmla="*/ 2 h 8"/>
                <a:gd name="T68" fmla="*/ 42 w 53"/>
                <a:gd name="T69" fmla="*/ 3 h 8"/>
                <a:gd name="T70" fmla="*/ 42 w 53"/>
                <a:gd name="T71" fmla="*/ 2 h 8"/>
                <a:gd name="T72" fmla="*/ 39 w 53"/>
                <a:gd name="T73" fmla="*/ 2 h 8"/>
                <a:gd name="T74" fmla="*/ 37 w 53"/>
                <a:gd name="T75" fmla="*/ 1 h 8"/>
                <a:gd name="T76" fmla="*/ 31 w 53"/>
                <a:gd name="T77" fmla="*/ 0 h 8"/>
                <a:gd name="T78" fmla="*/ 31 w 53"/>
                <a:gd name="T79" fmla="*/ 1 h 8"/>
                <a:gd name="T80" fmla="*/ 30 w 53"/>
                <a:gd name="T81" fmla="*/ 1 h 8"/>
                <a:gd name="T82" fmla="*/ 30 w 53"/>
                <a:gd name="T83" fmla="*/ 1 h 8"/>
                <a:gd name="T84" fmla="*/ 30 w 53"/>
                <a:gd name="T85" fmla="*/ 0 h 8"/>
                <a:gd name="T86" fmla="*/ 26 w 53"/>
                <a:gd name="T8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 h="8">
                  <a:moveTo>
                    <a:pt x="26" y="0"/>
                  </a:moveTo>
                  <a:cubicBezTo>
                    <a:pt x="26" y="0"/>
                    <a:pt x="26" y="0"/>
                    <a:pt x="25" y="0"/>
                  </a:cubicBezTo>
                  <a:cubicBezTo>
                    <a:pt x="21" y="0"/>
                    <a:pt x="18" y="1"/>
                    <a:pt x="15" y="2"/>
                  </a:cubicBezTo>
                  <a:cubicBezTo>
                    <a:pt x="15" y="2"/>
                    <a:pt x="15" y="2"/>
                    <a:pt x="15" y="2"/>
                  </a:cubicBezTo>
                  <a:cubicBezTo>
                    <a:pt x="15" y="2"/>
                    <a:pt x="14" y="2"/>
                    <a:pt x="14" y="2"/>
                  </a:cubicBezTo>
                  <a:cubicBezTo>
                    <a:pt x="14" y="2"/>
                    <a:pt x="14" y="2"/>
                    <a:pt x="14" y="2"/>
                  </a:cubicBezTo>
                  <a:cubicBezTo>
                    <a:pt x="14" y="2"/>
                    <a:pt x="14" y="2"/>
                    <a:pt x="14" y="2"/>
                  </a:cubicBezTo>
                  <a:cubicBezTo>
                    <a:pt x="9" y="3"/>
                    <a:pt x="5" y="5"/>
                    <a:pt x="1" y="7"/>
                  </a:cubicBezTo>
                  <a:cubicBezTo>
                    <a:pt x="1" y="7"/>
                    <a:pt x="1" y="7"/>
                    <a:pt x="1" y="7"/>
                  </a:cubicBezTo>
                  <a:cubicBezTo>
                    <a:pt x="1" y="7"/>
                    <a:pt x="1" y="7"/>
                    <a:pt x="1" y="7"/>
                  </a:cubicBezTo>
                  <a:cubicBezTo>
                    <a:pt x="0" y="7"/>
                    <a:pt x="0" y="8"/>
                    <a:pt x="1" y="8"/>
                  </a:cubicBezTo>
                  <a:cubicBezTo>
                    <a:pt x="1" y="8"/>
                    <a:pt x="1" y="8"/>
                    <a:pt x="1" y="8"/>
                  </a:cubicBezTo>
                  <a:cubicBezTo>
                    <a:pt x="1" y="8"/>
                    <a:pt x="1" y="8"/>
                    <a:pt x="1" y="8"/>
                  </a:cubicBezTo>
                  <a:cubicBezTo>
                    <a:pt x="1" y="8"/>
                    <a:pt x="1" y="8"/>
                    <a:pt x="1" y="8"/>
                  </a:cubicBezTo>
                  <a:cubicBezTo>
                    <a:pt x="5" y="5"/>
                    <a:pt x="10" y="3"/>
                    <a:pt x="14" y="2"/>
                  </a:cubicBezTo>
                  <a:cubicBezTo>
                    <a:pt x="18" y="1"/>
                    <a:pt x="22" y="1"/>
                    <a:pt x="26" y="1"/>
                  </a:cubicBezTo>
                  <a:cubicBezTo>
                    <a:pt x="26" y="1"/>
                    <a:pt x="26" y="1"/>
                    <a:pt x="26" y="1"/>
                  </a:cubicBezTo>
                  <a:cubicBezTo>
                    <a:pt x="28" y="1"/>
                    <a:pt x="29" y="1"/>
                    <a:pt x="30" y="1"/>
                  </a:cubicBezTo>
                  <a:cubicBezTo>
                    <a:pt x="32" y="1"/>
                    <a:pt x="34" y="1"/>
                    <a:pt x="37" y="2"/>
                  </a:cubicBezTo>
                  <a:cubicBezTo>
                    <a:pt x="37" y="2"/>
                    <a:pt x="38" y="2"/>
                    <a:pt x="39" y="2"/>
                  </a:cubicBezTo>
                  <a:cubicBezTo>
                    <a:pt x="40" y="2"/>
                    <a:pt x="41" y="3"/>
                    <a:pt x="42" y="3"/>
                  </a:cubicBezTo>
                  <a:cubicBezTo>
                    <a:pt x="42" y="3"/>
                    <a:pt x="42" y="3"/>
                    <a:pt x="42" y="3"/>
                  </a:cubicBezTo>
                  <a:cubicBezTo>
                    <a:pt x="44" y="3"/>
                    <a:pt x="45" y="4"/>
                    <a:pt x="46" y="4"/>
                  </a:cubicBezTo>
                  <a:cubicBezTo>
                    <a:pt x="46" y="4"/>
                    <a:pt x="47" y="4"/>
                    <a:pt x="47" y="4"/>
                  </a:cubicBezTo>
                  <a:cubicBezTo>
                    <a:pt x="49" y="5"/>
                    <a:pt x="50" y="5"/>
                    <a:pt x="52" y="6"/>
                  </a:cubicBezTo>
                  <a:cubicBezTo>
                    <a:pt x="52" y="6"/>
                    <a:pt x="52" y="6"/>
                    <a:pt x="52" y="6"/>
                  </a:cubicBezTo>
                  <a:cubicBezTo>
                    <a:pt x="52" y="6"/>
                    <a:pt x="52" y="6"/>
                    <a:pt x="52" y="6"/>
                  </a:cubicBezTo>
                  <a:cubicBezTo>
                    <a:pt x="52" y="6"/>
                    <a:pt x="53" y="5"/>
                    <a:pt x="53" y="5"/>
                  </a:cubicBezTo>
                  <a:cubicBezTo>
                    <a:pt x="52" y="5"/>
                    <a:pt x="52" y="5"/>
                    <a:pt x="52" y="5"/>
                  </a:cubicBezTo>
                  <a:cubicBezTo>
                    <a:pt x="51" y="4"/>
                    <a:pt x="49" y="4"/>
                    <a:pt x="47" y="4"/>
                  </a:cubicBezTo>
                  <a:cubicBezTo>
                    <a:pt x="47" y="3"/>
                    <a:pt x="46" y="3"/>
                    <a:pt x="46" y="3"/>
                  </a:cubicBezTo>
                  <a:cubicBezTo>
                    <a:pt x="45" y="3"/>
                    <a:pt x="44" y="3"/>
                    <a:pt x="43" y="2"/>
                  </a:cubicBezTo>
                  <a:cubicBezTo>
                    <a:pt x="43" y="2"/>
                    <a:pt x="43" y="2"/>
                    <a:pt x="43" y="2"/>
                  </a:cubicBezTo>
                  <a:cubicBezTo>
                    <a:pt x="43" y="2"/>
                    <a:pt x="43" y="2"/>
                    <a:pt x="43" y="2"/>
                  </a:cubicBezTo>
                  <a:cubicBezTo>
                    <a:pt x="43" y="3"/>
                    <a:pt x="42" y="3"/>
                    <a:pt x="42" y="3"/>
                  </a:cubicBezTo>
                  <a:cubicBezTo>
                    <a:pt x="42" y="3"/>
                    <a:pt x="42" y="2"/>
                    <a:pt x="42" y="2"/>
                  </a:cubicBezTo>
                  <a:cubicBezTo>
                    <a:pt x="41" y="2"/>
                    <a:pt x="40" y="2"/>
                    <a:pt x="39" y="2"/>
                  </a:cubicBezTo>
                  <a:cubicBezTo>
                    <a:pt x="38" y="1"/>
                    <a:pt x="38" y="1"/>
                    <a:pt x="37" y="1"/>
                  </a:cubicBezTo>
                  <a:cubicBezTo>
                    <a:pt x="35" y="1"/>
                    <a:pt x="33" y="1"/>
                    <a:pt x="31" y="0"/>
                  </a:cubicBezTo>
                  <a:cubicBezTo>
                    <a:pt x="31" y="1"/>
                    <a:pt x="31" y="1"/>
                    <a:pt x="31" y="1"/>
                  </a:cubicBezTo>
                  <a:cubicBezTo>
                    <a:pt x="31" y="1"/>
                    <a:pt x="30" y="1"/>
                    <a:pt x="30" y="1"/>
                  </a:cubicBezTo>
                  <a:cubicBezTo>
                    <a:pt x="30" y="1"/>
                    <a:pt x="30" y="1"/>
                    <a:pt x="30" y="1"/>
                  </a:cubicBezTo>
                  <a:cubicBezTo>
                    <a:pt x="30" y="1"/>
                    <a:pt x="30" y="1"/>
                    <a:pt x="30" y="0"/>
                  </a:cubicBezTo>
                  <a:cubicBezTo>
                    <a:pt x="29" y="0"/>
                    <a:pt x="28" y="0"/>
                    <a:pt x="26"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1" name="iSḻiḍè"/>
            <p:cNvSpPr/>
            <p:nvPr userDrawn="1">
              <p:custDataLst>
                <p:tags r:id="rId59"/>
              </p:custDataLst>
            </p:nvPr>
          </p:nvSpPr>
          <p:spPr bwMode="auto">
            <a:xfrm>
              <a:off x="10951318" y="3129110"/>
              <a:ext cx="9847" cy="84677"/>
            </a:xfrm>
            <a:custGeom>
              <a:avLst/>
              <a:gdLst>
                <a:gd name="T0" fmla="*/ 0 w 2"/>
                <a:gd name="T1" fmla="*/ 0 h 21"/>
                <a:gd name="T2" fmla="*/ 0 w 2"/>
                <a:gd name="T3" fmla="*/ 0 h 21"/>
                <a:gd name="T4" fmla="*/ 0 w 2"/>
                <a:gd name="T5" fmla="*/ 0 h 21"/>
                <a:gd name="T6" fmla="*/ 0 w 2"/>
                <a:gd name="T7" fmla="*/ 0 h 21"/>
                <a:gd name="T8" fmla="*/ 2 w 2"/>
                <a:gd name="T9" fmla="*/ 21 h 21"/>
                <a:gd name="T10" fmla="*/ 2 w 2"/>
                <a:gd name="T11" fmla="*/ 21 h 21"/>
                <a:gd name="T12" fmla="*/ 0 w 2"/>
                <a:gd name="T13" fmla="*/ 1 h 21"/>
                <a:gd name="T14" fmla="*/ 0 w 2"/>
                <a:gd name="T15" fmla="*/ 0 h 21"/>
                <a:gd name="T16" fmla="*/ 0 w 2"/>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1">
                  <a:moveTo>
                    <a:pt x="0" y="0"/>
                  </a:moveTo>
                  <a:cubicBezTo>
                    <a:pt x="0" y="0"/>
                    <a:pt x="0" y="0"/>
                    <a:pt x="0" y="0"/>
                  </a:cubicBezTo>
                  <a:cubicBezTo>
                    <a:pt x="0" y="0"/>
                    <a:pt x="0" y="0"/>
                    <a:pt x="0" y="0"/>
                  </a:cubicBezTo>
                  <a:cubicBezTo>
                    <a:pt x="0" y="0"/>
                    <a:pt x="0" y="0"/>
                    <a:pt x="0" y="0"/>
                  </a:cubicBezTo>
                  <a:cubicBezTo>
                    <a:pt x="0" y="7"/>
                    <a:pt x="1" y="14"/>
                    <a:pt x="2" y="21"/>
                  </a:cubicBezTo>
                  <a:cubicBezTo>
                    <a:pt x="2" y="21"/>
                    <a:pt x="2" y="21"/>
                    <a:pt x="2" y="21"/>
                  </a:cubicBezTo>
                  <a:cubicBezTo>
                    <a:pt x="2" y="14"/>
                    <a:pt x="1" y="8"/>
                    <a:pt x="0" y="1"/>
                  </a:cubicBezTo>
                  <a:cubicBezTo>
                    <a:pt x="0" y="0"/>
                    <a:pt x="0" y="0"/>
                    <a:pt x="0" y="0"/>
                  </a:cubicBezTo>
                  <a:cubicBezTo>
                    <a:pt x="0" y="0"/>
                    <a:pt x="0" y="0"/>
                    <a:pt x="0"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2" name="íṧḷiḑê"/>
            <p:cNvSpPr/>
            <p:nvPr userDrawn="1">
              <p:custDataLst>
                <p:tags r:id="rId60"/>
              </p:custDataLst>
            </p:nvPr>
          </p:nvSpPr>
          <p:spPr bwMode="auto">
            <a:xfrm>
              <a:off x="10984794" y="3152741"/>
              <a:ext cx="7876" cy="61047"/>
            </a:xfrm>
            <a:custGeom>
              <a:avLst/>
              <a:gdLst>
                <a:gd name="T0" fmla="*/ 0 w 2"/>
                <a:gd name="T1" fmla="*/ 0 h 15"/>
                <a:gd name="T2" fmla="*/ 1 w 2"/>
                <a:gd name="T3" fmla="*/ 15 h 15"/>
                <a:gd name="T4" fmla="*/ 2 w 2"/>
                <a:gd name="T5" fmla="*/ 15 h 15"/>
                <a:gd name="T6" fmla="*/ 1 w 2"/>
                <a:gd name="T7" fmla="*/ 0 h 15"/>
                <a:gd name="T8" fmla="*/ 0 w 2"/>
                <a:gd name="T9" fmla="*/ 0 h 15"/>
              </a:gdLst>
              <a:ahLst/>
              <a:cxnLst>
                <a:cxn ang="0">
                  <a:pos x="T0" y="T1"/>
                </a:cxn>
                <a:cxn ang="0">
                  <a:pos x="T2" y="T3"/>
                </a:cxn>
                <a:cxn ang="0">
                  <a:pos x="T4" y="T5"/>
                </a:cxn>
                <a:cxn ang="0">
                  <a:pos x="T6" y="T7"/>
                </a:cxn>
                <a:cxn ang="0">
                  <a:pos x="T8" y="T9"/>
                </a:cxn>
              </a:cxnLst>
              <a:rect l="0" t="0" r="r" b="b"/>
              <a:pathLst>
                <a:path w="2" h="15">
                  <a:moveTo>
                    <a:pt x="0" y="0"/>
                  </a:moveTo>
                  <a:cubicBezTo>
                    <a:pt x="0" y="5"/>
                    <a:pt x="1" y="10"/>
                    <a:pt x="1" y="15"/>
                  </a:cubicBezTo>
                  <a:cubicBezTo>
                    <a:pt x="2" y="15"/>
                    <a:pt x="2" y="15"/>
                    <a:pt x="2" y="15"/>
                  </a:cubicBezTo>
                  <a:cubicBezTo>
                    <a:pt x="2" y="10"/>
                    <a:pt x="1" y="5"/>
                    <a:pt x="1" y="0"/>
                  </a:cubicBezTo>
                  <a:cubicBezTo>
                    <a:pt x="1" y="0"/>
                    <a:pt x="0" y="0"/>
                    <a:pt x="0"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3" name="ïŝḷiďê"/>
            <p:cNvSpPr/>
            <p:nvPr userDrawn="1">
              <p:custDataLst>
                <p:tags r:id="rId61"/>
              </p:custDataLst>
            </p:nvPr>
          </p:nvSpPr>
          <p:spPr bwMode="auto">
            <a:xfrm>
              <a:off x="11022210" y="3152741"/>
              <a:ext cx="7876" cy="61047"/>
            </a:xfrm>
            <a:custGeom>
              <a:avLst/>
              <a:gdLst>
                <a:gd name="T0" fmla="*/ 2 w 2"/>
                <a:gd name="T1" fmla="*/ 0 h 15"/>
                <a:gd name="T2" fmla="*/ 1 w 2"/>
                <a:gd name="T3" fmla="*/ 0 h 15"/>
                <a:gd name="T4" fmla="*/ 0 w 2"/>
                <a:gd name="T5" fmla="*/ 15 h 15"/>
                <a:gd name="T6" fmla="*/ 0 w 2"/>
                <a:gd name="T7" fmla="*/ 15 h 15"/>
                <a:gd name="T8" fmla="*/ 1 w 2"/>
                <a:gd name="T9" fmla="*/ 15 h 15"/>
                <a:gd name="T10" fmla="*/ 1 w 2"/>
                <a:gd name="T11" fmla="*/ 15 h 15"/>
                <a:gd name="T12" fmla="*/ 2 w 2"/>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 h="15">
                  <a:moveTo>
                    <a:pt x="2" y="0"/>
                  </a:moveTo>
                  <a:cubicBezTo>
                    <a:pt x="2" y="0"/>
                    <a:pt x="1" y="0"/>
                    <a:pt x="1" y="0"/>
                  </a:cubicBezTo>
                  <a:cubicBezTo>
                    <a:pt x="1" y="5"/>
                    <a:pt x="1" y="10"/>
                    <a:pt x="0" y="15"/>
                  </a:cubicBezTo>
                  <a:cubicBezTo>
                    <a:pt x="0" y="15"/>
                    <a:pt x="0" y="15"/>
                    <a:pt x="0" y="15"/>
                  </a:cubicBezTo>
                  <a:cubicBezTo>
                    <a:pt x="1" y="15"/>
                    <a:pt x="1" y="15"/>
                    <a:pt x="1" y="15"/>
                  </a:cubicBezTo>
                  <a:cubicBezTo>
                    <a:pt x="1" y="15"/>
                    <a:pt x="1" y="15"/>
                    <a:pt x="1" y="15"/>
                  </a:cubicBezTo>
                  <a:cubicBezTo>
                    <a:pt x="1" y="10"/>
                    <a:pt x="2" y="5"/>
                    <a:pt x="2"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4" name="ïsļiḑê"/>
            <p:cNvSpPr/>
            <p:nvPr userDrawn="1">
              <p:custDataLst>
                <p:tags r:id="rId62"/>
              </p:custDataLst>
            </p:nvPr>
          </p:nvSpPr>
          <p:spPr bwMode="auto">
            <a:xfrm>
              <a:off x="11063564" y="3129110"/>
              <a:ext cx="11816" cy="84677"/>
            </a:xfrm>
            <a:custGeom>
              <a:avLst/>
              <a:gdLst>
                <a:gd name="T0" fmla="*/ 3 w 3"/>
                <a:gd name="T1" fmla="*/ 0 h 21"/>
                <a:gd name="T2" fmla="*/ 3 w 3"/>
                <a:gd name="T3" fmla="*/ 0 h 21"/>
                <a:gd name="T4" fmla="*/ 3 w 3"/>
                <a:gd name="T5" fmla="*/ 1 h 21"/>
                <a:gd name="T6" fmla="*/ 2 w 3"/>
                <a:gd name="T7" fmla="*/ 2 h 21"/>
                <a:gd name="T8" fmla="*/ 1 w 3"/>
                <a:gd name="T9" fmla="*/ 12 h 21"/>
                <a:gd name="T10" fmla="*/ 0 w 3"/>
                <a:gd name="T11" fmla="*/ 21 h 21"/>
                <a:gd name="T12" fmla="*/ 0 w 3"/>
                <a:gd name="T13" fmla="*/ 21 h 21"/>
                <a:gd name="T14" fmla="*/ 2 w 3"/>
                <a:gd name="T15" fmla="*/ 11 h 21"/>
                <a:gd name="T16" fmla="*/ 3 w 3"/>
                <a:gd name="T17" fmla="*/ 0 h 21"/>
                <a:gd name="T18" fmla="*/ 3 w 3"/>
                <a:gd name="T19" fmla="*/ 0 h 21"/>
                <a:gd name="T20" fmla="*/ 3 w 3"/>
                <a:gd name="T21" fmla="*/ 0 h 21"/>
                <a:gd name="T22" fmla="*/ 3 w 3"/>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1">
                  <a:moveTo>
                    <a:pt x="3" y="0"/>
                  </a:moveTo>
                  <a:cubicBezTo>
                    <a:pt x="3" y="0"/>
                    <a:pt x="3" y="0"/>
                    <a:pt x="3" y="0"/>
                  </a:cubicBezTo>
                  <a:cubicBezTo>
                    <a:pt x="3" y="1"/>
                    <a:pt x="3" y="1"/>
                    <a:pt x="3" y="1"/>
                  </a:cubicBezTo>
                  <a:cubicBezTo>
                    <a:pt x="3" y="1"/>
                    <a:pt x="3" y="1"/>
                    <a:pt x="2" y="2"/>
                  </a:cubicBezTo>
                  <a:cubicBezTo>
                    <a:pt x="2" y="5"/>
                    <a:pt x="2" y="9"/>
                    <a:pt x="1" y="12"/>
                  </a:cubicBezTo>
                  <a:cubicBezTo>
                    <a:pt x="1" y="15"/>
                    <a:pt x="0" y="18"/>
                    <a:pt x="0" y="21"/>
                  </a:cubicBezTo>
                  <a:cubicBezTo>
                    <a:pt x="0" y="21"/>
                    <a:pt x="0" y="21"/>
                    <a:pt x="0" y="21"/>
                  </a:cubicBezTo>
                  <a:cubicBezTo>
                    <a:pt x="1" y="17"/>
                    <a:pt x="1" y="14"/>
                    <a:pt x="2" y="11"/>
                  </a:cubicBezTo>
                  <a:cubicBezTo>
                    <a:pt x="3" y="7"/>
                    <a:pt x="3" y="4"/>
                    <a:pt x="3" y="0"/>
                  </a:cubicBezTo>
                  <a:cubicBezTo>
                    <a:pt x="3" y="0"/>
                    <a:pt x="3" y="0"/>
                    <a:pt x="3" y="0"/>
                  </a:cubicBezTo>
                  <a:cubicBezTo>
                    <a:pt x="3" y="0"/>
                    <a:pt x="3" y="0"/>
                    <a:pt x="3" y="0"/>
                  </a:cubicBezTo>
                  <a:cubicBezTo>
                    <a:pt x="3" y="0"/>
                    <a:pt x="3" y="0"/>
                    <a:pt x="3"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5" name="íṩliḍe"/>
            <p:cNvSpPr/>
            <p:nvPr userDrawn="1">
              <p:custDataLst>
                <p:tags r:id="rId63"/>
              </p:custDataLst>
            </p:nvPr>
          </p:nvSpPr>
          <p:spPr bwMode="auto">
            <a:xfrm>
              <a:off x="10854826" y="2764802"/>
              <a:ext cx="118154" cy="269785"/>
            </a:xfrm>
            <a:custGeom>
              <a:avLst/>
              <a:gdLst>
                <a:gd name="T0" fmla="*/ 1 w 29"/>
                <a:gd name="T1" fmla="*/ 0 h 66"/>
                <a:gd name="T2" fmla="*/ 0 w 29"/>
                <a:gd name="T3" fmla="*/ 0 h 66"/>
                <a:gd name="T4" fmla="*/ 0 w 29"/>
                <a:gd name="T5" fmla="*/ 0 h 66"/>
                <a:gd name="T6" fmla="*/ 2 w 29"/>
                <a:gd name="T7" fmla="*/ 7 h 66"/>
                <a:gd name="T8" fmla="*/ 5 w 29"/>
                <a:gd name="T9" fmla="*/ 14 h 66"/>
                <a:gd name="T10" fmla="*/ 12 w 29"/>
                <a:gd name="T11" fmla="*/ 32 h 66"/>
                <a:gd name="T12" fmla="*/ 21 w 29"/>
                <a:gd name="T13" fmla="*/ 48 h 66"/>
                <a:gd name="T14" fmla="*/ 25 w 29"/>
                <a:gd name="T15" fmla="*/ 57 h 66"/>
                <a:gd name="T16" fmla="*/ 28 w 29"/>
                <a:gd name="T17" fmla="*/ 66 h 66"/>
                <a:gd name="T18" fmla="*/ 28 w 29"/>
                <a:gd name="T19" fmla="*/ 66 h 66"/>
                <a:gd name="T20" fmla="*/ 28 w 29"/>
                <a:gd name="T21" fmla="*/ 66 h 66"/>
                <a:gd name="T22" fmla="*/ 29 w 29"/>
                <a:gd name="T23" fmla="*/ 66 h 66"/>
                <a:gd name="T24" fmla="*/ 29 w 29"/>
                <a:gd name="T25" fmla="*/ 66 h 66"/>
                <a:gd name="T26" fmla="*/ 26 w 29"/>
                <a:gd name="T27" fmla="*/ 57 h 66"/>
                <a:gd name="T28" fmla="*/ 22 w 29"/>
                <a:gd name="T29" fmla="*/ 48 h 66"/>
                <a:gd name="T30" fmla="*/ 15 w 29"/>
                <a:gd name="T31" fmla="*/ 36 h 66"/>
                <a:gd name="T32" fmla="*/ 13 w 29"/>
                <a:gd name="T33" fmla="*/ 32 h 66"/>
                <a:gd name="T34" fmla="*/ 10 w 29"/>
                <a:gd name="T35" fmla="*/ 25 h 66"/>
                <a:gd name="T36" fmla="*/ 6 w 29"/>
                <a:gd name="T37" fmla="*/ 15 h 66"/>
                <a:gd name="T38" fmla="*/ 3 w 29"/>
                <a:gd name="T39" fmla="*/ 6 h 66"/>
                <a:gd name="T40" fmla="*/ 1 w 29"/>
                <a:gd name="T41" fmla="*/ 0 h 66"/>
                <a:gd name="T42" fmla="*/ 1 w 29"/>
                <a:gd name="T43" fmla="*/ 0 h 66"/>
                <a:gd name="T44" fmla="*/ 1 w 29"/>
                <a:gd name="T4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66">
                  <a:moveTo>
                    <a:pt x="1" y="0"/>
                  </a:moveTo>
                  <a:cubicBezTo>
                    <a:pt x="1" y="0"/>
                    <a:pt x="0" y="0"/>
                    <a:pt x="0" y="0"/>
                  </a:cubicBezTo>
                  <a:cubicBezTo>
                    <a:pt x="0" y="0"/>
                    <a:pt x="0" y="0"/>
                    <a:pt x="0" y="0"/>
                  </a:cubicBezTo>
                  <a:cubicBezTo>
                    <a:pt x="1" y="3"/>
                    <a:pt x="1" y="5"/>
                    <a:pt x="2" y="7"/>
                  </a:cubicBezTo>
                  <a:cubicBezTo>
                    <a:pt x="2" y="9"/>
                    <a:pt x="4" y="12"/>
                    <a:pt x="5" y="14"/>
                  </a:cubicBezTo>
                  <a:cubicBezTo>
                    <a:pt x="7" y="20"/>
                    <a:pt x="9" y="26"/>
                    <a:pt x="12" y="32"/>
                  </a:cubicBezTo>
                  <a:cubicBezTo>
                    <a:pt x="15" y="37"/>
                    <a:pt x="19" y="42"/>
                    <a:pt x="21" y="48"/>
                  </a:cubicBezTo>
                  <a:cubicBezTo>
                    <a:pt x="23" y="51"/>
                    <a:pt x="24" y="54"/>
                    <a:pt x="25" y="57"/>
                  </a:cubicBezTo>
                  <a:cubicBezTo>
                    <a:pt x="26" y="60"/>
                    <a:pt x="27" y="63"/>
                    <a:pt x="28" y="66"/>
                  </a:cubicBezTo>
                  <a:cubicBezTo>
                    <a:pt x="28" y="66"/>
                    <a:pt x="28" y="66"/>
                    <a:pt x="28" y="66"/>
                  </a:cubicBezTo>
                  <a:cubicBezTo>
                    <a:pt x="28" y="66"/>
                    <a:pt x="28" y="66"/>
                    <a:pt x="28" y="66"/>
                  </a:cubicBezTo>
                  <a:cubicBezTo>
                    <a:pt x="28" y="66"/>
                    <a:pt x="29" y="66"/>
                    <a:pt x="29" y="66"/>
                  </a:cubicBezTo>
                  <a:cubicBezTo>
                    <a:pt x="29" y="66"/>
                    <a:pt x="29" y="66"/>
                    <a:pt x="29" y="66"/>
                  </a:cubicBezTo>
                  <a:cubicBezTo>
                    <a:pt x="27" y="63"/>
                    <a:pt x="27" y="60"/>
                    <a:pt x="26" y="57"/>
                  </a:cubicBezTo>
                  <a:cubicBezTo>
                    <a:pt x="25" y="54"/>
                    <a:pt x="24" y="51"/>
                    <a:pt x="22" y="48"/>
                  </a:cubicBezTo>
                  <a:cubicBezTo>
                    <a:pt x="20" y="44"/>
                    <a:pt x="18" y="40"/>
                    <a:pt x="15" y="36"/>
                  </a:cubicBezTo>
                  <a:cubicBezTo>
                    <a:pt x="15" y="34"/>
                    <a:pt x="14" y="33"/>
                    <a:pt x="13" y="32"/>
                  </a:cubicBezTo>
                  <a:cubicBezTo>
                    <a:pt x="12" y="30"/>
                    <a:pt x="11" y="28"/>
                    <a:pt x="10" y="25"/>
                  </a:cubicBezTo>
                  <a:cubicBezTo>
                    <a:pt x="9" y="22"/>
                    <a:pt x="7" y="18"/>
                    <a:pt x="6" y="15"/>
                  </a:cubicBezTo>
                  <a:cubicBezTo>
                    <a:pt x="5" y="12"/>
                    <a:pt x="3" y="9"/>
                    <a:pt x="3" y="6"/>
                  </a:cubicBezTo>
                  <a:cubicBezTo>
                    <a:pt x="2" y="4"/>
                    <a:pt x="2" y="2"/>
                    <a:pt x="1" y="0"/>
                  </a:cubicBezTo>
                  <a:cubicBezTo>
                    <a:pt x="1" y="0"/>
                    <a:pt x="1" y="0"/>
                    <a:pt x="1" y="0"/>
                  </a:cubicBezTo>
                  <a:cubicBezTo>
                    <a:pt x="1" y="0"/>
                    <a:pt x="1" y="0"/>
                    <a:pt x="1"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6" name="iṥľïḍê"/>
            <p:cNvSpPr/>
            <p:nvPr userDrawn="1">
              <p:custDataLst>
                <p:tags r:id="rId64"/>
              </p:custDataLst>
            </p:nvPr>
          </p:nvSpPr>
          <p:spPr bwMode="auto">
            <a:xfrm>
              <a:off x="11026148" y="2727387"/>
              <a:ext cx="11816" cy="303262"/>
            </a:xfrm>
            <a:custGeom>
              <a:avLst/>
              <a:gdLst>
                <a:gd name="T0" fmla="*/ 2 w 3"/>
                <a:gd name="T1" fmla="*/ 0 h 74"/>
                <a:gd name="T2" fmla="*/ 2 w 3"/>
                <a:gd name="T3" fmla="*/ 0 h 74"/>
                <a:gd name="T4" fmla="*/ 1 w 3"/>
                <a:gd name="T5" fmla="*/ 0 h 74"/>
                <a:gd name="T6" fmla="*/ 1 w 3"/>
                <a:gd name="T7" fmla="*/ 0 h 74"/>
                <a:gd name="T8" fmla="*/ 1 w 3"/>
                <a:gd name="T9" fmla="*/ 1 h 74"/>
                <a:gd name="T10" fmla="*/ 1 w 3"/>
                <a:gd name="T11" fmla="*/ 38 h 74"/>
                <a:gd name="T12" fmla="*/ 2 w 3"/>
                <a:gd name="T13" fmla="*/ 73 h 74"/>
                <a:gd name="T14" fmla="*/ 2 w 3"/>
                <a:gd name="T15" fmla="*/ 74 h 74"/>
                <a:gd name="T16" fmla="*/ 2 w 3"/>
                <a:gd name="T17" fmla="*/ 74 h 74"/>
                <a:gd name="T18" fmla="*/ 3 w 3"/>
                <a:gd name="T19" fmla="*/ 74 h 74"/>
                <a:gd name="T20" fmla="*/ 3 w 3"/>
                <a:gd name="T21" fmla="*/ 73 h 74"/>
                <a:gd name="T22" fmla="*/ 1 w 3"/>
                <a:gd name="T23" fmla="*/ 38 h 74"/>
                <a:gd name="T24" fmla="*/ 2 w 3"/>
                <a:gd name="T25" fmla="*/ 1 h 74"/>
                <a:gd name="T26" fmla="*/ 2 w 3"/>
                <a:gd name="T27" fmla="*/ 0 h 74"/>
                <a:gd name="T28" fmla="*/ 2 w 3"/>
                <a:gd name="T29" fmla="*/ 0 h 74"/>
                <a:gd name="T30" fmla="*/ 2 w 3"/>
                <a:gd name="T3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74">
                  <a:moveTo>
                    <a:pt x="2" y="0"/>
                  </a:moveTo>
                  <a:cubicBezTo>
                    <a:pt x="2" y="0"/>
                    <a:pt x="2" y="0"/>
                    <a:pt x="2" y="0"/>
                  </a:cubicBezTo>
                  <a:cubicBezTo>
                    <a:pt x="2" y="0"/>
                    <a:pt x="1" y="0"/>
                    <a:pt x="1" y="0"/>
                  </a:cubicBezTo>
                  <a:cubicBezTo>
                    <a:pt x="1" y="0"/>
                    <a:pt x="1" y="0"/>
                    <a:pt x="1" y="0"/>
                  </a:cubicBezTo>
                  <a:cubicBezTo>
                    <a:pt x="1" y="0"/>
                    <a:pt x="1" y="1"/>
                    <a:pt x="1" y="1"/>
                  </a:cubicBezTo>
                  <a:cubicBezTo>
                    <a:pt x="1" y="13"/>
                    <a:pt x="1" y="26"/>
                    <a:pt x="1" y="38"/>
                  </a:cubicBezTo>
                  <a:cubicBezTo>
                    <a:pt x="0" y="50"/>
                    <a:pt x="2" y="62"/>
                    <a:pt x="2" y="73"/>
                  </a:cubicBezTo>
                  <a:cubicBezTo>
                    <a:pt x="2" y="74"/>
                    <a:pt x="2" y="74"/>
                    <a:pt x="2" y="74"/>
                  </a:cubicBezTo>
                  <a:cubicBezTo>
                    <a:pt x="2" y="74"/>
                    <a:pt x="2" y="74"/>
                    <a:pt x="2" y="74"/>
                  </a:cubicBezTo>
                  <a:cubicBezTo>
                    <a:pt x="2" y="74"/>
                    <a:pt x="3" y="74"/>
                    <a:pt x="3" y="74"/>
                  </a:cubicBezTo>
                  <a:cubicBezTo>
                    <a:pt x="3" y="74"/>
                    <a:pt x="3" y="74"/>
                    <a:pt x="3" y="73"/>
                  </a:cubicBezTo>
                  <a:cubicBezTo>
                    <a:pt x="3" y="62"/>
                    <a:pt x="1" y="50"/>
                    <a:pt x="1" y="38"/>
                  </a:cubicBezTo>
                  <a:cubicBezTo>
                    <a:pt x="2" y="26"/>
                    <a:pt x="2" y="13"/>
                    <a:pt x="2" y="1"/>
                  </a:cubicBezTo>
                  <a:cubicBezTo>
                    <a:pt x="2" y="1"/>
                    <a:pt x="2" y="0"/>
                    <a:pt x="2" y="0"/>
                  </a:cubicBezTo>
                  <a:cubicBezTo>
                    <a:pt x="2" y="0"/>
                    <a:pt x="2" y="0"/>
                    <a:pt x="2" y="0"/>
                  </a:cubicBezTo>
                  <a:cubicBezTo>
                    <a:pt x="2" y="0"/>
                    <a:pt x="2" y="0"/>
                    <a:pt x="2"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7" name="îṩḻíḋê"/>
            <p:cNvSpPr/>
            <p:nvPr userDrawn="1">
              <p:custDataLst>
                <p:tags r:id="rId65"/>
              </p:custDataLst>
            </p:nvPr>
          </p:nvSpPr>
          <p:spPr bwMode="auto">
            <a:xfrm>
              <a:off x="11083256" y="2772678"/>
              <a:ext cx="114216" cy="265847"/>
            </a:xfrm>
            <a:custGeom>
              <a:avLst/>
              <a:gdLst>
                <a:gd name="T0" fmla="*/ 27 w 28"/>
                <a:gd name="T1" fmla="*/ 0 h 65"/>
                <a:gd name="T2" fmla="*/ 27 w 28"/>
                <a:gd name="T3" fmla="*/ 0 h 65"/>
                <a:gd name="T4" fmla="*/ 27 w 28"/>
                <a:gd name="T5" fmla="*/ 0 h 65"/>
                <a:gd name="T6" fmla="*/ 26 w 28"/>
                <a:gd name="T7" fmla="*/ 4 h 65"/>
                <a:gd name="T8" fmla="*/ 24 w 28"/>
                <a:gd name="T9" fmla="*/ 9 h 65"/>
                <a:gd name="T10" fmla="*/ 22 w 28"/>
                <a:gd name="T11" fmla="*/ 17 h 65"/>
                <a:gd name="T12" fmla="*/ 16 w 28"/>
                <a:gd name="T13" fmla="*/ 33 h 65"/>
                <a:gd name="T14" fmla="*/ 8 w 28"/>
                <a:gd name="T15" fmla="*/ 50 h 65"/>
                <a:gd name="T16" fmla="*/ 0 w 28"/>
                <a:gd name="T17" fmla="*/ 64 h 65"/>
                <a:gd name="T18" fmla="*/ 0 w 28"/>
                <a:gd name="T19" fmla="*/ 64 h 65"/>
                <a:gd name="T20" fmla="*/ 0 w 28"/>
                <a:gd name="T21" fmla="*/ 65 h 65"/>
                <a:gd name="T22" fmla="*/ 1 w 28"/>
                <a:gd name="T23" fmla="*/ 64 h 65"/>
                <a:gd name="T24" fmla="*/ 1 w 28"/>
                <a:gd name="T25" fmla="*/ 64 h 65"/>
                <a:gd name="T26" fmla="*/ 1 w 28"/>
                <a:gd name="T27" fmla="*/ 64 h 65"/>
                <a:gd name="T28" fmla="*/ 1 w 28"/>
                <a:gd name="T29" fmla="*/ 64 h 65"/>
                <a:gd name="T30" fmla="*/ 9 w 28"/>
                <a:gd name="T31" fmla="*/ 50 h 65"/>
                <a:gd name="T32" fmla="*/ 17 w 28"/>
                <a:gd name="T33" fmla="*/ 34 h 65"/>
                <a:gd name="T34" fmla="*/ 23 w 28"/>
                <a:gd name="T35" fmla="*/ 17 h 65"/>
                <a:gd name="T36" fmla="*/ 25 w 28"/>
                <a:gd name="T37" fmla="*/ 8 h 65"/>
                <a:gd name="T38" fmla="*/ 28 w 28"/>
                <a:gd name="T39" fmla="*/ 0 h 65"/>
                <a:gd name="T40" fmla="*/ 28 w 28"/>
                <a:gd name="T41" fmla="*/ 0 h 65"/>
                <a:gd name="T42" fmla="*/ 27 w 28"/>
                <a:gd name="T4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65">
                  <a:moveTo>
                    <a:pt x="27" y="0"/>
                  </a:moveTo>
                  <a:cubicBezTo>
                    <a:pt x="27" y="0"/>
                    <a:pt x="27" y="0"/>
                    <a:pt x="27" y="0"/>
                  </a:cubicBezTo>
                  <a:cubicBezTo>
                    <a:pt x="27" y="0"/>
                    <a:pt x="27" y="0"/>
                    <a:pt x="27" y="0"/>
                  </a:cubicBezTo>
                  <a:cubicBezTo>
                    <a:pt x="27" y="2"/>
                    <a:pt x="26" y="3"/>
                    <a:pt x="26" y="4"/>
                  </a:cubicBezTo>
                  <a:cubicBezTo>
                    <a:pt x="25" y="6"/>
                    <a:pt x="25" y="7"/>
                    <a:pt x="24" y="9"/>
                  </a:cubicBezTo>
                  <a:cubicBezTo>
                    <a:pt x="23" y="11"/>
                    <a:pt x="23" y="14"/>
                    <a:pt x="22" y="17"/>
                  </a:cubicBezTo>
                  <a:cubicBezTo>
                    <a:pt x="20" y="22"/>
                    <a:pt x="18" y="28"/>
                    <a:pt x="16" y="33"/>
                  </a:cubicBezTo>
                  <a:cubicBezTo>
                    <a:pt x="14" y="39"/>
                    <a:pt x="10" y="44"/>
                    <a:pt x="8" y="50"/>
                  </a:cubicBezTo>
                  <a:cubicBezTo>
                    <a:pt x="5" y="55"/>
                    <a:pt x="3" y="60"/>
                    <a:pt x="0" y="64"/>
                  </a:cubicBezTo>
                  <a:cubicBezTo>
                    <a:pt x="0" y="64"/>
                    <a:pt x="0" y="64"/>
                    <a:pt x="0" y="64"/>
                  </a:cubicBezTo>
                  <a:cubicBezTo>
                    <a:pt x="0" y="64"/>
                    <a:pt x="0" y="65"/>
                    <a:pt x="0" y="65"/>
                  </a:cubicBezTo>
                  <a:cubicBezTo>
                    <a:pt x="0" y="65"/>
                    <a:pt x="1" y="65"/>
                    <a:pt x="1" y="64"/>
                  </a:cubicBezTo>
                  <a:cubicBezTo>
                    <a:pt x="1" y="64"/>
                    <a:pt x="1" y="64"/>
                    <a:pt x="1" y="64"/>
                  </a:cubicBezTo>
                  <a:cubicBezTo>
                    <a:pt x="1" y="64"/>
                    <a:pt x="1" y="64"/>
                    <a:pt x="1" y="64"/>
                  </a:cubicBezTo>
                  <a:cubicBezTo>
                    <a:pt x="1" y="64"/>
                    <a:pt x="1" y="64"/>
                    <a:pt x="1" y="64"/>
                  </a:cubicBezTo>
                  <a:cubicBezTo>
                    <a:pt x="4" y="59"/>
                    <a:pt x="6" y="54"/>
                    <a:pt x="9" y="50"/>
                  </a:cubicBezTo>
                  <a:cubicBezTo>
                    <a:pt x="11" y="44"/>
                    <a:pt x="14" y="39"/>
                    <a:pt x="17" y="34"/>
                  </a:cubicBezTo>
                  <a:cubicBezTo>
                    <a:pt x="19" y="28"/>
                    <a:pt x="21" y="22"/>
                    <a:pt x="23" y="17"/>
                  </a:cubicBezTo>
                  <a:cubicBezTo>
                    <a:pt x="24" y="14"/>
                    <a:pt x="25" y="11"/>
                    <a:pt x="25" y="8"/>
                  </a:cubicBezTo>
                  <a:cubicBezTo>
                    <a:pt x="26" y="5"/>
                    <a:pt x="27" y="3"/>
                    <a:pt x="28" y="0"/>
                  </a:cubicBezTo>
                  <a:cubicBezTo>
                    <a:pt x="28" y="0"/>
                    <a:pt x="28" y="0"/>
                    <a:pt x="28" y="0"/>
                  </a:cubicBezTo>
                  <a:cubicBezTo>
                    <a:pt x="28" y="0"/>
                    <a:pt x="27" y="0"/>
                    <a:pt x="27"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8" name="ísḻíḋe"/>
            <p:cNvSpPr/>
            <p:nvPr userDrawn="1">
              <p:custDataLst>
                <p:tags r:id="rId66"/>
              </p:custDataLst>
            </p:nvPr>
          </p:nvSpPr>
          <p:spPr bwMode="auto">
            <a:xfrm>
              <a:off x="10972980" y="3046403"/>
              <a:ext cx="11816" cy="68925"/>
            </a:xfrm>
            <a:custGeom>
              <a:avLst/>
              <a:gdLst>
                <a:gd name="T0" fmla="*/ 0 w 3"/>
                <a:gd name="T1" fmla="*/ 0 h 17"/>
                <a:gd name="T2" fmla="*/ 0 w 3"/>
                <a:gd name="T3" fmla="*/ 1 h 17"/>
                <a:gd name="T4" fmla="*/ 0 w 3"/>
                <a:gd name="T5" fmla="*/ 1 h 17"/>
                <a:gd name="T6" fmla="*/ 1 w 3"/>
                <a:gd name="T7" fmla="*/ 5 h 17"/>
                <a:gd name="T8" fmla="*/ 2 w 3"/>
                <a:gd name="T9" fmla="*/ 10 h 17"/>
                <a:gd name="T10" fmla="*/ 2 w 3"/>
                <a:gd name="T11" fmla="*/ 17 h 17"/>
                <a:gd name="T12" fmla="*/ 3 w 3"/>
                <a:gd name="T13" fmla="*/ 17 h 17"/>
                <a:gd name="T14" fmla="*/ 3 w 3"/>
                <a:gd name="T15" fmla="*/ 11 h 17"/>
                <a:gd name="T16" fmla="*/ 2 w 3"/>
                <a:gd name="T17" fmla="*/ 6 h 17"/>
                <a:gd name="T18" fmla="*/ 1 w 3"/>
                <a:gd name="T19" fmla="*/ 1 h 17"/>
                <a:gd name="T20" fmla="*/ 1 w 3"/>
                <a:gd name="T21" fmla="*/ 1 h 17"/>
                <a:gd name="T22" fmla="*/ 0 w 3"/>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7">
                  <a:moveTo>
                    <a:pt x="0" y="0"/>
                  </a:moveTo>
                  <a:cubicBezTo>
                    <a:pt x="0" y="0"/>
                    <a:pt x="0" y="0"/>
                    <a:pt x="0" y="1"/>
                  </a:cubicBezTo>
                  <a:cubicBezTo>
                    <a:pt x="0" y="1"/>
                    <a:pt x="0" y="1"/>
                    <a:pt x="0" y="1"/>
                  </a:cubicBezTo>
                  <a:cubicBezTo>
                    <a:pt x="0" y="2"/>
                    <a:pt x="0" y="3"/>
                    <a:pt x="1" y="5"/>
                  </a:cubicBezTo>
                  <a:cubicBezTo>
                    <a:pt x="1" y="6"/>
                    <a:pt x="1" y="8"/>
                    <a:pt x="2" y="10"/>
                  </a:cubicBezTo>
                  <a:cubicBezTo>
                    <a:pt x="2" y="12"/>
                    <a:pt x="2" y="15"/>
                    <a:pt x="2" y="17"/>
                  </a:cubicBezTo>
                  <a:cubicBezTo>
                    <a:pt x="2" y="17"/>
                    <a:pt x="3" y="17"/>
                    <a:pt x="3" y="17"/>
                  </a:cubicBezTo>
                  <a:cubicBezTo>
                    <a:pt x="3" y="15"/>
                    <a:pt x="3" y="13"/>
                    <a:pt x="3" y="11"/>
                  </a:cubicBezTo>
                  <a:cubicBezTo>
                    <a:pt x="2" y="9"/>
                    <a:pt x="2" y="7"/>
                    <a:pt x="2" y="6"/>
                  </a:cubicBezTo>
                  <a:cubicBezTo>
                    <a:pt x="1" y="4"/>
                    <a:pt x="1" y="2"/>
                    <a:pt x="1" y="1"/>
                  </a:cubicBezTo>
                  <a:cubicBezTo>
                    <a:pt x="1" y="1"/>
                    <a:pt x="1" y="1"/>
                    <a:pt x="1" y="1"/>
                  </a:cubicBezTo>
                  <a:cubicBezTo>
                    <a:pt x="1" y="0"/>
                    <a:pt x="0" y="0"/>
                    <a:pt x="0"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9" name="ï$ľiḑe"/>
            <p:cNvSpPr/>
            <p:nvPr userDrawn="1">
              <p:custDataLst>
                <p:tags r:id="rId67"/>
              </p:custDataLst>
            </p:nvPr>
          </p:nvSpPr>
          <p:spPr bwMode="auto">
            <a:xfrm flipH="1">
              <a:off x="11034025" y="3042464"/>
              <a:ext cx="0" cy="72862"/>
            </a:xfrm>
            <a:custGeom>
              <a:avLst/>
              <a:gdLst>
                <a:gd name="T0" fmla="*/ 0 h 18"/>
                <a:gd name="T1" fmla="*/ 0 h 18"/>
                <a:gd name="T2" fmla="*/ 1 h 18"/>
                <a:gd name="T3" fmla="*/ 12 h 18"/>
                <a:gd name="T4" fmla="*/ 16 h 18"/>
                <a:gd name="T5" fmla="*/ 18 h 18"/>
                <a:gd name="T6" fmla="*/ 18 h 18"/>
                <a:gd name="T7" fmla="*/ 17 h 18"/>
                <a:gd name="T8" fmla="*/ 13 h 18"/>
                <a:gd name="T9" fmla="*/ 1 h 18"/>
                <a:gd name="T10" fmla="*/ 0 h 18"/>
                <a:gd name="T11" fmla="*/ 0 h 18"/>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Lst>
              <a:rect l="0" t="0" r="r" b="b"/>
              <a:pathLst>
                <a:path h="18">
                  <a:moveTo>
                    <a:pt x="0" y="0"/>
                  </a:moveTo>
                  <a:cubicBezTo>
                    <a:pt x="0" y="0"/>
                    <a:pt x="0" y="0"/>
                    <a:pt x="0" y="0"/>
                  </a:cubicBezTo>
                  <a:cubicBezTo>
                    <a:pt x="0" y="0"/>
                    <a:pt x="0" y="0"/>
                    <a:pt x="0" y="1"/>
                  </a:cubicBezTo>
                  <a:cubicBezTo>
                    <a:pt x="0" y="4"/>
                    <a:pt x="0" y="8"/>
                    <a:pt x="0" y="12"/>
                  </a:cubicBezTo>
                  <a:cubicBezTo>
                    <a:pt x="0" y="13"/>
                    <a:pt x="0" y="15"/>
                    <a:pt x="0" y="16"/>
                  </a:cubicBezTo>
                  <a:cubicBezTo>
                    <a:pt x="0" y="16"/>
                    <a:pt x="0" y="18"/>
                    <a:pt x="0" y="18"/>
                  </a:cubicBezTo>
                  <a:cubicBezTo>
                    <a:pt x="0" y="18"/>
                    <a:pt x="0" y="18"/>
                    <a:pt x="0" y="18"/>
                  </a:cubicBezTo>
                  <a:cubicBezTo>
                    <a:pt x="0" y="18"/>
                    <a:pt x="0" y="18"/>
                    <a:pt x="0" y="17"/>
                  </a:cubicBezTo>
                  <a:cubicBezTo>
                    <a:pt x="0" y="16"/>
                    <a:pt x="0" y="14"/>
                    <a:pt x="0" y="13"/>
                  </a:cubicBezTo>
                  <a:cubicBezTo>
                    <a:pt x="0" y="9"/>
                    <a:pt x="0" y="5"/>
                    <a:pt x="0" y="1"/>
                  </a:cubicBezTo>
                  <a:cubicBezTo>
                    <a:pt x="0" y="1"/>
                    <a:pt x="0" y="0"/>
                    <a:pt x="0" y="0"/>
                  </a:cubicBezTo>
                  <a:cubicBezTo>
                    <a:pt x="0" y="0"/>
                    <a:pt x="0" y="0"/>
                    <a:pt x="0"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0" name="isľiḓê"/>
            <p:cNvSpPr/>
            <p:nvPr userDrawn="1">
              <p:custDataLst>
                <p:tags r:id="rId68"/>
              </p:custDataLst>
            </p:nvPr>
          </p:nvSpPr>
          <p:spPr bwMode="auto">
            <a:xfrm>
              <a:off x="11057656" y="3046403"/>
              <a:ext cx="25601" cy="78769"/>
            </a:xfrm>
            <a:custGeom>
              <a:avLst/>
              <a:gdLst>
                <a:gd name="T0" fmla="*/ 6 w 6"/>
                <a:gd name="T1" fmla="*/ 0 h 19"/>
                <a:gd name="T2" fmla="*/ 6 w 6"/>
                <a:gd name="T3" fmla="*/ 0 h 19"/>
                <a:gd name="T4" fmla="*/ 5 w 6"/>
                <a:gd name="T5" fmla="*/ 1 h 19"/>
                <a:gd name="T6" fmla="*/ 0 w 6"/>
                <a:gd name="T7" fmla="*/ 19 h 19"/>
                <a:gd name="T8" fmla="*/ 1 w 6"/>
                <a:gd name="T9" fmla="*/ 19 h 19"/>
                <a:gd name="T10" fmla="*/ 6 w 6"/>
                <a:gd name="T11" fmla="*/ 1 h 19"/>
                <a:gd name="T12" fmla="*/ 6 w 6"/>
                <a:gd name="T13" fmla="*/ 1 h 19"/>
                <a:gd name="T14" fmla="*/ 6 w 6"/>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9">
                  <a:moveTo>
                    <a:pt x="6" y="0"/>
                  </a:moveTo>
                  <a:cubicBezTo>
                    <a:pt x="6" y="0"/>
                    <a:pt x="6" y="0"/>
                    <a:pt x="6" y="0"/>
                  </a:cubicBezTo>
                  <a:cubicBezTo>
                    <a:pt x="6" y="0"/>
                    <a:pt x="5" y="0"/>
                    <a:pt x="5" y="1"/>
                  </a:cubicBezTo>
                  <a:cubicBezTo>
                    <a:pt x="1" y="6"/>
                    <a:pt x="1" y="13"/>
                    <a:pt x="0" y="19"/>
                  </a:cubicBezTo>
                  <a:cubicBezTo>
                    <a:pt x="0" y="19"/>
                    <a:pt x="1" y="19"/>
                    <a:pt x="1" y="19"/>
                  </a:cubicBezTo>
                  <a:cubicBezTo>
                    <a:pt x="2" y="13"/>
                    <a:pt x="2" y="6"/>
                    <a:pt x="6" y="1"/>
                  </a:cubicBezTo>
                  <a:cubicBezTo>
                    <a:pt x="6" y="1"/>
                    <a:pt x="6" y="1"/>
                    <a:pt x="6" y="1"/>
                  </a:cubicBezTo>
                  <a:cubicBezTo>
                    <a:pt x="6" y="0"/>
                    <a:pt x="6" y="0"/>
                    <a:pt x="6"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1" name="iślídê"/>
            <p:cNvSpPr/>
            <p:nvPr userDrawn="1">
              <p:custDataLst>
                <p:tags r:id="rId69"/>
              </p:custDataLst>
            </p:nvPr>
          </p:nvSpPr>
          <p:spPr bwMode="auto">
            <a:xfrm>
              <a:off x="10951318" y="3115325"/>
              <a:ext cx="124062" cy="37416"/>
            </a:xfrm>
            <a:custGeom>
              <a:avLst/>
              <a:gdLst>
                <a:gd name="T0" fmla="*/ 11 w 30"/>
                <a:gd name="T1" fmla="*/ 0 h 9"/>
                <a:gd name="T2" fmla="*/ 8 w 30"/>
                <a:gd name="T3" fmla="*/ 0 h 9"/>
                <a:gd name="T4" fmla="*/ 7 w 30"/>
                <a:gd name="T5" fmla="*/ 0 h 9"/>
                <a:gd name="T6" fmla="*/ 0 w 30"/>
                <a:gd name="T7" fmla="*/ 3 h 9"/>
                <a:gd name="T8" fmla="*/ 0 w 30"/>
                <a:gd name="T9" fmla="*/ 3 h 9"/>
                <a:gd name="T10" fmla="*/ 0 w 30"/>
                <a:gd name="T11" fmla="*/ 3 h 9"/>
                <a:gd name="T12" fmla="*/ 0 w 30"/>
                <a:gd name="T13" fmla="*/ 4 h 9"/>
                <a:gd name="T14" fmla="*/ 8 w 30"/>
                <a:gd name="T15" fmla="*/ 9 h 9"/>
                <a:gd name="T16" fmla="*/ 9 w 30"/>
                <a:gd name="T17" fmla="*/ 9 h 9"/>
                <a:gd name="T18" fmla="*/ 14 w 30"/>
                <a:gd name="T19" fmla="*/ 9 h 9"/>
                <a:gd name="T20" fmla="*/ 16 w 30"/>
                <a:gd name="T21" fmla="*/ 9 h 9"/>
                <a:gd name="T22" fmla="*/ 18 w 30"/>
                <a:gd name="T23" fmla="*/ 9 h 9"/>
                <a:gd name="T24" fmla="*/ 19 w 30"/>
                <a:gd name="T25" fmla="*/ 9 h 9"/>
                <a:gd name="T26" fmla="*/ 29 w 30"/>
                <a:gd name="T27" fmla="*/ 5 h 9"/>
                <a:gd name="T28" fmla="*/ 30 w 30"/>
                <a:gd name="T29" fmla="*/ 4 h 9"/>
                <a:gd name="T30" fmla="*/ 30 w 30"/>
                <a:gd name="T31" fmla="*/ 3 h 9"/>
                <a:gd name="T32" fmla="*/ 30 w 30"/>
                <a:gd name="T33" fmla="*/ 3 h 9"/>
                <a:gd name="T34" fmla="*/ 27 w 30"/>
                <a:gd name="T35" fmla="*/ 2 h 9"/>
                <a:gd name="T36" fmla="*/ 26 w 30"/>
                <a:gd name="T37" fmla="*/ 2 h 9"/>
                <a:gd name="T38" fmla="*/ 23 w 30"/>
                <a:gd name="T39" fmla="*/ 1 h 9"/>
                <a:gd name="T40" fmla="*/ 20 w 30"/>
                <a:gd name="T41" fmla="*/ 0 h 9"/>
                <a:gd name="T42" fmla="*/ 20 w 30"/>
                <a:gd name="T43" fmla="*/ 0 h 9"/>
                <a:gd name="T44" fmla="*/ 14 w 30"/>
                <a:gd name="T45" fmla="*/ 0 h 9"/>
                <a:gd name="T46" fmla="*/ 11 w 30"/>
                <a:gd name="T4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9">
                  <a:moveTo>
                    <a:pt x="11" y="0"/>
                  </a:moveTo>
                  <a:cubicBezTo>
                    <a:pt x="10" y="0"/>
                    <a:pt x="9" y="0"/>
                    <a:pt x="8" y="0"/>
                  </a:cubicBezTo>
                  <a:cubicBezTo>
                    <a:pt x="8" y="0"/>
                    <a:pt x="7" y="0"/>
                    <a:pt x="7" y="0"/>
                  </a:cubicBezTo>
                  <a:cubicBezTo>
                    <a:pt x="2" y="1"/>
                    <a:pt x="1" y="2"/>
                    <a:pt x="0" y="3"/>
                  </a:cubicBezTo>
                  <a:cubicBezTo>
                    <a:pt x="0" y="3"/>
                    <a:pt x="0" y="3"/>
                    <a:pt x="0" y="3"/>
                  </a:cubicBezTo>
                  <a:cubicBezTo>
                    <a:pt x="0" y="3"/>
                    <a:pt x="0" y="3"/>
                    <a:pt x="0" y="3"/>
                  </a:cubicBezTo>
                  <a:cubicBezTo>
                    <a:pt x="0" y="3"/>
                    <a:pt x="0" y="3"/>
                    <a:pt x="0" y="4"/>
                  </a:cubicBezTo>
                  <a:cubicBezTo>
                    <a:pt x="1" y="5"/>
                    <a:pt x="3" y="7"/>
                    <a:pt x="8" y="9"/>
                  </a:cubicBezTo>
                  <a:cubicBezTo>
                    <a:pt x="8" y="9"/>
                    <a:pt x="9" y="9"/>
                    <a:pt x="9" y="9"/>
                  </a:cubicBezTo>
                  <a:cubicBezTo>
                    <a:pt x="10" y="9"/>
                    <a:pt x="12" y="9"/>
                    <a:pt x="14" y="9"/>
                  </a:cubicBezTo>
                  <a:cubicBezTo>
                    <a:pt x="15" y="9"/>
                    <a:pt x="15" y="9"/>
                    <a:pt x="16" y="9"/>
                  </a:cubicBezTo>
                  <a:cubicBezTo>
                    <a:pt x="17" y="9"/>
                    <a:pt x="17" y="9"/>
                    <a:pt x="18" y="9"/>
                  </a:cubicBezTo>
                  <a:cubicBezTo>
                    <a:pt x="18" y="9"/>
                    <a:pt x="19" y="9"/>
                    <a:pt x="19" y="9"/>
                  </a:cubicBezTo>
                  <a:cubicBezTo>
                    <a:pt x="25" y="9"/>
                    <a:pt x="28" y="6"/>
                    <a:pt x="29" y="5"/>
                  </a:cubicBezTo>
                  <a:cubicBezTo>
                    <a:pt x="30" y="4"/>
                    <a:pt x="30" y="4"/>
                    <a:pt x="30" y="4"/>
                  </a:cubicBezTo>
                  <a:cubicBezTo>
                    <a:pt x="30" y="4"/>
                    <a:pt x="30" y="4"/>
                    <a:pt x="30" y="3"/>
                  </a:cubicBezTo>
                  <a:cubicBezTo>
                    <a:pt x="30" y="3"/>
                    <a:pt x="30" y="3"/>
                    <a:pt x="30" y="3"/>
                  </a:cubicBezTo>
                  <a:cubicBezTo>
                    <a:pt x="29" y="3"/>
                    <a:pt x="28" y="2"/>
                    <a:pt x="27" y="2"/>
                  </a:cubicBezTo>
                  <a:cubicBezTo>
                    <a:pt x="27" y="2"/>
                    <a:pt x="26" y="2"/>
                    <a:pt x="26" y="2"/>
                  </a:cubicBezTo>
                  <a:cubicBezTo>
                    <a:pt x="25" y="1"/>
                    <a:pt x="24" y="1"/>
                    <a:pt x="23" y="1"/>
                  </a:cubicBezTo>
                  <a:cubicBezTo>
                    <a:pt x="22" y="1"/>
                    <a:pt x="21" y="1"/>
                    <a:pt x="20" y="0"/>
                  </a:cubicBezTo>
                  <a:cubicBezTo>
                    <a:pt x="20" y="0"/>
                    <a:pt x="20" y="0"/>
                    <a:pt x="20" y="0"/>
                  </a:cubicBezTo>
                  <a:cubicBezTo>
                    <a:pt x="18" y="0"/>
                    <a:pt x="16" y="0"/>
                    <a:pt x="14" y="0"/>
                  </a:cubicBezTo>
                  <a:cubicBezTo>
                    <a:pt x="13" y="0"/>
                    <a:pt x="12" y="0"/>
                    <a:pt x="11" y="0"/>
                  </a:cubicBezTo>
                </a:path>
              </a:pathLst>
            </a:custGeom>
            <a:solidFill>
              <a:srgbClr val="8787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2" name="íSlïḍè"/>
            <p:cNvSpPr/>
            <p:nvPr userDrawn="1">
              <p:custDataLst>
                <p:tags r:id="rId70"/>
              </p:custDataLst>
            </p:nvPr>
          </p:nvSpPr>
          <p:spPr bwMode="auto">
            <a:xfrm>
              <a:off x="10915872" y="3251202"/>
              <a:ext cx="208739" cy="171324"/>
            </a:xfrm>
            <a:custGeom>
              <a:avLst/>
              <a:gdLst>
                <a:gd name="T0" fmla="*/ 106 w 106"/>
                <a:gd name="T1" fmla="*/ 0 h 87"/>
                <a:gd name="T2" fmla="*/ 106 w 106"/>
                <a:gd name="T3" fmla="*/ 2 h 87"/>
                <a:gd name="T4" fmla="*/ 60 w 106"/>
                <a:gd name="T5" fmla="*/ 2 h 87"/>
                <a:gd name="T6" fmla="*/ 60 w 106"/>
                <a:gd name="T7" fmla="*/ 12 h 87"/>
                <a:gd name="T8" fmla="*/ 58 w 106"/>
                <a:gd name="T9" fmla="*/ 8 h 87"/>
                <a:gd name="T10" fmla="*/ 56 w 106"/>
                <a:gd name="T11" fmla="*/ 12 h 87"/>
                <a:gd name="T12" fmla="*/ 54 w 106"/>
                <a:gd name="T13" fmla="*/ 8 h 87"/>
                <a:gd name="T14" fmla="*/ 52 w 106"/>
                <a:gd name="T15" fmla="*/ 12 h 87"/>
                <a:gd name="T16" fmla="*/ 50 w 106"/>
                <a:gd name="T17" fmla="*/ 8 h 87"/>
                <a:gd name="T18" fmla="*/ 48 w 106"/>
                <a:gd name="T19" fmla="*/ 12 h 87"/>
                <a:gd name="T20" fmla="*/ 45 w 106"/>
                <a:gd name="T21" fmla="*/ 8 h 87"/>
                <a:gd name="T22" fmla="*/ 43 w 106"/>
                <a:gd name="T23" fmla="*/ 12 h 87"/>
                <a:gd name="T24" fmla="*/ 43 w 106"/>
                <a:gd name="T25" fmla="*/ 2 h 87"/>
                <a:gd name="T26" fmla="*/ 0 w 106"/>
                <a:gd name="T27" fmla="*/ 2 h 87"/>
                <a:gd name="T28" fmla="*/ 0 w 106"/>
                <a:gd name="T29" fmla="*/ 87 h 87"/>
                <a:gd name="T30" fmla="*/ 106 w 106"/>
                <a:gd name="T31" fmla="*/ 87 h 87"/>
                <a:gd name="T32" fmla="*/ 106 w 106"/>
                <a:gd name="T33" fmla="*/ 0 h 87"/>
                <a:gd name="T34" fmla="*/ 106 w 106"/>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87">
                  <a:moveTo>
                    <a:pt x="106" y="0"/>
                  </a:moveTo>
                  <a:lnTo>
                    <a:pt x="106" y="2"/>
                  </a:lnTo>
                  <a:lnTo>
                    <a:pt x="60" y="2"/>
                  </a:lnTo>
                  <a:lnTo>
                    <a:pt x="60" y="12"/>
                  </a:lnTo>
                  <a:lnTo>
                    <a:pt x="58" y="8"/>
                  </a:lnTo>
                  <a:lnTo>
                    <a:pt x="56" y="12"/>
                  </a:lnTo>
                  <a:lnTo>
                    <a:pt x="54" y="8"/>
                  </a:lnTo>
                  <a:lnTo>
                    <a:pt x="52" y="12"/>
                  </a:lnTo>
                  <a:lnTo>
                    <a:pt x="50" y="8"/>
                  </a:lnTo>
                  <a:lnTo>
                    <a:pt x="48" y="12"/>
                  </a:lnTo>
                  <a:lnTo>
                    <a:pt x="45" y="8"/>
                  </a:lnTo>
                  <a:lnTo>
                    <a:pt x="43" y="12"/>
                  </a:lnTo>
                  <a:lnTo>
                    <a:pt x="43" y="2"/>
                  </a:lnTo>
                  <a:lnTo>
                    <a:pt x="0" y="2"/>
                  </a:lnTo>
                  <a:lnTo>
                    <a:pt x="0" y="87"/>
                  </a:lnTo>
                  <a:lnTo>
                    <a:pt x="106" y="87"/>
                  </a:lnTo>
                  <a:lnTo>
                    <a:pt x="106" y="0"/>
                  </a:lnTo>
                  <a:lnTo>
                    <a:pt x="106" y="0"/>
                  </a:lnTo>
                  <a:close/>
                </a:path>
              </a:pathLst>
            </a:custGeom>
            <a:solidFill>
              <a:srgbClr val="FFCD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3" name="ïṩḻîḑé"/>
            <p:cNvSpPr/>
            <p:nvPr userDrawn="1">
              <p:custDataLst>
                <p:tags r:id="rId71"/>
              </p:custDataLst>
            </p:nvPr>
          </p:nvSpPr>
          <p:spPr bwMode="auto">
            <a:xfrm>
              <a:off x="10915872" y="3251202"/>
              <a:ext cx="208739" cy="171324"/>
            </a:xfrm>
            <a:custGeom>
              <a:avLst/>
              <a:gdLst>
                <a:gd name="T0" fmla="*/ 106 w 106"/>
                <a:gd name="T1" fmla="*/ 0 h 87"/>
                <a:gd name="T2" fmla="*/ 106 w 106"/>
                <a:gd name="T3" fmla="*/ 2 h 87"/>
                <a:gd name="T4" fmla="*/ 60 w 106"/>
                <a:gd name="T5" fmla="*/ 2 h 87"/>
                <a:gd name="T6" fmla="*/ 60 w 106"/>
                <a:gd name="T7" fmla="*/ 12 h 87"/>
                <a:gd name="T8" fmla="*/ 58 w 106"/>
                <a:gd name="T9" fmla="*/ 8 h 87"/>
                <a:gd name="T10" fmla="*/ 56 w 106"/>
                <a:gd name="T11" fmla="*/ 12 h 87"/>
                <a:gd name="T12" fmla="*/ 54 w 106"/>
                <a:gd name="T13" fmla="*/ 8 h 87"/>
                <a:gd name="T14" fmla="*/ 52 w 106"/>
                <a:gd name="T15" fmla="*/ 12 h 87"/>
                <a:gd name="T16" fmla="*/ 50 w 106"/>
                <a:gd name="T17" fmla="*/ 8 h 87"/>
                <a:gd name="T18" fmla="*/ 48 w 106"/>
                <a:gd name="T19" fmla="*/ 12 h 87"/>
                <a:gd name="T20" fmla="*/ 45 w 106"/>
                <a:gd name="T21" fmla="*/ 8 h 87"/>
                <a:gd name="T22" fmla="*/ 43 w 106"/>
                <a:gd name="T23" fmla="*/ 12 h 87"/>
                <a:gd name="T24" fmla="*/ 43 w 106"/>
                <a:gd name="T25" fmla="*/ 2 h 87"/>
                <a:gd name="T26" fmla="*/ 0 w 106"/>
                <a:gd name="T27" fmla="*/ 2 h 87"/>
                <a:gd name="T28" fmla="*/ 0 w 106"/>
                <a:gd name="T29" fmla="*/ 87 h 87"/>
                <a:gd name="T30" fmla="*/ 106 w 106"/>
                <a:gd name="T31" fmla="*/ 87 h 87"/>
                <a:gd name="T32" fmla="*/ 106 w 106"/>
                <a:gd name="T33" fmla="*/ 0 h 87"/>
                <a:gd name="T34" fmla="*/ 106 w 106"/>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87">
                  <a:moveTo>
                    <a:pt x="106" y="0"/>
                  </a:moveTo>
                  <a:lnTo>
                    <a:pt x="106" y="2"/>
                  </a:lnTo>
                  <a:lnTo>
                    <a:pt x="60" y="2"/>
                  </a:lnTo>
                  <a:lnTo>
                    <a:pt x="60" y="12"/>
                  </a:lnTo>
                  <a:lnTo>
                    <a:pt x="58" y="8"/>
                  </a:lnTo>
                  <a:lnTo>
                    <a:pt x="56" y="12"/>
                  </a:lnTo>
                  <a:lnTo>
                    <a:pt x="54" y="8"/>
                  </a:lnTo>
                  <a:lnTo>
                    <a:pt x="52" y="12"/>
                  </a:lnTo>
                  <a:lnTo>
                    <a:pt x="50" y="8"/>
                  </a:lnTo>
                  <a:lnTo>
                    <a:pt x="48" y="12"/>
                  </a:lnTo>
                  <a:lnTo>
                    <a:pt x="45" y="8"/>
                  </a:lnTo>
                  <a:lnTo>
                    <a:pt x="43" y="12"/>
                  </a:lnTo>
                  <a:lnTo>
                    <a:pt x="43" y="2"/>
                  </a:lnTo>
                  <a:lnTo>
                    <a:pt x="0" y="2"/>
                  </a:lnTo>
                  <a:lnTo>
                    <a:pt x="0" y="87"/>
                  </a:lnTo>
                  <a:lnTo>
                    <a:pt x="106" y="87"/>
                  </a:lnTo>
                  <a:lnTo>
                    <a:pt x="106" y="0"/>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4" name="ïş1iḋè"/>
            <p:cNvSpPr/>
            <p:nvPr userDrawn="1">
              <p:custDataLst>
                <p:tags r:id="rId72"/>
              </p:custDataLst>
            </p:nvPr>
          </p:nvSpPr>
          <p:spPr bwMode="auto">
            <a:xfrm>
              <a:off x="10915872" y="3251202"/>
              <a:ext cx="208739" cy="3939"/>
            </a:xfrm>
            <a:custGeom>
              <a:avLst/>
              <a:gdLst>
                <a:gd name="T0" fmla="*/ 60 w 106"/>
                <a:gd name="T1" fmla="*/ 0 h 2"/>
                <a:gd name="T2" fmla="*/ 60 w 106"/>
                <a:gd name="T3" fmla="*/ 2 h 2"/>
                <a:gd name="T4" fmla="*/ 106 w 106"/>
                <a:gd name="T5" fmla="*/ 2 h 2"/>
                <a:gd name="T6" fmla="*/ 106 w 106"/>
                <a:gd name="T7" fmla="*/ 0 h 2"/>
                <a:gd name="T8" fmla="*/ 60 w 106"/>
                <a:gd name="T9" fmla="*/ 0 h 2"/>
                <a:gd name="T10" fmla="*/ 0 w 106"/>
                <a:gd name="T11" fmla="*/ 0 h 2"/>
                <a:gd name="T12" fmla="*/ 0 w 106"/>
                <a:gd name="T13" fmla="*/ 2 h 2"/>
                <a:gd name="T14" fmla="*/ 43 w 106"/>
                <a:gd name="T15" fmla="*/ 2 h 2"/>
                <a:gd name="T16" fmla="*/ 43 w 106"/>
                <a:gd name="T17" fmla="*/ 0 h 2"/>
                <a:gd name="T18" fmla="*/ 0 w 106"/>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2">
                  <a:moveTo>
                    <a:pt x="60" y="0"/>
                  </a:moveTo>
                  <a:lnTo>
                    <a:pt x="60" y="2"/>
                  </a:lnTo>
                  <a:lnTo>
                    <a:pt x="106" y="2"/>
                  </a:lnTo>
                  <a:lnTo>
                    <a:pt x="106" y="0"/>
                  </a:lnTo>
                  <a:lnTo>
                    <a:pt x="60" y="0"/>
                  </a:lnTo>
                  <a:close/>
                  <a:moveTo>
                    <a:pt x="0" y="0"/>
                  </a:moveTo>
                  <a:lnTo>
                    <a:pt x="0" y="2"/>
                  </a:lnTo>
                  <a:lnTo>
                    <a:pt x="43" y="2"/>
                  </a:lnTo>
                  <a:lnTo>
                    <a:pt x="43" y="0"/>
                  </a:lnTo>
                  <a:lnTo>
                    <a:pt x="0" y="0"/>
                  </a:lnTo>
                  <a:close/>
                </a:path>
              </a:pathLst>
            </a:custGeom>
            <a:solidFill>
              <a:srgbClr val="BF9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5" name="îş1íḑè"/>
            <p:cNvSpPr/>
            <p:nvPr userDrawn="1">
              <p:custDataLst>
                <p:tags r:id="rId73"/>
              </p:custDataLst>
            </p:nvPr>
          </p:nvSpPr>
          <p:spPr bwMode="auto">
            <a:xfrm>
              <a:off x="10915872" y="3251202"/>
              <a:ext cx="208739" cy="3939"/>
            </a:xfrm>
            <a:custGeom>
              <a:avLst/>
              <a:gdLst>
                <a:gd name="T0" fmla="*/ 60 w 106"/>
                <a:gd name="T1" fmla="*/ 0 h 2"/>
                <a:gd name="T2" fmla="*/ 60 w 106"/>
                <a:gd name="T3" fmla="*/ 2 h 2"/>
                <a:gd name="T4" fmla="*/ 106 w 106"/>
                <a:gd name="T5" fmla="*/ 2 h 2"/>
                <a:gd name="T6" fmla="*/ 106 w 106"/>
                <a:gd name="T7" fmla="*/ 0 h 2"/>
                <a:gd name="T8" fmla="*/ 60 w 106"/>
                <a:gd name="T9" fmla="*/ 0 h 2"/>
                <a:gd name="T10" fmla="*/ 0 w 106"/>
                <a:gd name="T11" fmla="*/ 0 h 2"/>
                <a:gd name="T12" fmla="*/ 0 w 106"/>
                <a:gd name="T13" fmla="*/ 2 h 2"/>
                <a:gd name="T14" fmla="*/ 43 w 106"/>
                <a:gd name="T15" fmla="*/ 2 h 2"/>
                <a:gd name="T16" fmla="*/ 43 w 106"/>
                <a:gd name="T17" fmla="*/ 0 h 2"/>
                <a:gd name="T18" fmla="*/ 0 w 106"/>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2">
                  <a:moveTo>
                    <a:pt x="60" y="0"/>
                  </a:moveTo>
                  <a:lnTo>
                    <a:pt x="60" y="2"/>
                  </a:lnTo>
                  <a:lnTo>
                    <a:pt x="106" y="2"/>
                  </a:lnTo>
                  <a:lnTo>
                    <a:pt x="106" y="0"/>
                  </a:lnTo>
                  <a:lnTo>
                    <a:pt x="60" y="0"/>
                  </a:lnTo>
                  <a:moveTo>
                    <a:pt x="0" y="0"/>
                  </a:moveTo>
                  <a:lnTo>
                    <a:pt x="0" y="2"/>
                  </a:lnTo>
                  <a:lnTo>
                    <a:pt x="43" y="2"/>
                  </a:lnTo>
                  <a:lnTo>
                    <a:pt x="4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6" name="îṥļïdê"/>
            <p:cNvSpPr/>
            <p:nvPr userDrawn="1">
              <p:custDataLst>
                <p:tags r:id="rId74"/>
              </p:custDataLst>
            </p:nvPr>
          </p:nvSpPr>
          <p:spPr bwMode="auto">
            <a:xfrm>
              <a:off x="10911933" y="3213787"/>
              <a:ext cx="216616" cy="37416"/>
            </a:xfrm>
            <a:custGeom>
              <a:avLst/>
              <a:gdLst>
                <a:gd name="T0" fmla="*/ 50 w 110"/>
                <a:gd name="T1" fmla="*/ 0 h 19"/>
                <a:gd name="T2" fmla="*/ 62 w 110"/>
                <a:gd name="T3" fmla="*/ 0 h 19"/>
                <a:gd name="T4" fmla="*/ 62 w 110"/>
                <a:gd name="T5" fmla="*/ 19 h 19"/>
                <a:gd name="T6" fmla="*/ 108 w 110"/>
                <a:gd name="T7" fmla="*/ 19 h 19"/>
                <a:gd name="T8" fmla="*/ 108 w 110"/>
                <a:gd name="T9" fmla="*/ 19 h 19"/>
                <a:gd name="T10" fmla="*/ 110 w 110"/>
                <a:gd name="T11" fmla="*/ 19 h 19"/>
                <a:gd name="T12" fmla="*/ 110 w 110"/>
                <a:gd name="T13" fmla="*/ 0 h 19"/>
                <a:gd name="T14" fmla="*/ 77 w 110"/>
                <a:gd name="T15" fmla="*/ 0 h 19"/>
                <a:gd name="T16" fmla="*/ 77 w 110"/>
                <a:gd name="T17" fmla="*/ 0 h 19"/>
                <a:gd name="T18" fmla="*/ 58 w 110"/>
                <a:gd name="T19" fmla="*/ 0 h 19"/>
                <a:gd name="T20" fmla="*/ 56 w 110"/>
                <a:gd name="T21" fmla="*/ 0 h 19"/>
                <a:gd name="T22" fmla="*/ 50 w 110"/>
                <a:gd name="T23" fmla="*/ 0 h 19"/>
                <a:gd name="T24" fmla="*/ 0 w 110"/>
                <a:gd name="T25" fmla="*/ 0 h 19"/>
                <a:gd name="T26" fmla="*/ 0 w 110"/>
                <a:gd name="T27" fmla="*/ 19 h 19"/>
                <a:gd name="T28" fmla="*/ 2 w 110"/>
                <a:gd name="T29" fmla="*/ 19 h 19"/>
                <a:gd name="T30" fmla="*/ 45 w 110"/>
                <a:gd name="T31" fmla="*/ 19 h 19"/>
                <a:gd name="T32" fmla="*/ 45 w 110"/>
                <a:gd name="T33" fmla="*/ 0 h 19"/>
                <a:gd name="T34" fmla="*/ 41 w 110"/>
                <a:gd name="T35" fmla="*/ 0 h 19"/>
                <a:gd name="T36" fmla="*/ 39 w 110"/>
                <a:gd name="T37" fmla="*/ 0 h 19"/>
                <a:gd name="T38" fmla="*/ 25 w 110"/>
                <a:gd name="T39" fmla="*/ 0 h 19"/>
                <a:gd name="T40" fmla="*/ 25 w 110"/>
                <a:gd name="T41" fmla="*/ 0 h 19"/>
                <a:gd name="T42" fmla="*/ 0 w 11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19">
                  <a:moveTo>
                    <a:pt x="50" y="0"/>
                  </a:moveTo>
                  <a:lnTo>
                    <a:pt x="62" y="0"/>
                  </a:lnTo>
                  <a:lnTo>
                    <a:pt x="62" y="19"/>
                  </a:lnTo>
                  <a:lnTo>
                    <a:pt x="108" y="19"/>
                  </a:lnTo>
                  <a:lnTo>
                    <a:pt x="108" y="19"/>
                  </a:lnTo>
                  <a:lnTo>
                    <a:pt x="110" y="19"/>
                  </a:lnTo>
                  <a:lnTo>
                    <a:pt x="110" y="0"/>
                  </a:lnTo>
                  <a:lnTo>
                    <a:pt x="77" y="0"/>
                  </a:lnTo>
                  <a:lnTo>
                    <a:pt x="77" y="0"/>
                  </a:lnTo>
                  <a:lnTo>
                    <a:pt x="58" y="0"/>
                  </a:lnTo>
                  <a:lnTo>
                    <a:pt x="56" y="0"/>
                  </a:lnTo>
                  <a:lnTo>
                    <a:pt x="50" y="0"/>
                  </a:lnTo>
                  <a:close/>
                  <a:moveTo>
                    <a:pt x="0" y="0"/>
                  </a:moveTo>
                  <a:lnTo>
                    <a:pt x="0" y="19"/>
                  </a:lnTo>
                  <a:lnTo>
                    <a:pt x="2" y="19"/>
                  </a:lnTo>
                  <a:lnTo>
                    <a:pt x="45" y="19"/>
                  </a:lnTo>
                  <a:lnTo>
                    <a:pt x="45" y="0"/>
                  </a:lnTo>
                  <a:lnTo>
                    <a:pt x="41" y="0"/>
                  </a:lnTo>
                  <a:lnTo>
                    <a:pt x="39" y="0"/>
                  </a:lnTo>
                  <a:lnTo>
                    <a:pt x="25" y="0"/>
                  </a:lnTo>
                  <a:lnTo>
                    <a:pt x="25" y="0"/>
                  </a:lnTo>
                  <a:lnTo>
                    <a:pt x="0" y="0"/>
                  </a:lnTo>
                  <a:close/>
                </a:path>
              </a:pathLst>
            </a:custGeom>
            <a:solidFill>
              <a:srgbClr val="FFCD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7" name="îš1ïďè"/>
            <p:cNvSpPr/>
            <p:nvPr userDrawn="1">
              <p:custDataLst>
                <p:tags r:id="rId75"/>
              </p:custDataLst>
            </p:nvPr>
          </p:nvSpPr>
          <p:spPr bwMode="auto">
            <a:xfrm>
              <a:off x="10911933" y="3213787"/>
              <a:ext cx="216616" cy="37416"/>
            </a:xfrm>
            <a:custGeom>
              <a:avLst/>
              <a:gdLst>
                <a:gd name="T0" fmla="*/ 50 w 110"/>
                <a:gd name="T1" fmla="*/ 0 h 19"/>
                <a:gd name="T2" fmla="*/ 62 w 110"/>
                <a:gd name="T3" fmla="*/ 0 h 19"/>
                <a:gd name="T4" fmla="*/ 62 w 110"/>
                <a:gd name="T5" fmla="*/ 19 h 19"/>
                <a:gd name="T6" fmla="*/ 108 w 110"/>
                <a:gd name="T7" fmla="*/ 19 h 19"/>
                <a:gd name="T8" fmla="*/ 108 w 110"/>
                <a:gd name="T9" fmla="*/ 19 h 19"/>
                <a:gd name="T10" fmla="*/ 110 w 110"/>
                <a:gd name="T11" fmla="*/ 19 h 19"/>
                <a:gd name="T12" fmla="*/ 110 w 110"/>
                <a:gd name="T13" fmla="*/ 0 h 19"/>
                <a:gd name="T14" fmla="*/ 77 w 110"/>
                <a:gd name="T15" fmla="*/ 0 h 19"/>
                <a:gd name="T16" fmla="*/ 77 w 110"/>
                <a:gd name="T17" fmla="*/ 0 h 19"/>
                <a:gd name="T18" fmla="*/ 58 w 110"/>
                <a:gd name="T19" fmla="*/ 0 h 19"/>
                <a:gd name="T20" fmla="*/ 56 w 110"/>
                <a:gd name="T21" fmla="*/ 0 h 19"/>
                <a:gd name="T22" fmla="*/ 50 w 110"/>
                <a:gd name="T23" fmla="*/ 0 h 19"/>
                <a:gd name="T24" fmla="*/ 0 w 110"/>
                <a:gd name="T25" fmla="*/ 0 h 19"/>
                <a:gd name="T26" fmla="*/ 0 w 110"/>
                <a:gd name="T27" fmla="*/ 19 h 19"/>
                <a:gd name="T28" fmla="*/ 2 w 110"/>
                <a:gd name="T29" fmla="*/ 19 h 19"/>
                <a:gd name="T30" fmla="*/ 45 w 110"/>
                <a:gd name="T31" fmla="*/ 19 h 19"/>
                <a:gd name="T32" fmla="*/ 45 w 110"/>
                <a:gd name="T33" fmla="*/ 0 h 19"/>
                <a:gd name="T34" fmla="*/ 41 w 110"/>
                <a:gd name="T35" fmla="*/ 0 h 19"/>
                <a:gd name="T36" fmla="*/ 39 w 110"/>
                <a:gd name="T37" fmla="*/ 0 h 19"/>
                <a:gd name="T38" fmla="*/ 25 w 110"/>
                <a:gd name="T39" fmla="*/ 0 h 19"/>
                <a:gd name="T40" fmla="*/ 25 w 110"/>
                <a:gd name="T41" fmla="*/ 0 h 19"/>
                <a:gd name="T42" fmla="*/ 0 w 11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19">
                  <a:moveTo>
                    <a:pt x="50" y="0"/>
                  </a:moveTo>
                  <a:lnTo>
                    <a:pt x="62" y="0"/>
                  </a:lnTo>
                  <a:lnTo>
                    <a:pt x="62" y="19"/>
                  </a:lnTo>
                  <a:lnTo>
                    <a:pt x="108" y="19"/>
                  </a:lnTo>
                  <a:lnTo>
                    <a:pt x="108" y="19"/>
                  </a:lnTo>
                  <a:lnTo>
                    <a:pt x="110" y="19"/>
                  </a:lnTo>
                  <a:lnTo>
                    <a:pt x="110" y="0"/>
                  </a:lnTo>
                  <a:lnTo>
                    <a:pt x="77" y="0"/>
                  </a:lnTo>
                  <a:lnTo>
                    <a:pt x="77" y="0"/>
                  </a:lnTo>
                  <a:lnTo>
                    <a:pt x="58" y="0"/>
                  </a:lnTo>
                  <a:lnTo>
                    <a:pt x="56" y="0"/>
                  </a:lnTo>
                  <a:lnTo>
                    <a:pt x="50" y="0"/>
                  </a:lnTo>
                  <a:moveTo>
                    <a:pt x="0" y="0"/>
                  </a:moveTo>
                  <a:lnTo>
                    <a:pt x="0" y="19"/>
                  </a:lnTo>
                  <a:lnTo>
                    <a:pt x="2" y="19"/>
                  </a:lnTo>
                  <a:lnTo>
                    <a:pt x="45" y="19"/>
                  </a:lnTo>
                  <a:lnTo>
                    <a:pt x="45" y="0"/>
                  </a:lnTo>
                  <a:lnTo>
                    <a:pt x="41" y="0"/>
                  </a:lnTo>
                  <a:lnTo>
                    <a:pt x="39" y="0"/>
                  </a:lnTo>
                  <a:lnTo>
                    <a:pt x="25" y="0"/>
                  </a:lnTo>
                  <a:lnTo>
                    <a:pt x="2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8" name="ïşḷide"/>
            <p:cNvSpPr/>
            <p:nvPr userDrawn="1">
              <p:custDataLst>
                <p:tags r:id="rId76"/>
              </p:custDataLst>
            </p:nvPr>
          </p:nvSpPr>
          <p:spPr bwMode="auto">
            <a:xfrm>
              <a:off x="11000549" y="3213787"/>
              <a:ext cx="33477" cy="61047"/>
            </a:xfrm>
            <a:custGeom>
              <a:avLst/>
              <a:gdLst>
                <a:gd name="T0" fmla="*/ 0 w 17"/>
                <a:gd name="T1" fmla="*/ 0 h 31"/>
                <a:gd name="T2" fmla="*/ 0 w 17"/>
                <a:gd name="T3" fmla="*/ 0 h 31"/>
                <a:gd name="T4" fmla="*/ 0 w 17"/>
                <a:gd name="T5" fmla="*/ 19 h 31"/>
                <a:gd name="T6" fmla="*/ 0 w 17"/>
                <a:gd name="T7" fmla="*/ 21 h 31"/>
                <a:gd name="T8" fmla="*/ 0 w 17"/>
                <a:gd name="T9" fmla="*/ 31 h 31"/>
                <a:gd name="T10" fmla="*/ 2 w 17"/>
                <a:gd name="T11" fmla="*/ 27 h 31"/>
                <a:gd name="T12" fmla="*/ 5 w 17"/>
                <a:gd name="T13" fmla="*/ 31 h 31"/>
                <a:gd name="T14" fmla="*/ 7 w 17"/>
                <a:gd name="T15" fmla="*/ 27 h 31"/>
                <a:gd name="T16" fmla="*/ 9 w 17"/>
                <a:gd name="T17" fmla="*/ 31 h 31"/>
                <a:gd name="T18" fmla="*/ 11 w 17"/>
                <a:gd name="T19" fmla="*/ 27 h 31"/>
                <a:gd name="T20" fmla="*/ 13 w 17"/>
                <a:gd name="T21" fmla="*/ 31 h 31"/>
                <a:gd name="T22" fmla="*/ 15 w 17"/>
                <a:gd name="T23" fmla="*/ 27 h 31"/>
                <a:gd name="T24" fmla="*/ 17 w 17"/>
                <a:gd name="T25" fmla="*/ 31 h 31"/>
                <a:gd name="T26" fmla="*/ 17 w 17"/>
                <a:gd name="T27" fmla="*/ 21 h 31"/>
                <a:gd name="T28" fmla="*/ 17 w 17"/>
                <a:gd name="T29" fmla="*/ 19 h 31"/>
                <a:gd name="T30" fmla="*/ 17 w 17"/>
                <a:gd name="T31" fmla="*/ 0 h 31"/>
                <a:gd name="T32" fmla="*/ 5 w 17"/>
                <a:gd name="T33" fmla="*/ 0 h 31"/>
                <a:gd name="T34" fmla="*/ 0 w 17"/>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31">
                  <a:moveTo>
                    <a:pt x="0" y="0"/>
                  </a:moveTo>
                  <a:lnTo>
                    <a:pt x="0" y="0"/>
                  </a:lnTo>
                  <a:lnTo>
                    <a:pt x="0" y="19"/>
                  </a:lnTo>
                  <a:lnTo>
                    <a:pt x="0" y="21"/>
                  </a:lnTo>
                  <a:lnTo>
                    <a:pt x="0" y="31"/>
                  </a:lnTo>
                  <a:lnTo>
                    <a:pt x="2" y="27"/>
                  </a:lnTo>
                  <a:lnTo>
                    <a:pt x="5" y="31"/>
                  </a:lnTo>
                  <a:lnTo>
                    <a:pt x="7" y="27"/>
                  </a:lnTo>
                  <a:lnTo>
                    <a:pt x="9" y="31"/>
                  </a:lnTo>
                  <a:lnTo>
                    <a:pt x="11" y="27"/>
                  </a:lnTo>
                  <a:lnTo>
                    <a:pt x="13" y="31"/>
                  </a:lnTo>
                  <a:lnTo>
                    <a:pt x="15" y="27"/>
                  </a:lnTo>
                  <a:lnTo>
                    <a:pt x="17" y="31"/>
                  </a:lnTo>
                  <a:lnTo>
                    <a:pt x="17" y="21"/>
                  </a:lnTo>
                  <a:lnTo>
                    <a:pt x="17" y="19"/>
                  </a:lnTo>
                  <a:lnTo>
                    <a:pt x="17" y="0"/>
                  </a:lnTo>
                  <a:lnTo>
                    <a:pt x="5" y="0"/>
                  </a:lnTo>
                  <a:lnTo>
                    <a:pt x="0" y="0"/>
                  </a:lnTo>
                  <a:close/>
                </a:path>
              </a:pathLst>
            </a:custGeom>
            <a:solidFill>
              <a:srgbClr val="EE9B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9" name="iṣļïḋê"/>
            <p:cNvSpPr/>
            <p:nvPr userDrawn="1">
              <p:custDataLst>
                <p:tags r:id="rId77"/>
              </p:custDataLst>
            </p:nvPr>
          </p:nvSpPr>
          <p:spPr bwMode="auto">
            <a:xfrm>
              <a:off x="11000549" y="3213787"/>
              <a:ext cx="33477" cy="61047"/>
            </a:xfrm>
            <a:custGeom>
              <a:avLst/>
              <a:gdLst>
                <a:gd name="T0" fmla="*/ 0 w 17"/>
                <a:gd name="T1" fmla="*/ 0 h 31"/>
                <a:gd name="T2" fmla="*/ 0 w 17"/>
                <a:gd name="T3" fmla="*/ 0 h 31"/>
                <a:gd name="T4" fmla="*/ 0 w 17"/>
                <a:gd name="T5" fmla="*/ 19 h 31"/>
                <a:gd name="T6" fmla="*/ 0 w 17"/>
                <a:gd name="T7" fmla="*/ 21 h 31"/>
                <a:gd name="T8" fmla="*/ 0 w 17"/>
                <a:gd name="T9" fmla="*/ 31 h 31"/>
                <a:gd name="T10" fmla="*/ 2 w 17"/>
                <a:gd name="T11" fmla="*/ 27 h 31"/>
                <a:gd name="T12" fmla="*/ 5 w 17"/>
                <a:gd name="T13" fmla="*/ 31 h 31"/>
                <a:gd name="T14" fmla="*/ 7 w 17"/>
                <a:gd name="T15" fmla="*/ 27 h 31"/>
                <a:gd name="T16" fmla="*/ 9 w 17"/>
                <a:gd name="T17" fmla="*/ 31 h 31"/>
                <a:gd name="T18" fmla="*/ 11 w 17"/>
                <a:gd name="T19" fmla="*/ 27 h 31"/>
                <a:gd name="T20" fmla="*/ 13 w 17"/>
                <a:gd name="T21" fmla="*/ 31 h 31"/>
                <a:gd name="T22" fmla="*/ 15 w 17"/>
                <a:gd name="T23" fmla="*/ 27 h 31"/>
                <a:gd name="T24" fmla="*/ 17 w 17"/>
                <a:gd name="T25" fmla="*/ 31 h 31"/>
                <a:gd name="T26" fmla="*/ 17 w 17"/>
                <a:gd name="T27" fmla="*/ 21 h 31"/>
                <a:gd name="T28" fmla="*/ 17 w 17"/>
                <a:gd name="T29" fmla="*/ 19 h 31"/>
                <a:gd name="T30" fmla="*/ 17 w 17"/>
                <a:gd name="T31" fmla="*/ 0 h 31"/>
                <a:gd name="T32" fmla="*/ 5 w 17"/>
                <a:gd name="T33" fmla="*/ 0 h 31"/>
                <a:gd name="T34" fmla="*/ 0 w 17"/>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31">
                  <a:moveTo>
                    <a:pt x="0" y="0"/>
                  </a:moveTo>
                  <a:lnTo>
                    <a:pt x="0" y="0"/>
                  </a:lnTo>
                  <a:lnTo>
                    <a:pt x="0" y="19"/>
                  </a:lnTo>
                  <a:lnTo>
                    <a:pt x="0" y="21"/>
                  </a:lnTo>
                  <a:lnTo>
                    <a:pt x="0" y="31"/>
                  </a:lnTo>
                  <a:lnTo>
                    <a:pt x="2" y="27"/>
                  </a:lnTo>
                  <a:lnTo>
                    <a:pt x="5" y="31"/>
                  </a:lnTo>
                  <a:lnTo>
                    <a:pt x="7" y="27"/>
                  </a:lnTo>
                  <a:lnTo>
                    <a:pt x="9" y="31"/>
                  </a:lnTo>
                  <a:lnTo>
                    <a:pt x="11" y="27"/>
                  </a:lnTo>
                  <a:lnTo>
                    <a:pt x="13" y="31"/>
                  </a:lnTo>
                  <a:lnTo>
                    <a:pt x="15" y="27"/>
                  </a:lnTo>
                  <a:lnTo>
                    <a:pt x="17" y="31"/>
                  </a:lnTo>
                  <a:lnTo>
                    <a:pt x="17" y="21"/>
                  </a:lnTo>
                  <a:lnTo>
                    <a:pt x="17" y="19"/>
                  </a:lnTo>
                  <a:lnTo>
                    <a:pt x="17" y="0"/>
                  </a:lnTo>
                  <a:lnTo>
                    <a:pt x="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1" name="ïśľídê"/>
            <p:cNvSpPr/>
            <p:nvPr userDrawn="1">
              <p:custDataLst>
                <p:tags r:id="rId78"/>
              </p:custDataLst>
            </p:nvPr>
          </p:nvSpPr>
          <p:spPr bwMode="auto">
            <a:xfrm>
              <a:off x="10525963" y="2384741"/>
              <a:ext cx="102399" cy="102399"/>
            </a:xfrm>
            <a:custGeom>
              <a:avLst/>
              <a:gdLst>
                <a:gd name="T0" fmla="*/ 23 w 25"/>
                <a:gd name="T1" fmla="*/ 13 h 25"/>
                <a:gd name="T2" fmla="*/ 21 w 25"/>
                <a:gd name="T3" fmla="*/ 13 h 25"/>
                <a:gd name="T4" fmla="*/ 13 w 25"/>
                <a:gd name="T5" fmla="*/ 21 h 25"/>
                <a:gd name="T6" fmla="*/ 4 w 25"/>
                <a:gd name="T7" fmla="*/ 13 h 25"/>
                <a:gd name="T8" fmla="*/ 13 w 25"/>
                <a:gd name="T9" fmla="*/ 4 h 25"/>
                <a:gd name="T10" fmla="*/ 21 w 25"/>
                <a:gd name="T11" fmla="*/ 13 h 25"/>
                <a:gd name="T12" fmla="*/ 23 w 25"/>
                <a:gd name="T13" fmla="*/ 13 h 25"/>
                <a:gd name="T14" fmla="*/ 25 w 25"/>
                <a:gd name="T15" fmla="*/ 13 h 25"/>
                <a:gd name="T16" fmla="*/ 13 w 25"/>
                <a:gd name="T17" fmla="*/ 0 h 25"/>
                <a:gd name="T18" fmla="*/ 0 w 25"/>
                <a:gd name="T19" fmla="*/ 13 h 25"/>
                <a:gd name="T20" fmla="*/ 13 w 25"/>
                <a:gd name="T21" fmla="*/ 25 h 25"/>
                <a:gd name="T22" fmla="*/ 25 w 25"/>
                <a:gd name="T23" fmla="*/ 13 h 25"/>
                <a:gd name="T24" fmla="*/ 23 w 25"/>
                <a:gd name="T25"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3"/>
                  </a:moveTo>
                  <a:cubicBezTo>
                    <a:pt x="21" y="13"/>
                    <a:pt x="21" y="13"/>
                    <a:pt x="21" y="13"/>
                  </a:cubicBezTo>
                  <a:cubicBezTo>
                    <a:pt x="21" y="17"/>
                    <a:pt x="18" y="21"/>
                    <a:pt x="13" y="21"/>
                  </a:cubicBezTo>
                  <a:cubicBezTo>
                    <a:pt x="8" y="21"/>
                    <a:pt x="4" y="17"/>
                    <a:pt x="4" y="13"/>
                  </a:cubicBezTo>
                  <a:cubicBezTo>
                    <a:pt x="4" y="8"/>
                    <a:pt x="8" y="4"/>
                    <a:pt x="13" y="4"/>
                  </a:cubicBezTo>
                  <a:cubicBezTo>
                    <a:pt x="18" y="4"/>
                    <a:pt x="21" y="8"/>
                    <a:pt x="21" y="13"/>
                  </a:cubicBezTo>
                  <a:cubicBezTo>
                    <a:pt x="23" y="13"/>
                    <a:pt x="23" y="13"/>
                    <a:pt x="23" y="13"/>
                  </a:cubicBezTo>
                  <a:cubicBezTo>
                    <a:pt x="25" y="13"/>
                    <a:pt x="25" y="13"/>
                    <a:pt x="25" y="13"/>
                  </a:cubicBezTo>
                  <a:cubicBezTo>
                    <a:pt x="25" y="6"/>
                    <a:pt x="20" y="0"/>
                    <a:pt x="13" y="0"/>
                  </a:cubicBezTo>
                  <a:cubicBezTo>
                    <a:pt x="6" y="0"/>
                    <a:pt x="0" y="6"/>
                    <a:pt x="0" y="13"/>
                  </a:cubicBezTo>
                  <a:cubicBezTo>
                    <a:pt x="0" y="20"/>
                    <a:pt x="6" y="25"/>
                    <a:pt x="13" y="25"/>
                  </a:cubicBezTo>
                  <a:cubicBezTo>
                    <a:pt x="20" y="25"/>
                    <a:pt x="25" y="20"/>
                    <a:pt x="25" y="13"/>
                  </a:cubicBezTo>
                  <a:lnTo>
                    <a:pt x="23" y="13"/>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4" name="ïśľïde"/>
            <p:cNvSpPr/>
            <p:nvPr userDrawn="1">
              <p:custDataLst>
                <p:tags r:id="rId79"/>
              </p:custDataLst>
            </p:nvPr>
          </p:nvSpPr>
          <p:spPr bwMode="auto">
            <a:xfrm>
              <a:off x="11291996" y="2085417"/>
              <a:ext cx="19693" cy="82708"/>
            </a:xfrm>
            <a:custGeom>
              <a:avLst/>
              <a:gdLst>
                <a:gd name="T0" fmla="*/ 0 w 5"/>
                <a:gd name="T1" fmla="*/ 3 h 20"/>
                <a:gd name="T2" fmla="*/ 0 w 5"/>
                <a:gd name="T3" fmla="*/ 18 h 20"/>
                <a:gd name="T4" fmla="*/ 3 w 5"/>
                <a:gd name="T5" fmla="*/ 20 h 20"/>
                <a:gd name="T6" fmla="*/ 5 w 5"/>
                <a:gd name="T7" fmla="*/ 18 h 20"/>
                <a:gd name="T8" fmla="*/ 5 w 5"/>
                <a:gd name="T9" fmla="*/ 3 h 20"/>
                <a:gd name="T10" fmla="*/ 3 w 5"/>
                <a:gd name="T11" fmla="*/ 0 h 20"/>
                <a:gd name="T12" fmla="*/ 0 w 5"/>
                <a:gd name="T13" fmla="*/ 3 h 20"/>
              </a:gdLst>
              <a:ahLst/>
              <a:cxnLst>
                <a:cxn ang="0">
                  <a:pos x="T0" y="T1"/>
                </a:cxn>
                <a:cxn ang="0">
                  <a:pos x="T2" y="T3"/>
                </a:cxn>
                <a:cxn ang="0">
                  <a:pos x="T4" y="T5"/>
                </a:cxn>
                <a:cxn ang="0">
                  <a:pos x="T6" y="T7"/>
                </a:cxn>
                <a:cxn ang="0">
                  <a:pos x="T8" y="T9"/>
                </a:cxn>
                <a:cxn ang="0">
                  <a:pos x="T10" y="T11"/>
                </a:cxn>
                <a:cxn ang="0">
                  <a:pos x="T12" y="T13"/>
                </a:cxn>
              </a:cxnLst>
              <a:rect l="0" t="0" r="r" b="b"/>
              <a:pathLst>
                <a:path w="5" h="20">
                  <a:moveTo>
                    <a:pt x="0" y="3"/>
                  </a:moveTo>
                  <a:cubicBezTo>
                    <a:pt x="0" y="18"/>
                    <a:pt x="0" y="18"/>
                    <a:pt x="0" y="18"/>
                  </a:cubicBezTo>
                  <a:cubicBezTo>
                    <a:pt x="0" y="19"/>
                    <a:pt x="1" y="20"/>
                    <a:pt x="3" y="20"/>
                  </a:cubicBezTo>
                  <a:cubicBezTo>
                    <a:pt x="4" y="20"/>
                    <a:pt x="5" y="19"/>
                    <a:pt x="5" y="18"/>
                  </a:cubicBezTo>
                  <a:cubicBezTo>
                    <a:pt x="5" y="3"/>
                    <a:pt x="5" y="3"/>
                    <a:pt x="5" y="3"/>
                  </a:cubicBezTo>
                  <a:cubicBezTo>
                    <a:pt x="5" y="1"/>
                    <a:pt x="4" y="0"/>
                    <a:pt x="3" y="0"/>
                  </a:cubicBezTo>
                  <a:cubicBezTo>
                    <a:pt x="1" y="0"/>
                    <a:pt x="0" y="1"/>
                    <a:pt x="0" y="3"/>
                  </a:cubicBezTo>
                </a:path>
              </a:pathLst>
            </a:custGeom>
            <a:solidFill>
              <a:schemeClr val="accent3"/>
            </a:solidFill>
            <a:ln>
              <a:noFill/>
            </a:ln>
          </p:spPr>
          <p:txBody>
            <a:bodyPr anchor="ctr"/>
            <a:lstStyle/>
            <a:p>
              <a:pPr algn="ctr"/>
              <a:endParaRPr sz="100"/>
            </a:p>
          </p:txBody>
        </p:sp>
        <p:sp>
          <p:nvSpPr>
            <p:cNvPr id="285" name="ïṩḷîḍé"/>
            <p:cNvSpPr/>
            <p:nvPr userDrawn="1">
              <p:custDataLst>
                <p:tags r:id="rId80"/>
              </p:custDataLst>
            </p:nvPr>
          </p:nvSpPr>
          <p:spPr bwMode="auto">
            <a:xfrm>
              <a:off x="11262456" y="2118894"/>
              <a:ext cx="78769" cy="15754"/>
            </a:xfrm>
            <a:custGeom>
              <a:avLst/>
              <a:gdLst>
                <a:gd name="T0" fmla="*/ 17 w 19"/>
                <a:gd name="T1" fmla="*/ 0 h 4"/>
                <a:gd name="T2" fmla="*/ 2 w 19"/>
                <a:gd name="T3" fmla="*/ 0 h 4"/>
                <a:gd name="T4" fmla="*/ 0 w 19"/>
                <a:gd name="T5" fmla="*/ 2 h 4"/>
                <a:gd name="T6" fmla="*/ 2 w 19"/>
                <a:gd name="T7" fmla="*/ 4 h 4"/>
                <a:gd name="T8" fmla="*/ 17 w 19"/>
                <a:gd name="T9" fmla="*/ 4 h 4"/>
                <a:gd name="T10" fmla="*/ 19 w 19"/>
                <a:gd name="T11" fmla="*/ 2 h 4"/>
                <a:gd name="T12" fmla="*/ 17 w 19"/>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9" h="4">
                  <a:moveTo>
                    <a:pt x="17" y="0"/>
                  </a:moveTo>
                  <a:cubicBezTo>
                    <a:pt x="2" y="0"/>
                    <a:pt x="2" y="0"/>
                    <a:pt x="2" y="0"/>
                  </a:cubicBezTo>
                  <a:cubicBezTo>
                    <a:pt x="1" y="0"/>
                    <a:pt x="0" y="1"/>
                    <a:pt x="0" y="2"/>
                  </a:cubicBezTo>
                  <a:cubicBezTo>
                    <a:pt x="0" y="3"/>
                    <a:pt x="1" y="4"/>
                    <a:pt x="2" y="4"/>
                  </a:cubicBezTo>
                  <a:cubicBezTo>
                    <a:pt x="17" y="4"/>
                    <a:pt x="17" y="4"/>
                    <a:pt x="17" y="4"/>
                  </a:cubicBezTo>
                  <a:cubicBezTo>
                    <a:pt x="19" y="4"/>
                    <a:pt x="19" y="3"/>
                    <a:pt x="19" y="2"/>
                  </a:cubicBezTo>
                  <a:cubicBezTo>
                    <a:pt x="19" y="1"/>
                    <a:pt x="19" y="0"/>
                    <a:pt x="17" y="0"/>
                  </a:cubicBezTo>
                </a:path>
              </a:pathLst>
            </a:custGeom>
            <a:solidFill>
              <a:schemeClr val="accent3"/>
            </a:solidFill>
            <a:ln>
              <a:noFill/>
            </a:ln>
          </p:spPr>
          <p:txBody>
            <a:bodyPr anchor="ctr"/>
            <a:lstStyle/>
            <a:p>
              <a:pPr algn="ctr"/>
              <a:endParaRPr sz="100"/>
            </a:p>
          </p:txBody>
        </p:sp>
      </p:grpSp>
      <p:grpSp>
        <p:nvGrpSpPr>
          <p:cNvPr id="286" name="组合 285"/>
          <p:cNvGrpSpPr/>
          <p:nvPr userDrawn="1">
            <p:custDataLst>
              <p:tags r:id="rId19"/>
            </p:custDataLst>
          </p:nvPr>
        </p:nvGrpSpPr>
        <p:grpSpPr>
          <a:xfrm>
            <a:off x="8600442" y="3327509"/>
            <a:ext cx="62031" cy="62031"/>
            <a:chOff x="11321294" y="4349666"/>
            <a:chExt cx="79484" cy="79484"/>
          </a:xfrm>
          <a:solidFill>
            <a:schemeClr val="accent1">
              <a:lumMod val="20000"/>
              <a:lumOff val="80000"/>
            </a:schemeClr>
          </a:solidFill>
        </p:grpSpPr>
        <p:sp>
          <p:nvSpPr>
            <p:cNvPr id="333" name="íṧ1íḑé"/>
            <p:cNvSpPr/>
            <p:nvPr>
              <p:custDataLst>
                <p:tags r:id="rId40"/>
              </p:custDataLst>
            </p:nvPr>
          </p:nvSpPr>
          <p:spPr bwMode="auto">
            <a:xfrm>
              <a:off x="11353467" y="4349666"/>
              <a:ext cx="15140" cy="79484"/>
            </a:xfrm>
            <a:custGeom>
              <a:avLst/>
              <a:gdLst>
                <a:gd name="T0" fmla="*/ 0 w 4"/>
                <a:gd name="T1" fmla="*/ 3 h 20"/>
                <a:gd name="T2" fmla="*/ 0 w 4"/>
                <a:gd name="T3" fmla="*/ 18 h 20"/>
                <a:gd name="T4" fmla="*/ 2 w 4"/>
                <a:gd name="T5" fmla="*/ 20 h 20"/>
                <a:gd name="T6" fmla="*/ 4 w 4"/>
                <a:gd name="T7" fmla="*/ 18 h 20"/>
                <a:gd name="T8" fmla="*/ 4 w 4"/>
                <a:gd name="T9" fmla="*/ 3 h 20"/>
                <a:gd name="T10" fmla="*/ 2 w 4"/>
                <a:gd name="T11" fmla="*/ 0 h 20"/>
                <a:gd name="T12" fmla="*/ 0 w 4"/>
                <a:gd name="T13" fmla="*/ 3 h 20"/>
              </a:gdLst>
              <a:ahLst/>
              <a:cxnLst>
                <a:cxn ang="0">
                  <a:pos x="T0" y="T1"/>
                </a:cxn>
                <a:cxn ang="0">
                  <a:pos x="T2" y="T3"/>
                </a:cxn>
                <a:cxn ang="0">
                  <a:pos x="T4" y="T5"/>
                </a:cxn>
                <a:cxn ang="0">
                  <a:pos x="T6" y="T7"/>
                </a:cxn>
                <a:cxn ang="0">
                  <a:pos x="T8" y="T9"/>
                </a:cxn>
                <a:cxn ang="0">
                  <a:pos x="T10" y="T11"/>
                </a:cxn>
                <a:cxn ang="0">
                  <a:pos x="T12" y="T13"/>
                </a:cxn>
              </a:cxnLst>
              <a:rect l="0" t="0" r="r" b="b"/>
              <a:pathLst>
                <a:path w="4" h="20">
                  <a:moveTo>
                    <a:pt x="0" y="3"/>
                  </a:moveTo>
                  <a:cubicBezTo>
                    <a:pt x="0" y="18"/>
                    <a:pt x="0" y="18"/>
                    <a:pt x="0" y="18"/>
                  </a:cubicBezTo>
                  <a:cubicBezTo>
                    <a:pt x="0" y="19"/>
                    <a:pt x="1" y="20"/>
                    <a:pt x="2" y="20"/>
                  </a:cubicBezTo>
                  <a:cubicBezTo>
                    <a:pt x="4" y="20"/>
                    <a:pt x="4" y="19"/>
                    <a:pt x="4" y="18"/>
                  </a:cubicBezTo>
                  <a:cubicBezTo>
                    <a:pt x="4" y="3"/>
                    <a:pt x="4" y="3"/>
                    <a:pt x="4" y="3"/>
                  </a:cubicBezTo>
                  <a:cubicBezTo>
                    <a:pt x="4" y="1"/>
                    <a:pt x="4" y="0"/>
                    <a:pt x="2" y="0"/>
                  </a:cubicBezTo>
                  <a:cubicBezTo>
                    <a:pt x="1" y="0"/>
                    <a:pt x="0" y="1"/>
                    <a:pt x="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34" name="iṡľíḑê"/>
            <p:cNvSpPr/>
            <p:nvPr>
              <p:custDataLst>
                <p:tags r:id="rId41"/>
              </p:custDataLst>
            </p:nvPr>
          </p:nvSpPr>
          <p:spPr bwMode="auto">
            <a:xfrm>
              <a:off x="11321294" y="4381838"/>
              <a:ext cx="79484" cy="15140"/>
            </a:xfrm>
            <a:custGeom>
              <a:avLst/>
              <a:gdLst>
                <a:gd name="T0" fmla="*/ 18 w 20"/>
                <a:gd name="T1" fmla="*/ 0 h 4"/>
                <a:gd name="T2" fmla="*/ 3 w 20"/>
                <a:gd name="T3" fmla="*/ 0 h 4"/>
                <a:gd name="T4" fmla="*/ 0 w 20"/>
                <a:gd name="T5" fmla="*/ 2 h 4"/>
                <a:gd name="T6" fmla="*/ 3 w 20"/>
                <a:gd name="T7" fmla="*/ 4 h 4"/>
                <a:gd name="T8" fmla="*/ 18 w 20"/>
                <a:gd name="T9" fmla="*/ 4 h 4"/>
                <a:gd name="T10" fmla="*/ 20 w 20"/>
                <a:gd name="T11" fmla="*/ 2 h 4"/>
                <a:gd name="T12" fmla="*/ 18 w 2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0" h="4">
                  <a:moveTo>
                    <a:pt x="18" y="0"/>
                  </a:moveTo>
                  <a:cubicBezTo>
                    <a:pt x="3" y="0"/>
                    <a:pt x="3" y="0"/>
                    <a:pt x="3" y="0"/>
                  </a:cubicBezTo>
                  <a:cubicBezTo>
                    <a:pt x="1" y="0"/>
                    <a:pt x="0" y="1"/>
                    <a:pt x="0" y="2"/>
                  </a:cubicBezTo>
                  <a:cubicBezTo>
                    <a:pt x="0" y="4"/>
                    <a:pt x="1" y="4"/>
                    <a:pt x="3" y="4"/>
                  </a:cubicBezTo>
                  <a:cubicBezTo>
                    <a:pt x="18" y="4"/>
                    <a:pt x="18" y="4"/>
                    <a:pt x="18" y="4"/>
                  </a:cubicBezTo>
                  <a:cubicBezTo>
                    <a:pt x="19" y="4"/>
                    <a:pt x="20" y="4"/>
                    <a:pt x="20" y="2"/>
                  </a:cubicBezTo>
                  <a:cubicBezTo>
                    <a:pt x="20" y="1"/>
                    <a:pt x="19"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sp>
        <p:nvSpPr>
          <p:cNvPr id="289" name="îšľïḍé"/>
          <p:cNvSpPr/>
          <p:nvPr userDrawn="1">
            <p:custDataLst>
              <p:tags r:id="rId20"/>
            </p:custDataLst>
          </p:nvPr>
        </p:nvSpPr>
        <p:spPr bwMode="auto">
          <a:xfrm>
            <a:off x="5190228" y="2885909"/>
            <a:ext cx="11816" cy="62031"/>
          </a:xfrm>
          <a:custGeom>
            <a:avLst/>
            <a:gdLst>
              <a:gd name="T0" fmla="*/ 0 w 4"/>
              <a:gd name="T1" fmla="*/ 2 h 20"/>
              <a:gd name="T2" fmla="*/ 0 w 4"/>
              <a:gd name="T3" fmla="*/ 18 h 20"/>
              <a:gd name="T4" fmla="*/ 2 w 4"/>
              <a:gd name="T5" fmla="*/ 20 h 20"/>
              <a:gd name="T6" fmla="*/ 4 w 4"/>
              <a:gd name="T7" fmla="*/ 18 h 20"/>
              <a:gd name="T8" fmla="*/ 4 w 4"/>
              <a:gd name="T9" fmla="*/ 2 h 20"/>
              <a:gd name="T10" fmla="*/ 2 w 4"/>
              <a:gd name="T11" fmla="*/ 0 h 20"/>
              <a:gd name="T12" fmla="*/ 0 w 4"/>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4" h="20">
                <a:moveTo>
                  <a:pt x="0" y="2"/>
                </a:moveTo>
                <a:cubicBezTo>
                  <a:pt x="0" y="18"/>
                  <a:pt x="0" y="18"/>
                  <a:pt x="0" y="18"/>
                </a:cubicBezTo>
                <a:cubicBezTo>
                  <a:pt x="0" y="19"/>
                  <a:pt x="1" y="20"/>
                  <a:pt x="2" y="20"/>
                </a:cubicBezTo>
                <a:cubicBezTo>
                  <a:pt x="3" y="20"/>
                  <a:pt x="4" y="19"/>
                  <a:pt x="4" y="18"/>
                </a:cubicBezTo>
                <a:cubicBezTo>
                  <a:pt x="4" y="2"/>
                  <a:pt x="4" y="2"/>
                  <a:pt x="4" y="2"/>
                </a:cubicBezTo>
                <a:cubicBezTo>
                  <a:pt x="4" y="1"/>
                  <a:pt x="3" y="0"/>
                  <a:pt x="2" y="0"/>
                </a:cubicBezTo>
                <a:cubicBezTo>
                  <a:pt x="1" y="0"/>
                  <a:pt x="0" y="1"/>
                  <a:pt x="0" y="2"/>
                </a:cubicBezTo>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90" name="iṩḷíḓê"/>
          <p:cNvSpPr/>
          <p:nvPr userDrawn="1">
            <p:custDataLst>
              <p:tags r:id="rId21"/>
            </p:custDataLst>
          </p:nvPr>
        </p:nvSpPr>
        <p:spPr bwMode="auto">
          <a:xfrm>
            <a:off x="5165120" y="2911017"/>
            <a:ext cx="62031" cy="11816"/>
          </a:xfrm>
          <a:custGeom>
            <a:avLst/>
            <a:gdLst>
              <a:gd name="T0" fmla="*/ 18 w 20"/>
              <a:gd name="T1" fmla="*/ 0 h 4"/>
              <a:gd name="T2" fmla="*/ 2 w 20"/>
              <a:gd name="T3" fmla="*/ 0 h 4"/>
              <a:gd name="T4" fmla="*/ 0 w 20"/>
              <a:gd name="T5" fmla="*/ 2 h 4"/>
              <a:gd name="T6" fmla="*/ 2 w 20"/>
              <a:gd name="T7" fmla="*/ 4 h 4"/>
              <a:gd name="T8" fmla="*/ 18 w 20"/>
              <a:gd name="T9" fmla="*/ 4 h 4"/>
              <a:gd name="T10" fmla="*/ 20 w 20"/>
              <a:gd name="T11" fmla="*/ 2 h 4"/>
              <a:gd name="T12" fmla="*/ 18 w 2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0" h="4">
                <a:moveTo>
                  <a:pt x="18" y="0"/>
                </a:moveTo>
                <a:cubicBezTo>
                  <a:pt x="2" y="0"/>
                  <a:pt x="2" y="0"/>
                  <a:pt x="2" y="0"/>
                </a:cubicBezTo>
                <a:cubicBezTo>
                  <a:pt x="1" y="0"/>
                  <a:pt x="0" y="1"/>
                  <a:pt x="0" y="2"/>
                </a:cubicBezTo>
                <a:cubicBezTo>
                  <a:pt x="0" y="3"/>
                  <a:pt x="1" y="4"/>
                  <a:pt x="2" y="4"/>
                </a:cubicBezTo>
                <a:cubicBezTo>
                  <a:pt x="18" y="4"/>
                  <a:pt x="18" y="4"/>
                  <a:pt x="18" y="4"/>
                </a:cubicBezTo>
                <a:cubicBezTo>
                  <a:pt x="19" y="4"/>
                  <a:pt x="20" y="3"/>
                  <a:pt x="20" y="2"/>
                </a:cubicBezTo>
                <a:cubicBezTo>
                  <a:pt x="20" y="1"/>
                  <a:pt x="19" y="0"/>
                  <a:pt x="18" y="0"/>
                </a:cubicBezTo>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1" name="iṡlïḑe"/>
          <p:cNvSpPr/>
          <p:nvPr userDrawn="1">
            <p:custDataLst>
              <p:tags r:id="rId22"/>
            </p:custDataLst>
          </p:nvPr>
        </p:nvSpPr>
        <p:spPr bwMode="auto">
          <a:xfrm>
            <a:off x="5763005" y="1757450"/>
            <a:ext cx="140487" cy="140487"/>
          </a:xfrm>
          <a:custGeom>
            <a:avLst/>
            <a:gdLst>
              <a:gd name="T0" fmla="*/ 23 w 25"/>
              <a:gd name="T1" fmla="*/ 12 h 25"/>
              <a:gd name="T2" fmla="*/ 21 w 25"/>
              <a:gd name="T3" fmla="*/ 12 h 25"/>
              <a:gd name="T4" fmla="*/ 13 w 25"/>
              <a:gd name="T5" fmla="*/ 21 h 25"/>
              <a:gd name="T6" fmla="*/ 4 w 25"/>
              <a:gd name="T7" fmla="*/ 12 h 25"/>
              <a:gd name="T8" fmla="*/ 13 w 25"/>
              <a:gd name="T9" fmla="*/ 4 h 25"/>
              <a:gd name="T10" fmla="*/ 21 w 25"/>
              <a:gd name="T11" fmla="*/ 12 h 25"/>
              <a:gd name="T12" fmla="*/ 23 w 25"/>
              <a:gd name="T13" fmla="*/ 12 h 25"/>
              <a:gd name="T14" fmla="*/ 25 w 25"/>
              <a:gd name="T15" fmla="*/ 12 h 25"/>
              <a:gd name="T16" fmla="*/ 13 w 25"/>
              <a:gd name="T17" fmla="*/ 0 h 25"/>
              <a:gd name="T18" fmla="*/ 0 w 25"/>
              <a:gd name="T19" fmla="*/ 12 h 25"/>
              <a:gd name="T20" fmla="*/ 13 w 25"/>
              <a:gd name="T21" fmla="*/ 25 h 25"/>
              <a:gd name="T22" fmla="*/ 25 w 25"/>
              <a:gd name="T23" fmla="*/ 12 h 25"/>
              <a:gd name="T24" fmla="*/ 23 w 25"/>
              <a:gd name="T2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2"/>
                </a:moveTo>
                <a:cubicBezTo>
                  <a:pt x="21" y="12"/>
                  <a:pt x="21" y="12"/>
                  <a:pt x="21" y="12"/>
                </a:cubicBezTo>
                <a:cubicBezTo>
                  <a:pt x="21" y="17"/>
                  <a:pt x="18" y="21"/>
                  <a:pt x="13" y="21"/>
                </a:cubicBezTo>
                <a:cubicBezTo>
                  <a:pt x="8" y="21"/>
                  <a:pt x="4" y="17"/>
                  <a:pt x="4" y="12"/>
                </a:cubicBezTo>
                <a:cubicBezTo>
                  <a:pt x="4" y="8"/>
                  <a:pt x="8" y="4"/>
                  <a:pt x="13" y="4"/>
                </a:cubicBezTo>
                <a:cubicBezTo>
                  <a:pt x="18" y="4"/>
                  <a:pt x="21" y="8"/>
                  <a:pt x="21" y="12"/>
                </a:cubicBezTo>
                <a:cubicBezTo>
                  <a:pt x="23" y="12"/>
                  <a:pt x="23" y="12"/>
                  <a:pt x="23" y="12"/>
                </a:cubicBezTo>
                <a:cubicBezTo>
                  <a:pt x="25" y="12"/>
                  <a:pt x="25" y="12"/>
                  <a:pt x="25" y="12"/>
                </a:cubicBezTo>
                <a:cubicBezTo>
                  <a:pt x="25" y="5"/>
                  <a:pt x="20" y="0"/>
                  <a:pt x="13" y="0"/>
                </a:cubicBezTo>
                <a:cubicBezTo>
                  <a:pt x="6" y="0"/>
                  <a:pt x="0" y="5"/>
                  <a:pt x="0" y="12"/>
                </a:cubicBezTo>
                <a:cubicBezTo>
                  <a:pt x="0" y="19"/>
                  <a:pt x="6" y="25"/>
                  <a:pt x="13" y="25"/>
                </a:cubicBezTo>
                <a:cubicBezTo>
                  <a:pt x="20" y="25"/>
                  <a:pt x="25" y="19"/>
                  <a:pt x="25" y="12"/>
                </a:cubicBezTo>
                <a:lnTo>
                  <a:pt x="23" y="12"/>
                </a:lnTo>
                <a:close/>
              </a:path>
            </a:pathLst>
          </a:custGeom>
          <a:solidFill>
            <a:schemeClr val="accent1">
              <a:lumMod val="60000"/>
              <a:lumOff val="40000"/>
            </a:schemeClr>
          </a:solidFill>
          <a:ln>
            <a:noFill/>
          </a:ln>
        </p:spPr>
        <p:txBody>
          <a:bodyPr anchor="ctr"/>
          <a:lstStyle/>
          <a:p>
            <a:pPr algn="ctr"/>
            <a:endParaRPr sz="100"/>
          </a:p>
        </p:txBody>
      </p:sp>
      <p:grpSp>
        <p:nvGrpSpPr>
          <p:cNvPr id="14" name="组合 13"/>
          <p:cNvGrpSpPr/>
          <p:nvPr userDrawn="1">
            <p:custDataLst>
              <p:tags r:id="rId23"/>
            </p:custDataLst>
          </p:nvPr>
        </p:nvGrpSpPr>
        <p:grpSpPr>
          <a:xfrm>
            <a:off x="2401439" y="3431152"/>
            <a:ext cx="59613" cy="59613"/>
            <a:chOff x="11321294" y="4349666"/>
            <a:chExt cx="79484" cy="79484"/>
          </a:xfrm>
        </p:grpSpPr>
        <p:sp>
          <p:nvSpPr>
            <p:cNvPr id="337" name="í$ľîḓè"/>
            <p:cNvSpPr/>
            <p:nvPr>
              <p:custDataLst>
                <p:tags r:id="rId38"/>
              </p:custDataLst>
            </p:nvPr>
          </p:nvSpPr>
          <p:spPr bwMode="auto">
            <a:xfrm>
              <a:off x="11353467" y="4349666"/>
              <a:ext cx="15140" cy="79484"/>
            </a:xfrm>
            <a:custGeom>
              <a:avLst/>
              <a:gdLst>
                <a:gd name="T0" fmla="*/ 0 w 4"/>
                <a:gd name="T1" fmla="*/ 3 h 20"/>
                <a:gd name="T2" fmla="*/ 0 w 4"/>
                <a:gd name="T3" fmla="*/ 18 h 20"/>
                <a:gd name="T4" fmla="*/ 2 w 4"/>
                <a:gd name="T5" fmla="*/ 20 h 20"/>
                <a:gd name="T6" fmla="*/ 4 w 4"/>
                <a:gd name="T7" fmla="*/ 18 h 20"/>
                <a:gd name="T8" fmla="*/ 4 w 4"/>
                <a:gd name="T9" fmla="*/ 3 h 20"/>
                <a:gd name="T10" fmla="*/ 2 w 4"/>
                <a:gd name="T11" fmla="*/ 0 h 20"/>
                <a:gd name="T12" fmla="*/ 0 w 4"/>
                <a:gd name="T13" fmla="*/ 3 h 20"/>
              </a:gdLst>
              <a:ahLst/>
              <a:cxnLst>
                <a:cxn ang="0">
                  <a:pos x="T0" y="T1"/>
                </a:cxn>
                <a:cxn ang="0">
                  <a:pos x="T2" y="T3"/>
                </a:cxn>
                <a:cxn ang="0">
                  <a:pos x="T4" y="T5"/>
                </a:cxn>
                <a:cxn ang="0">
                  <a:pos x="T6" y="T7"/>
                </a:cxn>
                <a:cxn ang="0">
                  <a:pos x="T8" y="T9"/>
                </a:cxn>
                <a:cxn ang="0">
                  <a:pos x="T10" y="T11"/>
                </a:cxn>
                <a:cxn ang="0">
                  <a:pos x="T12" y="T13"/>
                </a:cxn>
              </a:cxnLst>
              <a:rect l="0" t="0" r="r" b="b"/>
              <a:pathLst>
                <a:path w="4" h="20">
                  <a:moveTo>
                    <a:pt x="0" y="3"/>
                  </a:moveTo>
                  <a:cubicBezTo>
                    <a:pt x="0" y="18"/>
                    <a:pt x="0" y="18"/>
                    <a:pt x="0" y="18"/>
                  </a:cubicBezTo>
                  <a:cubicBezTo>
                    <a:pt x="0" y="19"/>
                    <a:pt x="1" y="20"/>
                    <a:pt x="2" y="20"/>
                  </a:cubicBezTo>
                  <a:cubicBezTo>
                    <a:pt x="4" y="20"/>
                    <a:pt x="4" y="19"/>
                    <a:pt x="4" y="18"/>
                  </a:cubicBezTo>
                  <a:cubicBezTo>
                    <a:pt x="4" y="3"/>
                    <a:pt x="4" y="3"/>
                    <a:pt x="4" y="3"/>
                  </a:cubicBezTo>
                  <a:cubicBezTo>
                    <a:pt x="4" y="1"/>
                    <a:pt x="4" y="0"/>
                    <a:pt x="2" y="0"/>
                  </a:cubicBezTo>
                  <a:cubicBezTo>
                    <a:pt x="1" y="0"/>
                    <a:pt x="0" y="1"/>
                    <a:pt x="0" y="3"/>
                  </a:cubicBezTo>
                </a:path>
              </a:pathLst>
            </a:custGeom>
            <a:solidFill>
              <a:srgbClr val="D3BB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38" name="îśḷïḑê"/>
            <p:cNvSpPr/>
            <p:nvPr>
              <p:custDataLst>
                <p:tags r:id="rId39"/>
              </p:custDataLst>
            </p:nvPr>
          </p:nvSpPr>
          <p:spPr bwMode="auto">
            <a:xfrm>
              <a:off x="11321294" y="4381838"/>
              <a:ext cx="79484" cy="15140"/>
            </a:xfrm>
            <a:custGeom>
              <a:avLst/>
              <a:gdLst>
                <a:gd name="T0" fmla="*/ 18 w 20"/>
                <a:gd name="T1" fmla="*/ 0 h 4"/>
                <a:gd name="T2" fmla="*/ 3 w 20"/>
                <a:gd name="T3" fmla="*/ 0 h 4"/>
                <a:gd name="T4" fmla="*/ 0 w 20"/>
                <a:gd name="T5" fmla="*/ 2 h 4"/>
                <a:gd name="T6" fmla="*/ 3 w 20"/>
                <a:gd name="T7" fmla="*/ 4 h 4"/>
                <a:gd name="T8" fmla="*/ 18 w 20"/>
                <a:gd name="T9" fmla="*/ 4 h 4"/>
                <a:gd name="T10" fmla="*/ 20 w 20"/>
                <a:gd name="T11" fmla="*/ 2 h 4"/>
                <a:gd name="T12" fmla="*/ 18 w 2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0" h="4">
                  <a:moveTo>
                    <a:pt x="18" y="0"/>
                  </a:moveTo>
                  <a:cubicBezTo>
                    <a:pt x="3" y="0"/>
                    <a:pt x="3" y="0"/>
                    <a:pt x="3" y="0"/>
                  </a:cubicBezTo>
                  <a:cubicBezTo>
                    <a:pt x="1" y="0"/>
                    <a:pt x="0" y="1"/>
                    <a:pt x="0" y="2"/>
                  </a:cubicBezTo>
                  <a:cubicBezTo>
                    <a:pt x="0" y="4"/>
                    <a:pt x="1" y="4"/>
                    <a:pt x="3" y="4"/>
                  </a:cubicBezTo>
                  <a:cubicBezTo>
                    <a:pt x="18" y="4"/>
                    <a:pt x="18" y="4"/>
                    <a:pt x="18" y="4"/>
                  </a:cubicBezTo>
                  <a:cubicBezTo>
                    <a:pt x="19" y="4"/>
                    <a:pt x="20" y="4"/>
                    <a:pt x="20" y="2"/>
                  </a:cubicBezTo>
                  <a:cubicBezTo>
                    <a:pt x="20" y="1"/>
                    <a:pt x="19" y="0"/>
                    <a:pt x="18" y="0"/>
                  </a:cubicBezTo>
                </a:path>
              </a:pathLst>
            </a:custGeom>
            <a:solidFill>
              <a:srgbClr val="D3BB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sp>
        <p:nvSpPr>
          <p:cNvPr id="9801" name="副标题 9800"/>
          <p:cNvSpPr>
            <a:spLocks noGrp="1"/>
          </p:cNvSpPr>
          <p:nvPr userDrawn="1">
            <p:ph type="subTitle" idx="1"/>
            <p:custDataLst>
              <p:tags r:id="rId24"/>
            </p:custDataLst>
          </p:nvPr>
        </p:nvSpPr>
        <p:spPr>
          <a:xfrm>
            <a:off x="504824" y="2849914"/>
            <a:ext cx="2458295" cy="286764"/>
          </a:xfrm>
          <a:prstGeom prst="roundRect">
            <a:avLst>
              <a:gd name="adj" fmla="val 39088"/>
            </a:avLst>
          </a:prstGeom>
          <a:solidFill>
            <a:schemeClr val="accent2"/>
          </a:solidFill>
        </p:spPr>
        <p:txBody>
          <a:bodyPr anchor="t">
            <a:normAutofit/>
          </a:bodyPr>
          <a:lstStyle>
            <a:lvl1pPr marL="0" indent="0" algn="l">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3865" indent="0" algn="ctr">
              <a:buNone/>
              <a:defRPr sz="1200"/>
            </a:lvl6pPr>
            <a:lvl7pPr marL="2056765" indent="0" algn="ctr">
              <a:buNone/>
              <a:defRPr sz="1200"/>
            </a:lvl7pPr>
            <a:lvl8pPr marL="2399665" indent="0" algn="ctr">
              <a:buNone/>
              <a:defRPr sz="1200"/>
            </a:lvl8pPr>
            <a:lvl9pPr marL="2741930" indent="0" algn="ctr">
              <a:buNone/>
              <a:defRPr sz="1200"/>
            </a:lvl9pPr>
          </a:lstStyle>
          <a:p>
            <a:r>
              <a:rPr lang="en-US"/>
              <a:t>Click to edit Master subtitle style</a:t>
            </a:r>
          </a:p>
        </p:txBody>
      </p:sp>
      <p:sp>
        <p:nvSpPr>
          <p:cNvPr id="9802" name="标题 9801"/>
          <p:cNvSpPr>
            <a:spLocks noGrp="1"/>
          </p:cNvSpPr>
          <p:nvPr userDrawn="1">
            <p:ph type="ctrTitle"/>
            <p:custDataLst>
              <p:tags r:id="rId25"/>
            </p:custDataLst>
          </p:nvPr>
        </p:nvSpPr>
        <p:spPr>
          <a:xfrm>
            <a:off x="504824" y="1911478"/>
            <a:ext cx="4724250" cy="938436"/>
          </a:xfrm>
          <a:prstGeom prst="rect">
            <a:avLst/>
          </a:prstGeom>
        </p:spPr>
        <p:txBody>
          <a:bodyPr anchor="b">
            <a:normAutofit/>
          </a:bodyPr>
          <a:lstStyle>
            <a:lvl1pPr algn="l">
              <a:defRPr sz="3000">
                <a:solidFill>
                  <a:schemeClr val="bg1"/>
                </a:solidFill>
              </a:defRPr>
            </a:lvl1pPr>
          </a:lstStyle>
          <a:p>
            <a:r>
              <a:rPr lang="en-US"/>
              <a:t>Click to edit Master title style</a:t>
            </a:r>
            <a:endParaRPr lang="zh-CN" altLang="en-US"/>
          </a:p>
        </p:txBody>
      </p:sp>
      <p:sp>
        <p:nvSpPr>
          <p:cNvPr id="12" name="文本占位符 11"/>
          <p:cNvSpPr>
            <a:spLocks noGrp="1"/>
          </p:cNvSpPr>
          <p:nvPr userDrawn="1">
            <p:ph type="body" sz="quarter" idx="10" hasCustomPrompt="1"/>
            <p:custDataLst>
              <p:tags r:id="rId26"/>
            </p:custDataLst>
          </p:nvPr>
        </p:nvSpPr>
        <p:spPr>
          <a:xfrm>
            <a:off x="504824" y="4023182"/>
            <a:ext cx="4187679" cy="199965"/>
          </a:xfrm>
        </p:spPr>
        <p:txBody>
          <a:bodyPr vert="horz" anchor="ctr">
            <a:noAutofit/>
          </a:bodyPr>
          <a:lstStyle>
            <a:lvl1pPr marL="0" indent="0" algn="l">
              <a:buNone/>
              <a:defRPr sz="1050" b="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ltLang="zh-CN"/>
              <a:t>Signature</a:t>
            </a:r>
          </a:p>
        </p:txBody>
      </p:sp>
      <p:sp>
        <p:nvSpPr>
          <p:cNvPr id="13" name="文本占位符 12"/>
          <p:cNvSpPr>
            <a:spLocks noGrp="1"/>
          </p:cNvSpPr>
          <p:nvPr userDrawn="1">
            <p:ph type="body" sz="quarter" idx="11" hasCustomPrompt="1"/>
            <p:custDataLst>
              <p:tags r:id="rId27"/>
            </p:custDataLst>
          </p:nvPr>
        </p:nvSpPr>
        <p:spPr>
          <a:xfrm>
            <a:off x="504824" y="4245385"/>
            <a:ext cx="4187679" cy="199965"/>
          </a:xfrm>
        </p:spPr>
        <p:txBody>
          <a:bodyPr vert="horz" anchor="ctr">
            <a:noAutofit/>
          </a:bodyPr>
          <a:lstStyle>
            <a:lvl1pPr marL="0" indent="0" algn="l">
              <a:buNone/>
              <a:defRPr sz="1050" b="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ltLang="zh-CN"/>
              <a:t>Date</a:t>
            </a:r>
            <a:endParaRPr lang="zh-CN" altLang="en-US"/>
          </a:p>
        </p:txBody>
      </p:sp>
      <p:grpSp>
        <p:nvGrpSpPr>
          <p:cNvPr id="16" name="组合 15"/>
          <p:cNvGrpSpPr/>
          <p:nvPr userDrawn="1">
            <p:custDataLst>
              <p:tags r:id="rId28"/>
            </p:custDataLst>
          </p:nvPr>
        </p:nvGrpSpPr>
        <p:grpSpPr>
          <a:xfrm>
            <a:off x="6051322" y="986008"/>
            <a:ext cx="1768201" cy="3121289"/>
            <a:chOff x="6797781" y="4159016"/>
            <a:chExt cx="2111137" cy="3946505"/>
          </a:xfrm>
        </p:grpSpPr>
        <p:sp>
          <p:nvSpPr>
            <p:cNvPr id="42" name="iŝ1ïḍe"/>
            <p:cNvSpPr/>
            <p:nvPr>
              <p:custDataLst>
                <p:tags r:id="rId29"/>
              </p:custDataLst>
            </p:nvPr>
          </p:nvSpPr>
          <p:spPr bwMode="auto">
            <a:xfrm>
              <a:off x="6962316" y="4159016"/>
              <a:ext cx="1946602" cy="3946505"/>
            </a:xfrm>
            <a:custGeom>
              <a:avLst/>
              <a:gdLst>
                <a:gd name="T0" fmla="*/ 404 w 404"/>
                <a:gd name="T1" fmla="*/ 59 h 820"/>
                <a:gd name="T2" fmla="*/ 404 w 404"/>
                <a:gd name="T3" fmla="*/ 761 h 820"/>
                <a:gd name="T4" fmla="*/ 346 w 404"/>
                <a:gd name="T5" fmla="*/ 820 h 820"/>
                <a:gd name="T6" fmla="*/ 58 w 404"/>
                <a:gd name="T7" fmla="*/ 820 h 820"/>
                <a:gd name="T8" fmla="*/ 0 w 404"/>
                <a:gd name="T9" fmla="*/ 761 h 820"/>
                <a:gd name="T10" fmla="*/ 0 w 404"/>
                <a:gd name="T11" fmla="*/ 59 h 820"/>
                <a:gd name="T12" fmla="*/ 58 w 404"/>
                <a:gd name="T13" fmla="*/ 0 h 820"/>
                <a:gd name="T14" fmla="*/ 346 w 404"/>
                <a:gd name="T15" fmla="*/ 0 h 820"/>
                <a:gd name="T16" fmla="*/ 404 w 404"/>
                <a:gd name="T17" fmla="*/ 59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820">
                  <a:moveTo>
                    <a:pt x="404" y="59"/>
                  </a:moveTo>
                  <a:cubicBezTo>
                    <a:pt x="404" y="761"/>
                    <a:pt x="404" y="761"/>
                    <a:pt x="404" y="761"/>
                  </a:cubicBezTo>
                  <a:cubicBezTo>
                    <a:pt x="404" y="794"/>
                    <a:pt x="378" y="820"/>
                    <a:pt x="346" y="820"/>
                  </a:cubicBezTo>
                  <a:cubicBezTo>
                    <a:pt x="58" y="820"/>
                    <a:pt x="58" y="820"/>
                    <a:pt x="58" y="820"/>
                  </a:cubicBezTo>
                  <a:cubicBezTo>
                    <a:pt x="26" y="820"/>
                    <a:pt x="0" y="794"/>
                    <a:pt x="0" y="761"/>
                  </a:cubicBezTo>
                  <a:cubicBezTo>
                    <a:pt x="0" y="59"/>
                    <a:pt x="0" y="59"/>
                    <a:pt x="0" y="59"/>
                  </a:cubicBezTo>
                  <a:cubicBezTo>
                    <a:pt x="0" y="26"/>
                    <a:pt x="26" y="0"/>
                    <a:pt x="58" y="0"/>
                  </a:cubicBezTo>
                  <a:cubicBezTo>
                    <a:pt x="346" y="0"/>
                    <a:pt x="346" y="0"/>
                    <a:pt x="346" y="0"/>
                  </a:cubicBezTo>
                  <a:cubicBezTo>
                    <a:pt x="378" y="0"/>
                    <a:pt x="404" y="26"/>
                    <a:pt x="404" y="59"/>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43" name="ïṣḻíḓe"/>
            <p:cNvSpPr/>
            <p:nvPr>
              <p:custDataLst>
                <p:tags r:id="rId30"/>
              </p:custDataLst>
            </p:nvPr>
          </p:nvSpPr>
          <p:spPr bwMode="auto">
            <a:xfrm>
              <a:off x="6962316" y="4159016"/>
              <a:ext cx="1946602" cy="326752"/>
            </a:xfrm>
            <a:custGeom>
              <a:avLst/>
              <a:gdLst>
                <a:gd name="T0" fmla="*/ 404 w 404"/>
                <a:gd name="T1" fmla="*/ 59 h 68"/>
                <a:gd name="T2" fmla="*/ 404 w 404"/>
                <a:gd name="T3" fmla="*/ 68 h 68"/>
                <a:gd name="T4" fmla="*/ 0 w 404"/>
                <a:gd name="T5" fmla="*/ 68 h 68"/>
                <a:gd name="T6" fmla="*/ 0 w 404"/>
                <a:gd name="T7" fmla="*/ 59 h 68"/>
                <a:gd name="T8" fmla="*/ 58 w 404"/>
                <a:gd name="T9" fmla="*/ 0 h 68"/>
                <a:gd name="T10" fmla="*/ 346 w 404"/>
                <a:gd name="T11" fmla="*/ 0 h 68"/>
                <a:gd name="T12" fmla="*/ 404 w 404"/>
                <a:gd name="T13" fmla="*/ 59 h 68"/>
              </a:gdLst>
              <a:ahLst/>
              <a:cxnLst>
                <a:cxn ang="0">
                  <a:pos x="T0" y="T1"/>
                </a:cxn>
                <a:cxn ang="0">
                  <a:pos x="T2" y="T3"/>
                </a:cxn>
                <a:cxn ang="0">
                  <a:pos x="T4" y="T5"/>
                </a:cxn>
                <a:cxn ang="0">
                  <a:pos x="T6" y="T7"/>
                </a:cxn>
                <a:cxn ang="0">
                  <a:pos x="T8" y="T9"/>
                </a:cxn>
                <a:cxn ang="0">
                  <a:pos x="T10" y="T11"/>
                </a:cxn>
                <a:cxn ang="0">
                  <a:pos x="T12" y="T13"/>
                </a:cxn>
              </a:cxnLst>
              <a:rect l="0" t="0" r="r" b="b"/>
              <a:pathLst>
                <a:path w="403" h="68">
                  <a:moveTo>
                    <a:pt x="404" y="59"/>
                  </a:moveTo>
                  <a:cubicBezTo>
                    <a:pt x="404" y="68"/>
                    <a:pt x="404" y="68"/>
                    <a:pt x="404" y="68"/>
                  </a:cubicBezTo>
                  <a:cubicBezTo>
                    <a:pt x="0" y="68"/>
                    <a:pt x="0" y="68"/>
                    <a:pt x="0" y="68"/>
                  </a:cubicBezTo>
                  <a:cubicBezTo>
                    <a:pt x="0" y="59"/>
                    <a:pt x="0" y="59"/>
                    <a:pt x="0" y="59"/>
                  </a:cubicBezTo>
                  <a:cubicBezTo>
                    <a:pt x="0" y="26"/>
                    <a:pt x="26" y="0"/>
                    <a:pt x="58" y="0"/>
                  </a:cubicBezTo>
                  <a:cubicBezTo>
                    <a:pt x="346" y="0"/>
                    <a:pt x="346" y="0"/>
                    <a:pt x="346" y="0"/>
                  </a:cubicBezTo>
                  <a:cubicBezTo>
                    <a:pt x="378" y="0"/>
                    <a:pt x="404" y="26"/>
                    <a:pt x="404" y="59"/>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nvGrpSpPr>
            <p:cNvPr id="9" name="组合 8"/>
            <p:cNvGrpSpPr/>
            <p:nvPr userDrawn="1">
              <p:custDataLst>
                <p:tags r:id="rId31"/>
              </p:custDataLst>
            </p:nvPr>
          </p:nvGrpSpPr>
          <p:grpSpPr>
            <a:xfrm>
              <a:off x="6797781" y="4270249"/>
              <a:ext cx="2063329" cy="3522103"/>
              <a:chOff x="6797781" y="4270249"/>
              <a:chExt cx="2063329" cy="3522103"/>
            </a:xfrm>
          </p:grpSpPr>
          <p:sp>
            <p:nvSpPr>
              <p:cNvPr id="37" name="í$1ïdè"/>
              <p:cNvSpPr/>
              <p:nvPr>
                <p:custDataLst>
                  <p:tags r:id="rId32"/>
                </p:custDataLst>
              </p:nvPr>
            </p:nvSpPr>
            <p:spPr bwMode="auto">
              <a:xfrm>
                <a:off x="6837178" y="5999018"/>
                <a:ext cx="9268" cy="13905"/>
              </a:xfrm>
              <a:custGeom>
                <a:avLst/>
                <a:gdLst>
                  <a:gd name="T0" fmla="*/ 1 w 2"/>
                  <a:gd name="T1" fmla="*/ 0 h 3"/>
                  <a:gd name="T2" fmla="*/ 0 w 2"/>
                  <a:gd name="T3" fmla="*/ 1 h 3"/>
                  <a:gd name="T4" fmla="*/ 0 w 2"/>
                  <a:gd name="T5" fmla="*/ 3 h 3"/>
                  <a:gd name="T6" fmla="*/ 1 w 2"/>
                  <a:gd name="T7" fmla="*/ 3 h 3"/>
                  <a:gd name="T8" fmla="*/ 2 w 2"/>
                  <a:gd name="T9" fmla="*/ 3 h 3"/>
                  <a:gd name="T10" fmla="*/ 2 w 2"/>
                  <a:gd name="T11" fmla="*/ 3 h 3"/>
                  <a:gd name="T12" fmla="*/ 1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0"/>
                    </a:moveTo>
                    <a:cubicBezTo>
                      <a:pt x="1" y="1"/>
                      <a:pt x="0" y="1"/>
                      <a:pt x="0" y="1"/>
                    </a:cubicBezTo>
                    <a:cubicBezTo>
                      <a:pt x="0" y="2"/>
                      <a:pt x="0" y="3"/>
                      <a:pt x="0" y="3"/>
                    </a:cubicBezTo>
                    <a:cubicBezTo>
                      <a:pt x="1" y="3"/>
                      <a:pt x="1" y="3"/>
                      <a:pt x="1" y="3"/>
                    </a:cubicBezTo>
                    <a:cubicBezTo>
                      <a:pt x="2" y="3"/>
                      <a:pt x="2" y="3"/>
                      <a:pt x="2" y="3"/>
                    </a:cubicBezTo>
                    <a:cubicBezTo>
                      <a:pt x="2" y="3"/>
                      <a:pt x="2" y="3"/>
                      <a:pt x="2" y="3"/>
                    </a:cubicBezTo>
                    <a:cubicBezTo>
                      <a:pt x="2" y="2"/>
                      <a:pt x="2" y="1"/>
                      <a:pt x="1"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9" name="iṣļïḓe"/>
              <p:cNvSpPr/>
              <p:nvPr>
                <p:custDataLst>
                  <p:tags r:id="rId33"/>
                </p:custDataLst>
              </p:nvPr>
            </p:nvSpPr>
            <p:spPr bwMode="auto">
              <a:xfrm>
                <a:off x="6797781" y="5920226"/>
                <a:ext cx="18539" cy="16222"/>
              </a:xfrm>
              <a:custGeom>
                <a:avLst/>
                <a:gdLst>
                  <a:gd name="T0" fmla="*/ 0 w 4"/>
                  <a:gd name="T1" fmla="*/ 0 h 3"/>
                  <a:gd name="T2" fmla="*/ 1 w 4"/>
                  <a:gd name="T3" fmla="*/ 3 h 3"/>
                  <a:gd name="T4" fmla="*/ 2 w 4"/>
                  <a:gd name="T5" fmla="*/ 3 h 3"/>
                  <a:gd name="T6" fmla="*/ 3 w 4"/>
                  <a:gd name="T7" fmla="*/ 3 h 3"/>
                  <a:gd name="T8" fmla="*/ 4 w 4"/>
                  <a:gd name="T9" fmla="*/ 3 h 3"/>
                  <a:gd name="T10" fmla="*/ 4 w 4"/>
                  <a:gd name="T11" fmla="*/ 2 h 3"/>
                  <a:gd name="T12" fmla="*/ 3 w 4"/>
                  <a:gd name="T13" fmla="*/ 1 h 3"/>
                  <a:gd name="T14" fmla="*/ 3 w 4"/>
                  <a:gd name="T15" fmla="*/ 1 h 3"/>
                  <a:gd name="T16" fmla="*/ 0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0" y="0"/>
                    </a:moveTo>
                    <a:cubicBezTo>
                      <a:pt x="1" y="1"/>
                      <a:pt x="1" y="2"/>
                      <a:pt x="1" y="3"/>
                    </a:cubicBezTo>
                    <a:cubicBezTo>
                      <a:pt x="2" y="3"/>
                      <a:pt x="2" y="3"/>
                      <a:pt x="2" y="3"/>
                    </a:cubicBezTo>
                    <a:cubicBezTo>
                      <a:pt x="3" y="3"/>
                      <a:pt x="3" y="3"/>
                      <a:pt x="3" y="3"/>
                    </a:cubicBezTo>
                    <a:cubicBezTo>
                      <a:pt x="3" y="3"/>
                      <a:pt x="3" y="3"/>
                      <a:pt x="4" y="3"/>
                    </a:cubicBezTo>
                    <a:cubicBezTo>
                      <a:pt x="4" y="3"/>
                      <a:pt x="4" y="3"/>
                      <a:pt x="4" y="2"/>
                    </a:cubicBezTo>
                    <a:cubicBezTo>
                      <a:pt x="4" y="2"/>
                      <a:pt x="3" y="2"/>
                      <a:pt x="3" y="1"/>
                    </a:cubicBezTo>
                    <a:cubicBezTo>
                      <a:pt x="3" y="1"/>
                      <a:pt x="3" y="1"/>
                      <a:pt x="3" y="1"/>
                    </a:cubicBezTo>
                    <a:cubicBezTo>
                      <a:pt x="2" y="1"/>
                      <a:pt x="1" y="0"/>
                      <a:pt x="0"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48" name="ï$1íḋe"/>
              <p:cNvSpPr/>
              <p:nvPr>
                <p:custDataLst>
                  <p:tags r:id="rId34"/>
                </p:custDataLst>
              </p:nvPr>
            </p:nvSpPr>
            <p:spPr bwMode="auto">
              <a:xfrm>
                <a:off x="7543980" y="4270249"/>
                <a:ext cx="111234" cy="11123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49" name="íṡ1idé"/>
              <p:cNvSpPr/>
              <p:nvPr>
                <p:custDataLst>
                  <p:tags r:id="rId35"/>
                </p:custDataLst>
              </p:nvPr>
            </p:nvSpPr>
            <p:spPr bwMode="auto">
              <a:xfrm>
                <a:off x="7722417" y="4298058"/>
                <a:ext cx="53299" cy="5329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50" name="ïsḷîďe"/>
              <p:cNvSpPr/>
              <p:nvPr>
                <p:custDataLst>
                  <p:tags r:id="rId36"/>
                </p:custDataLst>
              </p:nvPr>
            </p:nvSpPr>
            <p:spPr bwMode="auto">
              <a:xfrm>
                <a:off x="7842922" y="4288788"/>
                <a:ext cx="509825" cy="67205"/>
              </a:xfrm>
              <a:custGeom>
                <a:avLst/>
                <a:gdLst>
                  <a:gd name="T0" fmla="*/ 101 w 106"/>
                  <a:gd name="T1" fmla="*/ 14 h 14"/>
                  <a:gd name="T2" fmla="*/ 5 w 106"/>
                  <a:gd name="T3" fmla="*/ 14 h 14"/>
                  <a:gd name="T4" fmla="*/ 0 w 106"/>
                  <a:gd name="T5" fmla="*/ 9 h 14"/>
                  <a:gd name="T6" fmla="*/ 0 w 106"/>
                  <a:gd name="T7" fmla="*/ 6 h 14"/>
                  <a:gd name="T8" fmla="*/ 5 w 106"/>
                  <a:gd name="T9" fmla="*/ 0 h 14"/>
                  <a:gd name="T10" fmla="*/ 101 w 106"/>
                  <a:gd name="T11" fmla="*/ 0 h 14"/>
                  <a:gd name="T12" fmla="*/ 106 w 106"/>
                  <a:gd name="T13" fmla="*/ 6 h 14"/>
                  <a:gd name="T14" fmla="*/ 106 w 106"/>
                  <a:gd name="T15" fmla="*/ 9 h 14"/>
                  <a:gd name="T16" fmla="*/ 101 w 106"/>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4">
                    <a:moveTo>
                      <a:pt x="101" y="14"/>
                    </a:moveTo>
                    <a:cubicBezTo>
                      <a:pt x="5" y="14"/>
                      <a:pt x="5" y="14"/>
                      <a:pt x="5" y="14"/>
                    </a:cubicBezTo>
                    <a:cubicBezTo>
                      <a:pt x="2" y="14"/>
                      <a:pt x="0" y="12"/>
                      <a:pt x="0" y="9"/>
                    </a:cubicBezTo>
                    <a:cubicBezTo>
                      <a:pt x="0" y="6"/>
                      <a:pt x="0" y="6"/>
                      <a:pt x="0" y="6"/>
                    </a:cubicBezTo>
                    <a:cubicBezTo>
                      <a:pt x="0" y="3"/>
                      <a:pt x="2" y="0"/>
                      <a:pt x="5" y="0"/>
                    </a:cubicBezTo>
                    <a:cubicBezTo>
                      <a:pt x="101" y="0"/>
                      <a:pt x="101" y="0"/>
                      <a:pt x="101" y="0"/>
                    </a:cubicBezTo>
                    <a:cubicBezTo>
                      <a:pt x="104" y="0"/>
                      <a:pt x="106" y="3"/>
                      <a:pt x="106" y="6"/>
                    </a:cubicBezTo>
                    <a:cubicBezTo>
                      <a:pt x="106" y="9"/>
                      <a:pt x="106" y="9"/>
                      <a:pt x="106" y="9"/>
                    </a:cubicBezTo>
                    <a:cubicBezTo>
                      <a:pt x="106" y="12"/>
                      <a:pt x="104" y="14"/>
                      <a:pt x="101"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52" name="iSļíḍê"/>
              <p:cNvSpPr/>
              <p:nvPr userDrawn="1">
                <p:custDataLst>
                  <p:tags r:id="rId37"/>
                </p:custDataLst>
              </p:nvPr>
            </p:nvSpPr>
            <p:spPr bwMode="auto">
              <a:xfrm>
                <a:off x="7009519" y="4499349"/>
                <a:ext cx="1851591" cy="3293003"/>
              </a:xfrm>
              <a:prstGeom prst="rect">
                <a:avLst/>
              </a:prstGeom>
              <a:solidFill>
                <a:schemeClr val="bg1"/>
              </a:solidFill>
              <a:ln>
                <a:noFill/>
              </a:ln>
            </p:spPr>
            <p:txBody>
              <a:bodyPr anchor="ctr"/>
              <a:lstStyle/>
              <a:p>
                <a:pPr algn="ctr"/>
                <a:endParaRPr sz="100"/>
              </a:p>
            </p:txBody>
          </p:sp>
        </p:gr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00050"/>
            <a:ext cx="8229600" cy="685800"/>
          </a:xfrm>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日期占位符 3"/>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63AD1C7-A3F9-448D-B8D5-7F1B7F0EAFB7}"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5"/>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86E6E3F-DE49-4E0E-A5A3-F1E4A026BC28}"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3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p>
        </p:txBody>
      </p:sp>
      <p:sp>
        <p:nvSpPr>
          <p:cNvPr id="11" name="日期占位符 3"/>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285F728-9AD0-4657-AFEF-7041831DF043}"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5"/>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BB54561-B5DA-4266-BC9B-70322AC34FDE}"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00050"/>
            <a:ext cx="8229600" cy="685800"/>
          </a:xfrm>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57200" y="1200151"/>
            <a:ext cx="4038600" cy="33980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4" name="内容占位符 3"/>
          <p:cNvSpPr>
            <a:spLocks noGrp="1"/>
          </p:cNvSpPr>
          <p:nvPr>
            <p:ph sz="half" idx="2"/>
          </p:nvPr>
        </p:nvSpPr>
        <p:spPr>
          <a:xfrm>
            <a:off x="4648200" y="1200151"/>
            <a:ext cx="4038600" cy="33980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11" name="日期占位符 4"/>
          <p:cNvSpPr>
            <a:spLocks noGrp="1"/>
          </p:cNvSpPr>
          <p:nvPr>
            <p:ph type="dt" sz="half" idx="1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0C8BC55B-3B9B-4905-B794-32EE7981346F}"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6"/>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F5BDC4E-DF02-4EC9-8556-BB1A694F4C9C}"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11" name="日期占位符 6"/>
          <p:cNvSpPr>
            <a:spLocks noGrp="1"/>
          </p:cNvSpPr>
          <p:nvPr>
            <p:ph type="dt" sz="half" idx="1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86564EE-034F-41AC-B4E4-FE8E5B393D35}"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8"/>
          <p:cNvSpPr>
            <a:spLocks noGrp="1"/>
          </p:cNvSpPr>
          <p:nvPr>
            <p:ph type="sldNum" sz="quarter" idx="1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F3E117A-51A4-4A8B-9BB9-7445C8208E27}"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400050"/>
            <a:ext cx="8229600" cy="685800"/>
          </a:xfrm>
        </p:spPr>
        <p:txBody>
          <a:bodyPr/>
          <a:lstStyle/>
          <a:p>
            <a:pPr fontAlgn="base"/>
            <a:r>
              <a:rPr lang="zh-CN" altLang="en-US" strike="noStrike" noProof="1"/>
              <a:t>单击此处编辑母版标题样式</a:t>
            </a:r>
          </a:p>
        </p:txBody>
      </p:sp>
      <p:sp>
        <p:nvSpPr>
          <p:cNvPr id="11" name="日期占位符 2"/>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A74CD81-575C-45EB-8B8F-098507B69959}"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4"/>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F6FDF13-8C72-434A-B8A0-61142AD72E40}"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1" name="日期占位符 1"/>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DA23234-C1D6-45F9-A1F6-23348985127A}"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3"/>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915E228-81DF-43FA-B8D8-44BA051C7B6B}"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8"/>
            <a:ext cx="3008313" cy="871538"/>
          </a:xfrm>
        </p:spPr>
        <p:txBody>
          <a:bodyPr/>
          <a:lstStyle>
            <a:lvl1pPr algn="l">
              <a:defRPr sz="15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z="1050" strike="noStrike" noProof="1"/>
              <a:t>单击此处编辑母版文本样式</a:t>
            </a:r>
            <a:endParaRPr lang="zh-CN" altLang="en-US" strike="noStrike" noProof="1"/>
          </a:p>
        </p:txBody>
      </p:sp>
      <p:sp>
        <p:nvSpPr>
          <p:cNvPr id="11" name="日期占位符 4"/>
          <p:cNvSpPr>
            <a:spLocks noGrp="1"/>
          </p:cNvSpPr>
          <p:nvPr>
            <p:ph type="dt" sz="half" idx="1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34E2304-3793-40D7-97C2-941990B2FC02}"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6"/>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422F567-7B59-4701-B08C-71EC361EBC98}"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00050"/>
            <a:ext cx="8229600" cy="685800"/>
          </a:xfrm>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57200" y="1200151"/>
            <a:ext cx="4038600" cy="33980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4" name="内容占位符 3"/>
          <p:cNvSpPr>
            <a:spLocks noGrp="1"/>
          </p:cNvSpPr>
          <p:nvPr>
            <p:ph sz="half" idx="2"/>
          </p:nvPr>
        </p:nvSpPr>
        <p:spPr>
          <a:xfrm>
            <a:off x="4648200" y="1200151"/>
            <a:ext cx="4038600" cy="33980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11" name="日期占位符 4"/>
          <p:cNvSpPr>
            <a:spLocks noGrp="1"/>
          </p:cNvSpPr>
          <p:nvPr>
            <p:ph type="dt" sz="half" idx="1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0C8BC55B-3B9B-4905-B794-32EE7981346F}"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6"/>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F5BDC4E-DF02-4EC9-8556-BB1A694F4C9C}"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lstStyle>
            <a:lvl1pPr algn="l">
              <a:defRPr sz="15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200000"/>
              </a:lnSpc>
              <a:spcBef>
                <a:spcPct val="20000"/>
              </a:spcBef>
              <a:spcAft>
                <a:spcPct val="0"/>
              </a:spcAft>
              <a:buClr>
                <a:schemeClr val="bg2"/>
              </a:buClr>
              <a:buSzPct val="80000"/>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z="1050" strike="noStrike" noProof="1"/>
              <a:t>单击此处编辑母版文本样式</a:t>
            </a:r>
            <a:endParaRPr lang="zh-CN" altLang="en-US" strike="noStrike" noProof="1"/>
          </a:p>
        </p:txBody>
      </p:sp>
      <p:sp>
        <p:nvSpPr>
          <p:cNvPr id="11" name="日期占位符 4"/>
          <p:cNvSpPr>
            <a:spLocks noGrp="1"/>
          </p:cNvSpPr>
          <p:nvPr>
            <p:ph type="dt" sz="half" idx="1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91DE008-0B3B-4FE6-9D7F-B784893DA44D}"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6"/>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A0F5C68-8600-49CF-86A8-F553AD837BFC}"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400050"/>
            <a:ext cx="8229600" cy="685800"/>
          </a:xfrm>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日期占位符 3"/>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2C40E0A-7965-4CF2-B55E-DF7BE0280509}"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5"/>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C745943-ADC3-421A-96EE-47A8A256053F}"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400051"/>
            <a:ext cx="2057400" cy="4198144"/>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57200" y="400051"/>
            <a:ext cx="6019800" cy="4198144"/>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日期占位符 3"/>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1FE3060-011D-47EA-83DC-AE45F790A3F6}"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5"/>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EAC0CEB-AD74-41C3-B703-E33088D00AF3}"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userDrawn="1">
  <p:cSld name="标题幻灯片">
    <p:spTree>
      <p:nvGrpSpPr>
        <p:cNvPr id="1" name=""/>
        <p:cNvGrpSpPr/>
        <p:nvPr/>
      </p:nvGrpSpPr>
      <p:grpSpPr>
        <a:xfrm>
          <a:off x="0" y="0"/>
          <a:ext cx="0" cy="0"/>
          <a:chOff x="0" y="0"/>
          <a:chExt cx="0" cy="0"/>
        </a:xfrm>
      </p:grpSpPr>
      <p:grpSp>
        <p:nvGrpSpPr>
          <p:cNvPr id="4" name="组合 3"/>
          <p:cNvGrpSpPr/>
          <p:nvPr userDrawn="1">
            <p:custDataLst>
              <p:tags r:id="rId1"/>
            </p:custDataLst>
          </p:nvPr>
        </p:nvGrpSpPr>
        <p:grpSpPr>
          <a:xfrm>
            <a:off x="1337" y="1466864"/>
            <a:ext cx="9144000" cy="2210333"/>
            <a:chOff x="1782" y="1955819"/>
            <a:chExt cx="12192000" cy="2947111"/>
          </a:xfrm>
        </p:grpSpPr>
        <p:sp>
          <p:nvSpPr>
            <p:cNvPr id="8" name="işḷîḑê"/>
            <p:cNvSpPr/>
            <p:nvPr>
              <p:custDataLst>
                <p:tags r:id="rId83"/>
              </p:custDataLst>
            </p:nvPr>
          </p:nvSpPr>
          <p:spPr>
            <a:xfrm>
              <a:off x="1782" y="1955819"/>
              <a:ext cx="12192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0" name="ïṧlíḓè"/>
            <p:cNvSpPr/>
            <p:nvPr userDrawn="1">
              <p:custDataLst>
                <p:tags r:id="rId84"/>
              </p:custDataLst>
            </p:nvPr>
          </p:nvSpPr>
          <p:spPr>
            <a:xfrm>
              <a:off x="1782" y="2045508"/>
              <a:ext cx="12192000" cy="27650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5" name="íṣľîḓê"/>
            <p:cNvSpPr/>
            <p:nvPr userDrawn="1">
              <p:custDataLst>
                <p:tags r:id="rId85"/>
              </p:custDataLst>
            </p:nvPr>
          </p:nvSpPr>
          <p:spPr>
            <a:xfrm>
              <a:off x="1782" y="4866930"/>
              <a:ext cx="12192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18" name="îśļíďè"/>
          <p:cNvSpPr/>
          <p:nvPr>
            <p:custDataLst>
              <p:tags r:id="rId2"/>
            </p:custDataLst>
          </p:nvPr>
        </p:nvSpPr>
        <p:spPr bwMode="auto">
          <a:xfrm>
            <a:off x="5352689" y="4138926"/>
            <a:ext cx="2752983" cy="76799"/>
          </a:xfrm>
          <a:prstGeom prst="ellipse">
            <a:avLst/>
          </a:prstGeom>
          <a:solidFill>
            <a:schemeClr val="accent3">
              <a:lumMod val="20000"/>
              <a:lumOff val="80000"/>
            </a:schemeClr>
          </a:solidFill>
          <a:ln>
            <a:noFill/>
          </a:ln>
        </p:spPr>
        <p:txBody>
          <a:bodyPr anchor="ctr"/>
          <a:lstStyle/>
          <a:p>
            <a:pPr algn="ctr"/>
            <a:endParaRPr sz="100"/>
          </a:p>
        </p:txBody>
      </p:sp>
      <p:sp>
        <p:nvSpPr>
          <p:cNvPr id="20" name="iśḻiḓé"/>
          <p:cNvSpPr/>
          <p:nvPr>
            <p:custDataLst>
              <p:tags r:id="rId3"/>
            </p:custDataLst>
          </p:nvPr>
        </p:nvSpPr>
        <p:spPr bwMode="auto">
          <a:xfrm>
            <a:off x="5389612" y="2552125"/>
            <a:ext cx="660185" cy="373662"/>
          </a:xfrm>
          <a:custGeom>
            <a:avLst/>
            <a:gdLst>
              <a:gd name="T0" fmla="*/ 191 w 215"/>
              <a:gd name="T1" fmla="*/ 103 h 122"/>
              <a:gd name="T2" fmla="*/ 173 w 215"/>
              <a:gd name="T3" fmla="*/ 80 h 122"/>
              <a:gd name="T4" fmla="*/ 153 w 215"/>
              <a:gd name="T5" fmla="*/ 79 h 122"/>
              <a:gd name="T6" fmla="*/ 129 w 215"/>
              <a:gd name="T7" fmla="*/ 71 h 122"/>
              <a:gd name="T8" fmla="*/ 160 w 215"/>
              <a:gd name="T9" fmla="*/ 74 h 122"/>
              <a:gd name="T10" fmla="*/ 150 w 215"/>
              <a:gd name="T11" fmla="*/ 60 h 122"/>
              <a:gd name="T12" fmla="*/ 116 w 215"/>
              <a:gd name="T13" fmla="*/ 61 h 122"/>
              <a:gd name="T14" fmla="*/ 124 w 215"/>
              <a:gd name="T15" fmla="*/ 54 h 122"/>
              <a:gd name="T16" fmla="*/ 149 w 215"/>
              <a:gd name="T17" fmla="*/ 59 h 122"/>
              <a:gd name="T18" fmla="*/ 112 w 215"/>
              <a:gd name="T19" fmla="*/ 37 h 122"/>
              <a:gd name="T20" fmla="*/ 83 w 215"/>
              <a:gd name="T21" fmla="*/ 47 h 122"/>
              <a:gd name="T22" fmla="*/ 89 w 215"/>
              <a:gd name="T23" fmla="*/ 37 h 122"/>
              <a:gd name="T24" fmla="*/ 106 w 215"/>
              <a:gd name="T25" fmla="*/ 37 h 122"/>
              <a:gd name="T26" fmla="*/ 87 w 215"/>
              <a:gd name="T27" fmla="*/ 29 h 122"/>
              <a:gd name="T28" fmla="*/ 70 w 215"/>
              <a:gd name="T29" fmla="*/ 41 h 122"/>
              <a:gd name="T30" fmla="*/ 61 w 215"/>
              <a:gd name="T31" fmla="*/ 37 h 122"/>
              <a:gd name="T32" fmla="*/ 85 w 215"/>
              <a:gd name="T33" fmla="*/ 29 h 122"/>
              <a:gd name="T34" fmla="*/ 57 w 215"/>
              <a:gd name="T35" fmla="*/ 25 h 122"/>
              <a:gd name="T36" fmla="*/ 38 w 215"/>
              <a:gd name="T37" fmla="*/ 37 h 122"/>
              <a:gd name="T38" fmla="*/ 30 w 215"/>
              <a:gd name="T39" fmla="*/ 33 h 122"/>
              <a:gd name="T40" fmla="*/ 55 w 215"/>
              <a:gd name="T41" fmla="*/ 25 h 122"/>
              <a:gd name="T42" fmla="*/ 26 w 215"/>
              <a:gd name="T43" fmla="*/ 28 h 122"/>
              <a:gd name="T44" fmla="*/ 2 w 215"/>
              <a:gd name="T45" fmla="*/ 40 h 122"/>
              <a:gd name="T46" fmla="*/ 19 w 215"/>
              <a:gd name="T47" fmla="*/ 27 h 122"/>
              <a:gd name="T48" fmla="*/ 34 w 215"/>
              <a:gd name="T49" fmla="*/ 24 h 122"/>
              <a:gd name="T50" fmla="*/ 34 w 215"/>
              <a:gd name="T51" fmla="*/ 24 h 122"/>
              <a:gd name="T52" fmla="*/ 45 w 215"/>
              <a:gd name="T53" fmla="*/ 19 h 122"/>
              <a:gd name="T54" fmla="*/ 20 w 215"/>
              <a:gd name="T55" fmla="*/ 8 h 122"/>
              <a:gd name="T56" fmla="*/ 41 w 215"/>
              <a:gd name="T57" fmla="*/ 13 h 122"/>
              <a:gd name="T58" fmla="*/ 67 w 215"/>
              <a:gd name="T59" fmla="*/ 22 h 122"/>
              <a:gd name="T60" fmla="*/ 48 w 215"/>
              <a:gd name="T61" fmla="*/ 11 h 122"/>
              <a:gd name="T62" fmla="*/ 47 w 215"/>
              <a:gd name="T63" fmla="*/ 2 h 122"/>
              <a:gd name="T64" fmla="*/ 68 w 215"/>
              <a:gd name="T65" fmla="*/ 22 h 122"/>
              <a:gd name="T66" fmla="*/ 100 w 215"/>
              <a:gd name="T67" fmla="*/ 28 h 122"/>
              <a:gd name="T68" fmla="*/ 88 w 215"/>
              <a:gd name="T69" fmla="*/ 13 h 122"/>
              <a:gd name="T70" fmla="*/ 91 w 215"/>
              <a:gd name="T71" fmla="*/ 4 h 122"/>
              <a:gd name="T72" fmla="*/ 102 w 215"/>
              <a:gd name="T73" fmla="*/ 29 h 122"/>
              <a:gd name="T74" fmla="*/ 122 w 215"/>
              <a:gd name="T75" fmla="*/ 34 h 122"/>
              <a:gd name="T76" fmla="*/ 99 w 215"/>
              <a:gd name="T77" fmla="*/ 15 h 122"/>
              <a:gd name="T78" fmla="*/ 101 w 215"/>
              <a:gd name="T79" fmla="*/ 9 h 122"/>
              <a:gd name="T80" fmla="*/ 130 w 215"/>
              <a:gd name="T81" fmla="*/ 41 h 122"/>
              <a:gd name="T82" fmla="*/ 145 w 215"/>
              <a:gd name="T83" fmla="*/ 46 h 122"/>
              <a:gd name="T84" fmla="*/ 148 w 215"/>
              <a:gd name="T85" fmla="*/ 37 h 122"/>
              <a:gd name="T86" fmla="*/ 158 w 215"/>
              <a:gd name="T87" fmla="*/ 60 h 122"/>
              <a:gd name="T88" fmla="*/ 174 w 215"/>
              <a:gd name="T89" fmla="*/ 74 h 122"/>
              <a:gd name="T90" fmla="*/ 165 w 215"/>
              <a:gd name="T91" fmla="*/ 48 h 122"/>
              <a:gd name="T92" fmla="*/ 176 w 215"/>
              <a:gd name="T93" fmla="*/ 67 h 122"/>
              <a:gd name="T94" fmla="*/ 188 w 215"/>
              <a:gd name="T95" fmla="*/ 93 h 122"/>
              <a:gd name="T96" fmla="*/ 182 w 215"/>
              <a:gd name="T97" fmla="*/ 68 h 122"/>
              <a:gd name="T98" fmla="*/ 191 w 215"/>
              <a:gd name="T99" fmla="*/ 88 h 122"/>
              <a:gd name="T100" fmla="*/ 215 w 215"/>
              <a:gd name="T10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5" h="122">
                <a:moveTo>
                  <a:pt x="191" y="102"/>
                </a:moveTo>
                <a:cubicBezTo>
                  <a:pt x="191" y="102"/>
                  <a:pt x="191" y="103"/>
                  <a:pt x="191" y="103"/>
                </a:cubicBezTo>
                <a:cubicBezTo>
                  <a:pt x="191" y="102"/>
                  <a:pt x="190" y="101"/>
                  <a:pt x="190" y="100"/>
                </a:cubicBezTo>
                <a:cubicBezTo>
                  <a:pt x="185" y="93"/>
                  <a:pt x="179" y="86"/>
                  <a:pt x="173" y="80"/>
                </a:cubicBezTo>
                <a:cubicBezTo>
                  <a:pt x="171" y="79"/>
                  <a:pt x="170" y="77"/>
                  <a:pt x="169" y="76"/>
                </a:cubicBezTo>
                <a:cubicBezTo>
                  <a:pt x="165" y="76"/>
                  <a:pt x="156" y="79"/>
                  <a:pt x="153" y="79"/>
                </a:cubicBezTo>
                <a:cubicBezTo>
                  <a:pt x="148" y="79"/>
                  <a:pt x="141" y="80"/>
                  <a:pt x="136" y="78"/>
                </a:cubicBezTo>
                <a:cubicBezTo>
                  <a:pt x="133" y="77"/>
                  <a:pt x="128" y="74"/>
                  <a:pt x="129" y="71"/>
                </a:cubicBezTo>
                <a:cubicBezTo>
                  <a:pt x="130" y="68"/>
                  <a:pt x="141" y="70"/>
                  <a:pt x="143" y="70"/>
                </a:cubicBezTo>
                <a:cubicBezTo>
                  <a:pt x="149" y="71"/>
                  <a:pt x="154" y="74"/>
                  <a:pt x="160" y="74"/>
                </a:cubicBezTo>
                <a:cubicBezTo>
                  <a:pt x="163" y="75"/>
                  <a:pt x="166" y="74"/>
                  <a:pt x="168" y="75"/>
                </a:cubicBezTo>
                <a:cubicBezTo>
                  <a:pt x="162" y="70"/>
                  <a:pt x="156" y="64"/>
                  <a:pt x="150" y="60"/>
                </a:cubicBezTo>
                <a:cubicBezTo>
                  <a:pt x="146" y="60"/>
                  <a:pt x="136" y="62"/>
                  <a:pt x="134" y="62"/>
                </a:cubicBezTo>
                <a:cubicBezTo>
                  <a:pt x="128" y="63"/>
                  <a:pt x="122" y="63"/>
                  <a:pt x="116" y="61"/>
                </a:cubicBezTo>
                <a:cubicBezTo>
                  <a:pt x="114" y="61"/>
                  <a:pt x="109" y="58"/>
                  <a:pt x="110" y="55"/>
                </a:cubicBezTo>
                <a:cubicBezTo>
                  <a:pt x="111" y="51"/>
                  <a:pt x="121" y="53"/>
                  <a:pt x="124" y="54"/>
                </a:cubicBezTo>
                <a:cubicBezTo>
                  <a:pt x="130" y="55"/>
                  <a:pt x="135" y="57"/>
                  <a:pt x="141" y="58"/>
                </a:cubicBezTo>
                <a:cubicBezTo>
                  <a:pt x="144" y="58"/>
                  <a:pt x="146" y="58"/>
                  <a:pt x="149" y="59"/>
                </a:cubicBezTo>
                <a:cubicBezTo>
                  <a:pt x="142" y="54"/>
                  <a:pt x="135" y="49"/>
                  <a:pt x="128" y="45"/>
                </a:cubicBezTo>
                <a:cubicBezTo>
                  <a:pt x="123" y="42"/>
                  <a:pt x="117" y="40"/>
                  <a:pt x="112" y="37"/>
                </a:cubicBezTo>
                <a:cubicBezTo>
                  <a:pt x="108" y="39"/>
                  <a:pt x="102" y="42"/>
                  <a:pt x="100" y="43"/>
                </a:cubicBezTo>
                <a:cubicBezTo>
                  <a:pt x="95" y="45"/>
                  <a:pt x="89" y="47"/>
                  <a:pt x="83" y="47"/>
                </a:cubicBezTo>
                <a:cubicBezTo>
                  <a:pt x="81" y="47"/>
                  <a:pt x="75" y="45"/>
                  <a:pt x="75" y="42"/>
                </a:cubicBezTo>
                <a:cubicBezTo>
                  <a:pt x="75" y="38"/>
                  <a:pt x="86" y="38"/>
                  <a:pt x="89" y="37"/>
                </a:cubicBezTo>
                <a:cubicBezTo>
                  <a:pt x="91" y="37"/>
                  <a:pt x="93" y="37"/>
                  <a:pt x="95" y="37"/>
                </a:cubicBezTo>
                <a:cubicBezTo>
                  <a:pt x="99" y="37"/>
                  <a:pt x="102" y="37"/>
                  <a:pt x="106" y="37"/>
                </a:cubicBezTo>
                <a:cubicBezTo>
                  <a:pt x="107" y="37"/>
                  <a:pt x="108" y="36"/>
                  <a:pt x="109" y="36"/>
                </a:cubicBezTo>
                <a:cubicBezTo>
                  <a:pt x="102" y="33"/>
                  <a:pt x="94" y="31"/>
                  <a:pt x="87" y="29"/>
                </a:cubicBezTo>
                <a:cubicBezTo>
                  <a:pt x="85" y="30"/>
                  <a:pt x="83" y="31"/>
                  <a:pt x="82" y="32"/>
                </a:cubicBezTo>
                <a:cubicBezTo>
                  <a:pt x="77" y="34"/>
                  <a:pt x="74" y="38"/>
                  <a:pt x="70" y="41"/>
                </a:cubicBezTo>
                <a:cubicBezTo>
                  <a:pt x="68" y="42"/>
                  <a:pt x="60" y="47"/>
                  <a:pt x="58" y="45"/>
                </a:cubicBezTo>
                <a:cubicBezTo>
                  <a:pt x="56" y="43"/>
                  <a:pt x="60" y="38"/>
                  <a:pt x="61" y="37"/>
                </a:cubicBezTo>
                <a:cubicBezTo>
                  <a:pt x="65" y="34"/>
                  <a:pt x="70" y="32"/>
                  <a:pt x="75" y="31"/>
                </a:cubicBezTo>
                <a:cubicBezTo>
                  <a:pt x="76" y="30"/>
                  <a:pt x="81" y="29"/>
                  <a:pt x="85" y="29"/>
                </a:cubicBezTo>
                <a:cubicBezTo>
                  <a:pt x="81" y="28"/>
                  <a:pt x="78" y="27"/>
                  <a:pt x="74" y="26"/>
                </a:cubicBezTo>
                <a:cubicBezTo>
                  <a:pt x="68" y="25"/>
                  <a:pt x="62" y="25"/>
                  <a:pt x="57" y="25"/>
                </a:cubicBezTo>
                <a:cubicBezTo>
                  <a:pt x="55" y="26"/>
                  <a:pt x="52" y="27"/>
                  <a:pt x="50" y="28"/>
                </a:cubicBezTo>
                <a:cubicBezTo>
                  <a:pt x="46" y="31"/>
                  <a:pt x="42" y="34"/>
                  <a:pt x="38" y="37"/>
                </a:cubicBezTo>
                <a:cubicBezTo>
                  <a:pt x="36" y="38"/>
                  <a:pt x="29" y="43"/>
                  <a:pt x="26" y="41"/>
                </a:cubicBezTo>
                <a:cubicBezTo>
                  <a:pt x="25" y="39"/>
                  <a:pt x="28" y="35"/>
                  <a:pt x="30" y="33"/>
                </a:cubicBezTo>
                <a:cubicBezTo>
                  <a:pt x="33" y="30"/>
                  <a:pt x="39" y="29"/>
                  <a:pt x="43" y="27"/>
                </a:cubicBezTo>
                <a:cubicBezTo>
                  <a:pt x="45" y="26"/>
                  <a:pt x="51" y="26"/>
                  <a:pt x="55" y="25"/>
                </a:cubicBezTo>
                <a:cubicBezTo>
                  <a:pt x="47" y="24"/>
                  <a:pt x="39" y="24"/>
                  <a:pt x="32" y="25"/>
                </a:cubicBezTo>
                <a:cubicBezTo>
                  <a:pt x="30" y="26"/>
                  <a:pt x="28" y="27"/>
                  <a:pt x="26" y="28"/>
                </a:cubicBezTo>
                <a:cubicBezTo>
                  <a:pt x="22" y="31"/>
                  <a:pt x="18" y="34"/>
                  <a:pt x="14" y="37"/>
                </a:cubicBezTo>
                <a:cubicBezTo>
                  <a:pt x="12" y="38"/>
                  <a:pt x="4" y="43"/>
                  <a:pt x="2" y="40"/>
                </a:cubicBezTo>
                <a:cubicBezTo>
                  <a:pt x="0" y="38"/>
                  <a:pt x="4" y="34"/>
                  <a:pt x="5" y="33"/>
                </a:cubicBezTo>
                <a:cubicBezTo>
                  <a:pt x="9" y="30"/>
                  <a:pt x="15" y="28"/>
                  <a:pt x="19" y="27"/>
                </a:cubicBezTo>
                <a:cubicBezTo>
                  <a:pt x="20" y="27"/>
                  <a:pt x="21" y="26"/>
                  <a:pt x="22" y="26"/>
                </a:cubicBezTo>
                <a:cubicBezTo>
                  <a:pt x="26" y="25"/>
                  <a:pt x="30" y="24"/>
                  <a:pt x="34" y="24"/>
                </a:cubicBezTo>
                <a:cubicBezTo>
                  <a:pt x="34" y="23"/>
                  <a:pt x="34" y="23"/>
                  <a:pt x="34" y="23"/>
                </a:cubicBezTo>
                <a:cubicBezTo>
                  <a:pt x="34" y="24"/>
                  <a:pt x="34" y="24"/>
                  <a:pt x="34" y="24"/>
                </a:cubicBezTo>
                <a:cubicBezTo>
                  <a:pt x="39" y="23"/>
                  <a:pt x="44" y="22"/>
                  <a:pt x="50" y="22"/>
                </a:cubicBezTo>
                <a:cubicBezTo>
                  <a:pt x="48" y="21"/>
                  <a:pt x="46" y="20"/>
                  <a:pt x="45" y="19"/>
                </a:cubicBezTo>
                <a:cubicBezTo>
                  <a:pt x="40" y="17"/>
                  <a:pt x="35" y="16"/>
                  <a:pt x="30" y="15"/>
                </a:cubicBezTo>
                <a:cubicBezTo>
                  <a:pt x="28" y="14"/>
                  <a:pt x="20" y="11"/>
                  <a:pt x="20" y="8"/>
                </a:cubicBezTo>
                <a:cubicBezTo>
                  <a:pt x="21" y="5"/>
                  <a:pt x="26" y="5"/>
                  <a:pt x="28" y="6"/>
                </a:cubicBezTo>
                <a:cubicBezTo>
                  <a:pt x="33" y="7"/>
                  <a:pt x="37" y="10"/>
                  <a:pt x="41" y="13"/>
                </a:cubicBezTo>
                <a:cubicBezTo>
                  <a:pt x="43" y="14"/>
                  <a:pt x="49" y="20"/>
                  <a:pt x="52" y="22"/>
                </a:cubicBezTo>
                <a:cubicBezTo>
                  <a:pt x="57" y="21"/>
                  <a:pt x="62" y="21"/>
                  <a:pt x="67" y="22"/>
                </a:cubicBezTo>
                <a:cubicBezTo>
                  <a:pt x="65" y="21"/>
                  <a:pt x="63" y="19"/>
                  <a:pt x="61" y="18"/>
                </a:cubicBezTo>
                <a:cubicBezTo>
                  <a:pt x="57" y="15"/>
                  <a:pt x="52" y="14"/>
                  <a:pt x="48" y="11"/>
                </a:cubicBezTo>
                <a:cubicBezTo>
                  <a:pt x="46" y="10"/>
                  <a:pt x="38" y="6"/>
                  <a:pt x="39" y="3"/>
                </a:cubicBezTo>
                <a:cubicBezTo>
                  <a:pt x="40" y="0"/>
                  <a:pt x="45" y="1"/>
                  <a:pt x="47" y="2"/>
                </a:cubicBezTo>
                <a:cubicBezTo>
                  <a:pt x="51" y="4"/>
                  <a:pt x="55" y="8"/>
                  <a:pt x="59" y="11"/>
                </a:cubicBezTo>
                <a:cubicBezTo>
                  <a:pt x="61" y="13"/>
                  <a:pt x="66" y="20"/>
                  <a:pt x="68" y="22"/>
                </a:cubicBezTo>
                <a:cubicBezTo>
                  <a:pt x="70" y="22"/>
                  <a:pt x="72" y="22"/>
                  <a:pt x="74" y="23"/>
                </a:cubicBezTo>
                <a:cubicBezTo>
                  <a:pt x="83" y="24"/>
                  <a:pt x="92" y="25"/>
                  <a:pt x="100" y="28"/>
                </a:cubicBezTo>
                <a:cubicBezTo>
                  <a:pt x="99" y="27"/>
                  <a:pt x="99" y="26"/>
                  <a:pt x="98" y="24"/>
                </a:cubicBezTo>
                <a:cubicBezTo>
                  <a:pt x="95" y="20"/>
                  <a:pt x="91" y="17"/>
                  <a:pt x="88" y="13"/>
                </a:cubicBezTo>
                <a:cubicBezTo>
                  <a:pt x="87" y="11"/>
                  <a:pt x="81" y="4"/>
                  <a:pt x="83" y="2"/>
                </a:cubicBezTo>
                <a:cubicBezTo>
                  <a:pt x="85" y="0"/>
                  <a:pt x="89" y="3"/>
                  <a:pt x="91" y="4"/>
                </a:cubicBezTo>
                <a:cubicBezTo>
                  <a:pt x="94" y="7"/>
                  <a:pt x="96" y="13"/>
                  <a:pt x="98" y="17"/>
                </a:cubicBezTo>
                <a:cubicBezTo>
                  <a:pt x="99" y="19"/>
                  <a:pt x="100" y="25"/>
                  <a:pt x="102" y="29"/>
                </a:cubicBezTo>
                <a:cubicBezTo>
                  <a:pt x="110" y="31"/>
                  <a:pt x="118" y="34"/>
                  <a:pt x="125" y="38"/>
                </a:cubicBezTo>
                <a:cubicBezTo>
                  <a:pt x="124" y="37"/>
                  <a:pt x="123" y="35"/>
                  <a:pt x="122" y="34"/>
                </a:cubicBezTo>
                <a:cubicBezTo>
                  <a:pt x="120" y="31"/>
                  <a:pt x="117" y="28"/>
                  <a:pt x="114" y="26"/>
                </a:cubicBezTo>
                <a:cubicBezTo>
                  <a:pt x="110" y="22"/>
                  <a:pt x="105" y="18"/>
                  <a:pt x="99" y="15"/>
                </a:cubicBezTo>
                <a:cubicBezTo>
                  <a:pt x="96" y="14"/>
                  <a:pt x="97" y="9"/>
                  <a:pt x="100" y="9"/>
                </a:cubicBezTo>
                <a:cubicBezTo>
                  <a:pt x="101" y="9"/>
                  <a:pt x="101" y="9"/>
                  <a:pt x="101" y="9"/>
                </a:cubicBezTo>
                <a:cubicBezTo>
                  <a:pt x="106" y="9"/>
                  <a:pt x="110" y="13"/>
                  <a:pt x="113" y="16"/>
                </a:cubicBezTo>
                <a:cubicBezTo>
                  <a:pt x="116" y="19"/>
                  <a:pt x="131" y="34"/>
                  <a:pt x="130" y="41"/>
                </a:cubicBezTo>
                <a:cubicBezTo>
                  <a:pt x="139" y="45"/>
                  <a:pt x="147" y="51"/>
                  <a:pt x="154" y="57"/>
                </a:cubicBezTo>
                <a:cubicBezTo>
                  <a:pt x="152" y="53"/>
                  <a:pt x="148" y="50"/>
                  <a:pt x="145" y="46"/>
                </a:cubicBezTo>
                <a:cubicBezTo>
                  <a:pt x="143" y="44"/>
                  <a:pt x="138" y="37"/>
                  <a:pt x="140" y="35"/>
                </a:cubicBezTo>
                <a:cubicBezTo>
                  <a:pt x="142" y="33"/>
                  <a:pt x="146" y="36"/>
                  <a:pt x="148" y="37"/>
                </a:cubicBezTo>
                <a:cubicBezTo>
                  <a:pt x="151" y="40"/>
                  <a:pt x="153" y="46"/>
                  <a:pt x="155" y="50"/>
                </a:cubicBezTo>
                <a:cubicBezTo>
                  <a:pt x="156" y="52"/>
                  <a:pt x="157" y="57"/>
                  <a:pt x="158" y="60"/>
                </a:cubicBezTo>
                <a:cubicBezTo>
                  <a:pt x="164" y="65"/>
                  <a:pt x="170" y="71"/>
                  <a:pt x="175" y="76"/>
                </a:cubicBezTo>
                <a:cubicBezTo>
                  <a:pt x="175" y="76"/>
                  <a:pt x="174" y="75"/>
                  <a:pt x="174" y="74"/>
                </a:cubicBezTo>
                <a:cubicBezTo>
                  <a:pt x="172" y="69"/>
                  <a:pt x="169" y="65"/>
                  <a:pt x="167" y="60"/>
                </a:cubicBezTo>
                <a:cubicBezTo>
                  <a:pt x="166" y="58"/>
                  <a:pt x="163" y="50"/>
                  <a:pt x="165" y="48"/>
                </a:cubicBezTo>
                <a:cubicBezTo>
                  <a:pt x="168" y="46"/>
                  <a:pt x="171" y="51"/>
                  <a:pt x="172" y="52"/>
                </a:cubicBezTo>
                <a:cubicBezTo>
                  <a:pt x="175" y="56"/>
                  <a:pt x="175" y="62"/>
                  <a:pt x="176" y="67"/>
                </a:cubicBezTo>
                <a:cubicBezTo>
                  <a:pt x="177" y="69"/>
                  <a:pt x="176" y="75"/>
                  <a:pt x="177" y="79"/>
                </a:cubicBezTo>
                <a:cubicBezTo>
                  <a:pt x="181" y="83"/>
                  <a:pt x="184" y="88"/>
                  <a:pt x="188" y="93"/>
                </a:cubicBezTo>
                <a:cubicBezTo>
                  <a:pt x="187" y="88"/>
                  <a:pt x="184" y="84"/>
                  <a:pt x="183" y="80"/>
                </a:cubicBezTo>
                <a:cubicBezTo>
                  <a:pt x="182" y="78"/>
                  <a:pt x="179" y="70"/>
                  <a:pt x="182" y="68"/>
                </a:cubicBezTo>
                <a:cubicBezTo>
                  <a:pt x="184" y="67"/>
                  <a:pt x="187" y="71"/>
                  <a:pt x="188" y="73"/>
                </a:cubicBezTo>
                <a:cubicBezTo>
                  <a:pt x="190" y="77"/>
                  <a:pt x="191" y="83"/>
                  <a:pt x="191" y="88"/>
                </a:cubicBezTo>
                <a:cubicBezTo>
                  <a:pt x="191" y="89"/>
                  <a:pt x="191" y="93"/>
                  <a:pt x="191" y="97"/>
                </a:cubicBezTo>
                <a:cubicBezTo>
                  <a:pt x="197" y="106"/>
                  <a:pt x="211" y="112"/>
                  <a:pt x="215" y="122"/>
                </a:cubicBezTo>
                <a:cubicBezTo>
                  <a:pt x="211" y="113"/>
                  <a:pt x="197" y="109"/>
                  <a:pt x="191" y="102"/>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 name="ïšḻîďè"/>
          <p:cNvSpPr/>
          <p:nvPr>
            <p:custDataLst>
              <p:tags r:id="rId4"/>
            </p:custDataLst>
          </p:nvPr>
        </p:nvSpPr>
        <p:spPr bwMode="auto">
          <a:xfrm>
            <a:off x="5622966" y="2862278"/>
            <a:ext cx="705969" cy="245169"/>
          </a:xfrm>
          <a:custGeom>
            <a:avLst/>
            <a:gdLst>
              <a:gd name="T0" fmla="*/ 202 w 230"/>
              <a:gd name="T1" fmla="*/ 68 h 80"/>
              <a:gd name="T2" fmla="*/ 177 w 230"/>
              <a:gd name="T3" fmla="*/ 51 h 80"/>
              <a:gd name="T4" fmla="*/ 158 w 230"/>
              <a:gd name="T5" fmla="*/ 56 h 80"/>
              <a:gd name="T6" fmla="*/ 133 w 230"/>
              <a:gd name="T7" fmla="*/ 56 h 80"/>
              <a:gd name="T8" fmla="*/ 163 w 230"/>
              <a:gd name="T9" fmla="*/ 50 h 80"/>
              <a:gd name="T10" fmla="*/ 149 w 230"/>
              <a:gd name="T11" fmla="*/ 38 h 80"/>
              <a:gd name="T12" fmla="*/ 118 w 230"/>
              <a:gd name="T13" fmla="*/ 50 h 80"/>
              <a:gd name="T14" fmla="*/ 123 w 230"/>
              <a:gd name="T15" fmla="*/ 40 h 80"/>
              <a:gd name="T16" fmla="*/ 148 w 230"/>
              <a:gd name="T17" fmla="*/ 38 h 80"/>
              <a:gd name="T18" fmla="*/ 107 w 230"/>
              <a:gd name="T19" fmla="*/ 28 h 80"/>
              <a:gd name="T20" fmla="*/ 82 w 230"/>
              <a:gd name="T21" fmla="*/ 45 h 80"/>
              <a:gd name="T22" fmla="*/ 84 w 230"/>
              <a:gd name="T23" fmla="*/ 35 h 80"/>
              <a:gd name="T24" fmla="*/ 104 w 230"/>
              <a:gd name="T25" fmla="*/ 28 h 80"/>
              <a:gd name="T26" fmla="*/ 76 w 230"/>
              <a:gd name="T27" fmla="*/ 31 h 80"/>
              <a:gd name="T28" fmla="*/ 57 w 230"/>
              <a:gd name="T29" fmla="*/ 50 h 80"/>
              <a:gd name="T30" fmla="*/ 69 w 230"/>
              <a:gd name="T31" fmla="*/ 32 h 80"/>
              <a:gd name="T32" fmla="*/ 67 w 230"/>
              <a:gd name="T33" fmla="*/ 28 h 80"/>
              <a:gd name="T34" fmla="*/ 45 w 230"/>
              <a:gd name="T35" fmla="*/ 37 h 80"/>
              <a:gd name="T36" fmla="*/ 26 w 230"/>
              <a:gd name="T37" fmla="*/ 56 h 80"/>
              <a:gd name="T38" fmla="*/ 38 w 230"/>
              <a:gd name="T39" fmla="*/ 38 h 80"/>
              <a:gd name="T40" fmla="*/ 26 w 230"/>
              <a:gd name="T41" fmla="*/ 39 h 80"/>
              <a:gd name="T42" fmla="*/ 12 w 230"/>
              <a:gd name="T43" fmla="*/ 55 h 80"/>
              <a:gd name="T44" fmla="*/ 3 w 230"/>
              <a:gd name="T45" fmla="*/ 54 h 80"/>
              <a:gd name="T46" fmla="*/ 17 w 230"/>
              <a:gd name="T47" fmla="*/ 43 h 80"/>
              <a:gd name="T48" fmla="*/ 28 w 230"/>
              <a:gd name="T49" fmla="*/ 37 h 80"/>
              <a:gd name="T50" fmla="*/ 43 w 230"/>
              <a:gd name="T51" fmla="*/ 31 h 80"/>
              <a:gd name="T52" fmla="*/ 28 w 230"/>
              <a:gd name="T53" fmla="*/ 29 h 80"/>
              <a:gd name="T54" fmla="*/ 10 w 230"/>
              <a:gd name="T55" fmla="*/ 26 h 80"/>
              <a:gd name="T56" fmla="*/ 32 w 230"/>
              <a:gd name="T57" fmla="*/ 24 h 80"/>
              <a:gd name="T58" fmla="*/ 59 w 230"/>
              <a:gd name="T59" fmla="*/ 26 h 80"/>
              <a:gd name="T60" fmla="*/ 38 w 230"/>
              <a:gd name="T61" fmla="*/ 21 h 80"/>
              <a:gd name="T62" fmla="*/ 35 w 230"/>
              <a:gd name="T63" fmla="*/ 13 h 80"/>
              <a:gd name="T64" fmla="*/ 60 w 230"/>
              <a:gd name="T65" fmla="*/ 26 h 80"/>
              <a:gd name="T66" fmla="*/ 93 w 230"/>
              <a:gd name="T67" fmla="*/ 22 h 80"/>
              <a:gd name="T68" fmla="*/ 77 w 230"/>
              <a:gd name="T69" fmla="*/ 11 h 80"/>
              <a:gd name="T70" fmla="*/ 77 w 230"/>
              <a:gd name="T71" fmla="*/ 2 h 80"/>
              <a:gd name="T72" fmla="*/ 95 w 230"/>
              <a:gd name="T73" fmla="*/ 22 h 80"/>
              <a:gd name="T74" fmla="*/ 116 w 230"/>
              <a:gd name="T75" fmla="*/ 22 h 80"/>
              <a:gd name="T76" fmla="*/ 88 w 230"/>
              <a:gd name="T77" fmla="*/ 10 h 80"/>
              <a:gd name="T78" fmla="*/ 88 w 230"/>
              <a:gd name="T79" fmla="*/ 4 h 80"/>
              <a:gd name="T80" fmla="*/ 125 w 230"/>
              <a:gd name="T81" fmla="*/ 26 h 80"/>
              <a:gd name="T82" fmla="*/ 141 w 230"/>
              <a:gd name="T83" fmla="*/ 27 h 80"/>
              <a:gd name="T84" fmla="*/ 141 w 230"/>
              <a:gd name="T85" fmla="*/ 18 h 80"/>
              <a:gd name="T86" fmla="*/ 158 w 230"/>
              <a:gd name="T87" fmla="*/ 37 h 80"/>
              <a:gd name="T88" fmla="*/ 177 w 230"/>
              <a:gd name="T89" fmla="*/ 45 h 80"/>
              <a:gd name="T90" fmla="*/ 161 w 230"/>
              <a:gd name="T91" fmla="*/ 23 h 80"/>
              <a:gd name="T92" fmla="*/ 177 w 230"/>
              <a:gd name="T93" fmla="*/ 38 h 80"/>
              <a:gd name="T94" fmla="*/ 195 w 230"/>
              <a:gd name="T95" fmla="*/ 59 h 80"/>
              <a:gd name="T96" fmla="*/ 182 w 230"/>
              <a:gd name="T97" fmla="*/ 38 h 80"/>
              <a:gd name="T98" fmla="*/ 197 w 230"/>
              <a:gd name="T99" fmla="*/ 54 h 80"/>
              <a:gd name="T100" fmla="*/ 230 w 230"/>
              <a:gd name="T10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0" h="80">
                <a:moveTo>
                  <a:pt x="201" y="67"/>
                </a:moveTo>
                <a:cubicBezTo>
                  <a:pt x="201" y="68"/>
                  <a:pt x="201" y="68"/>
                  <a:pt x="202" y="68"/>
                </a:cubicBezTo>
                <a:cubicBezTo>
                  <a:pt x="201" y="68"/>
                  <a:pt x="200" y="67"/>
                  <a:pt x="199" y="66"/>
                </a:cubicBezTo>
                <a:cubicBezTo>
                  <a:pt x="192" y="61"/>
                  <a:pt x="185" y="56"/>
                  <a:pt x="177" y="51"/>
                </a:cubicBezTo>
                <a:cubicBezTo>
                  <a:pt x="176" y="51"/>
                  <a:pt x="174" y="50"/>
                  <a:pt x="172" y="49"/>
                </a:cubicBezTo>
                <a:cubicBezTo>
                  <a:pt x="168" y="50"/>
                  <a:pt x="160" y="55"/>
                  <a:pt x="158" y="56"/>
                </a:cubicBezTo>
                <a:cubicBezTo>
                  <a:pt x="153" y="58"/>
                  <a:pt x="146" y="60"/>
                  <a:pt x="141" y="60"/>
                </a:cubicBezTo>
                <a:cubicBezTo>
                  <a:pt x="139" y="60"/>
                  <a:pt x="132" y="59"/>
                  <a:pt x="133" y="56"/>
                </a:cubicBezTo>
                <a:cubicBezTo>
                  <a:pt x="133" y="52"/>
                  <a:pt x="143" y="51"/>
                  <a:pt x="146" y="51"/>
                </a:cubicBezTo>
                <a:cubicBezTo>
                  <a:pt x="152" y="50"/>
                  <a:pt x="158" y="51"/>
                  <a:pt x="163" y="50"/>
                </a:cubicBezTo>
                <a:cubicBezTo>
                  <a:pt x="166" y="49"/>
                  <a:pt x="169" y="48"/>
                  <a:pt x="171" y="48"/>
                </a:cubicBezTo>
                <a:cubicBezTo>
                  <a:pt x="164" y="45"/>
                  <a:pt x="157" y="41"/>
                  <a:pt x="149" y="38"/>
                </a:cubicBezTo>
                <a:cubicBezTo>
                  <a:pt x="146" y="40"/>
                  <a:pt x="137" y="45"/>
                  <a:pt x="135" y="46"/>
                </a:cubicBezTo>
                <a:cubicBezTo>
                  <a:pt x="130" y="48"/>
                  <a:pt x="123" y="50"/>
                  <a:pt x="118" y="50"/>
                </a:cubicBezTo>
                <a:cubicBezTo>
                  <a:pt x="116" y="50"/>
                  <a:pt x="109" y="49"/>
                  <a:pt x="110" y="45"/>
                </a:cubicBezTo>
                <a:cubicBezTo>
                  <a:pt x="110" y="41"/>
                  <a:pt x="120" y="40"/>
                  <a:pt x="123" y="40"/>
                </a:cubicBezTo>
                <a:cubicBezTo>
                  <a:pt x="129" y="40"/>
                  <a:pt x="135" y="40"/>
                  <a:pt x="140" y="39"/>
                </a:cubicBezTo>
                <a:cubicBezTo>
                  <a:pt x="143" y="39"/>
                  <a:pt x="146" y="38"/>
                  <a:pt x="148" y="38"/>
                </a:cubicBezTo>
                <a:cubicBezTo>
                  <a:pt x="140" y="35"/>
                  <a:pt x="132" y="33"/>
                  <a:pt x="124" y="31"/>
                </a:cubicBezTo>
                <a:cubicBezTo>
                  <a:pt x="118" y="30"/>
                  <a:pt x="113" y="29"/>
                  <a:pt x="107" y="28"/>
                </a:cubicBezTo>
                <a:cubicBezTo>
                  <a:pt x="103" y="31"/>
                  <a:pt x="99" y="36"/>
                  <a:pt x="97" y="37"/>
                </a:cubicBezTo>
                <a:cubicBezTo>
                  <a:pt x="93" y="40"/>
                  <a:pt x="87" y="44"/>
                  <a:pt x="82" y="45"/>
                </a:cubicBezTo>
                <a:cubicBezTo>
                  <a:pt x="80" y="46"/>
                  <a:pt x="73" y="46"/>
                  <a:pt x="73" y="43"/>
                </a:cubicBezTo>
                <a:cubicBezTo>
                  <a:pt x="72" y="39"/>
                  <a:pt x="82" y="36"/>
                  <a:pt x="84" y="35"/>
                </a:cubicBezTo>
                <a:cubicBezTo>
                  <a:pt x="90" y="33"/>
                  <a:pt x="96" y="32"/>
                  <a:pt x="101" y="29"/>
                </a:cubicBezTo>
                <a:cubicBezTo>
                  <a:pt x="102" y="29"/>
                  <a:pt x="103" y="28"/>
                  <a:pt x="104" y="28"/>
                </a:cubicBezTo>
                <a:cubicBezTo>
                  <a:pt x="96" y="27"/>
                  <a:pt x="88" y="27"/>
                  <a:pt x="80" y="27"/>
                </a:cubicBezTo>
                <a:cubicBezTo>
                  <a:pt x="79" y="29"/>
                  <a:pt x="78" y="30"/>
                  <a:pt x="76" y="31"/>
                </a:cubicBezTo>
                <a:cubicBezTo>
                  <a:pt x="73" y="35"/>
                  <a:pt x="70" y="39"/>
                  <a:pt x="67" y="43"/>
                </a:cubicBezTo>
                <a:cubicBezTo>
                  <a:pt x="66" y="45"/>
                  <a:pt x="60" y="52"/>
                  <a:pt x="57" y="50"/>
                </a:cubicBezTo>
                <a:cubicBezTo>
                  <a:pt x="55" y="49"/>
                  <a:pt x="57" y="44"/>
                  <a:pt x="58" y="42"/>
                </a:cubicBezTo>
                <a:cubicBezTo>
                  <a:pt x="60" y="38"/>
                  <a:pt x="65" y="35"/>
                  <a:pt x="69" y="32"/>
                </a:cubicBezTo>
                <a:cubicBezTo>
                  <a:pt x="70" y="31"/>
                  <a:pt x="75" y="29"/>
                  <a:pt x="78" y="27"/>
                </a:cubicBezTo>
                <a:cubicBezTo>
                  <a:pt x="75" y="28"/>
                  <a:pt x="71" y="28"/>
                  <a:pt x="67" y="28"/>
                </a:cubicBezTo>
                <a:cubicBezTo>
                  <a:pt x="61" y="29"/>
                  <a:pt x="56" y="30"/>
                  <a:pt x="50" y="31"/>
                </a:cubicBezTo>
                <a:cubicBezTo>
                  <a:pt x="49" y="34"/>
                  <a:pt x="47" y="35"/>
                  <a:pt x="45" y="37"/>
                </a:cubicBezTo>
                <a:cubicBezTo>
                  <a:pt x="41" y="40"/>
                  <a:pt x="39" y="45"/>
                  <a:pt x="36" y="49"/>
                </a:cubicBezTo>
                <a:cubicBezTo>
                  <a:pt x="34" y="50"/>
                  <a:pt x="29" y="57"/>
                  <a:pt x="26" y="56"/>
                </a:cubicBezTo>
                <a:cubicBezTo>
                  <a:pt x="23" y="54"/>
                  <a:pt x="26" y="49"/>
                  <a:pt x="27" y="48"/>
                </a:cubicBezTo>
                <a:cubicBezTo>
                  <a:pt x="29" y="44"/>
                  <a:pt x="34" y="40"/>
                  <a:pt x="38" y="38"/>
                </a:cubicBezTo>
                <a:cubicBezTo>
                  <a:pt x="39" y="36"/>
                  <a:pt x="45" y="34"/>
                  <a:pt x="48" y="32"/>
                </a:cubicBezTo>
                <a:cubicBezTo>
                  <a:pt x="41" y="34"/>
                  <a:pt x="34" y="36"/>
                  <a:pt x="26" y="39"/>
                </a:cubicBezTo>
                <a:cubicBezTo>
                  <a:pt x="25" y="41"/>
                  <a:pt x="23" y="42"/>
                  <a:pt x="22" y="44"/>
                </a:cubicBezTo>
                <a:cubicBezTo>
                  <a:pt x="18" y="47"/>
                  <a:pt x="16" y="51"/>
                  <a:pt x="12" y="55"/>
                </a:cubicBezTo>
                <a:cubicBezTo>
                  <a:pt x="11" y="57"/>
                  <a:pt x="5" y="64"/>
                  <a:pt x="2" y="62"/>
                </a:cubicBezTo>
                <a:cubicBezTo>
                  <a:pt x="0" y="61"/>
                  <a:pt x="2" y="56"/>
                  <a:pt x="3" y="54"/>
                </a:cubicBezTo>
                <a:cubicBezTo>
                  <a:pt x="6" y="50"/>
                  <a:pt x="11" y="47"/>
                  <a:pt x="15" y="44"/>
                </a:cubicBezTo>
                <a:cubicBezTo>
                  <a:pt x="15" y="44"/>
                  <a:pt x="16" y="43"/>
                  <a:pt x="17" y="43"/>
                </a:cubicBezTo>
                <a:cubicBezTo>
                  <a:pt x="21" y="41"/>
                  <a:pt x="24" y="39"/>
                  <a:pt x="28" y="37"/>
                </a:cubicBezTo>
                <a:cubicBezTo>
                  <a:pt x="28" y="37"/>
                  <a:pt x="28" y="37"/>
                  <a:pt x="28" y="37"/>
                </a:cubicBezTo>
                <a:cubicBezTo>
                  <a:pt x="28" y="37"/>
                  <a:pt x="28" y="37"/>
                  <a:pt x="28" y="37"/>
                </a:cubicBezTo>
                <a:cubicBezTo>
                  <a:pt x="33" y="35"/>
                  <a:pt x="38" y="32"/>
                  <a:pt x="43" y="31"/>
                </a:cubicBezTo>
                <a:cubicBezTo>
                  <a:pt x="41" y="30"/>
                  <a:pt x="39" y="30"/>
                  <a:pt x="37" y="30"/>
                </a:cubicBezTo>
                <a:cubicBezTo>
                  <a:pt x="34" y="29"/>
                  <a:pt x="31" y="29"/>
                  <a:pt x="28" y="29"/>
                </a:cubicBezTo>
                <a:cubicBezTo>
                  <a:pt x="26" y="29"/>
                  <a:pt x="24" y="29"/>
                  <a:pt x="22" y="29"/>
                </a:cubicBezTo>
                <a:cubicBezTo>
                  <a:pt x="20" y="29"/>
                  <a:pt x="11" y="29"/>
                  <a:pt x="10" y="26"/>
                </a:cubicBezTo>
                <a:cubicBezTo>
                  <a:pt x="10" y="23"/>
                  <a:pt x="16" y="22"/>
                  <a:pt x="17" y="21"/>
                </a:cubicBezTo>
                <a:cubicBezTo>
                  <a:pt x="22" y="21"/>
                  <a:pt x="28" y="23"/>
                  <a:pt x="32" y="24"/>
                </a:cubicBezTo>
                <a:cubicBezTo>
                  <a:pt x="34" y="25"/>
                  <a:pt x="41" y="29"/>
                  <a:pt x="44" y="30"/>
                </a:cubicBezTo>
                <a:cubicBezTo>
                  <a:pt x="49" y="28"/>
                  <a:pt x="54" y="27"/>
                  <a:pt x="59" y="26"/>
                </a:cubicBezTo>
                <a:cubicBezTo>
                  <a:pt x="57" y="26"/>
                  <a:pt x="55" y="25"/>
                  <a:pt x="53" y="24"/>
                </a:cubicBezTo>
                <a:cubicBezTo>
                  <a:pt x="48" y="22"/>
                  <a:pt x="43" y="22"/>
                  <a:pt x="38" y="21"/>
                </a:cubicBezTo>
                <a:cubicBezTo>
                  <a:pt x="36" y="21"/>
                  <a:pt x="27" y="19"/>
                  <a:pt x="27" y="16"/>
                </a:cubicBezTo>
                <a:cubicBezTo>
                  <a:pt x="27" y="13"/>
                  <a:pt x="33" y="12"/>
                  <a:pt x="35" y="13"/>
                </a:cubicBezTo>
                <a:cubicBezTo>
                  <a:pt x="39" y="13"/>
                  <a:pt x="44" y="16"/>
                  <a:pt x="48" y="18"/>
                </a:cubicBezTo>
                <a:cubicBezTo>
                  <a:pt x="51" y="19"/>
                  <a:pt x="57" y="24"/>
                  <a:pt x="60" y="26"/>
                </a:cubicBezTo>
                <a:cubicBezTo>
                  <a:pt x="63" y="25"/>
                  <a:pt x="65" y="25"/>
                  <a:pt x="67" y="24"/>
                </a:cubicBezTo>
                <a:cubicBezTo>
                  <a:pt x="75" y="23"/>
                  <a:pt x="84" y="22"/>
                  <a:pt x="93" y="22"/>
                </a:cubicBezTo>
                <a:cubicBezTo>
                  <a:pt x="92" y="21"/>
                  <a:pt x="91" y="20"/>
                  <a:pt x="89" y="20"/>
                </a:cubicBezTo>
                <a:cubicBezTo>
                  <a:pt x="86" y="16"/>
                  <a:pt x="81" y="14"/>
                  <a:pt x="77" y="11"/>
                </a:cubicBezTo>
                <a:cubicBezTo>
                  <a:pt x="75" y="10"/>
                  <a:pt x="68" y="5"/>
                  <a:pt x="69" y="2"/>
                </a:cubicBezTo>
                <a:cubicBezTo>
                  <a:pt x="70" y="0"/>
                  <a:pt x="75" y="1"/>
                  <a:pt x="77" y="2"/>
                </a:cubicBezTo>
                <a:cubicBezTo>
                  <a:pt x="81" y="4"/>
                  <a:pt x="85" y="9"/>
                  <a:pt x="88" y="12"/>
                </a:cubicBezTo>
                <a:cubicBezTo>
                  <a:pt x="89" y="14"/>
                  <a:pt x="92" y="19"/>
                  <a:pt x="95" y="22"/>
                </a:cubicBezTo>
                <a:cubicBezTo>
                  <a:pt x="103" y="23"/>
                  <a:pt x="111" y="23"/>
                  <a:pt x="120" y="25"/>
                </a:cubicBezTo>
                <a:cubicBezTo>
                  <a:pt x="118" y="24"/>
                  <a:pt x="117" y="23"/>
                  <a:pt x="116" y="22"/>
                </a:cubicBezTo>
                <a:cubicBezTo>
                  <a:pt x="112" y="20"/>
                  <a:pt x="109" y="18"/>
                  <a:pt x="106" y="16"/>
                </a:cubicBezTo>
                <a:cubicBezTo>
                  <a:pt x="100" y="14"/>
                  <a:pt x="94" y="11"/>
                  <a:pt x="88" y="10"/>
                </a:cubicBezTo>
                <a:cubicBezTo>
                  <a:pt x="85" y="10"/>
                  <a:pt x="85" y="5"/>
                  <a:pt x="88" y="4"/>
                </a:cubicBezTo>
                <a:cubicBezTo>
                  <a:pt x="88" y="4"/>
                  <a:pt x="88" y="4"/>
                  <a:pt x="88" y="4"/>
                </a:cubicBezTo>
                <a:cubicBezTo>
                  <a:pt x="93" y="2"/>
                  <a:pt x="98" y="5"/>
                  <a:pt x="102" y="7"/>
                </a:cubicBezTo>
                <a:cubicBezTo>
                  <a:pt x="106" y="9"/>
                  <a:pt x="124" y="20"/>
                  <a:pt x="125" y="26"/>
                </a:cubicBezTo>
                <a:cubicBezTo>
                  <a:pt x="135" y="28"/>
                  <a:pt x="144" y="31"/>
                  <a:pt x="153" y="35"/>
                </a:cubicBezTo>
                <a:cubicBezTo>
                  <a:pt x="149" y="32"/>
                  <a:pt x="145" y="30"/>
                  <a:pt x="141" y="27"/>
                </a:cubicBezTo>
                <a:cubicBezTo>
                  <a:pt x="139" y="26"/>
                  <a:pt x="131" y="21"/>
                  <a:pt x="133" y="18"/>
                </a:cubicBezTo>
                <a:cubicBezTo>
                  <a:pt x="134" y="15"/>
                  <a:pt x="139" y="17"/>
                  <a:pt x="141" y="18"/>
                </a:cubicBezTo>
                <a:cubicBezTo>
                  <a:pt x="145" y="20"/>
                  <a:pt x="149" y="24"/>
                  <a:pt x="152" y="28"/>
                </a:cubicBezTo>
                <a:cubicBezTo>
                  <a:pt x="153" y="29"/>
                  <a:pt x="155" y="34"/>
                  <a:pt x="158" y="37"/>
                </a:cubicBezTo>
                <a:cubicBezTo>
                  <a:pt x="165" y="40"/>
                  <a:pt x="172" y="44"/>
                  <a:pt x="178" y="48"/>
                </a:cubicBezTo>
                <a:cubicBezTo>
                  <a:pt x="178" y="47"/>
                  <a:pt x="177" y="46"/>
                  <a:pt x="177" y="45"/>
                </a:cubicBezTo>
                <a:cubicBezTo>
                  <a:pt x="174" y="41"/>
                  <a:pt x="170" y="38"/>
                  <a:pt x="166" y="34"/>
                </a:cubicBezTo>
                <a:cubicBezTo>
                  <a:pt x="165" y="33"/>
                  <a:pt x="159" y="26"/>
                  <a:pt x="161" y="23"/>
                </a:cubicBezTo>
                <a:cubicBezTo>
                  <a:pt x="163" y="21"/>
                  <a:pt x="167" y="24"/>
                  <a:pt x="169" y="25"/>
                </a:cubicBezTo>
                <a:cubicBezTo>
                  <a:pt x="172" y="28"/>
                  <a:pt x="175" y="34"/>
                  <a:pt x="177" y="38"/>
                </a:cubicBezTo>
                <a:cubicBezTo>
                  <a:pt x="178" y="40"/>
                  <a:pt x="179" y="46"/>
                  <a:pt x="181" y="49"/>
                </a:cubicBezTo>
                <a:cubicBezTo>
                  <a:pt x="186" y="52"/>
                  <a:pt x="191" y="56"/>
                  <a:pt x="195" y="59"/>
                </a:cubicBezTo>
                <a:cubicBezTo>
                  <a:pt x="193" y="56"/>
                  <a:pt x="190" y="53"/>
                  <a:pt x="187" y="49"/>
                </a:cubicBezTo>
                <a:cubicBezTo>
                  <a:pt x="186" y="47"/>
                  <a:pt x="180" y="40"/>
                  <a:pt x="182" y="38"/>
                </a:cubicBezTo>
                <a:cubicBezTo>
                  <a:pt x="184" y="36"/>
                  <a:pt x="189" y="39"/>
                  <a:pt x="190" y="40"/>
                </a:cubicBezTo>
                <a:cubicBezTo>
                  <a:pt x="193" y="44"/>
                  <a:pt x="195" y="49"/>
                  <a:pt x="197" y="54"/>
                </a:cubicBezTo>
                <a:cubicBezTo>
                  <a:pt x="198" y="55"/>
                  <a:pt x="199" y="59"/>
                  <a:pt x="199" y="63"/>
                </a:cubicBezTo>
                <a:cubicBezTo>
                  <a:pt x="208" y="70"/>
                  <a:pt x="223" y="71"/>
                  <a:pt x="230" y="80"/>
                </a:cubicBezTo>
                <a:cubicBezTo>
                  <a:pt x="223" y="73"/>
                  <a:pt x="209" y="73"/>
                  <a:pt x="201" y="67"/>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1" name="iSľíḋè"/>
          <p:cNvSpPr/>
          <p:nvPr>
            <p:custDataLst>
              <p:tags r:id="rId5"/>
            </p:custDataLst>
          </p:nvPr>
        </p:nvSpPr>
        <p:spPr bwMode="auto">
          <a:xfrm>
            <a:off x="5622966" y="2033725"/>
            <a:ext cx="945230" cy="1107693"/>
          </a:xfrm>
          <a:custGeom>
            <a:avLst/>
            <a:gdLst>
              <a:gd name="T0" fmla="*/ 208 w 308"/>
              <a:gd name="T1" fmla="*/ 354 h 361"/>
              <a:gd name="T2" fmla="*/ 178 w 308"/>
              <a:gd name="T3" fmla="*/ 311 h 361"/>
              <a:gd name="T4" fmla="*/ 70 w 308"/>
              <a:gd name="T5" fmla="*/ 266 h 361"/>
              <a:gd name="T6" fmla="*/ 124 w 308"/>
              <a:gd name="T7" fmla="*/ 233 h 361"/>
              <a:gd name="T8" fmla="*/ 125 w 308"/>
              <a:gd name="T9" fmla="*/ 202 h 361"/>
              <a:gd name="T10" fmla="*/ 84 w 308"/>
              <a:gd name="T11" fmla="*/ 172 h 361"/>
              <a:gd name="T12" fmla="*/ 22 w 308"/>
              <a:gd name="T13" fmla="*/ 143 h 361"/>
              <a:gd name="T14" fmla="*/ 54 w 308"/>
              <a:gd name="T15" fmla="*/ 108 h 361"/>
              <a:gd name="T16" fmla="*/ 85 w 308"/>
              <a:gd name="T17" fmla="*/ 98 h 361"/>
              <a:gd name="T18" fmla="*/ 54 w 308"/>
              <a:gd name="T19" fmla="*/ 69 h 361"/>
              <a:gd name="T20" fmla="*/ 81 w 308"/>
              <a:gd name="T21" fmla="*/ 55 h 361"/>
              <a:gd name="T22" fmla="*/ 56 w 308"/>
              <a:gd name="T23" fmla="*/ 15 h 361"/>
              <a:gd name="T24" fmla="*/ 125 w 308"/>
              <a:gd name="T25" fmla="*/ 43 h 361"/>
              <a:gd name="T26" fmla="*/ 169 w 308"/>
              <a:gd name="T27" fmla="*/ 100 h 361"/>
              <a:gd name="T28" fmla="*/ 196 w 308"/>
              <a:gd name="T29" fmla="*/ 97 h 361"/>
              <a:gd name="T30" fmla="*/ 231 w 308"/>
              <a:gd name="T31" fmla="*/ 95 h 361"/>
              <a:gd name="T32" fmla="*/ 234 w 308"/>
              <a:gd name="T33" fmla="*/ 141 h 361"/>
              <a:gd name="T34" fmla="*/ 208 w 308"/>
              <a:gd name="T35" fmla="*/ 198 h 361"/>
              <a:gd name="T36" fmla="*/ 260 w 308"/>
              <a:gd name="T37" fmla="*/ 190 h 361"/>
              <a:gd name="T38" fmla="*/ 285 w 308"/>
              <a:gd name="T39" fmla="*/ 238 h 361"/>
              <a:gd name="T40" fmla="*/ 224 w 308"/>
              <a:gd name="T41" fmla="*/ 361 h 361"/>
              <a:gd name="T42" fmla="*/ 208 w 308"/>
              <a:gd name="T43" fmla="*/ 354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361">
                <a:moveTo>
                  <a:pt x="208" y="354"/>
                </a:moveTo>
                <a:cubicBezTo>
                  <a:pt x="208" y="355"/>
                  <a:pt x="209" y="333"/>
                  <a:pt x="178" y="311"/>
                </a:cubicBezTo>
                <a:cubicBezTo>
                  <a:pt x="147" y="288"/>
                  <a:pt x="78" y="288"/>
                  <a:pt x="70" y="266"/>
                </a:cubicBezTo>
                <a:cubicBezTo>
                  <a:pt x="62" y="243"/>
                  <a:pt x="105" y="249"/>
                  <a:pt x="124" y="233"/>
                </a:cubicBezTo>
                <a:cubicBezTo>
                  <a:pt x="144" y="216"/>
                  <a:pt x="151" y="208"/>
                  <a:pt x="125" y="202"/>
                </a:cubicBezTo>
                <a:cubicBezTo>
                  <a:pt x="99" y="196"/>
                  <a:pt x="84" y="194"/>
                  <a:pt x="84" y="172"/>
                </a:cubicBezTo>
                <a:cubicBezTo>
                  <a:pt x="85" y="151"/>
                  <a:pt x="42" y="160"/>
                  <a:pt x="22" y="143"/>
                </a:cubicBezTo>
                <a:cubicBezTo>
                  <a:pt x="0" y="126"/>
                  <a:pt x="13" y="106"/>
                  <a:pt x="54" y="108"/>
                </a:cubicBezTo>
                <a:cubicBezTo>
                  <a:pt x="95" y="112"/>
                  <a:pt x="97" y="105"/>
                  <a:pt x="85" y="98"/>
                </a:cubicBezTo>
                <a:cubicBezTo>
                  <a:pt x="74" y="92"/>
                  <a:pt x="39" y="80"/>
                  <a:pt x="54" y="69"/>
                </a:cubicBezTo>
                <a:cubicBezTo>
                  <a:pt x="70" y="59"/>
                  <a:pt x="93" y="69"/>
                  <a:pt x="81" y="55"/>
                </a:cubicBezTo>
                <a:cubicBezTo>
                  <a:pt x="69" y="41"/>
                  <a:pt x="41" y="29"/>
                  <a:pt x="56" y="15"/>
                </a:cubicBezTo>
                <a:cubicBezTo>
                  <a:pt x="70" y="0"/>
                  <a:pt x="106" y="2"/>
                  <a:pt x="125" y="43"/>
                </a:cubicBezTo>
                <a:cubicBezTo>
                  <a:pt x="143" y="84"/>
                  <a:pt x="150" y="95"/>
                  <a:pt x="169" y="100"/>
                </a:cubicBezTo>
                <a:cubicBezTo>
                  <a:pt x="178" y="103"/>
                  <a:pt x="187" y="100"/>
                  <a:pt x="196" y="97"/>
                </a:cubicBezTo>
                <a:cubicBezTo>
                  <a:pt x="207" y="93"/>
                  <a:pt x="218" y="90"/>
                  <a:pt x="231" y="95"/>
                </a:cubicBezTo>
                <a:cubicBezTo>
                  <a:pt x="254" y="104"/>
                  <a:pt x="248" y="127"/>
                  <a:pt x="234" y="141"/>
                </a:cubicBezTo>
                <a:cubicBezTo>
                  <a:pt x="219" y="156"/>
                  <a:pt x="194" y="184"/>
                  <a:pt x="208" y="198"/>
                </a:cubicBezTo>
                <a:cubicBezTo>
                  <a:pt x="222" y="212"/>
                  <a:pt x="239" y="193"/>
                  <a:pt x="260" y="190"/>
                </a:cubicBezTo>
                <a:cubicBezTo>
                  <a:pt x="283" y="187"/>
                  <a:pt x="308" y="207"/>
                  <a:pt x="285" y="238"/>
                </a:cubicBezTo>
                <a:cubicBezTo>
                  <a:pt x="262" y="267"/>
                  <a:pt x="227" y="290"/>
                  <a:pt x="224" y="361"/>
                </a:cubicBezTo>
                <a:cubicBezTo>
                  <a:pt x="219" y="359"/>
                  <a:pt x="213" y="357"/>
                  <a:pt x="208" y="354"/>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2" name="íṧlîḑê"/>
          <p:cNvSpPr/>
          <p:nvPr>
            <p:custDataLst>
              <p:tags r:id="rId6"/>
            </p:custDataLst>
          </p:nvPr>
        </p:nvSpPr>
        <p:spPr bwMode="auto">
          <a:xfrm>
            <a:off x="5850412" y="2079508"/>
            <a:ext cx="171322" cy="245169"/>
          </a:xfrm>
          <a:custGeom>
            <a:avLst/>
            <a:gdLst>
              <a:gd name="T0" fmla="*/ 1 w 56"/>
              <a:gd name="T1" fmla="*/ 0 h 80"/>
              <a:gd name="T2" fmla="*/ 0 w 56"/>
              <a:gd name="T3" fmla="*/ 0 h 80"/>
              <a:gd name="T4" fmla="*/ 0 w 56"/>
              <a:gd name="T5" fmla="*/ 2 h 80"/>
              <a:gd name="T6" fmla="*/ 52 w 56"/>
              <a:gd name="T7" fmla="*/ 77 h 80"/>
              <a:gd name="T8" fmla="*/ 56 w 56"/>
              <a:gd name="T9" fmla="*/ 80 h 80"/>
              <a:gd name="T10" fmla="*/ 2 w 56"/>
              <a:gd name="T11" fmla="*/ 0 h 80"/>
              <a:gd name="T12" fmla="*/ 1 w 56"/>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56" h="80">
                <a:moveTo>
                  <a:pt x="1" y="0"/>
                </a:moveTo>
                <a:cubicBezTo>
                  <a:pt x="1" y="0"/>
                  <a:pt x="0" y="0"/>
                  <a:pt x="0" y="0"/>
                </a:cubicBezTo>
                <a:cubicBezTo>
                  <a:pt x="0" y="1"/>
                  <a:pt x="0" y="2"/>
                  <a:pt x="0" y="2"/>
                </a:cubicBezTo>
                <a:cubicBezTo>
                  <a:pt x="1" y="3"/>
                  <a:pt x="23" y="25"/>
                  <a:pt x="52" y="77"/>
                </a:cubicBezTo>
                <a:cubicBezTo>
                  <a:pt x="53" y="78"/>
                  <a:pt x="55" y="79"/>
                  <a:pt x="56" y="80"/>
                </a:cubicBezTo>
                <a:cubicBezTo>
                  <a:pt x="26" y="25"/>
                  <a:pt x="2" y="1"/>
                  <a:pt x="2" y="0"/>
                </a:cubicBezTo>
                <a:cubicBezTo>
                  <a:pt x="2" y="0"/>
                  <a:pt x="1" y="0"/>
                  <a:pt x="1"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3" name="îSlïḍê"/>
          <p:cNvSpPr/>
          <p:nvPr>
            <p:custDataLst>
              <p:tags r:id="rId7"/>
            </p:custDataLst>
          </p:nvPr>
        </p:nvSpPr>
        <p:spPr bwMode="auto">
          <a:xfrm>
            <a:off x="6015827" y="2327633"/>
            <a:ext cx="184616" cy="447507"/>
          </a:xfrm>
          <a:custGeom>
            <a:avLst/>
            <a:gdLst>
              <a:gd name="T0" fmla="*/ 30 w 60"/>
              <a:gd name="T1" fmla="*/ 56 h 146"/>
              <a:gd name="T2" fmla="*/ 30 w 60"/>
              <a:gd name="T3" fmla="*/ 57 h 146"/>
              <a:gd name="T4" fmla="*/ 29 w 60"/>
              <a:gd name="T5" fmla="*/ 57 h 146"/>
              <a:gd name="T6" fmla="*/ 28 w 60"/>
              <a:gd name="T7" fmla="*/ 57 h 146"/>
              <a:gd name="T8" fmla="*/ 27 w 60"/>
              <a:gd name="T9" fmla="*/ 57 h 146"/>
              <a:gd name="T10" fmla="*/ 60 w 60"/>
              <a:gd name="T11" fmla="*/ 146 h 146"/>
              <a:gd name="T12" fmla="*/ 60 w 60"/>
              <a:gd name="T13" fmla="*/ 138 h 146"/>
              <a:gd name="T14" fmla="*/ 36 w 60"/>
              <a:gd name="T15" fmla="*/ 73 h 146"/>
              <a:gd name="T16" fmla="*/ 36 w 60"/>
              <a:gd name="T17" fmla="*/ 73 h 146"/>
              <a:gd name="T18" fmla="*/ 35 w 60"/>
              <a:gd name="T19" fmla="*/ 73 h 146"/>
              <a:gd name="T20" fmla="*/ 34 w 60"/>
              <a:gd name="T21" fmla="*/ 73 h 146"/>
              <a:gd name="T22" fmla="*/ 34 w 60"/>
              <a:gd name="T23" fmla="*/ 71 h 146"/>
              <a:gd name="T24" fmla="*/ 35 w 60"/>
              <a:gd name="T25" fmla="*/ 70 h 146"/>
              <a:gd name="T26" fmla="*/ 30 w 60"/>
              <a:gd name="T27" fmla="*/ 56 h 146"/>
              <a:gd name="T28" fmla="*/ 3 w 60"/>
              <a:gd name="T29" fmla="*/ 0 h 146"/>
              <a:gd name="T30" fmla="*/ 3 w 60"/>
              <a:gd name="T31" fmla="*/ 1 h 146"/>
              <a:gd name="T32" fmla="*/ 2 w 60"/>
              <a:gd name="T33" fmla="*/ 1 h 146"/>
              <a:gd name="T34" fmla="*/ 1 w 60"/>
              <a:gd name="T35" fmla="*/ 1 h 146"/>
              <a:gd name="T36" fmla="*/ 0 w 60"/>
              <a:gd name="T37" fmla="*/ 1 h 146"/>
              <a:gd name="T38" fmla="*/ 26 w 60"/>
              <a:gd name="T39" fmla="*/ 54 h 146"/>
              <a:gd name="T40" fmla="*/ 29 w 60"/>
              <a:gd name="T41" fmla="*/ 55 h 146"/>
              <a:gd name="T42" fmla="*/ 29 w 60"/>
              <a:gd name="T43" fmla="*/ 55 h 146"/>
              <a:gd name="T44" fmla="*/ 3 w 60"/>
              <a:gd name="T4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146">
                <a:moveTo>
                  <a:pt x="30" y="56"/>
                </a:moveTo>
                <a:cubicBezTo>
                  <a:pt x="30" y="57"/>
                  <a:pt x="30" y="57"/>
                  <a:pt x="30" y="57"/>
                </a:cubicBezTo>
                <a:cubicBezTo>
                  <a:pt x="29" y="57"/>
                  <a:pt x="29" y="57"/>
                  <a:pt x="29" y="57"/>
                </a:cubicBezTo>
                <a:cubicBezTo>
                  <a:pt x="28" y="57"/>
                  <a:pt x="28" y="57"/>
                  <a:pt x="28" y="57"/>
                </a:cubicBezTo>
                <a:cubicBezTo>
                  <a:pt x="28" y="57"/>
                  <a:pt x="28" y="57"/>
                  <a:pt x="27" y="57"/>
                </a:cubicBezTo>
                <a:cubicBezTo>
                  <a:pt x="38" y="83"/>
                  <a:pt x="49" y="112"/>
                  <a:pt x="60" y="146"/>
                </a:cubicBezTo>
                <a:cubicBezTo>
                  <a:pt x="60" y="138"/>
                  <a:pt x="60" y="138"/>
                  <a:pt x="60" y="138"/>
                </a:cubicBezTo>
                <a:cubicBezTo>
                  <a:pt x="52" y="114"/>
                  <a:pt x="44" y="92"/>
                  <a:pt x="36" y="73"/>
                </a:cubicBezTo>
                <a:cubicBezTo>
                  <a:pt x="36" y="73"/>
                  <a:pt x="36" y="73"/>
                  <a:pt x="36" y="73"/>
                </a:cubicBezTo>
                <a:cubicBezTo>
                  <a:pt x="35" y="73"/>
                  <a:pt x="35" y="73"/>
                  <a:pt x="35" y="73"/>
                </a:cubicBezTo>
                <a:cubicBezTo>
                  <a:pt x="34" y="73"/>
                  <a:pt x="34" y="73"/>
                  <a:pt x="34" y="73"/>
                </a:cubicBezTo>
                <a:cubicBezTo>
                  <a:pt x="34" y="73"/>
                  <a:pt x="34" y="72"/>
                  <a:pt x="34" y="71"/>
                </a:cubicBezTo>
                <a:cubicBezTo>
                  <a:pt x="34" y="71"/>
                  <a:pt x="35" y="71"/>
                  <a:pt x="35" y="70"/>
                </a:cubicBezTo>
                <a:cubicBezTo>
                  <a:pt x="34" y="65"/>
                  <a:pt x="32" y="61"/>
                  <a:pt x="30" y="56"/>
                </a:cubicBezTo>
                <a:moveTo>
                  <a:pt x="3" y="0"/>
                </a:moveTo>
                <a:cubicBezTo>
                  <a:pt x="3" y="0"/>
                  <a:pt x="3" y="1"/>
                  <a:pt x="3" y="1"/>
                </a:cubicBezTo>
                <a:cubicBezTo>
                  <a:pt x="2" y="1"/>
                  <a:pt x="2" y="1"/>
                  <a:pt x="2" y="1"/>
                </a:cubicBezTo>
                <a:cubicBezTo>
                  <a:pt x="1" y="1"/>
                  <a:pt x="1" y="1"/>
                  <a:pt x="1" y="1"/>
                </a:cubicBezTo>
                <a:cubicBezTo>
                  <a:pt x="1" y="1"/>
                  <a:pt x="1" y="1"/>
                  <a:pt x="0" y="1"/>
                </a:cubicBezTo>
                <a:cubicBezTo>
                  <a:pt x="9" y="16"/>
                  <a:pt x="17" y="34"/>
                  <a:pt x="26" y="54"/>
                </a:cubicBezTo>
                <a:cubicBezTo>
                  <a:pt x="27" y="54"/>
                  <a:pt x="28" y="55"/>
                  <a:pt x="29" y="55"/>
                </a:cubicBezTo>
                <a:cubicBezTo>
                  <a:pt x="29" y="55"/>
                  <a:pt x="29" y="55"/>
                  <a:pt x="29" y="55"/>
                </a:cubicBezTo>
                <a:cubicBezTo>
                  <a:pt x="20" y="34"/>
                  <a:pt x="11" y="16"/>
                  <a:pt x="3"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4" name="íşļíḓè"/>
          <p:cNvSpPr/>
          <p:nvPr>
            <p:custDataLst>
              <p:tags r:id="rId8"/>
            </p:custDataLst>
          </p:nvPr>
        </p:nvSpPr>
        <p:spPr bwMode="auto">
          <a:xfrm>
            <a:off x="5810535" y="2256740"/>
            <a:ext cx="214154" cy="73846"/>
          </a:xfrm>
          <a:custGeom>
            <a:avLst/>
            <a:gdLst>
              <a:gd name="T0" fmla="*/ 69 w 70"/>
              <a:gd name="T1" fmla="*/ 22 h 24"/>
              <a:gd name="T2" fmla="*/ 70 w 70"/>
              <a:gd name="T3" fmla="*/ 23 h 24"/>
              <a:gd name="T4" fmla="*/ 69 w 70"/>
              <a:gd name="T5" fmla="*/ 22 h 24"/>
              <a:gd name="T6" fmla="*/ 69 w 70"/>
              <a:gd name="T7" fmla="*/ 22 h 24"/>
              <a:gd name="T8" fmla="*/ 1 w 70"/>
              <a:gd name="T9" fmla="*/ 0 h 24"/>
              <a:gd name="T10" fmla="*/ 0 w 70"/>
              <a:gd name="T11" fmla="*/ 1 h 24"/>
              <a:gd name="T12" fmla="*/ 1 w 70"/>
              <a:gd name="T13" fmla="*/ 2 h 24"/>
              <a:gd name="T14" fmla="*/ 67 w 70"/>
              <a:gd name="T15" fmla="*/ 24 h 24"/>
              <a:gd name="T16" fmla="*/ 65 w 70"/>
              <a:gd name="T17" fmla="*/ 19 h 24"/>
              <a:gd name="T18" fmla="*/ 1 w 70"/>
              <a:gd name="T19" fmla="*/ 0 h 24"/>
              <a:gd name="T20" fmla="*/ 1 w 70"/>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24">
                <a:moveTo>
                  <a:pt x="69" y="22"/>
                </a:moveTo>
                <a:cubicBezTo>
                  <a:pt x="70" y="22"/>
                  <a:pt x="70" y="23"/>
                  <a:pt x="70" y="23"/>
                </a:cubicBezTo>
                <a:cubicBezTo>
                  <a:pt x="70" y="23"/>
                  <a:pt x="70" y="22"/>
                  <a:pt x="69" y="22"/>
                </a:cubicBezTo>
                <a:cubicBezTo>
                  <a:pt x="69" y="22"/>
                  <a:pt x="69" y="22"/>
                  <a:pt x="69" y="22"/>
                </a:cubicBezTo>
                <a:moveTo>
                  <a:pt x="1" y="0"/>
                </a:moveTo>
                <a:cubicBezTo>
                  <a:pt x="1" y="0"/>
                  <a:pt x="0" y="0"/>
                  <a:pt x="0" y="1"/>
                </a:cubicBezTo>
                <a:cubicBezTo>
                  <a:pt x="0" y="2"/>
                  <a:pt x="1" y="2"/>
                  <a:pt x="1" y="2"/>
                </a:cubicBezTo>
                <a:cubicBezTo>
                  <a:pt x="2" y="2"/>
                  <a:pt x="37" y="3"/>
                  <a:pt x="67" y="24"/>
                </a:cubicBezTo>
                <a:cubicBezTo>
                  <a:pt x="67" y="22"/>
                  <a:pt x="66" y="21"/>
                  <a:pt x="65" y="19"/>
                </a:cubicBezTo>
                <a:cubicBezTo>
                  <a:pt x="35" y="1"/>
                  <a:pt x="2" y="0"/>
                  <a:pt x="1" y="0"/>
                </a:cubicBezTo>
                <a:cubicBezTo>
                  <a:pt x="1" y="0"/>
                  <a:pt x="1" y="0"/>
                  <a:pt x="1"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5" name="išļïḍè"/>
          <p:cNvSpPr/>
          <p:nvPr>
            <p:custDataLst>
              <p:tags r:id="rId9"/>
            </p:custDataLst>
          </p:nvPr>
        </p:nvSpPr>
        <p:spPr bwMode="auto">
          <a:xfrm>
            <a:off x="6009920" y="2315817"/>
            <a:ext cx="14770" cy="14770"/>
          </a:xfrm>
          <a:custGeom>
            <a:avLst/>
            <a:gdLst>
              <a:gd name="T0" fmla="*/ 0 w 5"/>
              <a:gd name="T1" fmla="*/ 0 h 5"/>
              <a:gd name="T2" fmla="*/ 2 w 5"/>
              <a:gd name="T3" fmla="*/ 5 h 5"/>
              <a:gd name="T4" fmla="*/ 3 w 5"/>
              <a:gd name="T5" fmla="*/ 5 h 5"/>
              <a:gd name="T6" fmla="*/ 4 w 5"/>
              <a:gd name="T7" fmla="*/ 5 h 5"/>
              <a:gd name="T8" fmla="*/ 5 w 5"/>
              <a:gd name="T9" fmla="*/ 5 h 5"/>
              <a:gd name="T10" fmla="*/ 5 w 5"/>
              <a:gd name="T11" fmla="*/ 4 h 5"/>
              <a:gd name="T12" fmla="*/ 4 w 5"/>
              <a:gd name="T13" fmla="*/ 3 h 5"/>
              <a:gd name="T14" fmla="*/ 0 w 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0" y="0"/>
                </a:moveTo>
                <a:cubicBezTo>
                  <a:pt x="1" y="2"/>
                  <a:pt x="2" y="3"/>
                  <a:pt x="2" y="5"/>
                </a:cubicBezTo>
                <a:cubicBezTo>
                  <a:pt x="3" y="5"/>
                  <a:pt x="3" y="5"/>
                  <a:pt x="3" y="5"/>
                </a:cubicBezTo>
                <a:cubicBezTo>
                  <a:pt x="4" y="5"/>
                  <a:pt x="4" y="5"/>
                  <a:pt x="4" y="5"/>
                </a:cubicBezTo>
                <a:cubicBezTo>
                  <a:pt x="5" y="5"/>
                  <a:pt x="5" y="5"/>
                  <a:pt x="5" y="5"/>
                </a:cubicBezTo>
                <a:cubicBezTo>
                  <a:pt x="5" y="5"/>
                  <a:pt x="5" y="4"/>
                  <a:pt x="5" y="4"/>
                </a:cubicBezTo>
                <a:cubicBezTo>
                  <a:pt x="5" y="4"/>
                  <a:pt x="5" y="3"/>
                  <a:pt x="4" y="3"/>
                </a:cubicBezTo>
                <a:cubicBezTo>
                  <a:pt x="3" y="2"/>
                  <a:pt x="1" y="1"/>
                  <a:pt x="0"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8" name="îŝļíḋê"/>
          <p:cNvSpPr/>
          <p:nvPr>
            <p:custDataLst>
              <p:tags r:id="rId10"/>
            </p:custDataLst>
          </p:nvPr>
        </p:nvSpPr>
        <p:spPr bwMode="auto">
          <a:xfrm>
            <a:off x="5727827" y="2426587"/>
            <a:ext cx="379569" cy="76799"/>
          </a:xfrm>
          <a:custGeom>
            <a:avLst/>
            <a:gdLst>
              <a:gd name="T0" fmla="*/ 123 w 124"/>
              <a:gd name="T1" fmla="*/ 23 h 25"/>
              <a:gd name="T2" fmla="*/ 124 w 124"/>
              <a:gd name="T3" fmla="*/ 24 h 25"/>
              <a:gd name="T4" fmla="*/ 123 w 124"/>
              <a:gd name="T5" fmla="*/ 23 h 25"/>
              <a:gd name="T6" fmla="*/ 1 w 124"/>
              <a:gd name="T7" fmla="*/ 0 h 25"/>
              <a:gd name="T8" fmla="*/ 0 w 124"/>
              <a:gd name="T9" fmla="*/ 1 h 25"/>
              <a:gd name="T10" fmla="*/ 1 w 124"/>
              <a:gd name="T11" fmla="*/ 3 h 25"/>
              <a:gd name="T12" fmla="*/ 121 w 124"/>
              <a:gd name="T13" fmla="*/ 25 h 25"/>
              <a:gd name="T14" fmla="*/ 120 w 124"/>
              <a:gd name="T15" fmla="*/ 22 h 25"/>
              <a:gd name="T16" fmla="*/ 1 w 124"/>
              <a:gd name="T17" fmla="*/ 0 h 25"/>
              <a:gd name="T18" fmla="*/ 1 w 1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25">
                <a:moveTo>
                  <a:pt x="123" y="23"/>
                </a:moveTo>
                <a:cubicBezTo>
                  <a:pt x="123" y="24"/>
                  <a:pt x="124" y="24"/>
                  <a:pt x="124" y="24"/>
                </a:cubicBezTo>
                <a:cubicBezTo>
                  <a:pt x="124" y="24"/>
                  <a:pt x="124" y="24"/>
                  <a:pt x="123" y="23"/>
                </a:cubicBezTo>
                <a:moveTo>
                  <a:pt x="1" y="0"/>
                </a:moveTo>
                <a:cubicBezTo>
                  <a:pt x="1" y="0"/>
                  <a:pt x="0" y="1"/>
                  <a:pt x="0" y="1"/>
                </a:cubicBezTo>
                <a:cubicBezTo>
                  <a:pt x="0" y="2"/>
                  <a:pt x="1" y="3"/>
                  <a:pt x="1" y="3"/>
                </a:cubicBezTo>
                <a:cubicBezTo>
                  <a:pt x="2" y="3"/>
                  <a:pt x="65" y="3"/>
                  <a:pt x="121" y="25"/>
                </a:cubicBezTo>
                <a:cubicBezTo>
                  <a:pt x="121" y="24"/>
                  <a:pt x="121" y="23"/>
                  <a:pt x="120" y="22"/>
                </a:cubicBezTo>
                <a:cubicBezTo>
                  <a:pt x="64" y="1"/>
                  <a:pt x="2" y="0"/>
                  <a:pt x="1" y="0"/>
                </a:cubicBezTo>
                <a:cubicBezTo>
                  <a:pt x="1" y="0"/>
                  <a:pt x="1" y="0"/>
                  <a:pt x="1"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40" name="îšliḋè"/>
          <p:cNvSpPr/>
          <p:nvPr>
            <p:custDataLst>
              <p:tags r:id="rId11"/>
            </p:custDataLst>
          </p:nvPr>
        </p:nvSpPr>
        <p:spPr bwMode="auto">
          <a:xfrm>
            <a:off x="5908012" y="2828309"/>
            <a:ext cx="292430" cy="54646"/>
          </a:xfrm>
          <a:custGeom>
            <a:avLst/>
            <a:gdLst>
              <a:gd name="T0" fmla="*/ 1 w 95"/>
              <a:gd name="T1" fmla="*/ 0 h 18"/>
              <a:gd name="T2" fmla="*/ 0 w 95"/>
              <a:gd name="T3" fmla="*/ 1 h 18"/>
              <a:gd name="T4" fmla="*/ 1 w 95"/>
              <a:gd name="T5" fmla="*/ 2 h 18"/>
              <a:gd name="T6" fmla="*/ 95 w 95"/>
              <a:gd name="T7" fmla="*/ 18 h 18"/>
              <a:gd name="T8" fmla="*/ 95 w 95"/>
              <a:gd name="T9" fmla="*/ 15 h 18"/>
              <a:gd name="T10" fmla="*/ 1 w 95"/>
              <a:gd name="T11" fmla="*/ 0 h 18"/>
              <a:gd name="T12" fmla="*/ 1 w 95"/>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95" h="18">
                <a:moveTo>
                  <a:pt x="1" y="0"/>
                </a:moveTo>
                <a:cubicBezTo>
                  <a:pt x="0" y="0"/>
                  <a:pt x="0" y="0"/>
                  <a:pt x="0" y="1"/>
                </a:cubicBezTo>
                <a:cubicBezTo>
                  <a:pt x="0" y="1"/>
                  <a:pt x="0" y="2"/>
                  <a:pt x="1" y="2"/>
                </a:cubicBezTo>
                <a:cubicBezTo>
                  <a:pt x="2" y="2"/>
                  <a:pt x="56" y="4"/>
                  <a:pt x="95" y="18"/>
                </a:cubicBezTo>
                <a:cubicBezTo>
                  <a:pt x="95" y="15"/>
                  <a:pt x="95" y="15"/>
                  <a:pt x="95" y="15"/>
                </a:cubicBezTo>
                <a:cubicBezTo>
                  <a:pt x="55" y="2"/>
                  <a:pt x="2" y="0"/>
                  <a:pt x="1" y="0"/>
                </a:cubicBezTo>
                <a:cubicBezTo>
                  <a:pt x="1" y="0"/>
                  <a:pt x="1" y="0"/>
                  <a:pt x="1"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7" name="îŝlíďé"/>
          <p:cNvSpPr/>
          <p:nvPr userDrawn="1">
            <p:custDataLst>
              <p:tags r:id="rId12"/>
            </p:custDataLst>
          </p:nvPr>
        </p:nvSpPr>
        <p:spPr bwMode="auto">
          <a:xfrm>
            <a:off x="5275890" y="2199140"/>
            <a:ext cx="76799" cy="76799"/>
          </a:xfrm>
          <a:custGeom>
            <a:avLst/>
            <a:gdLst>
              <a:gd name="T0" fmla="*/ 23 w 25"/>
              <a:gd name="T1" fmla="*/ 12 h 25"/>
              <a:gd name="T2" fmla="*/ 21 w 25"/>
              <a:gd name="T3" fmla="*/ 12 h 25"/>
              <a:gd name="T4" fmla="*/ 13 w 25"/>
              <a:gd name="T5" fmla="*/ 21 h 25"/>
              <a:gd name="T6" fmla="*/ 4 w 25"/>
              <a:gd name="T7" fmla="*/ 12 h 25"/>
              <a:gd name="T8" fmla="*/ 13 w 25"/>
              <a:gd name="T9" fmla="*/ 4 h 25"/>
              <a:gd name="T10" fmla="*/ 21 w 25"/>
              <a:gd name="T11" fmla="*/ 12 h 25"/>
              <a:gd name="T12" fmla="*/ 23 w 25"/>
              <a:gd name="T13" fmla="*/ 12 h 25"/>
              <a:gd name="T14" fmla="*/ 25 w 25"/>
              <a:gd name="T15" fmla="*/ 12 h 25"/>
              <a:gd name="T16" fmla="*/ 13 w 25"/>
              <a:gd name="T17" fmla="*/ 0 h 25"/>
              <a:gd name="T18" fmla="*/ 0 w 25"/>
              <a:gd name="T19" fmla="*/ 12 h 25"/>
              <a:gd name="T20" fmla="*/ 13 w 25"/>
              <a:gd name="T21" fmla="*/ 25 h 25"/>
              <a:gd name="T22" fmla="*/ 25 w 25"/>
              <a:gd name="T23" fmla="*/ 12 h 25"/>
              <a:gd name="T24" fmla="*/ 23 w 25"/>
              <a:gd name="T2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2"/>
                </a:moveTo>
                <a:cubicBezTo>
                  <a:pt x="21" y="12"/>
                  <a:pt x="21" y="12"/>
                  <a:pt x="21" y="12"/>
                </a:cubicBezTo>
                <a:cubicBezTo>
                  <a:pt x="21" y="17"/>
                  <a:pt x="18" y="21"/>
                  <a:pt x="13" y="21"/>
                </a:cubicBezTo>
                <a:cubicBezTo>
                  <a:pt x="8" y="21"/>
                  <a:pt x="4" y="17"/>
                  <a:pt x="4" y="12"/>
                </a:cubicBezTo>
                <a:cubicBezTo>
                  <a:pt x="4" y="8"/>
                  <a:pt x="8" y="4"/>
                  <a:pt x="13" y="4"/>
                </a:cubicBezTo>
                <a:cubicBezTo>
                  <a:pt x="18" y="4"/>
                  <a:pt x="21" y="8"/>
                  <a:pt x="21" y="12"/>
                </a:cubicBezTo>
                <a:cubicBezTo>
                  <a:pt x="23" y="12"/>
                  <a:pt x="23" y="12"/>
                  <a:pt x="23" y="12"/>
                </a:cubicBezTo>
                <a:cubicBezTo>
                  <a:pt x="25" y="12"/>
                  <a:pt x="25" y="12"/>
                  <a:pt x="25" y="12"/>
                </a:cubicBezTo>
                <a:cubicBezTo>
                  <a:pt x="25" y="5"/>
                  <a:pt x="20" y="0"/>
                  <a:pt x="13" y="0"/>
                </a:cubicBezTo>
                <a:cubicBezTo>
                  <a:pt x="6" y="0"/>
                  <a:pt x="0" y="5"/>
                  <a:pt x="0" y="12"/>
                </a:cubicBezTo>
                <a:cubicBezTo>
                  <a:pt x="0" y="19"/>
                  <a:pt x="6" y="25"/>
                  <a:pt x="13" y="25"/>
                </a:cubicBezTo>
                <a:cubicBezTo>
                  <a:pt x="20" y="25"/>
                  <a:pt x="25" y="19"/>
                  <a:pt x="25" y="12"/>
                </a:cubicBezTo>
                <a:lnTo>
                  <a:pt x="23" y="12"/>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8" name="i$ľídê"/>
          <p:cNvSpPr/>
          <p:nvPr userDrawn="1">
            <p:custDataLst>
              <p:tags r:id="rId13"/>
            </p:custDataLst>
          </p:nvPr>
        </p:nvSpPr>
        <p:spPr bwMode="auto">
          <a:xfrm>
            <a:off x="6107397" y="1042709"/>
            <a:ext cx="76799" cy="76799"/>
          </a:xfrm>
          <a:custGeom>
            <a:avLst/>
            <a:gdLst>
              <a:gd name="T0" fmla="*/ 23 w 25"/>
              <a:gd name="T1" fmla="*/ 12 h 25"/>
              <a:gd name="T2" fmla="*/ 21 w 25"/>
              <a:gd name="T3" fmla="*/ 12 h 25"/>
              <a:gd name="T4" fmla="*/ 13 w 25"/>
              <a:gd name="T5" fmla="*/ 21 h 25"/>
              <a:gd name="T6" fmla="*/ 4 w 25"/>
              <a:gd name="T7" fmla="*/ 12 h 25"/>
              <a:gd name="T8" fmla="*/ 13 w 25"/>
              <a:gd name="T9" fmla="*/ 4 h 25"/>
              <a:gd name="T10" fmla="*/ 21 w 25"/>
              <a:gd name="T11" fmla="*/ 12 h 25"/>
              <a:gd name="T12" fmla="*/ 23 w 25"/>
              <a:gd name="T13" fmla="*/ 12 h 25"/>
              <a:gd name="T14" fmla="*/ 25 w 25"/>
              <a:gd name="T15" fmla="*/ 12 h 25"/>
              <a:gd name="T16" fmla="*/ 13 w 25"/>
              <a:gd name="T17" fmla="*/ 0 h 25"/>
              <a:gd name="T18" fmla="*/ 0 w 25"/>
              <a:gd name="T19" fmla="*/ 12 h 25"/>
              <a:gd name="T20" fmla="*/ 13 w 25"/>
              <a:gd name="T21" fmla="*/ 25 h 25"/>
              <a:gd name="T22" fmla="*/ 25 w 25"/>
              <a:gd name="T23" fmla="*/ 12 h 25"/>
              <a:gd name="T24" fmla="*/ 23 w 25"/>
              <a:gd name="T2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2"/>
                </a:moveTo>
                <a:cubicBezTo>
                  <a:pt x="21" y="12"/>
                  <a:pt x="21" y="12"/>
                  <a:pt x="21" y="12"/>
                </a:cubicBezTo>
                <a:cubicBezTo>
                  <a:pt x="21" y="17"/>
                  <a:pt x="18" y="21"/>
                  <a:pt x="13" y="21"/>
                </a:cubicBezTo>
                <a:cubicBezTo>
                  <a:pt x="8" y="21"/>
                  <a:pt x="4" y="17"/>
                  <a:pt x="4" y="12"/>
                </a:cubicBezTo>
                <a:cubicBezTo>
                  <a:pt x="4" y="8"/>
                  <a:pt x="8" y="4"/>
                  <a:pt x="13" y="4"/>
                </a:cubicBezTo>
                <a:cubicBezTo>
                  <a:pt x="18" y="4"/>
                  <a:pt x="21" y="8"/>
                  <a:pt x="21" y="12"/>
                </a:cubicBezTo>
                <a:cubicBezTo>
                  <a:pt x="23" y="12"/>
                  <a:pt x="23" y="12"/>
                  <a:pt x="23" y="12"/>
                </a:cubicBezTo>
                <a:cubicBezTo>
                  <a:pt x="25" y="12"/>
                  <a:pt x="25" y="12"/>
                  <a:pt x="25" y="12"/>
                </a:cubicBezTo>
                <a:cubicBezTo>
                  <a:pt x="25" y="5"/>
                  <a:pt x="20" y="0"/>
                  <a:pt x="13" y="0"/>
                </a:cubicBezTo>
                <a:cubicBezTo>
                  <a:pt x="6" y="0"/>
                  <a:pt x="0" y="5"/>
                  <a:pt x="0" y="12"/>
                </a:cubicBezTo>
                <a:cubicBezTo>
                  <a:pt x="0" y="19"/>
                  <a:pt x="6" y="25"/>
                  <a:pt x="13" y="25"/>
                </a:cubicBezTo>
                <a:cubicBezTo>
                  <a:pt x="20" y="25"/>
                  <a:pt x="25" y="19"/>
                  <a:pt x="25" y="12"/>
                </a:cubicBezTo>
                <a:lnTo>
                  <a:pt x="23" y="1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9" name="îṥlïďé"/>
          <p:cNvSpPr/>
          <p:nvPr userDrawn="1">
            <p:custDataLst>
              <p:tags r:id="rId14"/>
            </p:custDataLst>
          </p:nvPr>
        </p:nvSpPr>
        <p:spPr bwMode="auto">
          <a:xfrm>
            <a:off x="7860504" y="1096842"/>
            <a:ext cx="81476" cy="80268"/>
          </a:xfrm>
          <a:custGeom>
            <a:avLst/>
            <a:gdLst>
              <a:gd name="T0" fmla="*/ 10 w 11"/>
              <a:gd name="T1" fmla="*/ 6 h 12"/>
              <a:gd name="T2" fmla="*/ 10 w 11"/>
              <a:gd name="T3" fmla="*/ 6 h 12"/>
              <a:gd name="T4" fmla="*/ 6 w 11"/>
              <a:gd name="T5" fmla="*/ 10 h 12"/>
              <a:gd name="T6" fmla="*/ 2 w 11"/>
              <a:gd name="T7" fmla="*/ 6 h 12"/>
              <a:gd name="T8" fmla="*/ 6 w 11"/>
              <a:gd name="T9" fmla="*/ 2 h 12"/>
              <a:gd name="T10" fmla="*/ 10 w 11"/>
              <a:gd name="T11" fmla="*/ 6 h 12"/>
              <a:gd name="T12" fmla="*/ 10 w 11"/>
              <a:gd name="T13" fmla="*/ 6 h 12"/>
              <a:gd name="T14" fmla="*/ 11 w 11"/>
              <a:gd name="T15" fmla="*/ 6 h 12"/>
              <a:gd name="T16" fmla="*/ 6 w 11"/>
              <a:gd name="T17" fmla="*/ 0 h 12"/>
              <a:gd name="T18" fmla="*/ 0 w 11"/>
              <a:gd name="T19" fmla="*/ 6 h 12"/>
              <a:gd name="T20" fmla="*/ 6 w 11"/>
              <a:gd name="T21" fmla="*/ 12 h 12"/>
              <a:gd name="T22" fmla="*/ 11 w 11"/>
              <a:gd name="T23" fmla="*/ 6 h 12"/>
              <a:gd name="T24" fmla="*/ 10 w 11"/>
              <a:gd name="T25"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10" y="6"/>
                </a:moveTo>
                <a:cubicBezTo>
                  <a:pt x="10" y="6"/>
                  <a:pt x="10" y="6"/>
                  <a:pt x="10" y="6"/>
                </a:cubicBezTo>
                <a:cubicBezTo>
                  <a:pt x="10" y="8"/>
                  <a:pt x="8" y="10"/>
                  <a:pt x="6" y="10"/>
                </a:cubicBezTo>
                <a:cubicBezTo>
                  <a:pt x="3" y="10"/>
                  <a:pt x="2" y="8"/>
                  <a:pt x="2" y="6"/>
                </a:cubicBezTo>
                <a:cubicBezTo>
                  <a:pt x="2" y="4"/>
                  <a:pt x="3" y="2"/>
                  <a:pt x="6" y="2"/>
                </a:cubicBezTo>
                <a:cubicBezTo>
                  <a:pt x="8" y="2"/>
                  <a:pt x="10" y="4"/>
                  <a:pt x="10" y="6"/>
                </a:cubicBezTo>
                <a:cubicBezTo>
                  <a:pt x="10" y="6"/>
                  <a:pt x="10" y="6"/>
                  <a:pt x="10" y="6"/>
                </a:cubicBezTo>
                <a:cubicBezTo>
                  <a:pt x="11" y="6"/>
                  <a:pt x="11" y="6"/>
                  <a:pt x="11" y="6"/>
                </a:cubicBezTo>
                <a:cubicBezTo>
                  <a:pt x="11" y="3"/>
                  <a:pt x="9" y="0"/>
                  <a:pt x="6" y="0"/>
                </a:cubicBezTo>
                <a:cubicBezTo>
                  <a:pt x="2" y="0"/>
                  <a:pt x="0" y="3"/>
                  <a:pt x="0" y="6"/>
                </a:cubicBezTo>
                <a:cubicBezTo>
                  <a:pt x="0" y="9"/>
                  <a:pt x="2" y="12"/>
                  <a:pt x="6" y="12"/>
                </a:cubicBezTo>
                <a:cubicBezTo>
                  <a:pt x="9" y="12"/>
                  <a:pt x="11" y="9"/>
                  <a:pt x="11" y="6"/>
                </a:cubicBezTo>
                <a:lnTo>
                  <a:pt x="10" y="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0" name="ísḷiďé"/>
          <p:cNvSpPr/>
          <p:nvPr userDrawn="1">
            <p:custDataLst>
              <p:tags r:id="rId15"/>
            </p:custDataLst>
          </p:nvPr>
        </p:nvSpPr>
        <p:spPr bwMode="auto">
          <a:xfrm>
            <a:off x="4757489" y="2410340"/>
            <a:ext cx="36923" cy="36923"/>
          </a:xfrm>
          <a:custGeom>
            <a:avLst/>
            <a:gdLst>
              <a:gd name="T0" fmla="*/ 11 w 12"/>
              <a:gd name="T1" fmla="*/ 6 h 12"/>
              <a:gd name="T2" fmla="*/ 10 w 12"/>
              <a:gd name="T3" fmla="*/ 6 h 12"/>
              <a:gd name="T4" fmla="*/ 6 w 12"/>
              <a:gd name="T5" fmla="*/ 10 h 12"/>
              <a:gd name="T6" fmla="*/ 2 w 12"/>
              <a:gd name="T7" fmla="*/ 6 h 12"/>
              <a:gd name="T8" fmla="*/ 6 w 12"/>
              <a:gd name="T9" fmla="*/ 2 h 12"/>
              <a:gd name="T10" fmla="*/ 10 w 12"/>
              <a:gd name="T11" fmla="*/ 6 h 12"/>
              <a:gd name="T12" fmla="*/ 11 w 12"/>
              <a:gd name="T13" fmla="*/ 6 h 12"/>
              <a:gd name="T14" fmla="*/ 12 w 12"/>
              <a:gd name="T15" fmla="*/ 6 h 12"/>
              <a:gd name="T16" fmla="*/ 6 w 12"/>
              <a:gd name="T17" fmla="*/ 0 h 12"/>
              <a:gd name="T18" fmla="*/ 0 w 12"/>
              <a:gd name="T19" fmla="*/ 6 h 12"/>
              <a:gd name="T20" fmla="*/ 6 w 12"/>
              <a:gd name="T21" fmla="*/ 12 h 12"/>
              <a:gd name="T22" fmla="*/ 12 w 12"/>
              <a:gd name="T23" fmla="*/ 6 h 12"/>
              <a:gd name="T24" fmla="*/ 11 w 12"/>
              <a:gd name="T25"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11" y="6"/>
                </a:moveTo>
                <a:cubicBezTo>
                  <a:pt x="10" y="6"/>
                  <a:pt x="10" y="6"/>
                  <a:pt x="10" y="6"/>
                </a:cubicBezTo>
                <a:cubicBezTo>
                  <a:pt x="10" y="8"/>
                  <a:pt x="8" y="10"/>
                  <a:pt x="6" y="10"/>
                </a:cubicBezTo>
                <a:cubicBezTo>
                  <a:pt x="4" y="10"/>
                  <a:pt x="2" y="8"/>
                  <a:pt x="2" y="6"/>
                </a:cubicBezTo>
                <a:cubicBezTo>
                  <a:pt x="2" y="4"/>
                  <a:pt x="4" y="2"/>
                  <a:pt x="6" y="2"/>
                </a:cubicBezTo>
                <a:cubicBezTo>
                  <a:pt x="8" y="2"/>
                  <a:pt x="10" y="4"/>
                  <a:pt x="10" y="6"/>
                </a:cubicBezTo>
                <a:cubicBezTo>
                  <a:pt x="11" y="6"/>
                  <a:pt x="11" y="6"/>
                  <a:pt x="11" y="6"/>
                </a:cubicBezTo>
                <a:cubicBezTo>
                  <a:pt x="12" y="6"/>
                  <a:pt x="12" y="6"/>
                  <a:pt x="12" y="6"/>
                </a:cubicBezTo>
                <a:cubicBezTo>
                  <a:pt x="12" y="3"/>
                  <a:pt x="9" y="0"/>
                  <a:pt x="6" y="0"/>
                </a:cubicBezTo>
                <a:cubicBezTo>
                  <a:pt x="2" y="0"/>
                  <a:pt x="0" y="3"/>
                  <a:pt x="0" y="6"/>
                </a:cubicBezTo>
                <a:cubicBezTo>
                  <a:pt x="0" y="9"/>
                  <a:pt x="2" y="12"/>
                  <a:pt x="6" y="12"/>
                </a:cubicBezTo>
                <a:cubicBezTo>
                  <a:pt x="9" y="12"/>
                  <a:pt x="12" y="9"/>
                  <a:pt x="12" y="6"/>
                </a:cubicBezTo>
                <a:lnTo>
                  <a:pt x="11" y="6"/>
                </a:lnTo>
                <a:close/>
              </a:path>
            </a:pathLst>
          </a:custGeom>
          <a:solidFill>
            <a:schemeClr val="accent3"/>
          </a:solidFill>
          <a:ln>
            <a:noFill/>
          </a:ln>
        </p:spPr>
        <p:txBody>
          <a:bodyPr anchor="ctr"/>
          <a:lstStyle/>
          <a:p>
            <a:pPr algn="ctr"/>
            <a:endParaRPr sz="100"/>
          </a:p>
        </p:txBody>
      </p:sp>
      <p:sp>
        <p:nvSpPr>
          <p:cNvPr id="282" name="ïṩḷídê"/>
          <p:cNvSpPr/>
          <p:nvPr userDrawn="1">
            <p:custDataLst>
              <p:tags r:id="rId16"/>
            </p:custDataLst>
          </p:nvPr>
        </p:nvSpPr>
        <p:spPr bwMode="auto">
          <a:xfrm>
            <a:off x="8594535" y="2877047"/>
            <a:ext cx="76799" cy="76799"/>
          </a:xfrm>
          <a:custGeom>
            <a:avLst/>
            <a:gdLst>
              <a:gd name="T0" fmla="*/ 23 w 25"/>
              <a:gd name="T1" fmla="*/ 13 h 25"/>
              <a:gd name="T2" fmla="*/ 21 w 25"/>
              <a:gd name="T3" fmla="*/ 13 h 25"/>
              <a:gd name="T4" fmla="*/ 12 w 25"/>
              <a:gd name="T5" fmla="*/ 21 h 25"/>
              <a:gd name="T6" fmla="*/ 4 w 25"/>
              <a:gd name="T7" fmla="*/ 13 h 25"/>
              <a:gd name="T8" fmla="*/ 12 w 25"/>
              <a:gd name="T9" fmla="*/ 4 h 25"/>
              <a:gd name="T10" fmla="*/ 21 w 25"/>
              <a:gd name="T11" fmla="*/ 13 h 25"/>
              <a:gd name="T12" fmla="*/ 23 w 25"/>
              <a:gd name="T13" fmla="*/ 13 h 25"/>
              <a:gd name="T14" fmla="*/ 25 w 25"/>
              <a:gd name="T15" fmla="*/ 13 h 25"/>
              <a:gd name="T16" fmla="*/ 12 w 25"/>
              <a:gd name="T17" fmla="*/ 0 h 25"/>
              <a:gd name="T18" fmla="*/ 0 w 25"/>
              <a:gd name="T19" fmla="*/ 13 h 25"/>
              <a:gd name="T20" fmla="*/ 12 w 25"/>
              <a:gd name="T21" fmla="*/ 25 h 25"/>
              <a:gd name="T22" fmla="*/ 25 w 25"/>
              <a:gd name="T23" fmla="*/ 13 h 25"/>
              <a:gd name="T24" fmla="*/ 23 w 25"/>
              <a:gd name="T25"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3"/>
                </a:moveTo>
                <a:cubicBezTo>
                  <a:pt x="21" y="13"/>
                  <a:pt x="21" y="13"/>
                  <a:pt x="21" y="13"/>
                </a:cubicBezTo>
                <a:cubicBezTo>
                  <a:pt x="21" y="18"/>
                  <a:pt x="17" y="21"/>
                  <a:pt x="12" y="21"/>
                </a:cubicBezTo>
                <a:cubicBezTo>
                  <a:pt x="8" y="21"/>
                  <a:pt x="4" y="18"/>
                  <a:pt x="4" y="13"/>
                </a:cubicBezTo>
                <a:cubicBezTo>
                  <a:pt x="4" y="8"/>
                  <a:pt x="8" y="4"/>
                  <a:pt x="12" y="4"/>
                </a:cubicBezTo>
                <a:cubicBezTo>
                  <a:pt x="17" y="4"/>
                  <a:pt x="21" y="8"/>
                  <a:pt x="21" y="13"/>
                </a:cubicBezTo>
                <a:cubicBezTo>
                  <a:pt x="23" y="13"/>
                  <a:pt x="23" y="13"/>
                  <a:pt x="23" y="13"/>
                </a:cubicBezTo>
                <a:cubicBezTo>
                  <a:pt x="25" y="13"/>
                  <a:pt x="25" y="13"/>
                  <a:pt x="25" y="13"/>
                </a:cubicBezTo>
                <a:cubicBezTo>
                  <a:pt x="25" y="6"/>
                  <a:pt x="19" y="0"/>
                  <a:pt x="12" y="0"/>
                </a:cubicBezTo>
                <a:cubicBezTo>
                  <a:pt x="5" y="0"/>
                  <a:pt x="0" y="6"/>
                  <a:pt x="0" y="13"/>
                </a:cubicBezTo>
                <a:cubicBezTo>
                  <a:pt x="0" y="20"/>
                  <a:pt x="5" y="25"/>
                  <a:pt x="12" y="25"/>
                </a:cubicBezTo>
                <a:cubicBezTo>
                  <a:pt x="19" y="25"/>
                  <a:pt x="25" y="20"/>
                  <a:pt x="25" y="13"/>
                </a:cubicBezTo>
                <a:lnTo>
                  <a:pt x="23" y="13"/>
                </a:lnTo>
                <a:close/>
              </a:path>
            </a:pathLst>
          </a:custGeom>
          <a:solidFill>
            <a:schemeClr val="accent3"/>
          </a:solidFill>
          <a:ln>
            <a:noFill/>
          </a:ln>
        </p:spPr>
        <p:txBody>
          <a:bodyPr anchor="ctr"/>
          <a:lstStyle/>
          <a:p>
            <a:pPr algn="ctr"/>
            <a:endParaRPr sz="100"/>
          </a:p>
        </p:txBody>
      </p:sp>
      <p:grpSp>
        <p:nvGrpSpPr>
          <p:cNvPr id="283" name="组合 282"/>
          <p:cNvGrpSpPr/>
          <p:nvPr userDrawn="1">
            <p:custDataLst>
              <p:tags r:id="rId17"/>
            </p:custDataLst>
          </p:nvPr>
        </p:nvGrpSpPr>
        <p:grpSpPr>
          <a:xfrm>
            <a:off x="7096934" y="1068943"/>
            <a:ext cx="173939" cy="174190"/>
            <a:chOff x="9394759" y="1455628"/>
            <a:chExt cx="222879" cy="223200"/>
          </a:xfrm>
          <a:solidFill>
            <a:schemeClr val="accent3">
              <a:lumMod val="60000"/>
              <a:lumOff val="40000"/>
            </a:schemeClr>
          </a:solidFill>
        </p:grpSpPr>
        <p:sp>
          <p:nvSpPr>
            <p:cNvPr id="335" name="i$1iḑe"/>
            <p:cNvSpPr/>
            <p:nvPr>
              <p:custDataLst>
                <p:tags r:id="rId81"/>
              </p:custDataLst>
            </p:nvPr>
          </p:nvSpPr>
          <p:spPr bwMode="auto">
            <a:xfrm>
              <a:off x="9483339" y="1455628"/>
              <a:ext cx="45719" cy="223200"/>
            </a:xfrm>
            <a:custGeom>
              <a:avLst/>
              <a:gdLst>
                <a:gd name="T0" fmla="*/ 0 w 5"/>
                <a:gd name="T1" fmla="*/ 2 h 20"/>
                <a:gd name="T2" fmla="*/ 0 w 5"/>
                <a:gd name="T3" fmla="*/ 18 h 20"/>
                <a:gd name="T4" fmla="*/ 3 w 5"/>
                <a:gd name="T5" fmla="*/ 20 h 20"/>
                <a:gd name="T6" fmla="*/ 5 w 5"/>
                <a:gd name="T7" fmla="*/ 18 h 20"/>
                <a:gd name="T8" fmla="*/ 5 w 5"/>
                <a:gd name="T9" fmla="*/ 2 h 20"/>
                <a:gd name="T10" fmla="*/ 3 w 5"/>
                <a:gd name="T11" fmla="*/ 0 h 20"/>
                <a:gd name="T12" fmla="*/ 0 w 5"/>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5" h="20">
                  <a:moveTo>
                    <a:pt x="0" y="2"/>
                  </a:moveTo>
                  <a:cubicBezTo>
                    <a:pt x="0" y="18"/>
                    <a:pt x="0" y="18"/>
                    <a:pt x="0" y="18"/>
                  </a:cubicBezTo>
                  <a:cubicBezTo>
                    <a:pt x="0" y="19"/>
                    <a:pt x="1" y="20"/>
                    <a:pt x="3" y="20"/>
                  </a:cubicBezTo>
                  <a:cubicBezTo>
                    <a:pt x="4" y="20"/>
                    <a:pt x="5" y="19"/>
                    <a:pt x="5" y="18"/>
                  </a:cubicBezTo>
                  <a:cubicBezTo>
                    <a:pt x="5" y="2"/>
                    <a:pt x="5" y="2"/>
                    <a:pt x="5" y="2"/>
                  </a:cubicBezTo>
                  <a:cubicBezTo>
                    <a:pt x="5" y="1"/>
                    <a:pt x="4" y="0"/>
                    <a:pt x="3" y="0"/>
                  </a:cubicBezTo>
                  <a:cubicBezTo>
                    <a:pt x="1" y="0"/>
                    <a:pt x="0" y="1"/>
                    <a:pt x="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36" name="iŝḻíḋe"/>
            <p:cNvSpPr/>
            <p:nvPr>
              <p:custDataLst>
                <p:tags r:id="rId82"/>
              </p:custDataLst>
            </p:nvPr>
          </p:nvSpPr>
          <p:spPr bwMode="auto">
            <a:xfrm>
              <a:off x="9394759" y="1544369"/>
              <a:ext cx="222879" cy="45719"/>
            </a:xfrm>
            <a:custGeom>
              <a:avLst/>
              <a:gdLst>
                <a:gd name="T0" fmla="*/ 17 w 19"/>
                <a:gd name="T1" fmla="*/ 0 h 4"/>
                <a:gd name="T2" fmla="*/ 2 w 19"/>
                <a:gd name="T3" fmla="*/ 0 h 4"/>
                <a:gd name="T4" fmla="*/ 0 w 19"/>
                <a:gd name="T5" fmla="*/ 2 h 4"/>
                <a:gd name="T6" fmla="*/ 2 w 19"/>
                <a:gd name="T7" fmla="*/ 4 h 4"/>
                <a:gd name="T8" fmla="*/ 17 w 19"/>
                <a:gd name="T9" fmla="*/ 4 h 4"/>
                <a:gd name="T10" fmla="*/ 19 w 19"/>
                <a:gd name="T11" fmla="*/ 2 h 4"/>
                <a:gd name="T12" fmla="*/ 17 w 19"/>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9" h="4">
                  <a:moveTo>
                    <a:pt x="17" y="0"/>
                  </a:moveTo>
                  <a:cubicBezTo>
                    <a:pt x="2" y="0"/>
                    <a:pt x="2" y="0"/>
                    <a:pt x="2" y="0"/>
                  </a:cubicBezTo>
                  <a:cubicBezTo>
                    <a:pt x="1" y="0"/>
                    <a:pt x="0" y="1"/>
                    <a:pt x="0" y="2"/>
                  </a:cubicBezTo>
                  <a:cubicBezTo>
                    <a:pt x="0" y="3"/>
                    <a:pt x="1" y="4"/>
                    <a:pt x="2" y="4"/>
                  </a:cubicBezTo>
                  <a:cubicBezTo>
                    <a:pt x="17" y="4"/>
                    <a:pt x="17" y="4"/>
                    <a:pt x="17" y="4"/>
                  </a:cubicBezTo>
                  <a:cubicBezTo>
                    <a:pt x="18" y="4"/>
                    <a:pt x="19" y="3"/>
                    <a:pt x="19" y="2"/>
                  </a:cubicBezTo>
                  <a:cubicBezTo>
                    <a:pt x="19" y="1"/>
                    <a:pt x="18"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grpSp>
        <p:nvGrpSpPr>
          <p:cNvPr id="490" name="组合 489"/>
          <p:cNvGrpSpPr/>
          <p:nvPr userDrawn="1">
            <p:custDataLst>
              <p:tags r:id="rId18"/>
            </p:custDataLst>
          </p:nvPr>
        </p:nvGrpSpPr>
        <p:grpSpPr>
          <a:xfrm>
            <a:off x="7421656" y="1524465"/>
            <a:ext cx="1411938" cy="1819570"/>
            <a:chOff x="9458641" y="2085417"/>
            <a:chExt cx="1882584" cy="2426093"/>
          </a:xfrm>
        </p:grpSpPr>
        <p:sp>
          <p:nvSpPr>
            <p:cNvPr id="22" name="işḻiďé"/>
            <p:cNvSpPr/>
            <p:nvPr>
              <p:custDataLst>
                <p:tags r:id="rId42"/>
              </p:custDataLst>
            </p:nvPr>
          </p:nvSpPr>
          <p:spPr bwMode="auto">
            <a:xfrm>
              <a:off x="9458641" y="3030649"/>
              <a:ext cx="1260307" cy="1480861"/>
            </a:xfrm>
            <a:custGeom>
              <a:avLst/>
              <a:gdLst>
                <a:gd name="T0" fmla="*/ 100 w 308"/>
                <a:gd name="T1" fmla="*/ 355 h 362"/>
                <a:gd name="T2" fmla="*/ 130 w 308"/>
                <a:gd name="T3" fmla="*/ 312 h 362"/>
                <a:gd name="T4" fmla="*/ 238 w 308"/>
                <a:gd name="T5" fmla="*/ 267 h 362"/>
                <a:gd name="T6" fmla="*/ 184 w 308"/>
                <a:gd name="T7" fmla="*/ 234 h 362"/>
                <a:gd name="T8" fmla="*/ 183 w 308"/>
                <a:gd name="T9" fmla="*/ 203 h 362"/>
                <a:gd name="T10" fmla="*/ 224 w 308"/>
                <a:gd name="T11" fmla="*/ 173 h 362"/>
                <a:gd name="T12" fmla="*/ 287 w 308"/>
                <a:gd name="T13" fmla="*/ 144 h 362"/>
                <a:gd name="T14" fmla="*/ 254 w 308"/>
                <a:gd name="T15" fmla="*/ 109 h 362"/>
                <a:gd name="T16" fmla="*/ 223 w 308"/>
                <a:gd name="T17" fmla="*/ 99 h 362"/>
                <a:gd name="T18" fmla="*/ 254 w 308"/>
                <a:gd name="T19" fmla="*/ 70 h 362"/>
                <a:gd name="T20" fmla="*/ 227 w 308"/>
                <a:gd name="T21" fmla="*/ 56 h 362"/>
                <a:gd name="T22" fmla="*/ 252 w 308"/>
                <a:gd name="T23" fmla="*/ 15 h 362"/>
                <a:gd name="T24" fmla="*/ 183 w 308"/>
                <a:gd name="T25" fmla="*/ 44 h 362"/>
                <a:gd name="T26" fmla="*/ 139 w 308"/>
                <a:gd name="T27" fmla="*/ 101 h 362"/>
                <a:gd name="T28" fmla="*/ 112 w 308"/>
                <a:gd name="T29" fmla="*/ 97 h 362"/>
                <a:gd name="T30" fmla="*/ 78 w 308"/>
                <a:gd name="T31" fmla="*/ 95 h 362"/>
                <a:gd name="T32" fmla="*/ 74 w 308"/>
                <a:gd name="T33" fmla="*/ 142 h 362"/>
                <a:gd name="T34" fmla="*/ 100 w 308"/>
                <a:gd name="T35" fmla="*/ 199 h 362"/>
                <a:gd name="T36" fmla="*/ 48 w 308"/>
                <a:gd name="T37" fmla="*/ 191 h 362"/>
                <a:gd name="T38" fmla="*/ 23 w 308"/>
                <a:gd name="T39" fmla="*/ 238 h 362"/>
                <a:gd name="T40" fmla="*/ 84 w 308"/>
                <a:gd name="T41" fmla="*/ 362 h 362"/>
                <a:gd name="T42" fmla="*/ 100 w 308"/>
                <a:gd name="T43" fmla="*/ 35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362">
                  <a:moveTo>
                    <a:pt x="100" y="355"/>
                  </a:moveTo>
                  <a:cubicBezTo>
                    <a:pt x="101" y="355"/>
                    <a:pt x="99" y="334"/>
                    <a:pt x="130" y="312"/>
                  </a:cubicBezTo>
                  <a:cubicBezTo>
                    <a:pt x="161" y="288"/>
                    <a:pt x="230" y="289"/>
                    <a:pt x="238" y="267"/>
                  </a:cubicBezTo>
                  <a:cubicBezTo>
                    <a:pt x="246" y="243"/>
                    <a:pt x="203" y="250"/>
                    <a:pt x="184" y="234"/>
                  </a:cubicBezTo>
                  <a:cubicBezTo>
                    <a:pt x="164" y="217"/>
                    <a:pt x="158" y="209"/>
                    <a:pt x="183" y="203"/>
                  </a:cubicBezTo>
                  <a:cubicBezTo>
                    <a:pt x="209" y="197"/>
                    <a:pt x="225" y="194"/>
                    <a:pt x="224" y="173"/>
                  </a:cubicBezTo>
                  <a:cubicBezTo>
                    <a:pt x="223" y="151"/>
                    <a:pt x="266" y="160"/>
                    <a:pt x="287" y="144"/>
                  </a:cubicBezTo>
                  <a:cubicBezTo>
                    <a:pt x="308" y="127"/>
                    <a:pt x="295" y="106"/>
                    <a:pt x="254" y="109"/>
                  </a:cubicBezTo>
                  <a:cubicBezTo>
                    <a:pt x="213" y="113"/>
                    <a:pt x="211" y="106"/>
                    <a:pt x="223" y="99"/>
                  </a:cubicBezTo>
                  <a:cubicBezTo>
                    <a:pt x="234" y="93"/>
                    <a:pt x="270" y="81"/>
                    <a:pt x="254" y="70"/>
                  </a:cubicBezTo>
                  <a:cubicBezTo>
                    <a:pt x="238" y="59"/>
                    <a:pt x="216" y="70"/>
                    <a:pt x="227" y="56"/>
                  </a:cubicBezTo>
                  <a:cubicBezTo>
                    <a:pt x="239" y="41"/>
                    <a:pt x="267" y="30"/>
                    <a:pt x="252" y="15"/>
                  </a:cubicBezTo>
                  <a:cubicBezTo>
                    <a:pt x="238" y="0"/>
                    <a:pt x="202" y="3"/>
                    <a:pt x="183" y="44"/>
                  </a:cubicBezTo>
                  <a:cubicBezTo>
                    <a:pt x="165" y="85"/>
                    <a:pt x="158" y="96"/>
                    <a:pt x="139" y="101"/>
                  </a:cubicBezTo>
                  <a:cubicBezTo>
                    <a:pt x="130" y="103"/>
                    <a:pt x="121" y="100"/>
                    <a:pt x="112" y="97"/>
                  </a:cubicBezTo>
                  <a:cubicBezTo>
                    <a:pt x="101" y="94"/>
                    <a:pt x="90" y="90"/>
                    <a:pt x="78" y="95"/>
                  </a:cubicBezTo>
                  <a:cubicBezTo>
                    <a:pt x="54" y="105"/>
                    <a:pt x="60" y="127"/>
                    <a:pt x="74" y="142"/>
                  </a:cubicBezTo>
                  <a:cubicBezTo>
                    <a:pt x="89" y="156"/>
                    <a:pt x="114" y="185"/>
                    <a:pt x="100" y="199"/>
                  </a:cubicBezTo>
                  <a:cubicBezTo>
                    <a:pt x="86" y="213"/>
                    <a:pt x="69" y="194"/>
                    <a:pt x="48" y="191"/>
                  </a:cubicBezTo>
                  <a:cubicBezTo>
                    <a:pt x="25" y="188"/>
                    <a:pt x="0" y="208"/>
                    <a:pt x="23" y="238"/>
                  </a:cubicBezTo>
                  <a:cubicBezTo>
                    <a:pt x="46" y="268"/>
                    <a:pt x="81" y="291"/>
                    <a:pt x="84" y="362"/>
                  </a:cubicBezTo>
                  <a:cubicBezTo>
                    <a:pt x="89" y="360"/>
                    <a:pt x="95" y="357"/>
                    <a:pt x="100" y="355"/>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 name="ïṥ1iďe"/>
            <p:cNvSpPr/>
            <p:nvPr>
              <p:custDataLst>
                <p:tags r:id="rId43"/>
              </p:custDataLst>
            </p:nvPr>
          </p:nvSpPr>
          <p:spPr bwMode="auto">
            <a:xfrm>
              <a:off x="9921411" y="3095632"/>
              <a:ext cx="494278" cy="1029908"/>
            </a:xfrm>
            <a:custGeom>
              <a:avLst/>
              <a:gdLst>
                <a:gd name="T0" fmla="*/ 37 w 121"/>
                <a:gd name="T1" fmla="*/ 137 h 252"/>
                <a:gd name="T2" fmla="*/ 32 w 121"/>
                <a:gd name="T3" fmla="*/ 151 h 252"/>
                <a:gd name="T4" fmla="*/ 33 w 121"/>
                <a:gd name="T5" fmla="*/ 152 h 252"/>
                <a:gd name="T6" fmla="*/ 33 w 121"/>
                <a:gd name="T7" fmla="*/ 154 h 252"/>
                <a:gd name="T8" fmla="*/ 32 w 121"/>
                <a:gd name="T9" fmla="*/ 154 h 252"/>
                <a:gd name="T10" fmla="*/ 31 w 121"/>
                <a:gd name="T11" fmla="*/ 154 h 252"/>
                <a:gd name="T12" fmla="*/ 31 w 121"/>
                <a:gd name="T13" fmla="*/ 153 h 252"/>
                <a:gd name="T14" fmla="*/ 0 w 121"/>
                <a:gd name="T15" fmla="*/ 243 h 252"/>
                <a:gd name="T16" fmla="*/ 0 w 121"/>
                <a:gd name="T17" fmla="*/ 252 h 252"/>
                <a:gd name="T18" fmla="*/ 40 w 121"/>
                <a:gd name="T19" fmla="*/ 138 h 252"/>
                <a:gd name="T20" fmla="*/ 39 w 121"/>
                <a:gd name="T21" fmla="*/ 138 h 252"/>
                <a:gd name="T22" fmla="*/ 39 w 121"/>
                <a:gd name="T23" fmla="*/ 138 h 252"/>
                <a:gd name="T24" fmla="*/ 37 w 121"/>
                <a:gd name="T25" fmla="*/ 137 h 252"/>
                <a:gd name="T26" fmla="*/ 37 w 121"/>
                <a:gd name="T27" fmla="*/ 137 h 252"/>
                <a:gd name="T28" fmla="*/ 64 w 121"/>
                <a:gd name="T29" fmla="*/ 81 h 252"/>
                <a:gd name="T30" fmla="*/ 38 w 121"/>
                <a:gd name="T31" fmla="*/ 136 h 252"/>
                <a:gd name="T32" fmla="*/ 38 w 121"/>
                <a:gd name="T33" fmla="*/ 136 h 252"/>
                <a:gd name="T34" fmla="*/ 41 w 121"/>
                <a:gd name="T35" fmla="*/ 135 h 252"/>
                <a:gd name="T36" fmla="*/ 67 w 121"/>
                <a:gd name="T37" fmla="*/ 82 h 252"/>
                <a:gd name="T38" fmla="*/ 66 w 121"/>
                <a:gd name="T39" fmla="*/ 82 h 252"/>
                <a:gd name="T40" fmla="*/ 65 w 121"/>
                <a:gd name="T41" fmla="*/ 82 h 252"/>
                <a:gd name="T42" fmla="*/ 64 w 121"/>
                <a:gd name="T43" fmla="*/ 82 h 252"/>
                <a:gd name="T44" fmla="*/ 64 w 121"/>
                <a:gd name="T45" fmla="*/ 81 h 252"/>
                <a:gd name="T46" fmla="*/ 120 w 121"/>
                <a:gd name="T47" fmla="*/ 0 h 252"/>
                <a:gd name="T48" fmla="*/ 119 w 121"/>
                <a:gd name="T49" fmla="*/ 0 h 252"/>
                <a:gd name="T50" fmla="*/ 65 w 121"/>
                <a:gd name="T51" fmla="*/ 80 h 252"/>
                <a:gd name="T52" fmla="*/ 69 w 121"/>
                <a:gd name="T53" fmla="*/ 77 h 252"/>
                <a:gd name="T54" fmla="*/ 121 w 121"/>
                <a:gd name="T55" fmla="*/ 2 h 252"/>
                <a:gd name="T56" fmla="*/ 121 w 121"/>
                <a:gd name="T57" fmla="*/ 0 h 252"/>
                <a:gd name="T58" fmla="*/ 120 w 121"/>
                <a:gd name="T5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 h="251">
                  <a:moveTo>
                    <a:pt x="37" y="137"/>
                  </a:moveTo>
                  <a:cubicBezTo>
                    <a:pt x="36" y="142"/>
                    <a:pt x="34" y="146"/>
                    <a:pt x="32" y="151"/>
                  </a:cubicBezTo>
                  <a:cubicBezTo>
                    <a:pt x="32" y="152"/>
                    <a:pt x="33" y="152"/>
                    <a:pt x="33" y="152"/>
                  </a:cubicBezTo>
                  <a:cubicBezTo>
                    <a:pt x="33" y="153"/>
                    <a:pt x="33" y="153"/>
                    <a:pt x="33" y="154"/>
                  </a:cubicBezTo>
                  <a:cubicBezTo>
                    <a:pt x="32" y="154"/>
                    <a:pt x="32" y="154"/>
                    <a:pt x="32" y="154"/>
                  </a:cubicBezTo>
                  <a:cubicBezTo>
                    <a:pt x="31" y="154"/>
                    <a:pt x="31" y="154"/>
                    <a:pt x="31" y="154"/>
                  </a:cubicBezTo>
                  <a:cubicBezTo>
                    <a:pt x="31" y="154"/>
                    <a:pt x="31" y="154"/>
                    <a:pt x="31" y="153"/>
                  </a:cubicBezTo>
                  <a:cubicBezTo>
                    <a:pt x="20" y="179"/>
                    <a:pt x="10" y="209"/>
                    <a:pt x="0" y="243"/>
                  </a:cubicBezTo>
                  <a:cubicBezTo>
                    <a:pt x="0" y="252"/>
                    <a:pt x="0" y="252"/>
                    <a:pt x="0" y="252"/>
                  </a:cubicBezTo>
                  <a:cubicBezTo>
                    <a:pt x="13" y="207"/>
                    <a:pt x="26" y="170"/>
                    <a:pt x="40" y="138"/>
                  </a:cubicBezTo>
                  <a:cubicBezTo>
                    <a:pt x="39" y="138"/>
                    <a:pt x="39" y="138"/>
                    <a:pt x="39" y="138"/>
                  </a:cubicBezTo>
                  <a:cubicBezTo>
                    <a:pt x="39" y="138"/>
                    <a:pt x="39" y="138"/>
                    <a:pt x="39" y="138"/>
                  </a:cubicBezTo>
                  <a:cubicBezTo>
                    <a:pt x="38" y="138"/>
                    <a:pt x="38" y="138"/>
                    <a:pt x="37" y="137"/>
                  </a:cubicBezTo>
                  <a:cubicBezTo>
                    <a:pt x="37" y="137"/>
                    <a:pt x="37" y="137"/>
                    <a:pt x="37" y="137"/>
                  </a:cubicBezTo>
                  <a:moveTo>
                    <a:pt x="64" y="81"/>
                  </a:moveTo>
                  <a:cubicBezTo>
                    <a:pt x="56" y="97"/>
                    <a:pt x="47" y="115"/>
                    <a:pt x="38" y="136"/>
                  </a:cubicBezTo>
                  <a:cubicBezTo>
                    <a:pt x="38" y="136"/>
                    <a:pt x="38" y="136"/>
                    <a:pt x="38" y="136"/>
                  </a:cubicBezTo>
                  <a:cubicBezTo>
                    <a:pt x="39" y="136"/>
                    <a:pt x="40" y="135"/>
                    <a:pt x="41" y="135"/>
                  </a:cubicBezTo>
                  <a:cubicBezTo>
                    <a:pt x="50" y="115"/>
                    <a:pt x="58" y="97"/>
                    <a:pt x="67" y="82"/>
                  </a:cubicBezTo>
                  <a:cubicBezTo>
                    <a:pt x="66" y="82"/>
                    <a:pt x="66" y="82"/>
                    <a:pt x="66" y="82"/>
                  </a:cubicBezTo>
                  <a:cubicBezTo>
                    <a:pt x="65" y="82"/>
                    <a:pt x="65" y="82"/>
                    <a:pt x="65" y="82"/>
                  </a:cubicBezTo>
                  <a:cubicBezTo>
                    <a:pt x="64" y="82"/>
                    <a:pt x="64" y="82"/>
                    <a:pt x="64" y="82"/>
                  </a:cubicBezTo>
                  <a:cubicBezTo>
                    <a:pt x="64" y="81"/>
                    <a:pt x="64" y="81"/>
                    <a:pt x="64" y="81"/>
                  </a:cubicBezTo>
                  <a:moveTo>
                    <a:pt x="120" y="0"/>
                  </a:moveTo>
                  <a:cubicBezTo>
                    <a:pt x="120" y="0"/>
                    <a:pt x="120" y="0"/>
                    <a:pt x="119" y="0"/>
                  </a:cubicBezTo>
                  <a:cubicBezTo>
                    <a:pt x="119" y="1"/>
                    <a:pt x="95" y="25"/>
                    <a:pt x="65" y="80"/>
                  </a:cubicBezTo>
                  <a:cubicBezTo>
                    <a:pt x="66" y="79"/>
                    <a:pt x="68" y="78"/>
                    <a:pt x="69" y="77"/>
                  </a:cubicBezTo>
                  <a:cubicBezTo>
                    <a:pt x="98" y="25"/>
                    <a:pt x="121" y="2"/>
                    <a:pt x="121" y="2"/>
                  </a:cubicBezTo>
                  <a:cubicBezTo>
                    <a:pt x="121" y="1"/>
                    <a:pt x="121" y="1"/>
                    <a:pt x="121" y="0"/>
                  </a:cubicBezTo>
                  <a:cubicBezTo>
                    <a:pt x="121" y="0"/>
                    <a:pt x="120" y="0"/>
                    <a:pt x="120"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 name="iṩḻïdé"/>
            <p:cNvSpPr/>
            <p:nvPr>
              <p:custDataLst>
                <p:tags r:id="rId44"/>
              </p:custDataLst>
            </p:nvPr>
          </p:nvSpPr>
          <p:spPr bwMode="auto">
            <a:xfrm>
              <a:off x="10183318" y="3331940"/>
              <a:ext cx="285539" cy="98462"/>
            </a:xfrm>
            <a:custGeom>
              <a:avLst/>
              <a:gdLst>
                <a:gd name="T0" fmla="*/ 1 w 70"/>
                <a:gd name="T1" fmla="*/ 22 h 24"/>
                <a:gd name="T2" fmla="*/ 1 w 70"/>
                <a:gd name="T3" fmla="*/ 22 h 24"/>
                <a:gd name="T4" fmla="*/ 0 w 70"/>
                <a:gd name="T5" fmla="*/ 23 h 24"/>
                <a:gd name="T6" fmla="*/ 1 w 70"/>
                <a:gd name="T7" fmla="*/ 22 h 24"/>
                <a:gd name="T8" fmla="*/ 69 w 70"/>
                <a:gd name="T9" fmla="*/ 0 h 24"/>
                <a:gd name="T10" fmla="*/ 5 w 70"/>
                <a:gd name="T11" fmla="*/ 19 h 24"/>
                <a:gd name="T12" fmla="*/ 3 w 70"/>
                <a:gd name="T13" fmla="*/ 24 h 24"/>
                <a:gd name="T14" fmla="*/ 69 w 70"/>
                <a:gd name="T15" fmla="*/ 2 h 24"/>
                <a:gd name="T16" fmla="*/ 70 w 70"/>
                <a:gd name="T17" fmla="*/ 1 h 24"/>
                <a:gd name="T18" fmla="*/ 69 w 70"/>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24">
                  <a:moveTo>
                    <a:pt x="1" y="22"/>
                  </a:moveTo>
                  <a:cubicBezTo>
                    <a:pt x="1" y="22"/>
                    <a:pt x="1" y="22"/>
                    <a:pt x="1" y="22"/>
                  </a:cubicBezTo>
                  <a:cubicBezTo>
                    <a:pt x="0" y="22"/>
                    <a:pt x="0" y="23"/>
                    <a:pt x="0" y="23"/>
                  </a:cubicBezTo>
                  <a:cubicBezTo>
                    <a:pt x="0" y="23"/>
                    <a:pt x="1" y="22"/>
                    <a:pt x="1" y="22"/>
                  </a:cubicBezTo>
                  <a:moveTo>
                    <a:pt x="69" y="0"/>
                  </a:moveTo>
                  <a:cubicBezTo>
                    <a:pt x="68" y="0"/>
                    <a:pt x="35" y="0"/>
                    <a:pt x="5" y="19"/>
                  </a:cubicBezTo>
                  <a:cubicBezTo>
                    <a:pt x="4" y="21"/>
                    <a:pt x="3" y="22"/>
                    <a:pt x="3" y="24"/>
                  </a:cubicBezTo>
                  <a:cubicBezTo>
                    <a:pt x="33" y="3"/>
                    <a:pt x="69" y="2"/>
                    <a:pt x="69" y="2"/>
                  </a:cubicBezTo>
                  <a:cubicBezTo>
                    <a:pt x="70" y="2"/>
                    <a:pt x="70" y="2"/>
                    <a:pt x="70" y="1"/>
                  </a:cubicBezTo>
                  <a:cubicBezTo>
                    <a:pt x="70" y="0"/>
                    <a:pt x="70" y="0"/>
                    <a:pt x="69"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 name="íṣliḍé"/>
            <p:cNvSpPr/>
            <p:nvPr>
              <p:custDataLst>
                <p:tags r:id="rId45"/>
              </p:custDataLst>
            </p:nvPr>
          </p:nvSpPr>
          <p:spPr bwMode="auto">
            <a:xfrm>
              <a:off x="10183318" y="3410710"/>
              <a:ext cx="19693" cy="19693"/>
            </a:xfrm>
            <a:custGeom>
              <a:avLst/>
              <a:gdLst>
                <a:gd name="T0" fmla="*/ 5 w 5"/>
                <a:gd name="T1" fmla="*/ 0 h 5"/>
                <a:gd name="T2" fmla="*/ 1 w 5"/>
                <a:gd name="T3" fmla="*/ 3 h 5"/>
                <a:gd name="T4" fmla="*/ 0 w 5"/>
                <a:gd name="T5" fmla="*/ 4 h 5"/>
                <a:gd name="T6" fmla="*/ 0 w 5"/>
                <a:gd name="T7" fmla="*/ 5 h 5"/>
                <a:gd name="T8" fmla="*/ 1 w 5"/>
                <a:gd name="T9" fmla="*/ 5 h 5"/>
                <a:gd name="T10" fmla="*/ 2 w 5"/>
                <a:gd name="T11" fmla="*/ 5 h 5"/>
                <a:gd name="T12" fmla="*/ 3 w 5"/>
                <a:gd name="T13" fmla="*/ 5 h 5"/>
                <a:gd name="T14" fmla="*/ 5 w 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5" y="0"/>
                  </a:moveTo>
                  <a:cubicBezTo>
                    <a:pt x="4" y="1"/>
                    <a:pt x="2" y="2"/>
                    <a:pt x="1" y="3"/>
                  </a:cubicBezTo>
                  <a:cubicBezTo>
                    <a:pt x="1" y="3"/>
                    <a:pt x="0" y="4"/>
                    <a:pt x="0" y="4"/>
                  </a:cubicBezTo>
                  <a:cubicBezTo>
                    <a:pt x="0" y="4"/>
                    <a:pt x="0" y="4"/>
                    <a:pt x="0" y="5"/>
                  </a:cubicBezTo>
                  <a:cubicBezTo>
                    <a:pt x="1" y="5"/>
                    <a:pt x="1" y="5"/>
                    <a:pt x="1" y="5"/>
                  </a:cubicBezTo>
                  <a:cubicBezTo>
                    <a:pt x="2" y="5"/>
                    <a:pt x="2" y="5"/>
                    <a:pt x="2" y="5"/>
                  </a:cubicBezTo>
                  <a:cubicBezTo>
                    <a:pt x="2" y="5"/>
                    <a:pt x="2" y="5"/>
                    <a:pt x="3" y="5"/>
                  </a:cubicBezTo>
                  <a:cubicBezTo>
                    <a:pt x="3" y="3"/>
                    <a:pt x="4" y="2"/>
                    <a:pt x="5"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 name="ïṣliḋè"/>
            <p:cNvSpPr/>
            <p:nvPr>
              <p:custDataLst>
                <p:tags r:id="rId46"/>
              </p:custDataLst>
            </p:nvPr>
          </p:nvSpPr>
          <p:spPr bwMode="auto">
            <a:xfrm>
              <a:off x="9921411" y="3585971"/>
              <a:ext cx="129969" cy="135877"/>
            </a:xfrm>
            <a:custGeom>
              <a:avLst/>
              <a:gdLst>
                <a:gd name="T0" fmla="*/ 0 w 32"/>
                <a:gd name="T1" fmla="*/ 0 h 33"/>
                <a:gd name="T2" fmla="*/ 0 w 32"/>
                <a:gd name="T3" fmla="*/ 3 h 33"/>
                <a:gd name="T4" fmla="*/ 31 w 32"/>
                <a:gd name="T5" fmla="*/ 33 h 33"/>
                <a:gd name="T6" fmla="*/ 32 w 32"/>
                <a:gd name="T7" fmla="*/ 31 h 33"/>
                <a:gd name="T8" fmla="*/ 0 w 32"/>
                <a:gd name="T9" fmla="*/ 0 h 33"/>
              </a:gdLst>
              <a:ahLst/>
              <a:cxnLst>
                <a:cxn ang="0">
                  <a:pos x="T0" y="T1"/>
                </a:cxn>
                <a:cxn ang="0">
                  <a:pos x="T2" y="T3"/>
                </a:cxn>
                <a:cxn ang="0">
                  <a:pos x="T4" y="T5"/>
                </a:cxn>
                <a:cxn ang="0">
                  <a:pos x="T6" y="T7"/>
                </a:cxn>
                <a:cxn ang="0">
                  <a:pos x="T8" y="T9"/>
                </a:cxn>
              </a:cxnLst>
              <a:rect l="0" t="0" r="r" b="b"/>
              <a:pathLst>
                <a:path w="32" h="33">
                  <a:moveTo>
                    <a:pt x="0" y="0"/>
                  </a:moveTo>
                  <a:cubicBezTo>
                    <a:pt x="0" y="3"/>
                    <a:pt x="0" y="3"/>
                    <a:pt x="0" y="3"/>
                  </a:cubicBezTo>
                  <a:cubicBezTo>
                    <a:pt x="17" y="18"/>
                    <a:pt x="29" y="31"/>
                    <a:pt x="31" y="33"/>
                  </a:cubicBezTo>
                  <a:cubicBezTo>
                    <a:pt x="31" y="33"/>
                    <a:pt x="31" y="32"/>
                    <a:pt x="32" y="31"/>
                  </a:cubicBezTo>
                  <a:cubicBezTo>
                    <a:pt x="28" y="27"/>
                    <a:pt x="17" y="14"/>
                    <a:pt x="0"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 name="îşliḋê"/>
            <p:cNvSpPr/>
            <p:nvPr>
              <p:custDataLst>
                <p:tags r:id="rId47"/>
              </p:custDataLst>
            </p:nvPr>
          </p:nvSpPr>
          <p:spPr bwMode="auto">
            <a:xfrm>
              <a:off x="10047441" y="3713971"/>
              <a:ext cx="7876" cy="11816"/>
            </a:xfrm>
            <a:custGeom>
              <a:avLst/>
              <a:gdLst>
                <a:gd name="T0" fmla="*/ 1 w 2"/>
                <a:gd name="T1" fmla="*/ 0 h 3"/>
                <a:gd name="T2" fmla="*/ 0 w 2"/>
                <a:gd name="T3" fmla="*/ 2 h 3"/>
                <a:gd name="T4" fmla="*/ 0 w 2"/>
                <a:gd name="T5" fmla="*/ 3 h 3"/>
                <a:gd name="T6" fmla="*/ 1 w 2"/>
                <a:gd name="T7" fmla="*/ 3 h 3"/>
                <a:gd name="T8" fmla="*/ 2 w 2"/>
                <a:gd name="T9" fmla="*/ 3 h 3"/>
                <a:gd name="T10" fmla="*/ 2 w 2"/>
                <a:gd name="T11" fmla="*/ 1 h 3"/>
                <a:gd name="T12" fmla="*/ 1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0"/>
                  </a:moveTo>
                  <a:cubicBezTo>
                    <a:pt x="0" y="1"/>
                    <a:pt x="0" y="2"/>
                    <a:pt x="0" y="2"/>
                  </a:cubicBezTo>
                  <a:cubicBezTo>
                    <a:pt x="0" y="3"/>
                    <a:pt x="0" y="3"/>
                    <a:pt x="0" y="3"/>
                  </a:cubicBezTo>
                  <a:cubicBezTo>
                    <a:pt x="1" y="3"/>
                    <a:pt x="1" y="3"/>
                    <a:pt x="1" y="3"/>
                  </a:cubicBezTo>
                  <a:cubicBezTo>
                    <a:pt x="2" y="3"/>
                    <a:pt x="2" y="3"/>
                    <a:pt x="2" y="3"/>
                  </a:cubicBezTo>
                  <a:cubicBezTo>
                    <a:pt x="2" y="2"/>
                    <a:pt x="2" y="2"/>
                    <a:pt x="2" y="1"/>
                  </a:cubicBezTo>
                  <a:cubicBezTo>
                    <a:pt x="2" y="1"/>
                    <a:pt x="1" y="1"/>
                    <a:pt x="1"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 name="îślídê"/>
            <p:cNvSpPr/>
            <p:nvPr>
              <p:custDataLst>
                <p:tags r:id="rId48"/>
              </p:custDataLst>
            </p:nvPr>
          </p:nvSpPr>
          <p:spPr bwMode="auto">
            <a:xfrm>
              <a:off x="10071073" y="3558403"/>
              <a:ext cx="508062" cy="102399"/>
            </a:xfrm>
            <a:custGeom>
              <a:avLst/>
              <a:gdLst>
                <a:gd name="T0" fmla="*/ 1 w 124"/>
                <a:gd name="T1" fmla="*/ 23 h 25"/>
                <a:gd name="T2" fmla="*/ 0 w 124"/>
                <a:gd name="T3" fmla="*/ 24 h 25"/>
                <a:gd name="T4" fmla="*/ 1 w 124"/>
                <a:gd name="T5" fmla="*/ 23 h 25"/>
                <a:gd name="T6" fmla="*/ 123 w 124"/>
                <a:gd name="T7" fmla="*/ 0 h 25"/>
                <a:gd name="T8" fmla="*/ 123 w 124"/>
                <a:gd name="T9" fmla="*/ 0 h 25"/>
                <a:gd name="T10" fmla="*/ 4 w 124"/>
                <a:gd name="T11" fmla="*/ 22 h 25"/>
                <a:gd name="T12" fmla="*/ 3 w 124"/>
                <a:gd name="T13" fmla="*/ 25 h 25"/>
                <a:gd name="T14" fmla="*/ 123 w 124"/>
                <a:gd name="T15" fmla="*/ 2 h 25"/>
                <a:gd name="T16" fmla="*/ 124 w 124"/>
                <a:gd name="T17" fmla="*/ 1 h 25"/>
                <a:gd name="T18" fmla="*/ 123 w 1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25">
                  <a:moveTo>
                    <a:pt x="1" y="23"/>
                  </a:moveTo>
                  <a:cubicBezTo>
                    <a:pt x="1" y="23"/>
                    <a:pt x="0" y="24"/>
                    <a:pt x="0" y="24"/>
                  </a:cubicBezTo>
                  <a:cubicBezTo>
                    <a:pt x="1" y="24"/>
                    <a:pt x="1" y="23"/>
                    <a:pt x="1" y="23"/>
                  </a:cubicBezTo>
                  <a:moveTo>
                    <a:pt x="123" y="0"/>
                  </a:moveTo>
                  <a:cubicBezTo>
                    <a:pt x="123" y="0"/>
                    <a:pt x="123" y="0"/>
                    <a:pt x="123" y="0"/>
                  </a:cubicBezTo>
                  <a:cubicBezTo>
                    <a:pt x="122" y="0"/>
                    <a:pt x="60" y="0"/>
                    <a:pt x="4" y="22"/>
                  </a:cubicBezTo>
                  <a:cubicBezTo>
                    <a:pt x="4" y="23"/>
                    <a:pt x="3" y="24"/>
                    <a:pt x="3" y="25"/>
                  </a:cubicBezTo>
                  <a:cubicBezTo>
                    <a:pt x="59" y="3"/>
                    <a:pt x="122" y="2"/>
                    <a:pt x="123" y="2"/>
                  </a:cubicBezTo>
                  <a:cubicBezTo>
                    <a:pt x="123" y="2"/>
                    <a:pt x="124" y="2"/>
                    <a:pt x="124" y="1"/>
                  </a:cubicBezTo>
                  <a:cubicBezTo>
                    <a:pt x="124" y="0"/>
                    <a:pt x="123" y="0"/>
                    <a:pt x="123"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9" name="íSľïdè"/>
            <p:cNvSpPr/>
            <p:nvPr>
              <p:custDataLst>
                <p:tags r:id="rId49"/>
              </p:custDataLst>
            </p:nvPr>
          </p:nvSpPr>
          <p:spPr bwMode="auto">
            <a:xfrm>
              <a:off x="10071073" y="3647017"/>
              <a:ext cx="17724" cy="13785"/>
            </a:xfrm>
            <a:custGeom>
              <a:avLst/>
              <a:gdLst>
                <a:gd name="T0" fmla="*/ 4 w 4"/>
                <a:gd name="T1" fmla="*/ 0 h 3"/>
                <a:gd name="T2" fmla="*/ 1 w 4"/>
                <a:gd name="T3" fmla="*/ 1 h 3"/>
                <a:gd name="T4" fmla="*/ 1 w 4"/>
                <a:gd name="T5" fmla="*/ 1 h 3"/>
                <a:gd name="T6" fmla="*/ 0 w 4"/>
                <a:gd name="T7" fmla="*/ 2 h 3"/>
                <a:gd name="T8" fmla="*/ 0 w 4"/>
                <a:gd name="T9" fmla="*/ 2 h 3"/>
                <a:gd name="T10" fmla="*/ 2 w 4"/>
                <a:gd name="T11" fmla="*/ 3 h 3"/>
                <a:gd name="T12" fmla="*/ 2 w 4"/>
                <a:gd name="T13" fmla="*/ 3 h 3"/>
                <a:gd name="T14" fmla="*/ 3 w 4"/>
                <a:gd name="T15" fmla="*/ 3 h 3"/>
                <a:gd name="T16" fmla="*/ 4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4" y="0"/>
                  </a:moveTo>
                  <a:cubicBezTo>
                    <a:pt x="3" y="0"/>
                    <a:pt x="2" y="1"/>
                    <a:pt x="1" y="1"/>
                  </a:cubicBezTo>
                  <a:cubicBezTo>
                    <a:pt x="1" y="1"/>
                    <a:pt x="1" y="1"/>
                    <a:pt x="1" y="1"/>
                  </a:cubicBezTo>
                  <a:cubicBezTo>
                    <a:pt x="1" y="1"/>
                    <a:pt x="1" y="2"/>
                    <a:pt x="0" y="2"/>
                  </a:cubicBezTo>
                  <a:cubicBezTo>
                    <a:pt x="0" y="2"/>
                    <a:pt x="0" y="2"/>
                    <a:pt x="0" y="2"/>
                  </a:cubicBezTo>
                  <a:cubicBezTo>
                    <a:pt x="1" y="3"/>
                    <a:pt x="1" y="3"/>
                    <a:pt x="2" y="3"/>
                  </a:cubicBezTo>
                  <a:cubicBezTo>
                    <a:pt x="2" y="3"/>
                    <a:pt x="2" y="3"/>
                    <a:pt x="2" y="3"/>
                  </a:cubicBezTo>
                  <a:cubicBezTo>
                    <a:pt x="2" y="3"/>
                    <a:pt x="2" y="3"/>
                    <a:pt x="3" y="3"/>
                  </a:cubicBezTo>
                  <a:cubicBezTo>
                    <a:pt x="3" y="2"/>
                    <a:pt x="4" y="1"/>
                    <a:pt x="4"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2" name="ï$ḻïḍê"/>
            <p:cNvSpPr/>
            <p:nvPr userDrawn="1">
              <p:custDataLst>
                <p:tags r:id="rId50"/>
              </p:custDataLst>
            </p:nvPr>
          </p:nvSpPr>
          <p:spPr bwMode="auto">
            <a:xfrm>
              <a:off x="10787873" y="2510771"/>
              <a:ext cx="439138" cy="618337"/>
            </a:xfrm>
            <a:custGeom>
              <a:avLst/>
              <a:gdLst>
                <a:gd name="T0" fmla="*/ 36 w 107"/>
                <a:gd name="T1" fmla="*/ 140 h 151"/>
                <a:gd name="T2" fmla="*/ 77 w 107"/>
                <a:gd name="T3" fmla="*/ 139 h 151"/>
                <a:gd name="T4" fmla="*/ 73 w 107"/>
                <a:gd name="T5" fmla="*/ 148 h 151"/>
                <a:gd name="T6" fmla="*/ 70 w 107"/>
                <a:gd name="T7" fmla="*/ 151 h 151"/>
                <a:gd name="T8" fmla="*/ 73 w 107"/>
                <a:gd name="T9" fmla="*/ 148 h 151"/>
                <a:gd name="T10" fmla="*/ 76 w 107"/>
                <a:gd name="T11" fmla="*/ 141 h 151"/>
                <a:gd name="T12" fmla="*/ 80 w 107"/>
                <a:gd name="T13" fmla="*/ 135 h 151"/>
                <a:gd name="T14" fmla="*/ 33 w 107"/>
                <a:gd name="T15" fmla="*/ 136 h 151"/>
                <a:gd name="T16" fmla="*/ 81 w 107"/>
                <a:gd name="T17" fmla="*/ 133 h 151"/>
                <a:gd name="T18" fmla="*/ 80 w 107"/>
                <a:gd name="T19" fmla="*/ 134 h 151"/>
                <a:gd name="T20" fmla="*/ 31 w 107"/>
                <a:gd name="T21" fmla="*/ 133 h 151"/>
                <a:gd name="T22" fmla="*/ 72 w 107"/>
                <a:gd name="T23" fmla="*/ 132 h 151"/>
                <a:gd name="T24" fmla="*/ 75 w 107"/>
                <a:gd name="T25" fmla="*/ 133 h 151"/>
                <a:gd name="T26" fmla="*/ 56 w 107"/>
                <a:gd name="T27" fmla="*/ 130 h 151"/>
                <a:gd name="T28" fmla="*/ 48 w 107"/>
                <a:gd name="T29" fmla="*/ 142 h 151"/>
                <a:gd name="T30" fmla="*/ 54 w 107"/>
                <a:gd name="T31" fmla="*/ 148 h 151"/>
                <a:gd name="T32" fmla="*/ 60 w 107"/>
                <a:gd name="T33" fmla="*/ 142 h 151"/>
                <a:gd name="T34" fmla="*/ 72 w 107"/>
                <a:gd name="T35" fmla="*/ 129 h 151"/>
                <a:gd name="T36" fmla="*/ 77 w 107"/>
                <a:gd name="T37" fmla="*/ 130 h 151"/>
                <a:gd name="T38" fmla="*/ 56 w 107"/>
                <a:gd name="T39" fmla="*/ 127 h 151"/>
                <a:gd name="T40" fmla="*/ 45 w 107"/>
                <a:gd name="T41" fmla="*/ 131 h 151"/>
                <a:gd name="T42" fmla="*/ 60 w 107"/>
                <a:gd name="T43" fmla="*/ 130 h 151"/>
                <a:gd name="T44" fmla="*/ 0 w 107"/>
                <a:gd name="T45" fmla="*/ 93 h 151"/>
                <a:gd name="T46" fmla="*/ 100 w 107"/>
                <a:gd name="T47" fmla="*/ 64 h 151"/>
                <a:gd name="T48" fmla="*/ 89 w 107"/>
                <a:gd name="T49" fmla="*/ 98 h 151"/>
                <a:gd name="T50" fmla="*/ 73 w 107"/>
                <a:gd name="T51" fmla="*/ 128 h 151"/>
                <a:gd name="T52" fmla="*/ 79 w 107"/>
                <a:gd name="T53" fmla="*/ 127 h 151"/>
                <a:gd name="T54" fmla="*/ 103 w 107"/>
                <a:gd name="T55" fmla="*/ 66 h 151"/>
                <a:gd name="T56" fmla="*/ 100 w 107"/>
                <a:gd name="T57" fmla="*/ 63 h 151"/>
                <a:gd name="T58" fmla="*/ 107 w 107"/>
                <a:gd name="T59" fmla="*/ 62 h 151"/>
                <a:gd name="T60" fmla="*/ 53 w 107"/>
                <a:gd name="T61" fmla="*/ 54 h 151"/>
                <a:gd name="T62" fmla="*/ 19 w 107"/>
                <a:gd name="T63" fmla="*/ 68 h 151"/>
                <a:gd name="T64" fmla="*/ 31 w 107"/>
                <a:gd name="T65" fmla="*/ 98 h 151"/>
                <a:gd name="T66" fmla="*/ 45 w 107"/>
                <a:gd name="T67" fmla="*/ 128 h 151"/>
                <a:gd name="T68" fmla="*/ 60 w 107"/>
                <a:gd name="T69" fmla="*/ 126 h 151"/>
                <a:gd name="T70" fmla="*/ 53 w 107"/>
                <a:gd name="T71" fmla="*/ 54 h 151"/>
                <a:gd name="T72" fmla="*/ 16 w 107"/>
                <a:gd name="T73" fmla="*/ 57 h 151"/>
                <a:gd name="T74" fmla="*/ 41 w 107"/>
                <a:gd name="T75" fmla="*/ 54 h 151"/>
                <a:gd name="T76" fmla="*/ 59 w 107"/>
                <a:gd name="T77" fmla="*/ 53 h 151"/>
                <a:gd name="T78" fmla="*/ 53 w 107"/>
                <a:gd name="T79" fmla="*/ 49 h 151"/>
                <a:gd name="T80" fmla="*/ 101 w 107"/>
                <a:gd name="T81" fmla="*/ 54 h 151"/>
                <a:gd name="T82" fmla="*/ 107 w 107"/>
                <a:gd name="T83" fmla="*/ 49 h 151"/>
                <a:gd name="T84" fmla="*/ 92 w 107"/>
                <a:gd name="T85" fmla="*/ 11 h 151"/>
                <a:gd name="T86" fmla="*/ 73 w 107"/>
                <a:gd name="T87" fmla="*/ 2 h 151"/>
                <a:gd name="T88" fmla="*/ 66 w 107"/>
                <a:gd name="T89" fmla="*/ 1 h 151"/>
                <a:gd name="T90" fmla="*/ 64 w 107"/>
                <a:gd name="T91" fmla="*/ 1 h 151"/>
                <a:gd name="T92" fmla="*/ 35 w 107"/>
                <a:gd name="T93" fmla="*/ 3 h 151"/>
                <a:gd name="T94" fmla="*/ 4 w 107"/>
                <a:gd name="T95" fmla="*/ 23 h 151"/>
                <a:gd name="T96" fmla="*/ 27 w 107"/>
                <a:gd name="T97" fmla="*/ 6 h 151"/>
                <a:gd name="T98" fmla="*/ 18 w 107"/>
                <a:gd name="T99" fmla="*/ 55 h 151"/>
                <a:gd name="T100" fmla="*/ 54 w 107"/>
                <a:gd name="T10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151">
                  <a:moveTo>
                    <a:pt x="33" y="136"/>
                  </a:moveTo>
                  <a:cubicBezTo>
                    <a:pt x="33" y="136"/>
                    <a:pt x="33" y="136"/>
                    <a:pt x="33" y="136"/>
                  </a:cubicBezTo>
                  <a:cubicBezTo>
                    <a:pt x="34" y="138"/>
                    <a:pt x="35" y="139"/>
                    <a:pt x="36" y="140"/>
                  </a:cubicBezTo>
                  <a:cubicBezTo>
                    <a:pt x="35" y="139"/>
                    <a:pt x="34" y="138"/>
                    <a:pt x="33" y="136"/>
                  </a:cubicBezTo>
                  <a:moveTo>
                    <a:pt x="80" y="135"/>
                  </a:moveTo>
                  <a:cubicBezTo>
                    <a:pt x="79" y="136"/>
                    <a:pt x="78" y="138"/>
                    <a:pt x="77" y="139"/>
                  </a:cubicBezTo>
                  <a:cubicBezTo>
                    <a:pt x="77" y="140"/>
                    <a:pt x="77" y="141"/>
                    <a:pt x="76" y="141"/>
                  </a:cubicBezTo>
                  <a:cubicBezTo>
                    <a:pt x="75" y="143"/>
                    <a:pt x="75" y="145"/>
                    <a:pt x="74" y="146"/>
                  </a:cubicBezTo>
                  <a:cubicBezTo>
                    <a:pt x="74" y="147"/>
                    <a:pt x="74" y="147"/>
                    <a:pt x="73" y="148"/>
                  </a:cubicBezTo>
                  <a:cubicBezTo>
                    <a:pt x="73" y="148"/>
                    <a:pt x="73" y="148"/>
                    <a:pt x="73" y="148"/>
                  </a:cubicBezTo>
                  <a:cubicBezTo>
                    <a:pt x="73" y="148"/>
                    <a:pt x="73" y="149"/>
                    <a:pt x="72" y="149"/>
                  </a:cubicBezTo>
                  <a:cubicBezTo>
                    <a:pt x="72" y="150"/>
                    <a:pt x="71" y="151"/>
                    <a:pt x="70" y="151"/>
                  </a:cubicBezTo>
                  <a:cubicBezTo>
                    <a:pt x="70" y="151"/>
                    <a:pt x="70" y="151"/>
                    <a:pt x="70" y="151"/>
                  </a:cubicBezTo>
                  <a:cubicBezTo>
                    <a:pt x="71" y="151"/>
                    <a:pt x="72" y="150"/>
                    <a:pt x="72" y="149"/>
                  </a:cubicBezTo>
                  <a:cubicBezTo>
                    <a:pt x="73" y="149"/>
                    <a:pt x="73" y="148"/>
                    <a:pt x="73" y="148"/>
                  </a:cubicBezTo>
                  <a:cubicBezTo>
                    <a:pt x="73" y="148"/>
                    <a:pt x="73" y="148"/>
                    <a:pt x="73" y="148"/>
                  </a:cubicBezTo>
                  <a:cubicBezTo>
                    <a:pt x="74" y="147"/>
                    <a:pt x="74" y="147"/>
                    <a:pt x="74" y="146"/>
                  </a:cubicBezTo>
                  <a:cubicBezTo>
                    <a:pt x="75" y="145"/>
                    <a:pt x="75" y="143"/>
                    <a:pt x="76" y="141"/>
                  </a:cubicBezTo>
                  <a:cubicBezTo>
                    <a:pt x="77" y="141"/>
                    <a:pt x="77" y="140"/>
                    <a:pt x="77" y="139"/>
                  </a:cubicBezTo>
                  <a:cubicBezTo>
                    <a:pt x="78" y="138"/>
                    <a:pt x="79" y="136"/>
                    <a:pt x="80" y="135"/>
                  </a:cubicBezTo>
                  <a:cubicBezTo>
                    <a:pt x="80" y="135"/>
                    <a:pt x="80" y="135"/>
                    <a:pt x="80" y="135"/>
                  </a:cubicBezTo>
                  <a:moveTo>
                    <a:pt x="31" y="134"/>
                  </a:moveTo>
                  <a:cubicBezTo>
                    <a:pt x="31" y="134"/>
                    <a:pt x="31" y="134"/>
                    <a:pt x="31" y="134"/>
                  </a:cubicBezTo>
                  <a:cubicBezTo>
                    <a:pt x="32" y="134"/>
                    <a:pt x="32" y="135"/>
                    <a:pt x="33" y="136"/>
                  </a:cubicBezTo>
                  <a:cubicBezTo>
                    <a:pt x="33" y="136"/>
                    <a:pt x="33" y="136"/>
                    <a:pt x="33" y="136"/>
                  </a:cubicBezTo>
                  <a:cubicBezTo>
                    <a:pt x="32" y="135"/>
                    <a:pt x="32" y="134"/>
                    <a:pt x="31" y="134"/>
                  </a:cubicBezTo>
                  <a:moveTo>
                    <a:pt x="81" y="133"/>
                  </a:moveTo>
                  <a:cubicBezTo>
                    <a:pt x="81" y="133"/>
                    <a:pt x="81" y="133"/>
                    <a:pt x="81" y="134"/>
                  </a:cubicBezTo>
                  <a:cubicBezTo>
                    <a:pt x="81" y="134"/>
                    <a:pt x="80" y="134"/>
                    <a:pt x="80" y="134"/>
                  </a:cubicBezTo>
                  <a:cubicBezTo>
                    <a:pt x="80" y="134"/>
                    <a:pt x="80" y="134"/>
                    <a:pt x="80" y="134"/>
                  </a:cubicBezTo>
                  <a:cubicBezTo>
                    <a:pt x="81" y="134"/>
                    <a:pt x="81" y="133"/>
                    <a:pt x="81" y="133"/>
                  </a:cubicBezTo>
                  <a:moveTo>
                    <a:pt x="30" y="132"/>
                  </a:moveTo>
                  <a:cubicBezTo>
                    <a:pt x="30" y="133"/>
                    <a:pt x="31" y="133"/>
                    <a:pt x="31" y="133"/>
                  </a:cubicBezTo>
                  <a:cubicBezTo>
                    <a:pt x="31" y="133"/>
                    <a:pt x="31" y="133"/>
                    <a:pt x="31" y="133"/>
                  </a:cubicBezTo>
                  <a:cubicBezTo>
                    <a:pt x="31" y="133"/>
                    <a:pt x="30" y="133"/>
                    <a:pt x="30" y="132"/>
                  </a:cubicBezTo>
                  <a:moveTo>
                    <a:pt x="72" y="132"/>
                  </a:moveTo>
                  <a:cubicBezTo>
                    <a:pt x="68" y="137"/>
                    <a:pt x="68" y="144"/>
                    <a:pt x="67" y="150"/>
                  </a:cubicBezTo>
                  <a:cubicBezTo>
                    <a:pt x="68" y="150"/>
                    <a:pt x="69" y="151"/>
                    <a:pt x="70" y="151"/>
                  </a:cubicBezTo>
                  <a:cubicBezTo>
                    <a:pt x="70" y="144"/>
                    <a:pt x="73" y="138"/>
                    <a:pt x="75" y="133"/>
                  </a:cubicBezTo>
                  <a:cubicBezTo>
                    <a:pt x="74" y="132"/>
                    <a:pt x="73" y="132"/>
                    <a:pt x="72" y="132"/>
                  </a:cubicBezTo>
                  <a:moveTo>
                    <a:pt x="60" y="130"/>
                  </a:moveTo>
                  <a:cubicBezTo>
                    <a:pt x="59" y="130"/>
                    <a:pt x="57" y="130"/>
                    <a:pt x="56" y="130"/>
                  </a:cubicBezTo>
                  <a:cubicBezTo>
                    <a:pt x="53" y="131"/>
                    <a:pt x="49" y="131"/>
                    <a:pt x="46" y="132"/>
                  </a:cubicBezTo>
                  <a:cubicBezTo>
                    <a:pt x="46" y="133"/>
                    <a:pt x="46" y="135"/>
                    <a:pt x="47" y="137"/>
                  </a:cubicBezTo>
                  <a:cubicBezTo>
                    <a:pt x="47" y="138"/>
                    <a:pt x="47" y="140"/>
                    <a:pt x="48" y="142"/>
                  </a:cubicBezTo>
                  <a:cubicBezTo>
                    <a:pt x="48" y="144"/>
                    <a:pt x="48" y="146"/>
                    <a:pt x="48" y="148"/>
                  </a:cubicBezTo>
                  <a:cubicBezTo>
                    <a:pt x="49" y="148"/>
                    <a:pt x="50" y="148"/>
                    <a:pt x="51" y="148"/>
                  </a:cubicBezTo>
                  <a:cubicBezTo>
                    <a:pt x="52" y="148"/>
                    <a:pt x="53" y="148"/>
                    <a:pt x="54" y="148"/>
                  </a:cubicBezTo>
                  <a:cubicBezTo>
                    <a:pt x="56" y="148"/>
                    <a:pt x="58" y="148"/>
                    <a:pt x="60" y="148"/>
                  </a:cubicBezTo>
                  <a:cubicBezTo>
                    <a:pt x="60" y="148"/>
                    <a:pt x="60" y="146"/>
                    <a:pt x="60" y="146"/>
                  </a:cubicBezTo>
                  <a:cubicBezTo>
                    <a:pt x="60" y="145"/>
                    <a:pt x="60" y="143"/>
                    <a:pt x="60" y="142"/>
                  </a:cubicBezTo>
                  <a:cubicBezTo>
                    <a:pt x="60" y="138"/>
                    <a:pt x="60" y="134"/>
                    <a:pt x="60" y="131"/>
                  </a:cubicBezTo>
                  <a:cubicBezTo>
                    <a:pt x="60" y="130"/>
                    <a:pt x="60" y="130"/>
                    <a:pt x="60" y="130"/>
                  </a:cubicBezTo>
                  <a:moveTo>
                    <a:pt x="72" y="129"/>
                  </a:moveTo>
                  <a:cubicBezTo>
                    <a:pt x="72" y="130"/>
                    <a:pt x="72" y="130"/>
                    <a:pt x="72" y="131"/>
                  </a:cubicBezTo>
                  <a:cubicBezTo>
                    <a:pt x="73" y="131"/>
                    <a:pt x="75" y="132"/>
                    <a:pt x="76" y="132"/>
                  </a:cubicBezTo>
                  <a:cubicBezTo>
                    <a:pt x="76" y="131"/>
                    <a:pt x="77" y="131"/>
                    <a:pt x="77" y="130"/>
                  </a:cubicBezTo>
                  <a:cubicBezTo>
                    <a:pt x="77" y="130"/>
                    <a:pt x="76" y="130"/>
                    <a:pt x="76" y="130"/>
                  </a:cubicBezTo>
                  <a:cubicBezTo>
                    <a:pt x="75" y="130"/>
                    <a:pt x="74" y="129"/>
                    <a:pt x="72" y="129"/>
                  </a:cubicBezTo>
                  <a:moveTo>
                    <a:pt x="56" y="127"/>
                  </a:moveTo>
                  <a:cubicBezTo>
                    <a:pt x="56" y="127"/>
                    <a:pt x="56" y="127"/>
                    <a:pt x="56" y="127"/>
                  </a:cubicBezTo>
                  <a:cubicBezTo>
                    <a:pt x="52" y="127"/>
                    <a:pt x="48" y="127"/>
                    <a:pt x="44" y="128"/>
                  </a:cubicBezTo>
                  <a:cubicBezTo>
                    <a:pt x="45" y="129"/>
                    <a:pt x="45" y="130"/>
                    <a:pt x="45" y="131"/>
                  </a:cubicBezTo>
                  <a:cubicBezTo>
                    <a:pt x="49" y="130"/>
                    <a:pt x="53" y="130"/>
                    <a:pt x="57" y="130"/>
                  </a:cubicBezTo>
                  <a:cubicBezTo>
                    <a:pt x="58" y="130"/>
                    <a:pt x="59" y="130"/>
                    <a:pt x="60" y="130"/>
                  </a:cubicBezTo>
                  <a:cubicBezTo>
                    <a:pt x="60" y="130"/>
                    <a:pt x="60" y="130"/>
                    <a:pt x="60" y="130"/>
                  </a:cubicBezTo>
                  <a:cubicBezTo>
                    <a:pt x="60" y="127"/>
                    <a:pt x="60" y="127"/>
                    <a:pt x="60" y="127"/>
                  </a:cubicBezTo>
                  <a:cubicBezTo>
                    <a:pt x="59" y="127"/>
                    <a:pt x="58" y="127"/>
                    <a:pt x="56" y="127"/>
                  </a:cubicBezTo>
                  <a:moveTo>
                    <a:pt x="0" y="93"/>
                  </a:moveTo>
                  <a:cubicBezTo>
                    <a:pt x="3" y="100"/>
                    <a:pt x="7" y="107"/>
                    <a:pt x="13" y="113"/>
                  </a:cubicBezTo>
                  <a:cubicBezTo>
                    <a:pt x="8" y="108"/>
                    <a:pt x="4" y="101"/>
                    <a:pt x="0" y="93"/>
                  </a:cubicBezTo>
                  <a:moveTo>
                    <a:pt x="100" y="64"/>
                  </a:moveTo>
                  <a:cubicBezTo>
                    <a:pt x="99" y="67"/>
                    <a:pt x="98" y="69"/>
                    <a:pt x="97" y="72"/>
                  </a:cubicBezTo>
                  <a:cubicBezTo>
                    <a:pt x="97" y="75"/>
                    <a:pt x="96" y="78"/>
                    <a:pt x="95" y="81"/>
                  </a:cubicBezTo>
                  <a:cubicBezTo>
                    <a:pt x="93" y="86"/>
                    <a:pt x="91" y="92"/>
                    <a:pt x="89" y="98"/>
                  </a:cubicBezTo>
                  <a:cubicBezTo>
                    <a:pt x="86" y="103"/>
                    <a:pt x="83" y="108"/>
                    <a:pt x="81" y="114"/>
                  </a:cubicBezTo>
                  <a:cubicBezTo>
                    <a:pt x="78" y="118"/>
                    <a:pt x="76" y="123"/>
                    <a:pt x="73" y="128"/>
                  </a:cubicBezTo>
                  <a:cubicBezTo>
                    <a:pt x="73" y="128"/>
                    <a:pt x="73" y="128"/>
                    <a:pt x="73" y="128"/>
                  </a:cubicBezTo>
                  <a:cubicBezTo>
                    <a:pt x="74" y="129"/>
                    <a:pt x="75" y="129"/>
                    <a:pt x="76" y="129"/>
                  </a:cubicBezTo>
                  <a:cubicBezTo>
                    <a:pt x="76" y="129"/>
                    <a:pt x="77" y="129"/>
                    <a:pt x="77" y="130"/>
                  </a:cubicBezTo>
                  <a:cubicBezTo>
                    <a:pt x="78" y="129"/>
                    <a:pt x="79" y="128"/>
                    <a:pt x="79" y="127"/>
                  </a:cubicBezTo>
                  <a:cubicBezTo>
                    <a:pt x="83" y="122"/>
                    <a:pt x="97" y="107"/>
                    <a:pt x="100" y="96"/>
                  </a:cubicBezTo>
                  <a:cubicBezTo>
                    <a:pt x="103" y="90"/>
                    <a:pt x="105" y="79"/>
                    <a:pt x="106" y="68"/>
                  </a:cubicBezTo>
                  <a:cubicBezTo>
                    <a:pt x="105" y="67"/>
                    <a:pt x="104" y="66"/>
                    <a:pt x="103" y="66"/>
                  </a:cubicBezTo>
                  <a:cubicBezTo>
                    <a:pt x="102" y="65"/>
                    <a:pt x="101" y="65"/>
                    <a:pt x="100" y="64"/>
                  </a:cubicBezTo>
                  <a:moveTo>
                    <a:pt x="101" y="59"/>
                  </a:moveTo>
                  <a:cubicBezTo>
                    <a:pt x="100" y="60"/>
                    <a:pt x="100" y="61"/>
                    <a:pt x="100" y="63"/>
                  </a:cubicBezTo>
                  <a:cubicBezTo>
                    <a:pt x="101" y="64"/>
                    <a:pt x="103" y="65"/>
                    <a:pt x="104" y="66"/>
                  </a:cubicBezTo>
                  <a:cubicBezTo>
                    <a:pt x="105" y="66"/>
                    <a:pt x="106" y="66"/>
                    <a:pt x="106" y="67"/>
                  </a:cubicBezTo>
                  <a:cubicBezTo>
                    <a:pt x="106" y="65"/>
                    <a:pt x="107" y="64"/>
                    <a:pt x="107" y="62"/>
                  </a:cubicBezTo>
                  <a:cubicBezTo>
                    <a:pt x="106" y="62"/>
                    <a:pt x="105" y="61"/>
                    <a:pt x="105" y="61"/>
                  </a:cubicBezTo>
                  <a:cubicBezTo>
                    <a:pt x="103" y="60"/>
                    <a:pt x="102" y="59"/>
                    <a:pt x="101" y="59"/>
                  </a:cubicBezTo>
                  <a:moveTo>
                    <a:pt x="53" y="54"/>
                  </a:moveTo>
                  <a:cubicBezTo>
                    <a:pt x="49" y="54"/>
                    <a:pt x="44" y="54"/>
                    <a:pt x="39" y="55"/>
                  </a:cubicBezTo>
                  <a:cubicBezTo>
                    <a:pt x="32" y="56"/>
                    <a:pt x="24" y="59"/>
                    <a:pt x="17" y="62"/>
                  </a:cubicBezTo>
                  <a:cubicBezTo>
                    <a:pt x="18" y="64"/>
                    <a:pt x="18" y="66"/>
                    <a:pt x="19" y="68"/>
                  </a:cubicBezTo>
                  <a:cubicBezTo>
                    <a:pt x="19" y="71"/>
                    <a:pt x="21" y="74"/>
                    <a:pt x="22" y="77"/>
                  </a:cubicBezTo>
                  <a:cubicBezTo>
                    <a:pt x="23" y="80"/>
                    <a:pt x="25" y="84"/>
                    <a:pt x="26" y="87"/>
                  </a:cubicBezTo>
                  <a:cubicBezTo>
                    <a:pt x="28" y="91"/>
                    <a:pt x="30" y="94"/>
                    <a:pt x="31" y="98"/>
                  </a:cubicBezTo>
                  <a:cubicBezTo>
                    <a:pt x="34" y="102"/>
                    <a:pt x="36" y="106"/>
                    <a:pt x="38" y="110"/>
                  </a:cubicBezTo>
                  <a:cubicBezTo>
                    <a:pt x="40" y="113"/>
                    <a:pt x="41" y="116"/>
                    <a:pt x="42" y="119"/>
                  </a:cubicBezTo>
                  <a:cubicBezTo>
                    <a:pt x="43" y="122"/>
                    <a:pt x="43" y="125"/>
                    <a:pt x="45" y="128"/>
                  </a:cubicBezTo>
                  <a:cubicBezTo>
                    <a:pt x="48" y="127"/>
                    <a:pt x="51" y="126"/>
                    <a:pt x="55" y="126"/>
                  </a:cubicBezTo>
                  <a:cubicBezTo>
                    <a:pt x="56" y="126"/>
                    <a:pt x="56" y="126"/>
                    <a:pt x="56" y="126"/>
                  </a:cubicBezTo>
                  <a:cubicBezTo>
                    <a:pt x="58" y="126"/>
                    <a:pt x="59" y="126"/>
                    <a:pt x="60" y="126"/>
                  </a:cubicBezTo>
                  <a:cubicBezTo>
                    <a:pt x="60" y="115"/>
                    <a:pt x="58" y="103"/>
                    <a:pt x="59" y="91"/>
                  </a:cubicBezTo>
                  <a:cubicBezTo>
                    <a:pt x="59" y="79"/>
                    <a:pt x="59" y="66"/>
                    <a:pt x="59" y="54"/>
                  </a:cubicBezTo>
                  <a:cubicBezTo>
                    <a:pt x="57" y="54"/>
                    <a:pt x="55" y="54"/>
                    <a:pt x="53" y="54"/>
                  </a:cubicBezTo>
                  <a:moveTo>
                    <a:pt x="53" y="49"/>
                  </a:moveTo>
                  <a:cubicBezTo>
                    <a:pt x="49" y="49"/>
                    <a:pt x="45" y="49"/>
                    <a:pt x="41" y="50"/>
                  </a:cubicBezTo>
                  <a:cubicBezTo>
                    <a:pt x="32" y="51"/>
                    <a:pt x="24" y="53"/>
                    <a:pt x="16" y="57"/>
                  </a:cubicBezTo>
                  <a:cubicBezTo>
                    <a:pt x="16" y="58"/>
                    <a:pt x="16" y="60"/>
                    <a:pt x="17" y="62"/>
                  </a:cubicBezTo>
                  <a:cubicBezTo>
                    <a:pt x="17" y="61"/>
                    <a:pt x="17" y="61"/>
                    <a:pt x="18" y="61"/>
                  </a:cubicBezTo>
                  <a:cubicBezTo>
                    <a:pt x="25" y="58"/>
                    <a:pt x="33" y="55"/>
                    <a:pt x="41" y="54"/>
                  </a:cubicBezTo>
                  <a:cubicBezTo>
                    <a:pt x="45" y="53"/>
                    <a:pt x="49" y="53"/>
                    <a:pt x="53" y="53"/>
                  </a:cubicBezTo>
                  <a:cubicBezTo>
                    <a:pt x="55" y="53"/>
                    <a:pt x="57" y="53"/>
                    <a:pt x="59" y="53"/>
                  </a:cubicBezTo>
                  <a:cubicBezTo>
                    <a:pt x="59" y="53"/>
                    <a:pt x="59" y="53"/>
                    <a:pt x="59" y="53"/>
                  </a:cubicBezTo>
                  <a:cubicBezTo>
                    <a:pt x="59" y="53"/>
                    <a:pt x="60" y="53"/>
                    <a:pt x="60" y="53"/>
                  </a:cubicBezTo>
                  <a:cubicBezTo>
                    <a:pt x="60" y="51"/>
                    <a:pt x="60" y="50"/>
                    <a:pt x="60" y="49"/>
                  </a:cubicBezTo>
                  <a:cubicBezTo>
                    <a:pt x="58" y="49"/>
                    <a:pt x="56" y="49"/>
                    <a:pt x="53" y="49"/>
                  </a:cubicBezTo>
                  <a:moveTo>
                    <a:pt x="76" y="3"/>
                  </a:moveTo>
                  <a:cubicBezTo>
                    <a:pt x="82" y="5"/>
                    <a:pt x="88" y="7"/>
                    <a:pt x="92" y="11"/>
                  </a:cubicBezTo>
                  <a:cubicBezTo>
                    <a:pt x="100" y="23"/>
                    <a:pt x="101" y="44"/>
                    <a:pt x="101" y="54"/>
                  </a:cubicBezTo>
                  <a:cubicBezTo>
                    <a:pt x="101" y="55"/>
                    <a:pt x="101" y="57"/>
                    <a:pt x="101" y="58"/>
                  </a:cubicBezTo>
                  <a:cubicBezTo>
                    <a:pt x="103" y="59"/>
                    <a:pt x="105" y="60"/>
                    <a:pt x="107" y="61"/>
                  </a:cubicBezTo>
                  <a:cubicBezTo>
                    <a:pt x="107" y="57"/>
                    <a:pt x="107" y="53"/>
                    <a:pt x="107" y="49"/>
                  </a:cubicBezTo>
                  <a:cubicBezTo>
                    <a:pt x="106" y="42"/>
                    <a:pt x="103" y="30"/>
                    <a:pt x="101" y="20"/>
                  </a:cubicBezTo>
                  <a:cubicBezTo>
                    <a:pt x="101" y="20"/>
                    <a:pt x="101" y="20"/>
                    <a:pt x="101" y="20"/>
                  </a:cubicBezTo>
                  <a:cubicBezTo>
                    <a:pt x="98" y="16"/>
                    <a:pt x="96" y="14"/>
                    <a:pt x="92" y="11"/>
                  </a:cubicBezTo>
                  <a:cubicBezTo>
                    <a:pt x="88" y="7"/>
                    <a:pt x="82" y="5"/>
                    <a:pt x="76" y="3"/>
                  </a:cubicBezTo>
                  <a:moveTo>
                    <a:pt x="66" y="1"/>
                  </a:moveTo>
                  <a:cubicBezTo>
                    <a:pt x="68" y="1"/>
                    <a:pt x="71" y="2"/>
                    <a:pt x="73" y="2"/>
                  </a:cubicBezTo>
                  <a:cubicBezTo>
                    <a:pt x="71" y="2"/>
                    <a:pt x="68" y="1"/>
                    <a:pt x="66" y="1"/>
                  </a:cubicBezTo>
                  <a:moveTo>
                    <a:pt x="66" y="1"/>
                  </a:moveTo>
                  <a:cubicBezTo>
                    <a:pt x="66" y="1"/>
                    <a:pt x="66" y="1"/>
                    <a:pt x="66" y="1"/>
                  </a:cubicBezTo>
                  <a:cubicBezTo>
                    <a:pt x="66" y="1"/>
                    <a:pt x="66" y="1"/>
                    <a:pt x="66" y="1"/>
                  </a:cubicBezTo>
                  <a:moveTo>
                    <a:pt x="58" y="0"/>
                  </a:moveTo>
                  <a:cubicBezTo>
                    <a:pt x="60" y="0"/>
                    <a:pt x="62" y="0"/>
                    <a:pt x="64" y="1"/>
                  </a:cubicBezTo>
                  <a:cubicBezTo>
                    <a:pt x="62" y="0"/>
                    <a:pt x="60" y="0"/>
                    <a:pt x="58" y="0"/>
                  </a:cubicBezTo>
                  <a:moveTo>
                    <a:pt x="53" y="0"/>
                  </a:moveTo>
                  <a:cubicBezTo>
                    <a:pt x="47" y="0"/>
                    <a:pt x="41" y="1"/>
                    <a:pt x="35" y="3"/>
                  </a:cubicBezTo>
                  <a:cubicBezTo>
                    <a:pt x="32" y="4"/>
                    <a:pt x="30" y="5"/>
                    <a:pt x="27" y="6"/>
                  </a:cubicBezTo>
                  <a:cubicBezTo>
                    <a:pt x="18" y="10"/>
                    <a:pt x="10" y="15"/>
                    <a:pt x="4" y="23"/>
                  </a:cubicBezTo>
                  <a:cubicBezTo>
                    <a:pt x="4" y="23"/>
                    <a:pt x="4" y="23"/>
                    <a:pt x="4" y="23"/>
                  </a:cubicBezTo>
                  <a:cubicBezTo>
                    <a:pt x="4" y="23"/>
                    <a:pt x="4" y="23"/>
                    <a:pt x="4" y="23"/>
                  </a:cubicBezTo>
                  <a:cubicBezTo>
                    <a:pt x="7" y="20"/>
                    <a:pt x="10" y="17"/>
                    <a:pt x="13" y="14"/>
                  </a:cubicBezTo>
                  <a:cubicBezTo>
                    <a:pt x="17" y="11"/>
                    <a:pt x="22" y="8"/>
                    <a:pt x="27" y="6"/>
                  </a:cubicBezTo>
                  <a:cubicBezTo>
                    <a:pt x="24" y="12"/>
                    <a:pt x="16" y="28"/>
                    <a:pt x="15" y="41"/>
                  </a:cubicBezTo>
                  <a:cubicBezTo>
                    <a:pt x="15" y="47"/>
                    <a:pt x="15" y="51"/>
                    <a:pt x="16" y="56"/>
                  </a:cubicBezTo>
                  <a:cubicBezTo>
                    <a:pt x="16" y="56"/>
                    <a:pt x="17" y="55"/>
                    <a:pt x="18" y="55"/>
                  </a:cubicBezTo>
                  <a:cubicBezTo>
                    <a:pt x="30" y="50"/>
                    <a:pt x="42" y="48"/>
                    <a:pt x="55" y="48"/>
                  </a:cubicBezTo>
                  <a:cubicBezTo>
                    <a:pt x="56" y="48"/>
                    <a:pt x="58" y="48"/>
                    <a:pt x="60" y="48"/>
                  </a:cubicBezTo>
                  <a:cubicBezTo>
                    <a:pt x="60" y="29"/>
                    <a:pt x="56" y="9"/>
                    <a:pt x="54" y="0"/>
                  </a:cubicBezTo>
                  <a:cubicBezTo>
                    <a:pt x="53" y="0"/>
                    <a:pt x="53" y="0"/>
                    <a:pt x="53"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3" name="íṡḻíḍè"/>
            <p:cNvSpPr/>
            <p:nvPr userDrawn="1">
              <p:custDataLst>
                <p:tags r:id="rId51"/>
              </p:custDataLst>
            </p:nvPr>
          </p:nvSpPr>
          <p:spPr bwMode="auto">
            <a:xfrm>
              <a:off x="11075380" y="2593479"/>
              <a:ext cx="236308" cy="535631"/>
            </a:xfrm>
            <a:custGeom>
              <a:avLst/>
              <a:gdLst>
                <a:gd name="T0" fmla="*/ 5 w 58"/>
                <a:gd name="T1" fmla="*/ 113 h 131"/>
                <a:gd name="T2" fmla="*/ 0 w 58"/>
                <a:gd name="T3" fmla="*/ 131 h 131"/>
                <a:gd name="T4" fmla="*/ 0 w 58"/>
                <a:gd name="T5" fmla="*/ 131 h 131"/>
                <a:gd name="T6" fmla="*/ 0 w 58"/>
                <a:gd name="T7" fmla="*/ 131 h 131"/>
                <a:gd name="T8" fmla="*/ 0 w 58"/>
                <a:gd name="T9" fmla="*/ 131 h 131"/>
                <a:gd name="T10" fmla="*/ 2 w 58"/>
                <a:gd name="T11" fmla="*/ 129 h 131"/>
                <a:gd name="T12" fmla="*/ 3 w 58"/>
                <a:gd name="T13" fmla="*/ 128 h 131"/>
                <a:gd name="T14" fmla="*/ 3 w 58"/>
                <a:gd name="T15" fmla="*/ 128 h 131"/>
                <a:gd name="T16" fmla="*/ 4 w 58"/>
                <a:gd name="T17" fmla="*/ 126 h 131"/>
                <a:gd name="T18" fmla="*/ 6 w 58"/>
                <a:gd name="T19" fmla="*/ 121 h 131"/>
                <a:gd name="T20" fmla="*/ 7 w 58"/>
                <a:gd name="T21" fmla="*/ 119 h 131"/>
                <a:gd name="T22" fmla="*/ 10 w 58"/>
                <a:gd name="T23" fmla="*/ 115 h 131"/>
                <a:gd name="T24" fmla="*/ 10 w 58"/>
                <a:gd name="T25" fmla="*/ 115 h 131"/>
                <a:gd name="T26" fmla="*/ 5 w 58"/>
                <a:gd name="T27" fmla="*/ 113 h 131"/>
                <a:gd name="T28" fmla="*/ 7 w 58"/>
                <a:gd name="T29" fmla="*/ 110 h 131"/>
                <a:gd name="T30" fmla="*/ 6 w 58"/>
                <a:gd name="T31" fmla="*/ 112 h 131"/>
                <a:gd name="T32" fmla="*/ 10 w 58"/>
                <a:gd name="T33" fmla="*/ 114 h 131"/>
                <a:gd name="T34" fmla="*/ 11 w 58"/>
                <a:gd name="T35" fmla="*/ 114 h 131"/>
                <a:gd name="T36" fmla="*/ 11 w 58"/>
                <a:gd name="T37" fmla="*/ 113 h 131"/>
                <a:gd name="T38" fmla="*/ 12 w 58"/>
                <a:gd name="T39" fmla="*/ 112 h 131"/>
                <a:gd name="T40" fmla="*/ 12 w 58"/>
                <a:gd name="T41" fmla="*/ 112 h 131"/>
                <a:gd name="T42" fmla="*/ 12 w 58"/>
                <a:gd name="T43" fmla="*/ 112 h 131"/>
                <a:gd name="T44" fmla="*/ 7 w 58"/>
                <a:gd name="T45" fmla="*/ 110 h 131"/>
                <a:gd name="T46" fmla="*/ 31 w 58"/>
                <a:gd name="T47" fmla="*/ 0 h 131"/>
                <a:gd name="T48" fmla="*/ 31 w 58"/>
                <a:gd name="T49" fmla="*/ 0 h 131"/>
                <a:gd name="T50" fmla="*/ 37 w 58"/>
                <a:gd name="T51" fmla="*/ 29 h 131"/>
                <a:gd name="T52" fmla="*/ 37 w 58"/>
                <a:gd name="T53" fmla="*/ 41 h 131"/>
                <a:gd name="T54" fmla="*/ 37 w 58"/>
                <a:gd name="T55" fmla="*/ 41 h 131"/>
                <a:gd name="T56" fmla="*/ 46 w 58"/>
                <a:gd name="T57" fmla="*/ 48 h 131"/>
                <a:gd name="T58" fmla="*/ 46 w 58"/>
                <a:gd name="T59" fmla="*/ 49 h 131"/>
                <a:gd name="T60" fmla="*/ 37 w 58"/>
                <a:gd name="T61" fmla="*/ 42 h 131"/>
                <a:gd name="T62" fmla="*/ 36 w 58"/>
                <a:gd name="T63" fmla="*/ 47 h 131"/>
                <a:gd name="T64" fmla="*/ 40 w 58"/>
                <a:gd name="T65" fmla="*/ 49 h 131"/>
                <a:gd name="T66" fmla="*/ 46 w 58"/>
                <a:gd name="T67" fmla="*/ 52 h 131"/>
                <a:gd name="T68" fmla="*/ 45 w 58"/>
                <a:gd name="T69" fmla="*/ 53 h 131"/>
                <a:gd name="T70" fmla="*/ 45 w 58"/>
                <a:gd name="T71" fmla="*/ 53 h 131"/>
                <a:gd name="T72" fmla="*/ 39 w 58"/>
                <a:gd name="T73" fmla="*/ 49 h 131"/>
                <a:gd name="T74" fmla="*/ 36 w 58"/>
                <a:gd name="T75" fmla="*/ 48 h 131"/>
                <a:gd name="T76" fmla="*/ 30 w 58"/>
                <a:gd name="T77" fmla="*/ 76 h 131"/>
                <a:gd name="T78" fmla="*/ 9 w 58"/>
                <a:gd name="T79" fmla="*/ 107 h 131"/>
                <a:gd name="T80" fmla="*/ 7 w 58"/>
                <a:gd name="T81" fmla="*/ 110 h 131"/>
                <a:gd name="T82" fmla="*/ 12 w 58"/>
                <a:gd name="T83" fmla="*/ 111 h 131"/>
                <a:gd name="T84" fmla="*/ 13 w 58"/>
                <a:gd name="T85" fmla="*/ 111 h 131"/>
                <a:gd name="T86" fmla="*/ 15 w 58"/>
                <a:gd name="T87" fmla="*/ 109 h 131"/>
                <a:gd name="T88" fmla="*/ 16 w 58"/>
                <a:gd name="T89" fmla="*/ 107 h 131"/>
                <a:gd name="T90" fmla="*/ 19 w 58"/>
                <a:gd name="T91" fmla="*/ 104 h 131"/>
                <a:gd name="T92" fmla="*/ 22 w 58"/>
                <a:gd name="T93" fmla="*/ 101 h 131"/>
                <a:gd name="T94" fmla="*/ 28 w 58"/>
                <a:gd name="T95" fmla="*/ 95 h 131"/>
                <a:gd name="T96" fmla="*/ 29 w 58"/>
                <a:gd name="T97" fmla="*/ 94 h 131"/>
                <a:gd name="T98" fmla="*/ 30 w 58"/>
                <a:gd name="T99" fmla="*/ 93 h 131"/>
                <a:gd name="T100" fmla="*/ 42 w 58"/>
                <a:gd name="T101" fmla="*/ 20 h 131"/>
                <a:gd name="T102" fmla="*/ 31 w 58"/>
                <a:gd name="T10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131">
                  <a:moveTo>
                    <a:pt x="5" y="113"/>
                  </a:moveTo>
                  <a:cubicBezTo>
                    <a:pt x="3" y="118"/>
                    <a:pt x="0" y="124"/>
                    <a:pt x="0" y="131"/>
                  </a:cubicBezTo>
                  <a:cubicBezTo>
                    <a:pt x="0" y="131"/>
                    <a:pt x="0" y="131"/>
                    <a:pt x="0" y="131"/>
                  </a:cubicBezTo>
                  <a:cubicBezTo>
                    <a:pt x="0" y="131"/>
                    <a:pt x="0" y="131"/>
                    <a:pt x="0" y="131"/>
                  </a:cubicBezTo>
                  <a:cubicBezTo>
                    <a:pt x="0" y="131"/>
                    <a:pt x="0" y="131"/>
                    <a:pt x="0" y="131"/>
                  </a:cubicBezTo>
                  <a:cubicBezTo>
                    <a:pt x="1" y="131"/>
                    <a:pt x="2" y="130"/>
                    <a:pt x="2" y="129"/>
                  </a:cubicBezTo>
                  <a:cubicBezTo>
                    <a:pt x="3" y="129"/>
                    <a:pt x="3" y="128"/>
                    <a:pt x="3" y="128"/>
                  </a:cubicBezTo>
                  <a:cubicBezTo>
                    <a:pt x="3" y="128"/>
                    <a:pt x="3" y="128"/>
                    <a:pt x="3" y="128"/>
                  </a:cubicBezTo>
                  <a:cubicBezTo>
                    <a:pt x="4" y="127"/>
                    <a:pt x="4" y="127"/>
                    <a:pt x="4" y="126"/>
                  </a:cubicBezTo>
                  <a:cubicBezTo>
                    <a:pt x="5" y="125"/>
                    <a:pt x="5" y="123"/>
                    <a:pt x="6" y="121"/>
                  </a:cubicBezTo>
                  <a:cubicBezTo>
                    <a:pt x="7" y="121"/>
                    <a:pt x="7" y="120"/>
                    <a:pt x="7" y="119"/>
                  </a:cubicBezTo>
                  <a:cubicBezTo>
                    <a:pt x="8" y="118"/>
                    <a:pt x="9" y="116"/>
                    <a:pt x="10" y="115"/>
                  </a:cubicBezTo>
                  <a:cubicBezTo>
                    <a:pt x="10" y="115"/>
                    <a:pt x="10" y="115"/>
                    <a:pt x="10" y="115"/>
                  </a:cubicBezTo>
                  <a:cubicBezTo>
                    <a:pt x="8" y="114"/>
                    <a:pt x="7" y="113"/>
                    <a:pt x="5" y="113"/>
                  </a:cubicBezTo>
                  <a:moveTo>
                    <a:pt x="7" y="110"/>
                  </a:moveTo>
                  <a:cubicBezTo>
                    <a:pt x="7" y="111"/>
                    <a:pt x="6" y="111"/>
                    <a:pt x="6" y="112"/>
                  </a:cubicBezTo>
                  <a:cubicBezTo>
                    <a:pt x="7" y="113"/>
                    <a:pt x="9" y="113"/>
                    <a:pt x="10" y="114"/>
                  </a:cubicBezTo>
                  <a:cubicBezTo>
                    <a:pt x="10" y="114"/>
                    <a:pt x="11" y="114"/>
                    <a:pt x="11" y="114"/>
                  </a:cubicBezTo>
                  <a:cubicBezTo>
                    <a:pt x="11" y="113"/>
                    <a:pt x="11" y="113"/>
                    <a:pt x="11" y="113"/>
                  </a:cubicBezTo>
                  <a:cubicBezTo>
                    <a:pt x="11" y="113"/>
                    <a:pt x="12" y="112"/>
                    <a:pt x="12" y="112"/>
                  </a:cubicBezTo>
                  <a:cubicBezTo>
                    <a:pt x="12" y="112"/>
                    <a:pt x="12" y="112"/>
                    <a:pt x="12" y="112"/>
                  </a:cubicBezTo>
                  <a:cubicBezTo>
                    <a:pt x="12" y="112"/>
                    <a:pt x="12" y="112"/>
                    <a:pt x="12" y="112"/>
                  </a:cubicBezTo>
                  <a:cubicBezTo>
                    <a:pt x="10" y="111"/>
                    <a:pt x="9" y="111"/>
                    <a:pt x="7" y="110"/>
                  </a:cubicBezTo>
                  <a:moveTo>
                    <a:pt x="31" y="0"/>
                  </a:moveTo>
                  <a:cubicBezTo>
                    <a:pt x="31" y="0"/>
                    <a:pt x="31" y="0"/>
                    <a:pt x="31" y="0"/>
                  </a:cubicBezTo>
                  <a:cubicBezTo>
                    <a:pt x="33" y="10"/>
                    <a:pt x="36" y="22"/>
                    <a:pt x="37" y="29"/>
                  </a:cubicBezTo>
                  <a:cubicBezTo>
                    <a:pt x="37" y="33"/>
                    <a:pt x="37" y="37"/>
                    <a:pt x="37" y="41"/>
                  </a:cubicBezTo>
                  <a:cubicBezTo>
                    <a:pt x="37" y="41"/>
                    <a:pt x="37" y="41"/>
                    <a:pt x="37" y="41"/>
                  </a:cubicBezTo>
                  <a:cubicBezTo>
                    <a:pt x="41" y="43"/>
                    <a:pt x="44" y="45"/>
                    <a:pt x="46" y="48"/>
                  </a:cubicBezTo>
                  <a:cubicBezTo>
                    <a:pt x="46" y="49"/>
                    <a:pt x="46" y="49"/>
                    <a:pt x="46" y="49"/>
                  </a:cubicBezTo>
                  <a:cubicBezTo>
                    <a:pt x="43" y="46"/>
                    <a:pt x="40" y="44"/>
                    <a:pt x="37" y="42"/>
                  </a:cubicBezTo>
                  <a:cubicBezTo>
                    <a:pt x="37" y="44"/>
                    <a:pt x="36" y="45"/>
                    <a:pt x="36" y="47"/>
                  </a:cubicBezTo>
                  <a:cubicBezTo>
                    <a:pt x="38" y="48"/>
                    <a:pt x="39" y="48"/>
                    <a:pt x="40" y="49"/>
                  </a:cubicBezTo>
                  <a:cubicBezTo>
                    <a:pt x="42" y="50"/>
                    <a:pt x="44" y="51"/>
                    <a:pt x="46" y="52"/>
                  </a:cubicBezTo>
                  <a:cubicBezTo>
                    <a:pt x="46" y="52"/>
                    <a:pt x="46" y="53"/>
                    <a:pt x="45" y="53"/>
                  </a:cubicBezTo>
                  <a:cubicBezTo>
                    <a:pt x="45" y="53"/>
                    <a:pt x="45" y="53"/>
                    <a:pt x="45" y="53"/>
                  </a:cubicBezTo>
                  <a:cubicBezTo>
                    <a:pt x="43" y="51"/>
                    <a:pt x="41" y="50"/>
                    <a:pt x="39" y="49"/>
                  </a:cubicBezTo>
                  <a:cubicBezTo>
                    <a:pt x="38" y="49"/>
                    <a:pt x="37" y="48"/>
                    <a:pt x="36" y="48"/>
                  </a:cubicBezTo>
                  <a:cubicBezTo>
                    <a:pt x="35" y="59"/>
                    <a:pt x="33" y="70"/>
                    <a:pt x="30" y="76"/>
                  </a:cubicBezTo>
                  <a:cubicBezTo>
                    <a:pt x="27" y="87"/>
                    <a:pt x="13" y="102"/>
                    <a:pt x="9" y="107"/>
                  </a:cubicBezTo>
                  <a:cubicBezTo>
                    <a:pt x="9" y="108"/>
                    <a:pt x="8" y="109"/>
                    <a:pt x="7" y="110"/>
                  </a:cubicBezTo>
                  <a:cubicBezTo>
                    <a:pt x="9" y="110"/>
                    <a:pt x="11" y="110"/>
                    <a:pt x="12" y="111"/>
                  </a:cubicBezTo>
                  <a:cubicBezTo>
                    <a:pt x="12" y="111"/>
                    <a:pt x="12" y="111"/>
                    <a:pt x="13" y="111"/>
                  </a:cubicBezTo>
                  <a:cubicBezTo>
                    <a:pt x="13" y="110"/>
                    <a:pt x="14" y="109"/>
                    <a:pt x="15" y="109"/>
                  </a:cubicBezTo>
                  <a:cubicBezTo>
                    <a:pt x="15" y="108"/>
                    <a:pt x="16" y="108"/>
                    <a:pt x="16" y="107"/>
                  </a:cubicBezTo>
                  <a:cubicBezTo>
                    <a:pt x="17" y="106"/>
                    <a:pt x="18" y="105"/>
                    <a:pt x="19" y="104"/>
                  </a:cubicBezTo>
                  <a:cubicBezTo>
                    <a:pt x="20" y="103"/>
                    <a:pt x="21" y="102"/>
                    <a:pt x="22" y="101"/>
                  </a:cubicBezTo>
                  <a:cubicBezTo>
                    <a:pt x="24" y="99"/>
                    <a:pt x="26" y="97"/>
                    <a:pt x="28" y="95"/>
                  </a:cubicBezTo>
                  <a:cubicBezTo>
                    <a:pt x="29" y="94"/>
                    <a:pt x="29" y="94"/>
                    <a:pt x="29" y="94"/>
                  </a:cubicBezTo>
                  <a:cubicBezTo>
                    <a:pt x="29" y="94"/>
                    <a:pt x="30" y="93"/>
                    <a:pt x="30" y="93"/>
                  </a:cubicBezTo>
                  <a:cubicBezTo>
                    <a:pt x="36" y="86"/>
                    <a:pt x="58" y="56"/>
                    <a:pt x="42" y="20"/>
                  </a:cubicBezTo>
                  <a:cubicBezTo>
                    <a:pt x="39" y="12"/>
                    <a:pt x="36" y="5"/>
                    <a:pt x="31"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4" name="íŝḷîdé"/>
            <p:cNvSpPr/>
            <p:nvPr userDrawn="1">
              <p:custDataLst>
                <p:tags r:id="rId52"/>
              </p:custDataLst>
            </p:nvPr>
          </p:nvSpPr>
          <p:spPr bwMode="auto">
            <a:xfrm>
              <a:off x="10730763" y="2534403"/>
              <a:ext cx="250092" cy="594707"/>
            </a:xfrm>
            <a:custGeom>
              <a:avLst/>
              <a:gdLst>
                <a:gd name="T0" fmla="*/ 59 w 61"/>
                <a:gd name="T1" fmla="*/ 126 h 145"/>
                <a:gd name="T2" fmla="*/ 47 w 61"/>
                <a:gd name="T3" fmla="*/ 130 h 145"/>
                <a:gd name="T4" fmla="*/ 50 w 61"/>
                <a:gd name="T5" fmla="*/ 134 h 145"/>
                <a:gd name="T6" fmla="*/ 53 w 61"/>
                <a:gd name="T7" fmla="*/ 141 h 145"/>
                <a:gd name="T8" fmla="*/ 54 w 61"/>
                <a:gd name="T9" fmla="*/ 145 h 145"/>
                <a:gd name="T10" fmla="*/ 54 w 61"/>
                <a:gd name="T11" fmla="*/ 145 h 145"/>
                <a:gd name="T12" fmla="*/ 54 w 61"/>
                <a:gd name="T13" fmla="*/ 145 h 145"/>
                <a:gd name="T14" fmla="*/ 61 w 61"/>
                <a:gd name="T15" fmla="*/ 142 h 145"/>
                <a:gd name="T16" fmla="*/ 61 w 61"/>
                <a:gd name="T17" fmla="*/ 135 h 145"/>
                <a:gd name="T18" fmla="*/ 60 w 61"/>
                <a:gd name="T19" fmla="*/ 130 h 145"/>
                <a:gd name="T20" fmla="*/ 59 w 61"/>
                <a:gd name="T21" fmla="*/ 126 h 145"/>
                <a:gd name="T22" fmla="*/ 58 w 61"/>
                <a:gd name="T23" fmla="*/ 122 h 145"/>
                <a:gd name="T24" fmla="*/ 45 w 61"/>
                <a:gd name="T25" fmla="*/ 128 h 145"/>
                <a:gd name="T26" fmla="*/ 47 w 61"/>
                <a:gd name="T27" fmla="*/ 130 h 145"/>
                <a:gd name="T28" fmla="*/ 47 w 61"/>
                <a:gd name="T29" fmla="*/ 129 h 145"/>
                <a:gd name="T30" fmla="*/ 59 w 61"/>
                <a:gd name="T31" fmla="*/ 125 h 145"/>
                <a:gd name="T32" fmla="*/ 58 w 61"/>
                <a:gd name="T33" fmla="*/ 122 h 145"/>
                <a:gd name="T34" fmla="*/ 40 w 61"/>
                <a:gd name="T35" fmla="*/ 81 h 145"/>
                <a:gd name="T36" fmla="*/ 43 w 61"/>
                <a:gd name="T37" fmla="*/ 88 h 145"/>
                <a:gd name="T38" fmla="*/ 45 w 61"/>
                <a:gd name="T39" fmla="*/ 92 h 145"/>
                <a:gd name="T40" fmla="*/ 40 w 61"/>
                <a:gd name="T41" fmla="*/ 81 h 145"/>
                <a:gd name="T42" fmla="*/ 41 w 61"/>
                <a:gd name="T43" fmla="*/ 0 h 145"/>
                <a:gd name="T44" fmla="*/ 27 w 61"/>
                <a:gd name="T45" fmla="*/ 8 h 145"/>
                <a:gd name="T46" fmla="*/ 18 w 61"/>
                <a:gd name="T47" fmla="*/ 17 h 145"/>
                <a:gd name="T48" fmla="*/ 18 w 61"/>
                <a:gd name="T49" fmla="*/ 17 h 145"/>
                <a:gd name="T50" fmla="*/ 14 w 61"/>
                <a:gd name="T51" fmla="*/ 87 h 145"/>
                <a:gd name="T52" fmla="*/ 27 w 61"/>
                <a:gd name="T53" fmla="*/ 107 h 145"/>
                <a:gd name="T54" fmla="*/ 27 w 61"/>
                <a:gd name="T55" fmla="*/ 107 h 145"/>
                <a:gd name="T56" fmla="*/ 44 w 61"/>
                <a:gd name="T57" fmla="*/ 126 h 145"/>
                <a:gd name="T58" fmla="*/ 45 w 61"/>
                <a:gd name="T59" fmla="*/ 127 h 145"/>
                <a:gd name="T60" fmla="*/ 58 w 61"/>
                <a:gd name="T61" fmla="*/ 122 h 145"/>
                <a:gd name="T62" fmla="*/ 55 w 61"/>
                <a:gd name="T63" fmla="*/ 113 h 145"/>
                <a:gd name="T64" fmla="*/ 51 w 61"/>
                <a:gd name="T65" fmla="*/ 104 h 145"/>
                <a:gd name="T66" fmla="*/ 42 w 61"/>
                <a:gd name="T67" fmla="*/ 88 h 145"/>
                <a:gd name="T68" fmla="*/ 35 w 61"/>
                <a:gd name="T69" fmla="*/ 70 h 145"/>
                <a:gd name="T70" fmla="*/ 32 w 61"/>
                <a:gd name="T71" fmla="*/ 63 h 145"/>
                <a:gd name="T72" fmla="*/ 30 w 61"/>
                <a:gd name="T73" fmla="*/ 56 h 145"/>
                <a:gd name="T74" fmla="*/ 29 w 61"/>
                <a:gd name="T75" fmla="*/ 57 h 145"/>
                <a:gd name="T76" fmla="*/ 9 w 61"/>
                <a:gd name="T77" fmla="*/ 70 h 145"/>
                <a:gd name="T78" fmla="*/ 9 w 61"/>
                <a:gd name="T79" fmla="*/ 70 h 145"/>
                <a:gd name="T80" fmla="*/ 9 w 61"/>
                <a:gd name="T81" fmla="*/ 70 h 145"/>
                <a:gd name="T82" fmla="*/ 31 w 61"/>
                <a:gd name="T83" fmla="*/ 56 h 145"/>
                <a:gd name="T84" fmla="*/ 30 w 61"/>
                <a:gd name="T85" fmla="*/ 51 h 145"/>
                <a:gd name="T86" fmla="*/ 30 w 61"/>
                <a:gd name="T87" fmla="*/ 51 h 145"/>
                <a:gd name="T88" fmla="*/ 18 w 61"/>
                <a:gd name="T89" fmla="*/ 57 h 145"/>
                <a:gd name="T90" fmla="*/ 8 w 61"/>
                <a:gd name="T91" fmla="*/ 65 h 145"/>
                <a:gd name="T92" fmla="*/ 8 w 61"/>
                <a:gd name="T93" fmla="*/ 65 h 145"/>
                <a:gd name="T94" fmla="*/ 8 w 61"/>
                <a:gd name="T95" fmla="*/ 64 h 145"/>
                <a:gd name="T96" fmla="*/ 19 w 61"/>
                <a:gd name="T97" fmla="*/ 55 h 145"/>
                <a:gd name="T98" fmla="*/ 30 w 61"/>
                <a:gd name="T99" fmla="*/ 50 h 145"/>
                <a:gd name="T100" fmla="*/ 29 w 61"/>
                <a:gd name="T101" fmla="*/ 35 h 145"/>
                <a:gd name="T102" fmla="*/ 41 w 61"/>
                <a:gd name="T10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1" h="145">
                  <a:moveTo>
                    <a:pt x="59" y="126"/>
                  </a:moveTo>
                  <a:cubicBezTo>
                    <a:pt x="55" y="127"/>
                    <a:pt x="51" y="128"/>
                    <a:pt x="47" y="130"/>
                  </a:cubicBezTo>
                  <a:cubicBezTo>
                    <a:pt x="48" y="132"/>
                    <a:pt x="49" y="133"/>
                    <a:pt x="50" y="134"/>
                  </a:cubicBezTo>
                  <a:cubicBezTo>
                    <a:pt x="52" y="137"/>
                    <a:pt x="53" y="139"/>
                    <a:pt x="53" y="141"/>
                  </a:cubicBezTo>
                  <a:cubicBezTo>
                    <a:pt x="54" y="142"/>
                    <a:pt x="53" y="144"/>
                    <a:pt x="54" y="145"/>
                  </a:cubicBezTo>
                  <a:cubicBezTo>
                    <a:pt x="54" y="145"/>
                    <a:pt x="54" y="145"/>
                    <a:pt x="54" y="145"/>
                  </a:cubicBezTo>
                  <a:cubicBezTo>
                    <a:pt x="54" y="145"/>
                    <a:pt x="54" y="145"/>
                    <a:pt x="54" y="145"/>
                  </a:cubicBezTo>
                  <a:cubicBezTo>
                    <a:pt x="55" y="144"/>
                    <a:pt x="56" y="143"/>
                    <a:pt x="61" y="142"/>
                  </a:cubicBezTo>
                  <a:cubicBezTo>
                    <a:pt x="61" y="140"/>
                    <a:pt x="61" y="137"/>
                    <a:pt x="61" y="135"/>
                  </a:cubicBezTo>
                  <a:cubicBezTo>
                    <a:pt x="60" y="133"/>
                    <a:pt x="60" y="131"/>
                    <a:pt x="60" y="130"/>
                  </a:cubicBezTo>
                  <a:cubicBezTo>
                    <a:pt x="59" y="128"/>
                    <a:pt x="59" y="127"/>
                    <a:pt x="59" y="126"/>
                  </a:cubicBezTo>
                  <a:moveTo>
                    <a:pt x="58" y="122"/>
                  </a:moveTo>
                  <a:cubicBezTo>
                    <a:pt x="54" y="123"/>
                    <a:pt x="49" y="125"/>
                    <a:pt x="45" y="128"/>
                  </a:cubicBezTo>
                  <a:cubicBezTo>
                    <a:pt x="46" y="128"/>
                    <a:pt x="46" y="129"/>
                    <a:pt x="47" y="130"/>
                  </a:cubicBezTo>
                  <a:cubicBezTo>
                    <a:pt x="47" y="130"/>
                    <a:pt x="47" y="130"/>
                    <a:pt x="47" y="129"/>
                  </a:cubicBezTo>
                  <a:cubicBezTo>
                    <a:pt x="51" y="127"/>
                    <a:pt x="55" y="126"/>
                    <a:pt x="59" y="125"/>
                  </a:cubicBezTo>
                  <a:cubicBezTo>
                    <a:pt x="59" y="124"/>
                    <a:pt x="59" y="123"/>
                    <a:pt x="58" y="122"/>
                  </a:cubicBezTo>
                  <a:moveTo>
                    <a:pt x="40" y="81"/>
                  </a:moveTo>
                  <a:cubicBezTo>
                    <a:pt x="41" y="84"/>
                    <a:pt x="42" y="86"/>
                    <a:pt x="43" y="88"/>
                  </a:cubicBezTo>
                  <a:cubicBezTo>
                    <a:pt x="44" y="89"/>
                    <a:pt x="45" y="90"/>
                    <a:pt x="45" y="92"/>
                  </a:cubicBezTo>
                  <a:cubicBezTo>
                    <a:pt x="44" y="88"/>
                    <a:pt x="42" y="85"/>
                    <a:pt x="40" y="81"/>
                  </a:cubicBezTo>
                  <a:moveTo>
                    <a:pt x="41" y="0"/>
                  </a:moveTo>
                  <a:cubicBezTo>
                    <a:pt x="36" y="2"/>
                    <a:pt x="31" y="5"/>
                    <a:pt x="27" y="8"/>
                  </a:cubicBezTo>
                  <a:cubicBezTo>
                    <a:pt x="24" y="11"/>
                    <a:pt x="21" y="14"/>
                    <a:pt x="18" y="17"/>
                  </a:cubicBezTo>
                  <a:cubicBezTo>
                    <a:pt x="18" y="17"/>
                    <a:pt x="18" y="17"/>
                    <a:pt x="18" y="17"/>
                  </a:cubicBezTo>
                  <a:cubicBezTo>
                    <a:pt x="0" y="39"/>
                    <a:pt x="4" y="66"/>
                    <a:pt x="14" y="87"/>
                  </a:cubicBezTo>
                  <a:cubicBezTo>
                    <a:pt x="18" y="95"/>
                    <a:pt x="22" y="102"/>
                    <a:pt x="27" y="107"/>
                  </a:cubicBezTo>
                  <a:cubicBezTo>
                    <a:pt x="27" y="107"/>
                    <a:pt x="27" y="107"/>
                    <a:pt x="27" y="107"/>
                  </a:cubicBezTo>
                  <a:cubicBezTo>
                    <a:pt x="34" y="114"/>
                    <a:pt x="40" y="121"/>
                    <a:pt x="44" y="126"/>
                  </a:cubicBezTo>
                  <a:cubicBezTo>
                    <a:pt x="44" y="127"/>
                    <a:pt x="45" y="127"/>
                    <a:pt x="45" y="127"/>
                  </a:cubicBezTo>
                  <a:cubicBezTo>
                    <a:pt x="49" y="125"/>
                    <a:pt x="53" y="123"/>
                    <a:pt x="58" y="122"/>
                  </a:cubicBezTo>
                  <a:cubicBezTo>
                    <a:pt x="57" y="119"/>
                    <a:pt x="56" y="116"/>
                    <a:pt x="55" y="113"/>
                  </a:cubicBezTo>
                  <a:cubicBezTo>
                    <a:pt x="54" y="110"/>
                    <a:pt x="53" y="107"/>
                    <a:pt x="51" y="104"/>
                  </a:cubicBezTo>
                  <a:cubicBezTo>
                    <a:pt x="49" y="98"/>
                    <a:pt x="45" y="93"/>
                    <a:pt x="42" y="88"/>
                  </a:cubicBezTo>
                  <a:cubicBezTo>
                    <a:pt x="39" y="82"/>
                    <a:pt x="37" y="76"/>
                    <a:pt x="35" y="70"/>
                  </a:cubicBezTo>
                  <a:cubicBezTo>
                    <a:pt x="34" y="68"/>
                    <a:pt x="32" y="65"/>
                    <a:pt x="32" y="63"/>
                  </a:cubicBezTo>
                  <a:cubicBezTo>
                    <a:pt x="31" y="61"/>
                    <a:pt x="31" y="59"/>
                    <a:pt x="30" y="56"/>
                  </a:cubicBezTo>
                  <a:cubicBezTo>
                    <a:pt x="30" y="57"/>
                    <a:pt x="29" y="57"/>
                    <a:pt x="29" y="57"/>
                  </a:cubicBezTo>
                  <a:cubicBezTo>
                    <a:pt x="22" y="61"/>
                    <a:pt x="15" y="64"/>
                    <a:pt x="9" y="70"/>
                  </a:cubicBezTo>
                  <a:cubicBezTo>
                    <a:pt x="9" y="70"/>
                    <a:pt x="9" y="70"/>
                    <a:pt x="9" y="70"/>
                  </a:cubicBezTo>
                  <a:cubicBezTo>
                    <a:pt x="9" y="70"/>
                    <a:pt x="9" y="70"/>
                    <a:pt x="9" y="70"/>
                  </a:cubicBezTo>
                  <a:cubicBezTo>
                    <a:pt x="15" y="63"/>
                    <a:pt x="23" y="59"/>
                    <a:pt x="31" y="56"/>
                  </a:cubicBezTo>
                  <a:cubicBezTo>
                    <a:pt x="30" y="54"/>
                    <a:pt x="30" y="52"/>
                    <a:pt x="30" y="51"/>
                  </a:cubicBezTo>
                  <a:cubicBezTo>
                    <a:pt x="30" y="51"/>
                    <a:pt x="30" y="51"/>
                    <a:pt x="30" y="51"/>
                  </a:cubicBezTo>
                  <a:cubicBezTo>
                    <a:pt x="26" y="52"/>
                    <a:pt x="22" y="54"/>
                    <a:pt x="18" y="57"/>
                  </a:cubicBezTo>
                  <a:cubicBezTo>
                    <a:pt x="15" y="59"/>
                    <a:pt x="12" y="62"/>
                    <a:pt x="8" y="65"/>
                  </a:cubicBezTo>
                  <a:cubicBezTo>
                    <a:pt x="8" y="65"/>
                    <a:pt x="8" y="65"/>
                    <a:pt x="8" y="65"/>
                  </a:cubicBezTo>
                  <a:cubicBezTo>
                    <a:pt x="8" y="65"/>
                    <a:pt x="8" y="64"/>
                    <a:pt x="8" y="64"/>
                  </a:cubicBezTo>
                  <a:cubicBezTo>
                    <a:pt x="12" y="61"/>
                    <a:pt x="15" y="58"/>
                    <a:pt x="19" y="55"/>
                  </a:cubicBezTo>
                  <a:cubicBezTo>
                    <a:pt x="23" y="53"/>
                    <a:pt x="26" y="51"/>
                    <a:pt x="30" y="50"/>
                  </a:cubicBezTo>
                  <a:cubicBezTo>
                    <a:pt x="29" y="45"/>
                    <a:pt x="29" y="41"/>
                    <a:pt x="29" y="35"/>
                  </a:cubicBezTo>
                  <a:cubicBezTo>
                    <a:pt x="30" y="22"/>
                    <a:pt x="38" y="6"/>
                    <a:pt x="41"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5" name="îś1ïḋé"/>
            <p:cNvSpPr/>
            <p:nvPr userDrawn="1">
              <p:custDataLst>
                <p:tags r:id="rId53"/>
              </p:custDataLst>
            </p:nvPr>
          </p:nvSpPr>
          <p:spPr bwMode="auto">
            <a:xfrm>
              <a:off x="11010394" y="2510771"/>
              <a:ext cx="141785" cy="608493"/>
            </a:xfrm>
            <a:custGeom>
              <a:avLst/>
              <a:gdLst>
                <a:gd name="T0" fmla="*/ 6 w 35"/>
                <a:gd name="T1" fmla="*/ 130 h 149"/>
                <a:gd name="T2" fmla="*/ 6 w 35"/>
                <a:gd name="T3" fmla="*/ 131 h 149"/>
                <a:gd name="T4" fmla="*/ 6 w 35"/>
                <a:gd name="T5" fmla="*/ 143 h 149"/>
                <a:gd name="T6" fmla="*/ 6 w 35"/>
                <a:gd name="T7" fmla="*/ 147 h 149"/>
                <a:gd name="T8" fmla="*/ 6 w 35"/>
                <a:gd name="T9" fmla="*/ 148 h 149"/>
                <a:gd name="T10" fmla="*/ 9 w 35"/>
                <a:gd name="T11" fmla="*/ 149 h 149"/>
                <a:gd name="T12" fmla="*/ 12 w 35"/>
                <a:gd name="T13" fmla="*/ 131 h 149"/>
                <a:gd name="T14" fmla="*/ 6 w 35"/>
                <a:gd name="T15" fmla="*/ 130 h 149"/>
                <a:gd name="T16" fmla="*/ 6 w 35"/>
                <a:gd name="T17" fmla="*/ 127 h 149"/>
                <a:gd name="T18" fmla="*/ 6 w 35"/>
                <a:gd name="T19" fmla="*/ 130 h 149"/>
                <a:gd name="T20" fmla="*/ 12 w 35"/>
                <a:gd name="T21" fmla="*/ 130 h 149"/>
                <a:gd name="T22" fmla="*/ 13 w 35"/>
                <a:gd name="T23" fmla="*/ 128 h 149"/>
                <a:gd name="T24" fmla="*/ 6 w 35"/>
                <a:gd name="T25" fmla="*/ 127 h 149"/>
                <a:gd name="T26" fmla="*/ 6 w 35"/>
                <a:gd name="T27" fmla="*/ 54 h 149"/>
                <a:gd name="T28" fmla="*/ 5 w 35"/>
                <a:gd name="T29" fmla="*/ 91 h 149"/>
                <a:gd name="T30" fmla="*/ 7 w 35"/>
                <a:gd name="T31" fmla="*/ 126 h 149"/>
                <a:gd name="T32" fmla="*/ 13 w 35"/>
                <a:gd name="T33" fmla="*/ 127 h 149"/>
                <a:gd name="T34" fmla="*/ 15 w 35"/>
                <a:gd name="T35" fmla="*/ 119 h 149"/>
                <a:gd name="T36" fmla="*/ 32 w 35"/>
                <a:gd name="T37" fmla="*/ 71 h 149"/>
                <a:gd name="T38" fmla="*/ 34 w 35"/>
                <a:gd name="T39" fmla="*/ 60 h 149"/>
                <a:gd name="T40" fmla="*/ 6 w 35"/>
                <a:gd name="T41" fmla="*/ 54 h 149"/>
                <a:gd name="T42" fmla="*/ 6 w 35"/>
                <a:gd name="T43" fmla="*/ 49 h 149"/>
                <a:gd name="T44" fmla="*/ 6 w 35"/>
                <a:gd name="T45" fmla="*/ 53 h 149"/>
                <a:gd name="T46" fmla="*/ 6 w 35"/>
                <a:gd name="T47" fmla="*/ 53 h 149"/>
                <a:gd name="T48" fmla="*/ 6 w 35"/>
                <a:gd name="T49" fmla="*/ 53 h 149"/>
                <a:gd name="T50" fmla="*/ 6 w 35"/>
                <a:gd name="T51" fmla="*/ 53 h 149"/>
                <a:gd name="T52" fmla="*/ 14 w 35"/>
                <a:gd name="T53" fmla="*/ 54 h 149"/>
                <a:gd name="T54" fmla="*/ 34 w 35"/>
                <a:gd name="T55" fmla="*/ 59 h 149"/>
                <a:gd name="T56" fmla="*/ 34 w 35"/>
                <a:gd name="T57" fmla="*/ 54 h 149"/>
                <a:gd name="T58" fmla="*/ 6 w 35"/>
                <a:gd name="T59" fmla="*/ 49 h 149"/>
                <a:gd name="T60" fmla="*/ 1 w 35"/>
                <a:gd name="T61" fmla="*/ 0 h 149"/>
                <a:gd name="T62" fmla="*/ 0 w 35"/>
                <a:gd name="T63" fmla="*/ 0 h 149"/>
                <a:gd name="T64" fmla="*/ 0 w 35"/>
                <a:gd name="T65" fmla="*/ 0 h 149"/>
                <a:gd name="T66" fmla="*/ 6 w 35"/>
                <a:gd name="T67" fmla="*/ 48 h 149"/>
                <a:gd name="T68" fmla="*/ 16 w 35"/>
                <a:gd name="T69" fmla="*/ 49 h 149"/>
                <a:gd name="T70" fmla="*/ 34 w 35"/>
                <a:gd name="T71" fmla="*/ 53 h 149"/>
                <a:gd name="T72" fmla="*/ 21 w 35"/>
                <a:gd name="T73" fmla="*/ 2 h 149"/>
                <a:gd name="T74" fmla="*/ 21 w 35"/>
                <a:gd name="T75" fmla="*/ 2 h 149"/>
                <a:gd name="T76" fmla="*/ 19 w 35"/>
                <a:gd name="T77" fmla="*/ 2 h 149"/>
                <a:gd name="T78" fmla="*/ 12 w 35"/>
                <a:gd name="T79" fmla="*/ 1 h 149"/>
                <a:gd name="T80" fmla="*/ 12 w 35"/>
                <a:gd name="T81" fmla="*/ 1 h 149"/>
                <a:gd name="T82" fmla="*/ 12 w 35"/>
                <a:gd name="T83" fmla="*/ 1 h 149"/>
                <a:gd name="T84" fmla="*/ 10 w 35"/>
                <a:gd name="T85" fmla="*/ 1 h 149"/>
                <a:gd name="T86" fmla="*/ 4 w 35"/>
                <a:gd name="T87" fmla="*/ 0 h 149"/>
                <a:gd name="T88" fmla="*/ 1 w 35"/>
                <a:gd name="T8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 h="149">
                  <a:moveTo>
                    <a:pt x="6" y="130"/>
                  </a:moveTo>
                  <a:cubicBezTo>
                    <a:pt x="6" y="130"/>
                    <a:pt x="6" y="131"/>
                    <a:pt x="6" y="131"/>
                  </a:cubicBezTo>
                  <a:cubicBezTo>
                    <a:pt x="6" y="135"/>
                    <a:pt x="6" y="139"/>
                    <a:pt x="6" y="143"/>
                  </a:cubicBezTo>
                  <a:cubicBezTo>
                    <a:pt x="6" y="144"/>
                    <a:pt x="6" y="146"/>
                    <a:pt x="6" y="147"/>
                  </a:cubicBezTo>
                  <a:cubicBezTo>
                    <a:pt x="6" y="148"/>
                    <a:pt x="6" y="148"/>
                    <a:pt x="6" y="148"/>
                  </a:cubicBezTo>
                  <a:cubicBezTo>
                    <a:pt x="7" y="149"/>
                    <a:pt x="8" y="149"/>
                    <a:pt x="9" y="149"/>
                  </a:cubicBezTo>
                  <a:cubicBezTo>
                    <a:pt x="10" y="144"/>
                    <a:pt x="11" y="137"/>
                    <a:pt x="12" y="131"/>
                  </a:cubicBezTo>
                  <a:cubicBezTo>
                    <a:pt x="10" y="131"/>
                    <a:pt x="8" y="130"/>
                    <a:pt x="6" y="130"/>
                  </a:cubicBezTo>
                  <a:moveTo>
                    <a:pt x="6" y="127"/>
                  </a:moveTo>
                  <a:cubicBezTo>
                    <a:pt x="6" y="130"/>
                    <a:pt x="6" y="130"/>
                    <a:pt x="6" y="130"/>
                  </a:cubicBezTo>
                  <a:cubicBezTo>
                    <a:pt x="8" y="130"/>
                    <a:pt x="10" y="130"/>
                    <a:pt x="12" y="130"/>
                  </a:cubicBezTo>
                  <a:cubicBezTo>
                    <a:pt x="12" y="129"/>
                    <a:pt x="12" y="129"/>
                    <a:pt x="13" y="128"/>
                  </a:cubicBezTo>
                  <a:cubicBezTo>
                    <a:pt x="10" y="127"/>
                    <a:pt x="8" y="127"/>
                    <a:pt x="6" y="127"/>
                  </a:cubicBezTo>
                  <a:moveTo>
                    <a:pt x="6" y="54"/>
                  </a:moveTo>
                  <a:cubicBezTo>
                    <a:pt x="6" y="66"/>
                    <a:pt x="6" y="79"/>
                    <a:pt x="5" y="91"/>
                  </a:cubicBezTo>
                  <a:cubicBezTo>
                    <a:pt x="5" y="103"/>
                    <a:pt x="7" y="115"/>
                    <a:pt x="7" y="126"/>
                  </a:cubicBezTo>
                  <a:cubicBezTo>
                    <a:pt x="9" y="127"/>
                    <a:pt x="11" y="127"/>
                    <a:pt x="13" y="127"/>
                  </a:cubicBezTo>
                  <a:cubicBezTo>
                    <a:pt x="14" y="124"/>
                    <a:pt x="14" y="121"/>
                    <a:pt x="15" y="119"/>
                  </a:cubicBezTo>
                  <a:cubicBezTo>
                    <a:pt x="18" y="115"/>
                    <a:pt x="24" y="100"/>
                    <a:pt x="32" y="71"/>
                  </a:cubicBezTo>
                  <a:cubicBezTo>
                    <a:pt x="33" y="67"/>
                    <a:pt x="33" y="63"/>
                    <a:pt x="34" y="60"/>
                  </a:cubicBezTo>
                  <a:cubicBezTo>
                    <a:pt x="25" y="57"/>
                    <a:pt x="16" y="55"/>
                    <a:pt x="6" y="54"/>
                  </a:cubicBezTo>
                  <a:moveTo>
                    <a:pt x="6" y="49"/>
                  </a:moveTo>
                  <a:cubicBezTo>
                    <a:pt x="6" y="50"/>
                    <a:pt x="6" y="51"/>
                    <a:pt x="6" y="53"/>
                  </a:cubicBezTo>
                  <a:cubicBezTo>
                    <a:pt x="6" y="53"/>
                    <a:pt x="6" y="53"/>
                    <a:pt x="6" y="53"/>
                  </a:cubicBezTo>
                  <a:cubicBezTo>
                    <a:pt x="6" y="53"/>
                    <a:pt x="6" y="53"/>
                    <a:pt x="6" y="53"/>
                  </a:cubicBezTo>
                  <a:cubicBezTo>
                    <a:pt x="6" y="53"/>
                    <a:pt x="6" y="53"/>
                    <a:pt x="6" y="53"/>
                  </a:cubicBezTo>
                  <a:cubicBezTo>
                    <a:pt x="9" y="53"/>
                    <a:pt x="11" y="54"/>
                    <a:pt x="14" y="54"/>
                  </a:cubicBezTo>
                  <a:cubicBezTo>
                    <a:pt x="20" y="55"/>
                    <a:pt x="27" y="57"/>
                    <a:pt x="34" y="59"/>
                  </a:cubicBezTo>
                  <a:cubicBezTo>
                    <a:pt x="34" y="57"/>
                    <a:pt x="34" y="56"/>
                    <a:pt x="34" y="54"/>
                  </a:cubicBezTo>
                  <a:cubicBezTo>
                    <a:pt x="25" y="52"/>
                    <a:pt x="15" y="50"/>
                    <a:pt x="6" y="49"/>
                  </a:cubicBezTo>
                  <a:moveTo>
                    <a:pt x="1" y="0"/>
                  </a:moveTo>
                  <a:cubicBezTo>
                    <a:pt x="1" y="0"/>
                    <a:pt x="0" y="0"/>
                    <a:pt x="0" y="0"/>
                  </a:cubicBezTo>
                  <a:cubicBezTo>
                    <a:pt x="0" y="0"/>
                    <a:pt x="0" y="0"/>
                    <a:pt x="0" y="0"/>
                  </a:cubicBezTo>
                  <a:cubicBezTo>
                    <a:pt x="2" y="9"/>
                    <a:pt x="6" y="29"/>
                    <a:pt x="6" y="48"/>
                  </a:cubicBezTo>
                  <a:cubicBezTo>
                    <a:pt x="9" y="49"/>
                    <a:pt x="13" y="49"/>
                    <a:pt x="16" y="49"/>
                  </a:cubicBezTo>
                  <a:cubicBezTo>
                    <a:pt x="22" y="50"/>
                    <a:pt x="28" y="52"/>
                    <a:pt x="34" y="53"/>
                  </a:cubicBezTo>
                  <a:cubicBezTo>
                    <a:pt x="35" y="30"/>
                    <a:pt x="27" y="9"/>
                    <a:pt x="21" y="2"/>
                  </a:cubicBezTo>
                  <a:cubicBezTo>
                    <a:pt x="21" y="2"/>
                    <a:pt x="21" y="2"/>
                    <a:pt x="21" y="2"/>
                  </a:cubicBezTo>
                  <a:cubicBezTo>
                    <a:pt x="20" y="2"/>
                    <a:pt x="20" y="2"/>
                    <a:pt x="19" y="2"/>
                  </a:cubicBezTo>
                  <a:cubicBezTo>
                    <a:pt x="17" y="2"/>
                    <a:pt x="14" y="1"/>
                    <a:pt x="12" y="1"/>
                  </a:cubicBezTo>
                  <a:cubicBezTo>
                    <a:pt x="12" y="1"/>
                    <a:pt x="12" y="1"/>
                    <a:pt x="12" y="1"/>
                  </a:cubicBezTo>
                  <a:cubicBezTo>
                    <a:pt x="12" y="1"/>
                    <a:pt x="12" y="1"/>
                    <a:pt x="12" y="1"/>
                  </a:cubicBezTo>
                  <a:cubicBezTo>
                    <a:pt x="11" y="1"/>
                    <a:pt x="11" y="1"/>
                    <a:pt x="10" y="1"/>
                  </a:cubicBezTo>
                  <a:cubicBezTo>
                    <a:pt x="8" y="0"/>
                    <a:pt x="6" y="0"/>
                    <a:pt x="4" y="0"/>
                  </a:cubicBezTo>
                  <a:cubicBezTo>
                    <a:pt x="3" y="0"/>
                    <a:pt x="2" y="0"/>
                    <a:pt x="1"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6" name="îşļîḑê"/>
            <p:cNvSpPr/>
            <p:nvPr userDrawn="1">
              <p:custDataLst>
                <p:tags r:id="rId54"/>
              </p:custDataLst>
            </p:nvPr>
          </p:nvSpPr>
          <p:spPr bwMode="auto">
            <a:xfrm>
              <a:off x="11045841" y="2518648"/>
              <a:ext cx="155570" cy="606523"/>
            </a:xfrm>
            <a:custGeom>
              <a:avLst/>
              <a:gdLst>
                <a:gd name="T0" fmla="*/ 3 w 38"/>
                <a:gd name="T1" fmla="*/ 129 h 148"/>
                <a:gd name="T2" fmla="*/ 0 w 38"/>
                <a:gd name="T3" fmla="*/ 147 h 148"/>
                <a:gd name="T4" fmla="*/ 3 w 38"/>
                <a:gd name="T5" fmla="*/ 148 h 148"/>
                <a:gd name="T6" fmla="*/ 8 w 38"/>
                <a:gd name="T7" fmla="*/ 130 h 148"/>
                <a:gd name="T8" fmla="*/ 3 w 38"/>
                <a:gd name="T9" fmla="*/ 129 h 148"/>
                <a:gd name="T10" fmla="*/ 4 w 38"/>
                <a:gd name="T11" fmla="*/ 126 h 148"/>
                <a:gd name="T12" fmla="*/ 3 w 38"/>
                <a:gd name="T13" fmla="*/ 128 h 148"/>
                <a:gd name="T14" fmla="*/ 9 w 38"/>
                <a:gd name="T15" fmla="*/ 129 h 148"/>
                <a:gd name="T16" fmla="*/ 9 w 38"/>
                <a:gd name="T17" fmla="*/ 127 h 148"/>
                <a:gd name="T18" fmla="*/ 6 w 38"/>
                <a:gd name="T19" fmla="*/ 126 h 148"/>
                <a:gd name="T20" fmla="*/ 4 w 38"/>
                <a:gd name="T21" fmla="*/ 126 h 148"/>
                <a:gd name="T22" fmla="*/ 10 w 38"/>
                <a:gd name="T23" fmla="*/ 126 h 148"/>
                <a:gd name="T24" fmla="*/ 10 w 38"/>
                <a:gd name="T25" fmla="*/ 126 h 148"/>
                <a:gd name="T26" fmla="*/ 10 w 38"/>
                <a:gd name="T27" fmla="*/ 126 h 148"/>
                <a:gd name="T28" fmla="*/ 10 w 38"/>
                <a:gd name="T29" fmla="*/ 126 h 148"/>
                <a:gd name="T30" fmla="*/ 10 w 38"/>
                <a:gd name="T31" fmla="*/ 126 h 148"/>
                <a:gd name="T32" fmla="*/ 25 w 38"/>
                <a:gd name="T33" fmla="*/ 58 h 148"/>
                <a:gd name="T34" fmla="*/ 23 w 38"/>
                <a:gd name="T35" fmla="*/ 69 h 148"/>
                <a:gd name="T36" fmla="*/ 6 w 38"/>
                <a:gd name="T37" fmla="*/ 117 h 148"/>
                <a:gd name="T38" fmla="*/ 4 w 38"/>
                <a:gd name="T39" fmla="*/ 125 h 148"/>
                <a:gd name="T40" fmla="*/ 6 w 38"/>
                <a:gd name="T41" fmla="*/ 126 h 148"/>
                <a:gd name="T42" fmla="*/ 9 w 38"/>
                <a:gd name="T43" fmla="*/ 126 h 148"/>
                <a:gd name="T44" fmla="*/ 9 w 38"/>
                <a:gd name="T45" fmla="*/ 126 h 148"/>
                <a:gd name="T46" fmla="*/ 17 w 38"/>
                <a:gd name="T47" fmla="*/ 112 h 148"/>
                <a:gd name="T48" fmla="*/ 25 w 38"/>
                <a:gd name="T49" fmla="*/ 95 h 148"/>
                <a:gd name="T50" fmla="*/ 31 w 38"/>
                <a:gd name="T51" fmla="*/ 79 h 148"/>
                <a:gd name="T52" fmla="*/ 33 w 38"/>
                <a:gd name="T53" fmla="*/ 71 h 148"/>
                <a:gd name="T54" fmla="*/ 35 w 38"/>
                <a:gd name="T55" fmla="*/ 66 h 148"/>
                <a:gd name="T56" fmla="*/ 36 w 38"/>
                <a:gd name="T57" fmla="*/ 62 h 148"/>
                <a:gd name="T58" fmla="*/ 36 w 38"/>
                <a:gd name="T59" fmla="*/ 62 h 148"/>
                <a:gd name="T60" fmla="*/ 27 w 38"/>
                <a:gd name="T61" fmla="*/ 58 h 148"/>
                <a:gd name="T62" fmla="*/ 25 w 38"/>
                <a:gd name="T63" fmla="*/ 58 h 148"/>
                <a:gd name="T64" fmla="*/ 25 w 38"/>
                <a:gd name="T65" fmla="*/ 52 h 148"/>
                <a:gd name="T66" fmla="*/ 25 w 38"/>
                <a:gd name="T67" fmla="*/ 57 h 148"/>
                <a:gd name="T68" fmla="*/ 30 w 38"/>
                <a:gd name="T69" fmla="*/ 59 h 148"/>
                <a:gd name="T70" fmla="*/ 37 w 38"/>
                <a:gd name="T71" fmla="*/ 61 h 148"/>
                <a:gd name="T72" fmla="*/ 38 w 38"/>
                <a:gd name="T73" fmla="*/ 57 h 148"/>
                <a:gd name="T74" fmla="*/ 29 w 38"/>
                <a:gd name="T75" fmla="*/ 53 h 148"/>
                <a:gd name="T76" fmla="*/ 25 w 38"/>
                <a:gd name="T77" fmla="*/ 52 h 148"/>
                <a:gd name="T78" fmla="*/ 12 w 38"/>
                <a:gd name="T79" fmla="*/ 0 h 148"/>
                <a:gd name="T80" fmla="*/ 12 w 38"/>
                <a:gd name="T81" fmla="*/ 0 h 148"/>
                <a:gd name="T82" fmla="*/ 25 w 38"/>
                <a:gd name="T83" fmla="*/ 51 h 148"/>
                <a:gd name="T84" fmla="*/ 34 w 38"/>
                <a:gd name="T85" fmla="*/ 54 h 148"/>
                <a:gd name="T86" fmla="*/ 38 w 38"/>
                <a:gd name="T87" fmla="*/ 56 h 148"/>
                <a:gd name="T88" fmla="*/ 38 w 38"/>
                <a:gd name="T89" fmla="*/ 52 h 148"/>
                <a:gd name="T90" fmla="*/ 29 w 38"/>
                <a:gd name="T91" fmla="*/ 9 h 148"/>
                <a:gd name="T92" fmla="*/ 13 w 38"/>
                <a:gd name="T93" fmla="*/ 1 h 148"/>
                <a:gd name="T94" fmla="*/ 12 w 38"/>
                <a:gd name="T9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 h="148">
                  <a:moveTo>
                    <a:pt x="3" y="129"/>
                  </a:moveTo>
                  <a:cubicBezTo>
                    <a:pt x="2" y="135"/>
                    <a:pt x="1" y="142"/>
                    <a:pt x="0" y="147"/>
                  </a:cubicBezTo>
                  <a:cubicBezTo>
                    <a:pt x="1" y="147"/>
                    <a:pt x="2" y="147"/>
                    <a:pt x="3" y="148"/>
                  </a:cubicBezTo>
                  <a:cubicBezTo>
                    <a:pt x="4" y="142"/>
                    <a:pt x="4" y="135"/>
                    <a:pt x="8" y="130"/>
                  </a:cubicBezTo>
                  <a:cubicBezTo>
                    <a:pt x="7" y="129"/>
                    <a:pt x="5" y="129"/>
                    <a:pt x="3" y="129"/>
                  </a:cubicBezTo>
                  <a:moveTo>
                    <a:pt x="4" y="126"/>
                  </a:moveTo>
                  <a:cubicBezTo>
                    <a:pt x="3" y="127"/>
                    <a:pt x="3" y="127"/>
                    <a:pt x="3" y="128"/>
                  </a:cubicBezTo>
                  <a:cubicBezTo>
                    <a:pt x="5" y="128"/>
                    <a:pt x="7" y="128"/>
                    <a:pt x="9" y="129"/>
                  </a:cubicBezTo>
                  <a:cubicBezTo>
                    <a:pt x="9" y="128"/>
                    <a:pt x="9" y="128"/>
                    <a:pt x="9" y="127"/>
                  </a:cubicBezTo>
                  <a:cubicBezTo>
                    <a:pt x="8" y="127"/>
                    <a:pt x="7" y="126"/>
                    <a:pt x="6" y="126"/>
                  </a:cubicBezTo>
                  <a:cubicBezTo>
                    <a:pt x="5" y="126"/>
                    <a:pt x="4" y="126"/>
                    <a:pt x="4" y="126"/>
                  </a:cubicBezTo>
                  <a:moveTo>
                    <a:pt x="10" y="126"/>
                  </a:moveTo>
                  <a:cubicBezTo>
                    <a:pt x="10" y="126"/>
                    <a:pt x="10" y="126"/>
                    <a:pt x="10" y="126"/>
                  </a:cubicBezTo>
                  <a:cubicBezTo>
                    <a:pt x="10" y="126"/>
                    <a:pt x="10" y="126"/>
                    <a:pt x="10" y="126"/>
                  </a:cubicBezTo>
                  <a:cubicBezTo>
                    <a:pt x="10" y="126"/>
                    <a:pt x="10" y="126"/>
                    <a:pt x="10" y="126"/>
                  </a:cubicBezTo>
                  <a:cubicBezTo>
                    <a:pt x="10" y="126"/>
                    <a:pt x="10" y="126"/>
                    <a:pt x="10" y="126"/>
                  </a:cubicBezTo>
                  <a:moveTo>
                    <a:pt x="25" y="58"/>
                  </a:moveTo>
                  <a:cubicBezTo>
                    <a:pt x="24" y="61"/>
                    <a:pt x="24" y="65"/>
                    <a:pt x="23" y="69"/>
                  </a:cubicBezTo>
                  <a:cubicBezTo>
                    <a:pt x="15" y="98"/>
                    <a:pt x="9" y="113"/>
                    <a:pt x="6" y="117"/>
                  </a:cubicBezTo>
                  <a:cubicBezTo>
                    <a:pt x="5" y="119"/>
                    <a:pt x="5" y="122"/>
                    <a:pt x="4" y="125"/>
                  </a:cubicBezTo>
                  <a:cubicBezTo>
                    <a:pt x="5" y="125"/>
                    <a:pt x="5" y="125"/>
                    <a:pt x="6" y="126"/>
                  </a:cubicBezTo>
                  <a:cubicBezTo>
                    <a:pt x="7" y="126"/>
                    <a:pt x="8" y="126"/>
                    <a:pt x="9" y="126"/>
                  </a:cubicBezTo>
                  <a:cubicBezTo>
                    <a:pt x="9" y="126"/>
                    <a:pt x="9" y="126"/>
                    <a:pt x="9" y="126"/>
                  </a:cubicBezTo>
                  <a:cubicBezTo>
                    <a:pt x="12" y="122"/>
                    <a:pt x="14" y="117"/>
                    <a:pt x="17" y="112"/>
                  </a:cubicBezTo>
                  <a:cubicBezTo>
                    <a:pt x="19" y="106"/>
                    <a:pt x="23" y="101"/>
                    <a:pt x="25" y="95"/>
                  </a:cubicBezTo>
                  <a:cubicBezTo>
                    <a:pt x="27" y="90"/>
                    <a:pt x="29" y="84"/>
                    <a:pt x="31" y="79"/>
                  </a:cubicBezTo>
                  <a:cubicBezTo>
                    <a:pt x="32" y="76"/>
                    <a:pt x="32" y="73"/>
                    <a:pt x="33" y="71"/>
                  </a:cubicBezTo>
                  <a:cubicBezTo>
                    <a:pt x="34" y="69"/>
                    <a:pt x="34" y="68"/>
                    <a:pt x="35" y="66"/>
                  </a:cubicBezTo>
                  <a:cubicBezTo>
                    <a:pt x="35" y="65"/>
                    <a:pt x="36" y="64"/>
                    <a:pt x="36" y="62"/>
                  </a:cubicBezTo>
                  <a:cubicBezTo>
                    <a:pt x="36" y="62"/>
                    <a:pt x="36" y="62"/>
                    <a:pt x="36" y="62"/>
                  </a:cubicBezTo>
                  <a:cubicBezTo>
                    <a:pt x="33" y="61"/>
                    <a:pt x="30" y="59"/>
                    <a:pt x="27" y="58"/>
                  </a:cubicBezTo>
                  <a:cubicBezTo>
                    <a:pt x="26" y="58"/>
                    <a:pt x="25" y="58"/>
                    <a:pt x="25" y="58"/>
                  </a:cubicBezTo>
                  <a:moveTo>
                    <a:pt x="25" y="52"/>
                  </a:moveTo>
                  <a:cubicBezTo>
                    <a:pt x="25" y="54"/>
                    <a:pt x="25" y="55"/>
                    <a:pt x="25" y="57"/>
                  </a:cubicBezTo>
                  <a:cubicBezTo>
                    <a:pt x="27" y="57"/>
                    <a:pt x="28" y="58"/>
                    <a:pt x="30" y="59"/>
                  </a:cubicBezTo>
                  <a:cubicBezTo>
                    <a:pt x="32" y="60"/>
                    <a:pt x="34" y="60"/>
                    <a:pt x="37" y="61"/>
                  </a:cubicBezTo>
                  <a:cubicBezTo>
                    <a:pt x="37" y="59"/>
                    <a:pt x="37" y="58"/>
                    <a:pt x="38" y="57"/>
                  </a:cubicBezTo>
                  <a:cubicBezTo>
                    <a:pt x="35" y="55"/>
                    <a:pt x="32" y="54"/>
                    <a:pt x="29" y="53"/>
                  </a:cubicBezTo>
                  <a:cubicBezTo>
                    <a:pt x="28" y="53"/>
                    <a:pt x="27" y="53"/>
                    <a:pt x="25" y="52"/>
                  </a:cubicBezTo>
                  <a:moveTo>
                    <a:pt x="12" y="0"/>
                  </a:moveTo>
                  <a:cubicBezTo>
                    <a:pt x="12" y="0"/>
                    <a:pt x="12" y="0"/>
                    <a:pt x="12" y="0"/>
                  </a:cubicBezTo>
                  <a:cubicBezTo>
                    <a:pt x="18" y="7"/>
                    <a:pt x="26" y="28"/>
                    <a:pt x="25" y="51"/>
                  </a:cubicBezTo>
                  <a:cubicBezTo>
                    <a:pt x="28" y="52"/>
                    <a:pt x="31" y="53"/>
                    <a:pt x="34" y="54"/>
                  </a:cubicBezTo>
                  <a:cubicBezTo>
                    <a:pt x="35" y="55"/>
                    <a:pt x="36" y="55"/>
                    <a:pt x="38" y="56"/>
                  </a:cubicBezTo>
                  <a:cubicBezTo>
                    <a:pt x="38" y="55"/>
                    <a:pt x="38" y="53"/>
                    <a:pt x="38" y="52"/>
                  </a:cubicBezTo>
                  <a:cubicBezTo>
                    <a:pt x="38" y="42"/>
                    <a:pt x="37" y="21"/>
                    <a:pt x="29" y="9"/>
                  </a:cubicBezTo>
                  <a:cubicBezTo>
                    <a:pt x="25" y="5"/>
                    <a:pt x="19" y="3"/>
                    <a:pt x="13" y="1"/>
                  </a:cubicBezTo>
                  <a:cubicBezTo>
                    <a:pt x="12" y="1"/>
                    <a:pt x="12" y="1"/>
                    <a:pt x="12"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7" name="ïṥļîďé"/>
            <p:cNvSpPr/>
            <p:nvPr userDrawn="1">
              <p:custDataLst>
                <p:tags r:id="rId55"/>
              </p:custDataLst>
            </p:nvPr>
          </p:nvSpPr>
          <p:spPr bwMode="auto">
            <a:xfrm>
              <a:off x="10764240" y="2707694"/>
              <a:ext cx="498216" cy="92555"/>
            </a:xfrm>
            <a:custGeom>
              <a:avLst/>
              <a:gdLst>
                <a:gd name="T0" fmla="*/ 61 w 122"/>
                <a:gd name="T1" fmla="*/ 0 h 23"/>
                <a:gd name="T2" fmla="*/ 24 w 122"/>
                <a:gd name="T3" fmla="*/ 7 h 23"/>
                <a:gd name="T4" fmla="*/ 22 w 122"/>
                <a:gd name="T5" fmla="*/ 8 h 23"/>
                <a:gd name="T6" fmla="*/ 11 w 122"/>
                <a:gd name="T7" fmla="*/ 13 h 23"/>
                <a:gd name="T8" fmla="*/ 0 w 122"/>
                <a:gd name="T9" fmla="*/ 22 h 23"/>
                <a:gd name="T10" fmla="*/ 0 w 122"/>
                <a:gd name="T11" fmla="*/ 23 h 23"/>
                <a:gd name="T12" fmla="*/ 0 w 122"/>
                <a:gd name="T13" fmla="*/ 23 h 23"/>
                <a:gd name="T14" fmla="*/ 10 w 122"/>
                <a:gd name="T15" fmla="*/ 15 h 23"/>
                <a:gd name="T16" fmla="*/ 22 w 122"/>
                <a:gd name="T17" fmla="*/ 9 h 23"/>
                <a:gd name="T18" fmla="*/ 22 w 122"/>
                <a:gd name="T19" fmla="*/ 9 h 23"/>
                <a:gd name="T20" fmla="*/ 47 w 122"/>
                <a:gd name="T21" fmla="*/ 2 h 23"/>
                <a:gd name="T22" fmla="*/ 59 w 122"/>
                <a:gd name="T23" fmla="*/ 1 h 23"/>
                <a:gd name="T24" fmla="*/ 66 w 122"/>
                <a:gd name="T25" fmla="*/ 1 h 23"/>
                <a:gd name="T26" fmla="*/ 94 w 122"/>
                <a:gd name="T27" fmla="*/ 6 h 23"/>
                <a:gd name="T28" fmla="*/ 98 w 122"/>
                <a:gd name="T29" fmla="*/ 7 h 23"/>
                <a:gd name="T30" fmla="*/ 107 w 122"/>
                <a:gd name="T31" fmla="*/ 11 h 23"/>
                <a:gd name="T32" fmla="*/ 107 w 122"/>
                <a:gd name="T33" fmla="*/ 11 h 23"/>
                <a:gd name="T34" fmla="*/ 111 w 122"/>
                <a:gd name="T35" fmla="*/ 13 h 23"/>
                <a:gd name="T36" fmla="*/ 113 w 122"/>
                <a:gd name="T37" fmla="*/ 14 h 23"/>
                <a:gd name="T38" fmla="*/ 122 w 122"/>
                <a:gd name="T39" fmla="*/ 21 h 23"/>
                <a:gd name="T40" fmla="*/ 122 w 122"/>
                <a:gd name="T41" fmla="*/ 20 h 23"/>
                <a:gd name="T42" fmla="*/ 113 w 122"/>
                <a:gd name="T43" fmla="*/ 13 h 23"/>
                <a:gd name="T44" fmla="*/ 113 w 122"/>
                <a:gd name="T45" fmla="*/ 13 h 23"/>
                <a:gd name="T46" fmla="*/ 107 w 122"/>
                <a:gd name="T47" fmla="*/ 10 h 23"/>
                <a:gd name="T48" fmla="*/ 107 w 122"/>
                <a:gd name="T49" fmla="*/ 10 h 23"/>
                <a:gd name="T50" fmla="*/ 103 w 122"/>
                <a:gd name="T51" fmla="*/ 8 h 23"/>
                <a:gd name="T52" fmla="*/ 94 w 122"/>
                <a:gd name="T53" fmla="*/ 5 h 23"/>
                <a:gd name="T54" fmla="*/ 76 w 122"/>
                <a:gd name="T55" fmla="*/ 1 h 23"/>
                <a:gd name="T56" fmla="*/ 66 w 122"/>
                <a:gd name="T57" fmla="*/ 0 h 23"/>
                <a:gd name="T58" fmla="*/ 61 w 122"/>
                <a:gd name="T5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2" h="23">
                  <a:moveTo>
                    <a:pt x="61" y="0"/>
                  </a:moveTo>
                  <a:cubicBezTo>
                    <a:pt x="48" y="0"/>
                    <a:pt x="36" y="2"/>
                    <a:pt x="24" y="7"/>
                  </a:cubicBezTo>
                  <a:cubicBezTo>
                    <a:pt x="23" y="7"/>
                    <a:pt x="22" y="8"/>
                    <a:pt x="22" y="8"/>
                  </a:cubicBezTo>
                  <a:cubicBezTo>
                    <a:pt x="18" y="9"/>
                    <a:pt x="15" y="11"/>
                    <a:pt x="11" y="13"/>
                  </a:cubicBezTo>
                  <a:cubicBezTo>
                    <a:pt x="7" y="16"/>
                    <a:pt x="4" y="19"/>
                    <a:pt x="0" y="22"/>
                  </a:cubicBezTo>
                  <a:cubicBezTo>
                    <a:pt x="0" y="22"/>
                    <a:pt x="0" y="23"/>
                    <a:pt x="0" y="23"/>
                  </a:cubicBezTo>
                  <a:cubicBezTo>
                    <a:pt x="0" y="23"/>
                    <a:pt x="0" y="23"/>
                    <a:pt x="0" y="23"/>
                  </a:cubicBezTo>
                  <a:cubicBezTo>
                    <a:pt x="4" y="20"/>
                    <a:pt x="7" y="17"/>
                    <a:pt x="10" y="15"/>
                  </a:cubicBezTo>
                  <a:cubicBezTo>
                    <a:pt x="14" y="12"/>
                    <a:pt x="18" y="10"/>
                    <a:pt x="22" y="9"/>
                  </a:cubicBezTo>
                  <a:cubicBezTo>
                    <a:pt x="22" y="9"/>
                    <a:pt x="22" y="9"/>
                    <a:pt x="22" y="9"/>
                  </a:cubicBezTo>
                  <a:cubicBezTo>
                    <a:pt x="30" y="5"/>
                    <a:pt x="38" y="3"/>
                    <a:pt x="47" y="2"/>
                  </a:cubicBezTo>
                  <a:cubicBezTo>
                    <a:pt x="51" y="1"/>
                    <a:pt x="55" y="1"/>
                    <a:pt x="59" y="1"/>
                  </a:cubicBezTo>
                  <a:cubicBezTo>
                    <a:pt x="62" y="1"/>
                    <a:pt x="64" y="1"/>
                    <a:pt x="66" y="1"/>
                  </a:cubicBezTo>
                  <a:cubicBezTo>
                    <a:pt x="75" y="2"/>
                    <a:pt x="85" y="4"/>
                    <a:pt x="94" y="6"/>
                  </a:cubicBezTo>
                  <a:cubicBezTo>
                    <a:pt x="96" y="7"/>
                    <a:pt x="97" y="7"/>
                    <a:pt x="98" y="7"/>
                  </a:cubicBezTo>
                  <a:cubicBezTo>
                    <a:pt x="101" y="8"/>
                    <a:pt x="104" y="9"/>
                    <a:pt x="107" y="11"/>
                  </a:cubicBezTo>
                  <a:cubicBezTo>
                    <a:pt x="107" y="11"/>
                    <a:pt x="107" y="11"/>
                    <a:pt x="107" y="11"/>
                  </a:cubicBezTo>
                  <a:cubicBezTo>
                    <a:pt x="108" y="11"/>
                    <a:pt x="109" y="12"/>
                    <a:pt x="111" y="13"/>
                  </a:cubicBezTo>
                  <a:cubicBezTo>
                    <a:pt x="111" y="13"/>
                    <a:pt x="112" y="14"/>
                    <a:pt x="113" y="14"/>
                  </a:cubicBezTo>
                  <a:cubicBezTo>
                    <a:pt x="116" y="16"/>
                    <a:pt x="119" y="18"/>
                    <a:pt x="122" y="21"/>
                  </a:cubicBezTo>
                  <a:cubicBezTo>
                    <a:pt x="122" y="20"/>
                    <a:pt x="122" y="20"/>
                    <a:pt x="122" y="20"/>
                  </a:cubicBezTo>
                  <a:cubicBezTo>
                    <a:pt x="120" y="17"/>
                    <a:pt x="117" y="15"/>
                    <a:pt x="113" y="13"/>
                  </a:cubicBezTo>
                  <a:cubicBezTo>
                    <a:pt x="113" y="13"/>
                    <a:pt x="113" y="13"/>
                    <a:pt x="113" y="13"/>
                  </a:cubicBezTo>
                  <a:cubicBezTo>
                    <a:pt x="111" y="12"/>
                    <a:pt x="109" y="11"/>
                    <a:pt x="107" y="10"/>
                  </a:cubicBezTo>
                  <a:cubicBezTo>
                    <a:pt x="107" y="10"/>
                    <a:pt x="107" y="10"/>
                    <a:pt x="107" y="10"/>
                  </a:cubicBezTo>
                  <a:cubicBezTo>
                    <a:pt x="105" y="9"/>
                    <a:pt x="104" y="9"/>
                    <a:pt x="103" y="8"/>
                  </a:cubicBezTo>
                  <a:cubicBezTo>
                    <a:pt x="100" y="7"/>
                    <a:pt x="97" y="6"/>
                    <a:pt x="94" y="5"/>
                  </a:cubicBezTo>
                  <a:cubicBezTo>
                    <a:pt x="88" y="4"/>
                    <a:pt x="82" y="2"/>
                    <a:pt x="76" y="1"/>
                  </a:cubicBezTo>
                  <a:cubicBezTo>
                    <a:pt x="73" y="1"/>
                    <a:pt x="69" y="1"/>
                    <a:pt x="66" y="0"/>
                  </a:cubicBezTo>
                  <a:cubicBezTo>
                    <a:pt x="64" y="0"/>
                    <a:pt x="62" y="0"/>
                    <a:pt x="61"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8" name="î$ḷîḓe"/>
            <p:cNvSpPr/>
            <p:nvPr userDrawn="1">
              <p:custDataLst>
                <p:tags r:id="rId56"/>
              </p:custDataLst>
            </p:nvPr>
          </p:nvSpPr>
          <p:spPr bwMode="auto">
            <a:xfrm>
              <a:off x="10768180" y="2727387"/>
              <a:ext cx="494278" cy="94523"/>
            </a:xfrm>
            <a:custGeom>
              <a:avLst/>
              <a:gdLst>
                <a:gd name="T0" fmla="*/ 65 w 121"/>
                <a:gd name="T1" fmla="*/ 0 h 23"/>
                <a:gd name="T2" fmla="*/ 65 w 121"/>
                <a:gd name="T3" fmla="*/ 1 h 23"/>
                <a:gd name="T4" fmla="*/ 93 w 121"/>
                <a:gd name="T5" fmla="*/ 7 h 23"/>
                <a:gd name="T6" fmla="*/ 95 w 121"/>
                <a:gd name="T7" fmla="*/ 7 h 23"/>
                <a:gd name="T8" fmla="*/ 104 w 121"/>
                <a:gd name="T9" fmla="*/ 11 h 23"/>
                <a:gd name="T10" fmla="*/ 104 w 121"/>
                <a:gd name="T11" fmla="*/ 11 h 23"/>
                <a:gd name="T12" fmla="*/ 105 w 121"/>
                <a:gd name="T13" fmla="*/ 11 h 23"/>
                <a:gd name="T14" fmla="*/ 105 w 121"/>
                <a:gd name="T15" fmla="*/ 11 h 23"/>
                <a:gd name="T16" fmla="*/ 108 w 121"/>
                <a:gd name="T17" fmla="*/ 13 h 23"/>
                <a:gd name="T18" fmla="*/ 111 w 121"/>
                <a:gd name="T19" fmla="*/ 15 h 23"/>
                <a:gd name="T20" fmla="*/ 114 w 121"/>
                <a:gd name="T21" fmla="*/ 16 h 23"/>
                <a:gd name="T22" fmla="*/ 120 w 121"/>
                <a:gd name="T23" fmla="*/ 20 h 23"/>
                <a:gd name="T24" fmla="*/ 120 w 121"/>
                <a:gd name="T25" fmla="*/ 20 h 23"/>
                <a:gd name="T26" fmla="*/ 121 w 121"/>
                <a:gd name="T27" fmla="*/ 19 h 23"/>
                <a:gd name="T28" fmla="*/ 115 w 121"/>
                <a:gd name="T29" fmla="*/ 16 h 23"/>
                <a:gd name="T30" fmla="*/ 111 w 121"/>
                <a:gd name="T31" fmla="*/ 14 h 23"/>
                <a:gd name="T32" fmla="*/ 109 w 121"/>
                <a:gd name="T33" fmla="*/ 13 h 23"/>
                <a:gd name="T34" fmla="*/ 105 w 121"/>
                <a:gd name="T35" fmla="*/ 10 h 23"/>
                <a:gd name="T36" fmla="*/ 105 w 121"/>
                <a:gd name="T37" fmla="*/ 10 h 23"/>
                <a:gd name="T38" fmla="*/ 98 w 121"/>
                <a:gd name="T39" fmla="*/ 8 h 23"/>
                <a:gd name="T40" fmla="*/ 93 w 121"/>
                <a:gd name="T41" fmla="*/ 6 h 23"/>
                <a:gd name="T42" fmla="*/ 73 w 121"/>
                <a:gd name="T43" fmla="*/ 1 h 23"/>
                <a:gd name="T44" fmla="*/ 65 w 121"/>
                <a:gd name="T45" fmla="*/ 0 h 23"/>
                <a:gd name="T46" fmla="*/ 58 w 121"/>
                <a:gd name="T47" fmla="*/ 0 h 23"/>
                <a:gd name="T48" fmla="*/ 46 w 121"/>
                <a:gd name="T49" fmla="*/ 1 h 23"/>
                <a:gd name="T50" fmla="*/ 23 w 121"/>
                <a:gd name="T51" fmla="*/ 8 h 23"/>
                <a:gd name="T52" fmla="*/ 22 w 121"/>
                <a:gd name="T53" fmla="*/ 9 h 23"/>
                <a:gd name="T54" fmla="*/ 0 w 121"/>
                <a:gd name="T55" fmla="*/ 23 h 23"/>
                <a:gd name="T56" fmla="*/ 0 w 121"/>
                <a:gd name="T57" fmla="*/ 23 h 23"/>
                <a:gd name="T58" fmla="*/ 0 w 121"/>
                <a:gd name="T59" fmla="*/ 23 h 23"/>
                <a:gd name="T60" fmla="*/ 20 w 121"/>
                <a:gd name="T61" fmla="*/ 10 h 23"/>
                <a:gd name="T62" fmla="*/ 21 w 121"/>
                <a:gd name="T63" fmla="*/ 9 h 23"/>
                <a:gd name="T64" fmla="*/ 21 w 121"/>
                <a:gd name="T65" fmla="*/ 9 h 23"/>
                <a:gd name="T66" fmla="*/ 22 w 121"/>
                <a:gd name="T67" fmla="*/ 9 h 23"/>
                <a:gd name="T68" fmla="*/ 22 w 121"/>
                <a:gd name="T69" fmla="*/ 9 h 23"/>
                <a:gd name="T70" fmla="*/ 22 w 121"/>
                <a:gd name="T71" fmla="*/ 9 h 23"/>
                <a:gd name="T72" fmla="*/ 44 w 121"/>
                <a:gd name="T73" fmla="*/ 2 h 23"/>
                <a:gd name="T74" fmla="*/ 58 w 121"/>
                <a:gd name="T75" fmla="*/ 1 h 23"/>
                <a:gd name="T76" fmla="*/ 64 w 121"/>
                <a:gd name="T77" fmla="*/ 1 h 23"/>
                <a:gd name="T78" fmla="*/ 64 w 121"/>
                <a:gd name="T79" fmla="*/ 0 h 23"/>
                <a:gd name="T80" fmla="*/ 58 w 121"/>
                <a:gd name="T8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23">
                  <a:moveTo>
                    <a:pt x="65" y="0"/>
                  </a:moveTo>
                  <a:cubicBezTo>
                    <a:pt x="65" y="0"/>
                    <a:pt x="65" y="1"/>
                    <a:pt x="65" y="1"/>
                  </a:cubicBezTo>
                  <a:cubicBezTo>
                    <a:pt x="75" y="2"/>
                    <a:pt x="84" y="4"/>
                    <a:pt x="93" y="7"/>
                  </a:cubicBezTo>
                  <a:cubicBezTo>
                    <a:pt x="93" y="7"/>
                    <a:pt x="94" y="7"/>
                    <a:pt x="95" y="7"/>
                  </a:cubicBezTo>
                  <a:cubicBezTo>
                    <a:pt x="98" y="8"/>
                    <a:pt x="101" y="10"/>
                    <a:pt x="104" y="11"/>
                  </a:cubicBezTo>
                  <a:cubicBezTo>
                    <a:pt x="104" y="11"/>
                    <a:pt x="104" y="11"/>
                    <a:pt x="104" y="11"/>
                  </a:cubicBezTo>
                  <a:cubicBezTo>
                    <a:pt x="104" y="11"/>
                    <a:pt x="105" y="11"/>
                    <a:pt x="105" y="11"/>
                  </a:cubicBezTo>
                  <a:cubicBezTo>
                    <a:pt x="105" y="11"/>
                    <a:pt x="105" y="11"/>
                    <a:pt x="105" y="11"/>
                  </a:cubicBezTo>
                  <a:cubicBezTo>
                    <a:pt x="106" y="12"/>
                    <a:pt x="107" y="12"/>
                    <a:pt x="108" y="13"/>
                  </a:cubicBezTo>
                  <a:cubicBezTo>
                    <a:pt x="109" y="13"/>
                    <a:pt x="110" y="14"/>
                    <a:pt x="111" y="15"/>
                  </a:cubicBezTo>
                  <a:cubicBezTo>
                    <a:pt x="112" y="15"/>
                    <a:pt x="113" y="16"/>
                    <a:pt x="114" y="16"/>
                  </a:cubicBezTo>
                  <a:cubicBezTo>
                    <a:pt x="116" y="17"/>
                    <a:pt x="118" y="18"/>
                    <a:pt x="120" y="20"/>
                  </a:cubicBezTo>
                  <a:cubicBezTo>
                    <a:pt x="120" y="20"/>
                    <a:pt x="120" y="20"/>
                    <a:pt x="120" y="20"/>
                  </a:cubicBezTo>
                  <a:cubicBezTo>
                    <a:pt x="121" y="20"/>
                    <a:pt x="121" y="19"/>
                    <a:pt x="121" y="19"/>
                  </a:cubicBezTo>
                  <a:cubicBezTo>
                    <a:pt x="119" y="18"/>
                    <a:pt x="117" y="17"/>
                    <a:pt x="115" y="16"/>
                  </a:cubicBezTo>
                  <a:cubicBezTo>
                    <a:pt x="114" y="15"/>
                    <a:pt x="113" y="15"/>
                    <a:pt x="111" y="14"/>
                  </a:cubicBezTo>
                  <a:cubicBezTo>
                    <a:pt x="111" y="13"/>
                    <a:pt x="110" y="13"/>
                    <a:pt x="109" y="13"/>
                  </a:cubicBezTo>
                  <a:cubicBezTo>
                    <a:pt x="108" y="12"/>
                    <a:pt x="106" y="11"/>
                    <a:pt x="105" y="10"/>
                  </a:cubicBezTo>
                  <a:cubicBezTo>
                    <a:pt x="105" y="10"/>
                    <a:pt x="105" y="10"/>
                    <a:pt x="105" y="10"/>
                  </a:cubicBezTo>
                  <a:cubicBezTo>
                    <a:pt x="102" y="9"/>
                    <a:pt x="100" y="9"/>
                    <a:pt x="98" y="8"/>
                  </a:cubicBezTo>
                  <a:cubicBezTo>
                    <a:pt x="96" y="7"/>
                    <a:pt x="95" y="6"/>
                    <a:pt x="93" y="6"/>
                  </a:cubicBezTo>
                  <a:cubicBezTo>
                    <a:pt x="86" y="4"/>
                    <a:pt x="79" y="2"/>
                    <a:pt x="73" y="1"/>
                  </a:cubicBezTo>
                  <a:cubicBezTo>
                    <a:pt x="70" y="1"/>
                    <a:pt x="68" y="0"/>
                    <a:pt x="65" y="0"/>
                  </a:cubicBezTo>
                  <a:moveTo>
                    <a:pt x="58" y="0"/>
                  </a:moveTo>
                  <a:cubicBezTo>
                    <a:pt x="54" y="0"/>
                    <a:pt x="50" y="0"/>
                    <a:pt x="46" y="1"/>
                  </a:cubicBezTo>
                  <a:cubicBezTo>
                    <a:pt x="38" y="2"/>
                    <a:pt x="30" y="5"/>
                    <a:pt x="23" y="8"/>
                  </a:cubicBezTo>
                  <a:cubicBezTo>
                    <a:pt x="22" y="8"/>
                    <a:pt x="22" y="8"/>
                    <a:pt x="22" y="9"/>
                  </a:cubicBezTo>
                  <a:cubicBezTo>
                    <a:pt x="14" y="12"/>
                    <a:pt x="6" y="16"/>
                    <a:pt x="0" y="23"/>
                  </a:cubicBezTo>
                  <a:cubicBezTo>
                    <a:pt x="0" y="23"/>
                    <a:pt x="0" y="23"/>
                    <a:pt x="0" y="23"/>
                  </a:cubicBezTo>
                  <a:cubicBezTo>
                    <a:pt x="0" y="23"/>
                    <a:pt x="0" y="23"/>
                    <a:pt x="0" y="23"/>
                  </a:cubicBezTo>
                  <a:cubicBezTo>
                    <a:pt x="6" y="17"/>
                    <a:pt x="13" y="14"/>
                    <a:pt x="20" y="10"/>
                  </a:cubicBezTo>
                  <a:cubicBezTo>
                    <a:pt x="20" y="10"/>
                    <a:pt x="21" y="10"/>
                    <a:pt x="21" y="9"/>
                  </a:cubicBezTo>
                  <a:cubicBezTo>
                    <a:pt x="21" y="9"/>
                    <a:pt x="21" y="9"/>
                    <a:pt x="21" y="9"/>
                  </a:cubicBezTo>
                  <a:cubicBezTo>
                    <a:pt x="21" y="9"/>
                    <a:pt x="22" y="9"/>
                    <a:pt x="22" y="9"/>
                  </a:cubicBezTo>
                  <a:cubicBezTo>
                    <a:pt x="22" y="9"/>
                    <a:pt x="22" y="9"/>
                    <a:pt x="22" y="9"/>
                  </a:cubicBezTo>
                  <a:cubicBezTo>
                    <a:pt x="22" y="9"/>
                    <a:pt x="22" y="9"/>
                    <a:pt x="22" y="9"/>
                  </a:cubicBezTo>
                  <a:cubicBezTo>
                    <a:pt x="29" y="6"/>
                    <a:pt x="37" y="3"/>
                    <a:pt x="44" y="2"/>
                  </a:cubicBezTo>
                  <a:cubicBezTo>
                    <a:pt x="49" y="1"/>
                    <a:pt x="54" y="1"/>
                    <a:pt x="58" y="1"/>
                  </a:cubicBezTo>
                  <a:cubicBezTo>
                    <a:pt x="60" y="1"/>
                    <a:pt x="62" y="1"/>
                    <a:pt x="64" y="1"/>
                  </a:cubicBezTo>
                  <a:cubicBezTo>
                    <a:pt x="64" y="1"/>
                    <a:pt x="64" y="0"/>
                    <a:pt x="64" y="0"/>
                  </a:cubicBezTo>
                  <a:cubicBezTo>
                    <a:pt x="62" y="0"/>
                    <a:pt x="60" y="0"/>
                    <a:pt x="58"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9" name="iṩliḓé"/>
            <p:cNvSpPr/>
            <p:nvPr userDrawn="1">
              <p:custDataLst>
                <p:tags r:id="rId57"/>
              </p:custDataLst>
            </p:nvPr>
          </p:nvSpPr>
          <p:spPr bwMode="auto">
            <a:xfrm>
              <a:off x="10919809" y="3042464"/>
              <a:ext cx="200861" cy="23630"/>
            </a:xfrm>
            <a:custGeom>
              <a:avLst/>
              <a:gdLst>
                <a:gd name="T0" fmla="*/ 28 w 49"/>
                <a:gd name="T1" fmla="*/ 0 h 6"/>
                <a:gd name="T2" fmla="*/ 25 w 49"/>
                <a:gd name="T3" fmla="*/ 0 h 6"/>
                <a:gd name="T4" fmla="*/ 13 w 49"/>
                <a:gd name="T5" fmla="*/ 1 h 6"/>
                <a:gd name="T6" fmla="*/ 1 w 49"/>
                <a:gd name="T7" fmla="*/ 5 h 6"/>
                <a:gd name="T8" fmla="*/ 1 w 49"/>
                <a:gd name="T9" fmla="*/ 6 h 6"/>
                <a:gd name="T10" fmla="*/ 1 w 49"/>
                <a:gd name="T11" fmla="*/ 6 h 6"/>
                <a:gd name="T12" fmla="*/ 1 w 49"/>
                <a:gd name="T13" fmla="*/ 6 h 6"/>
                <a:gd name="T14" fmla="*/ 1 w 49"/>
                <a:gd name="T15" fmla="*/ 6 h 6"/>
                <a:gd name="T16" fmla="*/ 1 w 49"/>
                <a:gd name="T17" fmla="*/ 6 h 6"/>
                <a:gd name="T18" fmla="*/ 1 w 49"/>
                <a:gd name="T19" fmla="*/ 6 h 6"/>
                <a:gd name="T20" fmla="*/ 13 w 49"/>
                <a:gd name="T21" fmla="*/ 2 h 6"/>
                <a:gd name="T22" fmla="*/ 13 w 49"/>
                <a:gd name="T23" fmla="*/ 2 h 6"/>
                <a:gd name="T24" fmla="*/ 13 w 49"/>
                <a:gd name="T25" fmla="*/ 1 h 6"/>
                <a:gd name="T26" fmla="*/ 14 w 49"/>
                <a:gd name="T27" fmla="*/ 2 h 6"/>
                <a:gd name="T28" fmla="*/ 14 w 49"/>
                <a:gd name="T29" fmla="*/ 2 h 6"/>
                <a:gd name="T30" fmla="*/ 24 w 49"/>
                <a:gd name="T31" fmla="*/ 0 h 6"/>
                <a:gd name="T32" fmla="*/ 28 w 49"/>
                <a:gd name="T33" fmla="*/ 0 h 6"/>
                <a:gd name="T34" fmla="*/ 28 w 49"/>
                <a:gd name="T35" fmla="*/ 0 h 6"/>
                <a:gd name="T36" fmla="*/ 28 w 49"/>
                <a:gd name="T37" fmla="*/ 0 h 6"/>
                <a:gd name="T38" fmla="*/ 34 w 49"/>
                <a:gd name="T39" fmla="*/ 1 h 6"/>
                <a:gd name="T40" fmla="*/ 39 w 49"/>
                <a:gd name="T41" fmla="*/ 2 h 6"/>
                <a:gd name="T42" fmla="*/ 40 w 49"/>
                <a:gd name="T43" fmla="*/ 1 h 6"/>
                <a:gd name="T44" fmla="*/ 40 w 49"/>
                <a:gd name="T45" fmla="*/ 1 h 6"/>
                <a:gd name="T46" fmla="*/ 40 w 49"/>
                <a:gd name="T47" fmla="*/ 2 h 6"/>
                <a:gd name="T48" fmla="*/ 40 w 49"/>
                <a:gd name="T49" fmla="*/ 2 h 6"/>
                <a:gd name="T50" fmla="*/ 43 w 49"/>
                <a:gd name="T51" fmla="*/ 3 h 6"/>
                <a:gd name="T52" fmla="*/ 48 w 49"/>
                <a:gd name="T53" fmla="*/ 5 h 6"/>
                <a:gd name="T54" fmla="*/ 48 w 49"/>
                <a:gd name="T55" fmla="*/ 5 h 6"/>
                <a:gd name="T56" fmla="*/ 48 w 49"/>
                <a:gd name="T57" fmla="*/ 5 h 6"/>
                <a:gd name="T58" fmla="*/ 48 w 49"/>
                <a:gd name="T59" fmla="*/ 5 h 6"/>
                <a:gd name="T60" fmla="*/ 48 w 49"/>
                <a:gd name="T61" fmla="*/ 4 h 6"/>
                <a:gd name="T62" fmla="*/ 48 w 49"/>
                <a:gd name="T63" fmla="*/ 4 h 6"/>
                <a:gd name="T64" fmla="*/ 48 w 49"/>
                <a:gd name="T65" fmla="*/ 4 h 6"/>
                <a:gd name="T66" fmla="*/ 44 w 49"/>
                <a:gd name="T67" fmla="*/ 2 h 6"/>
                <a:gd name="T68" fmla="*/ 40 w 49"/>
                <a:gd name="T69" fmla="*/ 1 h 6"/>
                <a:gd name="T70" fmla="*/ 40 w 49"/>
                <a:gd name="T71" fmla="*/ 1 h 6"/>
                <a:gd name="T72" fmla="*/ 34 w 49"/>
                <a:gd name="T73" fmla="*/ 0 h 6"/>
                <a:gd name="T74" fmla="*/ 28 w 49"/>
                <a:gd name="T75" fmla="*/ 0 h 6"/>
                <a:gd name="T76" fmla="*/ 28 w 49"/>
                <a:gd name="T7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6">
                  <a:moveTo>
                    <a:pt x="28" y="0"/>
                  </a:moveTo>
                  <a:cubicBezTo>
                    <a:pt x="27" y="0"/>
                    <a:pt x="26" y="0"/>
                    <a:pt x="25" y="0"/>
                  </a:cubicBezTo>
                  <a:cubicBezTo>
                    <a:pt x="21" y="0"/>
                    <a:pt x="17" y="0"/>
                    <a:pt x="13" y="1"/>
                  </a:cubicBezTo>
                  <a:cubicBezTo>
                    <a:pt x="9" y="2"/>
                    <a:pt x="5" y="3"/>
                    <a:pt x="1" y="5"/>
                  </a:cubicBezTo>
                  <a:cubicBezTo>
                    <a:pt x="1" y="6"/>
                    <a:pt x="1" y="6"/>
                    <a:pt x="1" y="6"/>
                  </a:cubicBezTo>
                  <a:cubicBezTo>
                    <a:pt x="1" y="6"/>
                    <a:pt x="1" y="6"/>
                    <a:pt x="1" y="6"/>
                  </a:cubicBezTo>
                  <a:cubicBezTo>
                    <a:pt x="0" y="6"/>
                    <a:pt x="1" y="6"/>
                    <a:pt x="1" y="6"/>
                  </a:cubicBezTo>
                  <a:cubicBezTo>
                    <a:pt x="1" y="6"/>
                    <a:pt x="1" y="6"/>
                    <a:pt x="1" y="6"/>
                  </a:cubicBezTo>
                  <a:cubicBezTo>
                    <a:pt x="1" y="6"/>
                    <a:pt x="1" y="6"/>
                    <a:pt x="1" y="6"/>
                  </a:cubicBezTo>
                  <a:cubicBezTo>
                    <a:pt x="1" y="6"/>
                    <a:pt x="1" y="6"/>
                    <a:pt x="1" y="6"/>
                  </a:cubicBezTo>
                  <a:cubicBezTo>
                    <a:pt x="5" y="4"/>
                    <a:pt x="9" y="3"/>
                    <a:pt x="13" y="2"/>
                  </a:cubicBezTo>
                  <a:cubicBezTo>
                    <a:pt x="13" y="2"/>
                    <a:pt x="13" y="2"/>
                    <a:pt x="13" y="2"/>
                  </a:cubicBezTo>
                  <a:cubicBezTo>
                    <a:pt x="13" y="1"/>
                    <a:pt x="13" y="1"/>
                    <a:pt x="13" y="1"/>
                  </a:cubicBezTo>
                  <a:cubicBezTo>
                    <a:pt x="13" y="1"/>
                    <a:pt x="14" y="1"/>
                    <a:pt x="14" y="2"/>
                  </a:cubicBezTo>
                  <a:cubicBezTo>
                    <a:pt x="14" y="2"/>
                    <a:pt x="14" y="2"/>
                    <a:pt x="14" y="2"/>
                  </a:cubicBezTo>
                  <a:cubicBezTo>
                    <a:pt x="17" y="1"/>
                    <a:pt x="21" y="1"/>
                    <a:pt x="24" y="0"/>
                  </a:cubicBezTo>
                  <a:cubicBezTo>
                    <a:pt x="25" y="0"/>
                    <a:pt x="27" y="0"/>
                    <a:pt x="28" y="0"/>
                  </a:cubicBezTo>
                  <a:cubicBezTo>
                    <a:pt x="28" y="0"/>
                    <a:pt x="28" y="0"/>
                    <a:pt x="28" y="0"/>
                  </a:cubicBezTo>
                  <a:cubicBezTo>
                    <a:pt x="28" y="0"/>
                    <a:pt x="28" y="0"/>
                    <a:pt x="28" y="0"/>
                  </a:cubicBezTo>
                  <a:cubicBezTo>
                    <a:pt x="30" y="0"/>
                    <a:pt x="32" y="1"/>
                    <a:pt x="34" y="1"/>
                  </a:cubicBezTo>
                  <a:cubicBezTo>
                    <a:pt x="36" y="1"/>
                    <a:pt x="38" y="1"/>
                    <a:pt x="39" y="2"/>
                  </a:cubicBezTo>
                  <a:cubicBezTo>
                    <a:pt x="39" y="1"/>
                    <a:pt x="40" y="1"/>
                    <a:pt x="40" y="1"/>
                  </a:cubicBezTo>
                  <a:cubicBezTo>
                    <a:pt x="40" y="1"/>
                    <a:pt x="40" y="1"/>
                    <a:pt x="40" y="1"/>
                  </a:cubicBezTo>
                  <a:cubicBezTo>
                    <a:pt x="40" y="1"/>
                    <a:pt x="40" y="1"/>
                    <a:pt x="40" y="2"/>
                  </a:cubicBezTo>
                  <a:cubicBezTo>
                    <a:pt x="40" y="2"/>
                    <a:pt x="40" y="2"/>
                    <a:pt x="40" y="2"/>
                  </a:cubicBezTo>
                  <a:cubicBezTo>
                    <a:pt x="41" y="2"/>
                    <a:pt x="42" y="2"/>
                    <a:pt x="43" y="3"/>
                  </a:cubicBezTo>
                  <a:cubicBezTo>
                    <a:pt x="45" y="3"/>
                    <a:pt x="46" y="4"/>
                    <a:pt x="48" y="5"/>
                  </a:cubicBezTo>
                  <a:cubicBezTo>
                    <a:pt x="48" y="5"/>
                    <a:pt x="48" y="5"/>
                    <a:pt x="48" y="5"/>
                  </a:cubicBezTo>
                  <a:cubicBezTo>
                    <a:pt x="48" y="5"/>
                    <a:pt x="48" y="5"/>
                    <a:pt x="48" y="5"/>
                  </a:cubicBezTo>
                  <a:cubicBezTo>
                    <a:pt x="48" y="5"/>
                    <a:pt x="48" y="5"/>
                    <a:pt x="48" y="5"/>
                  </a:cubicBezTo>
                  <a:cubicBezTo>
                    <a:pt x="48" y="5"/>
                    <a:pt x="49" y="4"/>
                    <a:pt x="48" y="4"/>
                  </a:cubicBezTo>
                  <a:cubicBezTo>
                    <a:pt x="48" y="4"/>
                    <a:pt x="48" y="4"/>
                    <a:pt x="48" y="4"/>
                  </a:cubicBezTo>
                  <a:cubicBezTo>
                    <a:pt x="48" y="4"/>
                    <a:pt x="48" y="4"/>
                    <a:pt x="48" y="4"/>
                  </a:cubicBezTo>
                  <a:cubicBezTo>
                    <a:pt x="47" y="3"/>
                    <a:pt x="45" y="3"/>
                    <a:pt x="44" y="2"/>
                  </a:cubicBezTo>
                  <a:cubicBezTo>
                    <a:pt x="43" y="2"/>
                    <a:pt x="41" y="1"/>
                    <a:pt x="40" y="1"/>
                  </a:cubicBezTo>
                  <a:cubicBezTo>
                    <a:pt x="40" y="1"/>
                    <a:pt x="40" y="1"/>
                    <a:pt x="40" y="1"/>
                  </a:cubicBezTo>
                  <a:cubicBezTo>
                    <a:pt x="38" y="0"/>
                    <a:pt x="36" y="0"/>
                    <a:pt x="34" y="0"/>
                  </a:cubicBezTo>
                  <a:cubicBezTo>
                    <a:pt x="32" y="0"/>
                    <a:pt x="30" y="0"/>
                    <a:pt x="28" y="0"/>
                  </a:cubicBezTo>
                  <a:cubicBezTo>
                    <a:pt x="28" y="0"/>
                    <a:pt x="28" y="0"/>
                    <a:pt x="28"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0" name="iṩḻíḋê"/>
            <p:cNvSpPr/>
            <p:nvPr userDrawn="1">
              <p:custDataLst>
                <p:tags r:id="rId58"/>
              </p:custDataLst>
            </p:nvPr>
          </p:nvSpPr>
          <p:spPr bwMode="auto">
            <a:xfrm>
              <a:off x="10911933" y="3026709"/>
              <a:ext cx="216616" cy="31508"/>
            </a:xfrm>
            <a:custGeom>
              <a:avLst/>
              <a:gdLst>
                <a:gd name="T0" fmla="*/ 26 w 53"/>
                <a:gd name="T1" fmla="*/ 0 h 8"/>
                <a:gd name="T2" fmla="*/ 25 w 53"/>
                <a:gd name="T3" fmla="*/ 0 h 8"/>
                <a:gd name="T4" fmla="*/ 15 w 53"/>
                <a:gd name="T5" fmla="*/ 2 h 8"/>
                <a:gd name="T6" fmla="*/ 15 w 53"/>
                <a:gd name="T7" fmla="*/ 2 h 8"/>
                <a:gd name="T8" fmla="*/ 14 w 53"/>
                <a:gd name="T9" fmla="*/ 2 h 8"/>
                <a:gd name="T10" fmla="*/ 14 w 53"/>
                <a:gd name="T11" fmla="*/ 2 h 8"/>
                <a:gd name="T12" fmla="*/ 14 w 53"/>
                <a:gd name="T13" fmla="*/ 2 h 8"/>
                <a:gd name="T14" fmla="*/ 1 w 53"/>
                <a:gd name="T15" fmla="*/ 7 h 8"/>
                <a:gd name="T16" fmla="*/ 1 w 53"/>
                <a:gd name="T17" fmla="*/ 7 h 8"/>
                <a:gd name="T18" fmla="*/ 1 w 53"/>
                <a:gd name="T19" fmla="*/ 7 h 8"/>
                <a:gd name="T20" fmla="*/ 1 w 53"/>
                <a:gd name="T21" fmla="*/ 8 h 8"/>
                <a:gd name="T22" fmla="*/ 1 w 53"/>
                <a:gd name="T23" fmla="*/ 8 h 8"/>
                <a:gd name="T24" fmla="*/ 1 w 53"/>
                <a:gd name="T25" fmla="*/ 8 h 8"/>
                <a:gd name="T26" fmla="*/ 1 w 53"/>
                <a:gd name="T27" fmla="*/ 8 h 8"/>
                <a:gd name="T28" fmla="*/ 14 w 53"/>
                <a:gd name="T29" fmla="*/ 2 h 8"/>
                <a:gd name="T30" fmla="*/ 26 w 53"/>
                <a:gd name="T31" fmla="*/ 1 h 8"/>
                <a:gd name="T32" fmla="*/ 26 w 53"/>
                <a:gd name="T33" fmla="*/ 1 h 8"/>
                <a:gd name="T34" fmla="*/ 30 w 53"/>
                <a:gd name="T35" fmla="*/ 1 h 8"/>
                <a:gd name="T36" fmla="*/ 37 w 53"/>
                <a:gd name="T37" fmla="*/ 2 h 8"/>
                <a:gd name="T38" fmla="*/ 39 w 53"/>
                <a:gd name="T39" fmla="*/ 2 h 8"/>
                <a:gd name="T40" fmla="*/ 42 w 53"/>
                <a:gd name="T41" fmla="*/ 3 h 8"/>
                <a:gd name="T42" fmla="*/ 42 w 53"/>
                <a:gd name="T43" fmla="*/ 3 h 8"/>
                <a:gd name="T44" fmla="*/ 46 w 53"/>
                <a:gd name="T45" fmla="*/ 4 h 8"/>
                <a:gd name="T46" fmla="*/ 47 w 53"/>
                <a:gd name="T47" fmla="*/ 4 h 8"/>
                <a:gd name="T48" fmla="*/ 52 w 53"/>
                <a:gd name="T49" fmla="*/ 6 h 8"/>
                <a:gd name="T50" fmla="*/ 52 w 53"/>
                <a:gd name="T51" fmla="*/ 6 h 8"/>
                <a:gd name="T52" fmla="*/ 52 w 53"/>
                <a:gd name="T53" fmla="*/ 6 h 8"/>
                <a:gd name="T54" fmla="*/ 53 w 53"/>
                <a:gd name="T55" fmla="*/ 5 h 8"/>
                <a:gd name="T56" fmla="*/ 52 w 53"/>
                <a:gd name="T57" fmla="*/ 5 h 8"/>
                <a:gd name="T58" fmla="*/ 47 w 53"/>
                <a:gd name="T59" fmla="*/ 4 h 8"/>
                <a:gd name="T60" fmla="*/ 46 w 53"/>
                <a:gd name="T61" fmla="*/ 3 h 8"/>
                <a:gd name="T62" fmla="*/ 43 w 53"/>
                <a:gd name="T63" fmla="*/ 2 h 8"/>
                <a:gd name="T64" fmla="*/ 43 w 53"/>
                <a:gd name="T65" fmla="*/ 2 h 8"/>
                <a:gd name="T66" fmla="*/ 43 w 53"/>
                <a:gd name="T67" fmla="*/ 2 h 8"/>
                <a:gd name="T68" fmla="*/ 42 w 53"/>
                <a:gd name="T69" fmla="*/ 3 h 8"/>
                <a:gd name="T70" fmla="*/ 42 w 53"/>
                <a:gd name="T71" fmla="*/ 2 h 8"/>
                <a:gd name="T72" fmla="*/ 39 w 53"/>
                <a:gd name="T73" fmla="*/ 2 h 8"/>
                <a:gd name="T74" fmla="*/ 37 w 53"/>
                <a:gd name="T75" fmla="*/ 1 h 8"/>
                <a:gd name="T76" fmla="*/ 31 w 53"/>
                <a:gd name="T77" fmla="*/ 0 h 8"/>
                <a:gd name="T78" fmla="*/ 31 w 53"/>
                <a:gd name="T79" fmla="*/ 1 h 8"/>
                <a:gd name="T80" fmla="*/ 30 w 53"/>
                <a:gd name="T81" fmla="*/ 1 h 8"/>
                <a:gd name="T82" fmla="*/ 30 w 53"/>
                <a:gd name="T83" fmla="*/ 1 h 8"/>
                <a:gd name="T84" fmla="*/ 30 w 53"/>
                <a:gd name="T85" fmla="*/ 0 h 8"/>
                <a:gd name="T86" fmla="*/ 26 w 53"/>
                <a:gd name="T8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 h="8">
                  <a:moveTo>
                    <a:pt x="26" y="0"/>
                  </a:moveTo>
                  <a:cubicBezTo>
                    <a:pt x="26" y="0"/>
                    <a:pt x="26" y="0"/>
                    <a:pt x="25" y="0"/>
                  </a:cubicBezTo>
                  <a:cubicBezTo>
                    <a:pt x="21" y="0"/>
                    <a:pt x="18" y="1"/>
                    <a:pt x="15" y="2"/>
                  </a:cubicBezTo>
                  <a:cubicBezTo>
                    <a:pt x="15" y="2"/>
                    <a:pt x="15" y="2"/>
                    <a:pt x="15" y="2"/>
                  </a:cubicBezTo>
                  <a:cubicBezTo>
                    <a:pt x="15" y="2"/>
                    <a:pt x="14" y="2"/>
                    <a:pt x="14" y="2"/>
                  </a:cubicBezTo>
                  <a:cubicBezTo>
                    <a:pt x="14" y="2"/>
                    <a:pt x="14" y="2"/>
                    <a:pt x="14" y="2"/>
                  </a:cubicBezTo>
                  <a:cubicBezTo>
                    <a:pt x="14" y="2"/>
                    <a:pt x="14" y="2"/>
                    <a:pt x="14" y="2"/>
                  </a:cubicBezTo>
                  <a:cubicBezTo>
                    <a:pt x="9" y="3"/>
                    <a:pt x="5" y="5"/>
                    <a:pt x="1" y="7"/>
                  </a:cubicBezTo>
                  <a:cubicBezTo>
                    <a:pt x="1" y="7"/>
                    <a:pt x="1" y="7"/>
                    <a:pt x="1" y="7"/>
                  </a:cubicBezTo>
                  <a:cubicBezTo>
                    <a:pt x="1" y="7"/>
                    <a:pt x="1" y="7"/>
                    <a:pt x="1" y="7"/>
                  </a:cubicBezTo>
                  <a:cubicBezTo>
                    <a:pt x="0" y="7"/>
                    <a:pt x="0" y="8"/>
                    <a:pt x="1" y="8"/>
                  </a:cubicBezTo>
                  <a:cubicBezTo>
                    <a:pt x="1" y="8"/>
                    <a:pt x="1" y="8"/>
                    <a:pt x="1" y="8"/>
                  </a:cubicBezTo>
                  <a:cubicBezTo>
                    <a:pt x="1" y="8"/>
                    <a:pt x="1" y="8"/>
                    <a:pt x="1" y="8"/>
                  </a:cubicBezTo>
                  <a:cubicBezTo>
                    <a:pt x="1" y="8"/>
                    <a:pt x="1" y="8"/>
                    <a:pt x="1" y="8"/>
                  </a:cubicBezTo>
                  <a:cubicBezTo>
                    <a:pt x="5" y="5"/>
                    <a:pt x="10" y="3"/>
                    <a:pt x="14" y="2"/>
                  </a:cubicBezTo>
                  <a:cubicBezTo>
                    <a:pt x="18" y="1"/>
                    <a:pt x="22" y="1"/>
                    <a:pt x="26" y="1"/>
                  </a:cubicBezTo>
                  <a:cubicBezTo>
                    <a:pt x="26" y="1"/>
                    <a:pt x="26" y="1"/>
                    <a:pt x="26" y="1"/>
                  </a:cubicBezTo>
                  <a:cubicBezTo>
                    <a:pt x="28" y="1"/>
                    <a:pt x="29" y="1"/>
                    <a:pt x="30" y="1"/>
                  </a:cubicBezTo>
                  <a:cubicBezTo>
                    <a:pt x="32" y="1"/>
                    <a:pt x="34" y="1"/>
                    <a:pt x="37" y="2"/>
                  </a:cubicBezTo>
                  <a:cubicBezTo>
                    <a:pt x="37" y="2"/>
                    <a:pt x="38" y="2"/>
                    <a:pt x="39" y="2"/>
                  </a:cubicBezTo>
                  <a:cubicBezTo>
                    <a:pt x="40" y="2"/>
                    <a:pt x="41" y="3"/>
                    <a:pt x="42" y="3"/>
                  </a:cubicBezTo>
                  <a:cubicBezTo>
                    <a:pt x="42" y="3"/>
                    <a:pt x="42" y="3"/>
                    <a:pt x="42" y="3"/>
                  </a:cubicBezTo>
                  <a:cubicBezTo>
                    <a:pt x="44" y="3"/>
                    <a:pt x="45" y="4"/>
                    <a:pt x="46" y="4"/>
                  </a:cubicBezTo>
                  <a:cubicBezTo>
                    <a:pt x="46" y="4"/>
                    <a:pt x="47" y="4"/>
                    <a:pt x="47" y="4"/>
                  </a:cubicBezTo>
                  <a:cubicBezTo>
                    <a:pt x="49" y="5"/>
                    <a:pt x="50" y="5"/>
                    <a:pt x="52" y="6"/>
                  </a:cubicBezTo>
                  <a:cubicBezTo>
                    <a:pt x="52" y="6"/>
                    <a:pt x="52" y="6"/>
                    <a:pt x="52" y="6"/>
                  </a:cubicBezTo>
                  <a:cubicBezTo>
                    <a:pt x="52" y="6"/>
                    <a:pt x="52" y="6"/>
                    <a:pt x="52" y="6"/>
                  </a:cubicBezTo>
                  <a:cubicBezTo>
                    <a:pt x="52" y="6"/>
                    <a:pt x="53" y="5"/>
                    <a:pt x="53" y="5"/>
                  </a:cubicBezTo>
                  <a:cubicBezTo>
                    <a:pt x="52" y="5"/>
                    <a:pt x="52" y="5"/>
                    <a:pt x="52" y="5"/>
                  </a:cubicBezTo>
                  <a:cubicBezTo>
                    <a:pt x="51" y="4"/>
                    <a:pt x="49" y="4"/>
                    <a:pt x="47" y="4"/>
                  </a:cubicBezTo>
                  <a:cubicBezTo>
                    <a:pt x="47" y="3"/>
                    <a:pt x="46" y="3"/>
                    <a:pt x="46" y="3"/>
                  </a:cubicBezTo>
                  <a:cubicBezTo>
                    <a:pt x="45" y="3"/>
                    <a:pt x="44" y="3"/>
                    <a:pt x="43" y="2"/>
                  </a:cubicBezTo>
                  <a:cubicBezTo>
                    <a:pt x="43" y="2"/>
                    <a:pt x="43" y="2"/>
                    <a:pt x="43" y="2"/>
                  </a:cubicBezTo>
                  <a:cubicBezTo>
                    <a:pt x="43" y="2"/>
                    <a:pt x="43" y="2"/>
                    <a:pt x="43" y="2"/>
                  </a:cubicBezTo>
                  <a:cubicBezTo>
                    <a:pt x="43" y="3"/>
                    <a:pt x="42" y="3"/>
                    <a:pt x="42" y="3"/>
                  </a:cubicBezTo>
                  <a:cubicBezTo>
                    <a:pt x="42" y="3"/>
                    <a:pt x="42" y="2"/>
                    <a:pt x="42" y="2"/>
                  </a:cubicBezTo>
                  <a:cubicBezTo>
                    <a:pt x="41" y="2"/>
                    <a:pt x="40" y="2"/>
                    <a:pt x="39" y="2"/>
                  </a:cubicBezTo>
                  <a:cubicBezTo>
                    <a:pt x="38" y="1"/>
                    <a:pt x="38" y="1"/>
                    <a:pt x="37" y="1"/>
                  </a:cubicBezTo>
                  <a:cubicBezTo>
                    <a:pt x="35" y="1"/>
                    <a:pt x="33" y="1"/>
                    <a:pt x="31" y="0"/>
                  </a:cubicBezTo>
                  <a:cubicBezTo>
                    <a:pt x="31" y="1"/>
                    <a:pt x="31" y="1"/>
                    <a:pt x="31" y="1"/>
                  </a:cubicBezTo>
                  <a:cubicBezTo>
                    <a:pt x="31" y="1"/>
                    <a:pt x="30" y="1"/>
                    <a:pt x="30" y="1"/>
                  </a:cubicBezTo>
                  <a:cubicBezTo>
                    <a:pt x="30" y="1"/>
                    <a:pt x="30" y="1"/>
                    <a:pt x="30" y="1"/>
                  </a:cubicBezTo>
                  <a:cubicBezTo>
                    <a:pt x="30" y="1"/>
                    <a:pt x="30" y="1"/>
                    <a:pt x="30" y="0"/>
                  </a:cubicBezTo>
                  <a:cubicBezTo>
                    <a:pt x="29" y="0"/>
                    <a:pt x="28" y="0"/>
                    <a:pt x="26"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1" name="iSḻiḍè"/>
            <p:cNvSpPr/>
            <p:nvPr userDrawn="1">
              <p:custDataLst>
                <p:tags r:id="rId59"/>
              </p:custDataLst>
            </p:nvPr>
          </p:nvSpPr>
          <p:spPr bwMode="auto">
            <a:xfrm>
              <a:off x="10951318" y="3129110"/>
              <a:ext cx="9847" cy="84677"/>
            </a:xfrm>
            <a:custGeom>
              <a:avLst/>
              <a:gdLst>
                <a:gd name="T0" fmla="*/ 0 w 2"/>
                <a:gd name="T1" fmla="*/ 0 h 21"/>
                <a:gd name="T2" fmla="*/ 0 w 2"/>
                <a:gd name="T3" fmla="*/ 0 h 21"/>
                <a:gd name="T4" fmla="*/ 0 w 2"/>
                <a:gd name="T5" fmla="*/ 0 h 21"/>
                <a:gd name="T6" fmla="*/ 0 w 2"/>
                <a:gd name="T7" fmla="*/ 0 h 21"/>
                <a:gd name="T8" fmla="*/ 2 w 2"/>
                <a:gd name="T9" fmla="*/ 21 h 21"/>
                <a:gd name="T10" fmla="*/ 2 w 2"/>
                <a:gd name="T11" fmla="*/ 21 h 21"/>
                <a:gd name="T12" fmla="*/ 0 w 2"/>
                <a:gd name="T13" fmla="*/ 1 h 21"/>
                <a:gd name="T14" fmla="*/ 0 w 2"/>
                <a:gd name="T15" fmla="*/ 0 h 21"/>
                <a:gd name="T16" fmla="*/ 0 w 2"/>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1">
                  <a:moveTo>
                    <a:pt x="0" y="0"/>
                  </a:moveTo>
                  <a:cubicBezTo>
                    <a:pt x="0" y="0"/>
                    <a:pt x="0" y="0"/>
                    <a:pt x="0" y="0"/>
                  </a:cubicBezTo>
                  <a:cubicBezTo>
                    <a:pt x="0" y="0"/>
                    <a:pt x="0" y="0"/>
                    <a:pt x="0" y="0"/>
                  </a:cubicBezTo>
                  <a:cubicBezTo>
                    <a:pt x="0" y="0"/>
                    <a:pt x="0" y="0"/>
                    <a:pt x="0" y="0"/>
                  </a:cubicBezTo>
                  <a:cubicBezTo>
                    <a:pt x="0" y="7"/>
                    <a:pt x="1" y="14"/>
                    <a:pt x="2" y="21"/>
                  </a:cubicBezTo>
                  <a:cubicBezTo>
                    <a:pt x="2" y="21"/>
                    <a:pt x="2" y="21"/>
                    <a:pt x="2" y="21"/>
                  </a:cubicBezTo>
                  <a:cubicBezTo>
                    <a:pt x="2" y="14"/>
                    <a:pt x="1" y="8"/>
                    <a:pt x="0" y="1"/>
                  </a:cubicBezTo>
                  <a:cubicBezTo>
                    <a:pt x="0" y="0"/>
                    <a:pt x="0" y="0"/>
                    <a:pt x="0" y="0"/>
                  </a:cubicBezTo>
                  <a:cubicBezTo>
                    <a:pt x="0" y="0"/>
                    <a:pt x="0" y="0"/>
                    <a:pt x="0"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2" name="íṧḷiḑê"/>
            <p:cNvSpPr/>
            <p:nvPr userDrawn="1">
              <p:custDataLst>
                <p:tags r:id="rId60"/>
              </p:custDataLst>
            </p:nvPr>
          </p:nvSpPr>
          <p:spPr bwMode="auto">
            <a:xfrm>
              <a:off x="10984794" y="3152741"/>
              <a:ext cx="7876" cy="61047"/>
            </a:xfrm>
            <a:custGeom>
              <a:avLst/>
              <a:gdLst>
                <a:gd name="T0" fmla="*/ 0 w 2"/>
                <a:gd name="T1" fmla="*/ 0 h 15"/>
                <a:gd name="T2" fmla="*/ 1 w 2"/>
                <a:gd name="T3" fmla="*/ 15 h 15"/>
                <a:gd name="T4" fmla="*/ 2 w 2"/>
                <a:gd name="T5" fmla="*/ 15 h 15"/>
                <a:gd name="T6" fmla="*/ 1 w 2"/>
                <a:gd name="T7" fmla="*/ 0 h 15"/>
                <a:gd name="T8" fmla="*/ 0 w 2"/>
                <a:gd name="T9" fmla="*/ 0 h 15"/>
              </a:gdLst>
              <a:ahLst/>
              <a:cxnLst>
                <a:cxn ang="0">
                  <a:pos x="T0" y="T1"/>
                </a:cxn>
                <a:cxn ang="0">
                  <a:pos x="T2" y="T3"/>
                </a:cxn>
                <a:cxn ang="0">
                  <a:pos x="T4" y="T5"/>
                </a:cxn>
                <a:cxn ang="0">
                  <a:pos x="T6" y="T7"/>
                </a:cxn>
                <a:cxn ang="0">
                  <a:pos x="T8" y="T9"/>
                </a:cxn>
              </a:cxnLst>
              <a:rect l="0" t="0" r="r" b="b"/>
              <a:pathLst>
                <a:path w="2" h="15">
                  <a:moveTo>
                    <a:pt x="0" y="0"/>
                  </a:moveTo>
                  <a:cubicBezTo>
                    <a:pt x="0" y="5"/>
                    <a:pt x="1" y="10"/>
                    <a:pt x="1" y="15"/>
                  </a:cubicBezTo>
                  <a:cubicBezTo>
                    <a:pt x="2" y="15"/>
                    <a:pt x="2" y="15"/>
                    <a:pt x="2" y="15"/>
                  </a:cubicBezTo>
                  <a:cubicBezTo>
                    <a:pt x="2" y="10"/>
                    <a:pt x="1" y="5"/>
                    <a:pt x="1" y="0"/>
                  </a:cubicBezTo>
                  <a:cubicBezTo>
                    <a:pt x="1" y="0"/>
                    <a:pt x="0" y="0"/>
                    <a:pt x="0"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3" name="ïŝḷiďê"/>
            <p:cNvSpPr/>
            <p:nvPr userDrawn="1">
              <p:custDataLst>
                <p:tags r:id="rId61"/>
              </p:custDataLst>
            </p:nvPr>
          </p:nvSpPr>
          <p:spPr bwMode="auto">
            <a:xfrm>
              <a:off x="11022210" y="3152741"/>
              <a:ext cx="7876" cy="61047"/>
            </a:xfrm>
            <a:custGeom>
              <a:avLst/>
              <a:gdLst>
                <a:gd name="T0" fmla="*/ 2 w 2"/>
                <a:gd name="T1" fmla="*/ 0 h 15"/>
                <a:gd name="T2" fmla="*/ 1 w 2"/>
                <a:gd name="T3" fmla="*/ 0 h 15"/>
                <a:gd name="T4" fmla="*/ 0 w 2"/>
                <a:gd name="T5" fmla="*/ 15 h 15"/>
                <a:gd name="T6" fmla="*/ 0 w 2"/>
                <a:gd name="T7" fmla="*/ 15 h 15"/>
                <a:gd name="T8" fmla="*/ 1 w 2"/>
                <a:gd name="T9" fmla="*/ 15 h 15"/>
                <a:gd name="T10" fmla="*/ 1 w 2"/>
                <a:gd name="T11" fmla="*/ 15 h 15"/>
                <a:gd name="T12" fmla="*/ 2 w 2"/>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 h="15">
                  <a:moveTo>
                    <a:pt x="2" y="0"/>
                  </a:moveTo>
                  <a:cubicBezTo>
                    <a:pt x="2" y="0"/>
                    <a:pt x="1" y="0"/>
                    <a:pt x="1" y="0"/>
                  </a:cubicBezTo>
                  <a:cubicBezTo>
                    <a:pt x="1" y="5"/>
                    <a:pt x="1" y="10"/>
                    <a:pt x="0" y="15"/>
                  </a:cubicBezTo>
                  <a:cubicBezTo>
                    <a:pt x="0" y="15"/>
                    <a:pt x="0" y="15"/>
                    <a:pt x="0" y="15"/>
                  </a:cubicBezTo>
                  <a:cubicBezTo>
                    <a:pt x="1" y="15"/>
                    <a:pt x="1" y="15"/>
                    <a:pt x="1" y="15"/>
                  </a:cubicBezTo>
                  <a:cubicBezTo>
                    <a:pt x="1" y="15"/>
                    <a:pt x="1" y="15"/>
                    <a:pt x="1" y="15"/>
                  </a:cubicBezTo>
                  <a:cubicBezTo>
                    <a:pt x="1" y="10"/>
                    <a:pt x="2" y="5"/>
                    <a:pt x="2"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4" name="ïsļiḑê"/>
            <p:cNvSpPr/>
            <p:nvPr userDrawn="1">
              <p:custDataLst>
                <p:tags r:id="rId62"/>
              </p:custDataLst>
            </p:nvPr>
          </p:nvSpPr>
          <p:spPr bwMode="auto">
            <a:xfrm>
              <a:off x="11063564" y="3129110"/>
              <a:ext cx="11816" cy="84677"/>
            </a:xfrm>
            <a:custGeom>
              <a:avLst/>
              <a:gdLst>
                <a:gd name="T0" fmla="*/ 3 w 3"/>
                <a:gd name="T1" fmla="*/ 0 h 21"/>
                <a:gd name="T2" fmla="*/ 3 w 3"/>
                <a:gd name="T3" fmla="*/ 0 h 21"/>
                <a:gd name="T4" fmla="*/ 3 w 3"/>
                <a:gd name="T5" fmla="*/ 1 h 21"/>
                <a:gd name="T6" fmla="*/ 2 w 3"/>
                <a:gd name="T7" fmla="*/ 2 h 21"/>
                <a:gd name="T8" fmla="*/ 1 w 3"/>
                <a:gd name="T9" fmla="*/ 12 h 21"/>
                <a:gd name="T10" fmla="*/ 0 w 3"/>
                <a:gd name="T11" fmla="*/ 21 h 21"/>
                <a:gd name="T12" fmla="*/ 0 w 3"/>
                <a:gd name="T13" fmla="*/ 21 h 21"/>
                <a:gd name="T14" fmla="*/ 2 w 3"/>
                <a:gd name="T15" fmla="*/ 11 h 21"/>
                <a:gd name="T16" fmla="*/ 3 w 3"/>
                <a:gd name="T17" fmla="*/ 0 h 21"/>
                <a:gd name="T18" fmla="*/ 3 w 3"/>
                <a:gd name="T19" fmla="*/ 0 h 21"/>
                <a:gd name="T20" fmla="*/ 3 w 3"/>
                <a:gd name="T21" fmla="*/ 0 h 21"/>
                <a:gd name="T22" fmla="*/ 3 w 3"/>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1">
                  <a:moveTo>
                    <a:pt x="3" y="0"/>
                  </a:moveTo>
                  <a:cubicBezTo>
                    <a:pt x="3" y="0"/>
                    <a:pt x="3" y="0"/>
                    <a:pt x="3" y="0"/>
                  </a:cubicBezTo>
                  <a:cubicBezTo>
                    <a:pt x="3" y="1"/>
                    <a:pt x="3" y="1"/>
                    <a:pt x="3" y="1"/>
                  </a:cubicBezTo>
                  <a:cubicBezTo>
                    <a:pt x="3" y="1"/>
                    <a:pt x="3" y="1"/>
                    <a:pt x="2" y="2"/>
                  </a:cubicBezTo>
                  <a:cubicBezTo>
                    <a:pt x="2" y="5"/>
                    <a:pt x="2" y="9"/>
                    <a:pt x="1" y="12"/>
                  </a:cubicBezTo>
                  <a:cubicBezTo>
                    <a:pt x="1" y="15"/>
                    <a:pt x="0" y="18"/>
                    <a:pt x="0" y="21"/>
                  </a:cubicBezTo>
                  <a:cubicBezTo>
                    <a:pt x="0" y="21"/>
                    <a:pt x="0" y="21"/>
                    <a:pt x="0" y="21"/>
                  </a:cubicBezTo>
                  <a:cubicBezTo>
                    <a:pt x="1" y="17"/>
                    <a:pt x="1" y="14"/>
                    <a:pt x="2" y="11"/>
                  </a:cubicBezTo>
                  <a:cubicBezTo>
                    <a:pt x="3" y="7"/>
                    <a:pt x="3" y="4"/>
                    <a:pt x="3" y="0"/>
                  </a:cubicBezTo>
                  <a:cubicBezTo>
                    <a:pt x="3" y="0"/>
                    <a:pt x="3" y="0"/>
                    <a:pt x="3" y="0"/>
                  </a:cubicBezTo>
                  <a:cubicBezTo>
                    <a:pt x="3" y="0"/>
                    <a:pt x="3" y="0"/>
                    <a:pt x="3" y="0"/>
                  </a:cubicBezTo>
                  <a:cubicBezTo>
                    <a:pt x="3" y="0"/>
                    <a:pt x="3" y="0"/>
                    <a:pt x="3"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5" name="íṩliḍe"/>
            <p:cNvSpPr/>
            <p:nvPr userDrawn="1">
              <p:custDataLst>
                <p:tags r:id="rId63"/>
              </p:custDataLst>
            </p:nvPr>
          </p:nvSpPr>
          <p:spPr bwMode="auto">
            <a:xfrm>
              <a:off x="10854826" y="2764802"/>
              <a:ext cx="118154" cy="269785"/>
            </a:xfrm>
            <a:custGeom>
              <a:avLst/>
              <a:gdLst>
                <a:gd name="T0" fmla="*/ 1 w 29"/>
                <a:gd name="T1" fmla="*/ 0 h 66"/>
                <a:gd name="T2" fmla="*/ 0 w 29"/>
                <a:gd name="T3" fmla="*/ 0 h 66"/>
                <a:gd name="T4" fmla="*/ 0 w 29"/>
                <a:gd name="T5" fmla="*/ 0 h 66"/>
                <a:gd name="T6" fmla="*/ 2 w 29"/>
                <a:gd name="T7" fmla="*/ 7 h 66"/>
                <a:gd name="T8" fmla="*/ 5 w 29"/>
                <a:gd name="T9" fmla="*/ 14 h 66"/>
                <a:gd name="T10" fmla="*/ 12 w 29"/>
                <a:gd name="T11" fmla="*/ 32 h 66"/>
                <a:gd name="T12" fmla="*/ 21 w 29"/>
                <a:gd name="T13" fmla="*/ 48 h 66"/>
                <a:gd name="T14" fmla="*/ 25 w 29"/>
                <a:gd name="T15" fmla="*/ 57 h 66"/>
                <a:gd name="T16" fmla="*/ 28 w 29"/>
                <a:gd name="T17" fmla="*/ 66 h 66"/>
                <a:gd name="T18" fmla="*/ 28 w 29"/>
                <a:gd name="T19" fmla="*/ 66 h 66"/>
                <a:gd name="T20" fmla="*/ 28 w 29"/>
                <a:gd name="T21" fmla="*/ 66 h 66"/>
                <a:gd name="T22" fmla="*/ 29 w 29"/>
                <a:gd name="T23" fmla="*/ 66 h 66"/>
                <a:gd name="T24" fmla="*/ 29 w 29"/>
                <a:gd name="T25" fmla="*/ 66 h 66"/>
                <a:gd name="T26" fmla="*/ 26 w 29"/>
                <a:gd name="T27" fmla="*/ 57 h 66"/>
                <a:gd name="T28" fmla="*/ 22 w 29"/>
                <a:gd name="T29" fmla="*/ 48 h 66"/>
                <a:gd name="T30" fmla="*/ 15 w 29"/>
                <a:gd name="T31" fmla="*/ 36 h 66"/>
                <a:gd name="T32" fmla="*/ 13 w 29"/>
                <a:gd name="T33" fmla="*/ 32 h 66"/>
                <a:gd name="T34" fmla="*/ 10 w 29"/>
                <a:gd name="T35" fmla="*/ 25 h 66"/>
                <a:gd name="T36" fmla="*/ 6 w 29"/>
                <a:gd name="T37" fmla="*/ 15 h 66"/>
                <a:gd name="T38" fmla="*/ 3 w 29"/>
                <a:gd name="T39" fmla="*/ 6 h 66"/>
                <a:gd name="T40" fmla="*/ 1 w 29"/>
                <a:gd name="T41" fmla="*/ 0 h 66"/>
                <a:gd name="T42" fmla="*/ 1 w 29"/>
                <a:gd name="T43" fmla="*/ 0 h 66"/>
                <a:gd name="T44" fmla="*/ 1 w 29"/>
                <a:gd name="T4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66">
                  <a:moveTo>
                    <a:pt x="1" y="0"/>
                  </a:moveTo>
                  <a:cubicBezTo>
                    <a:pt x="1" y="0"/>
                    <a:pt x="0" y="0"/>
                    <a:pt x="0" y="0"/>
                  </a:cubicBezTo>
                  <a:cubicBezTo>
                    <a:pt x="0" y="0"/>
                    <a:pt x="0" y="0"/>
                    <a:pt x="0" y="0"/>
                  </a:cubicBezTo>
                  <a:cubicBezTo>
                    <a:pt x="1" y="3"/>
                    <a:pt x="1" y="5"/>
                    <a:pt x="2" y="7"/>
                  </a:cubicBezTo>
                  <a:cubicBezTo>
                    <a:pt x="2" y="9"/>
                    <a:pt x="4" y="12"/>
                    <a:pt x="5" y="14"/>
                  </a:cubicBezTo>
                  <a:cubicBezTo>
                    <a:pt x="7" y="20"/>
                    <a:pt x="9" y="26"/>
                    <a:pt x="12" y="32"/>
                  </a:cubicBezTo>
                  <a:cubicBezTo>
                    <a:pt x="15" y="37"/>
                    <a:pt x="19" y="42"/>
                    <a:pt x="21" y="48"/>
                  </a:cubicBezTo>
                  <a:cubicBezTo>
                    <a:pt x="23" y="51"/>
                    <a:pt x="24" y="54"/>
                    <a:pt x="25" y="57"/>
                  </a:cubicBezTo>
                  <a:cubicBezTo>
                    <a:pt x="26" y="60"/>
                    <a:pt x="27" y="63"/>
                    <a:pt x="28" y="66"/>
                  </a:cubicBezTo>
                  <a:cubicBezTo>
                    <a:pt x="28" y="66"/>
                    <a:pt x="28" y="66"/>
                    <a:pt x="28" y="66"/>
                  </a:cubicBezTo>
                  <a:cubicBezTo>
                    <a:pt x="28" y="66"/>
                    <a:pt x="28" y="66"/>
                    <a:pt x="28" y="66"/>
                  </a:cubicBezTo>
                  <a:cubicBezTo>
                    <a:pt x="28" y="66"/>
                    <a:pt x="29" y="66"/>
                    <a:pt x="29" y="66"/>
                  </a:cubicBezTo>
                  <a:cubicBezTo>
                    <a:pt x="29" y="66"/>
                    <a:pt x="29" y="66"/>
                    <a:pt x="29" y="66"/>
                  </a:cubicBezTo>
                  <a:cubicBezTo>
                    <a:pt x="27" y="63"/>
                    <a:pt x="27" y="60"/>
                    <a:pt x="26" y="57"/>
                  </a:cubicBezTo>
                  <a:cubicBezTo>
                    <a:pt x="25" y="54"/>
                    <a:pt x="24" y="51"/>
                    <a:pt x="22" y="48"/>
                  </a:cubicBezTo>
                  <a:cubicBezTo>
                    <a:pt x="20" y="44"/>
                    <a:pt x="18" y="40"/>
                    <a:pt x="15" y="36"/>
                  </a:cubicBezTo>
                  <a:cubicBezTo>
                    <a:pt x="15" y="34"/>
                    <a:pt x="14" y="33"/>
                    <a:pt x="13" y="32"/>
                  </a:cubicBezTo>
                  <a:cubicBezTo>
                    <a:pt x="12" y="30"/>
                    <a:pt x="11" y="28"/>
                    <a:pt x="10" y="25"/>
                  </a:cubicBezTo>
                  <a:cubicBezTo>
                    <a:pt x="9" y="22"/>
                    <a:pt x="7" y="18"/>
                    <a:pt x="6" y="15"/>
                  </a:cubicBezTo>
                  <a:cubicBezTo>
                    <a:pt x="5" y="12"/>
                    <a:pt x="3" y="9"/>
                    <a:pt x="3" y="6"/>
                  </a:cubicBezTo>
                  <a:cubicBezTo>
                    <a:pt x="2" y="4"/>
                    <a:pt x="2" y="2"/>
                    <a:pt x="1" y="0"/>
                  </a:cubicBezTo>
                  <a:cubicBezTo>
                    <a:pt x="1" y="0"/>
                    <a:pt x="1" y="0"/>
                    <a:pt x="1" y="0"/>
                  </a:cubicBezTo>
                  <a:cubicBezTo>
                    <a:pt x="1" y="0"/>
                    <a:pt x="1" y="0"/>
                    <a:pt x="1"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6" name="iṥľïḍê"/>
            <p:cNvSpPr/>
            <p:nvPr userDrawn="1">
              <p:custDataLst>
                <p:tags r:id="rId64"/>
              </p:custDataLst>
            </p:nvPr>
          </p:nvSpPr>
          <p:spPr bwMode="auto">
            <a:xfrm>
              <a:off x="11026148" y="2727387"/>
              <a:ext cx="11816" cy="303262"/>
            </a:xfrm>
            <a:custGeom>
              <a:avLst/>
              <a:gdLst>
                <a:gd name="T0" fmla="*/ 2 w 3"/>
                <a:gd name="T1" fmla="*/ 0 h 74"/>
                <a:gd name="T2" fmla="*/ 2 w 3"/>
                <a:gd name="T3" fmla="*/ 0 h 74"/>
                <a:gd name="T4" fmla="*/ 1 w 3"/>
                <a:gd name="T5" fmla="*/ 0 h 74"/>
                <a:gd name="T6" fmla="*/ 1 w 3"/>
                <a:gd name="T7" fmla="*/ 0 h 74"/>
                <a:gd name="T8" fmla="*/ 1 w 3"/>
                <a:gd name="T9" fmla="*/ 1 h 74"/>
                <a:gd name="T10" fmla="*/ 1 w 3"/>
                <a:gd name="T11" fmla="*/ 38 h 74"/>
                <a:gd name="T12" fmla="*/ 2 w 3"/>
                <a:gd name="T13" fmla="*/ 73 h 74"/>
                <a:gd name="T14" fmla="*/ 2 w 3"/>
                <a:gd name="T15" fmla="*/ 74 h 74"/>
                <a:gd name="T16" fmla="*/ 2 w 3"/>
                <a:gd name="T17" fmla="*/ 74 h 74"/>
                <a:gd name="T18" fmla="*/ 3 w 3"/>
                <a:gd name="T19" fmla="*/ 74 h 74"/>
                <a:gd name="T20" fmla="*/ 3 w 3"/>
                <a:gd name="T21" fmla="*/ 73 h 74"/>
                <a:gd name="T22" fmla="*/ 1 w 3"/>
                <a:gd name="T23" fmla="*/ 38 h 74"/>
                <a:gd name="T24" fmla="*/ 2 w 3"/>
                <a:gd name="T25" fmla="*/ 1 h 74"/>
                <a:gd name="T26" fmla="*/ 2 w 3"/>
                <a:gd name="T27" fmla="*/ 0 h 74"/>
                <a:gd name="T28" fmla="*/ 2 w 3"/>
                <a:gd name="T29" fmla="*/ 0 h 74"/>
                <a:gd name="T30" fmla="*/ 2 w 3"/>
                <a:gd name="T3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74">
                  <a:moveTo>
                    <a:pt x="2" y="0"/>
                  </a:moveTo>
                  <a:cubicBezTo>
                    <a:pt x="2" y="0"/>
                    <a:pt x="2" y="0"/>
                    <a:pt x="2" y="0"/>
                  </a:cubicBezTo>
                  <a:cubicBezTo>
                    <a:pt x="2" y="0"/>
                    <a:pt x="1" y="0"/>
                    <a:pt x="1" y="0"/>
                  </a:cubicBezTo>
                  <a:cubicBezTo>
                    <a:pt x="1" y="0"/>
                    <a:pt x="1" y="0"/>
                    <a:pt x="1" y="0"/>
                  </a:cubicBezTo>
                  <a:cubicBezTo>
                    <a:pt x="1" y="0"/>
                    <a:pt x="1" y="1"/>
                    <a:pt x="1" y="1"/>
                  </a:cubicBezTo>
                  <a:cubicBezTo>
                    <a:pt x="1" y="13"/>
                    <a:pt x="1" y="26"/>
                    <a:pt x="1" y="38"/>
                  </a:cubicBezTo>
                  <a:cubicBezTo>
                    <a:pt x="0" y="50"/>
                    <a:pt x="2" y="62"/>
                    <a:pt x="2" y="73"/>
                  </a:cubicBezTo>
                  <a:cubicBezTo>
                    <a:pt x="2" y="74"/>
                    <a:pt x="2" y="74"/>
                    <a:pt x="2" y="74"/>
                  </a:cubicBezTo>
                  <a:cubicBezTo>
                    <a:pt x="2" y="74"/>
                    <a:pt x="2" y="74"/>
                    <a:pt x="2" y="74"/>
                  </a:cubicBezTo>
                  <a:cubicBezTo>
                    <a:pt x="2" y="74"/>
                    <a:pt x="3" y="74"/>
                    <a:pt x="3" y="74"/>
                  </a:cubicBezTo>
                  <a:cubicBezTo>
                    <a:pt x="3" y="74"/>
                    <a:pt x="3" y="74"/>
                    <a:pt x="3" y="73"/>
                  </a:cubicBezTo>
                  <a:cubicBezTo>
                    <a:pt x="3" y="62"/>
                    <a:pt x="1" y="50"/>
                    <a:pt x="1" y="38"/>
                  </a:cubicBezTo>
                  <a:cubicBezTo>
                    <a:pt x="2" y="26"/>
                    <a:pt x="2" y="13"/>
                    <a:pt x="2" y="1"/>
                  </a:cubicBezTo>
                  <a:cubicBezTo>
                    <a:pt x="2" y="1"/>
                    <a:pt x="2" y="0"/>
                    <a:pt x="2" y="0"/>
                  </a:cubicBezTo>
                  <a:cubicBezTo>
                    <a:pt x="2" y="0"/>
                    <a:pt x="2" y="0"/>
                    <a:pt x="2" y="0"/>
                  </a:cubicBezTo>
                  <a:cubicBezTo>
                    <a:pt x="2" y="0"/>
                    <a:pt x="2" y="0"/>
                    <a:pt x="2"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7" name="îṩḻíḋê"/>
            <p:cNvSpPr/>
            <p:nvPr userDrawn="1">
              <p:custDataLst>
                <p:tags r:id="rId65"/>
              </p:custDataLst>
            </p:nvPr>
          </p:nvSpPr>
          <p:spPr bwMode="auto">
            <a:xfrm>
              <a:off x="11083256" y="2772678"/>
              <a:ext cx="114216" cy="265847"/>
            </a:xfrm>
            <a:custGeom>
              <a:avLst/>
              <a:gdLst>
                <a:gd name="T0" fmla="*/ 27 w 28"/>
                <a:gd name="T1" fmla="*/ 0 h 65"/>
                <a:gd name="T2" fmla="*/ 27 w 28"/>
                <a:gd name="T3" fmla="*/ 0 h 65"/>
                <a:gd name="T4" fmla="*/ 27 w 28"/>
                <a:gd name="T5" fmla="*/ 0 h 65"/>
                <a:gd name="T6" fmla="*/ 26 w 28"/>
                <a:gd name="T7" fmla="*/ 4 h 65"/>
                <a:gd name="T8" fmla="*/ 24 w 28"/>
                <a:gd name="T9" fmla="*/ 9 h 65"/>
                <a:gd name="T10" fmla="*/ 22 w 28"/>
                <a:gd name="T11" fmla="*/ 17 h 65"/>
                <a:gd name="T12" fmla="*/ 16 w 28"/>
                <a:gd name="T13" fmla="*/ 33 h 65"/>
                <a:gd name="T14" fmla="*/ 8 w 28"/>
                <a:gd name="T15" fmla="*/ 50 h 65"/>
                <a:gd name="T16" fmla="*/ 0 w 28"/>
                <a:gd name="T17" fmla="*/ 64 h 65"/>
                <a:gd name="T18" fmla="*/ 0 w 28"/>
                <a:gd name="T19" fmla="*/ 64 h 65"/>
                <a:gd name="T20" fmla="*/ 0 w 28"/>
                <a:gd name="T21" fmla="*/ 65 h 65"/>
                <a:gd name="T22" fmla="*/ 1 w 28"/>
                <a:gd name="T23" fmla="*/ 64 h 65"/>
                <a:gd name="T24" fmla="*/ 1 w 28"/>
                <a:gd name="T25" fmla="*/ 64 h 65"/>
                <a:gd name="T26" fmla="*/ 1 w 28"/>
                <a:gd name="T27" fmla="*/ 64 h 65"/>
                <a:gd name="T28" fmla="*/ 1 w 28"/>
                <a:gd name="T29" fmla="*/ 64 h 65"/>
                <a:gd name="T30" fmla="*/ 9 w 28"/>
                <a:gd name="T31" fmla="*/ 50 h 65"/>
                <a:gd name="T32" fmla="*/ 17 w 28"/>
                <a:gd name="T33" fmla="*/ 34 h 65"/>
                <a:gd name="T34" fmla="*/ 23 w 28"/>
                <a:gd name="T35" fmla="*/ 17 h 65"/>
                <a:gd name="T36" fmla="*/ 25 w 28"/>
                <a:gd name="T37" fmla="*/ 8 h 65"/>
                <a:gd name="T38" fmla="*/ 28 w 28"/>
                <a:gd name="T39" fmla="*/ 0 h 65"/>
                <a:gd name="T40" fmla="*/ 28 w 28"/>
                <a:gd name="T41" fmla="*/ 0 h 65"/>
                <a:gd name="T42" fmla="*/ 27 w 28"/>
                <a:gd name="T4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65">
                  <a:moveTo>
                    <a:pt x="27" y="0"/>
                  </a:moveTo>
                  <a:cubicBezTo>
                    <a:pt x="27" y="0"/>
                    <a:pt x="27" y="0"/>
                    <a:pt x="27" y="0"/>
                  </a:cubicBezTo>
                  <a:cubicBezTo>
                    <a:pt x="27" y="0"/>
                    <a:pt x="27" y="0"/>
                    <a:pt x="27" y="0"/>
                  </a:cubicBezTo>
                  <a:cubicBezTo>
                    <a:pt x="27" y="2"/>
                    <a:pt x="26" y="3"/>
                    <a:pt x="26" y="4"/>
                  </a:cubicBezTo>
                  <a:cubicBezTo>
                    <a:pt x="25" y="6"/>
                    <a:pt x="25" y="7"/>
                    <a:pt x="24" y="9"/>
                  </a:cubicBezTo>
                  <a:cubicBezTo>
                    <a:pt x="23" y="11"/>
                    <a:pt x="23" y="14"/>
                    <a:pt x="22" y="17"/>
                  </a:cubicBezTo>
                  <a:cubicBezTo>
                    <a:pt x="20" y="22"/>
                    <a:pt x="18" y="28"/>
                    <a:pt x="16" y="33"/>
                  </a:cubicBezTo>
                  <a:cubicBezTo>
                    <a:pt x="14" y="39"/>
                    <a:pt x="10" y="44"/>
                    <a:pt x="8" y="50"/>
                  </a:cubicBezTo>
                  <a:cubicBezTo>
                    <a:pt x="5" y="55"/>
                    <a:pt x="3" y="60"/>
                    <a:pt x="0" y="64"/>
                  </a:cubicBezTo>
                  <a:cubicBezTo>
                    <a:pt x="0" y="64"/>
                    <a:pt x="0" y="64"/>
                    <a:pt x="0" y="64"/>
                  </a:cubicBezTo>
                  <a:cubicBezTo>
                    <a:pt x="0" y="64"/>
                    <a:pt x="0" y="65"/>
                    <a:pt x="0" y="65"/>
                  </a:cubicBezTo>
                  <a:cubicBezTo>
                    <a:pt x="0" y="65"/>
                    <a:pt x="1" y="65"/>
                    <a:pt x="1" y="64"/>
                  </a:cubicBezTo>
                  <a:cubicBezTo>
                    <a:pt x="1" y="64"/>
                    <a:pt x="1" y="64"/>
                    <a:pt x="1" y="64"/>
                  </a:cubicBezTo>
                  <a:cubicBezTo>
                    <a:pt x="1" y="64"/>
                    <a:pt x="1" y="64"/>
                    <a:pt x="1" y="64"/>
                  </a:cubicBezTo>
                  <a:cubicBezTo>
                    <a:pt x="1" y="64"/>
                    <a:pt x="1" y="64"/>
                    <a:pt x="1" y="64"/>
                  </a:cubicBezTo>
                  <a:cubicBezTo>
                    <a:pt x="4" y="59"/>
                    <a:pt x="6" y="54"/>
                    <a:pt x="9" y="50"/>
                  </a:cubicBezTo>
                  <a:cubicBezTo>
                    <a:pt x="11" y="44"/>
                    <a:pt x="14" y="39"/>
                    <a:pt x="17" y="34"/>
                  </a:cubicBezTo>
                  <a:cubicBezTo>
                    <a:pt x="19" y="28"/>
                    <a:pt x="21" y="22"/>
                    <a:pt x="23" y="17"/>
                  </a:cubicBezTo>
                  <a:cubicBezTo>
                    <a:pt x="24" y="14"/>
                    <a:pt x="25" y="11"/>
                    <a:pt x="25" y="8"/>
                  </a:cubicBezTo>
                  <a:cubicBezTo>
                    <a:pt x="26" y="5"/>
                    <a:pt x="27" y="3"/>
                    <a:pt x="28" y="0"/>
                  </a:cubicBezTo>
                  <a:cubicBezTo>
                    <a:pt x="28" y="0"/>
                    <a:pt x="28" y="0"/>
                    <a:pt x="28" y="0"/>
                  </a:cubicBezTo>
                  <a:cubicBezTo>
                    <a:pt x="28" y="0"/>
                    <a:pt x="27" y="0"/>
                    <a:pt x="27"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8" name="ísḻíḋe"/>
            <p:cNvSpPr/>
            <p:nvPr userDrawn="1">
              <p:custDataLst>
                <p:tags r:id="rId66"/>
              </p:custDataLst>
            </p:nvPr>
          </p:nvSpPr>
          <p:spPr bwMode="auto">
            <a:xfrm>
              <a:off x="10972980" y="3046403"/>
              <a:ext cx="11816" cy="68925"/>
            </a:xfrm>
            <a:custGeom>
              <a:avLst/>
              <a:gdLst>
                <a:gd name="T0" fmla="*/ 0 w 3"/>
                <a:gd name="T1" fmla="*/ 0 h 17"/>
                <a:gd name="T2" fmla="*/ 0 w 3"/>
                <a:gd name="T3" fmla="*/ 1 h 17"/>
                <a:gd name="T4" fmla="*/ 0 w 3"/>
                <a:gd name="T5" fmla="*/ 1 h 17"/>
                <a:gd name="T6" fmla="*/ 1 w 3"/>
                <a:gd name="T7" fmla="*/ 5 h 17"/>
                <a:gd name="T8" fmla="*/ 2 w 3"/>
                <a:gd name="T9" fmla="*/ 10 h 17"/>
                <a:gd name="T10" fmla="*/ 2 w 3"/>
                <a:gd name="T11" fmla="*/ 17 h 17"/>
                <a:gd name="T12" fmla="*/ 3 w 3"/>
                <a:gd name="T13" fmla="*/ 17 h 17"/>
                <a:gd name="T14" fmla="*/ 3 w 3"/>
                <a:gd name="T15" fmla="*/ 11 h 17"/>
                <a:gd name="T16" fmla="*/ 2 w 3"/>
                <a:gd name="T17" fmla="*/ 6 h 17"/>
                <a:gd name="T18" fmla="*/ 1 w 3"/>
                <a:gd name="T19" fmla="*/ 1 h 17"/>
                <a:gd name="T20" fmla="*/ 1 w 3"/>
                <a:gd name="T21" fmla="*/ 1 h 17"/>
                <a:gd name="T22" fmla="*/ 0 w 3"/>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7">
                  <a:moveTo>
                    <a:pt x="0" y="0"/>
                  </a:moveTo>
                  <a:cubicBezTo>
                    <a:pt x="0" y="0"/>
                    <a:pt x="0" y="0"/>
                    <a:pt x="0" y="1"/>
                  </a:cubicBezTo>
                  <a:cubicBezTo>
                    <a:pt x="0" y="1"/>
                    <a:pt x="0" y="1"/>
                    <a:pt x="0" y="1"/>
                  </a:cubicBezTo>
                  <a:cubicBezTo>
                    <a:pt x="0" y="2"/>
                    <a:pt x="0" y="3"/>
                    <a:pt x="1" y="5"/>
                  </a:cubicBezTo>
                  <a:cubicBezTo>
                    <a:pt x="1" y="6"/>
                    <a:pt x="1" y="8"/>
                    <a:pt x="2" y="10"/>
                  </a:cubicBezTo>
                  <a:cubicBezTo>
                    <a:pt x="2" y="12"/>
                    <a:pt x="2" y="15"/>
                    <a:pt x="2" y="17"/>
                  </a:cubicBezTo>
                  <a:cubicBezTo>
                    <a:pt x="2" y="17"/>
                    <a:pt x="3" y="17"/>
                    <a:pt x="3" y="17"/>
                  </a:cubicBezTo>
                  <a:cubicBezTo>
                    <a:pt x="3" y="15"/>
                    <a:pt x="3" y="13"/>
                    <a:pt x="3" y="11"/>
                  </a:cubicBezTo>
                  <a:cubicBezTo>
                    <a:pt x="2" y="9"/>
                    <a:pt x="2" y="7"/>
                    <a:pt x="2" y="6"/>
                  </a:cubicBezTo>
                  <a:cubicBezTo>
                    <a:pt x="1" y="4"/>
                    <a:pt x="1" y="2"/>
                    <a:pt x="1" y="1"/>
                  </a:cubicBezTo>
                  <a:cubicBezTo>
                    <a:pt x="1" y="1"/>
                    <a:pt x="1" y="1"/>
                    <a:pt x="1" y="1"/>
                  </a:cubicBezTo>
                  <a:cubicBezTo>
                    <a:pt x="1" y="0"/>
                    <a:pt x="0" y="0"/>
                    <a:pt x="0"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9" name="ï$ľiḑe"/>
            <p:cNvSpPr/>
            <p:nvPr userDrawn="1">
              <p:custDataLst>
                <p:tags r:id="rId67"/>
              </p:custDataLst>
            </p:nvPr>
          </p:nvSpPr>
          <p:spPr bwMode="auto">
            <a:xfrm flipH="1">
              <a:off x="11034025" y="3042464"/>
              <a:ext cx="0" cy="72862"/>
            </a:xfrm>
            <a:custGeom>
              <a:avLst/>
              <a:gdLst>
                <a:gd name="T0" fmla="*/ 0 h 18"/>
                <a:gd name="T1" fmla="*/ 0 h 18"/>
                <a:gd name="T2" fmla="*/ 1 h 18"/>
                <a:gd name="T3" fmla="*/ 12 h 18"/>
                <a:gd name="T4" fmla="*/ 16 h 18"/>
                <a:gd name="T5" fmla="*/ 18 h 18"/>
                <a:gd name="T6" fmla="*/ 18 h 18"/>
                <a:gd name="T7" fmla="*/ 17 h 18"/>
                <a:gd name="T8" fmla="*/ 13 h 18"/>
                <a:gd name="T9" fmla="*/ 1 h 18"/>
                <a:gd name="T10" fmla="*/ 0 h 18"/>
                <a:gd name="T11" fmla="*/ 0 h 18"/>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Lst>
              <a:rect l="0" t="0" r="r" b="b"/>
              <a:pathLst>
                <a:path h="18">
                  <a:moveTo>
                    <a:pt x="0" y="0"/>
                  </a:moveTo>
                  <a:cubicBezTo>
                    <a:pt x="0" y="0"/>
                    <a:pt x="0" y="0"/>
                    <a:pt x="0" y="0"/>
                  </a:cubicBezTo>
                  <a:cubicBezTo>
                    <a:pt x="0" y="0"/>
                    <a:pt x="0" y="0"/>
                    <a:pt x="0" y="1"/>
                  </a:cubicBezTo>
                  <a:cubicBezTo>
                    <a:pt x="0" y="4"/>
                    <a:pt x="0" y="8"/>
                    <a:pt x="0" y="12"/>
                  </a:cubicBezTo>
                  <a:cubicBezTo>
                    <a:pt x="0" y="13"/>
                    <a:pt x="0" y="15"/>
                    <a:pt x="0" y="16"/>
                  </a:cubicBezTo>
                  <a:cubicBezTo>
                    <a:pt x="0" y="16"/>
                    <a:pt x="0" y="18"/>
                    <a:pt x="0" y="18"/>
                  </a:cubicBezTo>
                  <a:cubicBezTo>
                    <a:pt x="0" y="18"/>
                    <a:pt x="0" y="18"/>
                    <a:pt x="0" y="18"/>
                  </a:cubicBezTo>
                  <a:cubicBezTo>
                    <a:pt x="0" y="18"/>
                    <a:pt x="0" y="18"/>
                    <a:pt x="0" y="17"/>
                  </a:cubicBezTo>
                  <a:cubicBezTo>
                    <a:pt x="0" y="16"/>
                    <a:pt x="0" y="14"/>
                    <a:pt x="0" y="13"/>
                  </a:cubicBezTo>
                  <a:cubicBezTo>
                    <a:pt x="0" y="9"/>
                    <a:pt x="0" y="5"/>
                    <a:pt x="0" y="1"/>
                  </a:cubicBezTo>
                  <a:cubicBezTo>
                    <a:pt x="0" y="1"/>
                    <a:pt x="0" y="0"/>
                    <a:pt x="0" y="0"/>
                  </a:cubicBezTo>
                  <a:cubicBezTo>
                    <a:pt x="0" y="0"/>
                    <a:pt x="0" y="0"/>
                    <a:pt x="0"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0" name="isľiḓê"/>
            <p:cNvSpPr/>
            <p:nvPr userDrawn="1">
              <p:custDataLst>
                <p:tags r:id="rId68"/>
              </p:custDataLst>
            </p:nvPr>
          </p:nvSpPr>
          <p:spPr bwMode="auto">
            <a:xfrm>
              <a:off x="11057656" y="3046403"/>
              <a:ext cx="25601" cy="78769"/>
            </a:xfrm>
            <a:custGeom>
              <a:avLst/>
              <a:gdLst>
                <a:gd name="T0" fmla="*/ 6 w 6"/>
                <a:gd name="T1" fmla="*/ 0 h 19"/>
                <a:gd name="T2" fmla="*/ 6 w 6"/>
                <a:gd name="T3" fmla="*/ 0 h 19"/>
                <a:gd name="T4" fmla="*/ 5 w 6"/>
                <a:gd name="T5" fmla="*/ 1 h 19"/>
                <a:gd name="T6" fmla="*/ 0 w 6"/>
                <a:gd name="T7" fmla="*/ 19 h 19"/>
                <a:gd name="T8" fmla="*/ 1 w 6"/>
                <a:gd name="T9" fmla="*/ 19 h 19"/>
                <a:gd name="T10" fmla="*/ 6 w 6"/>
                <a:gd name="T11" fmla="*/ 1 h 19"/>
                <a:gd name="T12" fmla="*/ 6 w 6"/>
                <a:gd name="T13" fmla="*/ 1 h 19"/>
                <a:gd name="T14" fmla="*/ 6 w 6"/>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9">
                  <a:moveTo>
                    <a:pt x="6" y="0"/>
                  </a:moveTo>
                  <a:cubicBezTo>
                    <a:pt x="6" y="0"/>
                    <a:pt x="6" y="0"/>
                    <a:pt x="6" y="0"/>
                  </a:cubicBezTo>
                  <a:cubicBezTo>
                    <a:pt x="6" y="0"/>
                    <a:pt x="5" y="0"/>
                    <a:pt x="5" y="1"/>
                  </a:cubicBezTo>
                  <a:cubicBezTo>
                    <a:pt x="1" y="6"/>
                    <a:pt x="1" y="13"/>
                    <a:pt x="0" y="19"/>
                  </a:cubicBezTo>
                  <a:cubicBezTo>
                    <a:pt x="0" y="19"/>
                    <a:pt x="1" y="19"/>
                    <a:pt x="1" y="19"/>
                  </a:cubicBezTo>
                  <a:cubicBezTo>
                    <a:pt x="2" y="13"/>
                    <a:pt x="2" y="6"/>
                    <a:pt x="6" y="1"/>
                  </a:cubicBezTo>
                  <a:cubicBezTo>
                    <a:pt x="6" y="1"/>
                    <a:pt x="6" y="1"/>
                    <a:pt x="6" y="1"/>
                  </a:cubicBezTo>
                  <a:cubicBezTo>
                    <a:pt x="6" y="0"/>
                    <a:pt x="6" y="0"/>
                    <a:pt x="6"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1" name="iślídê"/>
            <p:cNvSpPr/>
            <p:nvPr userDrawn="1">
              <p:custDataLst>
                <p:tags r:id="rId69"/>
              </p:custDataLst>
            </p:nvPr>
          </p:nvSpPr>
          <p:spPr bwMode="auto">
            <a:xfrm>
              <a:off x="10951318" y="3115325"/>
              <a:ext cx="124062" cy="37416"/>
            </a:xfrm>
            <a:custGeom>
              <a:avLst/>
              <a:gdLst>
                <a:gd name="T0" fmla="*/ 11 w 30"/>
                <a:gd name="T1" fmla="*/ 0 h 9"/>
                <a:gd name="T2" fmla="*/ 8 w 30"/>
                <a:gd name="T3" fmla="*/ 0 h 9"/>
                <a:gd name="T4" fmla="*/ 7 w 30"/>
                <a:gd name="T5" fmla="*/ 0 h 9"/>
                <a:gd name="T6" fmla="*/ 0 w 30"/>
                <a:gd name="T7" fmla="*/ 3 h 9"/>
                <a:gd name="T8" fmla="*/ 0 w 30"/>
                <a:gd name="T9" fmla="*/ 3 h 9"/>
                <a:gd name="T10" fmla="*/ 0 w 30"/>
                <a:gd name="T11" fmla="*/ 3 h 9"/>
                <a:gd name="T12" fmla="*/ 0 w 30"/>
                <a:gd name="T13" fmla="*/ 4 h 9"/>
                <a:gd name="T14" fmla="*/ 8 w 30"/>
                <a:gd name="T15" fmla="*/ 9 h 9"/>
                <a:gd name="T16" fmla="*/ 9 w 30"/>
                <a:gd name="T17" fmla="*/ 9 h 9"/>
                <a:gd name="T18" fmla="*/ 14 w 30"/>
                <a:gd name="T19" fmla="*/ 9 h 9"/>
                <a:gd name="T20" fmla="*/ 16 w 30"/>
                <a:gd name="T21" fmla="*/ 9 h 9"/>
                <a:gd name="T22" fmla="*/ 18 w 30"/>
                <a:gd name="T23" fmla="*/ 9 h 9"/>
                <a:gd name="T24" fmla="*/ 19 w 30"/>
                <a:gd name="T25" fmla="*/ 9 h 9"/>
                <a:gd name="T26" fmla="*/ 29 w 30"/>
                <a:gd name="T27" fmla="*/ 5 h 9"/>
                <a:gd name="T28" fmla="*/ 30 w 30"/>
                <a:gd name="T29" fmla="*/ 4 h 9"/>
                <a:gd name="T30" fmla="*/ 30 w 30"/>
                <a:gd name="T31" fmla="*/ 3 h 9"/>
                <a:gd name="T32" fmla="*/ 30 w 30"/>
                <a:gd name="T33" fmla="*/ 3 h 9"/>
                <a:gd name="T34" fmla="*/ 27 w 30"/>
                <a:gd name="T35" fmla="*/ 2 h 9"/>
                <a:gd name="T36" fmla="*/ 26 w 30"/>
                <a:gd name="T37" fmla="*/ 2 h 9"/>
                <a:gd name="T38" fmla="*/ 23 w 30"/>
                <a:gd name="T39" fmla="*/ 1 h 9"/>
                <a:gd name="T40" fmla="*/ 20 w 30"/>
                <a:gd name="T41" fmla="*/ 0 h 9"/>
                <a:gd name="T42" fmla="*/ 20 w 30"/>
                <a:gd name="T43" fmla="*/ 0 h 9"/>
                <a:gd name="T44" fmla="*/ 14 w 30"/>
                <a:gd name="T45" fmla="*/ 0 h 9"/>
                <a:gd name="T46" fmla="*/ 11 w 30"/>
                <a:gd name="T4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9">
                  <a:moveTo>
                    <a:pt x="11" y="0"/>
                  </a:moveTo>
                  <a:cubicBezTo>
                    <a:pt x="10" y="0"/>
                    <a:pt x="9" y="0"/>
                    <a:pt x="8" y="0"/>
                  </a:cubicBezTo>
                  <a:cubicBezTo>
                    <a:pt x="8" y="0"/>
                    <a:pt x="7" y="0"/>
                    <a:pt x="7" y="0"/>
                  </a:cubicBezTo>
                  <a:cubicBezTo>
                    <a:pt x="2" y="1"/>
                    <a:pt x="1" y="2"/>
                    <a:pt x="0" y="3"/>
                  </a:cubicBezTo>
                  <a:cubicBezTo>
                    <a:pt x="0" y="3"/>
                    <a:pt x="0" y="3"/>
                    <a:pt x="0" y="3"/>
                  </a:cubicBezTo>
                  <a:cubicBezTo>
                    <a:pt x="0" y="3"/>
                    <a:pt x="0" y="3"/>
                    <a:pt x="0" y="3"/>
                  </a:cubicBezTo>
                  <a:cubicBezTo>
                    <a:pt x="0" y="3"/>
                    <a:pt x="0" y="3"/>
                    <a:pt x="0" y="4"/>
                  </a:cubicBezTo>
                  <a:cubicBezTo>
                    <a:pt x="1" y="5"/>
                    <a:pt x="3" y="7"/>
                    <a:pt x="8" y="9"/>
                  </a:cubicBezTo>
                  <a:cubicBezTo>
                    <a:pt x="8" y="9"/>
                    <a:pt x="9" y="9"/>
                    <a:pt x="9" y="9"/>
                  </a:cubicBezTo>
                  <a:cubicBezTo>
                    <a:pt x="10" y="9"/>
                    <a:pt x="12" y="9"/>
                    <a:pt x="14" y="9"/>
                  </a:cubicBezTo>
                  <a:cubicBezTo>
                    <a:pt x="15" y="9"/>
                    <a:pt x="15" y="9"/>
                    <a:pt x="16" y="9"/>
                  </a:cubicBezTo>
                  <a:cubicBezTo>
                    <a:pt x="17" y="9"/>
                    <a:pt x="17" y="9"/>
                    <a:pt x="18" y="9"/>
                  </a:cubicBezTo>
                  <a:cubicBezTo>
                    <a:pt x="18" y="9"/>
                    <a:pt x="19" y="9"/>
                    <a:pt x="19" y="9"/>
                  </a:cubicBezTo>
                  <a:cubicBezTo>
                    <a:pt x="25" y="9"/>
                    <a:pt x="28" y="6"/>
                    <a:pt x="29" y="5"/>
                  </a:cubicBezTo>
                  <a:cubicBezTo>
                    <a:pt x="30" y="4"/>
                    <a:pt x="30" y="4"/>
                    <a:pt x="30" y="4"/>
                  </a:cubicBezTo>
                  <a:cubicBezTo>
                    <a:pt x="30" y="4"/>
                    <a:pt x="30" y="4"/>
                    <a:pt x="30" y="3"/>
                  </a:cubicBezTo>
                  <a:cubicBezTo>
                    <a:pt x="30" y="3"/>
                    <a:pt x="30" y="3"/>
                    <a:pt x="30" y="3"/>
                  </a:cubicBezTo>
                  <a:cubicBezTo>
                    <a:pt x="29" y="3"/>
                    <a:pt x="28" y="2"/>
                    <a:pt x="27" y="2"/>
                  </a:cubicBezTo>
                  <a:cubicBezTo>
                    <a:pt x="27" y="2"/>
                    <a:pt x="26" y="2"/>
                    <a:pt x="26" y="2"/>
                  </a:cubicBezTo>
                  <a:cubicBezTo>
                    <a:pt x="25" y="1"/>
                    <a:pt x="24" y="1"/>
                    <a:pt x="23" y="1"/>
                  </a:cubicBezTo>
                  <a:cubicBezTo>
                    <a:pt x="22" y="1"/>
                    <a:pt x="21" y="1"/>
                    <a:pt x="20" y="0"/>
                  </a:cubicBezTo>
                  <a:cubicBezTo>
                    <a:pt x="20" y="0"/>
                    <a:pt x="20" y="0"/>
                    <a:pt x="20" y="0"/>
                  </a:cubicBezTo>
                  <a:cubicBezTo>
                    <a:pt x="18" y="0"/>
                    <a:pt x="16" y="0"/>
                    <a:pt x="14" y="0"/>
                  </a:cubicBezTo>
                  <a:cubicBezTo>
                    <a:pt x="13" y="0"/>
                    <a:pt x="12" y="0"/>
                    <a:pt x="11" y="0"/>
                  </a:cubicBezTo>
                </a:path>
              </a:pathLst>
            </a:custGeom>
            <a:solidFill>
              <a:srgbClr val="8787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2" name="íSlïḍè"/>
            <p:cNvSpPr/>
            <p:nvPr userDrawn="1">
              <p:custDataLst>
                <p:tags r:id="rId70"/>
              </p:custDataLst>
            </p:nvPr>
          </p:nvSpPr>
          <p:spPr bwMode="auto">
            <a:xfrm>
              <a:off x="10915872" y="3251202"/>
              <a:ext cx="208739" cy="171324"/>
            </a:xfrm>
            <a:custGeom>
              <a:avLst/>
              <a:gdLst>
                <a:gd name="T0" fmla="*/ 106 w 106"/>
                <a:gd name="T1" fmla="*/ 0 h 87"/>
                <a:gd name="T2" fmla="*/ 106 w 106"/>
                <a:gd name="T3" fmla="*/ 2 h 87"/>
                <a:gd name="T4" fmla="*/ 60 w 106"/>
                <a:gd name="T5" fmla="*/ 2 h 87"/>
                <a:gd name="T6" fmla="*/ 60 w 106"/>
                <a:gd name="T7" fmla="*/ 12 h 87"/>
                <a:gd name="T8" fmla="*/ 58 w 106"/>
                <a:gd name="T9" fmla="*/ 8 h 87"/>
                <a:gd name="T10" fmla="*/ 56 w 106"/>
                <a:gd name="T11" fmla="*/ 12 h 87"/>
                <a:gd name="T12" fmla="*/ 54 w 106"/>
                <a:gd name="T13" fmla="*/ 8 h 87"/>
                <a:gd name="T14" fmla="*/ 52 w 106"/>
                <a:gd name="T15" fmla="*/ 12 h 87"/>
                <a:gd name="T16" fmla="*/ 50 w 106"/>
                <a:gd name="T17" fmla="*/ 8 h 87"/>
                <a:gd name="T18" fmla="*/ 48 w 106"/>
                <a:gd name="T19" fmla="*/ 12 h 87"/>
                <a:gd name="T20" fmla="*/ 45 w 106"/>
                <a:gd name="T21" fmla="*/ 8 h 87"/>
                <a:gd name="T22" fmla="*/ 43 w 106"/>
                <a:gd name="T23" fmla="*/ 12 h 87"/>
                <a:gd name="T24" fmla="*/ 43 w 106"/>
                <a:gd name="T25" fmla="*/ 2 h 87"/>
                <a:gd name="T26" fmla="*/ 0 w 106"/>
                <a:gd name="T27" fmla="*/ 2 h 87"/>
                <a:gd name="T28" fmla="*/ 0 w 106"/>
                <a:gd name="T29" fmla="*/ 87 h 87"/>
                <a:gd name="T30" fmla="*/ 106 w 106"/>
                <a:gd name="T31" fmla="*/ 87 h 87"/>
                <a:gd name="T32" fmla="*/ 106 w 106"/>
                <a:gd name="T33" fmla="*/ 0 h 87"/>
                <a:gd name="T34" fmla="*/ 106 w 106"/>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87">
                  <a:moveTo>
                    <a:pt x="106" y="0"/>
                  </a:moveTo>
                  <a:lnTo>
                    <a:pt x="106" y="2"/>
                  </a:lnTo>
                  <a:lnTo>
                    <a:pt x="60" y="2"/>
                  </a:lnTo>
                  <a:lnTo>
                    <a:pt x="60" y="12"/>
                  </a:lnTo>
                  <a:lnTo>
                    <a:pt x="58" y="8"/>
                  </a:lnTo>
                  <a:lnTo>
                    <a:pt x="56" y="12"/>
                  </a:lnTo>
                  <a:lnTo>
                    <a:pt x="54" y="8"/>
                  </a:lnTo>
                  <a:lnTo>
                    <a:pt x="52" y="12"/>
                  </a:lnTo>
                  <a:lnTo>
                    <a:pt x="50" y="8"/>
                  </a:lnTo>
                  <a:lnTo>
                    <a:pt x="48" y="12"/>
                  </a:lnTo>
                  <a:lnTo>
                    <a:pt x="45" y="8"/>
                  </a:lnTo>
                  <a:lnTo>
                    <a:pt x="43" y="12"/>
                  </a:lnTo>
                  <a:lnTo>
                    <a:pt x="43" y="2"/>
                  </a:lnTo>
                  <a:lnTo>
                    <a:pt x="0" y="2"/>
                  </a:lnTo>
                  <a:lnTo>
                    <a:pt x="0" y="87"/>
                  </a:lnTo>
                  <a:lnTo>
                    <a:pt x="106" y="87"/>
                  </a:lnTo>
                  <a:lnTo>
                    <a:pt x="106" y="0"/>
                  </a:lnTo>
                  <a:lnTo>
                    <a:pt x="106" y="0"/>
                  </a:lnTo>
                  <a:close/>
                </a:path>
              </a:pathLst>
            </a:custGeom>
            <a:solidFill>
              <a:srgbClr val="FFCD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3" name="ïṩḻîḑé"/>
            <p:cNvSpPr/>
            <p:nvPr userDrawn="1">
              <p:custDataLst>
                <p:tags r:id="rId71"/>
              </p:custDataLst>
            </p:nvPr>
          </p:nvSpPr>
          <p:spPr bwMode="auto">
            <a:xfrm>
              <a:off x="10915872" y="3251202"/>
              <a:ext cx="208739" cy="171324"/>
            </a:xfrm>
            <a:custGeom>
              <a:avLst/>
              <a:gdLst>
                <a:gd name="T0" fmla="*/ 106 w 106"/>
                <a:gd name="T1" fmla="*/ 0 h 87"/>
                <a:gd name="T2" fmla="*/ 106 w 106"/>
                <a:gd name="T3" fmla="*/ 2 h 87"/>
                <a:gd name="T4" fmla="*/ 60 w 106"/>
                <a:gd name="T5" fmla="*/ 2 h 87"/>
                <a:gd name="T6" fmla="*/ 60 w 106"/>
                <a:gd name="T7" fmla="*/ 12 h 87"/>
                <a:gd name="T8" fmla="*/ 58 w 106"/>
                <a:gd name="T9" fmla="*/ 8 h 87"/>
                <a:gd name="T10" fmla="*/ 56 w 106"/>
                <a:gd name="T11" fmla="*/ 12 h 87"/>
                <a:gd name="T12" fmla="*/ 54 w 106"/>
                <a:gd name="T13" fmla="*/ 8 h 87"/>
                <a:gd name="T14" fmla="*/ 52 w 106"/>
                <a:gd name="T15" fmla="*/ 12 h 87"/>
                <a:gd name="T16" fmla="*/ 50 w 106"/>
                <a:gd name="T17" fmla="*/ 8 h 87"/>
                <a:gd name="T18" fmla="*/ 48 w 106"/>
                <a:gd name="T19" fmla="*/ 12 h 87"/>
                <a:gd name="T20" fmla="*/ 45 w 106"/>
                <a:gd name="T21" fmla="*/ 8 h 87"/>
                <a:gd name="T22" fmla="*/ 43 w 106"/>
                <a:gd name="T23" fmla="*/ 12 h 87"/>
                <a:gd name="T24" fmla="*/ 43 w 106"/>
                <a:gd name="T25" fmla="*/ 2 h 87"/>
                <a:gd name="T26" fmla="*/ 0 w 106"/>
                <a:gd name="T27" fmla="*/ 2 h 87"/>
                <a:gd name="T28" fmla="*/ 0 w 106"/>
                <a:gd name="T29" fmla="*/ 87 h 87"/>
                <a:gd name="T30" fmla="*/ 106 w 106"/>
                <a:gd name="T31" fmla="*/ 87 h 87"/>
                <a:gd name="T32" fmla="*/ 106 w 106"/>
                <a:gd name="T33" fmla="*/ 0 h 87"/>
                <a:gd name="T34" fmla="*/ 106 w 106"/>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87">
                  <a:moveTo>
                    <a:pt x="106" y="0"/>
                  </a:moveTo>
                  <a:lnTo>
                    <a:pt x="106" y="2"/>
                  </a:lnTo>
                  <a:lnTo>
                    <a:pt x="60" y="2"/>
                  </a:lnTo>
                  <a:lnTo>
                    <a:pt x="60" y="12"/>
                  </a:lnTo>
                  <a:lnTo>
                    <a:pt x="58" y="8"/>
                  </a:lnTo>
                  <a:lnTo>
                    <a:pt x="56" y="12"/>
                  </a:lnTo>
                  <a:lnTo>
                    <a:pt x="54" y="8"/>
                  </a:lnTo>
                  <a:lnTo>
                    <a:pt x="52" y="12"/>
                  </a:lnTo>
                  <a:lnTo>
                    <a:pt x="50" y="8"/>
                  </a:lnTo>
                  <a:lnTo>
                    <a:pt x="48" y="12"/>
                  </a:lnTo>
                  <a:lnTo>
                    <a:pt x="45" y="8"/>
                  </a:lnTo>
                  <a:lnTo>
                    <a:pt x="43" y="12"/>
                  </a:lnTo>
                  <a:lnTo>
                    <a:pt x="43" y="2"/>
                  </a:lnTo>
                  <a:lnTo>
                    <a:pt x="0" y="2"/>
                  </a:lnTo>
                  <a:lnTo>
                    <a:pt x="0" y="87"/>
                  </a:lnTo>
                  <a:lnTo>
                    <a:pt x="106" y="87"/>
                  </a:lnTo>
                  <a:lnTo>
                    <a:pt x="106" y="0"/>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4" name="ïş1iḋè"/>
            <p:cNvSpPr/>
            <p:nvPr userDrawn="1">
              <p:custDataLst>
                <p:tags r:id="rId72"/>
              </p:custDataLst>
            </p:nvPr>
          </p:nvSpPr>
          <p:spPr bwMode="auto">
            <a:xfrm>
              <a:off x="10915872" y="3251202"/>
              <a:ext cx="208739" cy="3939"/>
            </a:xfrm>
            <a:custGeom>
              <a:avLst/>
              <a:gdLst>
                <a:gd name="T0" fmla="*/ 60 w 106"/>
                <a:gd name="T1" fmla="*/ 0 h 2"/>
                <a:gd name="T2" fmla="*/ 60 w 106"/>
                <a:gd name="T3" fmla="*/ 2 h 2"/>
                <a:gd name="T4" fmla="*/ 106 w 106"/>
                <a:gd name="T5" fmla="*/ 2 h 2"/>
                <a:gd name="T6" fmla="*/ 106 w 106"/>
                <a:gd name="T7" fmla="*/ 0 h 2"/>
                <a:gd name="T8" fmla="*/ 60 w 106"/>
                <a:gd name="T9" fmla="*/ 0 h 2"/>
                <a:gd name="T10" fmla="*/ 0 w 106"/>
                <a:gd name="T11" fmla="*/ 0 h 2"/>
                <a:gd name="T12" fmla="*/ 0 w 106"/>
                <a:gd name="T13" fmla="*/ 2 h 2"/>
                <a:gd name="T14" fmla="*/ 43 w 106"/>
                <a:gd name="T15" fmla="*/ 2 h 2"/>
                <a:gd name="T16" fmla="*/ 43 w 106"/>
                <a:gd name="T17" fmla="*/ 0 h 2"/>
                <a:gd name="T18" fmla="*/ 0 w 106"/>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2">
                  <a:moveTo>
                    <a:pt x="60" y="0"/>
                  </a:moveTo>
                  <a:lnTo>
                    <a:pt x="60" y="2"/>
                  </a:lnTo>
                  <a:lnTo>
                    <a:pt x="106" y="2"/>
                  </a:lnTo>
                  <a:lnTo>
                    <a:pt x="106" y="0"/>
                  </a:lnTo>
                  <a:lnTo>
                    <a:pt x="60" y="0"/>
                  </a:lnTo>
                  <a:close/>
                  <a:moveTo>
                    <a:pt x="0" y="0"/>
                  </a:moveTo>
                  <a:lnTo>
                    <a:pt x="0" y="2"/>
                  </a:lnTo>
                  <a:lnTo>
                    <a:pt x="43" y="2"/>
                  </a:lnTo>
                  <a:lnTo>
                    <a:pt x="43" y="0"/>
                  </a:lnTo>
                  <a:lnTo>
                    <a:pt x="0" y="0"/>
                  </a:lnTo>
                  <a:close/>
                </a:path>
              </a:pathLst>
            </a:custGeom>
            <a:solidFill>
              <a:srgbClr val="BF9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5" name="îş1íḑè"/>
            <p:cNvSpPr/>
            <p:nvPr userDrawn="1">
              <p:custDataLst>
                <p:tags r:id="rId73"/>
              </p:custDataLst>
            </p:nvPr>
          </p:nvSpPr>
          <p:spPr bwMode="auto">
            <a:xfrm>
              <a:off x="10915872" y="3251202"/>
              <a:ext cx="208739" cy="3939"/>
            </a:xfrm>
            <a:custGeom>
              <a:avLst/>
              <a:gdLst>
                <a:gd name="T0" fmla="*/ 60 w 106"/>
                <a:gd name="T1" fmla="*/ 0 h 2"/>
                <a:gd name="T2" fmla="*/ 60 w 106"/>
                <a:gd name="T3" fmla="*/ 2 h 2"/>
                <a:gd name="T4" fmla="*/ 106 w 106"/>
                <a:gd name="T5" fmla="*/ 2 h 2"/>
                <a:gd name="T6" fmla="*/ 106 w 106"/>
                <a:gd name="T7" fmla="*/ 0 h 2"/>
                <a:gd name="T8" fmla="*/ 60 w 106"/>
                <a:gd name="T9" fmla="*/ 0 h 2"/>
                <a:gd name="T10" fmla="*/ 0 w 106"/>
                <a:gd name="T11" fmla="*/ 0 h 2"/>
                <a:gd name="T12" fmla="*/ 0 w 106"/>
                <a:gd name="T13" fmla="*/ 2 h 2"/>
                <a:gd name="T14" fmla="*/ 43 w 106"/>
                <a:gd name="T15" fmla="*/ 2 h 2"/>
                <a:gd name="T16" fmla="*/ 43 w 106"/>
                <a:gd name="T17" fmla="*/ 0 h 2"/>
                <a:gd name="T18" fmla="*/ 0 w 106"/>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2">
                  <a:moveTo>
                    <a:pt x="60" y="0"/>
                  </a:moveTo>
                  <a:lnTo>
                    <a:pt x="60" y="2"/>
                  </a:lnTo>
                  <a:lnTo>
                    <a:pt x="106" y="2"/>
                  </a:lnTo>
                  <a:lnTo>
                    <a:pt x="106" y="0"/>
                  </a:lnTo>
                  <a:lnTo>
                    <a:pt x="60" y="0"/>
                  </a:lnTo>
                  <a:moveTo>
                    <a:pt x="0" y="0"/>
                  </a:moveTo>
                  <a:lnTo>
                    <a:pt x="0" y="2"/>
                  </a:lnTo>
                  <a:lnTo>
                    <a:pt x="43" y="2"/>
                  </a:lnTo>
                  <a:lnTo>
                    <a:pt x="4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6" name="îṥļïdê"/>
            <p:cNvSpPr/>
            <p:nvPr userDrawn="1">
              <p:custDataLst>
                <p:tags r:id="rId74"/>
              </p:custDataLst>
            </p:nvPr>
          </p:nvSpPr>
          <p:spPr bwMode="auto">
            <a:xfrm>
              <a:off x="10911933" y="3213787"/>
              <a:ext cx="216616" cy="37416"/>
            </a:xfrm>
            <a:custGeom>
              <a:avLst/>
              <a:gdLst>
                <a:gd name="T0" fmla="*/ 50 w 110"/>
                <a:gd name="T1" fmla="*/ 0 h 19"/>
                <a:gd name="T2" fmla="*/ 62 w 110"/>
                <a:gd name="T3" fmla="*/ 0 h 19"/>
                <a:gd name="T4" fmla="*/ 62 w 110"/>
                <a:gd name="T5" fmla="*/ 19 h 19"/>
                <a:gd name="T6" fmla="*/ 108 w 110"/>
                <a:gd name="T7" fmla="*/ 19 h 19"/>
                <a:gd name="T8" fmla="*/ 108 w 110"/>
                <a:gd name="T9" fmla="*/ 19 h 19"/>
                <a:gd name="T10" fmla="*/ 110 w 110"/>
                <a:gd name="T11" fmla="*/ 19 h 19"/>
                <a:gd name="T12" fmla="*/ 110 w 110"/>
                <a:gd name="T13" fmla="*/ 0 h 19"/>
                <a:gd name="T14" fmla="*/ 77 w 110"/>
                <a:gd name="T15" fmla="*/ 0 h 19"/>
                <a:gd name="T16" fmla="*/ 77 w 110"/>
                <a:gd name="T17" fmla="*/ 0 h 19"/>
                <a:gd name="T18" fmla="*/ 58 w 110"/>
                <a:gd name="T19" fmla="*/ 0 h 19"/>
                <a:gd name="T20" fmla="*/ 56 w 110"/>
                <a:gd name="T21" fmla="*/ 0 h 19"/>
                <a:gd name="T22" fmla="*/ 50 w 110"/>
                <a:gd name="T23" fmla="*/ 0 h 19"/>
                <a:gd name="T24" fmla="*/ 0 w 110"/>
                <a:gd name="T25" fmla="*/ 0 h 19"/>
                <a:gd name="T26" fmla="*/ 0 w 110"/>
                <a:gd name="T27" fmla="*/ 19 h 19"/>
                <a:gd name="T28" fmla="*/ 2 w 110"/>
                <a:gd name="T29" fmla="*/ 19 h 19"/>
                <a:gd name="T30" fmla="*/ 45 w 110"/>
                <a:gd name="T31" fmla="*/ 19 h 19"/>
                <a:gd name="T32" fmla="*/ 45 w 110"/>
                <a:gd name="T33" fmla="*/ 0 h 19"/>
                <a:gd name="T34" fmla="*/ 41 w 110"/>
                <a:gd name="T35" fmla="*/ 0 h 19"/>
                <a:gd name="T36" fmla="*/ 39 w 110"/>
                <a:gd name="T37" fmla="*/ 0 h 19"/>
                <a:gd name="T38" fmla="*/ 25 w 110"/>
                <a:gd name="T39" fmla="*/ 0 h 19"/>
                <a:gd name="T40" fmla="*/ 25 w 110"/>
                <a:gd name="T41" fmla="*/ 0 h 19"/>
                <a:gd name="T42" fmla="*/ 0 w 11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19">
                  <a:moveTo>
                    <a:pt x="50" y="0"/>
                  </a:moveTo>
                  <a:lnTo>
                    <a:pt x="62" y="0"/>
                  </a:lnTo>
                  <a:lnTo>
                    <a:pt x="62" y="19"/>
                  </a:lnTo>
                  <a:lnTo>
                    <a:pt x="108" y="19"/>
                  </a:lnTo>
                  <a:lnTo>
                    <a:pt x="108" y="19"/>
                  </a:lnTo>
                  <a:lnTo>
                    <a:pt x="110" y="19"/>
                  </a:lnTo>
                  <a:lnTo>
                    <a:pt x="110" y="0"/>
                  </a:lnTo>
                  <a:lnTo>
                    <a:pt x="77" y="0"/>
                  </a:lnTo>
                  <a:lnTo>
                    <a:pt x="77" y="0"/>
                  </a:lnTo>
                  <a:lnTo>
                    <a:pt x="58" y="0"/>
                  </a:lnTo>
                  <a:lnTo>
                    <a:pt x="56" y="0"/>
                  </a:lnTo>
                  <a:lnTo>
                    <a:pt x="50" y="0"/>
                  </a:lnTo>
                  <a:close/>
                  <a:moveTo>
                    <a:pt x="0" y="0"/>
                  </a:moveTo>
                  <a:lnTo>
                    <a:pt x="0" y="19"/>
                  </a:lnTo>
                  <a:lnTo>
                    <a:pt x="2" y="19"/>
                  </a:lnTo>
                  <a:lnTo>
                    <a:pt x="45" y="19"/>
                  </a:lnTo>
                  <a:lnTo>
                    <a:pt x="45" y="0"/>
                  </a:lnTo>
                  <a:lnTo>
                    <a:pt x="41" y="0"/>
                  </a:lnTo>
                  <a:lnTo>
                    <a:pt x="39" y="0"/>
                  </a:lnTo>
                  <a:lnTo>
                    <a:pt x="25" y="0"/>
                  </a:lnTo>
                  <a:lnTo>
                    <a:pt x="25" y="0"/>
                  </a:lnTo>
                  <a:lnTo>
                    <a:pt x="0" y="0"/>
                  </a:lnTo>
                  <a:close/>
                </a:path>
              </a:pathLst>
            </a:custGeom>
            <a:solidFill>
              <a:srgbClr val="FFCD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7" name="îš1ïďè"/>
            <p:cNvSpPr/>
            <p:nvPr userDrawn="1">
              <p:custDataLst>
                <p:tags r:id="rId75"/>
              </p:custDataLst>
            </p:nvPr>
          </p:nvSpPr>
          <p:spPr bwMode="auto">
            <a:xfrm>
              <a:off x="10911933" y="3213787"/>
              <a:ext cx="216616" cy="37416"/>
            </a:xfrm>
            <a:custGeom>
              <a:avLst/>
              <a:gdLst>
                <a:gd name="T0" fmla="*/ 50 w 110"/>
                <a:gd name="T1" fmla="*/ 0 h 19"/>
                <a:gd name="T2" fmla="*/ 62 w 110"/>
                <a:gd name="T3" fmla="*/ 0 h 19"/>
                <a:gd name="T4" fmla="*/ 62 w 110"/>
                <a:gd name="T5" fmla="*/ 19 h 19"/>
                <a:gd name="T6" fmla="*/ 108 w 110"/>
                <a:gd name="T7" fmla="*/ 19 h 19"/>
                <a:gd name="T8" fmla="*/ 108 w 110"/>
                <a:gd name="T9" fmla="*/ 19 h 19"/>
                <a:gd name="T10" fmla="*/ 110 w 110"/>
                <a:gd name="T11" fmla="*/ 19 h 19"/>
                <a:gd name="T12" fmla="*/ 110 w 110"/>
                <a:gd name="T13" fmla="*/ 0 h 19"/>
                <a:gd name="T14" fmla="*/ 77 w 110"/>
                <a:gd name="T15" fmla="*/ 0 h 19"/>
                <a:gd name="T16" fmla="*/ 77 w 110"/>
                <a:gd name="T17" fmla="*/ 0 h 19"/>
                <a:gd name="T18" fmla="*/ 58 w 110"/>
                <a:gd name="T19" fmla="*/ 0 h 19"/>
                <a:gd name="T20" fmla="*/ 56 w 110"/>
                <a:gd name="T21" fmla="*/ 0 h 19"/>
                <a:gd name="T22" fmla="*/ 50 w 110"/>
                <a:gd name="T23" fmla="*/ 0 h 19"/>
                <a:gd name="T24" fmla="*/ 0 w 110"/>
                <a:gd name="T25" fmla="*/ 0 h 19"/>
                <a:gd name="T26" fmla="*/ 0 w 110"/>
                <a:gd name="T27" fmla="*/ 19 h 19"/>
                <a:gd name="T28" fmla="*/ 2 w 110"/>
                <a:gd name="T29" fmla="*/ 19 h 19"/>
                <a:gd name="T30" fmla="*/ 45 w 110"/>
                <a:gd name="T31" fmla="*/ 19 h 19"/>
                <a:gd name="T32" fmla="*/ 45 w 110"/>
                <a:gd name="T33" fmla="*/ 0 h 19"/>
                <a:gd name="T34" fmla="*/ 41 w 110"/>
                <a:gd name="T35" fmla="*/ 0 h 19"/>
                <a:gd name="T36" fmla="*/ 39 w 110"/>
                <a:gd name="T37" fmla="*/ 0 h 19"/>
                <a:gd name="T38" fmla="*/ 25 w 110"/>
                <a:gd name="T39" fmla="*/ 0 h 19"/>
                <a:gd name="T40" fmla="*/ 25 w 110"/>
                <a:gd name="T41" fmla="*/ 0 h 19"/>
                <a:gd name="T42" fmla="*/ 0 w 11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19">
                  <a:moveTo>
                    <a:pt x="50" y="0"/>
                  </a:moveTo>
                  <a:lnTo>
                    <a:pt x="62" y="0"/>
                  </a:lnTo>
                  <a:lnTo>
                    <a:pt x="62" y="19"/>
                  </a:lnTo>
                  <a:lnTo>
                    <a:pt x="108" y="19"/>
                  </a:lnTo>
                  <a:lnTo>
                    <a:pt x="108" y="19"/>
                  </a:lnTo>
                  <a:lnTo>
                    <a:pt x="110" y="19"/>
                  </a:lnTo>
                  <a:lnTo>
                    <a:pt x="110" y="0"/>
                  </a:lnTo>
                  <a:lnTo>
                    <a:pt x="77" y="0"/>
                  </a:lnTo>
                  <a:lnTo>
                    <a:pt x="77" y="0"/>
                  </a:lnTo>
                  <a:lnTo>
                    <a:pt x="58" y="0"/>
                  </a:lnTo>
                  <a:lnTo>
                    <a:pt x="56" y="0"/>
                  </a:lnTo>
                  <a:lnTo>
                    <a:pt x="50" y="0"/>
                  </a:lnTo>
                  <a:moveTo>
                    <a:pt x="0" y="0"/>
                  </a:moveTo>
                  <a:lnTo>
                    <a:pt x="0" y="19"/>
                  </a:lnTo>
                  <a:lnTo>
                    <a:pt x="2" y="19"/>
                  </a:lnTo>
                  <a:lnTo>
                    <a:pt x="45" y="19"/>
                  </a:lnTo>
                  <a:lnTo>
                    <a:pt x="45" y="0"/>
                  </a:lnTo>
                  <a:lnTo>
                    <a:pt x="41" y="0"/>
                  </a:lnTo>
                  <a:lnTo>
                    <a:pt x="39" y="0"/>
                  </a:lnTo>
                  <a:lnTo>
                    <a:pt x="25" y="0"/>
                  </a:lnTo>
                  <a:lnTo>
                    <a:pt x="2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8" name="ïşḷide"/>
            <p:cNvSpPr/>
            <p:nvPr userDrawn="1">
              <p:custDataLst>
                <p:tags r:id="rId76"/>
              </p:custDataLst>
            </p:nvPr>
          </p:nvSpPr>
          <p:spPr bwMode="auto">
            <a:xfrm>
              <a:off x="11000549" y="3213787"/>
              <a:ext cx="33477" cy="61047"/>
            </a:xfrm>
            <a:custGeom>
              <a:avLst/>
              <a:gdLst>
                <a:gd name="T0" fmla="*/ 0 w 17"/>
                <a:gd name="T1" fmla="*/ 0 h 31"/>
                <a:gd name="T2" fmla="*/ 0 w 17"/>
                <a:gd name="T3" fmla="*/ 0 h 31"/>
                <a:gd name="T4" fmla="*/ 0 w 17"/>
                <a:gd name="T5" fmla="*/ 19 h 31"/>
                <a:gd name="T6" fmla="*/ 0 w 17"/>
                <a:gd name="T7" fmla="*/ 21 h 31"/>
                <a:gd name="T8" fmla="*/ 0 w 17"/>
                <a:gd name="T9" fmla="*/ 31 h 31"/>
                <a:gd name="T10" fmla="*/ 2 w 17"/>
                <a:gd name="T11" fmla="*/ 27 h 31"/>
                <a:gd name="T12" fmla="*/ 5 w 17"/>
                <a:gd name="T13" fmla="*/ 31 h 31"/>
                <a:gd name="T14" fmla="*/ 7 w 17"/>
                <a:gd name="T15" fmla="*/ 27 h 31"/>
                <a:gd name="T16" fmla="*/ 9 w 17"/>
                <a:gd name="T17" fmla="*/ 31 h 31"/>
                <a:gd name="T18" fmla="*/ 11 w 17"/>
                <a:gd name="T19" fmla="*/ 27 h 31"/>
                <a:gd name="T20" fmla="*/ 13 w 17"/>
                <a:gd name="T21" fmla="*/ 31 h 31"/>
                <a:gd name="T22" fmla="*/ 15 w 17"/>
                <a:gd name="T23" fmla="*/ 27 h 31"/>
                <a:gd name="T24" fmla="*/ 17 w 17"/>
                <a:gd name="T25" fmla="*/ 31 h 31"/>
                <a:gd name="T26" fmla="*/ 17 w 17"/>
                <a:gd name="T27" fmla="*/ 21 h 31"/>
                <a:gd name="T28" fmla="*/ 17 w 17"/>
                <a:gd name="T29" fmla="*/ 19 h 31"/>
                <a:gd name="T30" fmla="*/ 17 w 17"/>
                <a:gd name="T31" fmla="*/ 0 h 31"/>
                <a:gd name="T32" fmla="*/ 5 w 17"/>
                <a:gd name="T33" fmla="*/ 0 h 31"/>
                <a:gd name="T34" fmla="*/ 0 w 17"/>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31">
                  <a:moveTo>
                    <a:pt x="0" y="0"/>
                  </a:moveTo>
                  <a:lnTo>
                    <a:pt x="0" y="0"/>
                  </a:lnTo>
                  <a:lnTo>
                    <a:pt x="0" y="19"/>
                  </a:lnTo>
                  <a:lnTo>
                    <a:pt x="0" y="21"/>
                  </a:lnTo>
                  <a:lnTo>
                    <a:pt x="0" y="31"/>
                  </a:lnTo>
                  <a:lnTo>
                    <a:pt x="2" y="27"/>
                  </a:lnTo>
                  <a:lnTo>
                    <a:pt x="5" y="31"/>
                  </a:lnTo>
                  <a:lnTo>
                    <a:pt x="7" y="27"/>
                  </a:lnTo>
                  <a:lnTo>
                    <a:pt x="9" y="31"/>
                  </a:lnTo>
                  <a:lnTo>
                    <a:pt x="11" y="27"/>
                  </a:lnTo>
                  <a:lnTo>
                    <a:pt x="13" y="31"/>
                  </a:lnTo>
                  <a:lnTo>
                    <a:pt x="15" y="27"/>
                  </a:lnTo>
                  <a:lnTo>
                    <a:pt x="17" y="31"/>
                  </a:lnTo>
                  <a:lnTo>
                    <a:pt x="17" y="21"/>
                  </a:lnTo>
                  <a:lnTo>
                    <a:pt x="17" y="19"/>
                  </a:lnTo>
                  <a:lnTo>
                    <a:pt x="17" y="0"/>
                  </a:lnTo>
                  <a:lnTo>
                    <a:pt x="5" y="0"/>
                  </a:lnTo>
                  <a:lnTo>
                    <a:pt x="0" y="0"/>
                  </a:lnTo>
                  <a:close/>
                </a:path>
              </a:pathLst>
            </a:custGeom>
            <a:solidFill>
              <a:srgbClr val="EE9B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9" name="iṣļïḋê"/>
            <p:cNvSpPr/>
            <p:nvPr userDrawn="1">
              <p:custDataLst>
                <p:tags r:id="rId77"/>
              </p:custDataLst>
            </p:nvPr>
          </p:nvSpPr>
          <p:spPr bwMode="auto">
            <a:xfrm>
              <a:off x="11000549" y="3213787"/>
              <a:ext cx="33477" cy="61047"/>
            </a:xfrm>
            <a:custGeom>
              <a:avLst/>
              <a:gdLst>
                <a:gd name="T0" fmla="*/ 0 w 17"/>
                <a:gd name="T1" fmla="*/ 0 h 31"/>
                <a:gd name="T2" fmla="*/ 0 w 17"/>
                <a:gd name="T3" fmla="*/ 0 h 31"/>
                <a:gd name="T4" fmla="*/ 0 w 17"/>
                <a:gd name="T5" fmla="*/ 19 h 31"/>
                <a:gd name="T6" fmla="*/ 0 w 17"/>
                <a:gd name="T7" fmla="*/ 21 h 31"/>
                <a:gd name="T8" fmla="*/ 0 w 17"/>
                <a:gd name="T9" fmla="*/ 31 h 31"/>
                <a:gd name="T10" fmla="*/ 2 w 17"/>
                <a:gd name="T11" fmla="*/ 27 h 31"/>
                <a:gd name="T12" fmla="*/ 5 w 17"/>
                <a:gd name="T13" fmla="*/ 31 h 31"/>
                <a:gd name="T14" fmla="*/ 7 w 17"/>
                <a:gd name="T15" fmla="*/ 27 h 31"/>
                <a:gd name="T16" fmla="*/ 9 w 17"/>
                <a:gd name="T17" fmla="*/ 31 h 31"/>
                <a:gd name="T18" fmla="*/ 11 w 17"/>
                <a:gd name="T19" fmla="*/ 27 h 31"/>
                <a:gd name="T20" fmla="*/ 13 w 17"/>
                <a:gd name="T21" fmla="*/ 31 h 31"/>
                <a:gd name="T22" fmla="*/ 15 w 17"/>
                <a:gd name="T23" fmla="*/ 27 h 31"/>
                <a:gd name="T24" fmla="*/ 17 w 17"/>
                <a:gd name="T25" fmla="*/ 31 h 31"/>
                <a:gd name="T26" fmla="*/ 17 w 17"/>
                <a:gd name="T27" fmla="*/ 21 h 31"/>
                <a:gd name="T28" fmla="*/ 17 w 17"/>
                <a:gd name="T29" fmla="*/ 19 h 31"/>
                <a:gd name="T30" fmla="*/ 17 w 17"/>
                <a:gd name="T31" fmla="*/ 0 h 31"/>
                <a:gd name="T32" fmla="*/ 5 w 17"/>
                <a:gd name="T33" fmla="*/ 0 h 31"/>
                <a:gd name="T34" fmla="*/ 0 w 17"/>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31">
                  <a:moveTo>
                    <a:pt x="0" y="0"/>
                  </a:moveTo>
                  <a:lnTo>
                    <a:pt x="0" y="0"/>
                  </a:lnTo>
                  <a:lnTo>
                    <a:pt x="0" y="19"/>
                  </a:lnTo>
                  <a:lnTo>
                    <a:pt x="0" y="21"/>
                  </a:lnTo>
                  <a:lnTo>
                    <a:pt x="0" y="31"/>
                  </a:lnTo>
                  <a:lnTo>
                    <a:pt x="2" y="27"/>
                  </a:lnTo>
                  <a:lnTo>
                    <a:pt x="5" y="31"/>
                  </a:lnTo>
                  <a:lnTo>
                    <a:pt x="7" y="27"/>
                  </a:lnTo>
                  <a:lnTo>
                    <a:pt x="9" y="31"/>
                  </a:lnTo>
                  <a:lnTo>
                    <a:pt x="11" y="27"/>
                  </a:lnTo>
                  <a:lnTo>
                    <a:pt x="13" y="31"/>
                  </a:lnTo>
                  <a:lnTo>
                    <a:pt x="15" y="27"/>
                  </a:lnTo>
                  <a:lnTo>
                    <a:pt x="17" y="31"/>
                  </a:lnTo>
                  <a:lnTo>
                    <a:pt x="17" y="21"/>
                  </a:lnTo>
                  <a:lnTo>
                    <a:pt x="17" y="19"/>
                  </a:lnTo>
                  <a:lnTo>
                    <a:pt x="17" y="0"/>
                  </a:lnTo>
                  <a:lnTo>
                    <a:pt x="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1" name="ïśľídê"/>
            <p:cNvSpPr/>
            <p:nvPr userDrawn="1">
              <p:custDataLst>
                <p:tags r:id="rId78"/>
              </p:custDataLst>
            </p:nvPr>
          </p:nvSpPr>
          <p:spPr bwMode="auto">
            <a:xfrm>
              <a:off x="10525963" y="2384741"/>
              <a:ext cx="102399" cy="102399"/>
            </a:xfrm>
            <a:custGeom>
              <a:avLst/>
              <a:gdLst>
                <a:gd name="T0" fmla="*/ 23 w 25"/>
                <a:gd name="T1" fmla="*/ 13 h 25"/>
                <a:gd name="T2" fmla="*/ 21 w 25"/>
                <a:gd name="T3" fmla="*/ 13 h 25"/>
                <a:gd name="T4" fmla="*/ 13 w 25"/>
                <a:gd name="T5" fmla="*/ 21 h 25"/>
                <a:gd name="T6" fmla="*/ 4 w 25"/>
                <a:gd name="T7" fmla="*/ 13 h 25"/>
                <a:gd name="T8" fmla="*/ 13 w 25"/>
                <a:gd name="T9" fmla="*/ 4 h 25"/>
                <a:gd name="T10" fmla="*/ 21 w 25"/>
                <a:gd name="T11" fmla="*/ 13 h 25"/>
                <a:gd name="T12" fmla="*/ 23 w 25"/>
                <a:gd name="T13" fmla="*/ 13 h 25"/>
                <a:gd name="T14" fmla="*/ 25 w 25"/>
                <a:gd name="T15" fmla="*/ 13 h 25"/>
                <a:gd name="T16" fmla="*/ 13 w 25"/>
                <a:gd name="T17" fmla="*/ 0 h 25"/>
                <a:gd name="T18" fmla="*/ 0 w 25"/>
                <a:gd name="T19" fmla="*/ 13 h 25"/>
                <a:gd name="T20" fmla="*/ 13 w 25"/>
                <a:gd name="T21" fmla="*/ 25 h 25"/>
                <a:gd name="T22" fmla="*/ 25 w 25"/>
                <a:gd name="T23" fmla="*/ 13 h 25"/>
                <a:gd name="T24" fmla="*/ 23 w 25"/>
                <a:gd name="T25"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3"/>
                  </a:moveTo>
                  <a:cubicBezTo>
                    <a:pt x="21" y="13"/>
                    <a:pt x="21" y="13"/>
                    <a:pt x="21" y="13"/>
                  </a:cubicBezTo>
                  <a:cubicBezTo>
                    <a:pt x="21" y="17"/>
                    <a:pt x="18" y="21"/>
                    <a:pt x="13" y="21"/>
                  </a:cubicBezTo>
                  <a:cubicBezTo>
                    <a:pt x="8" y="21"/>
                    <a:pt x="4" y="17"/>
                    <a:pt x="4" y="13"/>
                  </a:cubicBezTo>
                  <a:cubicBezTo>
                    <a:pt x="4" y="8"/>
                    <a:pt x="8" y="4"/>
                    <a:pt x="13" y="4"/>
                  </a:cubicBezTo>
                  <a:cubicBezTo>
                    <a:pt x="18" y="4"/>
                    <a:pt x="21" y="8"/>
                    <a:pt x="21" y="13"/>
                  </a:cubicBezTo>
                  <a:cubicBezTo>
                    <a:pt x="23" y="13"/>
                    <a:pt x="23" y="13"/>
                    <a:pt x="23" y="13"/>
                  </a:cubicBezTo>
                  <a:cubicBezTo>
                    <a:pt x="25" y="13"/>
                    <a:pt x="25" y="13"/>
                    <a:pt x="25" y="13"/>
                  </a:cubicBezTo>
                  <a:cubicBezTo>
                    <a:pt x="25" y="6"/>
                    <a:pt x="20" y="0"/>
                    <a:pt x="13" y="0"/>
                  </a:cubicBezTo>
                  <a:cubicBezTo>
                    <a:pt x="6" y="0"/>
                    <a:pt x="0" y="6"/>
                    <a:pt x="0" y="13"/>
                  </a:cubicBezTo>
                  <a:cubicBezTo>
                    <a:pt x="0" y="20"/>
                    <a:pt x="6" y="25"/>
                    <a:pt x="13" y="25"/>
                  </a:cubicBezTo>
                  <a:cubicBezTo>
                    <a:pt x="20" y="25"/>
                    <a:pt x="25" y="20"/>
                    <a:pt x="25" y="13"/>
                  </a:cubicBezTo>
                  <a:lnTo>
                    <a:pt x="23" y="13"/>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4" name="ïśľïde"/>
            <p:cNvSpPr/>
            <p:nvPr userDrawn="1">
              <p:custDataLst>
                <p:tags r:id="rId79"/>
              </p:custDataLst>
            </p:nvPr>
          </p:nvSpPr>
          <p:spPr bwMode="auto">
            <a:xfrm>
              <a:off x="11291996" y="2085417"/>
              <a:ext cx="19693" cy="82708"/>
            </a:xfrm>
            <a:custGeom>
              <a:avLst/>
              <a:gdLst>
                <a:gd name="T0" fmla="*/ 0 w 5"/>
                <a:gd name="T1" fmla="*/ 3 h 20"/>
                <a:gd name="T2" fmla="*/ 0 w 5"/>
                <a:gd name="T3" fmla="*/ 18 h 20"/>
                <a:gd name="T4" fmla="*/ 3 w 5"/>
                <a:gd name="T5" fmla="*/ 20 h 20"/>
                <a:gd name="T6" fmla="*/ 5 w 5"/>
                <a:gd name="T7" fmla="*/ 18 h 20"/>
                <a:gd name="T8" fmla="*/ 5 w 5"/>
                <a:gd name="T9" fmla="*/ 3 h 20"/>
                <a:gd name="T10" fmla="*/ 3 w 5"/>
                <a:gd name="T11" fmla="*/ 0 h 20"/>
                <a:gd name="T12" fmla="*/ 0 w 5"/>
                <a:gd name="T13" fmla="*/ 3 h 20"/>
              </a:gdLst>
              <a:ahLst/>
              <a:cxnLst>
                <a:cxn ang="0">
                  <a:pos x="T0" y="T1"/>
                </a:cxn>
                <a:cxn ang="0">
                  <a:pos x="T2" y="T3"/>
                </a:cxn>
                <a:cxn ang="0">
                  <a:pos x="T4" y="T5"/>
                </a:cxn>
                <a:cxn ang="0">
                  <a:pos x="T6" y="T7"/>
                </a:cxn>
                <a:cxn ang="0">
                  <a:pos x="T8" y="T9"/>
                </a:cxn>
                <a:cxn ang="0">
                  <a:pos x="T10" y="T11"/>
                </a:cxn>
                <a:cxn ang="0">
                  <a:pos x="T12" y="T13"/>
                </a:cxn>
              </a:cxnLst>
              <a:rect l="0" t="0" r="r" b="b"/>
              <a:pathLst>
                <a:path w="5" h="20">
                  <a:moveTo>
                    <a:pt x="0" y="3"/>
                  </a:moveTo>
                  <a:cubicBezTo>
                    <a:pt x="0" y="18"/>
                    <a:pt x="0" y="18"/>
                    <a:pt x="0" y="18"/>
                  </a:cubicBezTo>
                  <a:cubicBezTo>
                    <a:pt x="0" y="19"/>
                    <a:pt x="1" y="20"/>
                    <a:pt x="3" y="20"/>
                  </a:cubicBezTo>
                  <a:cubicBezTo>
                    <a:pt x="4" y="20"/>
                    <a:pt x="5" y="19"/>
                    <a:pt x="5" y="18"/>
                  </a:cubicBezTo>
                  <a:cubicBezTo>
                    <a:pt x="5" y="3"/>
                    <a:pt x="5" y="3"/>
                    <a:pt x="5" y="3"/>
                  </a:cubicBezTo>
                  <a:cubicBezTo>
                    <a:pt x="5" y="1"/>
                    <a:pt x="4" y="0"/>
                    <a:pt x="3" y="0"/>
                  </a:cubicBezTo>
                  <a:cubicBezTo>
                    <a:pt x="1" y="0"/>
                    <a:pt x="0" y="1"/>
                    <a:pt x="0" y="3"/>
                  </a:cubicBezTo>
                </a:path>
              </a:pathLst>
            </a:custGeom>
            <a:solidFill>
              <a:schemeClr val="accent3"/>
            </a:solidFill>
            <a:ln>
              <a:noFill/>
            </a:ln>
          </p:spPr>
          <p:txBody>
            <a:bodyPr anchor="ctr"/>
            <a:lstStyle/>
            <a:p>
              <a:pPr algn="ctr"/>
              <a:endParaRPr sz="100"/>
            </a:p>
          </p:txBody>
        </p:sp>
        <p:sp>
          <p:nvSpPr>
            <p:cNvPr id="285" name="ïṩḷîḍé"/>
            <p:cNvSpPr/>
            <p:nvPr userDrawn="1">
              <p:custDataLst>
                <p:tags r:id="rId80"/>
              </p:custDataLst>
            </p:nvPr>
          </p:nvSpPr>
          <p:spPr bwMode="auto">
            <a:xfrm>
              <a:off x="11262456" y="2118894"/>
              <a:ext cx="78769" cy="15754"/>
            </a:xfrm>
            <a:custGeom>
              <a:avLst/>
              <a:gdLst>
                <a:gd name="T0" fmla="*/ 17 w 19"/>
                <a:gd name="T1" fmla="*/ 0 h 4"/>
                <a:gd name="T2" fmla="*/ 2 w 19"/>
                <a:gd name="T3" fmla="*/ 0 h 4"/>
                <a:gd name="T4" fmla="*/ 0 w 19"/>
                <a:gd name="T5" fmla="*/ 2 h 4"/>
                <a:gd name="T6" fmla="*/ 2 w 19"/>
                <a:gd name="T7" fmla="*/ 4 h 4"/>
                <a:gd name="T8" fmla="*/ 17 w 19"/>
                <a:gd name="T9" fmla="*/ 4 h 4"/>
                <a:gd name="T10" fmla="*/ 19 w 19"/>
                <a:gd name="T11" fmla="*/ 2 h 4"/>
                <a:gd name="T12" fmla="*/ 17 w 19"/>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9" h="4">
                  <a:moveTo>
                    <a:pt x="17" y="0"/>
                  </a:moveTo>
                  <a:cubicBezTo>
                    <a:pt x="2" y="0"/>
                    <a:pt x="2" y="0"/>
                    <a:pt x="2" y="0"/>
                  </a:cubicBezTo>
                  <a:cubicBezTo>
                    <a:pt x="1" y="0"/>
                    <a:pt x="0" y="1"/>
                    <a:pt x="0" y="2"/>
                  </a:cubicBezTo>
                  <a:cubicBezTo>
                    <a:pt x="0" y="3"/>
                    <a:pt x="1" y="4"/>
                    <a:pt x="2" y="4"/>
                  </a:cubicBezTo>
                  <a:cubicBezTo>
                    <a:pt x="17" y="4"/>
                    <a:pt x="17" y="4"/>
                    <a:pt x="17" y="4"/>
                  </a:cubicBezTo>
                  <a:cubicBezTo>
                    <a:pt x="19" y="4"/>
                    <a:pt x="19" y="3"/>
                    <a:pt x="19" y="2"/>
                  </a:cubicBezTo>
                  <a:cubicBezTo>
                    <a:pt x="19" y="1"/>
                    <a:pt x="19" y="0"/>
                    <a:pt x="17" y="0"/>
                  </a:cubicBezTo>
                </a:path>
              </a:pathLst>
            </a:custGeom>
            <a:solidFill>
              <a:schemeClr val="accent3"/>
            </a:solidFill>
            <a:ln>
              <a:noFill/>
            </a:ln>
          </p:spPr>
          <p:txBody>
            <a:bodyPr anchor="ctr"/>
            <a:lstStyle/>
            <a:p>
              <a:pPr algn="ctr"/>
              <a:endParaRPr sz="100"/>
            </a:p>
          </p:txBody>
        </p:sp>
      </p:grpSp>
      <p:grpSp>
        <p:nvGrpSpPr>
          <p:cNvPr id="286" name="组合 285"/>
          <p:cNvGrpSpPr/>
          <p:nvPr userDrawn="1">
            <p:custDataLst>
              <p:tags r:id="rId19"/>
            </p:custDataLst>
          </p:nvPr>
        </p:nvGrpSpPr>
        <p:grpSpPr>
          <a:xfrm>
            <a:off x="8600442" y="3327509"/>
            <a:ext cx="62031" cy="62031"/>
            <a:chOff x="11321294" y="4349666"/>
            <a:chExt cx="79484" cy="79484"/>
          </a:xfrm>
          <a:solidFill>
            <a:schemeClr val="accent1">
              <a:lumMod val="20000"/>
              <a:lumOff val="80000"/>
            </a:schemeClr>
          </a:solidFill>
        </p:grpSpPr>
        <p:sp>
          <p:nvSpPr>
            <p:cNvPr id="333" name="íṧ1íḑé"/>
            <p:cNvSpPr/>
            <p:nvPr>
              <p:custDataLst>
                <p:tags r:id="rId40"/>
              </p:custDataLst>
            </p:nvPr>
          </p:nvSpPr>
          <p:spPr bwMode="auto">
            <a:xfrm>
              <a:off x="11353467" y="4349666"/>
              <a:ext cx="15140" cy="79484"/>
            </a:xfrm>
            <a:custGeom>
              <a:avLst/>
              <a:gdLst>
                <a:gd name="T0" fmla="*/ 0 w 4"/>
                <a:gd name="T1" fmla="*/ 3 h 20"/>
                <a:gd name="T2" fmla="*/ 0 w 4"/>
                <a:gd name="T3" fmla="*/ 18 h 20"/>
                <a:gd name="T4" fmla="*/ 2 w 4"/>
                <a:gd name="T5" fmla="*/ 20 h 20"/>
                <a:gd name="T6" fmla="*/ 4 w 4"/>
                <a:gd name="T7" fmla="*/ 18 h 20"/>
                <a:gd name="T8" fmla="*/ 4 w 4"/>
                <a:gd name="T9" fmla="*/ 3 h 20"/>
                <a:gd name="T10" fmla="*/ 2 w 4"/>
                <a:gd name="T11" fmla="*/ 0 h 20"/>
                <a:gd name="T12" fmla="*/ 0 w 4"/>
                <a:gd name="T13" fmla="*/ 3 h 20"/>
              </a:gdLst>
              <a:ahLst/>
              <a:cxnLst>
                <a:cxn ang="0">
                  <a:pos x="T0" y="T1"/>
                </a:cxn>
                <a:cxn ang="0">
                  <a:pos x="T2" y="T3"/>
                </a:cxn>
                <a:cxn ang="0">
                  <a:pos x="T4" y="T5"/>
                </a:cxn>
                <a:cxn ang="0">
                  <a:pos x="T6" y="T7"/>
                </a:cxn>
                <a:cxn ang="0">
                  <a:pos x="T8" y="T9"/>
                </a:cxn>
                <a:cxn ang="0">
                  <a:pos x="T10" y="T11"/>
                </a:cxn>
                <a:cxn ang="0">
                  <a:pos x="T12" y="T13"/>
                </a:cxn>
              </a:cxnLst>
              <a:rect l="0" t="0" r="r" b="b"/>
              <a:pathLst>
                <a:path w="4" h="20">
                  <a:moveTo>
                    <a:pt x="0" y="3"/>
                  </a:moveTo>
                  <a:cubicBezTo>
                    <a:pt x="0" y="18"/>
                    <a:pt x="0" y="18"/>
                    <a:pt x="0" y="18"/>
                  </a:cubicBezTo>
                  <a:cubicBezTo>
                    <a:pt x="0" y="19"/>
                    <a:pt x="1" y="20"/>
                    <a:pt x="2" y="20"/>
                  </a:cubicBezTo>
                  <a:cubicBezTo>
                    <a:pt x="4" y="20"/>
                    <a:pt x="4" y="19"/>
                    <a:pt x="4" y="18"/>
                  </a:cubicBezTo>
                  <a:cubicBezTo>
                    <a:pt x="4" y="3"/>
                    <a:pt x="4" y="3"/>
                    <a:pt x="4" y="3"/>
                  </a:cubicBezTo>
                  <a:cubicBezTo>
                    <a:pt x="4" y="1"/>
                    <a:pt x="4" y="0"/>
                    <a:pt x="2" y="0"/>
                  </a:cubicBezTo>
                  <a:cubicBezTo>
                    <a:pt x="1" y="0"/>
                    <a:pt x="0" y="1"/>
                    <a:pt x="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34" name="iṡľíḑê"/>
            <p:cNvSpPr/>
            <p:nvPr>
              <p:custDataLst>
                <p:tags r:id="rId41"/>
              </p:custDataLst>
            </p:nvPr>
          </p:nvSpPr>
          <p:spPr bwMode="auto">
            <a:xfrm>
              <a:off x="11321294" y="4381838"/>
              <a:ext cx="79484" cy="15140"/>
            </a:xfrm>
            <a:custGeom>
              <a:avLst/>
              <a:gdLst>
                <a:gd name="T0" fmla="*/ 18 w 20"/>
                <a:gd name="T1" fmla="*/ 0 h 4"/>
                <a:gd name="T2" fmla="*/ 3 w 20"/>
                <a:gd name="T3" fmla="*/ 0 h 4"/>
                <a:gd name="T4" fmla="*/ 0 w 20"/>
                <a:gd name="T5" fmla="*/ 2 h 4"/>
                <a:gd name="T6" fmla="*/ 3 w 20"/>
                <a:gd name="T7" fmla="*/ 4 h 4"/>
                <a:gd name="T8" fmla="*/ 18 w 20"/>
                <a:gd name="T9" fmla="*/ 4 h 4"/>
                <a:gd name="T10" fmla="*/ 20 w 20"/>
                <a:gd name="T11" fmla="*/ 2 h 4"/>
                <a:gd name="T12" fmla="*/ 18 w 2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0" h="4">
                  <a:moveTo>
                    <a:pt x="18" y="0"/>
                  </a:moveTo>
                  <a:cubicBezTo>
                    <a:pt x="3" y="0"/>
                    <a:pt x="3" y="0"/>
                    <a:pt x="3" y="0"/>
                  </a:cubicBezTo>
                  <a:cubicBezTo>
                    <a:pt x="1" y="0"/>
                    <a:pt x="0" y="1"/>
                    <a:pt x="0" y="2"/>
                  </a:cubicBezTo>
                  <a:cubicBezTo>
                    <a:pt x="0" y="4"/>
                    <a:pt x="1" y="4"/>
                    <a:pt x="3" y="4"/>
                  </a:cubicBezTo>
                  <a:cubicBezTo>
                    <a:pt x="18" y="4"/>
                    <a:pt x="18" y="4"/>
                    <a:pt x="18" y="4"/>
                  </a:cubicBezTo>
                  <a:cubicBezTo>
                    <a:pt x="19" y="4"/>
                    <a:pt x="20" y="4"/>
                    <a:pt x="20" y="2"/>
                  </a:cubicBezTo>
                  <a:cubicBezTo>
                    <a:pt x="20" y="1"/>
                    <a:pt x="19"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sp>
        <p:nvSpPr>
          <p:cNvPr id="289" name="îšľïḍé"/>
          <p:cNvSpPr/>
          <p:nvPr userDrawn="1">
            <p:custDataLst>
              <p:tags r:id="rId20"/>
            </p:custDataLst>
          </p:nvPr>
        </p:nvSpPr>
        <p:spPr bwMode="auto">
          <a:xfrm>
            <a:off x="5190228" y="2885909"/>
            <a:ext cx="11816" cy="62031"/>
          </a:xfrm>
          <a:custGeom>
            <a:avLst/>
            <a:gdLst>
              <a:gd name="T0" fmla="*/ 0 w 4"/>
              <a:gd name="T1" fmla="*/ 2 h 20"/>
              <a:gd name="T2" fmla="*/ 0 w 4"/>
              <a:gd name="T3" fmla="*/ 18 h 20"/>
              <a:gd name="T4" fmla="*/ 2 w 4"/>
              <a:gd name="T5" fmla="*/ 20 h 20"/>
              <a:gd name="T6" fmla="*/ 4 w 4"/>
              <a:gd name="T7" fmla="*/ 18 h 20"/>
              <a:gd name="T8" fmla="*/ 4 w 4"/>
              <a:gd name="T9" fmla="*/ 2 h 20"/>
              <a:gd name="T10" fmla="*/ 2 w 4"/>
              <a:gd name="T11" fmla="*/ 0 h 20"/>
              <a:gd name="T12" fmla="*/ 0 w 4"/>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4" h="20">
                <a:moveTo>
                  <a:pt x="0" y="2"/>
                </a:moveTo>
                <a:cubicBezTo>
                  <a:pt x="0" y="18"/>
                  <a:pt x="0" y="18"/>
                  <a:pt x="0" y="18"/>
                </a:cubicBezTo>
                <a:cubicBezTo>
                  <a:pt x="0" y="19"/>
                  <a:pt x="1" y="20"/>
                  <a:pt x="2" y="20"/>
                </a:cubicBezTo>
                <a:cubicBezTo>
                  <a:pt x="3" y="20"/>
                  <a:pt x="4" y="19"/>
                  <a:pt x="4" y="18"/>
                </a:cubicBezTo>
                <a:cubicBezTo>
                  <a:pt x="4" y="2"/>
                  <a:pt x="4" y="2"/>
                  <a:pt x="4" y="2"/>
                </a:cubicBezTo>
                <a:cubicBezTo>
                  <a:pt x="4" y="1"/>
                  <a:pt x="3" y="0"/>
                  <a:pt x="2" y="0"/>
                </a:cubicBezTo>
                <a:cubicBezTo>
                  <a:pt x="1" y="0"/>
                  <a:pt x="0" y="1"/>
                  <a:pt x="0" y="2"/>
                </a:cubicBezTo>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90" name="iṩḷíḓê"/>
          <p:cNvSpPr/>
          <p:nvPr userDrawn="1">
            <p:custDataLst>
              <p:tags r:id="rId21"/>
            </p:custDataLst>
          </p:nvPr>
        </p:nvSpPr>
        <p:spPr bwMode="auto">
          <a:xfrm>
            <a:off x="5165120" y="2911017"/>
            <a:ext cx="62031" cy="11816"/>
          </a:xfrm>
          <a:custGeom>
            <a:avLst/>
            <a:gdLst>
              <a:gd name="T0" fmla="*/ 18 w 20"/>
              <a:gd name="T1" fmla="*/ 0 h 4"/>
              <a:gd name="T2" fmla="*/ 2 w 20"/>
              <a:gd name="T3" fmla="*/ 0 h 4"/>
              <a:gd name="T4" fmla="*/ 0 w 20"/>
              <a:gd name="T5" fmla="*/ 2 h 4"/>
              <a:gd name="T6" fmla="*/ 2 w 20"/>
              <a:gd name="T7" fmla="*/ 4 h 4"/>
              <a:gd name="T8" fmla="*/ 18 w 20"/>
              <a:gd name="T9" fmla="*/ 4 h 4"/>
              <a:gd name="T10" fmla="*/ 20 w 20"/>
              <a:gd name="T11" fmla="*/ 2 h 4"/>
              <a:gd name="T12" fmla="*/ 18 w 2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0" h="4">
                <a:moveTo>
                  <a:pt x="18" y="0"/>
                </a:moveTo>
                <a:cubicBezTo>
                  <a:pt x="2" y="0"/>
                  <a:pt x="2" y="0"/>
                  <a:pt x="2" y="0"/>
                </a:cubicBezTo>
                <a:cubicBezTo>
                  <a:pt x="1" y="0"/>
                  <a:pt x="0" y="1"/>
                  <a:pt x="0" y="2"/>
                </a:cubicBezTo>
                <a:cubicBezTo>
                  <a:pt x="0" y="3"/>
                  <a:pt x="1" y="4"/>
                  <a:pt x="2" y="4"/>
                </a:cubicBezTo>
                <a:cubicBezTo>
                  <a:pt x="18" y="4"/>
                  <a:pt x="18" y="4"/>
                  <a:pt x="18" y="4"/>
                </a:cubicBezTo>
                <a:cubicBezTo>
                  <a:pt x="19" y="4"/>
                  <a:pt x="20" y="3"/>
                  <a:pt x="20" y="2"/>
                </a:cubicBezTo>
                <a:cubicBezTo>
                  <a:pt x="20" y="1"/>
                  <a:pt x="19" y="0"/>
                  <a:pt x="18" y="0"/>
                </a:cubicBezTo>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1" name="iṡlïḑe"/>
          <p:cNvSpPr/>
          <p:nvPr userDrawn="1">
            <p:custDataLst>
              <p:tags r:id="rId22"/>
            </p:custDataLst>
          </p:nvPr>
        </p:nvSpPr>
        <p:spPr bwMode="auto">
          <a:xfrm>
            <a:off x="5763005" y="1757450"/>
            <a:ext cx="140487" cy="140487"/>
          </a:xfrm>
          <a:custGeom>
            <a:avLst/>
            <a:gdLst>
              <a:gd name="T0" fmla="*/ 23 w 25"/>
              <a:gd name="T1" fmla="*/ 12 h 25"/>
              <a:gd name="T2" fmla="*/ 21 w 25"/>
              <a:gd name="T3" fmla="*/ 12 h 25"/>
              <a:gd name="T4" fmla="*/ 13 w 25"/>
              <a:gd name="T5" fmla="*/ 21 h 25"/>
              <a:gd name="T6" fmla="*/ 4 w 25"/>
              <a:gd name="T7" fmla="*/ 12 h 25"/>
              <a:gd name="T8" fmla="*/ 13 w 25"/>
              <a:gd name="T9" fmla="*/ 4 h 25"/>
              <a:gd name="T10" fmla="*/ 21 w 25"/>
              <a:gd name="T11" fmla="*/ 12 h 25"/>
              <a:gd name="T12" fmla="*/ 23 w 25"/>
              <a:gd name="T13" fmla="*/ 12 h 25"/>
              <a:gd name="T14" fmla="*/ 25 w 25"/>
              <a:gd name="T15" fmla="*/ 12 h 25"/>
              <a:gd name="T16" fmla="*/ 13 w 25"/>
              <a:gd name="T17" fmla="*/ 0 h 25"/>
              <a:gd name="T18" fmla="*/ 0 w 25"/>
              <a:gd name="T19" fmla="*/ 12 h 25"/>
              <a:gd name="T20" fmla="*/ 13 w 25"/>
              <a:gd name="T21" fmla="*/ 25 h 25"/>
              <a:gd name="T22" fmla="*/ 25 w 25"/>
              <a:gd name="T23" fmla="*/ 12 h 25"/>
              <a:gd name="T24" fmla="*/ 23 w 25"/>
              <a:gd name="T2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2"/>
                </a:moveTo>
                <a:cubicBezTo>
                  <a:pt x="21" y="12"/>
                  <a:pt x="21" y="12"/>
                  <a:pt x="21" y="12"/>
                </a:cubicBezTo>
                <a:cubicBezTo>
                  <a:pt x="21" y="17"/>
                  <a:pt x="18" y="21"/>
                  <a:pt x="13" y="21"/>
                </a:cubicBezTo>
                <a:cubicBezTo>
                  <a:pt x="8" y="21"/>
                  <a:pt x="4" y="17"/>
                  <a:pt x="4" y="12"/>
                </a:cubicBezTo>
                <a:cubicBezTo>
                  <a:pt x="4" y="8"/>
                  <a:pt x="8" y="4"/>
                  <a:pt x="13" y="4"/>
                </a:cubicBezTo>
                <a:cubicBezTo>
                  <a:pt x="18" y="4"/>
                  <a:pt x="21" y="8"/>
                  <a:pt x="21" y="12"/>
                </a:cubicBezTo>
                <a:cubicBezTo>
                  <a:pt x="23" y="12"/>
                  <a:pt x="23" y="12"/>
                  <a:pt x="23" y="12"/>
                </a:cubicBezTo>
                <a:cubicBezTo>
                  <a:pt x="25" y="12"/>
                  <a:pt x="25" y="12"/>
                  <a:pt x="25" y="12"/>
                </a:cubicBezTo>
                <a:cubicBezTo>
                  <a:pt x="25" y="5"/>
                  <a:pt x="20" y="0"/>
                  <a:pt x="13" y="0"/>
                </a:cubicBezTo>
                <a:cubicBezTo>
                  <a:pt x="6" y="0"/>
                  <a:pt x="0" y="5"/>
                  <a:pt x="0" y="12"/>
                </a:cubicBezTo>
                <a:cubicBezTo>
                  <a:pt x="0" y="19"/>
                  <a:pt x="6" y="25"/>
                  <a:pt x="13" y="25"/>
                </a:cubicBezTo>
                <a:cubicBezTo>
                  <a:pt x="20" y="25"/>
                  <a:pt x="25" y="19"/>
                  <a:pt x="25" y="12"/>
                </a:cubicBezTo>
                <a:lnTo>
                  <a:pt x="23" y="12"/>
                </a:lnTo>
                <a:close/>
              </a:path>
            </a:pathLst>
          </a:custGeom>
          <a:solidFill>
            <a:schemeClr val="accent1">
              <a:lumMod val="60000"/>
              <a:lumOff val="40000"/>
            </a:schemeClr>
          </a:solidFill>
          <a:ln>
            <a:noFill/>
          </a:ln>
        </p:spPr>
        <p:txBody>
          <a:bodyPr anchor="ctr"/>
          <a:lstStyle/>
          <a:p>
            <a:pPr algn="ctr"/>
            <a:endParaRPr sz="100"/>
          </a:p>
        </p:txBody>
      </p:sp>
      <p:grpSp>
        <p:nvGrpSpPr>
          <p:cNvPr id="14" name="组合 13"/>
          <p:cNvGrpSpPr/>
          <p:nvPr userDrawn="1">
            <p:custDataLst>
              <p:tags r:id="rId23"/>
            </p:custDataLst>
          </p:nvPr>
        </p:nvGrpSpPr>
        <p:grpSpPr>
          <a:xfrm>
            <a:off x="2401439" y="3431152"/>
            <a:ext cx="59613" cy="59613"/>
            <a:chOff x="11321294" y="4349666"/>
            <a:chExt cx="79484" cy="79484"/>
          </a:xfrm>
        </p:grpSpPr>
        <p:sp>
          <p:nvSpPr>
            <p:cNvPr id="337" name="í$ľîḓè"/>
            <p:cNvSpPr/>
            <p:nvPr>
              <p:custDataLst>
                <p:tags r:id="rId38"/>
              </p:custDataLst>
            </p:nvPr>
          </p:nvSpPr>
          <p:spPr bwMode="auto">
            <a:xfrm>
              <a:off x="11353467" y="4349666"/>
              <a:ext cx="15140" cy="79484"/>
            </a:xfrm>
            <a:custGeom>
              <a:avLst/>
              <a:gdLst>
                <a:gd name="T0" fmla="*/ 0 w 4"/>
                <a:gd name="T1" fmla="*/ 3 h 20"/>
                <a:gd name="T2" fmla="*/ 0 w 4"/>
                <a:gd name="T3" fmla="*/ 18 h 20"/>
                <a:gd name="T4" fmla="*/ 2 w 4"/>
                <a:gd name="T5" fmla="*/ 20 h 20"/>
                <a:gd name="T6" fmla="*/ 4 w 4"/>
                <a:gd name="T7" fmla="*/ 18 h 20"/>
                <a:gd name="T8" fmla="*/ 4 w 4"/>
                <a:gd name="T9" fmla="*/ 3 h 20"/>
                <a:gd name="T10" fmla="*/ 2 w 4"/>
                <a:gd name="T11" fmla="*/ 0 h 20"/>
                <a:gd name="T12" fmla="*/ 0 w 4"/>
                <a:gd name="T13" fmla="*/ 3 h 20"/>
              </a:gdLst>
              <a:ahLst/>
              <a:cxnLst>
                <a:cxn ang="0">
                  <a:pos x="T0" y="T1"/>
                </a:cxn>
                <a:cxn ang="0">
                  <a:pos x="T2" y="T3"/>
                </a:cxn>
                <a:cxn ang="0">
                  <a:pos x="T4" y="T5"/>
                </a:cxn>
                <a:cxn ang="0">
                  <a:pos x="T6" y="T7"/>
                </a:cxn>
                <a:cxn ang="0">
                  <a:pos x="T8" y="T9"/>
                </a:cxn>
                <a:cxn ang="0">
                  <a:pos x="T10" y="T11"/>
                </a:cxn>
                <a:cxn ang="0">
                  <a:pos x="T12" y="T13"/>
                </a:cxn>
              </a:cxnLst>
              <a:rect l="0" t="0" r="r" b="b"/>
              <a:pathLst>
                <a:path w="4" h="20">
                  <a:moveTo>
                    <a:pt x="0" y="3"/>
                  </a:moveTo>
                  <a:cubicBezTo>
                    <a:pt x="0" y="18"/>
                    <a:pt x="0" y="18"/>
                    <a:pt x="0" y="18"/>
                  </a:cubicBezTo>
                  <a:cubicBezTo>
                    <a:pt x="0" y="19"/>
                    <a:pt x="1" y="20"/>
                    <a:pt x="2" y="20"/>
                  </a:cubicBezTo>
                  <a:cubicBezTo>
                    <a:pt x="4" y="20"/>
                    <a:pt x="4" y="19"/>
                    <a:pt x="4" y="18"/>
                  </a:cubicBezTo>
                  <a:cubicBezTo>
                    <a:pt x="4" y="3"/>
                    <a:pt x="4" y="3"/>
                    <a:pt x="4" y="3"/>
                  </a:cubicBezTo>
                  <a:cubicBezTo>
                    <a:pt x="4" y="1"/>
                    <a:pt x="4" y="0"/>
                    <a:pt x="2" y="0"/>
                  </a:cubicBezTo>
                  <a:cubicBezTo>
                    <a:pt x="1" y="0"/>
                    <a:pt x="0" y="1"/>
                    <a:pt x="0" y="3"/>
                  </a:cubicBezTo>
                </a:path>
              </a:pathLst>
            </a:custGeom>
            <a:solidFill>
              <a:srgbClr val="D3BB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38" name="îśḷïḑê"/>
            <p:cNvSpPr/>
            <p:nvPr>
              <p:custDataLst>
                <p:tags r:id="rId39"/>
              </p:custDataLst>
            </p:nvPr>
          </p:nvSpPr>
          <p:spPr bwMode="auto">
            <a:xfrm>
              <a:off x="11321294" y="4381838"/>
              <a:ext cx="79484" cy="15140"/>
            </a:xfrm>
            <a:custGeom>
              <a:avLst/>
              <a:gdLst>
                <a:gd name="T0" fmla="*/ 18 w 20"/>
                <a:gd name="T1" fmla="*/ 0 h 4"/>
                <a:gd name="T2" fmla="*/ 3 w 20"/>
                <a:gd name="T3" fmla="*/ 0 h 4"/>
                <a:gd name="T4" fmla="*/ 0 w 20"/>
                <a:gd name="T5" fmla="*/ 2 h 4"/>
                <a:gd name="T6" fmla="*/ 3 w 20"/>
                <a:gd name="T7" fmla="*/ 4 h 4"/>
                <a:gd name="T8" fmla="*/ 18 w 20"/>
                <a:gd name="T9" fmla="*/ 4 h 4"/>
                <a:gd name="T10" fmla="*/ 20 w 20"/>
                <a:gd name="T11" fmla="*/ 2 h 4"/>
                <a:gd name="T12" fmla="*/ 18 w 2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0" h="4">
                  <a:moveTo>
                    <a:pt x="18" y="0"/>
                  </a:moveTo>
                  <a:cubicBezTo>
                    <a:pt x="3" y="0"/>
                    <a:pt x="3" y="0"/>
                    <a:pt x="3" y="0"/>
                  </a:cubicBezTo>
                  <a:cubicBezTo>
                    <a:pt x="1" y="0"/>
                    <a:pt x="0" y="1"/>
                    <a:pt x="0" y="2"/>
                  </a:cubicBezTo>
                  <a:cubicBezTo>
                    <a:pt x="0" y="4"/>
                    <a:pt x="1" y="4"/>
                    <a:pt x="3" y="4"/>
                  </a:cubicBezTo>
                  <a:cubicBezTo>
                    <a:pt x="18" y="4"/>
                    <a:pt x="18" y="4"/>
                    <a:pt x="18" y="4"/>
                  </a:cubicBezTo>
                  <a:cubicBezTo>
                    <a:pt x="19" y="4"/>
                    <a:pt x="20" y="4"/>
                    <a:pt x="20" y="2"/>
                  </a:cubicBezTo>
                  <a:cubicBezTo>
                    <a:pt x="20" y="1"/>
                    <a:pt x="19" y="0"/>
                    <a:pt x="18" y="0"/>
                  </a:cubicBezTo>
                </a:path>
              </a:pathLst>
            </a:custGeom>
            <a:solidFill>
              <a:srgbClr val="D3BB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sp>
        <p:nvSpPr>
          <p:cNvPr id="9801" name="副标题 9800"/>
          <p:cNvSpPr>
            <a:spLocks noGrp="1"/>
          </p:cNvSpPr>
          <p:nvPr userDrawn="1">
            <p:ph type="subTitle" idx="1"/>
            <p:custDataLst>
              <p:tags r:id="rId24"/>
            </p:custDataLst>
          </p:nvPr>
        </p:nvSpPr>
        <p:spPr>
          <a:xfrm>
            <a:off x="504824" y="2849914"/>
            <a:ext cx="2458295" cy="286764"/>
          </a:xfrm>
          <a:prstGeom prst="roundRect">
            <a:avLst>
              <a:gd name="adj" fmla="val 39088"/>
            </a:avLst>
          </a:prstGeom>
          <a:solidFill>
            <a:schemeClr val="accent2"/>
          </a:solidFill>
        </p:spPr>
        <p:txBody>
          <a:bodyPr anchor="t">
            <a:normAutofit/>
          </a:bodyPr>
          <a:lstStyle>
            <a:lvl1pPr marL="0" indent="0" algn="l">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3865" indent="0" algn="ctr">
              <a:buNone/>
              <a:defRPr sz="1200"/>
            </a:lvl6pPr>
            <a:lvl7pPr marL="2056765" indent="0" algn="ctr">
              <a:buNone/>
              <a:defRPr sz="1200"/>
            </a:lvl7pPr>
            <a:lvl8pPr marL="2399665" indent="0" algn="ctr">
              <a:buNone/>
              <a:defRPr sz="1200"/>
            </a:lvl8pPr>
            <a:lvl9pPr marL="2741930" indent="0" algn="ctr">
              <a:buNone/>
              <a:defRPr sz="1200"/>
            </a:lvl9pPr>
          </a:lstStyle>
          <a:p>
            <a:r>
              <a:rPr lang="en-US"/>
              <a:t>Click to edit Master subtitle style</a:t>
            </a:r>
          </a:p>
        </p:txBody>
      </p:sp>
      <p:sp>
        <p:nvSpPr>
          <p:cNvPr id="9802" name="标题 9801"/>
          <p:cNvSpPr>
            <a:spLocks noGrp="1"/>
          </p:cNvSpPr>
          <p:nvPr userDrawn="1">
            <p:ph type="ctrTitle"/>
            <p:custDataLst>
              <p:tags r:id="rId25"/>
            </p:custDataLst>
          </p:nvPr>
        </p:nvSpPr>
        <p:spPr>
          <a:xfrm>
            <a:off x="504824" y="1911478"/>
            <a:ext cx="4724250" cy="938436"/>
          </a:xfrm>
          <a:prstGeom prst="rect">
            <a:avLst/>
          </a:prstGeom>
        </p:spPr>
        <p:txBody>
          <a:bodyPr anchor="b">
            <a:normAutofit/>
          </a:bodyPr>
          <a:lstStyle>
            <a:lvl1pPr algn="l">
              <a:defRPr sz="3000">
                <a:solidFill>
                  <a:schemeClr val="bg1"/>
                </a:solidFill>
              </a:defRPr>
            </a:lvl1pPr>
          </a:lstStyle>
          <a:p>
            <a:r>
              <a:rPr lang="en-US"/>
              <a:t>Click to edit Master title style</a:t>
            </a:r>
            <a:endParaRPr lang="zh-CN" altLang="en-US"/>
          </a:p>
        </p:txBody>
      </p:sp>
      <p:sp>
        <p:nvSpPr>
          <p:cNvPr id="12" name="文本占位符 11"/>
          <p:cNvSpPr>
            <a:spLocks noGrp="1"/>
          </p:cNvSpPr>
          <p:nvPr userDrawn="1">
            <p:ph type="body" sz="quarter" idx="10" hasCustomPrompt="1"/>
            <p:custDataLst>
              <p:tags r:id="rId26"/>
            </p:custDataLst>
          </p:nvPr>
        </p:nvSpPr>
        <p:spPr>
          <a:xfrm>
            <a:off x="504824" y="4023182"/>
            <a:ext cx="4187679" cy="199965"/>
          </a:xfrm>
        </p:spPr>
        <p:txBody>
          <a:bodyPr vert="horz" anchor="ctr">
            <a:noAutofit/>
          </a:bodyPr>
          <a:lstStyle>
            <a:lvl1pPr marL="0" indent="0" algn="l">
              <a:buNone/>
              <a:defRPr sz="1050" b="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ltLang="zh-CN"/>
              <a:t>Signature</a:t>
            </a:r>
          </a:p>
        </p:txBody>
      </p:sp>
      <p:sp>
        <p:nvSpPr>
          <p:cNvPr id="13" name="文本占位符 12"/>
          <p:cNvSpPr>
            <a:spLocks noGrp="1"/>
          </p:cNvSpPr>
          <p:nvPr userDrawn="1">
            <p:ph type="body" sz="quarter" idx="11" hasCustomPrompt="1"/>
            <p:custDataLst>
              <p:tags r:id="rId27"/>
            </p:custDataLst>
          </p:nvPr>
        </p:nvSpPr>
        <p:spPr>
          <a:xfrm>
            <a:off x="504824" y="4245385"/>
            <a:ext cx="4187679" cy="199965"/>
          </a:xfrm>
        </p:spPr>
        <p:txBody>
          <a:bodyPr vert="horz" anchor="ctr">
            <a:noAutofit/>
          </a:bodyPr>
          <a:lstStyle>
            <a:lvl1pPr marL="0" indent="0" algn="l">
              <a:buNone/>
              <a:defRPr sz="1050" b="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ltLang="zh-CN"/>
              <a:t>Date</a:t>
            </a:r>
            <a:endParaRPr lang="zh-CN" altLang="en-US"/>
          </a:p>
        </p:txBody>
      </p:sp>
      <p:grpSp>
        <p:nvGrpSpPr>
          <p:cNvPr id="16" name="组合 15"/>
          <p:cNvGrpSpPr/>
          <p:nvPr userDrawn="1">
            <p:custDataLst>
              <p:tags r:id="rId28"/>
            </p:custDataLst>
          </p:nvPr>
        </p:nvGrpSpPr>
        <p:grpSpPr>
          <a:xfrm>
            <a:off x="6051322" y="986008"/>
            <a:ext cx="1768201" cy="3121289"/>
            <a:chOff x="6797781" y="4159016"/>
            <a:chExt cx="2111137" cy="3946505"/>
          </a:xfrm>
        </p:grpSpPr>
        <p:sp>
          <p:nvSpPr>
            <p:cNvPr id="42" name="iŝ1ïḍe"/>
            <p:cNvSpPr/>
            <p:nvPr>
              <p:custDataLst>
                <p:tags r:id="rId29"/>
              </p:custDataLst>
            </p:nvPr>
          </p:nvSpPr>
          <p:spPr bwMode="auto">
            <a:xfrm>
              <a:off x="6962316" y="4159016"/>
              <a:ext cx="1946602" cy="3946505"/>
            </a:xfrm>
            <a:custGeom>
              <a:avLst/>
              <a:gdLst>
                <a:gd name="T0" fmla="*/ 404 w 404"/>
                <a:gd name="T1" fmla="*/ 59 h 820"/>
                <a:gd name="T2" fmla="*/ 404 w 404"/>
                <a:gd name="T3" fmla="*/ 761 h 820"/>
                <a:gd name="T4" fmla="*/ 346 w 404"/>
                <a:gd name="T5" fmla="*/ 820 h 820"/>
                <a:gd name="T6" fmla="*/ 58 w 404"/>
                <a:gd name="T7" fmla="*/ 820 h 820"/>
                <a:gd name="T8" fmla="*/ 0 w 404"/>
                <a:gd name="T9" fmla="*/ 761 h 820"/>
                <a:gd name="T10" fmla="*/ 0 w 404"/>
                <a:gd name="T11" fmla="*/ 59 h 820"/>
                <a:gd name="T12" fmla="*/ 58 w 404"/>
                <a:gd name="T13" fmla="*/ 0 h 820"/>
                <a:gd name="T14" fmla="*/ 346 w 404"/>
                <a:gd name="T15" fmla="*/ 0 h 820"/>
                <a:gd name="T16" fmla="*/ 404 w 404"/>
                <a:gd name="T17" fmla="*/ 59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820">
                  <a:moveTo>
                    <a:pt x="404" y="59"/>
                  </a:moveTo>
                  <a:cubicBezTo>
                    <a:pt x="404" y="761"/>
                    <a:pt x="404" y="761"/>
                    <a:pt x="404" y="761"/>
                  </a:cubicBezTo>
                  <a:cubicBezTo>
                    <a:pt x="404" y="794"/>
                    <a:pt x="378" y="820"/>
                    <a:pt x="346" y="820"/>
                  </a:cubicBezTo>
                  <a:cubicBezTo>
                    <a:pt x="58" y="820"/>
                    <a:pt x="58" y="820"/>
                    <a:pt x="58" y="820"/>
                  </a:cubicBezTo>
                  <a:cubicBezTo>
                    <a:pt x="26" y="820"/>
                    <a:pt x="0" y="794"/>
                    <a:pt x="0" y="761"/>
                  </a:cubicBezTo>
                  <a:cubicBezTo>
                    <a:pt x="0" y="59"/>
                    <a:pt x="0" y="59"/>
                    <a:pt x="0" y="59"/>
                  </a:cubicBezTo>
                  <a:cubicBezTo>
                    <a:pt x="0" y="26"/>
                    <a:pt x="26" y="0"/>
                    <a:pt x="58" y="0"/>
                  </a:cubicBezTo>
                  <a:cubicBezTo>
                    <a:pt x="346" y="0"/>
                    <a:pt x="346" y="0"/>
                    <a:pt x="346" y="0"/>
                  </a:cubicBezTo>
                  <a:cubicBezTo>
                    <a:pt x="378" y="0"/>
                    <a:pt x="404" y="26"/>
                    <a:pt x="404" y="59"/>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43" name="ïṣḻíḓe"/>
            <p:cNvSpPr/>
            <p:nvPr>
              <p:custDataLst>
                <p:tags r:id="rId30"/>
              </p:custDataLst>
            </p:nvPr>
          </p:nvSpPr>
          <p:spPr bwMode="auto">
            <a:xfrm>
              <a:off x="6962316" y="4159016"/>
              <a:ext cx="1946602" cy="326752"/>
            </a:xfrm>
            <a:custGeom>
              <a:avLst/>
              <a:gdLst>
                <a:gd name="T0" fmla="*/ 404 w 404"/>
                <a:gd name="T1" fmla="*/ 59 h 68"/>
                <a:gd name="T2" fmla="*/ 404 w 404"/>
                <a:gd name="T3" fmla="*/ 68 h 68"/>
                <a:gd name="T4" fmla="*/ 0 w 404"/>
                <a:gd name="T5" fmla="*/ 68 h 68"/>
                <a:gd name="T6" fmla="*/ 0 w 404"/>
                <a:gd name="T7" fmla="*/ 59 h 68"/>
                <a:gd name="T8" fmla="*/ 58 w 404"/>
                <a:gd name="T9" fmla="*/ 0 h 68"/>
                <a:gd name="T10" fmla="*/ 346 w 404"/>
                <a:gd name="T11" fmla="*/ 0 h 68"/>
                <a:gd name="T12" fmla="*/ 404 w 404"/>
                <a:gd name="T13" fmla="*/ 59 h 68"/>
              </a:gdLst>
              <a:ahLst/>
              <a:cxnLst>
                <a:cxn ang="0">
                  <a:pos x="T0" y="T1"/>
                </a:cxn>
                <a:cxn ang="0">
                  <a:pos x="T2" y="T3"/>
                </a:cxn>
                <a:cxn ang="0">
                  <a:pos x="T4" y="T5"/>
                </a:cxn>
                <a:cxn ang="0">
                  <a:pos x="T6" y="T7"/>
                </a:cxn>
                <a:cxn ang="0">
                  <a:pos x="T8" y="T9"/>
                </a:cxn>
                <a:cxn ang="0">
                  <a:pos x="T10" y="T11"/>
                </a:cxn>
                <a:cxn ang="0">
                  <a:pos x="T12" y="T13"/>
                </a:cxn>
              </a:cxnLst>
              <a:rect l="0" t="0" r="r" b="b"/>
              <a:pathLst>
                <a:path w="403" h="68">
                  <a:moveTo>
                    <a:pt x="404" y="59"/>
                  </a:moveTo>
                  <a:cubicBezTo>
                    <a:pt x="404" y="68"/>
                    <a:pt x="404" y="68"/>
                    <a:pt x="404" y="68"/>
                  </a:cubicBezTo>
                  <a:cubicBezTo>
                    <a:pt x="0" y="68"/>
                    <a:pt x="0" y="68"/>
                    <a:pt x="0" y="68"/>
                  </a:cubicBezTo>
                  <a:cubicBezTo>
                    <a:pt x="0" y="59"/>
                    <a:pt x="0" y="59"/>
                    <a:pt x="0" y="59"/>
                  </a:cubicBezTo>
                  <a:cubicBezTo>
                    <a:pt x="0" y="26"/>
                    <a:pt x="26" y="0"/>
                    <a:pt x="58" y="0"/>
                  </a:cubicBezTo>
                  <a:cubicBezTo>
                    <a:pt x="346" y="0"/>
                    <a:pt x="346" y="0"/>
                    <a:pt x="346" y="0"/>
                  </a:cubicBezTo>
                  <a:cubicBezTo>
                    <a:pt x="378" y="0"/>
                    <a:pt x="404" y="26"/>
                    <a:pt x="404" y="59"/>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nvGrpSpPr>
            <p:cNvPr id="9" name="组合 8"/>
            <p:cNvGrpSpPr/>
            <p:nvPr userDrawn="1">
              <p:custDataLst>
                <p:tags r:id="rId31"/>
              </p:custDataLst>
            </p:nvPr>
          </p:nvGrpSpPr>
          <p:grpSpPr>
            <a:xfrm>
              <a:off x="6797781" y="4270249"/>
              <a:ext cx="2063329" cy="3522103"/>
              <a:chOff x="6797781" y="4270249"/>
              <a:chExt cx="2063329" cy="3522103"/>
            </a:xfrm>
          </p:grpSpPr>
          <p:sp>
            <p:nvSpPr>
              <p:cNvPr id="37" name="í$1ïdè"/>
              <p:cNvSpPr/>
              <p:nvPr>
                <p:custDataLst>
                  <p:tags r:id="rId32"/>
                </p:custDataLst>
              </p:nvPr>
            </p:nvSpPr>
            <p:spPr bwMode="auto">
              <a:xfrm>
                <a:off x="6837178" y="5999018"/>
                <a:ext cx="9268" cy="13905"/>
              </a:xfrm>
              <a:custGeom>
                <a:avLst/>
                <a:gdLst>
                  <a:gd name="T0" fmla="*/ 1 w 2"/>
                  <a:gd name="T1" fmla="*/ 0 h 3"/>
                  <a:gd name="T2" fmla="*/ 0 w 2"/>
                  <a:gd name="T3" fmla="*/ 1 h 3"/>
                  <a:gd name="T4" fmla="*/ 0 w 2"/>
                  <a:gd name="T5" fmla="*/ 3 h 3"/>
                  <a:gd name="T6" fmla="*/ 1 w 2"/>
                  <a:gd name="T7" fmla="*/ 3 h 3"/>
                  <a:gd name="T8" fmla="*/ 2 w 2"/>
                  <a:gd name="T9" fmla="*/ 3 h 3"/>
                  <a:gd name="T10" fmla="*/ 2 w 2"/>
                  <a:gd name="T11" fmla="*/ 3 h 3"/>
                  <a:gd name="T12" fmla="*/ 1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0"/>
                    </a:moveTo>
                    <a:cubicBezTo>
                      <a:pt x="1" y="1"/>
                      <a:pt x="0" y="1"/>
                      <a:pt x="0" y="1"/>
                    </a:cubicBezTo>
                    <a:cubicBezTo>
                      <a:pt x="0" y="2"/>
                      <a:pt x="0" y="3"/>
                      <a:pt x="0" y="3"/>
                    </a:cubicBezTo>
                    <a:cubicBezTo>
                      <a:pt x="1" y="3"/>
                      <a:pt x="1" y="3"/>
                      <a:pt x="1" y="3"/>
                    </a:cubicBezTo>
                    <a:cubicBezTo>
                      <a:pt x="2" y="3"/>
                      <a:pt x="2" y="3"/>
                      <a:pt x="2" y="3"/>
                    </a:cubicBezTo>
                    <a:cubicBezTo>
                      <a:pt x="2" y="3"/>
                      <a:pt x="2" y="3"/>
                      <a:pt x="2" y="3"/>
                    </a:cubicBezTo>
                    <a:cubicBezTo>
                      <a:pt x="2" y="2"/>
                      <a:pt x="2" y="1"/>
                      <a:pt x="1"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9" name="iṣļïḓe"/>
              <p:cNvSpPr/>
              <p:nvPr>
                <p:custDataLst>
                  <p:tags r:id="rId33"/>
                </p:custDataLst>
              </p:nvPr>
            </p:nvSpPr>
            <p:spPr bwMode="auto">
              <a:xfrm>
                <a:off x="6797781" y="5920226"/>
                <a:ext cx="18539" cy="16222"/>
              </a:xfrm>
              <a:custGeom>
                <a:avLst/>
                <a:gdLst>
                  <a:gd name="T0" fmla="*/ 0 w 4"/>
                  <a:gd name="T1" fmla="*/ 0 h 3"/>
                  <a:gd name="T2" fmla="*/ 1 w 4"/>
                  <a:gd name="T3" fmla="*/ 3 h 3"/>
                  <a:gd name="T4" fmla="*/ 2 w 4"/>
                  <a:gd name="T5" fmla="*/ 3 h 3"/>
                  <a:gd name="T6" fmla="*/ 3 w 4"/>
                  <a:gd name="T7" fmla="*/ 3 h 3"/>
                  <a:gd name="T8" fmla="*/ 4 w 4"/>
                  <a:gd name="T9" fmla="*/ 3 h 3"/>
                  <a:gd name="T10" fmla="*/ 4 w 4"/>
                  <a:gd name="T11" fmla="*/ 2 h 3"/>
                  <a:gd name="T12" fmla="*/ 3 w 4"/>
                  <a:gd name="T13" fmla="*/ 1 h 3"/>
                  <a:gd name="T14" fmla="*/ 3 w 4"/>
                  <a:gd name="T15" fmla="*/ 1 h 3"/>
                  <a:gd name="T16" fmla="*/ 0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0" y="0"/>
                    </a:moveTo>
                    <a:cubicBezTo>
                      <a:pt x="1" y="1"/>
                      <a:pt x="1" y="2"/>
                      <a:pt x="1" y="3"/>
                    </a:cubicBezTo>
                    <a:cubicBezTo>
                      <a:pt x="2" y="3"/>
                      <a:pt x="2" y="3"/>
                      <a:pt x="2" y="3"/>
                    </a:cubicBezTo>
                    <a:cubicBezTo>
                      <a:pt x="3" y="3"/>
                      <a:pt x="3" y="3"/>
                      <a:pt x="3" y="3"/>
                    </a:cubicBezTo>
                    <a:cubicBezTo>
                      <a:pt x="3" y="3"/>
                      <a:pt x="3" y="3"/>
                      <a:pt x="4" y="3"/>
                    </a:cubicBezTo>
                    <a:cubicBezTo>
                      <a:pt x="4" y="3"/>
                      <a:pt x="4" y="3"/>
                      <a:pt x="4" y="2"/>
                    </a:cubicBezTo>
                    <a:cubicBezTo>
                      <a:pt x="4" y="2"/>
                      <a:pt x="3" y="2"/>
                      <a:pt x="3" y="1"/>
                    </a:cubicBezTo>
                    <a:cubicBezTo>
                      <a:pt x="3" y="1"/>
                      <a:pt x="3" y="1"/>
                      <a:pt x="3" y="1"/>
                    </a:cubicBezTo>
                    <a:cubicBezTo>
                      <a:pt x="2" y="1"/>
                      <a:pt x="1" y="0"/>
                      <a:pt x="0"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48" name="ï$1íḋe"/>
              <p:cNvSpPr/>
              <p:nvPr>
                <p:custDataLst>
                  <p:tags r:id="rId34"/>
                </p:custDataLst>
              </p:nvPr>
            </p:nvSpPr>
            <p:spPr bwMode="auto">
              <a:xfrm>
                <a:off x="7543980" y="4270249"/>
                <a:ext cx="111234" cy="11123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49" name="íṡ1idé"/>
              <p:cNvSpPr/>
              <p:nvPr>
                <p:custDataLst>
                  <p:tags r:id="rId35"/>
                </p:custDataLst>
              </p:nvPr>
            </p:nvSpPr>
            <p:spPr bwMode="auto">
              <a:xfrm>
                <a:off x="7722417" y="4298058"/>
                <a:ext cx="53299" cy="5329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50" name="ïsḷîďe"/>
              <p:cNvSpPr/>
              <p:nvPr>
                <p:custDataLst>
                  <p:tags r:id="rId36"/>
                </p:custDataLst>
              </p:nvPr>
            </p:nvSpPr>
            <p:spPr bwMode="auto">
              <a:xfrm>
                <a:off x="7842922" y="4288788"/>
                <a:ext cx="509825" cy="67205"/>
              </a:xfrm>
              <a:custGeom>
                <a:avLst/>
                <a:gdLst>
                  <a:gd name="T0" fmla="*/ 101 w 106"/>
                  <a:gd name="T1" fmla="*/ 14 h 14"/>
                  <a:gd name="T2" fmla="*/ 5 w 106"/>
                  <a:gd name="T3" fmla="*/ 14 h 14"/>
                  <a:gd name="T4" fmla="*/ 0 w 106"/>
                  <a:gd name="T5" fmla="*/ 9 h 14"/>
                  <a:gd name="T6" fmla="*/ 0 w 106"/>
                  <a:gd name="T7" fmla="*/ 6 h 14"/>
                  <a:gd name="T8" fmla="*/ 5 w 106"/>
                  <a:gd name="T9" fmla="*/ 0 h 14"/>
                  <a:gd name="T10" fmla="*/ 101 w 106"/>
                  <a:gd name="T11" fmla="*/ 0 h 14"/>
                  <a:gd name="T12" fmla="*/ 106 w 106"/>
                  <a:gd name="T13" fmla="*/ 6 h 14"/>
                  <a:gd name="T14" fmla="*/ 106 w 106"/>
                  <a:gd name="T15" fmla="*/ 9 h 14"/>
                  <a:gd name="T16" fmla="*/ 101 w 106"/>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4">
                    <a:moveTo>
                      <a:pt x="101" y="14"/>
                    </a:moveTo>
                    <a:cubicBezTo>
                      <a:pt x="5" y="14"/>
                      <a:pt x="5" y="14"/>
                      <a:pt x="5" y="14"/>
                    </a:cubicBezTo>
                    <a:cubicBezTo>
                      <a:pt x="2" y="14"/>
                      <a:pt x="0" y="12"/>
                      <a:pt x="0" y="9"/>
                    </a:cubicBezTo>
                    <a:cubicBezTo>
                      <a:pt x="0" y="6"/>
                      <a:pt x="0" y="6"/>
                      <a:pt x="0" y="6"/>
                    </a:cubicBezTo>
                    <a:cubicBezTo>
                      <a:pt x="0" y="3"/>
                      <a:pt x="2" y="0"/>
                      <a:pt x="5" y="0"/>
                    </a:cubicBezTo>
                    <a:cubicBezTo>
                      <a:pt x="101" y="0"/>
                      <a:pt x="101" y="0"/>
                      <a:pt x="101" y="0"/>
                    </a:cubicBezTo>
                    <a:cubicBezTo>
                      <a:pt x="104" y="0"/>
                      <a:pt x="106" y="3"/>
                      <a:pt x="106" y="6"/>
                    </a:cubicBezTo>
                    <a:cubicBezTo>
                      <a:pt x="106" y="9"/>
                      <a:pt x="106" y="9"/>
                      <a:pt x="106" y="9"/>
                    </a:cubicBezTo>
                    <a:cubicBezTo>
                      <a:pt x="106" y="12"/>
                      <a:pt x="104" y="14"/>
                      <a:pt x="101"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52" name="iSļíḍê"/>
              <p:cNvSpPr/>
              <p:nvPr userDrawn="1">
                <p:custDataLst>
                  <p:tags r:id="rId37"/>
                </p:custDataLst>
              </p:nvPr>
            </p:nvSpPr>
            <p:spPr bwMode="auto">
              <a:xfrm>
                <a:off x="7009519" y="4499349"/>
                <a:ext cx="1851591" cy="3293003"/>
              </a:xfrm>
              <a:prstGeom prst="rect">
                <a:avLst/>
              </a:prstGeom>
              <a:solidFill>
                <a:schemeClr val="bg1"/>
              </a:solidFill>
              <a:ln>
                <a:noFill/>
              </a:ln>
            </p:spPr>
            <p:txBody>
              <a:bodyPr anchor="ctr"/>
              <a:lstStyle/>
              <a:p>
                <a:pPr algn="ctr"/>
                <a:endParaRPr sz="100"/>
              </a:p>
            </p:txBody>
          </p:sp>
        </p:gr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00050"/>
            <a:ext cx="8229600" cy="685800"/>
          </a:xfrm>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日期占位符 3"/>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63AD1C7-A3F9-448D-B8D5-7F1B7F0EAFB7}"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5"/>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86E6E3F-DE49-4E0E-A5A3-F1E4A026BC28}"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3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p>
        </p:txBody>
      </p:sp>
      <p:sp>
        <p:nvSpPr>
          <p:cNvPr id="11" name="日期占位符 3"/>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285F728-9AD0-4657-AFEF-7041831DF043}"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5"/>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BB54561-B5DA-4266-BC9B-70322AC34FDE}"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00050"/>
            <a:ext cx="8229600" cy="685800"/>
          </a:xfrm>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57200" y="1200151"/>
            <a:ext cx="4038600" cy="33980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4" name="内容占位符 3"/>
          <p:cNvSpPr>
            <a:spLocks noGrp="1"/>
          </p:cNvSpPr>
          <p:nvPr>
            <p:ph sz="half" idx="2"/>
          </p:nvPr>
        </p:nvSpPr>
        <p:spPr>
          <a:xfrm>
            <a:off x="4648200" y="1200151"/>
            <a:ext cx="4038600" cy="33980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11" name="日期占位符 4"/>
          <p:cNvSpPr>
            <a:spLocks noGrp="1"/>
          </p:cNvSpPr>
          <p:nvPr>
            <p:ph type="dt" sz="half" idx="1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0C8BC55B-3B9B-4905-B794-32EE7981346F}"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6"/>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F5BDC4E-DF02-4EC9-8556-BB1A694F4C9C}"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11" name="日期占位符 6"/>
          <p:cNvSpPr>
            <a:spLocks noGrp="1"/>
          </p:cNvSpPr>
          <p:nvPr>
            <p:ph type="dt" sz="half" idx="1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86564EE-034F-41AC-B4E4-FE8E5B393D35}"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8"/>
          <p:cNvSpPr>
            <a:spLocks noGrp="1"/>
          </p:cNvSpPr>
          <p:nvPr>
            <p:ph type="sldNum" sz="quarter" idx="1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F3E117A-51A4-4A8B-9BB9-7445C8208E27}"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400050"/>
            <a:ext cx="8229600" cy="685800"/>
          </a:xfrm>
        </p:spPr>
        <p:txBody>
          <a:bodyPr/>
          <a:lstStyle/>
          <a:p>
            <a:pPr fontAlgn="base"/>
            <a:r>
              <a:rPr lang="zh-CN" altLang="en-US" strike="noStrike" noProof="1"/>
              <a:t>单击此处编辑母版标题样式</a:t>
            </a:r>
          </a:p>
        </p:txBody>
      </p:sp>
      <p:sp>
        <p:nvSpPr>
          <p:cNvPr id="11" name="日期占位符 2"/>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A74CD81-575C-45EB-8B8F-098507B69959}"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4"/>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F6FDF13-8C72-434A-B8A0-61142AD72E40}"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1" name="日期占位符 1"/>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DA23234-C1D6-45F9-A1F6-23348985127A}"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3"/>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915E228-81DF-43FA-B8D8-44BA051C7B6B}"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11" name="日期占位符 6"/>
          <p:cNvSpPr>
            <a:spLocks noGrp="1"/>
          </p:cNvSpPr>
          <p:nvPr>
            <p:ph type="dt" sz="half" idx="1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86564EE-034F-41AC-B4E4-FE8E5B393D35}"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8"/>
          <p:cNvSpPr>
            <a:spLocks noGrp="1"/>
          </p:cNvSpPr>
          <p:nvPr>
            <p:ph type="sldNum" sz="quarter" idx="1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F3E117A-51A4-4A8B-9BB9-7445C8208E27}"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8"/>
            <a:ext cx="3008313" cy="871538"/>
          </a:xfrm>
        </p:spPr>
        <p:txBody>
          <a:bodyPr/>
          <a:lstStyle>
            <a:lvl1pPr algn="l">
              <a:defRPr sz="15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z="1050" strike="noStrike" noProof="1"/>
              <a:t>单击此处编辑母版文本样式</a:t>
            </a:r>
            <a:endParaRPr lang="zh-CN" altLang="en-US" strike="noStrike" noProof="1"/>
          </a:p>
        </p:txBody>
      </p:sp>
      <p:sp>
        <p:nvSpPr>
          <p:cNvPr id="11" name="日期占位符 4"/>
          <p:cNvSpPr>
            <a:spLocks noGrp="1"/>
          </p:cNvSpPr>
          <p:nvPr>
            <p:ph type="dt" sz="half" idx="1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34E2304-3793-40D7-97C2-941990B2FC02}"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6"/>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422F567-7B59-4701-B08C-71EC361EBC98}"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lstStyle>
            <a:lvl1pPr algn="l">
              <a:defRPr sz="15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200000"/>
              </a:lnSpc>
              <a:spcBef>
                <a:spcPct val="20000"/>
              </a:spcBef>
              <a:spcAft>
                <a:spcPct val="0"/>
              </a:spcAft>
              <a:buClr>
                <a:schemeClr val="bg2"/>
              </a:buClr>
              <a:buSzPct val="80000"/>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z="1050" strike="noStrike" noProof="1"/>
              <a:t>单击此处编辑母版文本样式</a:t>
            </a:r>
            <a:endParaRPr lang="zh-CN" altLang="en-US" strike="noStrike" noProof="1"/>
          </a:p>
        </p:txBody>
      </p:sp>
      <p:sp>
        <p:nvSpPr>
          <p:cNvPr id="11" name="日期占位符 4"/>
          <p:cNvSpPr>
            <a:spLocks noGrp="1"/>
          </p:cNvSpPr>
          <p:nvPr>
            <p:ph type="dt" sz="half" idx="1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91DE008-0B3B-4FE6-9D7F-B784893DA44D}"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6"/>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A0F5C68-8600-49CF-86A8-F553AD837BFC}"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400050"/>
            <a:ext cx="8229600" cy="685800"/>
          </a:xfrm>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日期占位符 3"/>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2C40E0A-7965-4CF2-B55E-DF7BE0280509}"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5"/>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C745943-ADC3-421A-96EE-47A8A256053F}"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400051"/>
            <a:ext cx="2057400" cy="4198144"/>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57200" y="400051"/>
            <a:ext cx="6019800" cy="4198144"/>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日期占位符 3"/>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1FE3060-011D-47EA-83DC-AE45F790A3F6}"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5"/>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EAC0CEB-AD74-41C3-B703-E33088D00AF3}"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userDrawn="1">
  <p:cSld name="标题幻灯片">
    <p:spTree>
      <p:nvGrpSpPr>
        <p:cNvPr id="1" name=""/>
        <p:cNvGrpSpPr/>
        <p:nvPr/>
      </p:nvGrpSpPr>
      <p:grpSpPr>
        <a:xfrm>
          <a:off x="0" y="0"/>
          <a:ext cx="0" cy="0"/>
          <a:chOff x="0" y="0"/>
          <a:chExt cx="0" cy="0"/>
        </a:xfrm>
      </p:grpSpPr>
      <p:grpSp>
        <p:nvGrpSpPr>
          <p:cNvPr id="4" name="组合 3"/>
          <p:cNvGrpSpPr/>
          <p:nvPr userDrawn="1">
            <p:custDataLst>
              <p:tags r:id="rId1"/>
            </p:custDataLst>
          </p:nvPr>
        </p:nvGrpSpPr>
        <p:grpSpPr>
          <a:xfrm>
            <a:off x="1337" y="1466864"/>
            <a:ext cx="9144000" cy="2210333"/>
            <a:chOff x="1782" y="1955819"/>
            <a:chExt cx="12192000" cy="2947111"/>
          </a:xfrm>
        </p:grpSpPr>
        <p:sp>
          <p:nvSpPr>
            <p:cNvPr id="8" name="işḷîḑê"/>
            <p:cNvSpPr/>
            <p:nvPr>
              <p:custDataLst>
                <p:tags r:id="rId83"/>
              </p:custDataLst>
            </p:nvPr>
          </p:nvSpPr>
          <p:spPr>
            <a:xfrm>
              <a:off x="1782" y="1955819"/>
              <a:ext cx="12192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0" name="ïṧlíḓè"/>
            <p:cNvSpPr/>
            <p:nvPr userDrawn="1">
              <p:custDataLst>
                <p:tags r:id="rId84"/>
              </p:custDataLst>
            </p:nvPr>
          </p:nvSpPr>
          <p:spPr>
            <a:xfrm>
              <a:off x="1782" y="2045508"/>
              <a:ext cx="12192000" cy="27650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5" name="íṣľîḓê"/>
            <p:cNvSpPr/>
            <p:nvPr userDrawn="1">
              <p:custDataLst>
                <p:tags r:id="rId85"/>
              </p:custDataLst>
            </p:nvPr>
          </p:nvSpPr>
          <p:spPr>
            <a:xfrm>
              <a:off x="1782" y="4866930"/>
              <a:ext cx="12192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18" name="îśļíďè"/>
          <p:cNvSpPr/>
          <p:nvPr>
            <p:custDataLst>
              <p:tags r:id="rId2"/>
            </p:custDataLst>
          </p:nvPr>
        </p:nvSpPr>
        <p:spPr bwMode="auto">
          <a:xfrm>
            <a:off x="5352689" y="4138926"/>
            <a:ext cx="2752983" cy="76799"/>
          </a:xfrm>
          <a:prstGeom prst="ellipse">
            <a:avLst/>
          </a:prstGeom>
          <a:solidFill>
            <a:schemeClr val="accent3">
              <a:lumMod val="20000"/>
              <a:lumOff val="80000"/>
            </a:schemeClr>
          </a:solidFill>
          <a:ln>
            <a:noFill/>
          </a:ln>
        </p:spPr>
        <p:txBody>
          <a:bodyPr anchor="ctr"/>
          <a:lstStyle/>
          <a:p>
            <a:pPr algn="ctr"/>
            <a:endParaRPr sz="100"/>
          </a:p>
        </p:txBody>
      </p:sp>
      <p:sp>
        <p:nvSpPr>
          <p:cNvPr id="20" name="iśḻiḓé"/>
          <p:cNvSpPr/>
          <p:nvPr>
            <p:custDataLst>
              <p:tags r:id="rId3"/>
            </p:custDataLst>
          </p:nvPr>
        </p:nvSpPr>
        <p:spPr bwMode="auto">
          <a:xfrm>
            <a:off x="5389612" y="2552125"/>
            <a:ext cx="660185" cy="373662"/>
          </a:xfrm>
          <a:custGeom>
            <a:avLst/>
            <a:gdLst>
              <a:gd name="T0" fmla="*/ 191 w 215"/>
              <a:gd name="T1" fmla="*/ 103 h 122"/>
              <a:gd name="T2" fmla="*/ 173 w 215"/>
              <a:gd name="T3" fmla="*/ 80 h 122"/>
              <a:gd name="T4" fmla="*/ 153 w 215"/>
              <a:gd name="T5" fmla="*/ 79 h 122"/>
              <a:gd name="T6" fmla="*/ 129 w 215"/>
              <a:gd name="T7" fmla="*/ 71 h 122"/>
              <a:gd name="T8" fmla="*/ 160 w 215"/>
              <a:gd name="T9" fmla="*/ 74 h 122"/>
              <a:gd name="T10" fmla="*/ 150 w 215"/>
              <a:gd name="T11" fmla="*/ 60 h 122"/>
              <a:gd name="T12" fmla="*/ 116 w 215"/>
              <a:gd name="T13" fmla="*/ 61 h 122"/>
              <a:gd name="T14" fmla="*/ 124 w 215"/>
              <a:gd name="T15" fmla="*/ 54 h 122"/>
              <a:gd name="T16" fmla="*/ 149 w 215"/>
              <a:gd name="T17" fmla="*/ 59 h 122"/>
              <a:gd name="T18" fmla="*/ 112 w 215"/>
              <a:gd name="T19" fmla="*/ 37 h 122"/>
              <a:gd name="T20" fmla="*/ 83 w 215"/>
              <a:gd name="T21" fmla="*/ 47 h 122"/>
              <a:gd name="T22" fmla="*/ 89 w 215"/>
              <a:gd name="T23" fmla="*/ 37 h 122"/>
              <a:gd name="T24" fmla="*/ 106 w 215"/>
              <a:gd name="T25" fmla="*/ 37 h 122"/>
              <a:gd name="T26" fmla="*/ 87 w 215"/>
              <a:gd name="T27" fmla="*/ 29 h 122"/>
              <a:gd name="T28" fmla="*/ 70 w 215"/>
              <a:gd name="T29" fmla="*/ 41 h 122"/>
              <a:gd name="T30" fmla="*/ 61 w 215"/>
              <a:gd name="T31" fmla="*/ 37 h 122"/>
              <a:gd name="T32" fmla="*/ 85 w 215"/>
              <a:gd name="T33" fmla="*/ 29 h 122"/>
              <a:gd name="T34" fmla="*/ 57 w 215"/>
              <a:gd name="T35" fmla="*/ 25 h 122"/>
              <a:gd name="T36" fmla="*/ 38 w 215"/>
              <a:gd name="T37" fmla="*/ 37 h 122"/>
              <a:gd name="T38" fmla="*/ 30 w 215"/>
              <a:gd name="T39" fmla="*/ 33 h 122"/>
              <a:gd name="T40" fmla="*/ 55 w 215"/>
              <a:gd name="T41" fmla="*/ 25 h 122"/>
              <a:gd name="T42" fmla="*/ 26 w 215"/>
              <a:gd name="T43" fmla="*/ 28 h 122"/>
              <a:gd name="T44" fmla="*/ 2 w 215"/>
              <a:gd name="T45" fmla="*/ 40 h 122"/>
              <a:gd name="T46" fmla="*/ 19 w 215"/>
              <a:gd name="T47" fmla="*/ 27 h 122"/>
              <a:gd name="T48" fmla="*/ 34 w 215"/>
              <a:gd name="T49" fmla="*/ 24 h 122"/>
              <a:gd name="T50" fmla="*/ 34 w 215"/>
              <a:gd name="T51" fmla="*/ 24 h 122"/>
              <a:gd name="T52" fmla="*/ 45 w 215"/>
              <a:gd name="T53" fmla="*/ 19 h 122"/>
              <a:gd name="T54" fmla="*/ 20 w 215"/>
              <a:gd name="T55" fmla="*/ 8 h 122"/>
              <a:gd name="T56" fmla="*/ 41 w 215"/>
              <a:gd name="T57" fmla="*/ 13 h 122"/>
              <a:gd name="T58" fmla="*/ 67 w 215"/>
              <a:gd name="T59" fmla="*/ 22 h 122"/>
              <a:gd name="T60" fmla="*/ 48 w 215"/>
              <a:gd name="T61" fmla="*/ 11 h 122"/>
              <a:gd name="T62" fmla="*/ 47 w 215"/>
              <a:gd name="T63" fmla="*/ 2 h 122"/>
              <a:gd name="T64" fmla="*/ 68 w 215"/>
              <a:gd name="T65" fmla="*/ 22 h 122"/>
              <a:gd name="T66" fmla="*/ 100 w 215"/>
              <a:gd name="T67" fmla="*/ 28 h 122"/>
              <a:gd name="T68" fmla="*/ 88 w 215"/>
              <a:gd name="T69" fmla="*/ 13 h 122"/>
              <a:gd name="T70" fmla="*/ 91 w 215"/>
              <a:gd name="T71" fmla="*/ 4 h 122"/>
              <a:gd name="T72" fmla="*/ 102 w 215"/>
              <a:gd name="T73" fmla="*/ 29 h 122"/>
              <a:gd name="T74" fmla="*/ 122 w 215"/>
              <a:gd name="T75" fmla="*/ 34 h 122"/>
              <a:gd name="T76" fmla="*/ 99 w 215"/>
              <a:gd name="T77" fmla="*/ 15 h 122"/>
              <a:gd name="T78" fmla="*/ 101 w 215"/>
              <a:gd name="T79" fmla="*/ 9 h 122"/>
              <a:gd name="T80" fmla="*/ 130 w 215"/>
              <a:gd name="T81" fmla="*/ 41 h 122"/>
              <a:gd name="T82" fmla="*/ 145 w 215"/>
              <a:gd name="T83" fmla="*/ 46 h 122"/>
              <a:gd name="T84" fmla="*/ 148 w 215"/>
              <a:gd name="T85" fmla="*/ 37 h 122"/>
              <a:gd name="T86" fmla="*/ 158 w 215"/>
              <a:gd name="T87" fmla="*/ 60 h 122"/>
              <a:gd name="T88" fmla="*/ 174 w 215"/>
              <a:gd name="T89" fmla="*/ 74 h 122"/>
              <a:gd name="T90" fmla="*/ 165 w 215"/>
              <a:gd name="T91" fmla="*/ 48 h 122"/>
              <a:gd name="T92" fmla="*/ 176 w 215"/>
              <a:gd name="T93" fmla="*/ 67 h 122"/>
              <a:gd name="T94" fmla="*/ 188 w 215"/>
              <a:gd name="T95" fmla="*/ 93 h 122"/>
              <a:gd name="T96" fmla="*/ 182 w 215"/>
              <a:gd name="T97" fmla="*/ 68 h 122"/>
              <a:gd name="T98" fmla="*/ 191 w 215"/>
              <a:gd name="T99" fmla="*/ 88 h 122"/>
              <a:gd name="T100" fmla="*/ 215 w 215"/>
              <a:gd name="T10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5" h="122">
                <a:moveTo>
                  <a:pt x="191" y="102"/>
                </a:moveTo>
                <a:cubicBezTo>
                  <a:pt x="191" y="102"/>
                  <a:pt x="191" y="103"/>
                  <a:pt x="191" y="103"/>
                </a:cubicBezTo>
                <a:cubicBezTo>
                  <a:pt x="191" y="102"/>
                  <a:pt x="190" y="101"/>
                  <a:pt x="190" y="100"/>
                </a:cubicBezTo>
                <a:cubicBezTo>
                  <a:pt x="185" y="93"/>
                  <a:pt x="179" y="86"/>
                  <a:pt x="173" y="80"/>
                </a:cubicBezTo>
                <a:cubicBezTo>
                  <a:pt x="171" y="79"/>
                  <a:pt x="170" y="77"/>
                  <a:pt x="169" y="76"/>
                </a:cubicBezTo>
                <a:cubicBezTo>
                  <a:pt x="165" y="76"/>
                  <a:pt x="156" y="79"/>
                  <a:pt x="153" y="79"/>
                </a:cubicBezTo>
                <a:cubicBezTo>
                  <a:pt x="148" y="79"/>
                  <a:pt x="141" y="80"/>
                  <a:pt x="136" y="78"/>
                </a:cubicBezTo>
                <a:cubicBezTo>
                  <a:pt x="133" y="77"/>
                  <a:pt x="128" y="74"/>
                  <a:pt x="129" y="71"/>
                </a:cubicBezTo>
                <a:cubicBezTo>
                  <a:pt x="130" y="68"/>
                  <a:pt x="141" y="70"/>
                  <a:pt x="143" y="70"/>
                </a:cubicBezTo>
                <a:cubicBezTo>
                  <a:pt x="149" y="71"/>
                  <a:pt x="154" y="74"/>
                  <a:pt x="160" y="74"/>
                </a:cubicBezTo>
                <a:cubicBezTo>
                  <a:pt x="163" y="75"/>
                  <a:pt x="166" y="74"/>
                  <a:pt x="168" y="75"/>
                </a:cubicBezTo>
                <a:cubicBezTo>
                  <a:pt x="162" y="70"/>
                  <a:pt x="156" y="64"/>
                  <a:pt x="150" y="60"/>
                </a:cubicBezTo>
                <a:cubicBezTo>
                  <a:pt x="146" y="60"/>
                  <a:pt x="136" y="62"/>
                  <a:pt x="134" y="62"/>
                </a:cubicBezTo>
                <a:cubicBezTo>
                  <a:pt x="128" y="63"/>
                  <a:pt x="122" y="63"/>
                  <a:pt x="116" y="61"/>
                </a:cubicBezTo>
                <a:cubicBezTo>
                  <a:pt x="114" y="61"/>
                  <a:pt x="109" y="58"/>
                  <a:pt x="110" y="55"/>
                </a:cubicBezTo>
                <a:cubicBezTo>
                  <a:pt x="111" y="51"/>
                  <a:pt x="121" y="53"/>
                  <a:pt x="124" y="54"/>
                </a:cubicBezTo>
                <a:cubicBezTo>
                  <a:pt x="130" y="55"/>
                  <a:pt x="135" y="57"/>
                  <a:pt x="141" y="58"/>
                </a:cubicBezTo>
                <a:cubicBezTo>
                  <a:pt x="144" y="58"/>
                  <a:pt x="146" y="58"/>
                  <a:pt x="149" y="59"/>
                </a:cubicBezTo>
                <a:cubicBezTo>
                  <a:pt x="142" y="54"/>
                  <a:pt x="135" y="49"/>
                  <a:pt x="128" y="45"/>
                </a:cubicBezTo>
                <a:cubicBezTo>
                  <a:pt x="123" y="42"/>
                  <a:pt x="117" y="40"/>
                  <a:pt x="112" y="37"/>
                </a:cubicBezTo>
                <a:cubicBezTo>
                  <a:pt x="108" y="39"/>
                  <a:pt x="102" y="42"/>
                  <a:pt x="100" y="43"/>
                </a:cubicBezTo>
                <a:cubicBezTo>
                  <a:pt x="95" y="45"/>
                  <a:pt x="89" y="47"/>
                  <a:pt x="83" y="47"/>
                </a:cubicBezTo>
                <a:cubicBezTo>
                  <a:pt x="81" y="47"/>
                  <a:pt x="75" y="45"/>
                  <a:pt x="75" y="42"/>
                </a:cubicBezTo>
                <a:cubicBezTo>
                  <a:pt x="75" y="38"/>
                  <a:pt x="86" y="38"/>
                  <a:pt x="89" y="37"/>
                </a:cubicBezTo>
                <a:cubicBezTo>
                  <a:pt x="91" y="37"/>
                  <a:pt x="93" y="37"/>
                  <a:pt x="95" y="37"/>
                </a:cubicBezTo>
                <a:cubicBezTo>
                  <a:pt x="99" y="37"/>
                  <a:pt x="102" y="37"/>
                  <a:pt x="106" y="37"/>
                </a:cubicBezTo>
                <a:cubicBezTo>
                  <a:pt x="107" y="37"/>
                  <a:pt x="108" y="36"/>
                  <a:pt x="109" y="36"/>
                </a:cubicBezTo>
                <a:cubicBezTo>
                  <a:pt x="102" y="33"/>
                  <a:pt x="94" y="31"/>
                  <a:pt x="87" y="29"/>
                </a:cubicBezTo>
                <a:cubicBezTo>
                  <a:pt x="85" y="30"/>
                  <a:pt x="83" y="31"/>
                  <a:pt x="82" y="32"/>
                </a:cubicBezTo>
                <a:cubicBezTo>
                  <a:pt x="77" y="34"/>
                  <a:pt x="74" y="38"/>
                  <a:pt x="70" y="41"/>
                </a:cubicBezTo>
                <a:cubicBezTo>
                  <a:pt x="68" y="42"/>
                  <a:pt x="60" y="47"/>
                  <a:pt x="58" y="45"/>
                </a:cubicBezTo>
                <a:cubicBezTo>
                  <a:pt x="56" y="43"/>
                  <a:pt x="60" y="38"/>
                  <a:pt x="61" y="37"/>
                </a:cubicBezTo>
                <a:cubicBezTo>
                  <a:pt x="65" y="34"/>
                  <a:pt x="70" y="32"/>
                  <a:pt x="75" y="31"/>
                </a:cubicBezTo>
                <a:cubicBezTo>
                  <a:pt x="76" y="30"/>
                  <a:pt x="81" y="29"/>
                  <a:pt x="85" y="29"/>
                </a:cubicBezTo>
                <a:cubicBezTo>
                  <a:pt x="81" y="28"/>
                  <a:pt x="78" y="27"/>
                  <a:pt x="74" y="26"/>
                </a:cubicBezTo>
                <a:cubicBezTo>
                  <a:pt x="68" y="25"/>
                  <a:pt x="62" y="25"/>
                  <a:pt x="57" y="25"/>
                </a:cubicBezTo>
                <a:cubicBezTo>
                  <a:pt x="55" y="26"/>
                  <a:pt x="52" y="27"/>
                  <a:pt x="50" y="28"/>
                </a:cubicBezTo>
                <a:cubicBezTo>
                  <a:pt x="46" y="31"/>
                  <a:pt x="42" y="34"/>
                  <a:pt x="38" y="37"/>
                </a:cubicBezTo>
                <a:cubicBezTo>
                  <a:pt x="36" y="38"/>
                  <a:pt x="29" y="43"/>
                  <a:pt x="26" y="41"/>
                </a:cubicBezTo>
                <a:cubicBezTo>
                  <a:pt x="25" y="39"/>
                  <a:pt x="28" y="35"/>
                  <a:pt x="30" y="33"/>
                </a:cubicBezTo>
                <a:cubicBezTo>
                  <a:pt x="33" y="30"/>
                  <a:pt x="39" y="29"/>
                  <a:pt x="43" y="27"/>
                </a:cubicBezTo>
                <a:cubicBezTo>
                  <a:pt x="45" y="26"/>
                  <a:pt x="51" y="26"/>
                  <a:pt x="55" y="25"/>
                </a:cubicBezTo>
                <a:cubicBezTo>
                  <a:pt x="47" y="24"/>
                  <a:pt x="39" y="24"/>
                  <a:pt x="32" y="25"/>
                </a:cubicBezTo>
                <a:cubicBezTo>
                  <a:pt x="30" y="26"/>
                  <a:pt x="28" y="27"/>
                  <a:pt x="26" y="28"/>
                </a:cubicBezTo>
                <a:cubicBezTo>
                  <a:pt x="22" y="31"/>
                  <a:pt x="18" y="34"/>
                  <a:pt x="14" y="37"/>
                </a:cubicBezTo>
                <a:cubicBezTo>
                  <a:pt x="12" y="38"/>
                  <a:pt x="4" y="43"/>
                  <a:pt x="2" y="40"/>
                </a:cubicBezTo>
                <a:cubicBezTo>
                  <a:pt x="0" y="38"/>
                  <a:pt x="4" y="34"/>
                  <a:pt x="5" y="33"/>
                </a:cubicBezTo>
                <a:cubicBezTo>
                  <a:pt x="9" y="30"/>
                  <a:pt x="15" y="28"/>
                  <a:pt x="19" y="27"/>
                </a:cubicBezTo>
                <a:cubicBezTo>
                  <a:pt x="20" y="27"/>
                  <a:pt x="21" y="26"/>
                  <a:pt x="22" y="26"/>
                </a:cubicBezTo>
                <a:cubicBezTo>
                  <a:pt x="26" y="25"/>
                  <a:pt x="30" y="24"/>
                  <a:pt x="34" y="24"/>
                </a:cubicBezTo>
                <a:cubicBezTo>
                  <a:pt x="34" y="23"/>
                  <a:pt x="34" y="23"/>
                  <a:pt x="34" y="23"/>
                </a:cubicBezTo>
                <a:cubicBezTo>
                  <a:pt x="34" y="24"/>
                  <a:pt x="34" y="24"/>
                  <a:pt x="34" y="24"/>
                </a:cubicBezTo>
                <a:cubicBezTo>
                  <a:pt x="39" y="23"/>
                  <a:pt x="44" y="22"/>
                  <a:pt x="50" y="22"/>
                </a:cubicBezTo>
                <a:cubicBezTo>
                  <a:pt x="48" y="21"/>
                  <a:pt x="46" y="20"/>
                  <a:pt x="45" y="19"/>
                </a:cubicBezTo>
                <a:cubicBezTo>
                  <a:pt x="40" y="17"/>
                  <a:pt x="35" y="16"/>
                  <a:pt x="30" y="15"/>
                </a:cubicBezTo>
                <a:cubicBezTo>
                  <a:pt x="28" y="14"/>
                  <a:pt x="20" y="11"/>
                  <a:pt x="20" y="8"/>
                </a:cubicBezTo>
                <a:cubicBezTo>
                  <a:pt x="21" y="5"/>
                  <a:pt x="26" y="5"/>
                  <a:pt x="28" y="6"/>
                </a:cubicBezTo>
                <a:cubicBezTo>
                  <a:pt x="33" y="7"/>
                  <a:pt x="37" y="10"/>
                  <a:pt x="41" y="13"/>
                </a:cubicBezTo>
                <a:cubicBezTo>
                  <a:pt x="43" y="14"/>
                  <a:pt x="49" y="20"/>
                  <a:pt x="52" y="22"/>
                </a:cubicBezTo>
                <a:cubicBezTo>
                  <a:pt x="57" y="21"/>
                  <a:pt x="62" y="21"/>
                  <a:pt x="67" y="22"/>
                </a:cubicBezTo>
                <a:cubicBezTo>
                  <a:pt x="65" y="21"/>
                  <a:pt x="63" y="19"/>
                  <a:pt x="61" y="18"/>
                </a:cubicBezTo>
                <a:cubicBezTo>
                  <a:pt x="57" y="15"/>
                  <a:pt x="52" y="14"/>
                  <a:pt x="48" y="11"/>
                </a:cubicBezTo>
                <a:cubicBezTo>
                  <a:pt x="46" y="10"/>
                  <a:pt x="38" y="6"/>
                  <a:pt x="39" y="3"/>
                </a:cubicBezTo>
                <a:cubicBezTo>
                  <a:pt x="40" y="0"/>
                  <a:pt x="45" y="1"/>
                  <a:pt x="47" y="2"/>
                </a:cubicBezTo>
                <a:cubicBezTo>
                  <a:pt x="51" y="4"/>
                  <a:pt x="55" y="8"/>
                  <a:pt x="59" y="11"/>
                </a:cubicBezTo>
                <a:cubicBezTo>
                  <a:pt x="61" y="13"/>
                  <a:pt x="66" y="20"/>
                  <a:pt x="68" y="22"/>
                </a:cubicBezTo>
                <a:cubicBezTo>
                  <a:pt x="70" y="22"/>
                  <a:pt x="72" y="22"/>
                  <a:pt x="74" y="23"/>
                </a:cubicBezTo>
                <a:cubicBezTo>
                  <a:pt x="83" y="24"/>
                  <a:pt x="92" y="25"/>
                  <a:pt x="100" y="28"/>
                </a:cubicBezTo>
                <a:cubicBezTo>
                  <a:pt x="99" y="27"/>
                  <a:pt x="99" y="26"/>
                  <a:pt x="98" y="24"/>
                </a:cubicBezTo>
                <a:cubicBezTo>
                  <a:pt x="95" y="20"/>
                  <a:pt x="91" y="17"/>
                  <a:pt x="88" y="13"/>
                </a:cubicBezTo>
                <a:cubicBezTo>
                  <a:pt x="87" y="11"/>
                  <a:pt x="81" y="4"/>
                  <a:pt x="83" y="2"/>
                </a:cubicBezTo>
                <a:cubicBezTo>
                  <a:pt x="85" y="0"/>
                  <a:pt x="89" y="3"/>
                  <a:pt x="91" y="4"/>
                </a:cubicBezTo>
                <a:cubicBezTo>
                  <a:pt x="94" y="7"/>
                  <a:pt x="96" y="13"/>
                  <a:pt x="98" y="17"/>
                </a:cubicBezTo>
                <a:cubicBezTo>
                  <a:pt x="99" y="19"/>
                  <a:pt x="100" y="25"/>
                  <a:pt x="102" y="29"/>
                </a:cubicBezTo>
                <a:cubicBezTo>
                  <a:pt x="110" y="31"/>
                  <a:pt x="118" y="34"/>
                  <a:pt x="125" y="38"/>
                </a:cubicBezTo>
                <a:cubicBezTo>
                  <a:pt x="124" y="37"/>
                  <a:pt x="123" y="35"/>
                  <a:pt x="122" y="34"/>
                </a:cubicBezTo>
                <a:cubicBezTo>
                  <a:pt x="120" y="31"/>
                  <a:pt x="117" y="28"/>
                  <a:pt x="114" y="26"/>
                </a:cubicBezTo>
                <a:cubicBezTo>
                  <a:pt x="110" y="22"/>
                  <a:pt x="105" y="18"/>
                  <a:pt x="99" y="15"/>
                </a:cubicBezTo>
                <a:cubicBezTo>
                  <a:pt x="96" y="14"/>
                  <a:pt x="97" y="9"/>
                  <a:pt x="100" y="9"/>
                </a:cubicBezTo>
                <a:cubicBezTo>
                  <a:pt x="101" y="9"/>
                  <a:pt x="101" y="9"/>
                  <a:pt x="101" y="9"/>
                </a:cubicBezTo>
                <a:cubicBezTo>
                  <a:pt x="106" y="9"/>
                  <a:pt x="110" y="13"/>
                  <a:pt x="113" y="16"/>
                </a:cubicBezTo>
                <a:cubicBezTo>
                  <a:pt x="116" y="19"/>
                  <a:pt x="131" y="34"/>
                  <a:pt x="130" y="41"/>
                </a:cubicBezTo>
                <a:cubicBezTo>
                  <a:pt x="139" y="45"/>
                  <a:pt x="147" y="51"/>
                  <a:pt x="154" y="57"/>
                </a:cubicBezTo>
                <a:cubicBezTo>
                  <a:pt x="152" y="53"/>
                  <a:pt x="148" y="50"/>
                  <a:pt x="145" y="46"/>
                </a:cubicBezTo>
                <a:cubicBezTo>
                  <a:pt x="143" y="44"/>
                  <a:pt x="138" y="37"/>
                  <a:pt x="140" y="35"/>
                </a:cubicBezTo>
                <a:cubicBezTo>
                  <a:pt x="142" y="33"/>
                  <a:pt x="146" y="36"/>
                  <a:pt x="148" y="37"/>
                </a:cubicBezTo>
                <a:cubicBezTo>
                  <a:pt x="151" y="40"/>
                  <a:pt x="153" y="46"/>
                  <a:pt x="155" y="50"/>
                </a:cubicBezTo>
                <a:cubicBezTo>
                  <a:pt x="156" y="52"/>
                  <a:pt x="157" y="57"/>
                  <a:pt x="158" y="60"/>
                </a:cubicBezTo>
                <a:cubicBezTo>
                  <a:pt x="164" y="65"/>
                  <a:pt x="170" y="71"/>
                  <a:pt x="175" y="76"/>
                </a:cubicBezTo>
                <a:cubicBezTo>
                  <a:pt x="175" y="76"/>
                  <a:pt x="174" y="75"/>
                  <a:pt x="174" y="74"/>
                </a:cubicBezTo>
                <a:cubicBezTo>
                  <a:pt x="172" y="69"/>
                  <a:pt x="169" y="65"/>
                  <a:pt x="167" y="60"/>
                </a:cubicBezTo>
                <a:cubicBezTo>
                  <a:pt x="166" y="58"/>
                  <a:pt x="163" y="50"/>
                  <a:pt x="165" y="48"/>
                </a:cubicBezTo>
                <a:cubicBezTo>
                  <a:pt x="168" y="46"/>
                  <a:pt x="171" y="51"/>
                  <a:pt x="172" y="52"/>
                </a:cubicBezTo>
                <a:cubicBezTo>
                  <a:pt x="175" y="56"/>
                  <a:pt x="175" y="62"/>
                  <a:pt x="176" y="67"/>
                </a:cubicBezTo>
                <a:cubicBezTo>
                  <a:pt x="177" y="69"/>
                  <a:pt x="176" y="75"/>
                  <a:pt x="177" y="79"/>
                </a:cubicBezTo>
                <a:cubicBezTo>
                  <a:pt x="181" y="83"/>
                  <a:pt x="184" y="88"/>
                  <a:pt x="188" y="93"/>
                </a:cubicBezTo>
                <a:cubicBezTo>
                  <a:pt x="187" y="88"/>
                  <a:pt x="184" y="84"/>
                  <a:pt x="183" y="80"/>
                </a:cubicBezTo>
                <a:cubicBezTo>
                  <a:pt x="182" y="78"/>
                  <a:pt x="179" y="70"/>
                  <a:pt x="182" y="68"/>
                </a:cubicBezTo>
                <a:cubicBezTo>
                  <a:pt x="184" y="67"/>
                  <a:pt x="187" y="71"/>
                  <a:pt x="188" y="73"/>
                </a:cubicBezTo>
                <a:cubicBezTo>
                  <a:pt x="190" y="77"/>
                  <a:pt x="191" y="83"/>
                  <a:pt x="191" y="88"/>
                </a:cubicBezTo>
                <a:cubicBezTo>
                  <a:pt x="191" y="89"/>
                  <a:pt x="191" y="93"/>
                  <a:pt x="191" y="97"/>
                </a:cubicBezTo>
                <a:cubicBezTo>
                  <a:pt x="197" y="106"/>
                  <a:pt x="211" y="112"/>
                  <a:pt x="215" y="122"/>
                </a:cubicBezTo>
                <a:cubicBezTo>
                  <a:pt x="211" y="113"/>
                  <a:pt x="197" y="109"/>
                  <a:pt x="191" y="102"/>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 name="ïšḻîďè"/>
          <p:cNvSpPr/>
          <p:nvPr>
            <p:custDataLst>
              <p:tags r:id="rId4"/>
            </p:custDataLst>
          </p:nvPr>
        </p:nvSpPr>
        <p:spPr bwMode="auto">
          <a:xfrm>
            <a:off x="5622966" y="2862278"/>
            <a:ext cx="705969" cy="245169"/>
          </a:xfrm>
          <a:custGeom>
            <a:avLst/>
            <a:gdLst>
              <a:gd name="T0" fmla="*/ 202 w 230"/>
              <a:gd name="T1" fmla="*/ 68 h 80"/>
              <a:gd name="T2" fmla="*/ 177 w 230"/>
              <a:gd name="T3" fmla="*/ 51 h 80"/>
              <a:gd name="T4" fmla="*/ 158 w 230"/>
              <a:gd name="T5" fmla="*/ 56 h 80"/>
              <a:gd name="T6" fmla="*/ 133 w 230"/>
              <a:gd name="T7" fmla="*/ 56 h 80"/>
              <a:gd name="T8" fmla="*/ 163 w 230"/>
              <a:gd name="T9" fmla="*/ 50 h 80"/>
              <a:gd name="T10" fmla="*/ 149 w 230"/>
              <a:gd name="T11" fmla="*/ 38 h 80"/>
              <a:gd name="T12" fmla="*/ 118 w 230"/>
              <a:gd name="T13" fmla="*/ 50 h 80"/>
              <a:gd name="T14" fmla="*/ 123 w 230"/>
              <a:gd name="T15" fmla="*/ 40 h 80"/>
              <a:gd name="T16" fmla="*/ 148 w 230"/>
              <a:gd name="T17" fmla="*/ 38 h 80"/>
              <a:gd name="T18" fmla="*/ 107 w 230"/>
              <a:gd name="T19" fmla="*/ 28 h 80"/>
              <a:gd name="T20" fmla="*/ 82 w 230"/>
              <a:gd name="T21" fmla="*/ 45 h 80"/>
              <a:gd name="T22" fmla="*/ 84 w 230"/>
              <a:gd name="T23" fmla="*/ 35 h 80"/>
              <a:gd name="T24" fmla="*/ 104 w 230"/>
              <a:gd name="T25" fmla="*/ 28 h 80"/>
              <a:gd name="T26" fmla="*/ 76 w 230"/>
              <a:gd name="T27" fmla="*/ 31 h 80"/>
              <a:gd name="T28" fmla="*/ 57 w 230"/>
              <a:gd name="T29" fmla="*/ 50 h 80"/>
              <a:gd name="T30" fmla="*/ 69 w 230"/>
              <a:gd name="T31" fmla="*/ 32 h 80"/>
              <a:gd name="T32" fmla="*/ 67 w 230"/>
              <a:gd name="T33" fmla="*/ 28 h 80"/>
              <a:gd name="T34" fmla="*/ 45 w 230"/>
              <a:gd name="T35" fmla="*/ 37 h 80"/>
              <a:gd name="T36" fmla="*/ 26 w 230"/>
              <a:gd name="T37" fmla="*/ 56 h 80"/>
              <a:gd name="T38" fmla="*/ 38 w 230"/>
              <a:gd name="T39" fmla="*/ 38 h 80"/>
              <a:gd name="T40" fmla="*/ 26 w 230"/>
              <a:gd name="T41" fmla="*/ 39 h 80"/>
              <a:gd name="T42" fmla="*/ 12 w 230"/>
              <a:gd name="T43" fmla="*/ 55 h 80"/>
              <a:gd name="T44" fmla="*/ 3 w 230"/>
              <a:gd name="T45" fmla="*/ 54 h 80"/>
              <a:gd name="T46" fmla="*/ 17 w 230"/>
              <a:gd name="T47" fmla="*/ 43 h 80"/>
              <a:gd name="T48" fmla="*/ 28 w 230"/>
              <a:gd name="T49" fmla="*/ 37 h 80"/>
              <a:gd name="T50" fmla="*/ 43 w 230"/>
              <a:gd name="T51" fmla="*/ 31 h 80"/>
              <a:gd name="T52" fmla="*/ 28 w 230"/>
              <a:gd name="T53" fmla="*/ 29 h 80"/>
              <a:gd name="T54" fmla="*/ 10 w 230"/>
              <a:gd name="T55" fmla="*/ 26 h 80"/>
              <a:gd name="T56" fmla="*/ 32 w 230"/>
              <a:gd name="T57" fmla="*/ 24 h 80"/>
              <a:gd name="T58" fmla="*/ 59 w 230"/>
              <a:gd name="T59" fmla="*/ 26 h 80"/>
              <a:gd name="T60" fmla="*/ 38 w 230"/>
              <a:gd name="T61" fmla="*/ 21 h 80"/>
              <a:gd name="T62" fmla="*/ 35 w 230"/>
              <a:gd name="T63" fmla="*/ 13 h 80"/>
              <a:gd name="T64" fmla="*/ 60 w 230"/>
              <a:gd name="T65" fmla="*/ 26 h 80"/>
              <a:gd name="T66" fmla="*/ 93 w 230"/>
              <a:gd name="T67" fmla="*/ 22 h 80"/>
              <a:gd name="T68" fmla="*/ 77 w 230"/>
              <a:gd name="T69" fmla="*/ 11 h 80"/>
              <a:gd name="T70" fmla="*/ 77 w 230"/>
              <a:gd name="T71" fmla="*/ 2 h 80"/>
              <a:gd name="T72" fmla="*/ 95 w 230"/>
              <a:gd name="T73" fmla="*/ 22 h 80"/>
              <a:gd name="T74" fmla="*/ 116 w 230"/>
              <a:gd name="T75" fmla="*/ 22 h 80"/>
              <a:gd name="T76" fmla="*/ 88 w 230"/>
              <a:gd name="T77" fmla="*/ 10 h 80"/>
              <a:gd name="T78" fmla="*/ 88 w 230"/>
              <a:gd name="T79" fmla="*/ 4 h 80"/>
              <a:gd name="T80" fmla="*/ 125 w 230"/>
              <a:gd name="T81" fmla="*/ 26 h 80"/>
              <a:gd name="T82" fmla="*/ 141 w 230"/>
              <a:gd name="T83" fmla="*/ 27 h 80"/>
              <a:gd name="T84" fmla="*/ 141 w 230"/>
              <a:gd name="T85" fmla="*/ 18 h 80"/>
              <a:gd name="T86" fmla="*/ 158 w 230"/>
              <a:gd name="T87" fmla="*/ 37 h 80"/>
              <a:gd name="T88" fmla="*/ 177 w 230"/>
              <a:gd name="T89" fmla="*/ 45 h 80"/>
              <a:gd name="T90" fmla="*/ 161 w 230"/>
              <a:gd name="T91" fmla="*/ 23 h 80"/>
              <a:gd name="T92" fmla="*/ 177 w 230"/>
              <a:gd name="T93" fmla="*/ 38 h 80"/>
              <a:gd name="T94" fmla="*/ 195 w 230"/>
              <a:gd name="T95" fmla="*/ 59 h 80"/>
              <a:gd name="T96" fmla="*/ 182 w 230"/>
              <a:gd name="T97" fmla="*/ 38 h 80"/>
              <a:gd name="T98" fmla="*/ 197 w 230"/>
              <a:gd name="T99" fmla="*/ 54 h 80"/>
              <a:gd name="T100" fmla="*/ 230 w 230"/>
              <a:gd name="T10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0" h="80">
                <a:moveTo>
                  <a:pt x="201" y="67"/>
                </a:moveTo>
                <a:cubicBezTo>
                  <a:pt x="201" y="68"/>
                  <a:pt x="201" y="68"/>
                  <a:pt x="202" y="68"/>
                </a:cubicBezTo>
                <a:cubicBezTo>
                  <a:pt x="201" y="68"/>
                  <a:pt x="200" y="67"/>
                  <a:pt x="199" y="66"/>
                </a:cubicBezTo>
                <a:cubicBezTo>
                  <a:pt x="192" y="61"/>
                  <a:pt x="185" y="56"/>
                  <a:pt x="177" y="51"/>
                </a:cubicBezTo>
                <a:cubicBezTo>
                  <a:pt x="176" y="51"/>
                  <a:pt x="174" y="50"/>
                  <a:pt x="172" y="49"/>
                </a:cubicBezTo>
                <a:cubicBezTo>
                  <a:pt x="168" y="50"/>
                  <a:pt x="160" y="55"/>
                  <a:pt x="158" y="56"/>
                </a:cubicBezTo>
                <a:cubicBezTo>
                  <a:pt x="153" y="58"/>
                  <a:pt x="146" y="60"/>
                  <a:pt x="141" y="60"/>
                </a:cubicBezTo>
                <a:cubicBezTo>
                  <a:pt x="139" y="60"/>
                  <a:pt x="132" y="59"/>
                  <a:pt x="133" y="56"/>
                </a:cubicBezTo>
                <a:cubicBezTo>
                  <a:pt x="133" y="52"/>
                  <a:pt x="143" y="51"/>
                  <a:pt x="146" y="51"/>
                </a:cubicBezTo>
                <a:cubicBezTo>
                  <a:pt x="152" y="50"/>
                  <a:pt x="158" y="51"/>
                  <a:pt x="163" y="50"/>
                </a:cubicBezTo>
                <a:cubicBezTo>
                  <a:pt x="166" y="49"/>
                  <a:pt x="169" y="48"/>
                  <a:pt x="171" y="48"/>
                </a:cubicBezTo>
                <a:cubicBezTo>
                  <a:pt x="164" y="45"/>
                  <a:pt x="157" y="41"/>
                  <a:pt x="149" y="38"/>
                </a:cubicBezTo>
                <a:cubicBezTo>
                  <a:pt x="146" y="40"/>
                  <a:pt x="137" y="45"/>
                  <a:pt x="135" y="46"/>
                </a:cubicBezTo>
                <a:cubicBezTo>
                  <a:pt x="130" y="48"/>
                  <a:pt x="123" y="50"/>
                  <a:pt x="118" y="50"/>
                </a:cubicBezTo>
                <a:cubicBezTo>
                  <a:pt x="116" y="50"/>
                  <a:pt x="109" y="49"/>
                  <a:pt x="110" y="45"/>
                </a:cubicBezTo>
                <a:cubicBezTo>
                  <a:pt x="110" y="41"/>
                  <a:pt x="120" y="40"/>
                  <a:pt x="123" y="40"/>
                </a:cubicBezTo>
                <a:cubicBezTo>
                  <a:pt x="129" y="40"/>
                  <a:pt x="135" y="40"/>
                  <a:pt x="140" y="39"/>
                </a:cubicBezTo>
                <a:cubicBezTo>
                  <a:pt x="143" y="39"/>
                  <a:pt x="146" y="38"/>
                  <a:pt x="148" y="38"/>
                </a:cubicBezTo>
                <a:cubicBezTo>
                  <a:pt x="140" y="35"/>
                  <a:pt x="132" y="33"/>
                  <a:pt x="124" y="31"/>
                </a:cubicBezTo>
                <a:cubicBezTo>
                  <a:pt x="118" y="30"/>
                  <a:pt x="113" y="29"/>
                  <a:pt x="107" y="28"/>
                </a:cubicBezTo>
                <a:cubicBezTo>
                  <a:pt x="103" y="31"/>
                  <a:pt x="99" y="36"/>
                  <a:pt x="97" y="37"/>
                </a:cubicBezTo>
                <a:cubicBezTo>
                  <a:pt x="93" y="40"/>
                  <a:pt x="87" y="44"/>
                  <a:pt x="82" y="45"/>
                </a:cubicBezTo>
                <a:cubicBezTo>
                  <a:pt x="80" y="46"/>
                  <a:pt x="73" y="46"/>
                  <a:pt x="73" y="43"/>
                </a:cubicBezTo>
                <a:cubicBezTo>
                  <a:pt x="72" y="39"/>
                  <a:pt x="82" y="36"/>
                  <a:pt x="84" y="35"/>
                </a:cubicBezTo>
                <a:cubicBezTo>
                  <a:pt x="90" y="33"/>
                  <a:pt x="96" y="32"/>
                  <a:pt x="101" y="29"/>
                </a:cubicBezTo>
                <a:cubicBezTo>
                  <a:pt x="102" y="29"/>
                  <a:pt x="103" y="28"/>
                  <a:pt x="104" y="28"/>
                </a:cubicBezTo>
                <a:cubicBezTo>
                  <a:pt x="96" y="27"/>
                  <a:pt x="88" y="27"/>
                  <a:pt x="80" y="27"/>
                </a:cubicBezTo>
                <a:cubicBezTo>
                  <a:pt x="79" y="29"/>
                  <a:pt x="78" y="30"/>
                  <a:pt x="76" y="31"/>
                </a:cubicBezTo>
                <a:cubicBezTo>
                  <a:pt x="73" y="35"/>
                  <a:pt x="70" y="39"/>
                  <a:pt x="67" y="43"/>
                </a:cubicBezTo>
                <a:cubicBezTo>
                  <a:pt x="66" y="45"/>
                  <a:pt x="60" y="52"/>
                  <a:pt x="57" y="50"/>
                </a:cubicBezTo>
                <a:cubicBezTo>
                  <a:pt x="55" y="49"/>
                  <a:pt x="57" y="44"/>
                  <a:pt x="58" y="42"/>
                </a:cubicBezTo>
                <a:cubicBezTo>
                  <a:pt x="60" y="38"/>
                  <a:pt x="65" y="35"/>
                  <a:pt x="69" y="32"/>
                </a:cubicBezTo>
                <a:cubicBezTo>
                  <a:pt x="70" y="31"/>
                  <a:pt x="75" y="29"/>
                  <a:pt x="78" y="27"/>
                </a:cubicBezTo>
                <a:cubicBezTo>
                  <a:pt x="75" y="28"/>
                  <a:pt x="71" y="28"/>
                  <a:pt x="67" y="28"/>
                </a:cubicBezTo>
                <a:cubicBezTo>
                  <a:pt x="61" y="29"/>
                  <a:pt x="56" y="30"/>
                  <a:pt x="50" y="31"/>
                </a:cubicBezTo>
                <a:cubicBezTo>
                  <a:pt x="49" y="34"/>
                  <a:pt x="47" y="35"/>
                  <a:pt x="45" y="37"/>
                </a:cubicBezTo>
                <a:cubicBezTo>
                  <a:pt x="41" y="40"/>
                  <a:pt x="39" y="45"/>
                  <a:pt x="36" y="49"/>
                </a:cubicBezTo>
                <a:cubicBezTo>
                  <a:pt x="34" y="50"/>
                  <a:pt x="29" y="57"/>
                  <a:pt x="26" y="56"/>
                </a:cubicBezTo>
                <a:cubicBezTo>
                  <a:pt x="23" y="54"/>
                  <a:pt x="26" y="49"/>
                  <a:pt x="27" y="48"/>
                </a:cubicBezTo>
                <a:cubicBezTo>
                  <a:pt x="29" y="44"/>
                  <a:pt x="34" y="40"/>
                  <a:pt x="38" y="38"/>
                </a:cubicBezTo>
                <a:cubicBezTo>
                  <a:pt x="39" y="36"/>
                  <a:pt x="45" y="34"/>
                  <a:pt x="48" y="32"/>
                </a:cubicBezTo>
                <a:cubicBezTo>
                  <a:pt x="41" y="34"/>
                  <a:pt x="34" y="36"/>
                  <a:pt x="26" y="39"/>
                </a:cubicBezTo>
                <a:cubicBezTo>
                  <a:pt x="25" y="41"/>
                  <a:pt x="23" y="42"/>
                  <a:pt x="22" y="44"/>
                </a:cubicBezTo>
                <a:cubicBezTo>
                  <a:pt x="18" y="47"/>
                  <a:pt x="16" y="51"/>
                  <a:pt x="12" y="55"/>
                </a:cubicBezTo>
                <a:cubicBezTo>
                  <a:pt x="11" y="57"/>
                  <a:pt x="5" y="64"/>
                  <a:pt x="2" y="62"/>
                </a:cubicBezTo>
                <a:cubicBezTo>
                  <a:pt x="0" y="61"/>
                  <a:pt x="2" y="56"/>
                  <a:pt x="3" y="54"/>
                </a:cubicBezTo>
                <a:cubicBezTo>
                  <a:pt x="6" y="50"/>
                  <a:pt x="11" y="47"/>
                  <a:pt x="15" y="44"/>
                </a:cubicBezTo>
                <a:cubicBezTo>
                  <a:pt x="15" y="44"/>
                  <a:pt x="16" y="43"/>
                  <a:pt x="17" y="43"/>
                </a:cubicBezTo>
                <a:cubicBezTo>
                  <a:pt x="21" y="41"/>
                  <a:pt x="24" y="39"/>
                  <a:pt x="28" y="37"/>
                </a:cubicBezTo>
                <a:cubicBezTo>
                  <a:pt x="28" y="37"/>
                  <a:pt x="28" y="37"/>
                  <a:pt x="28" y="37"/>
                </a:cubicBezTo>
                <a:cubicBezTo>
                  <a:pt x="28" y="37"/>
                  <a:pt x="28" y="37"/>
                  <a:pt x="28" y="37"/>
                </a:cubicBezTo>
                <a:cubicBezTo>
                  <a:pt x="33" y="35"/>
                  <a:pt x="38" y="32"/>
                  <a:pt x="43" y="31"/>
                </a:cubicBezTo>
                <a:cubicBezTo>
                  <a:pt x="41" y="30"/>
                  <a:pt x="39" y="30"/>
                  <a:pt x="37" y="30"/>
                </a:cubicBezTo>
                <a:cubicBezTo>
                  <a:pt x="34" y="29"/>
                  <a:pt x="31" y="29"/>
                  <a:pt x="28" y="29"/>
                </a:cubicBezTo>
                <a:cubicBezTo>
                  <a:pt x="26" y="29"/>
                  <a:pt x="24" y="29"/>
                  <a:pt x="22" y="29"/>
                </a:cubicBezTo>
                <a:cubicBezTo>
                  <a:pt x="20" y="29"/>
                  <a:pt x="11" y="29"/>
                  <a:pt x="10" y="26"/>
                </a:cubicBezTo>
                <a:cubicBezTo>
                  <a:pt x="10" y="23"/>
                  <a:pt x="16" y="22"/>
                  <a:pt x="17" y="21"/>
                </a:cubicBezTo>
                <a:cubicBezTo>
                  <a:pt x="22" y="21"/>
                  <a:pt x="28" y="23"/>
                  <a:pt x="32" y="24"/>
                </a:cubicBezTo>
                <a:cubicBezTo>
                  <a:pt x="34" y="25"/>
                  <a:pt x="41" y="29"/>
                  <a:pt x="44" y="30"/>
                </a:cubicBezTo>
                <a:cubicBezTo>
                  <a:pt x="49" y="28"/>
                  <a:pt x="54" y="27"/>
                  <a:pt x="59" y="26"/>
                </a:cubicBezTo>
                <a:cubicBezTo>
                  <a:pt x="57" y="26"/>
                  <a:pt x="55" y="25"/>
                  <a:pt x="53" y="24"/>
                </a:cubicBezTo>
                <a:cubicBezTo>
                  <a:pt x="48" y="22"/>
                  <a:pt x="43" y="22"/>
                  <a:pt x="38" y="21"/>
                </a:cubicBezTo>
                <a:cubicBezTo>
                  <a:pt x="36" y="21"/>
                  <a:pt x="27" y="19"/>
                  <a:pt x="27" y="16"/>
                </a:cubicBezTo>
                <a:cubicBezTo>
                  <a:pt x="27" y="13"/>
                  <a:pt x="33" y="12"/>
                  <a:pt x="35" y="13"/>
                </a:cubicBezTo>
                <a:cubicBezTo>
                  <a:pt x="39" y="13"/>
                  <a:pt x="44" y="16"/>
                  <a:pt x="48" y="18"/>
                </a:cubicBezTo>
                <a:cubicBezTo>
                  <a:pt x="51" y="19"/>
                  <a:pt x="57" y="24"/>
                  <a:pt x="60" y="26"/>
                </a:cubicBezTo>
                <a:cubicBezTo>
                  <a:pt x="63" y="25"/>
                  <a:pt x="65" y="25"/>
                  <a:pt x="67" y="24"/>
                </a:cubicBezTo>
                <a:cubicBezTo>
                  <a:pt x="75" y="23"/>
                  <a:pt x="84" y="22"/>
                  <a:pt x="93" y="22"/>
                </a:cubicBezTo>
                <a:cubicBezTo>
                  <a:pt x="92" y="21"/>
                  <a:pt x="91" y="20"/>
                  <a:pt x="89" y="20"/>
                </a:cubicBezTo>
                <a:cubicBezTo>
                  <a:pt x="86" y="16"/>
                  <a:pt x="81" y="14"/>
                  <a:pt x="77" y="11"/>
                </a:cubicBezTo>
                <a:cubicBezTo>
                  <a:pt x="75" y="10"/>
                  <a:pt x="68" y="5"/>
                  <a:pt x="69" y="2"/>
                </a:cubicBezTo>
                <a:cubicBezTo>
                  <a:pt x="70" y="0"/>
                  <a:pt x="75" y="1"/>
                  <a:pt x="77" y="2"/>
                </a:cubicBezTo>
                <a:cubicBezTo>
                  <a:pt x="81" y="4"/>
                  <a:pt x="85" y="9"/>
                  <a:pt x="88" y="12"/>
                </a:cubicBezTo>
                <a:cubicBezTo>
                  <a:pt x="89" y="14"/>
                  <a:pt x="92" y="19"/>
                  <a:pt x="95" y="22"/>
                </a:cubicBezTo>
                <a:cubicBezTo>
                  <a:pt x="103" y="23"/>
                  <a:pt x="111" y="23"/>
                  <a:pt x="120" y="25"/>
                </a:cubicBezTo>
                <a:cubicBezTo>
                  <a:pt x="118" y="24"/>
                  <a:pt x="117" y="23"/>
                  <a:pt x="116" y="22"/>
                </a:cubicBezTo>
                <a:cubicBezTo>
                  <a:pt x="112" y="20"/>
                  <a:pt x="109" y="18"/>
                  <a:pt x="106" y="16"/>
                </a:cubicBezTo>
                <a:cubicBezTo>
                  <a:pt x="100" y="14"/>
                  <a:pt x="94" y="11"/>
                  <a:pt x="88" y="10"/>
                </a:cubicBezTo>
                <a:cubicBezTo>
                  <a:pt x="85" y="10"/>
                  <a:pt x="85" y="5"/>
                  <a:pt x="88" y="4"/>
                </a:cubicBezTo>
                <a:cubicBezTo>
                  <a:pt x="88" y="4"/>
                  <a:pt x="88" y="4"/>
                  <a:pt x="88" y="4"/>
                </a:cubicBezTo>
                <a:cubicBezTo>
                  <a:pt x="93" y="2"/>
                  <a:pt x="98" y="5"/>
                  <a:pt x="102" y="7"/>
                </a:cubicBezTo>
                <a:cubicBezTo>
                  <a:pt x="106" y="9"/>
                  <a:pt x="124" y="20"/>
                  <a:pt x="125" y="26"/>
                </a:cubicBezTo>
                <a:cubicBezTo>
                  <a:pt x="135" y="28"/>
                  <a:pt x="144" y="31"/>
                  <a:pt x="153" y="35"/>
                </a:cubicBezTo>
                <a:cubicBezTo>
                  <a:pt x="149" y="32"/>
                  <a:pt x="145" y="30"/>
                  <a:pt x="141" y="27"/>
                </a:cubicBezTo>
                <a:cubicBezTo>
                  <a:pt x="139" y="26"/>
                  <a:pt x="131" y="21"/>
                  <a:pt x="133" y="18"/>
                </a:cubicBezTo>
                <a:cubicBezTo>
                  <a:pt x="134" y="15"/>
                  <a:pt x="139" y="17"/>
                  <a:pt x="141" y="18"/>
                </a:cubicBezTo>
                <a:cubicBezTo>
                  <a:pt x="145" y="20"/>
                  <a:pt x="149" y="24"/>
                  <a:pt x="152" y="28"/>
                </a:cubicBezTo>
                <a:cubicBezTo>
                  <a:pt x="153" y="29"/>
                  <a:pt x="155" y="34"/>
                  <a:pt x="158" y="37"/>
                </a:cubicBezTo>
                <a:cubicBezTo>
                  <a:pt x="165" y="40"/>
                  <a:pt x="172" y="44"/>
                  <a:pt x="178" y="48"/>
                </a:cubicBezTo>
                <a:cubicBezTo>
                  <a:pt x="178" y="47"/>
                  <a:pt x="177" y="46"/>
                  <a:pt x="177" y="45"/>
                </a:cubicBezTo>
                <a:cubicBezTo>
                  <a:pt x="174" y="41"/>
                  <a:pt x="170" y="38"/>
                  <a:pt x="166" y="34"/>
                </a:cubicBezTo>
                <a:cubicBezTo>
                  <a:pt x="165" y="33"/>
                  <a:pt x="159" y="26"/>
                  <a:pt x="161" y="23"/>
                </a:cubicBezTo>
                <a:cubicBezTo>
                  <a:pt x="163" y="21"/>
                  <a:pt x="167" y="24"/>
                  <a:pt x="169" y="25"/>
                </a:cubicBezTo>
                <a:cubicBezTo>
                  <a:pt x="172" y="28"/>
                  <a:pt x="175" y="34"/>
                  <a:pt x="177" y="38"/>
                </a:cubicBezTo>
                <a:cubicBezTo>
                  <a:pt x="178" y="40"/>
                  <a:pt x="179" y="46"/>
                  <a:pt x="181" y="49"/>
                </a:cubicBezTo>
                <a:cubicBezTo>
                  <a:pt x="186" y="52"/>
                  <a:pt x="191" y="56"/>
                  <a:pt x="195" y="59"/>
                </a:cubicBezTo>
                <a:cubicBezTo>
                  <a:pt x="193" y="56"/>
                  <a:pt x="190" y="53"/>
                  <a:pt x="187" y="49"/>
                </a:cubicBezTo>
                <a:cubicBezTo>
                  <a:pt x="186" y="47"/>
                  <a:pt x="180" y="40"/>
                  <a:pt x="182" y="38"/>
                </a:cubicBezTo>
                <a:cubicBezTo>
                  <a:pt x="184" y="36"/>
                  <a:pt x="189" y="39"/>
                  <a:pt x="190" y="40"/>
                </a:cubicBezTo>
                <a:cubicBezTo>
                  <a:pt x="193" y="44"/>
                  <a:pt x="195" y="49"/>
                  <a:pt x="197" y="54"/>
                </a:cubicBezTo>
                <a:cubicBezTo>
                  <a:pt x="198" y="55"/>
                  <a:pt x="199" y="59"/>
                  <a:pt x="199" y="63"/>
                </a:cubicBezTo>
                <a:cubicBezTo>
                  <a:pt x="208" y="70"/>
                  <a:pt x="223" y="71"/>
                  <a:pt x="230" y="80"/>
                </a:cubicBezTo>
                <a:cubicBezTo>
                  <a:pt x="223" y="73"/>
                  <a:pt x="209" y="73"/>
                  <a:pt x="201" y="67"/>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1" name="iSľíḋè"/>
          <p:cNvSpPr/>
          <p:nvPr>
            <p:custDataLst>
              <p:tags r:id="rId5"/>
            </p:custDataLst>
          </p:nvPr>
        </p:nvSpPr>
        <p:spPr bwMode="auto">
          <a:xfrm>
            <a:off x="5622966" y="2033725"/>
            <a:ext cx="945230" cy="1107693"/>
          </a:xfrm>
          <a:custGeom>
            <a:avLst/>
            <a:gdLst>
              <a:gd name="T0" fmla="*/ 208 w 308"/>
              <a:gd name="T1" fmla="*/ 354 h 361"/>
              <a:gd name="T2" fmla="*/ 178 w 308"/>
              <a:gd name="T3" fmla="*/ 311 h 361"/>
              <a:gd name="T4" fmla="*/ 70 w 308"/>
              <a:gd name="T5" fmla="*/ 266 h 361"/>
              <a:gd name="T6" fmla="*/ 124 w 308"/>
              <a:gd name="T7" fmla="*/ 233 h 361"/>
              <a:gd name="T8" fmla="*/ 125 w 308"/>
              <a:gd name="T9" fmla="*/ 202 h 361"/>
              <a:gd name="T10" fmla="*/ 84 w 308"/>
              <a:gd name="T11" fmla="*/ 172 h 361"/>
              <a:gd name="T12" fmla="*/ 22 w 308"/>
              <a:gd name="T13" fmla="*/ 143 h 361"/>
              <a:gd name="T14" fmla="*/ 54 w 308"/>
              <a:gd name="T15" fmla="*/ 108 h 361"/>
              <a:gd name="T16" fmla="*/ 85 w 308"/>
              <a:gd name="T17" fmla="*/ 98 h 361"/>
              <a:gd name="T18" fmla="*/ 54 w 308"/>
              <a:gd name="T19" fmla="*/ 69 h 361"/>
              <a:gd name="T20" fmla="*/ 81 w 308"/>
              <a:gd name="T21" fmla="*/ 55 h 361"/>
              <a:gd name="T22" fmla="*/ 56 w 308"/>
              <a:gd name="T23" fmla="*/ 15 h 361"/>
              <a:gd name="T24" fmla="*/ 125 w 308"/>
              <a:gd name="T25" fmla="*/ 43 h 361"/>
              <a:gd name="T26" fmla="*/ 169 w 308"/>
              <a:gd name="T27" fmla="*/ 100 h 361"/>
              <a:gd name="T28" fmla="*/ 196 w 308"/>
              <a:gd name="T29" fmla="*/ 97 h 361"/>
              <a:gd name="T30" fmla="*/ 231 w 308"/>
              <a:gd name="T31" fmla="*/ 95 h 361"/>
              <a:gd name="T32" fmla="*/ 234 w 308"/>
              <a:gd name="T33" fmla="*/ 141 h 361"/>
              <a:gd name="T34" fmla="*/ 208 w 308"/>
              <a:gd name="T35" fmla="*/ 198 h 361"/>
              <a:gd name="T36" fmla="*/ 260 w 308"/>
              <a:gd name="T37" fmla="*/ 190 h 361"/>
              <a:gd name="T38" fmla="*/ 285 w 308"/>
              <a:gd name="T39" fmla="*/ 238 h 361"/>
              <a:gd name="T40" fmla="*/ 224 w 308"/>
              <a:gd name="T41" fmla="*/ 361 h 361"/>
              <a:gd name="T42" fmla="*/ 208 w 308"/>
              <a:gd name="T43" fmla="*/ 354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361">
                <a:moveTo>
                  <a:pt x="208" y="354"/>
                </a:moveTo>
                <a:cubicBezTo>
                  <a:pt x="208" y="355"/>
                  <a:pt x="209" y="333"/>
                  <a:pt x="178" y="311"/>
                </a:cubicBezTo>
                <a:cubicBezTo>
                  <a:pt x="147" y="288"/>
                  <a:pt x="78" y="288"/>
                  <a:pt x="70" y="266"/>
                </a:cubicBezTo>
                <a:cubicBezTo>
                  <a:pt x="62" y="243"/>
                  <a:pt x="105" y="249"/>
                  <a:pt x="124" y="233"/>
                </a:cubicBezTo>
                <a:cubicBezTo>
                  <a:pt x="144" y="216"/>
                  <a:pt x="151" y="208"/>
                  <a:pt x="125" y="202"/>
                </a:cubicBezTo>
                <a:cubicBezTo>
                  <a:pt x="99" y="196"/>
                  <a:pt x="84" y="194"/>
                  <a:pt x="84" y="172"/>
                </a:cubicBezTo>
                <a:cubicBezTo>
                  <a:pt x="85" y="151"/>
                  <a:pt x="42" y="160"/>
                  <a:pt x="22" y="143"/>
                </a:cubicBezTo>
                <a:cubicBezTo>
                  <a:pt x="0" y="126"/>
                  <a:pt x="13" y="106"/>
                  <a:pt x="54" y="108"/>
                </a:cubicBezTo>
                <a:cubicBezTo>
                  <a:pt x="95" y="112"/>
                  <a:pt x="97" y="105"/>
                  <a:pt x="85" y="98"/>
                </a:cubicBezTo>
                <a:cubicBezTo>
                  <a:pt x="74" y="92"/>
                  <a:pt x="39" y="80"/>
                  <a:pt x="54" y="69"/>
                </a:cubicBezTo>
                <a:cubicBezTo>
                  <a:pt x="70" y="59"/>
                  <a:pt x="93" y="69"/>
                  <a:pt x="81" y="55"/>
                </a:cubicBezTo>
                <a:cubicBezTo>
                  <a:pt x="69" y="41"/>
                  <a:pt x="41" y="29"/>
                  <a:pt x="56" y="15"/>
                </a:cubicBezTo>
                <a:cubicBezTo>
                  <a:pt x="70" y="0"/>
                  <a:pt x="106" y="2"/>
                  <a:pt x="125" y="43"/>
                </a:cubicBezTo>
                <a:cubicBezTo>
                  <a:pt x="143" y="84"/>
                  <a:pt x="150" y="95"/>
                  <a:pt x="169" y="100"/>
                </a:cubicBezTo>
                <a:cubicBezTo>
                  <a:pt x="178" y="103"/>
                  <a:pt x="187" y="100"/>
                  <a:pt x="196" y="97"/>
                </a:cubicBezTo>
                <a:cubicBezTo>
                  <a:pt x="207" y="93"/>
                  <a:pt x="218" y="90"/>
                  <a:pt x="231" y="95"/>
                </a:cubicBezTo>
                <a:cubicBezTo>
                  <a:pt x="254" y="104"/>
                  <a:pt x="248" y="127"/>
                  <a:pt x="234" y="141"/>
                </a:cubicBezTo>
                <a:cubicBezTo>
                  <a:pt x="219" y="156"/>
                  <a:pt x="194" y="184"/>
                  <a:pt x="208" y="198"/>
                </a:cubicBezTo>
                <a:cubicBezTo>
                  <a:pt x="222" y="212"/>
                  <a:pt x="239" y="193"/>
                  <a:pt x="260" y="190"/>
                </a:cubicBezTo>
                <a:cubicBezTo>
                  <a:pt x="283" y="187"/>
                  <a:pt x="308" y="207"/>
                  <a:pt x="285" y="238"/>
                </a:cubicBezTo>
                <a:cubicBezTo>
                  <a:pt x="262" y="267"/>
                  <a:pt x="227" y="290"/>
                  <a:pt x="224" y="361"/>
                </a:cubicBezTo>
                <a:cubicBezTo>
                  <a:pt x="219" y="359"/>
                  <a:pt x="213" y="357"/>
                  <a:pt x="208" y="354"/>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2" name="íṧlîḑê"/>
          <p:cNvSpPr/>
          <p:nvPr>
            <p:custDataLst>
              <p:tags r:id="rId6"/>
            </p:custDataLst>
          </p:nvPr>
        </p:nvSpPr>
        <p:spPr bwMode="auto">
          <a:xfrm>
            <a:off x="5850412" y="2079508"/>
            <a:ext cx="171322" cy="245169"/>
          </a:xfrm>
          <a:custGeom>
            <a:avLst/>
            <a:gdLst>
              <a:gd name="T0" fmla="*/ 1 w 56"/>
              <a:gd name="T1" fmla="*/ 0 h 80"/>
              <a:gd name="T2" fmla="*/ 0 w 56"/>
              <a:gd name="T3" fmla="*/ 0 h 80"/>
              <a:gd name="T4" fmla="*/ 0 w 56"/>
              <a:gd name="T5" fmla="*/ 2 h 80"/>
              <a:gd name="T6" fmla="*/ 52 w 56"/>
              <a:gd name="T7" fmla="*/ 77 h 80"/>
              <a:gd name="T8" fmla="*/ 56 w 56"/>
              <a:gd name="T9" fmla="*/ 80 h 80"/>
              <a:gd name="T10" fmla="*/ 2 w 56"/>
              <a:gd name="T11" fmla="*/ 0 h 80"/>
              <a:gd name="T12" fmla="*/ 1 w 56"/>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56" h="80">
                <a:moveTo>
                  <a:pt x="1" y="0"/>
                </a:moveTo>
                <a:cubicBezTo>
                  <a:pt x="1" y="0"/>
                  <a:pt x="0" y="0"/>
                  <a:pt x="0" y="0"/>
                </a:cubicBezTo>
                <a:cubicBezTo>
                  <a:pt x="0" y="1"/>
                  <a:pt x="0" y="2"/>
                  <a:pt x="0" y="2"/>
                </a:cubicBezTo>
                <a:cubicBezTo>
                  <a:pt x="1" y="3"/>
                  <a:pt x="23" y="25"/>
                  <a:pt x="52" y="77"/>
                </a:cubicBezTo>
                <a:cubicBezTo>
                  <a:pt x="53" y="78"/>
                  <a:pt x="55" y="79"/>
                  <a:pt x="56" y="80"/>
                </a:cubicBezTo>
                <a:cubicBezTo>
                  <a:pt x="26" y="25"/>
                  <a:pt x="2" y="1"/>
                  <a:pt x="2" y="0"/>
                </a:cubicBezTo>
                <a:cubicBezTo>
                  <a:pt x="2" y="0"/>
                  <a:pt x="1" y="0"/>
                  <a:pt x="1"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3" name="îSlïḍê"/>
          <p:cNvSpPr/>
          <p:nvPr>
            <p:custDataLst>
              <p:tags r:id="rId7"/>
            </p:custDataLst>
          </p:nvPr>
        </p:nvSpPr>
        <p:spPr bwMode="auto">
          <a:xfrm>
            <a:off x="6015827" y="2327633"/>
            <a:ext cx="184616" cy="447507"/>
          </a:xfrm>
          <a:custGeom>
            <a:avLst/>
            <a:gdLst>
              <a:gd name="T0" fmla="*/ 30 w 60"/>
              <a:gd name="T1" fmla="*/ 56 h 146"/>
              <a:gd name="T2" fmla="*/ 30 w 60"/>
              <a:gd name="T3" fmla="*/ 57 h 146"/>
              <a:gd name="T4" fmla="*/ 29 w 60"/>
              <a:gd name="T5" fmla="*/ 57 h 146"/>
              <a:gd name="T6" fmla="*/ 28 w 60"/>
              <a:gd name="T7" fmla="*/ 57 h 146"/>
              <a:gd name="T8" fmla="*/ 27 w 60"/>
              <a:gd name="T9" fmla="*/ 57 h 146"/>
              <a:gd name="T10" fmla="*/ 60 w 60"/>
              <a:gd name="T11" fmla="*/ 146 h 146"/>
              <a:gd name="T12" fmla="*/ 60 w 60"/>
              <a:gd name="T13" fmla="*/ 138 h 146"/>
              <a:gd name="T14" fmla="*/ 36 w 60"/>
              <a:gd name="T15" fmla="*/ 73 h 146"/>
              <a:gd name="T16" fmla="*/ 36 w 60"/>
              <a:gd name="T17" fmla="*/ 73 h 146"/>
              <a:gd name="T18" fmla="*/ 35 w 60"/>
              <a:gd name="T19" fmla="*/ 73 h 146"/>
              <a:gd name="T20" fmla="*/ 34 w 60"/>
              <a:gd name="T21" fmla="*/ 73 h 146"/>
              <a:gd name="T22" fmla="*/ 34 w 60"/>
              <a:gd name="T23" fmla="*/ 71 h 146"/>
              <a:gd name="T24" fmla="*/ 35 w 60"/>
              <a:gd name="T25" fmla="*/ 70 h 146"/>
              <a:gd name="T26" fmla="*/ 30 w 60"/>
              <a:gd name="T27" fmla="*/ 56 h 146"/>
              <a:gd name="T28" fmla="*/ 3 w 60"/>
              <a:gd name="T29" fmla="*/ 0 h 146"/>
              <a:gd name="T30" fmla="*/ 3 w 60"/>
              <a:gd name="T31" fmla="*/ 1 h 146"/>
              <a:gd name="T32" fmla="*/ 2 w 60"/>
              <a:gd name="T33" fmla="*/ 1 h 146"/>
              <a:gd name="T34" fmla="*/ 1 w 60"/>
              <a:gd name="T35" fmla="*/ 1 h 146"/>
              <a:gd name="T36" fmla="*/ 0 w 60"/>
              <a:gd name="T37" fmla="*/ 1 h 146"/>
              <a:gd name="T38" fmla="*/ 26 w 60"/>
              <a:gd name="T39" fmla="*/ 54 h 146"/>
              <a:gd name="T40" fmla="*/ 29 w 60"/>
              <a:gd name="T41" fmla="*/ 55 h 146"/>
              <a:gd name="T42" fmla="*/ 29 w 60"/>
              <a:gd name="T43" fmla="*/ 55 h 146"/>
              <a:gd name="T44" fmla="*/ 3 w 60"/>
              <a:gd name="T4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146">
                <a:moveTo>
                  <a:pt x="30" y="56"/>
                </a:moveTo>
                <a:cubicBezTo>
                  <a:pt x="30" y="57"/>
                  <a:pt x="30" y="57"/>
                  <a:pt x="30" y="57"/>
                </a:cubicBezTo>
                <a:cubicBezTo>
                  <a:pt x="29" y="57"/>
                  <a:pt x="29" y="57"/>
                  <a:pt x="29" y="57"/>
                </a:cubicBezTo>
                <a:cubicBezTo>
                  <a:pt x="28" y="57"/>
                  <a:pt x="28" y="57"/>
                  <a:pt x="28" y="57"/>
                </a:cubicBezTo>
                <a:cubicBezTo>
                  <a:pt x="28" y="57"/>
                  <a:pt x="28" y="57"/>
                  <a:pt x="27" y="57"/>
                </a:cubicBezTo>
                <a:cubicBezTo>
                  <a:pt x="38" y="83"/>
                  <a:pt x="49" y="112"/>
                  <a:pt x="60" y="146"/>
                </a:cubicBezTo>
                <a:cubicBezTo>
                  <a:pt x="60" y="138"/>
                  <a:pt x="60" y="138"/>
                  <a:pt x="60" y="138"/>
                </a:cubicBezTo>
                <a:cubicBezTo>
                  <a:pt x="52" y="114"/>
                  <a:pt x="44" y="92"/>
                  <a:pt x="36" y="73"/>
                </a:cubicBezTo>
                <a:cubicBezTo>
                  <a:pt x="36" y="73"/>
                  <a:pt x="36" y="73"/>
                  <a:pt x="36" y="73"/>
                </a:cubicBezTo>
                <a:cubicBezTo>
                  <a:pt x="35" y="73"/>
                  <a:pt x="35" y="73"/>
                  <a:pt x="35" y="73"/>
                </a:cubicBezTo>
                <a:cubicBezTo>
                  <a:pt x="34" y="73"/>
                  <a:pt x="34" y="73"/>
                  <a:pt x="34" y="73"/>
                </a:cubicBezTo>
                <a:cubicBezTo>
                  <a:pt x="34" y="73"/>
                  <a:pt x="34" y="72"/>
                  <a:pt x="34" y="71"/>
                </a:cubicBezTo>
                <a:cubicBezTo>
                  <a:pt x="34" y="71"/>
                  <a:pt x="35" y="71"/>
                  <a:pt x="35" y="70"/>
                </a:cubicBezTo>
                <a:cubicBezTo>
                  <a:pt x="34" y="65"/>
                  <a:pt x="32" y="61"/>
                  <a:pt x="30" y="56"/>
                </a:cubicBezTo>
                <a:moveTo>
                  <a:pt x="3" y="0"/>
                </a:moveTo>
                <a:cubicBezTo>
                  <a:pt x="3" y="0"/>
                  <a:pt x="3" y="1"/>
                  <a:pt x="3" y="1"/>
                </a:cubicBezTo>
                <a:cubicBezTo>
                  <a:pt x="2" y="1"/>
                  <a:pt x="2" y="1"/>
                  <a:pt x="2" y="1"/>
                </a:cubicBezTo>
                <a:cubicBezTo>
                  <a:pt x="1" y="1"/>
                  <a:pt x="1" y="1"/>
                  <a:pt x="1" y="1"/>
                </a:cubicBezTo>
                <a:cubicBezTo>
                  <a:pt x="1" y="1"/>
                  <a:pt x="1" y="1"/>
                  <a:pt x="0" y="1"/>
                </a:cubicBezTo>
                <a:cubicBezTo>
                  <a:pt x="9" y="16"/>
                  <a:pt x="17" y="34"/>
                  <a:pt x="26" y="54"/>
                </a:cubicBezTo>
                <a:cubicBezTo>
                  <a:pt x="27" y="54"/>
                  <a:pt x="28" y="55"/>
                  <a:pt x="29" y="55"/>
                </a:cubicBezTo>
                <a:cubicBezTo>
                  <a:pt x="29" y="55"/>
                  <a:pt x="29" y="55"/>
                  <a:pt x="29" y="55"/>
                </a:cubicBezTo>
                <a:cubicBezTo>
                  <a:pt x="20" y="34"/>
                  <a:pt x="11" y="16"/>
                  <a:pt x="3"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4" name="íşļíḓè"/>
          <p:cNvSpPr/>
          <p:nvPr>
            <p:custDataLst>
              <p:tags r:id="rId8"/>
            </p:custDataLst>
          </p:nvPr>
        </p:nvSpPr>
        <p:spPr bwMode="auto">
          <a:xfrm>
            <a:off x="5810535" y="2256740"/>
            <a:ext cx="214154" cy="73846"/>
          </a:xfrm>
          <a:custGeom>
            <a:avLst/>
            <a:gdLst>
              <a:gd name="T0" fmla="*/ 69 w 70"/>
              <a:gd name="T1" fmla="*/ 22 h 24"/>
              <a:gd name="T2" fmla="*/ 70 w 70"/>
              <a:gd name="T3" fmla="*/ 23 h 24"/>
              <a:gd name="T4" fmla="*/ 69 w 70"/>
              <a:gd name="T5" fmla="*/ 22 h 24"/>
              <a:gd name="T6" fmla="*/ 69 w 70"/>
              <a:gd name="T7" fmla="*/ 22 h 24"/>
              <a:gd name="T8" fmla="*/ 1 w 70"/>
              <a:gd name="T9" fmla="*/ 0 h 24"/>
              <a:gd name="T10" fmla="*/ 0 w 70"/>
              <a:gd name="T11" fmla="*/ 1 h 24"/>
              <a:gd name="T12" fmla="*/ 1 w 70"/>
              <a:gd name="T13" fmla="*/ 2 h 24"/>
              <a:gd name="T14" fmla="*/ 67 w 70"/>
              <a:gd name="T15" fmla="*/ 24 h 24"/>
              <a:gd name="T16" fmla="*/ 65 w 70"/>
              <a:gd name="T17" fmla="*/ 19 h 24"/>
              <a:gd name="T18" fmla="*/ 1 w 70"/>
              <a:gd name="T19" fmla="*/ 0 h 24"/>
              <a:gd name="T20" fmla="*/ 1 w 70"/>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24">
                <a:moveTo>
                  <a:pt x="69" y="22"/>
                </a:moveTo>
                <a:cubicBezTo>
                  <a:pt x="70" y="22"/>
                  <a:pt x="70" y="23"/>
                  <a:pt x="70" y="23"/>
                </a:cubicBezTo>
                <a:cubicBezTo>
                  <a:pt x="70" y="23"/>
                  <a:pt x="70" y="22"/>
                  <a:pt x="69" y="22"/>
                </a:cubicBezTo>
                <a:cubicBezTo>
                  <a:pt x="69" y="22"/>
                  <a:pt x="69" y="22"/>
                  <a:pt x="69" y="22"/>
                </a:cubicBezTo>
                <a:moveTo>
                  <a:pt x="1" y="0"/>
                </a:moveTo>
                <a:cubicBezTo>
                  <a:pt x="1" y="0"/>
                  <a:pt x="0" y="0"/>
                  <a:pt x="0" y="1"/>
                </a:cubicBezTo>
                <a:cubicBezTo>
                  <a:pt x="0" y="2"/>
                  <a:pt x="1" y="2"/>
                  <a:pt x="1" y="2"/>
                </a:cubicBezTo>
                <a:cubicBezTo>
                  <a:pt x="2" y="2"/>
                  <a:pt x="37" y="3"/>
                  <a:pt x="67" y="24"/>
                </a:cubicBezTo>
                <a:cubicBezTo>
                  <a:pt x="67" y="22"/>
                  <a:pt x="66" y="21"/>
                  <a:pt x="65" y="19"/>
                </a:cubicBezTo>
                <a:cubicBezTo>
                  <a:pt x="35" y="1"/>
                  <a:pt x="2" y="0"/>
                  <a:pt x="1" y="0"/>
                </a:cubicBezTo>
                <a:cubicBezTo>
                  <a:pt x="1" y="0"/>
                  <a:pt x="1" y="0"/>
                  <a:pt x="1"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5" name="išļïḍè"/>
          <p:cNvSpPr/>
          <p:nvPr>
            <p:custDataLst>
              <p:tags r:id="rId9"/>
            </p:custDataLst>
          </p:nvPr>
        </p:nvSpPr>
        <p:spPr bwMode="auto">
          <a:xfrm>
            <a:off x="6009920" y="2315817"/>
            <a:ext cx="14770" cy="14770"/>
          </a:xfrm>
          <a:custGeom>
            <a:avLst/>
            <a:gdLst>
              <a:gd name="T0" fmla="*/ 0 w 5"/>
              <a:gd name="T1" fmla="*/ 0 h 5"/>
              <a:gd name="T2" fmla="*/ 2 w 5"/>
              <a:gd name="T3" fmla="*/ 5 h 5"/>
              <a:gd name="T4" fmla="*/ 3 w 5"/>
              <a:gd name="T5" fmla="*/ 5 h 5"/>
              <a:gd name="T6" fmla="*/ 4 w 5"/>
              <a:gd name="T7" fmla="*/ 5 h 5"/>
              <a:gd name="T8" fmla="*/ 5 w 5"/>
              <a:gd name="T9" fmla="*/ 5 h 5"/>
              <a:gd name="T10" fmla="*/ 5 w 5"/>
              <a:gd name="T11" fmla="*/ 4 h 5"/>
              <a:gd name="T12" fmla="*/ 4 w 5"/>
              <a:gd name="T13" fmla="*/ 3 h 5"/>
              <a:gd name="T14" fmla="*/ 0 w 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0" y="0"/>
                </a:moveTo>
                <a:cubicBezTo>
                  <a:pt x="1" y="2"/>
                  <a:pt x="2" y="3"/>
                  <a:pt x="2" y="5"/>
                </a:cubicBezTo>
                <a:cubicBezTo>
                  <a:pt x="3" y="5"/>
                  <a:pt x="3" y="5"/>
                  <a:pt x="3" y="5"/>
                </a:cubicBezTo>
                <a:cubicBezTo>
                  <a:pt x="4" y="5"/>
                  <a:pt x="4" y="5"/>
                  <a:pt x="4" y="5"/>
                </a:cubicBezTo>
                <a:cubicBezTo>
                  <a:pt x="5" y="5"/>
                  <a:pt x="5" y="5"/>
                  <a:pt x="5" y="5"/>
                </a:cubicBezTo>
                <a:cubicBezTo>
                  <a:pt x="5" y="5"/>
                  <a:pt x="5" y="4"/>
                  <a:pt x="5" y="4"/>
                </a:cubicBezTo>
                <a:cubicBezTo>
                  <a:pt x="5" y="4"/>
                  <a:pt x="5" y="3"/>
                  <a:pt x="4" y="3"/>
                </a:cubicBezTo>
                <a:cubicBezTo>
                  <a:pt x="3" y="2"/>
                  <a:pt x="1" y="1"/>
                  <a:pt x="0"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8" name="îŝļíḋê"/>
          <p:cNvSpPr/>
          <p:nvPr>
            <p:custDataLst>
              <p:tags r:id="rId10"/>
            </p:custDataLst>
          </p:nvPr>
        </p:nvSpPr>
        <p:spPr bwMode="auto">
          <a:xfrm>
            <a:off x="5727827" y="2426587"/>
            <a:ext cx="379569" cy="76799"/>
          </a:xfrm>
          <a:custGeom>
            <a:avLst/>
            <a:gdLst>
              <a:gd name="T0" fmla="*/ 123 w 124"/>
              <a:gd name="T1" fmla="*/ 23 h 25"/>
              <a:gd name="T2" fmla="*/ 124 w 124"/>
              <a:gd name="T3" fmla="*/ 24 h 25"/>
              <a:gd name="T4" fmla="*/ 123 w 124"/>
              <a:gd name="T5" fmla="*/ 23 h 25"/>
              <a:gd name="T6" fmla="*/ 1 w 124"/>
              <a:gd name="T7" fmla="*/ 0 h 25"/>
              <a:gd name="T8" fmla="*/ 0 w 124"/>
              <a:gd name="T9" fmla="*/ 1 h 25"/>
              <a:gd name="T10" fmla="*/ 1 w 124"/>
              <a:gd name="T11" fmla="*/ 3 h 25"/>
              <a:gd name="T12" fmla="*/ 121 w 124"/>
              <a:gd name="T13" fmla="*/ 25 h 25"/>
              <a:gd name="T14" fmla="*/ 120 w 124"/>
              <a:gd name="T15" fmla="*/ 22 h 25"/>
              <a:gd name="T16" fmla="*/ 1 w 124"/>
              <a:gd name="T17" fmla="*/ 0 h 25"/>
              <a:gd name="T18" fmla="*/ 1 w 1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25">
                <a:moveTo>
                  <a:pt x="123" y="23"/>
                </a:moveTo>
                <a:cubicBezTo>
                  <a:pt x="123" y="24"/>
                  <a:pt x="124" y="24"/>
                  <a:pt x="124" y="24"/>
                </a:cubicBezTo>
                <a:cubicBezTo>
                  <a:pt x="124" y="24"/>
                  <a:pt x="124" y="24"/>
                  <a:pt x="123" y="23"/>
                </a:cubicBezTo>
                <a:moveTo>
                  <a:pt x="1" y="0"/>
                </a:moveTo>
                <a:cubicBezTo>
                  <a:pt x="1" y="0"/>
                  <a:pt x="0" y="1"/>
                  <a:pt x="0" y="1"/>
                </a:cubicBezTo>
                <a:cubicBezTo>
                  <a:pt x="0" y="2"/>
                  <a:pt x="1" y="3"/>
                  <a:pt x="1" y="3"/>
                </a:cubicBezTo>
                <a:cubicBezTo>
                  <a:pt x="2" y="3"/>
                  <a:pt x="65" y="3"/>
                  <a:pt x="121" y="25"/>
                </a:cubicBezTo>
                <a:cubicBezTo>
                  <a:pt x="121" y="24"/>
                  <a:pt x="121" y="23"/>
                  <a:pt x="120" y="22"/>
                </a:cubicBezTo>
                <a:cubicBezTo>
                  <a:pt x="64" y="1"/>
                  <a:pt x="2" y="0"/>
                  <a:pt x="1" y="0"/>
                </a:cubicBezTo>
                <a:cubicBezTo>
                  <a:pt x="1" y="0"/>
                  <a:pt x="1" y="0"/>
                  <a:pt x="1"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40" name="îšliḋè"/>
          <p:cNvSpPr/>
          <p:nvPr>
            <p:custDataLst>
              <p:tags r:id="rId11"/>
            </p:custDataLst>
          </p:nvPr>
        </p:nvSpPr>
        <p:spPr bwMode="auto">
          <a:xfrm>
            <a:off x="5908012" y="2828309"/>
            <a:ext cx="292430" cy="54646"/>
          </a:xfrm>
          <a:custGeom>
            <a:avLst/>
            <a:gdLst>
              <a:gd name="T0" fmla="*/ 1 w 95"/>
              <a:gd name="T1" fmla="*/ 0 h 18"/>
              <a:gd name="T2" fmla="*/ 0 w 95"/>
              <a:gd name="T3" fmla="*/ 1 h 18"/>
              <a:gd name="T4" fmla="*/ 1 w 95"/>
              <a:gd name="T5" fmla="*/ 2 h 18"/>
              <a:gd name="T6" fmla="*/ 95 w 95"/>
              <a:gd name="T7" fmla="*/ 18 h 18"/>
              <a:gd name="T8" fmla="*/ 95 w 95"/>
              <a:gd name="T9" fmla="*/ 15 h 18"/>
              <a:gd name="T10" fmla="*/ 1 w 95"/>
              <a:gd name="T11" fmla="*/ 0 h 18"/>
              <a:gd name="T12" fmla="*/ 1 w 95"/>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95" h="18">
                <a:moveTo>
                  <a:pt x="1" y="0"/>
                </a:moveTo>
                <a:cubicBezTo>
                  <a:pt x="0" y="0"/>
                  <a:pt x="0" y="0"/>
                  <a:pt x="0" y="1"/>
                </a:cubicBezTo>
                <a:cubicBezTo>
                  <a:pt x="0" y="1"/>
                  <a:pt x="0" y="2"/>
                  <a:pt x="1" y="2"/>
                </a:cubicBezTo>
                <a:cubicBezTo>
                  <a:pt x="2" y="2"/>
                  <a:pt x="56" y="4"/>
                  <a:pt x="95" y="18"/>
                </a:cubicBezTo>
                <a:cubicBezTo>
                  <a:pt x="95" y="15"/>
                  <a:pt x="95" y="15"/>
                  <a:pt x="95" y="15"/>
                </a:cubicBezTo>
                <a:cubicBezTo>
                  <a:pt x="55" y="2"/>
                  <a:pt x="2" y="0"/>
                  <a:pt x="1" y="0"/>
                </a:cubicBezTo>
                <a:cubicBezTo>
                  <a:pt x="1" y="0"/>
                  <a:pt x="1" y="0"/>
                  <a:pt x="1"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7" name="îŝlíďé"/>
          <p:cNvSpPr/>
          <p:nvPr userDrawn="1">
            <p:custDataLst>
              <p:tags r:id="rId12"/>
            </p:custDataLst>
          </p:nvPr>
        </p:nvSpPr>
        <p:spPr bwMode="auto">
          <a:xfrm>
            <a:off x="5275890" y="2199140"/>
            <a:ext cx="76799" cy="76799"/>
          </a:xfrm>
          <a:custGeom>
            <a:avLst/>
            <a:gdLst>
              <a:gd name="T0" fmla="*/ 23 w 25"/>
              <a:gd name="T1" fmla="*/ 12 h 25"/>
              <a:gd name="T2" fmla="*/ 21 w 25"/>
              <a:gd name="T3" fmla="*/ 12 h 25"/>
              <a:gd name="T4" fmla="*/ 13 w 25"/>
              <a:gd name="T5" fmla="*/ 21 h 25"/>
              <a:gd name="T6" fmla="*/ 4 w 25"/>
              <a:gd name="T7" fmla="*/ 12 h 25"/>
              <a:gd name="T8" fmla="*/ 13 w 25"/>
              <a:gd name="T9" fmla="*/ 4 h 25"/>
              <a:gd name="T10" fmla="*/ 21 w 25"/>
              <a:gd name="T11" fmla="*/ 12 h 25"/>
              <a:gd name="T12" fmla="*/ 23 w 25"/>
              <a:gd name="T13" fmla="*/ 12 h 25"/>
              <a:gd name="T14" fmla="*/ 25 w 25"/>
              <a:gd name="T15" fmla="*/ 12 h 25"/>
              <a:gd name="T16" fmla="*/ 13 w 25"/>
              <a:gd name="T17" fmla="*/ 0 h 25"/>
              <a:gd name="T18" fmla="*/ 0 w 25"/>
              <a:gd name="T19" fmla="*/ 12 h 25"/>
              <a:gd name="T20" fmla="*/ 13 w 25"/>
              <a:gd name="T21" fmla="*/ 25 h 25"/>
              <a:gd name="T22" fmla="*/ 25 w 25"/>
              <a:gd name="T23" fmla="*/ 12 h 25"/>
              <a:gd name="T24" fmla="*/ 23 w 25"/>
              <a:gd name="T2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2"/>
                </a:moveTo>
                <a:cubicBezTo>
                  <a:pt x="21" y="12"/>
                  <a:pt x="21" y="12"/>
                  <a:pt x="21" y="12"/>
                </a:cubicBezTo>
                <a:cubicBezTo>
                  <a:pt x="21" y="17"/>
                  <a:pt x="18" y="21"/>
                  <a:pt x="13" y="21"/>
                </a:cubicBezTo>
                <a:cubicBezTo>
                  <a:pt x="8" y="21"/>
                  <a:pt x="4" y="17"/>
                  <a:pt x="4" y="12"/>
                </a:cubicBezTo>
                <a:cubicBezTo>
                  <a:pt x="4" y="8"/>
                  <a:pt x="8" y="4"/>
                  <a:pt x="13" y="4"/>
                </a:cubicBezTo>
                <a:cubicBezTo>
                  <a:pt x="18" y="4"/>
                  <a:pt x="21" y="8"/>
                  <a:pt x="21" y="12"/>
                </a:cubicBezTo>
                <a:cubicBezTo>
                  <a:pt x="23" y="12"/>
                  <a:pt x="23" y="12"/>
                  <a:pt x="23" y="12"/>
                </a:cubicBezTo>
                <a:cubicBezTo>
                  <a:pt x="25" y="12"/>
                  <a:pt x="25" y="12"/>
                  <a:pt x="25" y="12"/>
                </a:cubicBezTo>
                <a:cubicBezTo>
                  <a:pt x="25" y="5"/>
                  <a:pt x="20" y="0"/>
                  <a:pt x="13" y="0"/>
                </a:cubicBezTo>
                <a:cubicBezTo>
                  <a:pt x="6" y="0"/>
                  <a:pt x="0" y="5"/>
                  <a:pt x="0" y="12"/>
                </a:cubicBezTo>
                <a:cubicBezTo>
                  <a:pt x="0" y="19"/>
                  <a:pt x="6" y="25"/>
                  <a:pt x="13" y="25"/>
                </a:cubicBezTo>
                <a:cubicBezTo>
                  <a:pt x="20" y="25"/>
                  <a:pt x="25" y="19"/>
                  <a:pt x="25" y="12"/>
                </a:cubicBezTo>
                <a:lnTo>
                  <a:pt x="23" y="12"/>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8" name="i$ľídê"/>
          <p:cNvSpPr/>
          <p:nvPr userDrawn="1">
            <p:custDataLst>
              <p:tags r:id="rId13"/>
            </p:custDataLst>
          </p:nvPr>
        </p:nvSpPr>
        <p:spPr bwMode="auto">
          <a:xfrm>
            <a:off x="6107397" y="1042709"/>
            <a:ext cx="76799" cy="76799"/>
          </a:xfrm>
          <a:custGeom>
            <a:avLst/>
            <a:gdLst>
              <a:gd name="T0" fmla="*/ 23 w 25"/>
              <a:gd name="T1" fmla="*/ 12 h 25"/>
              <a:gd name="T2" fmla="*/ 21 w 25"/>
              <a:gd name="T3" fmla="*/ 12 h 25"/>
              <a:gd name="T4" fmla="*/ 13 w 25"/>
              <a:gd name="T5" fmla="*/ 21 h 25"/>
              <a:gd name="T6" fmla="*/ 4 w 25"/>
              <a:gd name="T7" fmla="*/ 12 h 25"/>
              <a:gd name="T8" fmla="*/ 13 w 25"/>
              <a:gd name="T9" fmla="*/ 4 h 25"/>
              <a:gd name="T10" fmla="*/ 21 w 25"/>
              <a:gd name="T11" fmla="*/ 12 h 25"/>
              <a:gd name="T12" fmla="*/ 23 w 25"/>
              <a:gd name="T13" fmla="*/ 12 h 25"/>
              <a:gd name="T14" fmla="*/ 25 w 25"/>
              <a:gd name="T15" fmla="*/ 12 h 25"/>
              <a:gd name="T16" fmla="*/ 13 w 25"/>
              <a:gd name="T17" fmla="*/ 0 h 25"/>
              <a:gd name="T18" fmla="*/ 0 w 25"/>
              <a:gd name="T19" fmla="*/ 12 h 25"/>
              <a:gd name="T20" fmla="*/ 13 w 25"/>
              <a:gd name="T21" fmla="*/ 25 h 25"/>
              <a:gd name="T22" fmla="*/ 25 w 25"/>
              <a:gd name="T23" fmla="*/ 12 h 25"/>
              <a:gd name="T24" fmla="*/ 23 w 25"/>
              <a:gd name="T2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2"/>
                </a:moveTo>
                <a:cubicBezTo>
                  <a:pt x="21" y="12"/>
                  <a:pt x="21" y="12"/>
                  <a:pt x="21" y="12"/>
                </a:cubicBezTo>
                <a:cubicBezTo>
                  <a:pt x="21" y="17"/>
                  <a:pt x="18" y="21"/>
                  <a:pt x="13" y="21"/>
                </a:cubicBezTo>
                <a:cubicBezTo>
                  <a:pt x="8" y="21"/>
                  <a:pt x="4" y="17"/>
                  <a:pt x="4" y="12"/>
                </a:cubicBezTo>
                <a:cubicBezTo>
                  <a:pt x="4" y="8"/>
                  <a:pt x="8" y="4"/>
                  <a:pt x="13" y="4"/>
                </a:cubicBezTo>
                <a:cubicBezTo>
                  <a:pt x="18" y="4"/>
                  <a:pt x="21" y="8"/>
                  <a:pt x="21" y="12"/>
                </a:cubicBezTo>
                <a:cubicBezTo>
                  <a:pt x="23" y="12"/>
                  <a:pt x="23" y="12"/>
                  <a:pt x="23" y="12"/>
                </a:cubicBezTo>
                <a:cubicBezTo>
                  <a:pt x="25" y="12"/>
                  <a:pt x="25" y="12"/>
                  <a:pt x="25" y="12"/>
                </a:cubicBezTo>
                <a:cubicBezTo>
                  <a:pt x="25" y="5"/>
                  <a:pt x="20" y="0"/>
                  <a:pt x="13" y="0"/>
                </a:cubicBezTo>
                <a:cubicBezTo>
                  <a:pt x="6" y="0"/>
                  <a:pt x="0" y="5"/>
                  <a:pt x="0" y="12"/>
                </a:cubicBezTo>
                <a:cubicBezTo>
                  <a:pt x="0" y="19"/>
                  <a:pt x="6" y="25"/>
                  <a:pt x="13" y="25"/>
                </a:cubicBezTo>
                <a:cubicBezTo>
                  <a:pt x="20" y="25"/>
                  <a:pt x="25" y="19"/>
                  <a:pt x="25" y="12"/>
                </a:cubicBezTo>
                <a:lnTo>
                  <a:pt x="23" y="1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9" name="îṥlïďé"/>
          <p:cNvSpPr/>
          <p:nvPr userDrawn="1">
            <p:custDataLst>
              <p:tags r:id="rId14"/>
            </p:custDataLst>
          </p:nvPr>
        </p:nvSpPr>
        <p:spPr bwMode="auto">
          <a:xfrm>
            <a:off x="7860504" y="1096842"/>
            <a:ext cx="81476" cy="80268"/>
          </a:xfrm>
          <a:custGeom>
            <a:avLst/>
            <a:gdLst>
              <a:gd name="T0" fmla="*/ 10 w 11"/>
              <a:gd name="T1" fmla="*/ 6 h 12"/>
              <a:gd name="T2" fmla="*/ 10 w 11"/>
              <a:gd name="T3" fmla="*/ 6 h 12"/>
              <a:gd name="T4" fmla="*/ 6 w 11"/>
              <a:gd name="T5" fmla="*/ 10 h 12"/>
              <a:gd name="T6" fmla="*/ 2 w 11"/>
              <a:gd name="T7" fmla="*/ 6 h 12"/>
              <a:gd name="T8" fmla="*/ 6 w 11"/>
              <a:gd name="T9" fmla="*/ 2 h 12"/>
              <a:gd name="T10" fmla="*/ 10 w 11"/>
              <a:gd name="T11" fmla="*/ 6 h 12"/>
              <a:gd name="T12" fmla="*/ 10 w 11"/>
              <a:gd name="T13" fmla="*/ 6 h 12"/>
              <a:gd name="T14" fmla="*/ 11 w 11"/>
              <a:gd name="T15" fmla="*/ 6 h 12"/>
              <a:gd name="T16" fmla="*/ 6 w 11"/>
              <a:gd name="T17" fmla="*/ 0 h 12"/>
              <a:gd name="T18" fmla="*/ 0 w 11"/>
              <a:gd name="T19" fmla="*/ 6 h 12"/>
              <a:gd name="T20" fmla="*/ 6 w 11"/>
              <a:gd name="T21" fmla="*/ 12 h 12"/>
              <a:gd name="T22" fmla="*/ 11 w 11"/>
              <a:gd name="T23" fmla="*/ 6 h 12"/>
              <a:gd name="T24" fmla="*/ 10 w 11"/>
              <a:gd name="T25"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10" y="6"/>
                </a:moveTo>
                <a:cubicBezTo>
                  <a:pt x="10" y="6"/>
                  <a:pt x="10" y="6"/>
                  <a:pt x="10" y="6"/>
                </a:cubicBezTo>
                <a:cubicBezTo>
                  <a:pt x="10" y="8"/>
                  <a:pt x="8" y="10"/>
                  <a:pt x="6" y="10"/>
                </a:cubicBezTo>
                <a:cubicBezTo>
                  <a:pt x="3" y="10"/>
                  <a:pt x="2" y="8"/>
                  <a:pt x="2" y="6"/>
                </a:cubicBezTo>
                <a:cubicBezTo>
                  <a:pt x="2" y="4"/>
                  <a:pt x="3" y="2"/>
                  <a:pt x="6" y="2"/>
                </a:cubicBezTo>
                <a:cubicBezTo>
                  <a:pt x="8" y="2"/>
                  <a:pt x="10" y="4"/>
                  <a:pt x="10" y="6"/>
                </a:cubicBezTo>
                <a:cubicBezTo>
                  <a:pt x="10" y="6"/>
                  <a:pt x="10" y="6"/>
                  <a:pt x="10" y="6"/>
                </a:cubicBezTo>
                <a:cubicBezTo>
                  <a:pt x="11" y="6"/>
                  <a:pt x="11" y="6"/>
                  <a:pt x="11" y="6"/>
                </a:cubicBezTo>
                <a:cubicBezTo>
                  <a:pt x="11" y="3"/>
                  <a:pt x="9" y="0"/>
                  <a:pt x="6" y="0"/>
                </a:cubicBezTo>
                <a:cubicBezTo>
                  <a:pt x="2" y="0"/>
                  <a:pt x="0" y="3"/>
                  <a:pt x="0" y="6"/>
                </a:cubicBezTo>
                <a:cubicBezTo>
                  <a:pt x="0" y="9"/>
                  <a:pt x="2" y="12"/>
                  <a:pt x="6" y="12"/>
                </a:cubicBezTo>
                <a:cubicBezTo>
                  <a:pt x="9" y="12"/>
                  <a:pt x="11" y="9"/>
                  <a:pt x="11" y="6"/>
                </a:cubicBezTo>
                <a:lnTo>
                  <a:pt x="10" y="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0" name="ísḷiďé"/>
          <p:cNvSpPr/>
          <p:nvPr userDrawn="1">
            <p:custDataLst>
              <p:tags r:id="rId15"/>
            </p:custDataLst>
          </p:nvPr>
        </p:nvSpPr>
        <p:spPr bwMode="auto">
          <a:xfrm>
            <a:off x="4757489" y="2410340"/>
            <a:ext cx="36923" cy="36923"/>
          </a:xfrm>
          <a:custGeom>
            <a:avLst/>
            <a:gdLst>
              <a:gd name="T0" fmla="*/ 11 w 12"/>
              <a:gd name="T1" fmla="*/ 6 h 12"/>
              <a:gd name="T2" fmla="*/ 10 w 12"/>
              <a:gd name="T3" fmla="*/ 6 h 12"/>
              <a:gd name="T4" fmla="*/ 6 w 12"/>
              <a:gd name="T5" fmla="*/ 10 h 12"/>
              <a:gd name="T6" fmla="*/ 2 w 12"/>
              <a:gd name="T7" fmla="*/ 6 h 12"/>
              <a:gd name="T8" fmla="*/ 6 w 12"/>
              <a:gd name="T9" fmla="*/ 2 h 12"/>
              <a:gd name="T10" fmla="*/ 10 w 12"/>
              <a:gd name="T11" fmla="*/ 6 h 12"/>
              <a:gd name="T12" fmla="*/ 11 w 12"/>
              <a:gd name="T13" fmla="*/ 6 h 12"/>
              <a:gd name="T14" fmla="*/ 12 w 12"/>
              <a:gd name="T15" fmla="*/ 6 h 12"/>
              <a:gd name="T16" fmla="*/ 6 w 12"/>
              <a:gd name="T17" fmla="*/ 0 h 12"/>
              <a:gd name="T18" fmla="*/ 0 w 12"/>
              <a:gd name="T19" fmla="*/ 6 h 12"/>
              <a:gd name="T20" fmla="*/ 6 w 12"/>
              <a:gd name="T21" fmla="*/ 12 h 12"/>
              <a:gd name="T22" fmla="*/ 12 w 12"/>
              <a:gd name="T23" fmla="*/ 6 h 12"/>
              <a:gd name="T24" fmla="*/ 11 w 12"/>
              <a:gd name="T25"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11" y="6"/>
                </a:moveTo>
                <a:cubicBezTo>
                  <a:pt x="10" y="6"/>
                  <a:pt x="10" y="6"/>
                  <a:pt x="10" y="6"/>
                </a:cubicBezTo>
                <a:cubicBezTo>
                  <a:pt x="10" y="8"/>
                  <a:pt x="8" y="10"/>
                  <a:pt x="6" y="10"/>
                </a:cubicBezTo>
                <a:cubicBezTo>
                  <a:pt x="4" y="10"/>
                  <a:pt x="2" y="8"/>
                  <a:pt x="2" y="6"/>
                </a:cubicBezTo>
                <a:cubicBezTo>
                  <a:pt x="2" y="4"/>
                  <a:pt x="4" y="2"/>
                  <a:pt x="6" y="2"/>
                </a:cubicBezTo>
                <a:cubicBezTo>
                  <a:pt x="8" y="2"/>
                  <a:pt x="10" y="4"/>
                  <a:pt x="10" y="6"/>
                </a:cubicBezTo>
                <a:cubicBezTo>
                  <a:pt x="11" y="6"/>
                  <a:pt x="11" y="6"/>
                  <a:pt x="11" y="6"/>
                </a:cubicBezTo>
                <a:cubicBezTo>
                  <a:pt x="12" y="6"/>
                  <a:pt x="12" y="6"/>
                  <a:pt x="12" y="6"/>
                </a:cubicBezTo>
                <a:cubicBezTo>
                  <a:pt x="12" y="3"/>
                  <a:pt x="9" y="0"/>
                  <a:pt x="6" y="0"/>
                </a:cubicBezTo>
                <a:cubicBezTo>
                  <a:pt x="2" y="0"/>
                  <a:pt x="0" y="3"/>
                  <a:pt x="0" y="6"/>
                </a:cubicBezTo>
                <a:cubicBezTo>
                  <a:pt x="0" y="9"/>
                  <a:pt x="2" y="12"/>
                  <a:pt x="6" y="12"/>
                </a:cubicBezTo>
                <a:cubicBezTo>
                  <a:pt x="9" y="12"/>
                  <a:pt x="12" y="9"/>
                  <a:pt x="12" y="6"/>
                </a:cubicBezTo>
                <a:lnTo>
                  <a:pt x="11" y="6"/>
                </a:lnTo>
                <a:close/>
              </a:path>
            </a:pathLst>
          </a:custGeom>
          <a:solidFill>
            <a:schemeClr val="accent3"/>
          </a:solidFill>
          <a:ln>
            <a:noFill/>
          </a:ln>
        </p:spPr>
        <p:txBody>
          <a:bodyPr anchor="ctr"/>
          <a:lstStyle/>
          <a:p>
            <a:pPr algn="ctr"/>
            <a:endParaRPr sz="100"/>
          </a:p>
        </p:txBody>
      </p:sp>
      <p:sp>
        <p:nvSpPr>
          <p:cNvPr id="282" name="ïṩḷídê"/>
          <p:cNvSpPr/>
          <p:nvPr userDrawn="1">
            <p:custDataLst>
              <p:tags r:id="rId16"/>
            </p:custDataLst>
          </p:nvPr>
        </p:nvSpPr>
        <p:spPr bwMode="auto">
          <a:xfrm>
            <a:off x="8594535" y="2877047"/>
            <a:ext cx="76799" cy="76799"/>
          </a:xfrm>
          <a:custGeom>
            <a:avLst/>
            <a:gdLst>
              <a:gd name="T0" fmla="*/ 23 w 25"/>
              <a:gd name="T1" fmla="*/ 13 h 25"/>
              <a:gd name="T2" fmla="*/ 21 w 25"/>
              <a:gd name="T3" fmla="*/ 13 h 25"/>
              <a:gd name="T4" fmla="*/ 12 w 25"/>
              <a:gd name="T5" fmla="*/ 21 h 25"/>
              <a:gd name="T6" fmla="*/ 4 w 25"/>
              <a:gd name="T7" fmla="*/ 13 h 25"/>
              <a:gd name="T8" fmla="*/ 12 w 25"/>
              <a:gd name="T9" fmla="*/ 4 h 25"/>
              <a:gd name="T10" fmla="*/ 21 w 25"/>
              <a:gd name="T11" fmla="*/ 13 h 25"/>
              <a:gd name="T12" fmla="*/ 23 w 25"/>
              <a:gd name="T13" fmla="*/ 13 h 25"/>
              <a:gd name="T14" fmla="*/ 25 w 25"/>
              <a:gd name="T15" fmla="*/ 13 h 25"/>
              <a:gd name="T16" fmla="*/ 12 w 25"/>
              <a:gd name="T17" fmla="*/ 0 h 25"/>
              <a:gd name="T18" fmla="*/ 0 w 25"/>
              <a:gd name="T19" fmla="*/ 13 h 25"/>
              <a:gd name="T20" fmla="*/ 12 w 25"/>
              <a:gd name="T21" fmla="*/ 25 h 25"/>
              <a:gd name="T22" fmla="*/ 25 w 25"/>
              <a:gd name="T23" fmla="*/ 13 h 25"/>
              <a:gd name="T24" fmla="*/ 23 w 25"/>
              <a:gd name="T25"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3"/>
                </a:moveTo>
                <a:cubicBezTo>
                  <a:pt x="21" y="13"/>
                  <a:pt x="21" y="13"/>
                  <a:pt x="21" y="13"/>
                </a:cubicBezTo>
                <a:cubicBezTo>
                  <a:pt x="21" y="18"/>
                  <a:pt x="17" y="21"/>
                  <a:pt x="12" y="21"/>
                </a:cubicBezTo>
                <a:cubicBezTo>
                  <a:pt x="8" y="21"/>
                  <a:pt x="4" y="18"/>
                  <a:pt x="4" y="13"/>
                </a:cubicBezTo>
                <a:cubicBezTo>
                  <a:pt x="4" y="8"/>
                  <a:pt x="8" y="4"/>
                  <a:pt x="12" y="4"/>
                </a:cubicBezTo>
                <a:cubicBezTo>
                  <a:pt x="17" y="4"/>
                  <a:pt x="21" y="8"/>
                  <a:pt x="21" y="13"/>
                </a:cubicBezTo>
                <a:cubicBezTo>
                  <a:pt x="23" y="13"/>
                  <a:pt x="23" y="13"/>
                  <a:pt x="23" y="13"/>
                </a:cubicBezTo>
                <a:cubicBezTo>
                  <a:pt x="25" y="13"/>
                  <a:pt x="25" y="13"/>
                  <a:pt x="25" y="13"/>
                </a:cubicBezTo>
                <a:cubicBezTo>
                  <a:pt x="25" y="6"/>
                  <a:pt x="19" y="0"/>
                  <a:pt x="12" y="0"/>
                </a:cubicBezTo>
                <a:cubicBezTo>
                  <a:pt x="5" y="0"/>
                  <a:pt x="0" y="6"/>
                  <a:pt x="0" y="13"/>
                </a:cubicBezTo>
                <a:cubicBezTo>
                  <a:pt x="0" y="20"/>
                  <a:pt x="5" y="25"/>
                  <a:pt x="12" y="25"/>
                </a:cubicBezTo>
                <a:cubicBezTo>
                  <a:pt x="19" y="25"/>
                  <a:pt x="25" y="20"/>
                  <a:pt x="25" y="13"/>
                </a:cubicBezTo>
                <a:lnTo>
                  <a:pt x="23" y="13"/>
                </a:lnTo>
                <a:close/>
              </a:path>
            </a:pathLst>
          </a:custGeom>
          <a:solidFill>
            <a:schemeClr val="accent3"/>
          </a:solidFill>
          <a:ln>
            <a:noFill/>
          </a:ln>
        </p:spPr>
        <p:txBody>
          <a:bodyPr anchor="ctr"/>
          <a:lstStyle/>
          <a:p>
            <a:pPr algn="ctr"/>
            <a:endParaRPr sz="100"/>
          </a:p>
        </p:txBody>
      </p:sp>
      <p:grpSp>
        <p:nvGrpSpPr>
          <p:cNvPr id="283" name="组合 282"/>
          <p:cNvGrpSpPr/>
          <p:nvPr userDrawn="1">
            <p:custDataLst>
              <p:tags r:id="rId17"/>
            </p:custDataLst>
          </p:nvPr>
        </p:nvGrpSpPr>
        <p:grpSpPr>
          <a:xfrm>
            <a:off x="7096934" y="1068943"/>
            <a:ext cx="173939" cy="174190"/>
            <a:chOff x="9394759" y="1455628"/>
            <a:chExt cx="222879" cy="223200"/>
          </a:xfrm>
          <a:solidFill>
            <a:schemeClr val="accent3">
              <a:lumMod val="60000"/>
              <a:lumOff val="40000"/>
            </a:schemeClr>
          </a:solidFill>
        </p:grpSpPr>
        <p:sp>
          <p:nvSpPr>
            <p:cNvPr id="335" name="i$1iḑe"/>
            <p:cNvSpPr/>
            <p:nvPr>
              <p:custDataLst>
                <p:tags r:id="rId81"/>
              </p:custDataLst>
            </p:nvPr>
          </p:nvSpPr>
          <p:spPr bwMode="auto">
            <a:xfrm>
              <a:off x="9483339" y="1455628"/>
              <a:ext cx="45719" cy="223200"/>
            </a:xfrm>
            <a:custGeom>
              <a:avLst/>
              <a:gdLst>
                <a:gd name="T0" fmla="*/ 0 w 5"/>
                <a:gd name="T1" fmla="*/ 2 h 20"/>
                <a:gd name="T2" fmla="*/ 0 w 5"/>
                <a:gd name="T3" fmla="*/ 18 h 20"/>
                <a:gd name="T4" fmla="*/ 3 w 5"/>
                <a:gd name="T5" fmla="*/ 20 h 20"/>
                <a:gd name="T6" fmla="*/ 5 w 5"/>
                <a:gd name="T7" fmla="*/ 18 h 20"/>
                <a:gd name="T8" fmla="*/ 5 w 5"/>
                <a:gd name="T9" fmla="*/ 2 h 20"/>
                <a:gd name="T10" fmla="*/ 3 w 5"/>
                <a:gd name="T11" fmla="*/ 0 h 20"/>
                <a:gd name="T12" fmla="*/ 0 w 5"/>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5" h="20">
                  <a:moveTo>
                    <a:pt x="0" y="2"/>
                  </a:moveTo>
                  <a:cubicBezTo>
                    <a:pt x="0" y="18"/>
                    <a:pt x="0" y="18"/>
                    <a:pt x="0" y="18"/>
                  </a:cubicBezTo>
                  <a:cubicBezTo>
                    <a:pt x="0" y="19"/>
                    <a:pt x="1" y="20"/>
                    <a:pt x="3" y="20"/>
                  </a:cubicBezTo>
                  <a:cubicBezTo>
                    <a:pt x="4" y="20"/>
                    <a:pt x="5" y="19"/>
                    <a:pt x="5" y="18"/>
                  </a:cubicBezTo>
                  <a:cubicBezTo>
                    <a:pt x="5" y="2"/>
                    <a:pt x="5" y="2"/>
                    <a:pt x="5" y="2"/>
                  </a:cubicBezTo>
                  <a:cubicBezTo>
                    <a:pt x="5" y="1"/>
                    <a:pt x="4" y="0"/>
                    <a:pt x="3" y="0"/>
                  </a:cubicBezTo>
                  <a:cubicBezTo>
                    <a:pt x="1" y="0"/>
                    <a:pt x="0" y="1"/>
                    <a:pt x="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36" name="iŝḻíḋe"/>
            <p:cNvSpPr/>
            <p:nvPr>
              <p:custDataLst>
                <p:tags r:id="rId82"/>
              </p:custDataLst>
            </p:nvPr>
          </p:nvSpPr>
          <p:spPr bwMode="auto">
            <a:xfrm>
              <a:off x="9394759" y="1544369"/>
              <a:ext cx="222879" cy="45719"/>
            </a:xfrm>
            <a:custGeom>
              <a:avLst/>
              <a:gdLst>
                <a:gd name="T0" fmla="*/ 17 w 19"/>
                <a:gd name="T1" fmla="*/ 0 h 4"/>
                <a:gd name="T2" fmla="*/ 2 w 19"/>
                <a:gd name="T3" fmla="*/ 0 h 4"/>
                <a:gd name="T4" fmla="*/ 0 w 19"/>
                <a:gd name="T5" fmla="*/ 2 h 4"/>
                <a:gd name="T6" fmla="*/ 2 w 19"/>
                <a:gd name="T7" fmla="*/ 4 h 4"/>
                <a:gd name="T8" fmla="*/ 17 w 19"/>
                <a:gd name="T9" fmla="*/ 4 h 4"/>
                <a:gd name="T10" fmla="*/ 19 w 19"/>
                <a:gd name="T11" fmla="*/ 2 h 4"/>
                <a:gd name="T12" fmla="*/ 17 w 19"/>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9" h="4">
                  <a:moveTo>
                    <a:pt x="17" y="0"/>
                  </a:moveTo>
                  <a:cubicBezTo>
                    <a:pt x="2" y="0"/>
                    <a:pt x="2" y="0"/>
                    <a:pt x="2" y="0"/>
                  </a:cubicBezTo>
                  <a:cubicBezTo>
                    <a:pt x="1" y="0"/>
                    <a:pt x="0" y="1"/>
                    <a:pt x="0" y="2"/>
                  </a:cubicBezTo>
                  <a:cubicBezTo>
                    <a:pt x="0" y="3"/>
                    <a:pt x="1" y="4"/>
                    <a:pt x="2" y="4"/>
                  </a:cubicBezTo>
                  <a:cubicBezTo>
                    <a:pt x="17" y="4"/>
                    <a:pt x="17" y="4"/>
                    <a:pt x="17" y="4"/>
                  </a:cubicBezTo>
                  <a:cubicBezTo>
                    <a:pt x="18" y="4"/>
                    <a:pt x="19" y="3"/>
                    <a:pt x="19" y="2"/>
                  </a:cubicBezTo>
                  <a:cubicBezTo>
                    <a:pt x="19" y="1"/>
                    <a:pt x="18"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grpSp>
        <p:nvGrpSpPr>
          <p:cNvPr id="490" name="组合 489"/>
          <p:cNvGrpSpPr/>
          <p:nvPr userDrawn="1">
            <p:custDataLst>
              <p:tags r:id="rId18"/>
            </p:custDataLst>
          </p:nvPr>
        </p:nvGrpSpPr>
        <p:grpSpPr>
          <a:xfrm>
            <a:off x="7421656" y="1524465"/>
            <a:ext cx="1411938" cy="1819570"/>
            <a:chOff x="9458641" y="2085417"/>
            <a:chExt cx="1882584" cy="2426093"/>
          </a:xfrm>
        </p:grpSpPr>
        <p:sp>
          <p:nvSpPr>
            <p:cNvPr id="22" name="işḻiďé"/>
            <p:cNvSpPr/>
            <p:nvPr>
              <p:custDataLst>
                <p:tags r:id="rId42"/>
              </p:custDataLst>
            </p:nvPr>
          </p:nvSpPr>
          <p:spPr bwMode="auto">
            <a:xfrm>
              <a:off x="9458641" y="3030649"/>
              <a:ext cx="1260307" cy="1480861"/>
            </a:xfrm>
            <a:custGeom>
              <a:avLst/>
              <a:gdLst>
                <a:gd name="T0" fmla="*/ 100 w 308"/>
                <a:gd name="T1" fmla="*/ 355 h 362"/>
                <a:gd name="T2" fmla="*/ 130 w 308"/>
                <a:gd name="T3" fmla="*/ 312 h 362"/>
                <a:gd name="T4" fmla="*/ 238 w 308"/>
                <a:gd name="T5" fmla="*/ 267 h 362"/>
                <a:gd name="T6" fmla="*/ 184 w 308"/>
                <a:gd name="T7" fmla="*/ 234 h 362"/>
                <a:gd name="T8" fmla="*/ 183 w 308"/>
                <a:gd name="T9" fmla="*/ 203 h 362"/>
                <a:gd name="T10" fmla="*/ 224 w 308"/>
                <a:gd name="T11" fmla="*/ 173 h 362"/>
                <a:gd name="T12" fmla="*/ 287 w 308"/>
                <a:gd name="T13" fmla="*/ 144 h 362"/>
                <a:gd name="T14" fmla="*/ 254 w 308"/>
                <a:gd name="T15" fmla="*/ 109 h 362"/>
                <a:gd name="T16" fmla="*/ 223 w 308"/>
                <a:gd name="T17" fmla="*/ 99 h 362"/>
                <a:gd name="T18" fmla="*/ 254 w 308"/>
                <a:gd name="T19" fmla="*/ 70 h 362"/>
                <a:gd name="T20" fmla="*/ 227 w 308"/>
                <a:gd name="T21" fmla="*/ 56 h 362"/>
                <a:gd name="T22" fmla="*/ 252 w 308"/>
                <a:gd name="T23" fmla="*/ 15 h 362"/>
                <a:gd name="T24" fmla="*/ 183 w 308"/>
                <a:gd name="T25" fmla="*/ 44 h 362"/>
                <a:gd name="T26" fmla="*/ 139 w 308"/>
                <a:gd name="T27" fmla="*/ 101 h 362"/>
                <a:gd name="T28" fmla="*/ 112 w 308"/>
                <a:gd name="T29" fmla="*/ 97 h 362"/>
                <a:gd name="T30" fmla="*/ 78 w 308"/>
                <a:gd name="T31" fmla="*/ 95 h 362"/>
                <a:gd name="T32" fmla="*/ 74 w 308"/>
                <a:gd name="T33" fmla="*/ 142 h 362"/>
                <a:gd name="T34" fmla="*/ 100 w 308"/>
                <a:gd name="T35" fmla="*/ 199 h 362"/>
                <a:gd name="T36" fmla="*/ 48 w 308"/>
                <a:gd name="T37" fmla="*/ 191 h 362"/>
                <a:gd name="T38" fmla="*/ 23 w 308"/>
                <a:gd name="T39" fmla="*/ 238 h 362"/>
                <a:gd name="T40" fmla="*/ 84 w 308"/>
                <a:gd name="T41" fmla="*/ 362 h 362"/>
                <a:gd name="T42" fmla="*/ 100 w 308"/>
                <a:gd name="T43" fmla="*/ 35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362">
                  <a:moveTo>
                    <a:pt x="100" y="355"/>
                  </a:moveTo>
                  <a:cubicBezTo>
                    <a:pt x="101" y="355"/>
                    <a:pt x="99" y="334"/>
                    <a:pt x="130" y="312"/>
                  </a:cubicBezTo>
                  <a:cubicBezTo>
                    <a:pt x="161" y="288"/>
                    <a:pt x="230" y="289"/>
                    <a:pt x="238" y="267"/>
                  </a:cubicBezTo>
                  <a:cubicBezTo>
                    <a:pt x="246" y="243"/>
                    <a:pt x="203" y="250"/>
                    <a:pt x="184" y="234"/>
                  </a:cubicBezTo>
                  <a:cubicBezTo>
                    <a:pt x="164" y="217"/>
                    <a:pt x="158" y="209"/>
                    <a:pt x="183" y="203"/>
                  </a:cubicBezTo>
                  <a:cubicBezTo>
                    <a:pt x="209" y="197"/>
                    <a:pt x="225" y="194"/>
                    <a:pt x="224" y="173"/>
                  </a:cubicBezTo>
                  <a:cubicBezTo>
                    <a:pt x="223" y="151"/>
                    <a:pt x="266" y="160"/>
                    <a:pt x="287" y="144"/>
                  </a:cubicBezTo>
                  <a:cubicBezTo>
                    <a:pt x="308" y="127"/>
                    <a:pt x="295" y="106"/>
                    <a:pt x="254" y="109"/>
                  </a:cubicBezTo>
                  <a:cubicBezTo>
                    <a:pt x="213" y="113"/>
                    <a:pt x="211" y="106"/>
                    <a:pt x="223" y="99"/>
                  </a:cubicBezTo>
                  <a:cubicBezTo>
                    <a:pt x="234" y="93"/>
                    <a:pt x="270" y="81"/>
                    <a:pt x="254" y="70"/>
                  </a:cubicBezTo>
                  <a:cubicBezTo>
                    <a:pt x="238" y="59"/>
                    <a:pt x="216" y="70"/>
                    <a:pt x="227" y="56"/>
                  </a:cubicBezTo>
                  <a:cubicBezTo>
                    <a:pt x="239" y="41"/>
                    <a:pt x="267" y="30"/>
                    <a:pt x="252" y="15"/>
                  </a:cubicBezTo>
                  <a:cubicBezTo>
                    <a:pt x="238" y="0"/>
                    <a:pt x="202" y="3"/>
                    <a:pt x="183" y="44"/>
                  </a:cubicBezTo>
                  <a:cubicBezTo>
                    <a:pt x="165" y="85"/>
                    <a:pt x="158" y="96"/>
                    <a:pt x="139" y="101"/>
                  </a:cubicBezTo>
                  <a:cubicBezTo>
                    <a:pt x="130" y="103"/>
                    <a:pt x="121" y="100"/>
                    <a:pt x="112" y="97"/>
                  </a:cubicBezTo>
                  <a:cubicBezTo>
                    <a:pt x="101" y="94"/>
                    <a:pt x="90" y="90"/>
                    <a:pt x="78" y="95"/>
                  </a:cubicBezTo>
                  <a:cubicBezTo>
                    <a:pt x="54" y="105"/>
                    <a:pt x="60" y="127"/>
                    <a:pt x="74" y="142"/>
                  </a:cubicBezTo>
                  <a:cubicBezTo>
                    <a:pt x="89" y="156"/>
                    <a:pt x="114" y="185"/>
                    <a:pt x="100" y="199"/>
                  </a:cubicBezTo>
                  <a:cubicBezTo>
                    <a:pt x="86" y="213"/>
                    <a:pt x="69" y="194"/>
                    <a:pt x="48" y="191"/>
                  </a:cubicBezTo>
                  <a:cubicBezTo>
                    <a:pt x="25" y="188"/>
                    <a:pt x="0" y="208"/>
                    <a:pt x="23" y="238"/>
                  </a:cubicBezTo>
                  <a:cubicBezTo>
                    <a:pt x="46" y="268"/>
                    <a:pt x="81" y="291"/>
                    <a:pt x="84" y="362"/>
                  </a:cubicBezTo>
                  <a:cubicBezTo>
                    <a:pt x="89" y="360"/>
                    <a:pt x="95" y="357"/>
                    <a:pt x="100" y="355"/>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 name="ïṥ1iďe"/>
            <p:cNvSpPr/>
            <p:nvPr>
              <p:custDataLst>
                <p:tags r:id="rId43"/>
              </p:custDataLst>
            </p:nvPr>
          </p:nvSpPr>
          <p:spPr bwMode="auto">
            <a:xfrm>
              <a:off x="9921411" y="3095632"/>
              <a:ext cx="494278" cy="1029908"/>
            </a:xfrm>
            <a:custGeom>
              <a:avLst/>
              <a:gdLst>
                <a:gd name="T0" fmla="*/ 37 w 121"/>
                <a:gd name="T1" fmla="*/ 137 h 252"/>
                <a:gd name="T2" fmla="*/ 32 w 121"/>
                <a:gd name="T3" fmla="*/ 151 h 252"/>
                <a:gd name="T4" fmla="*/ 33 w 121"/>
                <a:gd name="T5" fmla="*/ 152 h 252"/>
                <a:gd name="T6" fmla="*/ 33 w 121"/>
                <a:gd name="T7" fmla="*/ 154 h 252"/>
                <a:gd name="T8" fmla="*/ 32 w 121"/>
                <a:gd name="T9" fmla="*/ 154 h 252"/>
                <a:gd name="T10" fmla="*/ 31 w 121"/>
                <a:gd name="T11" fmla="*/ 154 h 252"/>
                <a:gd name="T12" fmla="*/ 31 w 121"/>
                <a:gd name="T13" fmla="*/ 153 h 252"/>
                <a:gd name="T14" fmla="*/ 0 w 121"/>
                <a:gd name="T15" fmla="*/ 243 h 252"/>
                <a:gd name="T16" fmla="*/ 0 w 121"/>
                <a:gd name="T17" fmla="*/ 252 h 252"/>
                <a:gd name="T18" fmla="*/ 40 w 121"/>
                <a:gd name="T19" fmla="*/ 138 h 252"/>
                <a:gd name="T20" fmla="*/ 39 w 121"/>
                <a:gd name="T21" fmla="*/ 138 h 252"/>
                <a:gd name="T22" fmla="*/ 39 w 121"/>
                <a:gd name="T23" fmla="*/ 138 h 252"/>
                <a:gd name="T24" fmla="*/ 37 w 121"/>
                <a:gd name="T25" fmla="*/ 137 h 252"/>
                <a:gd name="T26" fmla="*/ 37 w 121"/>
                <a:gd name="T27" fmla="*/ 137 h 252"/>
                <a:gd name="T28" fmla="*/ 64 w 121"/>
                <a:gd name="T29" fmla="*/ 81 h 252"/>
                <a:gd name="T30" fmla="*/ 38 w 121"/>
                <a:gd name="T31" fmla="*/ 136 h 252"/>
                <a:gd name="T32" fmla="*/ 38 w 121"/>
                <a:gd name="T33" fmla="*/ 136 h 252"/>
                <a:gd name="T34" fmla="*/ 41 w 121"/>
                <a:gd name="T35" fmla="*/ 135 h 252"/>
                <a:gd name="T36" fmla="*/ 67 w 121"/>
                <a:gd name="T37" fmla="*/ 82 h 252"/>
                <a:gd name="T38" fmla="*/ 66 w 121"/>
                <a:gd name="T39" fmla="*/ 82 h 252"/>
                <a:gd name="T40" fmla="*/ 65 w 121"/>
                <a:gd name="T41" fmla="*/ 82 h 252"/>
                <a:gd name="T42" fmla="*/ 64 w 121"/>
                <a:gd name="T43" fmla="*/ 82 h 252"/>
                <a:gd name="T44" fmla="*/ 64 w 121"/>
                <a:gd name="T45" fmla="*/ 81 h 252"/>
                <a:gd name="T46" fmla="*/ 120 w 121"/>
                <a:gd name="T47" fmla="*/ 0 h 252"/>
                <a:gd name="T48" fmla="*/ 119 w 121"/>
                <a:gd name="T49" fmla="*/ 0 h 252"/>
                <a:gd name="T50" fmla="*/ 65 w 121"/>
                <a:gd name="T51" fmla="*/ 80 h 252"/>
                <a:gd name="T52" fmla="*/ 69 w 121"/>
                <a:gd name="T53" fmla="*/ 77 h 252"/>
                <a:gd name="T54" fmla="*/ 121 w 121"/>
                <a:gd name="T55" fmla="*/ 2 h 252"/>
                <a:gd name="T56" fmla="*/ 121 w 121"/>
                <a:gd name="T57" fmla="*/ 0 h 252"/>
                <a:gd name="T58" fmla="*/ 120 w 121"/>
                <a:gd name="T5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 h="251">
                  <a:moveTo>
                    <a:pt x="37" y="137"/>
                  </a:moveTo>
                  <a:cubicBezTo>
                    <a:pt x="36" y="142"/>
                    <a:pt x="34" y="146"/>
                    <a:pt x="32" y="151"/>
                  </a:cubicBezTo>
                  <a:cubicBezTo>
                    <a:pt x="32" y="152"/>
                    <a:pt x="33" y="152"/>
                    <a:pt x="33" y="152"/>
                  </a:cubicBezTo>
                  <a:cubicBezTo>
                    <a:pt x="33" y="153"/>
                    <a:pt x="33" y="153"/>
                    <a:pt x="33" y="154"/>
                  </a:cubicBezTo>
                  <a:cubicBezTo>
                    <a:pt x="32" y="154"/>
                    <a:pt x="32" y="154"/>
                    <a:pt x="32" y="154"/>
                  </a:cubicBezTo>
                  <a:cubicBezTo>
                    <a:pt x="31" y="154"/>
                    <a:pt x="31" y="154"/>
                    <a:pt x="31" y="154"/>
                  </a:cubicBezTo>
                  <a:cubicBezTo>
                    <a:pt x="31" y="154"/>
                    <a:pt x="31" y="154"/>
                    <a:pt x="31" y="153"/>
                  </a:cubicBezTo>
                  <a:cubicBezTo>
                    <a:pt x="20" y="179"/>
                    <a:pt x="10" y="209"/>
                    <a:pt x="0" y="243"/>
                  </a:cubicBezTo>
                  <a:cubicBezTo>
                    <a:pt x="0" y="252"/>
                    <a:pt x="0" y="252"/>
                    <a:pt x="0" y="252"/>
                  </a:cubicBezTo>
                  <a:cubicBezTo>
                    <a:pt x="13" y="207"/>
                    <a:pt x="26" y="170"/>
                    <a:pt x="40" y="138"/>
                  </a:cubicBezTo>
                  <a:cubicBezTo>
                    <a:pt x="39" y="138"/>
                    <a:pt x="39" y="138"/>
                    <a:pt x="39" y="138"/>
                  </a:cubicBezTo>
                  <a:cubicBezTo>
                    <a:pt x="39" y="138"/>
                    <a:pt x="39" y="138"/>
                    <a:pt x="39" y="138"/>
                  </a:cubicBezTo>
                  <a:cubicBezTo>
                    <a:pt x="38" y="138"/>
                    <a:pt x="38" y="138"/>
                    <a:pt x="37" y="137"/>
                  </a:cubicBezTo>
                  <a:cubicBezTo>
                    <a:pt x="37" y="137"/>
                    <a:pt x="37" y="137"/>
                    <a:pt x="37" y="137"/>
                  </a:cubicBezTo>
                  <a:moveTo>
                    <a:pt x="64" y="81"/>
                  </a:moveTo>
                  <a:cubicBezTo>
                    <a:pt x="56" y="97"/>
                    <a:pt x="47" y="115"/>
                    <a:pt x="38" y="136"/>
                  </a:cubicBezTo>
                  <a:cubicBezTo>
                    <a:pt x="38" y="136"/>
                    <a:pt x="38" y="136"/>
                    <a:pt x="38" y="136"/>
                  </a:cubicBezTo>
                  <a:cubicBezTo>
                    <a:pt x="39" y="136"/>
                    <a:pt x="40" y="135"/>
                    <a:pt x="41" y="135"/>
                  </a:cubicBezTo>
                  <a:cubicBezTo>
                    <a:pt x="50" y="115"/>
                    <a:pt x="58" y="97"/>
                    <a:pt x="67" y="82"/>
                  </a:cubicBezTo>
                  <a:cubicBezTo>
                    <a:pt x="66" y="82"/>
                    <a:pt x="66" y="82"/>
                    <a:pt x="66" y="82"/>
                  </a:cubicBezTo>
                  <a:cubicBezTo>
                    <a:pt x="65" y="82"/>
                    <a:pt x="65" y="82"/>
                    <a:pt x="65" y="82"/>
                  </a:cubicBezTo>
                  <a:cubicBezTo>
                    <a:pt x="64" y="82"/>
                    <a:pt x="64" y="82"/>
                    <a:pt x="64" y="82"/>
                  </a:cubicBezTo>
                  <a:cubicBezTo>
                    <a:pt x="64" y="81"/>
                    <a:pt x="64" y="81"/>
                    <a:pt x="64" y="81"/>
                  </a:cubicBezTo>
                  <a:moveTo>
                    <a:pt x="120" y="0"/>
                  </a:moveTo>
                  <a:cubicBezTo>
                    <a:pt x="120" y="0"/>
                    <a:pt x="120" y="0"/>
                    <a:pt x="119" y="0"/>
                  </a:cubicBezTo>
                  <a:cubicBezTo>
                    <a:pt x="119" y="1"/>
                    <a:pt x="95" y="25"/>
                    <a:pt x="65" y="80"/>
                  </a:cubicBezTo>
                  <a:cubicBezTo>
                    <a:pt x="66" y="79"/>
                    <a:pt x="68" y="78"/>
                    <a:pt x="69" y="77"/>
                  </a:cubicBezTo>
                  <a:cubicBezTo>
                    <a:pt x="98" y="25"/>
                    <a:pt x="121" y="2"/>
                    <a:pt x="121" y="2"/>
                  </a:cubicBezTo>
                  <a:cubicBezTo>
                    <a:pt x="121" y="1"/>
                    <a:pt x="121" y="1"/>
                    <a:pt x="121" y="0"/>
                  </a:cubicBezTo>
                  <a:cubicBezTo>
                    <a:pt x="121" y="0"/>
                    <a:pt x="120" y="0"/>
                    <a:pt x="120"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 name="iṩḻïdé"/>
            <p:cNvSpPr/>
            <p:nvPr>
              <p:custDataLst>
                <p:tags r:id="rId44"/>
              </p:custDataLst>
            </p:nvPr>
          </p:nvSpPr>
          <p:spPr bwMode="auto">
            <a:xfrm>
              <a:off x="10183318" y="3331940"/>
              <a:ext cx="285539" cy="98462"/>
            </a:xfrm>
            <a:custGeom>
              <a:avLst/>
              <a:gdLst>
                <a:gd name="T0" fmla="*/ 1 w 70"/>
                <a:gd name="T1" fmla="*/ 22 h 24"/>
                <a:gd name="T2" fmla="*/ 1 w 70"/>
                <a:gd name="T3" fmla="*/ 22 h 24"/>
                <a:gd name="T4" fmla="*/ 0 w 70"/>
                <a:gd name="T5" fmla="*/ 23 h 24"/>
                <a:gd name="T6" fmla="*/ 1 w 70"/>
                <a:gd name="T7" fmla="*/ 22 h 24"/>
                <a:gd name="T8" fmla="*/ 69 w 70"/>
                <a:gd name="T9" fmla="*/ 0 h 24"/>
                <a:gd name="T10" fmla="*/ 5 w 70"/>
                <a:gd name="T11" fmla="*/ 19 h 24"/>
                <a:gd name="T12" fmla="*/ 3 w 70"/>
                <a:gd name="T13" fmla="*/ 24 h 24"/>
                <a:gd name="T14" fmla="*/ 69 w 70"/>
                <a:gd name="T15" fmla="*/ 2 h 24"/>
                <a:gd name="T16" fmla="*/ 70 w 70"/>
                <a:gd name="T17" fmla="*/ 1 h 24"/>
                <a:gd name="T18" fmla="*/ 69 w 70"/>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24">
                  <a:moveTo>
                    <a:pt x="1" y="22"/>
                  </a:moveTo>
                  <a:cubicBezTo>
                    <a:pt x="1" y="22"/>
                    <a:pt x="1" y="22"/>
                    <a:pt x="1" y="22"/>
                  </a:cubicBezTo>
                  <a:cubicBezTo>
                    <a:pt x="0" y="22"/>
                    <a:pt x="0" y="23"/>
                    <a:pt x="0" y="23"/>
                  </a:cubicBezTo>
                  <a:cubicBezTo>
                    <a:pt x="0" y="23"/>
                    <a:pt x="1" y="22"/>
                    <a:pt x="1" y="22"/>
                  </a:cubicBezTo>
                  <a:moveTo>
                    <a:pt x="69" y="0"/>
                  </a:moveTo>
                  <a:cubicBezTo>
                    <a:pt x="68" y="0"/>
                    <a:pt x="35" y="0"/>
                    <a:pt x="5" y="19"/>
                  </a:cubicBezTo>
                  <a:cubicBezTo>
                    <a:pt x="4" y="21"/>
                    <a:pt x="3" y="22"/>
                    <a:pt x="3" y="24"/>
                  </a:cubicBezTo>
                  <a:cubicBezTo>
                    <a:pt x="33" y="3"/>
                    <a:pt x="69" y="2"/>
                    <a:pt x="69" y="2"/>
                  </a:cubicBezTo>
                  <a:cubicBezTo>
                    <a:pt x="70" y="2"/>
                    <a:pt x="70" y="2"/>
                    <a:pt x="70" y="1"/>
                  </a:cubicBezTo>
                  <a:cubicBezTo>
                    <a:pt x="70" y="0"/>
                    <a:pt x="70" y="0"/>
                    <a:pt x="69"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 name="íṣliḍé"/>
            <p:cNvSpPr/>
            <p:nvPr>
              <p:custDataLst>
                <p:tags r:id="rId45"/>
              </p:custDataLst>
            </p:nvPr>
          </p:nvSpPr>
          <p:spPr bwMode="auto">
            <a:xfrm>
              <a:off x="10183318" y="3410710"/>
              <a:ext cx="19693" cy="19693"/>
            </a:xfrm>
            <a:custGeom>
              <a:avLst/>
              <a:gdLst>
                <a:gd name="T0" fmla="*/ 5 w 5"/>
                <a:gd name="T1" fmla="*/ 0 h 5"/>
                <a:gd name="T2" fmla="*/ 1 w 5"/>
                <a:gd name="T3" fmla="*/ 3 h 5"/>
                <a:gd name="T4" fmla="*/ 0 w 5"/>
                <a:gd name="T5" fmla="*/ 4 h 5"/>
                <a:gd name="T6" fmla="*/ 0 w 5"/>
                <a:gd name="T7" fmla="*/ 5 h 5"/>
                <a:gd name="T8" fmla="*/ 1 w 5"/>
                <a:gd name="T9" fmla="*/ 5 h 5"/>
                <a:gd name="T10" fmla="*/ 2 w 5"/>
                <a:gd name="T11" fmla="*/ 5 h 5"/>
                <a:gd name="T12" fmla="*/ 3 w 5"/>
                <a:gd name="T13" fmla="*/ 5 h 5"/>
                <a:gd name="T14" fmla="*/ 5 w 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5" y="0"/>
                  </a:moveTo>
                  <a:cubicBezTo>
                    <a:pt x="4" y="1"/>
                    <a:pt x="2" y="2"/>
                    <a:pt x="1" y="3"/>
                  </a:cubicBezTo>
                  <a:cubicBezTo>
                    <a:pt x="1" y="3"/>
                    <a:pt x="0" y="4"/>
                    <a:pt x="0" y="4"/>
                  </a:cubicBezTo>
                  <a:cubicBezTo>
                    <a:pt x="0" y="4"/>
                    <a:pt x="0" y="4"/>
                    <a:pt x="0" y="5"/>
                  </a:cubicBezTo>
                  <a:cubicBezTo>
                    <a:pt x="1" y="5"/>
                    <a:pt x="1" y="5"/>
                    <a:pt x="1" y="5"/>
                  </a:cubicBezTo>
                  <a:cubicBezTo>
                    <a:pt x="2" y="5"/>
                    <a:pt x="2" y="5"/>
                    <a:pt x="2" y="5"/>
                  </a:cubicBezTo>
                  <a:cubicBezTo>
                    <a:pt x="2" y="5"/>
                    <a:pt x="2" y="5"/>
                    <a:pt x="3" y="5"/>
                  </a:cubicBezTo>
                  <a:cubicBezTo>
                    <a:pt x="3" y="3"/>
                    <a:pt x="4" y="2"/>
                    <a:pt x="5"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 name="ïṣliḋè"/>
            <p:cNvSpPr/>
            <p:nvPr>
              <p:custDataLst>
                <p:tags r:id="rId46"/>
              </p:custDataLst>
            </p:nvPr>
          </p:nvSpPr>
          <p:spPr bwMode="auto">
            <a:xfrm>
              <a:off x="9921411" y="3585971"/>
              <a:ext cx="129969" cy="135877"/>
            </a:xfrm>
            <a:custGeom>
              <a:avLst/>
              <a:gdLst>
                <a:gd name="T0" fmla="*/ 0 w 32"/>
                <a:gd name="T1" fmla="*/ 0 h 33"/>
                <a:gd name="T2" fmla="*/ 0 w 32"/>
                <a:gd name="T3" fmla="*/ 3 h 33"/>
                <a:gd name="T4" fmla="*/ 31 w 32"/>
                <a:gd name="T5" fmla="*/ 33 h 33"/>
                <a:gd name="T6" fmla="*/ 32 w 32"/>
                <a:gd name="T7" fmla="*/ 31 h 33"/>
                <a:gd name="T8" fmla="*/ 0 w 32"/>
                <a:gd name="T9" fmla="*/ 0 h 33"/>
              </a:gdLst>
              <a:ahLst/>
              <a:cxnLst>
                <a:cxn ang="0">
                  <a:pos x="T0" y="T1"/>
                </a:cxn>
                <a:cxn ang="0">
                  <a:pos x="T2" y="T3"/>
                </a:cxn>
                <a:cxn ang="0">
                  <a:pos x="T4" y="T5"/>
                </a:cxn>
                <a:cxn ang="0">
                  <a:pos x="T6" y="T7"/>
                </a:cxn>
                <a:cxn ang="0">
                  <a:pos x="T8" y="T9"/>
                </a:cxn>
              </a:cxnLst>
              <a:rect l="0" t="0" r="r" b="b"/>
              <a:pathLst>
                <a:path w="32" h="33">
                  <a:moveTo>
                    <a:pt x="0" y="0"/>
                  </a:moveTo>
                  <a:cubicBezTo>
                    <a:pt x="0" y="3"/>
                    <a:pt x="0" y="3"/>
                    <a:pt x="0" y="3"/>
                  </a:cubicBezTo>
                  <a:cubicBezTo>
                    <a:pt x="17" y="18"/>
                    <a:pt x="29" y="31"/>
                    <a:pt x="31" y="33"/>
                  </a:cubicBezTo>
                  <a:cubicBezTo>
                    <a:pt x="31" y="33"/>
                    <a:pt x="31" y="32"/>
                    <a:pt x="32" y="31"/>
                  </a:cubicBezTo>
                  <a:cubicBezTo>
                    <a:pt x="28" y="27"/>
                    <a:pt x="17" y="14"/>
                    <a:pt x="0"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 name="îşliḋê"/>
            <p:cNvSpPr/>
            <p:nvPr>
              <p:custDataLst>
                <p:tags r:id="rId47"/>
              </p:custDataLst>
            </p:nvPr>
          </p:nvSpPr>
          <p:spPr bwMode="auto">
            <a:xfrm>
              <a:off x="10047441" y="3713971"/>
              <a:ext cx="7876" cy="11816"/>
            </a:xfrm>
            <a:custGeom>
              <a:avLst/>
              <a:gdLst>
                <a:gd name="T0" fmla="*/ 1 w 2"/>
                <a:gd name="T1" fmla="*/ 0 h 3"/>
                <a:gd name="T2" fmla="*/ 0 w 2"/>
                <a:gd name="T3" fmla="*/ 2 h 3"/>
                <a:gd name="T4" fmla="*/ 0 w 2"/>
                <a:gd name="T5" fmla="*/ 3 h 3"/>
                <a:gd name="T6" fmla="*/ 1 w 2"/>
                <a:gd name="T7" fmla="*/ 3 h 3"/>
                <a:gd name="T8" fmla="*/ 2 w 2"/>
                <a:gd name="T9" fmla="*/ 3 h 3"/>
                <a:gd name="T10" fmla="*/ 2 w 2"/>
                <a:gd name="T11" fmla="*/ 1 h 3"/>
                <a:gd name="T12" fmla="*/ 1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0"/>
                  </a:moveTo>
                  <a:cubicBezTo>
                    <a:pt x="0" y="1"/>
                    <a:pt x="0" y="2"/>
                    <a:pt x="0" y="2"/>
                  </a:cubicBezTo>
                  <a:cubicBezTo>
                    <a:pt x="0" y="3"/>
                    <a:pt x="0" y="3"/>
                    <a:pt x="0" y="3"/>
                  </a:cubicBezTo>
                  <a:cubicBezTo>
                    <a:pt x="1" y="3"/>
                    <a:pt x="1" y="3"/>
                    <a:pt x="1" y="3"/>
                  </a:cubicBezTo>
                  <a:cubicBezTo>
                    <a:pt x="2" y="3"/>
                    <a:pt x="2" y="3"/>
                    <a:pt x="2" y="3"/>
                  </a:cubicBezTo>
                  <a:cubicBezTo>
                    <a:pt x="2" y="2"/>
                    <a:pt x="2" y="2"/>
                    <a:pt x="2" y="1"/>
                  </a:cubicBezTo>
                  <a:cubicBezTo>
                    <a:pt x="2" y="1"/>
                    <a:pt x="1" y="1"/>
                    <a:pt x="1"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 name="îślídê"/>
            <p:cNvSpPr/>
            <p:nvPr>
              <p:custDataLst>
                <p:tags r:id="rId48"/>
              </p:custDataLst>
            </p:nvPr>
          </p:nvSpPr>
          <p:spPr bwMode="auto">
            <a:xfrm>
              <a:off x="10071073" y="3558403"/>
              <a:ext cx="508062" cy="102399"/>
            </a:xfrm>
            <a:custGeom>
              <a:avLst/>
              <a:gdLst>
                <a:gd name="T0" fmla="*/ 1 w 124"/>
                <a:gd name="T1" fmla="*/ 23 h 25"/>
                <a:gd name="T2" fmla="*/ 0 w 124"/>
                <a:gd name="T3" fmla="*/ 24 h 25"/>
                <a:gd name="T4" fmla="*/ 1 w 124"/>
                <a:gd name="T5" fmla="*/ 23 h 25"/>
                <a:gd name="T6" fmla="*/ 123 w 124"/>
                <a:gd name="T7" fmla="*/ 0 h 25"/>
                <a:gd name="T8" fmla="*/ 123 w 124"/>
                <a:gd name="T9" fmla="*/ 0 h 25"/>
                <a:gd name="T10" fmla="*/ 4 w 124"/>
                <a:gd name="T11" fmla="*/ 22 h 25"/>
                <a:gd name="T12" fmla="*/ 3 w 124"/>
                <a:gd name="T13" fmla="*/ 25 h 25"/>
                <a:gd name="T14" fmla="*/ 123 w 124"/>
                <a:gd name="T15" fmla="*/ 2 h 25"/>
                <a:gd name="T16" fmla="*/ 124 w 124"/>
                <a:gd name="T17" fmla="*/ 1 h 25"/>
                <a:gd name="T18" fmla="*/ 123 w 1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25">
                  <a:moveTo>
                    <a:pt x="1" y="23"/>
                  </a:moveTo>
                  <a:cubicBezTo>
                    <a:pt x="1" y="23"/>
                    <a:pt x="0" y="24"/>
                    <a:pt x="0" y="24"/>
                  </a:cubicBezTo>
                  <a:cubicBezTo>
                    <a:pt x="1" y="24"/>
                    <a:pt x="1" y="23"/>
                    <a:pt x="1" y="23"/>
                  </a:cubicBezTo>
                  <a:moveTo>
                    <a:pt x="123" y="0"/>
                  </a:moveTo>
                  <a:cubicBezTo>
                    <a:pt x="123" y="0"/>
                    <a:pt x="123" y="0"/>
                    <a:pt x="123" y="0"/>
                  </a:cubicBezTo>
                  <a:cubicBezTo>
                    <a:pt x="122" y="0"/>
                    <a:pt x="60" y="0"/>
                    <a:pt x="4" y="22"/>
                  </a:cubicBezTo>
                  <a:cubicBezTo>
                    <a:pt x="4" y="23"/>
                    <a:pt x="3" y="24"/>
                    <a:pt x="3" y="25"/>
                  </a:cubicBezTo>
                  <a:cubicBezTo>
                    <a:pt x="59" y="3"/>
                    <a:pt x="122" y="2"/>
                    <a:pt x="123" y="2"/>
                  </a:cubicBezTo>
                  <a:cubicBezTo>
                    <a:pt x="123" y="2"/>
                    <a:pt x="124" y="2"/>
                    <a:pt x="124" y="1"/>
                  </a:cubicBezTo>
                  <a:cubicBezTo>
                    <a:pt x="124" y="0"/>
                    <a:pt x="123" y="0"/>
                    <a:pt x="123"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9" name="íSľïdè"/>
            <p:cNvSpPr/>
            <p:nvPr>
              <p:custDataLst>
                <p:tags r:id="rId49"/>
              </p:custDataLst>
            </p:nvPr>
          </p:nvSpPr>
          <p:spPr bwMode="auto">
            <a:xfrm>
              <a:off x="10071073" y="3647017"/>
              <a:ext cx="17724" cy="13785"/>
            </a:xfrm>
            <a:custGeom>
              <a:avLst/>
              <a:gdLst>
                <a:gd name="T0" fmla="*/ 4 w 4"/>
                <a:gd name="T1" fmla="*/ 0 h 3"/>
                <a:gd name="T2" fmla="*/ 1 w 4"/>
                <a:gd name="T3" fmla="*/ 1 h 3"/>
                <a:gd name="T4" fmla="*/ 1 w 4"/>
                <a:gd name="T5" fmla="*/ 1 h 3"/>
                <a:gd name="T6" fmla="*/ 0 w 4"/>
                <a:gd name="T7" fmla="*/ 2 h 3"/>
                <a:gd name="T8" fmla="*/ 0 w 4"/>
                <a:gd name="T9" fmla="*/ 2 h 3"/>
                <a:gd name="T10" fmla="*/ 2 w 4"/>
                <a:gd name="T11" fmla="*/ 3 h 3"/>
                <a:gd name="T12" fmla="*/ 2 w 4"/>
                <a:gd name="T13" fmla="*/ 3 h 3"/>
                <a:gd name="T14" fmla="*/ 3 w 4"/>
                <a:gd name="T15" fmla="*/ 3 h 3"/>
                <a:gd name="T16" fmla="*/ 4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4" y="0"/>
                  </a:moveTo>
                  <a:cubicBezTo>
                    <a:pt x="3" y="0"/>
                    <a:pt x="2" y="1"/>
                    <a:pt x="1" y="1"/>
                  </a:cubicBezTo>
                  <a:cubicBezTo>
                    <a:pt x="1" y="1"/>
                    <a:pt x="1" y="1"/>
                    <a:pt x="1" y="1"/>
                  </a:cubicBezTo>
                  <a:cubicBezTo>
                    <a:pt x="1" y="1"/>
                    <a:pt x="1" y="2"/>
                    <a:pt x="0" y="2"/>
                  </a:cubicBezTo>
                  <a:cubicBezTo>
                    <a:pt x="0" y="2"/>
                    <a:pt x="0" y="2"/>
                    <a:pt x="0" y="2"/>
                  </a:cubicBezTo>
                  <a:cubicBezTo>
                    <a:pt x="1" y="3"/>
                    <a:pt x="1" y="3"/>
                    <a:pt x="2" y="3"/>
                  </a:cubicBezTo>
                  <a:cubicBezTo>
                    <a:pt x="2" y="3"/>
                    <a:pt x="2" y="3"/>
                    <a:pt x="2" y="3"/>
                  </a:cubicBezTo>
                  <a:cubicBezTo>
                    <a:pt x="2" y="3"/>
                    <a:pt x="2" y="3"/>
                    <a:pt x="3" y="3"/>
                  </a:cubicBezTo>
                  <a:cubicBezTo>
                    <a:pt x="3" y="2"/>
                    <a:pt x="4" y="1"/>
                    <a:pt x="4"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2" name="ï$ḻïḍê"/>
            <p:cNvSpPr/>
            <p:nvPr userDrawn="1">
              <p:custDataLst>
                <p:tags r:id="rId50"/>
              </p:custDataLst>
            </p:nvPr>
          </p:nvSpPr>
          <p:spPr bwMode="auto">
            <a:xfrm>
              <a:off x="10787873" y="2510771"/>
              <a:ext cx="439138" cy="618337"/>
            </a:xfrm>
            <a:custGeom>
              <a:avLst/>
              <a:gdLst>
                <a:gd name="T0" fmla="*/ 36 w 107"/>
                <a:gd name="T1" fmla="*/ 140 h 151"/>
                <a:gd name="T2" fmla="*/ 77 w 107"/>
                <a:gd name="T3" fmla="*/ 139 h 151"/>
                <a:gd name="T4" fmla="*/ 73 w 107"/>
                <a:gd name="T5" fmla="*/ 148 h 151"/>
                <a:gd name="T6" fmla="*/ 70 w 107"/>
                <a:gd name="T7" fmla="*/ 151 h 151"/>
                <a:gd name="T8" fmla="*/ 73 w 107"/>
                <a:gd name="T9" fmla="*/ 148 h 151"/>
                <a:gd name="T10" fmla="*/ 76 w 107"/>
                <a:gd name="T11" fmla="*/ 141 h 151"/>
                <a:gd name="T12" fmla="*/ 80 w 107"/>
                <a:gd name="T13" fmla="*/ 135 h 151"/>
                <a:gd name="T14" fmla="*/ 33 w 107"/>
                <a:gd name="T15" fmla="*/ 136 h 151"/>
                <a:gd name="T16" fmla="*/ 81 w 107"/>
                <a:gd name="T17" fmla="*/ 133 h 151"/>
                <a:gd name="T18" fmla="*/ 80 w 107"/>
                <a:gd name="T19" fmla="*/ 134 h 151"/>
                <a:gd name="T20" fmla="*/ 31 w 107"/>
                <a:gd name="T21" fmla="*/ 133 h 151"/>
                <a:gd name="T22" fmla="*/ 72 w 107"/>
                <a:gd name="T23" fmla="*/ 132 h 151"/>
                <a:gd name="T24" fmla="*/ 75 w 107"/>
                <a:gd name="T25" fmla="*/ 133 h 151"/>
                <a:gd name="T26" fmla="*/ 56 w 107"/>
                <a:gd name="T27" fmla="*/ 130 h 151"/>
                <a:gd name="T28" fmla="*/ 48 w 107"/>
                <a:gd name="T29" fmla="*/ 142 h 151"/>
                <a:gd name="T30" fmla="*/ 54 w 107"/>
                <a:gd name="T31" fmla="*/ 148 h 151"/>
                <a:gd name="T32" fmla="*/ 60 w 107"/>
                <a:gd name="T33" fmla="*/ 142 h 151"/>
                <a:gd name="T34" fmla="*/ 72 w 107"/>
                <a:gd name="T35" fmla="*/ 129 h 151"/>
                <a:gd name="T36" fmla="*/ 77 w 107"/>
                <a:gd name="T37" fmla="*/ 130 h 151"/>
                <a:gd name="T38" fmla="*/ 56 w 107"/>
                <a:gd name="T39" fmla="*/ 127 h 151"/>
                <a:gd name="T40" fmla="*/ 45 w 107"/>
                <a:gd name="T41" fmla="*/ 131 h 151"/>
                <a:gd name="T42" fmla="*/ 60 w 107"/>
                <a:gd name="T43" fmla="*/ 130 h 151"/>
                <a:gd name="T44" fmla="*/ 0 w 107"/>
                <a:gd name="T45" fmla="*/ 93 h 151"/>
                <a:gd name="T46" fmla="*/ 100 w 107"/>
                <a:gd name="T47" fmla="*/ 64 h 151"/>
                <a:gd name="T48" fmla="*/ 89 w 107"/>
                <a:gd name="T49" fmla="*/ 98 h 151"/>
                <a:gd name="T50" fmla="*/ 73 w 107"/>
                <a:gd name="T51" fmla="*/ 128 h 151"/>
                <a:gd name="T52" fmla="*/ 79 w 107"/>
                <a:gd name="T53" fmla="*/ 127 h 151"/>
                <a:gd name="T54" fmla="*/ 103 w 107"/>
                <a:gd name="T55" fmla="*/ 66 h 151"/>
                <a:gd name="T56" fmla="*/ 100 w 107"/>
                <a:gd name="T57" fmla="*/ 63 h 151"/>
                <a:gd name="T58" fmla="*/ 107 w 107"/>
                <a:gd name="T59" fmla="*/ 62 h 151"/>
                <a:gd name="T60" fmla="*/ 53 w 107"/>
                <a:gd name="T61" fmla="*/ 54 h 151"/>
                <a:gd name="T62" fmla="*/ 19 w 107"/>
                <a:gd name="T63" fmla="*/ 68 h 151"/>
                <a:gd name="T64" fmla="*/ 31 w 107"/>
                <a:gd name="T65" fmla="*/ 98 h 151"/>
                <a:gd name="T66" fmla="*/ 45 w 107"/>
                <a:gd name="T67" fmla="*/ 128 h 151"/>
                <a:gd name="T68" fmla="*/ 60 w 107"/>
                <a:gd name="T69" fmla="*/ 126 h 151"/>
                <a:gd name="T70" fmla="*/ 53 w 107"/>
                <a:gd name="T71" fmla="*/ 54 h 151"/>
                <a:gd name="T72" fmla="*/ 16 w 107"/>
                <a:gd name="T73" fmla="*/ 57 h 151"/>
                <a:gd name="T74" fmla="*/ 41 w 107"/>
                <a:gd name="T75" fmla="*/ 54 h 151"/>
                <a:gd name="T76" fmla="*/ 59 w 107"/>
                <a:gd name="T77" fmla="*/ 53 h 151"/>
                <a:gd name="T78" fmla="*/ 53 w 107"/>
                <a:gd name="T79" fmla="*/ 49 h 151"/>
                <a:gd name="T80" fmla="*/ 101 w 107"/>
                <a:gd name="T81" fmla="*/ 54 h 151"/>
                <a:gd name="T82" fmla="*/ 107 w 107"/>
                <a:gd name="T83" fmla="*/ 49 h 151"/>
                <a:gd name="T84" fmla="*/ 92 w 107"/>
                <a:gd name="T85" fmla="*/ 11 h 151"/>
                <a:gd name="T86" fmla="*/ 73 w 107"/>
                <a:gd name="T87" fmla="*/ 2 h 151"/>
                <a:gd name="T88" fmla="*/ 66 w 107"/>
                <a:gd name="T89" fmla="*/ 1 h 151"/>
                <a:gd name="T90" fmla="*/ 64 w 107"/>
                <a:gd name="T91" fmla="*/ 1 h 151"/>
                <a:gd name="T92" fmla="*/ 35 w 107"/>
                <a:gd name="T93" fmla="*/ 3 h 151"/>
                <a:gd name="T94" fmla="*/ 4 w 107"/>
                <a:gd name="T95" fmla="*/ 23 h 151"/>
                <a:gd name="T96" fmla="*/ 27 w 107"/>
                <a:gd name="T97" fmla="*/ 6 h 151"/>
                <a:gd name="T98" fmla="*/ 18 w 107"/>
                <a:gd name="T99" fmla="*/ 55 h 151"/>
                <a:gd name="T100" fmla="*/ 54 w 107"/>
                <a:gd name="T10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151">
                  <a:moveTo>
                    <a:pt x="33" y="136"/>
                  </a:moveTo>
                  <a:cubicBezTo>
                    <a:pt x="33" y="136"/>
                    <a:pt x="33" y="136"/>
                    <a:pt x="33" y="136"/>
                  </a:cubicBezTo>
                  <a:cubicBezTo>
                    <a:pt x="34" y="138"/>
                    <a:pt x="35" y="139"/>
                    <a:pt x="36" y="140"/>
                  </a:cubicBezTo>
                  <a:cubicBezTo>
                    <a:pt x="35" y="139"/>
                    <a:pt x="34" y="138"/>
                    <a:pt x="33" y="136"/>
                  </a:cubicBezTo>
                  <a:moveTo>
                    <a:pt x="80" y="135"/>
                  </a:moveTo>
                  <a:cubicBezTo>
                    <a:pt x="79" y="136"/>
                    <a:pt x="78" y="138"/>
                    <a:pt x="77" y="139"/>
                  </a:cubicBezTo>
                  <a:cubicBezTo>
                    <a:pt x="77" y="140"/>
                    <a:pt x="77" y="141"/>
                    <a:pt x="76" y="141"/>
                  </a:cubicBezTo>
                  <a:cubicBezTo>
                    <a:pt x="75" y="143"/>
                    <a:pt x="75" y="145"/>
                    <a:pt x="74" y="146"/>
                  </a:cubicBezTo>
                  <a:cubicBezTo>
                    <a:pt x="74" y="147"/>
                    <a:pt x="74" y="147"/>
                    <a:pt x="73" y="148"/>
                  </a:cubicBezTo>
                  <a:cubicBezTo>
                    <a:pt x="73" y="148"/>
                    <a:pt x="73" y="148"/>
                    <a:pt x="73" y="148"/>
                  </a:cubicBezTo>
                  <a:cubicBezTo>
                    <a:pt x="73" y="148"/>
                    <a:pt x="73" y="149"/>
                    <a:pt x="72" y="149"/>
                  </a:cubicBezTo>
                  <a:cubicBezTo>
                    <a:pt x="72" y="150"/>
                    <a:pt x="71" y="151"/>
                    <a:pt x="70" y="151"/>
                  </a:cubicBezTo>
                  <a:cubicBezTo>
                    <a:pt x="70" y="151"/>
                    <a:pt x="70" y="151"/>
                    <a:pt x="70" y="151"/>
                  </a:cubicBezTo>
                  <a:cubicBezTo>
                    <a:pt x="71" y="151"/>
                    <a:pt x="72" y="150"/>
                    <a:pt x="72" y="149"/>
                  </a:cubicBezTo>
                  <a:cubicBezTo>
                    <a:pt x="73" y="149"/>
                    <a:pt x="73" y="148"/>
                    <a:pt x="73" y="148"/>
                  </a:cubicBezTo>
                  <a:cubicBezTo>
                    <a:pt x="73" y="148"/>
                    <a:pt x="73" y="148"/>
                    <a:pt x="73" y="148"/>
                  </a:cubicBezTo>
                  <a:cubicBezTo>
                    <a:pt x="74" y="147"/>
                    <a:pt x="74" y="147"/>
                    <a:pt x="74" y="146"/>
                  </a:cubicBezTo>
                  <a:cubicBezTo>
                    <a:pt x="75" y="145"/>
                    <a:pt x="75" y="143"/>
                    <a:pt x="76" y="141"/>
                  </a:cubicBezTo>
                  <a:cubicBezTo>
                    <a:pt x="77" y="141"/>
                    <a:pt x="77" y="140"/>
                    <a:pt x="77" y="139"/>
                  </a:cubicBezTo>
                  <a:cubicBezTo>
                    <a:pt x="78" y="138"/>
                    <a:pt x="79" y="136"/>
                    <a:pt x="80" y="135"/>
                  </a:cubicBezTo>
                  <a:cubicBezTo>
                    <a:pt x="80" y="135"/>
                    <a:pt x="80" y="135"/>
                    <a:pt x="80" y="135"/>
                  </a:cubicBezTo>
                  <a:moveTo>
                    <a:pt x="31" y="134"/>
                  </a:moveTo>
                  <a:cubicBezTo>
                    <a:pt x="31" y="134"/>
                    <a:pt x="31" y="134"/>
                    <a:pt x="31" y="134"/>
                  </a:cubicBezTo>
                  <a:cubicBezTo>
                    <a:pt x="32" y="134"/>
                    <a:pt x="32" y="135"/>
                    <a:pt x="33" y="136"/>
                  </a:cubicBezTo>
                  <a:cubicBezTo>
                    <a:pt x="33" y="136"/>
                    <a:pt x="33" y="136"/>
                    <a:pt x="33" y="136"/>
                  </a:cubicBezTo>
                  <a:cubicBezTo>
                    <a:pt x="32" y="135"/>
                    <a:pt x="32" y="134"/>
                    <a:pt x="31" y="134"/>
                  </a:cubicBezTo>
                  <a:moveTo>
                    <a:pt x="81" y="133"/>
                  </a:moveTo>
                  <a:cubicBezTo>
                    <a:pt x="81" y="133"/>
                    <a:pt x="81" y="133"/>
                    <a:pt x="81" y="134"/>
                  </a:cubicBezTo>
                  <a:cubicBezTo>
                    <a:pt x="81" y="134"/>
                    <a:pt x="80" y="134"/>
                    <a:pt x="80" y="134"/>
                  </a:cubicBezTo>
                  <a:cubicBezTo>
                    <a:pt x="80" y="134"/>
                    <a:pt x="80" y="134"/>
                    <a:pt x="80" y="134"/>
                  </a:cubicBezTo>
                  <a:cubicBezTo>
                    <a:pt x="81" y="134"/>
                    <a:pt x="81" y="133"/>
                    <a:pt x="81" y="133"/>
                  </a:cubicBezTo>
                  <a:moveTo>
                    <a:pt x="30" y="132"/>
                  </a:moveTo>
                  <a:cubicBezTo>
                    <a:pt x="30" y="133"/>
                    <a:pt x="31" y="133"/>
                    <a:pt x="31" y="133"/>
                  </a:cubicBezTo>
                  <a:cubicBezTo>
                    <a:pt x="31" y="133"/>
                    <a:pt x="31" y="133"/>
                    <a:pt x="31" y="133"/>
                  </a:cubicBezTo>
                  <a:cubicBezTo>
                    <a:pt x="31" y="133"/>
                    <a:pt x="30" y="133"/>
                    <a:pt x="30" y="132"/>
                  </a:cubicBezTo>
                  <a:moveTo>
                    <a:pt x="72" y="132"/>
                  </a:moveTo>
                  <a:cubicBezTo>
                    <a:pt x="68" y="137"/>
                    <a:pt x="68" y="144"/>
                    <a:pt x="67" y="150"/>
                  </a:cubicBezTo>
                  <a:cubicBezTo>
                    <a:pt x="68" y="150"/>
                    <a:pt x="69" y="151"/>
                    <a:pt x="70" y="151"/>
                  </a:cubicBezTo>
                  <a:cubicBezTo>
                    <a:pt x="70" y="144"/>
                    <a:pt x="73" y="138"/>
                    <a:pt x="75" y="133"/>
                  </a:cubicBezTo>
                  <a:cubicBezTo>
                    <a:pt x="74" y="132"/>
                    <a:pt x="73" y="132"/>
                    <a:pt x="72" y="132"/>
                  </a:cubicBezTo>
                  <a:moveTo>
                    <a:pt x="60" y="130"/>
                  </a:moveTo>
                  <a:cubicBezTo>
                    <a:pt x="59" y="130"/>
                    <a:pt x="57" y="130"/>
                    <a:pt x="56" y="130"/>
                  </a:cubicBezTo>
                  <a:cubicBezTo>
                    <a:pt x="53" y="131"/>
                    <a:pt x="49" y="131"/>
                    <a:pt x="46" y="132"/>
                  </a:cubicBezTo>
                  <a:cubicBezTo>
                    <a:pt x="46" y="133"/>
                    <a:pt x="46" y="135"/>
                    <a:pt x="47" y="137"/>
                  </a:cubicBezTo>
                  <a:cubicBezTo>
                    <a:pt x="47" y="138"/>
                    <a:pt x="47" y="140"/>
                    <a:pt x="48" y="142"/>
                  </a:cubicBezTo>
                  <a:cubicBezTo>
                    <a:pt x="48" y="144"/>
                    <a:pt x="48" y="146"/>
                    <a:pt x="48" y="148"/>
                  </a:cubicBezTo>
                  <a:cubicBezTo>
                    <a:pt x="49" y="148"/>
                    <a:pt x="50" y="148"/>
                    <a:pt x="51" y="148"/>
                  </a:cubicBezTo>
                  <a:cubicBezTo>
                    <a:pt x="52" y="148"/>
                    <a:pt x="53" y="148"/>
                    <a:pt x="54" y="148"/>
                  </a:cubicBezTo>
                  <a:cubicBezTo>
                    <a:pt x="56" y="148"/>
                    <a:pt x="58" y="148"/>
                    <a:pt x="60" y="148"/>
                  </a:cubicBezTo>
                  <a:cubicBezTo>
                    <a:pt x="60" y="148"/>
                    <a:pt x="60" y="146"/>
                    <a:pt x="60" y="146"/>
                  </a:cubicBezTo>
                  <a:cubicBezTo>
                    <a:pt x="60" y="145"/>
                    <a:pt x="60" y="143"/>
                    <a:pt x="60" y="142"/>
                  </a:cubicBezTo>
                  <a:cubicBezTo>
                    <a:pt x="60" y="138"/>
                    <a:pt x="60" y="134"/>
                    <a:pt x="60" y="131"/>
                  </a:cubicBezTo>
                  <a:cubicBezTo>
                    <a:pt x="60" y="130"/>
                    <a:pt x="60" y="130"/>
                    <a:pt x="60" y="130"/>
                  </a:cubicBezTo>
                  <a:moveTo>
                    <a:pt x="72" y="129"/>
                  </a:moveTo>
                  <a:cubicBezTo>
                    <a:pt x="72" y="130"/>
                    <a:pt x="72" y="130"/>
                    <a:pt x="72" y="131"/>
                  </a:cubicBezTo>
                  <a:cubicBezTo>
                    <a:pt x="73" y="131"/>
                    <a:pt x="75" y="132"/>
                    <a:pt x="76" y="132"/>
                  </a:cubicBezTo>
                  <a:cubicBezTo>
                    <a:pt x="76" y="131"/>
                    <a:pt x="77" y="131"/>
                    <a:pt x="77" y="130"/>
                  </a:cubicBezTo>
                  <a:cubicBezTo>
                    <a:pt x="77" y="130"/>
                    <a:pt x="76" y="130"/>
                    <a:pt x="76" y="130"/>
                  </a:cubicBezTo>
                  <a:cubicBezTo>
                    <a:pt x="75" y="130"/>
                    <a:pt x="74" y="129"/>
                    <a:pt x="72" y="129"/>
                  </a:cubicBezTo>
                  <a:moveTo>
                    <a:pt x="56" y="127"/>
                  </a:moveTo>
                  <a:cubicBezTo>
                    <a:pt x="56" y="127"/>
                    <a:pt x="56" y="127"/>
                    <a:pt x="56" y="127"/>
                  </a:cubicBezTo>
                  <a:cubicBezTo>
                    <a:pt x="52" y="127"/>
                    <a:pt x="48" y="127"/>
                    <a:pt x="44" y="128"/>
                  </a:cubicBezTo>
                  <a:cubicBezTo>
                    <a:pt x="45" y="129"/>
                    <a:pt x="45" y="130"/>
                    <a:pt x="45" y="131"/>
                  </a:cubicBezTo>
                  <a:cubicBezTo>
                    <a:pt x="49" y="130"/>
                    <a:pt x="53" y="130"/>
                    <a:pt x="57" y="130"/>
                  </a:cubicBezTo>
                  <a:cubicBezTo>
                    <a:pt x="58" y="130"/>
                    <a:pt x="59" y="130"/>
                    <a:pt x="60" y="130"/>
                  </a:cubicBezTo>
                  <a:cubicBezTo>
                    <a:pt x="60" y="130"/>
                    <a:pt x="60" y="130"/>
                    <a:pt x="60" y="130"/>
                  </a:cubicBezTo>
                  <a:cubicBezTo>
                    <a:pt x="60" y="127"/>
                    <a:pt x="60" y="127"/>
                    <a:pt x="60" y="127"/>
                  </a:cubicBezTo>
                  <a:cubicBezTo>
                    <a:pt x="59" y="127"/>
                    <a:pt x="58" y="127"/>
                    <a:pt x="56" y="127"/>
                  </a:cubicBezTo>
                  <a:moveTo>
                    <a:pt x="0" y="93"/>
                  </a:moveTo>
                  <a:cubicBezTo>
                    <a:pt x="3" y="100"/>
                    <a:pt x="7" y="107"/>
                    <a:pt x="13" y="113"/>
                  </a:cubicBezTo>
                  <a:cubicBezTo>
                    <a:pt x="8" y="108"/>
                    <a:pt x="4" y="101"/>
                    <a:pt x="0" y="93"/>
                  </a:cubicBezTo>
                  <a:moveTo>
                    <a:pt x="100" y="64"/>
                  </a:moveTo>
                  <a:cubicBezTo>
                    <a:pt x="99" y="67"/>
                    <a:pt x="98" y="69"/>
                    <a:pt x="97" y="72"/>
                  </a:cubicBezTo>
                  <a:cubicBezTo>
                    <a:pt x="97" y="75"/>
                    <a:pt x="96" y="78"/>
                    <a:pt x="95" y="81"/>
                  </a:cubicBezTo>
                  <a:cubicBezTo>
                    <a:pt x="93" y="86"/>
                    <a:pt x="91" y="92"/>
                    <a:pt x="89" y="98"/>
                  </a:cubicBezTo>
                  <a:cubicBezTo>
                    <a:pt x="86" y="103"/>
                    <a:pt x="83" y="108"/>
                    <a:pt x="81" y="114"/>
                  </a:cubicBezTo>
                  <a:cubicBezTo>
                    <a:pt x="78" y="118"/>
                    <a:pt x="76" y="123"/>
                    <a:pt x="73" y="128"/>
                  </a:cubicBezTo>
                  <a:cubicBezTo>
                    <a:pt x="73" y="128"/>
                    <a:pt x="73" y="128"/>
                    <a:pt x="73" y="128"/>
                  </a:cubicBezTo>
                  <a:cubicBezTo>
                    <a:pt x="74" y="129"/>
                    <a:pt x="75" y="129"/>
                    <a:pt x="76" y="129"/>
                  </a:cubicBezTo>
                  <a:cubicBezTo>
                    <a:pt x="76" y="129"/>
                    <a:pt x="77" y="129"/>
                    <a:pt x="77" y="130"/>
                  </a:cubicBezTo>
                  <a:cubicBezTo>
                    <a:pt x="78" y="129"/>
                    <a:pt x="79" y="128"/>
                    <a:pt x="79" y="127"/>
                  </a:cubicBezTo>
                  <a:cubicBezTo>
                    <a:pt x="83" y="122"/>
                    <a:pt x="97" y="107"/>
                    <a:pt x="100" y="96"/>
                  </a:cubicBezTo>
                  <a:cubicBezTo>
                    <a:pt x="103" y="90"/>
                    <a:pt x="105" y="79"/>
                    <a:pt x="106" y="68"/>
                  </a:cubicBezTo>
                  <a:cubicBezTo>
                    <a:pt x="105" y="67"/>
                    <a:pt x="104" y="66"/>
                    <a:pt x="103" y="66"/>
                  </a:cubicBezTo>
                  <a:cubicBezTo>
                    <a:pt x="102" y="65"/>
                    <a:pt x="101" y="65"/>
                    <a:pt x="100" y="64"/>
                  </a:cubicBezTo>
                  <a:moveTo>
                    <a:pt x="101" y="59"/>
                  </a:moveTo>
                  <a:cubicBezTo>
                    <a:pt x="100" y="60"/>
                    <a:pt x="100" y="61"/>
                    <a:pt x="100" y="63"/>
                  </a:cubicBezTo>
                  <a:cubicBezTo>
                    <a:pt x="101" y="64"/>
                    <a:pt x="103" y="65"/>
                    <a:pt x="104" y="66"/>
                  </a:cubicBezTo>
                  <a:cubicBezTo>
                    <a:pt x="105" y="66"/>
                    <a:pt x="106" y="66"/>
                    <a:pt x="106" y="67"/>
                  </a:cubicBezTo>
                  <a:cubicBezTo>
                    <a:pt x="106" y="65"/>
                    <a:pt x="107" y="64"/>
                    <a:pt x="107" y="62"/>
                  </a:cubicBezTo>
                  <a:cubicBezTo>
                    <a:pt x="106" y="62"/>
                    <a:pt x="105" y="61"/>
                    <a:pt x="105" y="61"/>
                  </a:cubicBezTo>
                  <a:cubicBezTo>
                    <a:pt x="103" y="60"/>
                    <a:pt x="102" y="59"/>
                    <a:pt x="101" y="59"/>
                  </a:cubicBezTo>
                  <a:moveTo>
                    <a:pt x="53" y="54"/>
                  </a:moveTo>
                  <a:cubicBezTo>
                    <a:pt x="49" y="54"/>
                    <a:pt x="44" y="54"/>
                    <a:pt x="39" y="55"/>
                  </a:cubicBezTo>
                  <a:cubicBezTo>
                    <a:pt x="32" y="56"/>
                    <a:pt x="24" y="59"/>
                    <a:pt x="17" y="62"/>
                  </a:cubicBezTo>
                  <a:cubicBezTo>
                    <a:pt x="18" y="64"/>
                    <a:pt x="18" y="66"/>
                    <a:pt x="19" y="68"/>
                  </a:cubicBezTo>
                  <a:cubicBezTo>
                    <a:pt x="19" y="71"/>
                    <a:pt x="21" y="74"/>
                    <a:pt x="22" y="77"/>
                  </a:cubicBezTo>
                  <a:cubicBezTo>
                    <a:pt x="23" y="80"/>
                    <a:pt x="25" y="84"/>
                    <a:pt x="26" y="87"/>
                  </a:cubicBezTo>
                  <a:cubicBezTo>
                    <a:pt x="28" y="91"/>
                    <a:pt x="30" y="94"/>
                    <a:pt x="31" y="98"/>
                  </a:cubicBezTo>
                  <a:cubicBezTo>
                    <a:pt x="34" y="102"/>
                    <a:pt x="36" y="106"/>
                    <a:pt x="38" y="110"/>
                  </a:cubicBezTo>
                  <a:cubicBezTo>
                    <a:pt x="40" y="113"/>
                    <a:pt x="41" y="116"/>
                    <a:pt x="42" y="119"/>
                  </a:cubicBezTo>
                  <a:cubicBezTo>
                    <a:pt x="43" y="122"/>
                    <a:pt x="43" y="125"/>
                    <a:pt x="45" y="128"/>
                  </a:cubicBezTo>
                  <a:cubicBezTo>
                    <a:pt x="48" y="127"/>
                    <a:pt x="51" y="126"/>
                    <a:pt x="55" y="126"/>
                  </a:cubicBezTo>
                  <a:cubicBezTo>
                    <a:pt x="56" y="126"/>
                    <a:pt x="56" y="126"/>
                    <a:pt x="56" y="126"/>
                  </a:cubicBezTo>
                  <a:cubicBezTo>
                    <a:pt x="58" y="126"/>
                    <a:pt x="59" y="126"/>
                    <a:pt x="60" y="126"/>
                  </a:cubicBezTo>
                  <a:cubicBezTo>
                    <a:pt x="60" y="115"/>
                    <a:pt x="58" y="103"/>
                    <a:pt x="59" y="91"/>
                  </a:cubicBezTo>
                  <a:cubicBezTo>
                    <a:pt x="59" y="79"/>
                    <a:pt x="59" y="66"/>
                    <a:pt x="59" y="54"/>
                  </a:cubicBezTo>
                  <a:cubicBezTo>
                    <a:pt x="57" y="54"/>
                    <a:pt x="55" y="54"/>
                    <a:pt x="53" y="54"/>
                  </a:cubicBezTo>
                  <a:moveTo>
                    <a:pt x="53" y="49"/>
                  </a:moveTo>
                  <a:cubicBezTo>
                    <a:pt x="49" y="49"/>
                    <a:pt x="45" y="49"/>
                    <a:pt x="41" y="50"/>
                  </a:cubicBezTo>
                  <a:cubicBezTo>
                    <a:pt x="32" y="51"/>
                    <a:pt x="24" y="53"/>
                    <a:pt x="16" y="57"/>
                  </a:cubicBezTo>
                  <a:cubicBezTo>
                    <a:pt x="16" y="58"/>
                    <a:pt x="16" y="60"/>
                    <a:pt x="17" y="62"/>
                  </a:cubicBezTo>
                  <a:cubicBezTo>
                    <a:pt x="17" y="61"/>
                    <a:pt x="17" y="61"/>
                    <a:pt x="18" y="61"/>
                  </a:cubicBezTo>
                  <a:cubicBezTo>
                    <a:pt x="25" y="58"/>
                    <a:pt x="33" y="55"/>
                    <a:pt x="41" y="54"/>
                  </a:cubicBezTo>
                  <a:cubicBezTo>
                    <a:pt x="45" y="53"/>
                    <a:pt x="49" y="53"/>
                    <a:pt x="53" y="53"/>
                  </a:cubicBezTo>
                  <a:cubicBezTo>
                    <a:pt x="55" y="53"/>
                    <a:pt x="57" y="53"/>
                    <a:pt x="59" y="53"/>
                  </a:cubicBezTo>
                  <a:cubicBezTo>
                    <a:pt x="59" y="53"/>
                    <a:pt x="59" y="53"/>
                    <a:pt x="59" y="53"/>
                  </a:cubicBezTo>
                  <a:cubicBezTo>
                    <a:pt x="59" y="53"/>
                    <a:pt x="60" y="53"/>
                    <a:pt x="60" y="53"/>
                  </a:cubicBezTo>
                  <a:cubicBezTo>
                    <a:pt x="60" y="51"/>
                    <a:pt x="60" y="50"/>
                    <a:pt x="60" y="49"/>
                  </a:cubicBezTo>
                  <a:cubicBezTo>
                    <a:pt x="58" y="49"/>
                    <a:pt x="56" y="49"/>
                    <a:pt x="53" y="49"/>
                  </a:cubicBezTo>
                  <a:moveTo>
                    <a:pt x="76" y="3"/>
                  </a:moveTo>
                  <a:cubicBezTo>
                    <a:pt x="82" y="5"/>
                    <a:pt x="88" y="7"/>
                    <a:pt x="92" y="11"/>
                  </a:cubicBezTo>
                  <a:cubicBezTo>
                    <a:pt x="100" y="23"/>
                    <a:pt x="101" y="44"/>
                    <a:pt x="101" y="54"/>
                  </a:cubicBezTo>
                  <a:cubicBezTo>
                    <a:pt x="101" y="55"/>
                    <a:pt x="101" y="57"/>
                    <a:pt x="101" y="58"/>
                  </a:cubicBezTo>
                  <a:cubicBezTo>
                    <a:pt x="103" y="59"/>
                    <a:pt x="105" y="60"/>
                    <a:pt x="107" y="61"/>
                  </a:cubicBezTo>
                  <a:cubicBezTo>
                    <a:pt x="107" y="57"/>
                    <a:pt x="107" y="53"/>
                    <a:pt x="107" y="49"/>
                  </a:cubicBezTo>
                  <a:cubicBezTo>
                    <a:pt x="106" y="42"/>
                    <a:pt x="103" y="30"/>
                    <a:pt x="101" y="20"/>
                  </a:cubicBezTo>
                  <a:cubicBezTo>
                    <a:pt x="101" y="20"/>
                    <a:pt x="101" y="20"/>
                    <a:pt x="101" y="20"/>
                  </a:cubicBezTo>
                  <a:cubicBezTo>
                    <a:pt x="98" y="16"/>
                    <a:pt x="96" y="14"/>
                    <a:pt x="92" y="11"/>
                  </a:cubicBezTo>
                  <a:cubicBezTo>
                    <a:pt x="88" y="7"/>
                    <a:pt x="82" y="5"/>
                    <a:pt x="76" y="3"/>
                  </a:cubicBezTo>
                  <a:moveTo>
                    <a:pt x="66" y="1"/>
                  </a:moveTo>
                  <a:cubicBezTo>
                    <a:pt x="68" y="1"/>
                    <a:pt x="71" y="2"/>
                    <a:pt x="73" y="2"/>
                  </a:cubicBezTo>
                  <a:cubicBezTo>
                    <a:pt x="71" y="2"/>
                    <a:pt x="68" y="1"/>
                    <a:pt x="66" y="1"/>
                  </a:cubicBezTo>
                  <a:moveTo>
                    <a:pt x="66" y="1"/>
                  </a:moveTo>
                  <a:cubicBezTo>
                    <a:pt x="66" y="1"/>
                    <a:pt x="66" y="1"/>
                    <a:pt x="66" y="1"/>
                  </a:cubicBezTo>
                  <a:cubicBezTo>
                    <a:pt x="66" y="1"/>
                    <a:pt x="66" y="1"/>
                    <a:pt x="66" y="1"/>
                  </a:cubicBezTo>
                  <a:moveTo>
                    <a:pt x="58" y="0"/>
                  </a:moveTo>
                  <a:cubicBezTo>
                    <a:pt x="60" y="0"/>
                    <a:pt x="62" y="0"/>
                    <a:pt x="64" y="1"/>
                  </a:cubicBezTo>
                  <a:cubicBezTo>
                    <a:pt x="62" y="0"/>
                    <a:pt x="60" y="0"/>
                    <a:pt x="58" y="0"/>
                  </a:cubicBezTo>
                  <a:moveTo>
                    <a:pt x="53" y="0"/>
                  </a:moveTo>
                  <a:cubicBezTo>
                    <a:pt x="47" y="0"/>
                    <a:pt x="41" y="1"/>
                    <a:pt x="35" y="3"/>
                  </a:cubicBezTo>
                  <a:cubicBezTo>
                    <a:pt x="32" y="4"/>
                    <a:pt x="30" y="5"/>
                    <a:pt x="27" y="6"/>
                  </a:cubicBezTo>
                  <a:cubicBezTo>
                    <a:pt x="18" y="10"/>
                    <a:pt x="10" y="15"/>
                    <a:pt x="4" y="23"/>
                  </a:cubicBezTo>
                  <a:cubicBezTo>
                    <a:pt x="4" y="23"/>
                    <a:pt x="4" y="23"/>
                    <a:pt x="4" y="23"/>
                  </a:cubicBezTo>
                  <a:cubicBezTo>
                    <a:pt x="4" y="23"/>
                    <a:pt x="4" y="23"/>
                    <a:pt x="4" y="23"/>
                  </a:cubicBezTo>
                  <a:cubicBezTo>
                    <a:pt x="7" y="20"/>
                    <a:pt x="10" y="17"/>
                    <a:pt x="13" y="14"/>
                  </a:cubicBezTo>
                  <a:cubicBezTo>
                    <a:pt x="17" y="11"/>
                    <a:pt x="22" y="8"/>
                    <a:pt x="27" y="6"/>
                  </a:cubicBezTo>
                  <a:cubicBezTo>
                    <a:pt x="24" y="12"/>
                    <a:pt x="16" y="28"/>
                    <a:pt x="15" y="41"/>
                  </a:cubicBezTo>
                  <a:cubicBezTo>
                    <a:pt x="15" y="47"/>
                    <a:pt x="15" y="51"/>
                    <a:pt x="16" y="56"/>
                  </a:cubicBezTo>
                  <a:cubicBezTo>
                    <a:pt x="16" y="56"/>
                    <a:pt x="17" y="55"/>
                    <a:pt x="18" y="55"/>
                  </a:cubicBezTo>
                  <a:cubicBezTo>
                    <a:pt x="30" y="50"/>
                    <a:pt x="42" y="48"/>
                    <a:pt x="55" y="48"/>
                  </a:cubicBezTo>
                  <a:cubicBezTo>
                    <a:pt x="56" y="48"/>
                    <a:pt x="58" y="48"/>
                    <a:pt x="60" y="48"/>
                  </a:cubicBezTo>
                  <a:cubicBezTo>
                    <a:pt x="60" y="29"/>
                    <a:pt x="56" y="9"/>
                    <a:pt x="54" y="0"/>
                  </a:cubicBezTo>
                  <a:cubicBezTo>
                    <a:pt x="53" y="0"/>
                    <a:pt x="53" y="0"/>
                    <a:pt x="53"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3" name="íṡḻíḍè"/>
            <p:cNvSpPr/>
            <p:nvPr userDrawn="1">
              <p:custDataLst>
                <p:tags r:id="rId51"/>
              </p:custDataLst>
            </p:nvPr>
          </p:nvSpPr>
          <p:spPr bwMode="auto">
            <a:xfrm>
              <a:off x="11075380" y="2593479"/>
              <a:ext cx="236308" cy="535631"/>
            </a:xfrm>
            <a:custGeom>
              <a:avLst/>
              <a:gdLst>
                <a:gd name="T0" fmla="*/ 5 w 58"/>
                <a:gd name="T1" fmla="*/ 113 h 131"/>
                <a:gd name="T2" fmla="*/ 0 w 58"/>
                <a:gd name="T3" fmla="*/ 131 h 131"/>
                <a:gd name="T4" fmla="*/ 0 w 58"/>
                <a:gd name="T5" fmla="*/ 131 h 131"/>
                <a:gd name="T6" fmla="*/ 0 w 58"/>
                <a:gd name="T7" fmla="*/ 131 h 131"/>
                <a:gd name="T8" fmla="*/ 0 w 58"/>
                <a:gd name="T9" fmla="*/ 131 h 131"/>
                <a:gd name="T10" fmla="*/ 2 w 58"/>
                <a:gd name="T11" fmla="*/ 129 h 131"/>
                <a:gd name="T12" fmla="*/ 3 w 58"/>
                <a:gd name="T13" fmla="*/ 128 h 131"/>
                <a:gd name="T14" fmla="*/ 3 w 58"/>
                <a:gd name="T15" fmla="*/ 128 h 131"/>
                <a:gd name="T16" fmla="*/ 4 w 58"/>
                <a:gd name="T17" fmla="*/ 126 h 131"/>
                <a:gd name="T18" fmla="*/ 6 w 58"/>
                <a:gd name="T19" fmla="*/ 121 h 131"/>
                <a:gd name="T20" fmla="*/ 7 w 58"/>
                <a:gd name="T21" fmla="*/ 119 h 131"/>
                <a:gd name="T22" fmla="*/ 10 w 58"/>
                <a:gd name="T23" fmla="*/ 115 h 131"/>
                <a:gd name="T24" fmla="*/ 10 w 58"/>
                <a:gd name="T25" fmla="*/ 115 h 131"/>
                <a:gd name="T26" fmla="*/ 5 w 58"/>
                <a:gd name="T27" fmla="*/ 113 h 131"/>
                <a:gd name="T28" fmla="*/ 7 w 58"/>
                <a:gd name="T29" fmla="*/ 110 h 131"/>
                <a:gd name="T30" fmla="*/ 6 w 58"/>
                <a:gd name="T31" fmla="*/ 112 h 131"/>
                <a:gd name="T32" fmla="*/ 10 w 58"/>
                <a:gd name="T33" fmla="*/ 114 h 131"/>
                <a:gd name="T34" fmla="*/ 11 w 58"/>
                <a:gd name="T35" fmla="*/ 114 h 131"/>
                <a:gd name="T36" fmla="*/ 11 w 58"/>
                <a:gd name="T37" fmla="*/ 113 h 131"/>
                <a:gd name="T38" fmla="*/ 12 w 58"/>
                <a:gd name="T39" fmla="*/ 112 h 131"/>
                <a:gd name="T40" fmla="*/ 12 w 58"/>
                <a:gd name="T41" fmla="*/ 112 h 131"/>
                <a:gd name="T42" fmla="*/ 12 w 58"/>
                <a:gd name="T43" fmla="*/ 112 h 131"/>
                <a:gd name="T44" fmla="*/ 7 w 58"/>
                <a:gd name="T45" fmla="*/ 110 h 131"/>
                <a:gd name="T46" fmla="*/ 31 w 58"/>
                <a:gd name="T47" fmla="*/ 0 h 131"/>
                <a:gd name="T48" fmla="*/ 31 w 58"/>
                <a:gd name="T49" fmla="*/ 0 h 131"/>
                <a:gd name="T50" fmla="*/ 37 w 58"/>
                <a:gd name="T51" fmla="*/ 29 h 131"/>
                <a:gd name="T52" fmla="*/ 37 w 58"/>
                <a:gd name="T53" fmla="*/ 41 h 131"/>
                <a:gd name="T54" fmla="*/ 37 w 58"/>
                <a:gd name="T55" fmla="*/ 41 h 131"/>
                <a:gd name="T56" fmla="*/ 46 w 58"/>
                <a:gd name="T57" fmla="*/ 48 h 131"/>
                <a:gd name="T58" fmla="*/ 46 w 58"/>
                <a:gd name="T59" fmla="*/ 49 h 131"/>
                <a:gd name="T60" fmla="*/ 37 w 58"/>
                <a:gd name="T61" fmla="*/ 42 h 131"/>
                <a:gd name="T62" fmla="*/ 36 w 58"/>
                <a:gd name="T63" fmla="*/ 47 h 131"/>
                <a:gd name="T64" fmla="*/ 40 w 58"/>
                <a:gd name="T65" fmla="*/ 49 h 131"/>
                <a:gd name="T66" fmla="*/ 46 w 58"/>
                <a:gd name="T67" fmla="*/ 52 h 131"/>
                <a:gd name="T68" fmla="*/ 45 w 58"/>
                <a:gd name="T69" fmla="*/ 53 h 131"/>
                <a:gd name="T70" fmla="*/ 45 w 58"/>
                <a:gd name="T71" fmla="*/ 53 h 131"/>
                <a:gd name="T72" fmla="*/ 39 w 58"/>
                <a:gd name="T73" fmla="*/ 49 h 131"/>
                <a:gd name="T74" fmla="*/ 36 w 58"/>
                <a:gd name="T75" fmla="*/ 48 h 131"/>
                <a:gd name="T76" fmla="*/ 30 w 58"/>
                <a:gd name="T77" fmla="*/ 76 h 131"/>
                <a:gd name="T78" fmla="*/ 9 w 58"/>
                <a:gd name="T79" fmla="*/ 107 h 131"/>
                <a:gd name="T80" fmla="*/ 7 w 58"/>
                <a:gd name="T81" fmla="*/ 110 h 131"/>
                <a:gd name="T82" fmla="*/ 12 w 58"/>
                <a:gd name="T83" fmla="*/ 111 h 131"/>
                <a:gd name="T84" fmla="*/ 13 w 58"/>
                <a:gd name="T85" fmla="*/ 111 h 131"/>
                <a:gd name="T86" fmla="*/ 15 w 58"/>
                <a:gd name="T87" fmla="*/ 109 h 131"/>
                <a:gd name="T88" fmla="*/ 16 w 58"/>
                <a:gd name="T89" fmla="*/ 107 h 131"/>
                <a:gd name="T90" fmla="*/ 19 w 58"/>
                <a:gd name="T91" fmla="*/ 104 h 131"/>
                <a:gd name="T92" fmla="*/ 22 w 58"/>
                <a:gd name="T93" fmla="*/ 101 h 131"/>
                <a:gd name="T94" fmla="*/ 28 w 58"/>
                <a:gd name="T95" fmla="*/ 95 h 131"/>
                <a:gd name="T96" fmla="*/ 29 w 58"/>
                <a:gd name="T97" fmla="*/ 94 h 131"/>
                <a:gd name="T98" fmla="*/ 30 w 58"/>
                <a:gd name="T99" fmla="*/ 93 h 131"/>
                <a:gd name="T100" fmla="*/ 42 w 58"/>
                <a:gd name="T101" fmla="*/ 20 h 131"/>
                <a:gd name="T102" fmla="*/ 31 w 58"/>
                <a:gd name="T10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131">
                  <a:moveTo>
                    <a:pt x="5" y="113"/>
                  </a:moveTo>
                  <a:cubicBezTo>
                    <a:pt x="3" y="118"/>
                    <a:pt x="0" y="124"/>
                    <a:pt x="0" y="131"/>
                  </a:cubicBezTo>
                  <a:cubicBezTo>
                    <a:pt x="0" y="131"/>
                    <a:pt x="0" y="131"/>
                    <a:pt x="0" y="131"/>
                  </a:cubicBezTo>
                  <a:cubicBezTo>
                    <a:pt x="0" y="131"/>
                    <a:pt x="0" y="131"/>
                    <a:pt x="0" y="131"/>
                  </a:cubicBezTo>
                  <a:cubicBezTo>
                    <a:pt x="0" y="131"/>
                    <a:pt x="0" y="131"/>
                    <a:pt x="0" y="131"/>
                  </a:cubicBezTo>
                  <a:cubicBezTo>
                    <a:pt x="1" y="131"/>
                    <a:pt x="2" y="130"/>
                    <a:pt x="2" y="129"/>
                  </a:cubicBezTo>
                  <a:cubicBezTo>
                    <a:pt x="3" y="129"/>
                    <a:pt x="3" y="128"/>
                    <a:pt x="3" y="128"/>
                  </a:cubicBezTo>
                  <a:cubicBezTo>
                    <a:pt x="3" y="128"/>
                    <a:pt x="3" y="128"/>
                    <a:pt x="3" y="128"/>
                  </a:cubicBezTo>
                  <a:cubicBezTo>
                    <a:pt x="4" y="127"/>
                    <a:pt x="4" y="127"/>
                    <a:pt x="4" y="126"/>
                  </a:cubicBezTo>
                  <a:cubicBezTo>
                    <a:pt x="5" y="125"/>
                    <a:pt x="5" y="123"/>
                    <a:pt x="6" y="121"/>
                  </a:cubicBezTo>
                  <a:cubicBezTo>
                    <a:pt x="7" y="121"/>
                    <a:pt x="7" y="120"/>
                    <a:pt x="7" y="119"/>
                  </a:cubicBezTo>
                  <a:cubicBezTo>
                    <a:pt x="8" y="118"/>
                    <a:pt x="9" y="116"/>
                    <a:pt x="10" y="115"/>
                  </a:cubicBezTo>
                  <a:cubicBezTo>
                    <a:pt x="10" y="115"/>
                    <a:pt x="10" y="115"/>
                    <a:pt x="10" y="115"/>
                  </a:cubicBezTo>
                  <a:cubicBezTo>
                    <a:pt x="8" y="114"/>
                    <a:pt x="7" y="113"/>
                    <a:pt x="5" y="113"/>
                  </a:cubicBezTo>
                  <a:moveTo>
                    <a:pt x="7" y="110"/>
                  </a:moveTo>
                  <a:cubicBezTo>
                    <a:pt x="7" y="111"/>
                    <a:pt x="6" y="111"/>
                    <a:pt x="6" y="112"/>
                  </a:cubicBezTo>
                  <a:cubicBezTo>
                    <a:pt x="7" y="113"/>
                    <a:pt x="9" y="113"/>
                    <a:pt x="10" y="114"/>
                  </a:cubicBezTo>
                  <a:cubicBezTo>
                    <a:pt x="10" y="114"/>
                    <a:pt x="11" y="114"/>
                    <a:pt x="11" y="114"/>
                  </a:cubicBezTo>
                  <a:cubicBezTo>
                    <a:pt x="11" y="113"/>
                    <a:pt x="11" y="113"/>
                    <a:pt x="11" y="113"/>
                  </a:cubicBezTo>
                  <a:cubicBezTo>
                    <a:pt x="11" y="113"/>
                    <a:pt x="12" y="112"/>
                    <a:pt x="12" y="112"/>
                  </a:cubicBezTo>
                  <a:cubicBezTo>
                    <a:pt x="12" y="112"/>
                    <a:pt x="12" y="112"/>
                    <a:pt x="12" y="112"/>
                  </a:cubicBezTo>
                  <a:cubicBezTo>
                    <a:pt x="12" y="112"/>
                    <a:pt x="12" y="112"/>
                    <a:pt x="12" y="112"/>
                  </a:cubicBezTo>
                  <a:cubicBezTo>
                    <a:pt x="10" y="111"/>
                    <a:pt x="9" y="111"/>
                    <a:pt x="7" y="110"/>
                  </a:cubicBezTo>
                  <a:moveTo>
                    <a:pt x="31" y="0"/>
                  </a:moveTo>
                  <a:cubicBezTo>
                    <a:pt x="31" y="0"/>
                    <a:pt x="31" y="0"/>
                    <a:pt x="31" y="0"/>
                  </a:cubicBezTo>
                  <a:cubicBezTo>
                    <a:pt x="33" y="10"/>
                    <a:pt x="36" y="22"/>
                    <a:pt x="37" y="29"/>
                  </a:cubicBezTo>
                  <a:cubicBezTo>
                    <a:pt x="37" y="33"/>
                    <a:pt x="37" y="37"/>
                    <a:pt x="37" y="41"/>
                  </a:cubicBezTo>
                  <a:cubicBezTo>
                    <a:pt x="37" y="41"/>
                    <a:pt x="37" y="41"/>
                    <a:pt x="37" y="41"/>
                  </a:cubicBezTo>
                  <a:cubicBezTo>
                    <a:pt x="41" y="43"/>
                    <a:pt x="44" y="45"/>
                    <a:pt x="46" y="48"/>
                  </a:cubicBezTo>
                  <a:cubicBezTo>
                    <a:pt x="46" y="49"/>
                    <a:pt x="46" y="49"/>
                    <a:pt x="46" y="49"/>
                  </a:cubicBezTo>
                  <a:cubicBezTo>
                    <a:pt x="43" y="46"/>
                    <a:pt x="40" y="44"/>
                    <a:pt x="37" y="42"/>
                  </a:cubicBezTo>
                  <a:cubicBezTo>
                    <a:pt x="37" y="44"/>
                    <a:pt x="36" y="45"/>
                    <a:pt x="36" y="47"/>
                  </a:cubicBezTo>
                  <a:cubicBezTo>
                    <a:pt x="38" y="48"/>
                    <a:pt x="39" y="48"/>
                    <a:pt x="40" y="49"/>
                  </a:cubicBezTo>
                  <a:cubicBezTo>
                    <a:pt x="42" y="50"/>
                    <a:pt x="44" y="51"/>
                    <a:pt x="46" y="52"/>
                  </a:cubicBezTo>
                  <a:cubicBezTo>
                    <a:pt x="46" y="52"/>
                    <a:pt x="46" y="53"/>
                    <a:pt x="45" y="53"/>
                  </a:cubicBezTo>
                  <a:cubicBezTo>
                    <a:pt x="45" y="53"/>
                    <a:pt x="45" y="53"/>
                    <a:pt x="45" y="53"/>
                  </a:cubicBezTo>
                  <a:cubicBezTo>
                    <a:pt x="43" y="51"/>
                    <a:pt x="41" y="50"/>
                    <a:pt x="39" y="49"/>
                  </a:cubicBezTo>
                  <a:cubicBezTo>
                    <a:pt x="38" y="49"/>
                    <a:pt x="37" y="48"/>
                    <a:pt x="36" y="48"/>
                  </a:cubicBezTo>
                  <a:cubicBezTo>
                    <a:pt x="35" y="59"/>
                    <a:pt x="33" y="70"/>
                    <a:pt x="30" y="76"/>
                  </a:cubicBezTo>
                  <a:cubicBezTo>
                    <a:pt x="27" y="87"/>
                    <a:pt x="13" y="102"/>
                    <a:pt x="9" y="107"/>
                  </a:cubicBezTo>
                  <a:cubicBezTo>
                    <a:pt x="9" y="108"/>
                    <a:pt x="8" y="109"/>
                    <a:pt x="7" y="110"/>
                  </a:cubicBezTo>
                  <a:cubicBezTo>
                    <a:pt x="9" y="110"/>
                    <a:pt x="11" y="110"/>
                    <a:pt x="12" y="111"/>
                  </a:cubicBezTo>
                  <a:cubicBezTo>
                    <a:pt x="12" y="111"/>
                    <a:pt x="12" y="111"/>
                    <a:pt x="13" y="111"/>
                  </a:cubicBezTo>
                  <a:cubicBezTo>
                    <a:pt x="13" y="110"/>
                    <a:pt x="14" y="109"/>
                    <a:pt x="15" y="109"/>
                  </a:cubicBezTo>
                  <a:cubicBezTo>
                    <a:pt x="15" y="108"/>
                    <a:pt x="16" y="108"/>
                    <a:pt x="16" y="107"/>
                  </a:cubicBezTo>
                  <a:cubicBezTo>
                    <a:pt x="17" y="106"/>
                    <a:pt x="18" y="105"/>
                    <a:pt x="19" y="104"/>
                  </a:cubicBezTo>
                  <a:cubicBezTo>
                    <a:pt x="20" y="103"/>
                    <a:pt x="21" y="102"/>
                    <a:pt x="22" y="101"/>
                  </a:cubicBezTo>
                  <a:cubicBezTo>
                    <a:pt x="24" y="99"/>
                    <a:pt x="26" y="97"/>
                    <a:pt x="28" y="95"/>
                  </a:cubicBezTo>
                  <a:cubicBezTo>
                    <a:pt x="29" y="94"/>
                    <a:pt x="29" y="94"/>
                    <a:pt x="29" y="94"/>
                  </a:cubicBezTo>
                  <a:cubicBezTo>
                    <a:pt x="29" y="94"/>
                    <a:pt x="30" y="93"/>
                    <a:pt x="30" y="93"/>
                  </a:cubicBezTo>
                  <a:cubicBezTo>
                    <a:pt x="36" y="86"/>
                    <a:pt x="58" y="56"/>
                    <a:pt x="42" y="20"/>
                  </a:cubicBezTo>
                  <a:cubicBezTo>
                    <a:pt x="39" y="12"/>
                    <a:pt x="36" y="5"/>
                    <a:pt x="31"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4" name="íŝḷîdé"/>
            <p:cNvSpPr/>
            <p:nvPr userDrawn="1">
              <p:custDataLst>
                <p:tags r:id="rId52"/>
              </p:custDataLst>
            </p:nvPr>
          </p:nvSpPr>
          <p:spPr bwMode="auto">
            <a:xfrm>
              <a:off x="10730763" y="2534403"/>
              <a:ext cx="250092" cy="594707"/>
            </a:xfrm>
            <a:custGeom>
              <a:avLst/>
              <a:gdLst>
                <a:gd name="T0" fmla="*/ 59 w 61"/>
                <a:gd name="T1" fmla="*/ 126 h 145"/>
                <a:gd name="T2" fmla="*/ 47 w 61"/>
                <a:gd name="T3" fmla="*/ 130 h 145"/>
                <a:gd name="T4" fmla="*/ 50 w 61"/>
                <a:gd name="T5" fmla="*/ 134 h 145"/>
                <a:gd name="T6" fmla="*/ 53 w 61"/>
                <a:gd name="T7" fmla="*/ 141 h 145"/>
                <a:gd name="T8" fmla="*/ 54 w 61"/>
                <a:gd name="T9" fmla="*/ 145 h 145"/>
                <a:gd name="T10" fmla="*/ 54 w 61"/>
                <a:gd name="T11" fmla="*/ 145 h 145"/>
                <a:gd name="T12" fmla="*/ 54 w 61"/>
                <a:gd name="T13" fmla="*/ 145 h 145"/>
                <a:gd name="T14" fmla="*/ 61 w 61"/>
                <a:gd name="T15" fmla="*/ 142 h 145"/>
                <a:gd name="T16" fmla="*/ 61 w 61"/>
                <a:gd name="T17" fmla="*/ 135 h 145"/>
                <a:gd name="T18" fmla="*/ 60 w 61"/>
                <a:gd name="T19" fmla="*/ 130 h 145"/>
                <a:gd name="T20" fmla="*/ 59 w 61"/>
                <a:gd name="T21" fmla="*/ 126 h 145"/>
                <a:gd name="T22" fmla="*/ 58 w 61"/>
                <a:gd name="T23" fmla="*/ 122 h 145"/>
                <a:gd name="T24" fmla="*/ 45 w 61"/>
                <a:gd name="T25" fmla="*/ 128 h 145"/>
                <a:gd name="T26" fmla="*/ 47 w 61"/>
                <a:gd name="T27" fmla="*/ 130 h 145"/>
                <a:gd name="T28" fmla="*/ 47 w 61"/>
                <a:gd name="T29" fmla="*/ 129 h 145"/>
                <a:gd name="T30" fmla="*/ 59 w 61"/>
                <a:gd name="T31" fmla="*/ 125 h 145"/>
                <a:gd name="T32" fmla="*/ 58 w 61"/>
                <a:gd name="T33" fmla="*/ 122 h 145"/>
                <a:gd name="T34" fmla="*/ 40 w 61"/>
                <a:gd name="T35" fmla="*/ 81 h 145"/>
                <a:gd name="T36" fmla="*/ 43 w 61"/>
                <a:gd name="T37" fmla="*/ 88 h 145"/>
                <a:gd name="T38" fmla="*/ 45 w 61"/>
                <a:gd name="T39" fmla="*/ 92 h 145"/>
                <a:gd name="T40" fmla="*/ 40 w 61"/>
                <a:gd name="T41" fmla="*/ 81 h 145"/>
                <a:gd name="T42" fmla="*/ 41 w 61"/>
                <a:gd name="T43" fmla="*/ 0 h 145"/>
                <a:gd name="T44" fmla="*/ 27 w 61"/>
                <a:gd name="T45" fmla="*/ 8 h 145"/>
                <a:gd name="T46" fmla="*/ 18 w 61"/>
                <a:gd name="T47" fmla="*/ 17 h 145"/>
                <a:gd name="T48" fmla="*/ 18 w 61"/>
                <a:gd name="T49" fmla="*/ 17 h 145"/>
                <a:gd name="T50" fmla="*/ 14 w 61"/>
                <a:gd name="T51" fmla="*/ 87 h 145"/>
                <a:gd name="T52" fmla="*/ 27 w 61"/>
                <a:gd name="T53" fmla="*/ 107 h 145"/>
                <a:gd name="T54" fmla="*/ 27 w 61"/>
                <a:gd name="T55" fmla="*/ 107 h 145"/>
                <a:gd name="T56" fmla="*/ 44 w 61"/>
                <a:gd name="T57" fmla="*/ 126 h 145"/>
                <a:gd name="T58" fmla="*/ 45 w 61"/>
                <a:gd name="T59" fmla="*/ 127 h 145"/>
                <a:gd name="T60" fmla="*/ 58 w 61"/>
                <a:gd name="T61" fmla="*/ 122 h 145"/>
                <a:gd name="T62" fmla="*/ 55 w 61"/>
                <a:gd name="T63" fmla="*/ 113 h 145"/>
                <a:gd name="T64" fmla="*/ 51 w 61"/>
                <a:gd name="T65" fmla="*/ 104 h 145"/>
                <a:gd name="T66" fmla="*/ 42 w 61"/>
                <a:gd name="T67" fmla="*/ 88 h 145"/>
                <a:gd name="T68" fmla="*/ 35 w 61"/>
                <a:gd name="T69" fmla="*/ 70 h 145"/>
                <a:gd name="T70" fmla="*/ 32 w 61"/>
                <a:gd name="T71" fmla="*/ 63 h 145"/>
                <a:gd name="T72" fmla="*/ 30 w 61"/>
                <a:gd name="T73" fmla="*/ 56 h 145"/>
                <a:gd name="T74" fmla="*/ 29 w 61"/>
                <a:gd name="T75" fmla="*/ 57 h 145"/>
                <a:gd name="T76" fmla="*/ 9 w 61"/>
                <a:gd name="T77" fmla="*/ 70 h 145"/>
                <a:gd name="T78" fmla="*/ 9 w 61"/>
                <a:gd name="T79" fmla="*/ 70 h 145"/>
                <a:gd name="T80" fmla="*/ 9 w 61"/>
                <a:gd name="T81" fmla="*/ 70 h 145"/>
                <a:gd name="T82" fmla="*/ 31 w 61"/>
                <a:gd name="T83" fmla="*/ 56 h 145"/>
                <a:gd name="T84" fmla="*/ 30 w 61"/>
                <a:gd name="T85" fmla="*/ 51 h 145"/>
                <a:gd name="T86" fmla="*/ 30 w 61"/>
                <a:gd name="T87" fmla="*/ 51 h 145"/>
                <a:gd name="T88" fmla="*/ 18 w 61"/>
                <a:gd name="T89" fmla="*/ 57 h 145"/>
                <a:gd name="T90" fmla="*/ 8 w 61"/>
                <a:gd name="T91" fmla="*/ 65 h 145"/>
                <a:gd name="T92" fmla="*/ 8 w 61"/>
                <a:gd name="T93" fmla="*/ 65 h 145"/>
                <a:gd name="T94" fmla="*/ 8 w 61"/>
                <a:gd name="T95" fmla="*/ 64 h 145"/>
                <a:gd name="T96" fmla="*/ 19 w 61"/>
                <a:gd name="T97" fmla="*/ 55 h 145"/>
                <a:gd name="T98" fmla="*/ 30 w 61"/>
                <a:gd name="T99" fmla="*/ 50 h 145"/>
                <a:gd name="T100" fmla="*/ 29 w 61"/>
                <a:gd name="T101" fmla="*/ 35 h 145"/>
                <a:gd name="T102" fmla="*/ 41 w 61"/>
                <a:gd name="T10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1" h="145">
                  <a:moveTo>
                    <a:pt x="59" y="126"/>
                  </a:moveTo>
                  <a:cubicBezTo>
                    <a:pt x="55" y="127"/>
                    <a:pt x="51" y="128"/>
                    <a:pt x="47" y="130"/>
                  </a:cubicBezTo>
                  <a:cubicBezTo>
                    <a:pt x="48" y="132"/>
                    <a:pt x="49" y="133"/>
                    <a:pt x="50" y="134"/>
                  </a:cubicBezTo>
                  <a:cubicBezTo>
                    <a:pt x="52" y="137"/>
                    <a:pt x="53" y="139"/>
                    <a:pt x="53" y="141"/>
                  </a:cubicBezTo>
                  <a:cubicBezTo>
                    <a:pt x="54" y="142"/>
                    <a:pt x="53" y="144"/>
                    <a:pt x="54" y="145"/>
                  </a:cubicBezTo>
                  <a:cubicBezTo>
                    <a:pt x="54" y="145"/>
                    <a:pt x="54" y="145"/>
                    <a:pt x="54" y="145"/>
                  </a:cubicBezTo>
                  <a:cubicBezTo>
                    <a:pt x="54" y="145"/>
                    <a:pt x="54" y="145"/>
                    <a:pt x="54" y="145"/>
                  </a:cubicBezTo>
                  <a:cubicBezTo>
                    <a:pt x="55" y="144"/>
                    <a:pt x="56" y="143"/>
                    <a:pt x="61" y="142"/>
                  </a:cubicBezTo>
                  <a:cubicBezTo>
                    <a:pt x="61" y="140"/>
                    <a:pt x="61" y="137"/>
                    <a:pt x="61" y="135"/>
                  </a:cubicBezTo>
                  <a:cubicBezTo>
                    <a:pt x="60" y="133"/>
                    <a:pt x="60" y="131"/>
                    <a:pt x="60" y="130"/>
                  </a:cubicBezTo>
                  <a:cubicBezTo>
                    <a:pt x="59" y="128"/>
                    <a:pt x="59" y="127"/>
                    <a:pt x="59" y="126"/>
                  </a:cubicBezTo>
                  <a:moveTo>
                    <a:pt x="58" y="122"/>
                  </a:moveTo>
                  <a:cubicBezTo>
                    <a:pt x="54" y="123"/>
                    <a:pt x="49" y="125"/>
                    <a:pt x="45" y="128"/>
                  </a:cubicBezTo>
                  <a:cubicBezTo>
                    <a:pt x="46" y="128"/>
                    <a:pt x="46" y="129"/>
                    <a:pt x="47" y="130"/>
                  </a:cubicBezTo>
                  <a:cubicBezTo>
                    <a:pt x="47" y="130"/>
                    <a:pt x="47" y="130"/>
                    <a:pt x="47" y="129"/>
                  </a:cubicBezTo>
                  <a:cubicBezTo>
                    <a:pt x="51" y="127"/>
                    <a:pt x="55" y="126"/>
                    <a:pt x="59" y="125"/>
                  </a:cubicBezTo>
                  <a:cubicBezTo>
                    <a:pt x="59" y="124"/>
                    <a:pt x="59" y="123"/>
                    <a:pt x="58" y="122"/>
                  </a:cubicBezTo>
                  <a:moveTo>
                    <a:pt x="40" y="81"/>
                  </a:moveTo>
                  <a:cubicBezTo>
                    <a:pt x="41" y="84"/>
                    <a:pt x="42" y="86"/>
                    <a:pt x="43" y="88"/>
                  </a:cubicBezTo>
                  <a:cubicBezTo>
                    <a:pt x="44" y="89"/>
                    <a:pt x="45" y="90"/>
                    <a:pt x="45" y="92"/>
                  </a:cubicBezTo>
                  <a:cubicBezTo>
                    <a:pt x="44" y="88"/>
                    <a:pt x="42" y="85"/>
                    <a:pt x="40" y="81"/>
                  </a:cubicBezTo>
                  <a:moveTo>
                    <a:pt x="41" y="0"/>
                  </a:moveTo>
                  <a:cubicBezTo>
                    <a:pt x="36" y="2"/>
                    <a:pt x="31" y="5"/>
                    <a:pt x="27" y="8"/>
                  </a:cubicBezTo>
                  <a:cubicBezTo>
                    <a:pt x="24" y="11"/>
                    <a:pt x="21" y="14"/>
                    <a:pt x="18" y="17"/>
                  </a:cubicBezTo>
                  <a:cubicBezTo>
                    <a:pt x="18" y="17"/>
                    <a:pt x="18" y="17"/>
                    <a:pt x="18" y="17"/>
                  </a:cubicBezTo>
                  <a:cubicBezTo>
                    <a:pt x="0" y="39"/>
                    <a:pt x="4" y="66"/>
                    <a:pt x="14" y="87"/>
                  </a:cubicBezTo>
                  <a:cubicBezTo>
                    <a:pt x="18" y="95"/>
                    <a:pt x="22" y="102"/>
                    <a:pt x="27" y="107"/>
                  </a:cubicBezTo>
                  <a:cubicBezTo>
                    <a:pt x="27" y="107"/>
                    <a:pt x="27" y="107"/>
                    <a:pt x="27" y="107"/>
                  </a:cubicBezTo>
                  <a:cubicBezTo>
                    <a:pt x="34" y="114"/>
                    <a:pt x="40" y="121"/>
                    <a:pt x="44" y="126"/>
                  </a:cubicBezTo>
                  <a:cubicBezTo>
                    <a:pt x="44" y="127"/>
                    <a:pt x="45" y="127"/>
                    <a:pt x="45" y="127"/>
                  </a:cubicBezTo>
                  <a:cubicBezTo>
                    <a:pt x="49" y="125"/>
                    <a:pt x="53" y="123"/>
                    <a:pt x="58" y="122"/>
                  </a:cubicBezTo>
                  <a:cubicBezTo>
                    <a:pt x="57" y="119"/>
                    <a:pt x="56" y="116"/>
                    <a:pt x="55" y="113"/>
                  </a:cubicBezTo>
                  <a:cubicBezTo>
                    <a:pt x="54" y="110"/>
                    <a:pt x="53" y="107"/>
                    <a:pt x="51" y="104"/>
                  </a:cubicBezTo>
                  <a:cubicBezTo>
                    <a:pt x="49" y="98"/>
                    <a:pt x="45" y="93"/>
                    <a:pt x="42" y="88"/>
                  </a:cubicBezTo>
                  <a:cubicBezTo>
                    <a:pt x="39" y="82"/>
                    <a:pt x="37" y="76"/>
                    <a:pt x="35" y="70"/>
                  </a:cubicBezTo>
                  <a:cubicBezTo>
                    <a:pt x="34" y="68"/>
                    <a:pt x="32" y="65"/>
                    <a:pt x="32" y="63"/>
                  </a:cubicBezTo>
                  <a:cubicBezTo>
                    <a:pt x="31" y="61"/>
                    <a:pt x="31" y="59"/>
                    <a:pt x="30" y="56"/>
                  </a:cubicBezTo>
                  <a:cubicBezTo>
                    <a:pt x="30" y="57"/>
                    <a:pt x="29" y="57"/>
                    <a:pt x="29" y="57"/>
                  </a:cubicBezTo>
                  <a:cubicBezTo>
                    <a:pt x="22" y="61"/>
                    <a:pt x="15" y="64"/>
                    <a:pt x="9" y="70"/>
                  </a:cubicBezTo>
                  <a:cubicBezTo>
                    <a:pt x="9" y="70"/>
                    <a:pt x="9" y="70"/>
                    <a:pt x="9" y="70"/>
                  </a:cubicBezTo>
                  <a:cubicBezTo>
                    <a:pt x="9" y="70"/>
                    <a:pt x="9" y="70"/>
                    <a:pt x="9" y="70"/>
                  </a:cubicBezTo>
                  <a:cubicBezTo>
                    <a:pt x="15" y="63"/>
                    <a:pt x="23" y="59"/>
                    <a:pt x="31" y="56"/>
                  </a:cubicBezTo>
                  <a:cubicBezTo>
                    <a:pt x="30" y="54"/>
                    <a:pt x="30" y="52"/>
                    <a:pt x="30" y="51"/>
                  </a:cubicBezTo>
                  <a:cubicBezTo>
                    <a:pt x="30" y="51"/>
                    <a:pt x="30" y="51"/>
                    <a:pt x="30" y="51"/>
                  </a:cubicBezTo>
                  <a:cubicBezTo>
                    <a:pt x="26" y="52"/>
                    <a:pt x="22" y="54"/>
                    <a:pt x="18" y="57"/>
                  </a:cubicBezTo>
                  <a:cubicBezTo>
                    <a:pt x="15" y="59"/>
                    <a:pt x="12" y="62"/>
                    <a:pt x="8" y="65"/>
                  </a:cubicBezTo>
                  <a:cubicBezTo>
                    <a:pt x="8" y="65"/>
                    <a:pt x="8" y="65"/>
                    <a:pt x="8" y="65"/>
                  </a:cubicBezTo>
                  <a:cubicBezTo>
                    <a:pt x="8" y="65"/>
                    <a:pt x="8" y="64"/>
                    <a:pt x="8" y="64"/>
                  </a:cubicBezTo>
                  <a:cubicBezTo>
                    <a:pt x="12" y="61"/>
                    <a:pt x="15" y="58"/>
                    <a:pt x="19" y="55"/>
                  </a:cubicBezTo>
                  <a:cubicBezTo>
                    <a:pt x="23" y="53"/>
                    <a:pt x="26" y="51"/>
                    <a:pt x="30" y="50"/>
                  </a:cubicBezTo>
                  <a:cubicBezTo>
                    <a:pt x="29" y="45"/>
                    <a:pt x="29" y="41"/>
                    <a:pt x="29" y="35"/>
                  </a:cubicBezTo>
                  <a:cubicBezTo>
                    <a:pt x="30" y="22"/>
                    <a:pt x="38" y="6"/>
                    <a:pt x="41"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5" name="îś1ïḋé"/>
            <p:cNvSpPr/>
            <p:nvPr userDrawn="1">
              <p:custDataLst>
                <p:tags r:id="rId53"/>
              </p:custDataLst>
            </p:nvPr>
          </p:nvSpPr>
          <p:spPr bwMode="auto">
            <a:xfrm>
              <a:off x="11010394" y="2510771"/>
              <a:ext cx="141785" cy="608493"/>
            </a:xfrm>
            <a:custGeom>
              <a:avLst/>
              <a:gdLst>
                <a:gd name="T0" fmla="*/ 6 w 35"/>
                <a:gd name="T1" fmla="*/ 130 h 149"/>
                <a:gd name="T2" fmla="*/ 6 w 35"/>
                <a:gd name="T3" fmla="*/ 131 h 149"/>
                <a:gd name="T4" fmla="*/ 6 w 35"/>
                <a:gd name="T5" fmla="*/ 143 h 149"/>
                <a:gd name="T6" fmla="*/ 6 w 35"/>
                <a:gd name="T7" fmla="*/ 147 h 149"/>
                <a:gd name="T8" fmla="*/ 6 w 35"/>
                <a:gd name="T9" fmla="*/ 148 h 149"/>
                <a:gd name="T10" fmla="*/ 9 w 35"/>
                <a:gd name="T11" fmla="*/ 149 h 149"/>
                <a:gd name="T12" fmla="*/ 12 w 35"/>
                <a:gd name="T13" fmla="*/ 131 h 149"/>
                <a:gd name="T14" fmla="*/ 6 w 35"/>
                <a:gd name="T15" fmla="*/ 130 h 149"/>
                <a:gd name="T16" fmla="*/ 6 w 35"/>
                <a:gd name="T17" fmla="*/ 127 h 149"/>
                <a:gd name="T18" fmla="*/ 6 w 35"/>
                <a:gd name="T19" fmla="*/ 130 h 149"/>
                <a:gd name="T20" fmla="*/ 12 w 35"/>
                <a:gd name="T21" fmla="*/ 130 h 149"/>
                <a:gd name="T22" fmla="*/ 13 w 35"/>
                <a:gd name="T23" fmla="*/ 128 h 149"/>
                <a:gd name="T24" fmla="*/ 6 w 35"/>
                <a:gd name="T25" fmla="*/ 127 h 149"/>
                <a:gd name="T26" fmla="*/ 6 w 35"/>
                <a:gd name="T27" fmla="*/ 54 h 149"/>
                <a:gd name="T28" fmla="*/ 5 w 35"/>
                <a:gd name="T29" fmla="*/ 91 h 149"/>
                <a:gd name="T30" fmla="*/ 7 w 35"/>
                <a:gd name="T31" fmla="*/ 126 h 149"/>
                <a:gd name="T32" fmla="*/ 13 w 35"/>
                <a:gd name="T33" fmla="*/ 127 h 149"/>
                <a:gd name="T34" fmla="*/ 15 w 35"/>
                <a:gd name="T35" fmla="*/ 119 h 149"/>
                <a:gd name="T36" fmla="*/ 32 w 35"/>
                <a:gd name="T37" fmla="*/ 71 h 149"/>
                <a:gd name="T38" fmla="*/ 34 w 35"/>
                <a:gd name="T39" fmla="*/ 60 h 149"/>
                <a:gd name="T40" fmla="*/ 6 w 35"/>
                <a:gd name="T41" fmla="*/ 54 h 149"/>
                <a:gd name="T42" fmla="*/ 6 w 35"/>
                <a:gd name="T43" fmla="*/ 49 h 149"/>
                <a:gd name="T44" fmla="*/ 6 w 35"/>
                <a:gd name="T45" fmla="*/ 53 h 149"/>
                <a:gd name="T46" fmla="*/ 6 w 35"/>
                <a:gd name="T47" fmla="*/ 53 h 149"/>
                <a:gd name="T48" fmla="*/ 6 w 35"/>
                <a:gd name="T49" fmla="*/ 53 h 149"/>
                <a:gd name="T50" fmla="*/ 6 w 35"/>
                <a:gd name="T51" fmla="*/ 53 h 149"/>
                <a:gd name="T52" fmla="*/ 14 w 35"/>
                <a:gd name="T53" fmla="*/ 54 h 149"/>
                <a:gd name="T54" fmla="*/ 34 w 35"/>
                <a:gd name="T55" fmla="*/ 59 h 149"/>
                <a:gd name="T56" fmla="*/ 34 w 35"/>
                <a:gd name="T57" fmla="*/ 54 h 149"/>
                <a:gd name="T58" fmla="*/ 6 w 35"/>
                <a:gd name="T59" fmla="*/ 49 h 149"/>
                <a:gd name="T60" fmla="*/ 1 w 35"/>
                <a:gd name="T61" fmla="*/ 0 h 149"/>
                <a:gd name="T62" fmla="*/ 0 w 35"/>
                <a:gd name="T63" fmla="*/ 0 h 149"/>
                <a:gd name="T64" fmla="*/ 0 w 35"/>
                <a:gd name="T65" fmla="*/ 0 h 149"/>
                <a:gd name="T66" fmla="*/ 6 w 35"/>
                <a:gd name="T67" fmla="*/ 48 h 149"/>
                <a:gd name="T68" fmla="*/ 16 w 35"/>
                <a:gd name="T69" fmla="*/ 49 h 149"/>
                <a:gd name="T70" fmla="*/ 34 w 35"/>
                <a:gd name="T71" fmla="*/ 53 h 149"/>
                <a:gd name="T72" fmla="*/ 21 w 35"/>
                <a:gd name="T73" fmla="*/ 2 h 149"/>
                <a:gd name="T74" fmla="*/ 21 w 35"/>
                <a:gd name="T75" fmla="*/ 2 h 149"/>
                <a:gd name="T76" fmla="*/ 19 w 35"/>
                <a:gd name="T77" fmla="*/ 2 h 149"/>
                <a:gd name="T78" fmla="*/ 12 w 35"/>
                <a:gd name="T79" fmla="*/ 1 h 149"/>
                <a:gd name="T80" fmla="*/ 12 w 35"/>
                <a:gd name="T81" fmla="*/ 1 h 149"/>
                <a:gd name="T82" fmla="*/ 12 w 35"/>
                <a:gd name="T83" fmla="*/ 1 h 149"/>
                <a:gd name="T84" fmla="*/ 10 w 35"/>
                <a:gd name="T85" fmla="*/ 1 h 149"/>
                <a:gd name="T86" fmla="*/ 4 w 35"/>
                <a:gd name="T87" fmla="*/ 0 h 149"/>
                <a:gd name="T88" fmla="*/ 1 w 35"/>
                <a:gd name="T8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 h="149">
                  <a:moveTo>
                    <a:pt x="6" y="130"/>
                  </a:moveTo>
                  <a:cubicBezTo>
                    <a:pt x="6" y="130"/>
                    <a:pt x="6" y="131"/>
                    <a:pt x="6" y="131"/>
                  </a:cubicBezTo>
                  <a:cubicBezTo>
                    <a:pt x="6" y="135"/>
                    <a:pt x="6" y="139"/>
                    <a:pt x="6" y="143"/>
                  </a:cubicBezTo>
                  <a:cubicBezTo>
                    <a:pt x="6" y="144"/>
                    <a:pt x="6" y="146"/>
                    <a:pt x="6" y="147"/>
                  </a:cubicBezTo>
                  <a:cubicBezTo>
                    <a:pt x="6" y="148"/>
                    <a:pt x="6" y="148"/>
                    <a:pt x="6" y="148"/>
                  </a:cubicBezTo>
                  <a:cubicBezTo>
                    <a:pt x="7" y="149"/>
                    <a:pt x="8" y="149"/>
                    <a:pt x="9" y="149"/>
                  </a:cubicBezTo>
                  <a:cubicBezTo>
                    <a:pt x="10" y="144"/>
                    <a:pt x="11" y="137"/>
                    <a:pt x="12" y="131"/>
                  </a:cubicBezTo>
                  <a:cubicBezTo>
                    <a:pt x="10" y="131"/>
                    <a:pt x="8" y="130"/>
                    <a:pt x="6" y="130"/>
                  </a:cubicBezTo>
                  <a:moveTo>
                    <a:pt x="6" y="127"/>
                  </a:moveTo>
                  <a:cubicBezTo>
                    <a:pt x="6" y="130"/>
                    <a:pt x="6" y="130"/>
                    <a:pt x="6" y="130"/>
                  </a:cubicBezTo>
                  <a:cubicBezTo>
                    <a:pt x="8" y="130"/>
                    <a:pt x="10" y="130"/>
                    <a:pt x="12" y="130"/>
                  </a:cubicBezTo>
                  <a:cubicBezTo>
                    <a:pt x="12" y="129"/>
                    <a:pt x="12" y="129"/>
                    <a:pt x="13" y="128"/>
                  </a:cubicBezTo>
                  <a:cubicBezTo>
                    <a:pt x="10" y="127"/>
                    <a:pt x="8" y="127"/>
                    <a:pt x="6" y="127"/>
                  </a:cubicBezTo>
                  <a:moveTo>
                    <a:pt x="6" y="54"/>
                  </a:moveTo>
                  <a:cubicBezTo>
                    <a:pt x="6" y="66"/>
                    <a:pt x="6" y="79"/>
                    <a:pt x="5" y="91"/>
                  </a:cubicBezTo>
                  <a:cubicBezTo>
                    <a:pt x="5" y="103"/>
                    <a:pt x="7" y="115"/>
                    <a:pt x="7" y="126"/>
                  </a:cubicBezTo>
                  <a:cubicBezTo>
                    <a:pt x="9" y="127"/>
                    <a:pt x="11" y="127"/>
                    <a:pt x="13" y="127"/>
                  </a:cubicBezTo>
                  <a:cubicBezTo>
                    <a:pt x="14" y="124"/>
                    <a:pt x="14" y="121"/>
                    <a:pt x="15" y="119"/>
                  </a:cubicBezTo>
                  <a:cubicBezTo>
                    <a:pt x="18" y="115"/>
                    <a:pt x="24" y="100"/>
                    <a:pt x="32" y="71"/>
                  </a:cubicBezTo>
                  <a:cubicBezTo>
                    <a:pt x="33" y="67"/>
                    <a:pt x="33" y="63"/>
                    <a:pt x="34" y="60"/>
                  </a:cubicBezTo>
                  <a:cubicBezTo>
                    <a:pt x="25" y="57"/>
                    <a:pt x="16" y="55"/>
                    <a:pt x="6" y="54"/>
                  </a:cubicBezTo>
                  <a:moveTo>
                    <a:pt x="6" y="49"/>
                  </a:moveTo>
                  <a:cubicBezTo>
                    <a:pt x="6" y="50"/>
                    <a:pt x="6" y="51"/>
                    <a:pt x="6" y="53"/>
                  </a:cubicBezTo>
                  <a:cubicBezTo>
                    <a:pt x="6" y="53"/>
                    <a:pt x="6" y="53"/>
                    <a:pt x="6" y="53"/>
                  </a:cubicBezTo>
                  <a:cubicBezTo>
                    <a:pt x="6" y="53"/>
                    <a:pt x="6" y="53"/>
                    <a:pt x="6" y="53"/>
                  </a:cubicBezTo>
                  <a:cubicBezTo>
                    <a:pt x="6" y="53"/>
                    <a:pt x="6" y="53"/>
                    <a:pt x="6" y="53"/>
                  </a:cubicBezTo>
                  <a:cubicBezTo>
                    <a:pt x="9" y="53"/>
                    <a:pt x="11" y="54"/>
                    <a:pt x="14" y="54"/>
                  </a:cubicBezTo>
                  <a:cubicBezTo>
                    <a:pt x="20" y="55"/>
                    <a:pt x="27" y="57"/>
                    <a:pt x="34" y="59"/>
                  </a:cubicBezTo>
                  <a:cubicBezTo>
                    <a:pt x="34" y="57"/>
                    <a:pt x="34" y="56"/>
                    <a:pt x="34" y="54"/>
                  </a:cubicBezTo>
                  <a:cubicBezTo>
                    <a:pt x="25" y="52"/>
                    <a:pt x="15" y="50"/>
                    <a:pt x="6" y="49"/>
                  </a:cubicBezTo>
                  <a:moveTo>
                    <a:pt x="1" y="0"/>
                  </a:moveTo>
                  <a:cubicBezTo>
                    <a:pt x="1" y="0"/>
                    <a:pt x="0" y="0"/>
                    <a:pt x="0" y="0"/>
                  </a:cubicBezTo>
                  <a:cubicBezTo>
                    <a:pt x="0" y="0"/>
                    <a:pt x="0" y="0"/>
                    <a:pt x="0" y="0"/>
                  </a:cubicBezTo>
                  <a:cubicBezTo>
                    <a:pt x="2" y="9"/>
                    <a:pt x="6" y="29"/>
                    <a:pt x="6" y="48"/>
                  </a:cubicBezTo>
                  <a:cubicBezTo>
                    <a:pt x="9" y="49"/>
                    <a:pt x="13" y="49"/>
                    <a:pt x="16" y="49"/>
                  </a:cubicBezTo>
                  <a:cubicBezTo>
                    <a:pt x="22" y="50"/>
                    <a:pt x="28" y="52"/>
                    <a:pt x="34" y="53"/>
                  </a:cubicBezTo>
                  <a:cubicBezTo>
                    <a:pt x="35" y="30"/>
                    <a:pt x="27" y="9"/>
                    <a:pt x="21" y="2"/>
                  </a:cubicBezTo>
                  <a:cubicBezTo>
                    <a:pt x="21" y="2"/>
                    <a:pt x="21" y="2"/>
                    <a:pt x="21" y="2"/>
                  </a:cubicBezTo>
                  <a:cubicBezTo>
                    <a:pt x="20" y="2"/>
                    <a:pt x="20" y="2"/>
                    <a:pt x="19" y="2"/>
                  </a:cubicBezTo>
                  <a:cubicBezTo>
                    <a:pt x="17" y="2"/>
                    <a:pt x="14" y="1"/>
                    <a:pt x="12" y="1"/>
                  </a:cubicBezTo>
                  <a:cubicBezTo>
                    <a:pt x="12" y="1"/>
                    <a:pt x="12" y="1"/>
                    <a:pt x="12" y="1"/>
                  </a:cubicBezTo>
                  <a:cubicBezTo>
                    <a:pt x="12" y="1"/>
                    <a:pt x="12" y="1"/>
                    <a:pt x="12" y="1"/>
                  </a:cubicBezTo>
                  <a:cubicBezTo>
                    <a:pt x="11" y="1"/>
                    <a:pt x="11" y="1"/>
                    <a:pt x="10" y="1"/>
                  </a:cubicBezTo>
                  <a:cubicBezTo>
                    <a:pt x="8" y="0"/>
                    <a:pt x="6" y="0"/>
                    <a:pt x="4" y="0"/>
                  </a:cubicBezTo>
                  <a:cubicBezTo>
                    <a:pt x="3" y="0"/>
                    <a:pt x="2" y="0"/>
                    <a:pt x="1"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6" name="îşļîḑê"/>
            <p:cNvSpPr/>
            <p:nvPr userDrawn="1">
              <p:custDataLst>
                <p:tags r:id="rId54"/>
              </p:custDataLst>
            </p:nvPr>
          </p:nvSpPr>
          <p:spPr bwMode="auto">
            <a:xfrm>
              <a:off x="11045841" y="2518648"/>
              <a:ext cx="155570" cy="606523"/>
            </a:xfrm>
            <a:custGeom>
              <a:avLst/>
              <a:gdLst>
                <a:gd name="T0" fmla="*/ 3 w 38"/>
                <a:gd name="T1" fmla="*/ 129 h 148"/>
                <a:gd name="T2" fmla="*/ 0 w 38"/>
                <a:gd name="T3" fmla="*/ 147 h 148"/>
                <a:gd name="T4" fmla="*/ 3 w 38"/>
                <a:gd name="T5" fmla="*/ 148 h 148"/>
                <a:gd name="T6" fmla="*/ 8 w 38"/>
                <a:gd name="T7" fmla="*/ 130 h 148"/>
                <a:gd name="T8" fmla="*/ 3 w 38"/>
                <a:gd name="T9" fmla="*/ 129 h 148"/>
                <a:gd name="T10" fmla="*/ 4 w 38"/>
                <a:gd name="T11" fmla="*/ 126 h 148"/>
                <a:gd name="T12" fmla="*/ 3 w 38"/>
                <a:gd name="T13" fmla="*/ 128 h 148"/>
                <a:gd name="T14" fmla="*/ 9 w 38"/>
                <a:gd name="T15" fmla="*/ 129 h 148"/>
                <a:gd name="T16" fmla="*/ 9 w 38"/>
                <a:gd name="T17" fmla="*/ 127 h 148"/>
                <a:gd name="T18" fmla="*/ 6 w 38"/>
                <a:gd name="T19" fmla="*/ 126 h 148"/>
                <a:gd name="T20" fmla="*/ 4 w 38"/>
                <a:gd name="T21" fmla="*/ 126 h 148"/>
                <a:gd name="T22" fmla="*/ 10 w 38"/>
                <a:gd name="T23" fmla="*/ 126 h 148"/>
                <a:gd name="T24" fmla="*/ 10 w 38"/>
                <a:gd name="T25" fmla="*/ 126 h 148"/>
                <a:gd name="T26" fmla="*/ 10 w 38"/>
                <a:gd name="T27" fmla="*/ 126 h 148"/>
                <a:gd name="T28" fmla="*/ 10 w 38"/>
                <a:gd name="T29" fmla="*/ 126 h 148"/>
                <a:gd name="T30" fmla="*/ 10 w 38"/>
                <a:gd name="T31" fmla="*/ 126 h 148"/>
                <a:gd name="T32" fmla="*/ 25 w 38"/>
                <a:gd name="T33" fmla="*/ 58 h 148"/>
                <a:gd name="T34" fmla="*/ 23 w 38"/>
                <a:gd name="T35" fmla="*/ 69 h 148"/>
                <a:gd name="T36" fmla="*/ 6 w 38"/>
                <a:gd name="T37" fmla="*/ 117 h 148"/>
                <a:gd name="T38" fmla="*/ 4 w 38"/>
                <a:gd name="T39" fmla="*/ 125 h 148"/>
                <a:gd name="T40" fmla="*/ 6 w 38"/>
                <a:gd name="T41" fmla="*/ 126 h 148"/>
                <a:gd name="T42" fmla="*/ 9 w 38"/>
                <a:gd name="T43" fmla="*/ 126 h 148"/>
                <a:gd name="T44" fmla="*/ 9 w 38"/>
                <a:gd name="T45" fmla="*/ 126 h 148"/>
                <a:gd name="T46" fmla="*/ 17 w 38"/>
                <a:gd name="T47" fmla="*/ 112 h 148"/>
                <a:gd name="T48" fmla="*/ 25 w 38"/>
                <a:gd name="T49" fmla="*/ 95 h 148"/>
                <a:gd name="T50" fmla="*/ 31 w 38"/>
                <a:gd name="T51" fmla="*/ 79 h 148"/>
                <a:gd name="T52" fmla="*/ 33 w 38"/>
                <a:gd name="T53" fmla="*/ 71 h 148"/>
                <a:gd name="T54" fmla="*/ 35 w 38"/>
                <a:gd name="T55" fmla="*/ 66 h 148"/>
                <a:gd name="T56" fmla="*/ 36 w 38"/>
                <a:gd name="T57" fmla="*/ 62 h 148"/>
                <a:gd name="T58" fmla="*/ 36 w 38"/>
                <a:gd name="T59" fmla="*/ 62 h 148"/>
                <a:gd name="T60" fmla="*/ 27 w 38"/>
                <a:gd name="T61" fmla="*/ 58 h 148"/>
                <a:gd name="T62" fmla="*/ 25 w 38"/>
                <a:gd name="T63" fmla="*/ 58 h 148"/>
                <a:gd name="T64" fmla="*/ 25 w 38"/>
                <a:gd name="T65" fmla="*/ 52 h 148"/>
                <a:gd name="T66" fmla="*/ 25 w 38"/>
                <a:gd name="T67" fmla="*/ 57 h 148"/>
                <a:gd name="T68" fmla="*/ 30 w 38"/>
                <a:gd name="T69" fmla="*/ 59 h 148"/>
                <a:gd name="T70" fmla="*/ 37 w 38"/>
                <a:gd name="T71" fmla="*/ 61 h 148"/>
                <a:gd name="T72" fmla="*/ 38 w 38"/>
                <a:gd name="T73" fmla="*/ 57 h 148"/>
                <a:gd name="T74" fmla="*/ 29 w 38"/>
                <a:gd name="T75" fmla="*/ 53 h 148"/>
                <a:gd name="T76" fmla="*/ 25 w 38"/>
                <a:gd name="T77" fmla="*/ 52 h 148"/>
                <a:gd name="T78" fmla="*/ 12 w 38"/>
                <a:gd name="T79" fmla="*/ 0 h 148"/>
                <a:gd name="T80" fmla="*/ 12 w 38"/>
                <a:gd name="T81" fmla="*/ 0 h 148"/>
                <a:gd name="T82" fmla="*/ 25 w 38"/>
                <a:gd name="T83" fmla="*/ 51 h 148"/>
                <a:gd name="T84" fmla="*/ 34 w 38"/>
                <a:gd name="T85" fmla="*/ 54 h 148"/>
                <a:gd name="T86" fmla="*/ 38 w 38"/>
                <a:gd name="T87" fmla="*/ 56 h 148"/>
                <a:gd name="T88" fmla="*/ 38 w 38"/>
                <a:gd name="T89" fmla="*/ 52 h 148"/>
                <a:gd name="T90" fmla="*/ 29 w 38"/>
                <a:gd name="T91" fmla="*/ 9 h 148"/>
                <a:gd name="T92" fmla="*/ 13 w 38"/>
                <a:gd name="T93" fmla="*/ 1 h 148"/>
                <a:gd name="T94" fmla="*/ 12 w 38"/>
                <a:gd name="T9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 h="148">
                  <a:moveTo>
                    <a:pt x="3" y="129"/>
                  </a:moveTo>
                  <a:cubicBezTo>
                    <a:pt x="2" y="135"/>
                    <a:pt x="1" y="142"/>
                    <a:pt x="0" y="147"/>
                  </a:cubicBezTo>
                  <a:cubicBezTo>
                    <a:pt x="1" y="147"/>
                    <a:pt x="2" y="147"/>
                    <a:pt x="3" y="148"/>
                  </a:cubicBezTo>
                  <a:cubicBezTo>
                    <a:pt x="4" y="142"/>
                    <a:pt x="4" y="135"/>
                    <a:pt x="8" y="130"/>
                  </a:cubicBezTo>
                  <a:cubicBezTo>
                    <a:pt x="7" y="129"/>
                    <a:pt x="5" y="129"/>
                    <a:pt x="3" y="129"/>
                  </a:cubicBezTo>
                  <a:moveTo>
                    <a:pt x="4" y="126"/>
                  </a:moveTo>
                  <a:cubicBezTo>
                    <a:pt x="3" y="127"/>
                    <a:pt x="3" y="127"/>
                    <a:pt x="3" y="128"/>
                  </a:cubicBezTo>
                  <a:cubicBezTo>
                    <a:pt x="5" y="128"/>
                    <a:pt x="7" y="128"/>
                    <a:pt x="9" y="129"/>
                  </a:cubicBezTo>
                  <a:cubicBezTo>
                    <a:pt x="9" y="128"/>
                    <a:pt x="9" y="128"/>
                    <a:pt x="9" y="127"/>
                  </a:cubicBezTo>
                  <a:cubicBezTo>
                    <a:pt x="8" y="127"/>
                    <a:pt x="7" y="126"/>
                    <a:pt x="6" y="126"/>
                  </a:cubicBezTo>
                  <a:cubicBezTo>
                    <a:pt x="5" y="126"/>
                    <a:pt x="4" y="126"/>
                    <a:pt x="4" y="126"/>
                  </a:cubicBezTo>
                  <a:moveTo>
                    <a:pt x="10" y="126"/>
                  </a:moveTo>
                  <a:cubicBezTo>
                    <a:pt x="10" y="126"/>
                    <a:pt x="10" y="126"/>
                    <a:pt x="10" y="126"/>
                  </a:cubicBezTo>
                  <a:cubicBezTo>
                    <a:pt x="10" y="126"/>
                    <a:pt x="10" y="126"/>
                    <a:pt x="10" y="126"/>
                  </a:cubicBezTo>
                  <a:cubicBezTo>
                    <a:pt x="10" y="126"/>
                    <a:pt x="10" y="126"/>
                    <a:pt x="10" y="126"/>
                  </a:cubicBezTo>
                  <a:cubicBezTo>
                    <a:pt x="10" y="126"/>
                    <a:pt x="10" y="126"/>
                    <a:pt x="10" y="126"/>
                  </a:cubicBezTo>
                  <a:moveTo>
                    <a:pt x="25" y="58"/>
                  </a:moveTo>
                  <a:cubicBezTo>
                    <a:pt x="24" y="61"/>
                    <a:pt x="24" y="65"/>
                    <a:pt x="23" y="69"/>
                  </a:cubicBezTo>
                  <a:cubicBezTo>
                    <a:pt x="15" y="98"/>
                    <a:pt x="9" y="113"/>
                    <a:pt x="6" y="117"/>
                  </a:cubicBezTo>
                  <a:cubicBezTo>
                    <a:pt x="5" y="119"/>
                    <a:pt x="5" y="122"/>
                    <a:pt x="4" y="125"/>
                  </a:cubicBezTo>
                  <a:cubicBezTo>
                    <a:pt x="5" y="125"/>
                    <a:pt x="5" y="125"/>
                    <a:pt x="6" y="126"/>
                  </a:cubicBezTo>
                  <a:cubicBezTo>
                    <a:pt x="7" y="126"/>
                    <a:pt x="8" y="126"/>
                    <a:pt x="9" y="126"/>
                  </a:cubicBezTo>
                  <a:cubicBezTo>
                    <a:pt x="9" y="126"/>
                    <a:pt x="9" y="126"/>
                    <a:pt x="9" y="126"/>
                  </a:cubicBezTo>
                  <a:cubicBezTo>
                    <a:pt x="12" y="122"/>
                    <a:pt x="14" y="117"/>
                    <a:pt x="17" y="112"/>
                  </a:cubicBezTo>
                  <a:cubicBezTo>
                    <a:pt x="19" y="106"/>
                    <a:pt x="23" y="101"/>
                    <a:pt x="25" y="95"/>
                  </a:cubicBezTo>
                  <a:cubicBezTo>
                    <a:pt x="27" y="90"/>
                    <a:pt x="29" y="84"/>
                    <a:pt x="31" y="79"/>
                  </a:cubicBezTo>
                  <a:cubicBezTo>
                    <a:pt x="32" y="76"/>
                    <a:pt x="32" y="73"/>
                    <a:pt x="33" y="71"/>
                  </a:cubicBezTo>
                  <a:cubicBezTo>
                    <a:pt x="34" y="69"/>
                    <a:pt x="34" y="68"/>
                    <a:pt x="35" y="66"/>
                  </a:cubicBezTo>
                  <a:cubicBezTo>
                    <a:pt x="35" y="65"/>
                    <a:pt x="36" y="64"/>
                    <a:pt x="36" y="62"/>
                  </a:cubicBezTo>
                  <a:cubicBezTo>
                    <a:pt x="36" y="62"/>
                    <a:pt x="36" y="62"/>
                    <a:pt x="36" y="62"/>
                  </a:cubicBezTo>
                  <a:cubicBezTo>
                    <a:pt x="33" y="61"/>
                    <a:pt x="30" y="59"/>
                    <a:pt x="27" y="58"/>
                  </a:cubicBezTo>
                  <a:cubicBezTo>
                    <a:pt x="26" y="58"/>
                    <a:pt x="25" y="58"/>
                    <a:pt x="25" y="58"/>
                  </a:cubicBezTo>
                  <a:moveTo>
                    <a:pt x="25" y="52"/>
                  </a:moveTo>
                  <a:cubicBezTo>
                    <a:pt x="25" y="54"/>
                    <a:pt x="25" y="55"/>
                    <a:pt x="25" y="57"/>
                  </a:cubicBezTo>
                  <a:cubicBezTo>
                    <a:pt x="27" y="57"/>
                    <a:pt x="28" y="58"/>
                    <a:pt x="30" y="59"/>
                  </a:cubicBezTo>
                  <a:cubicBezTo>
                    <a:pt x="32" y="60"/>
                    <a:pt x="34" y="60"/>
                    <a:pt x="37" y="61"/>
                  </a:cubicBezTo>
                  <a:cubicBezTo>
                    <a:pt x="37" y="59"/>
                    <a:pt x="37" y="58"/>
                    <a:pt x="38" y="57"/>
                  </a:cubicBezTo>
                  <a:cubicBezTo>
                    <a:pt x="35" y="55"/>
                    <a:pt x="32" y="54"/>
                    <a:pt x="29" y="53"/>
                  </a:cubicBezTo>
                  <a:cubicBezTo>
                    <a:pt x="28" y="53"/>
                    <a:pt x="27" y="53"/>
                    <a:pt x="25" y="52"/>
                  </a:cubicBezTo>
                  <a:moveTo>
                    <a:pt x="12" y="0"/>
                  </a:moveTo>
                  <a:cubicBezTo>
                    <a:pt x="12" y="0"/>
                    <a:pt x="12" y="0"/>
                    <a:pt x="12" y="0"/>
                  </a:cubicBezTo>
                  <a:cubicBezTo>
                    <a:pt x="18" y="7"/>
                    <a:pt x="26" y="28"/>
                    <a:pt x="25" y="51"/>
                  </a:cubicBezTo>
                  <a:cubicBezTo>
                    <a:pt x="28" y="52"/>
                    <a:pt x="31" y="53"/>
                    <a:pt x="34" y="54"/>
                  </a:cubicBezTo>
                  <a:cubicBezTo>
                    <a:pt x="35" y="55"/>
                    <a:pt x="36" y="55"/>
                    <a:pt x="38" y="56"/>
                  </a:cubicBezTo>
                  <a:cubicBezTo>
                    <a:pt x="38" y="55"/>
                    <a:pt x="38" y="53"/>
                    <a:pt x="38" y="52"/>
                  </a:cubicBezTo>
                  <a:cubicBezTo>
                    <a:pt x="38" y="42"/>
                    <a:pt x="37" y="21"/>
                    <a:pt x="29" y="9"/>
                  </a:cubicBezTo>
                  <a:cubicBezTo>
                    <a:pt x="25" y="5"/>
                    <a:pt x="19" y="3"/>
                    <a:pt x="13" y="1"/>
                  </a:cubicBezTo>
                  <a:cubicBezTo>
                    <a:pt x="12" y="1"/>
                    <a:pt x="12" y="1"/>
                    <a:pt x="12"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7" name="ïṥļîďé"/>
            <p:cNvSpPr/>
            <p:nvPr userDrawn="1">
              <p:custDataLst>
                <p:tags r:id="rId55"/>
              </p:custDataLst>
            </p:nvPr>
          </p:nvSpPr>
          <p:spPr bwMode="auto">
            <a:xfrm>
              <a:off x="10764240" y="2707694"/>
              <a:ext cx="498216" cy="92555"/>
            </a:xfrm>
            <a:custGeom>
              <a:avLst/>
              <a:gdLst>
                <a:gd name="T0" fmla="*/ 61 w 122"/>
                <a:gd name="T1" fmla="*/ 0 h 23"/>
                <a:gd name="T2" fmla="*/ 24 w 122"/>
                <a:gd name="T3" fmla="*/ 7 h 23"/>
                <a:gd name="T4" fmla="*/ 22 w 122"/>
                <a:gd name="T5" fmla="*/ 8 h 23"/>
                <a:gd name="T6" fmla="*/ 11 w 122"/>
                <a:gd name="T7" fmla="*/ 13 h 23"/>
                <a:gd name="T8" fmla="*/ 0 w 122"/>
                <a:gd name="T9" fmla="*/ 22 h 23"/>
                <a:gd name="T10" fmla="*/ 0 w 122"/>
                <a:gd name="T11" fmla="*/ 23 h 23"/>
                <a:gd name="T12" fmla="*/ 0 w 122"/>
                <a:gd name="T13" fmla="*/ 23 h 23"/>
                <a:gd name="T14" fmla="*/ 10 w 122"/>
                <a:gd name="T15" fmla="*/ 15 h 23"/>
                <a:gd name="T16" fmla="*/ 22 w 122"/>
                <a:gd name="T17" fmla="*/ 9 h 23"/>
                <a:gd name="T18" fmla="*/ 22 w 122"/>
                <a:gd name="T19" fmla="*/ 9 h 23"/>
                <a:gd name="T20" fmla="*/ 47 w 122"/>
                <a:gd name="T21" fmla="*/ 2 h 23"/>
                <a:gd name="T22" fmla="*/ 59 w 122"/>
                <a:gd name="T23" fmla="*/ 1 h 23"/>
                <a:gd name="T24" fmla="*/ 66 w 122"/>
                <a:gd name="T25" fmla="*/ 1 h 23"/>
                <a:gd name="T26" fmla="*/ 94 w 122"/>
                <a:gd name="T27" fmla="*/ 6 h 23"/>
                <a:gd name="T28" fmla="*/ 98 w 122"/>
                <a:gd name="T29" fmla="*/ 7 h 23"/>
                <a:gd name="T30" fmla="*/ 107 w 122"/>
                <a:gd name="T31" fmla="*/ 11 h 23"/>
                <a:gd name="T32" fmla="*/ 107 w 122"/>
                <a:gd name="T33" fmla="*/ 11 h 23"/>
                <a:gd name="T34" fmla="*/ 111 w 122"/>
                <a:gd name="T35" fmla="*/ 13 h 23"/>
                <a:gd name="T36" fmla="*/ 113 w 122"/>
                <a:gd name="T37" fmla="*/ 14 h 23"/>
                <a:gd name="T38" fmla="*/ 122 w 122"/>
                <a:gd name="T39" fmla="*/ 21 h 23"/>
                <a:gd name="T40" fmla="*/ 122 w 122"/>
                <a:gd name="T41" fmla="*/ 20 h 23"/>
                <a:gd name="T42" fmla="*/ 113 w 122"/>
                <a:gd name="T43" fmla="*/ 13 h 23"/>
                <a:gd name="T44" fmla="*/ 113 w 122"/>
                <a:gd name="T45" fmla="*/ 13 h 23"/>
                <a:gd name="T46" fmla="*/ 107 w 122"/>
                <a:gd name="T47" fmla="*/ 10 h 23"/>
                <a:gd name="T48" fmla="*/ 107 w 122"/>
                <a:gd name="T49" fmla="*/ 10 h 23"/>
                <a:gd name="T50" fmla="*/ 103 w 122"/>
                <a:gd name="T51" fmla="*/ 8 h 23"/>
                <a:gd name="T52" fmla="*/ 94 w 122"/>
                <a:gd name="T53" fmla="*/ 5 h 23"/>
                <a:gd name="T54" fmla="*/ 76 w 122"/>
                <a:gd name="T55" fmla="*/ 1 h 23"/>
                <a:gd name="T56" fmla="*/ 66 w 122"/>
                <a:gd name="T57" fmla="*/ 0 h 23"/>
                <a:gd name="T58" fmla="*/ 61 w 122"/>
                <a:gd name="T5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2" h="23">
                  <a:moveTo>
                    <a:pt x="61" y="0"/>
                  </a:moveTo>
                  <a:cubicBezTo>
                    <a:pt x="48" y="0"/>
                    <a:pt x="36" y="2"/>
                    <a:pt x="24" y="7"/>
                  </a:cubicBezTo>
                  <a:cubicBezTo>
                    <a:pt x="23" y="7"/>
                    <a:pt x="22" y="8"/>
                    <a:pt x="22" y="8"/>
                  </a:cubicBezTo>
                  <a:cubicBezTo>
                    <a:pt x="18" y="9"/>
                    <a:pt x="15" y="11"/>
                    <a:pt x="11" y="13"/>
                  </a:cubicBezTo>
                  <a:cubicBezTo>
                    <a:pt x="7" y="16"/>
                    <a:pt x="4" y="19"/>
                    <a:pt x="0" y="22"/>
                  </a:cubicBezTo>
                  <a:cubicBezTo>
                    <a:pt x="0" y="22"/>
                    <a:pt x="0" y="23"/>
                    <a:pt x="0" y="23"/>
                  </a:cubicBezTo>
                  <a:cubicBezTo>
                    <a:pt x="0" y="23"/>
                    <a:pt x="0" y="23"/>
                    <a:pt x="0" y="23"/>
                  </a:cubicBezTo>
                  <a:cubicBezTo>
                    <a:pt x="4" y="20"/>
                    <a:pt x="7" y="17"/>
                    <a:pt x="10" y="15"/>
                  </a:cubicBezTo>
                  <a:cubicBezTo>
                    <a:pt x="14" y="12"/>
                    <a:pt x="18" y="10"/>
                    <a:pt x="22" y="9"/>
                  </a:cubicBezTo>
                  <a:cubicBezTo>
                    <a:pt x="22" y="9"/>
                    <a:pt x="22" y="9"/>
                    <a:pt x="22" y="9"/>
                  </a:cubicBezTo>
                  <a:cubicBezTo>
                    <a:pt x="30" y="5"/>
                    <a:pt x="38" y="3"/>
                    <a:pt x="47" y="2"/>
                  </a:cubicBezTo>
                  <a:cubicBezTo>
                    <a:pt x="51" y="1"/>
                    <a:pt x="55" y="1"/>
                    <a:pt x="59" y="1"/>
                  </a:cubicBezTo>
                  <a:cubicBezTo>
                    <a:pt x="62" y="1"/>
                    <a:pt x="64" y="1"/>
                    <a:pt x="66" y="1"/>
                  </a:cubicBezTo>
                  <a:cubicBezTo>
                    <a:pt x="75" y="2"/>
                    <a:pt x="85" y="4"/>
                    <a:pt x="94" y="6"/>
                  </a:cubicBezTo>
                  <a:cubicBezTo>
                    <a:pt x="96" y="7"/>
                    <a:pt x="97" y="7"/>
                    <a:pt x="98" y="7"/>
                  </a:cubicBezTo>
                  <a:cubicBezTo>
                    <a:pt x="101" y="8"/>
                    <a:pt x="104" y="9"/>
                    <a:pt x="107" y="11"/>
                  </a:cubicBezTo>
                  <a:cubicBezTo>
                    <a:pt x="107" y="11"/>
                    <a:pt x="107" y="11"/>
                    <a:pt x="107" y="11"/>
                  </a:cubicBezTo>
                  <a:cubicBezTo>
                    <a:pt x="108" y="11"/>
                    <a:pt x="109" y="12"/>
                    <a:pt x="111" y="13"/>
                  </a:cubicBezTo>
                  <a:cubicBezTo>
                    <a:pt x="111" y="13"/>
                    <a:pt x="112" y="14"/>
                    <a:pt x="113" y="14"/>
                  </a:cubicBezTo>
                  <a:cubicBezTo>
                    <a:pt x="116" y="16"/>
                    <a:pt x="119" y="18"/>
                    <a:pt x="122" y="21"/>
                  </a:cubicBezTo>
                  <a:cubicBezTo>
                    <a:pt x="122" y="20"/>
                    <a:pt x="122" y="20"/>
                    <a:pt x="122" y="20"/>
                  </a:cubicBezTo>
                  <a:cubicBezTo>
                    <a:pt x="120" y="17"/>
                    <a:pt x="117" y="15"/>
                    <a:pt x="113" y="13"/>
                  </a:cubicBezTo>
                  <a:cubicBezTo>
                    <a:pt x="113" y="13"/>
                    <a:pt x="113" y="13"/>
                    <a:pt x="113" y="13"/>
                  </a:cubicBezTo>
                  <a:cubicBezTo>
                    <a:pt x="111" y="12"/>
                    <a:pt x="109" y="11"/>
                    <a:pt x="107" y="10"/>
                  </a:cubicBezTo>
                  <a:cubicBezTo>
                    <a:pt x="107" y="10"/>
                    <a:pt x="107" y="10"/>
                    <a:pt x="107" y="10"/>
                  </a:cubicBezTo>
                  <a:cubicBezTo>
                    <a:pt x="105" y="9"/>
                    <a:pt x="104" y="9"/>
                    <a:pt x="103" y="8"/>
                  </a:cubicBezTo>
                  <a:cubicBezTo>
                    <a:pt x="100" y="7"/>
                    <a:pt x="97" y="6"/>
                    <a:pt x="94" y="5"/>
                  </a:cubicBezTo>
                  <a:cubicBezTo>
                    <a:pt x="88" y="4"/>
                    <a:pt x="82" y="2"/>
                    <a:pt x="76" y="1"/>
                  </a:cubicBezTo>
                  <a:cubicBezTo>
                    <a:pt x="73" y="1"/>
                    <a:pt x="69" y="1"/>
                    <a:pt x="66" y="0"/>
                  </a:cubicBezTo>
                  <a:cubicBezTo>
                    <a:pt x="64" y="0"/>
                    <a:pt x="62" y="0"/>
                    <a:pt x="61"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8" name="î$ḷîḓe"/>
            <p:cNvSpPr/>
            <p:nvPr userDrawn="1">
              <p:custDataLst>
                <p:tags r:id="rId56"/>
              </p:custDataLst>
            </p:nvPr>
          </p:nvSpPr>
          <p:spPr bwMode="auto">
            <a:xfrm>
              <a:off x="10768180" y="2727387"/>
              <a:ext cx="494278" cy="94523"/>
            </a:xfrm>
            <a:custGeom>
              <a:avLst/>
              <a:gdLst>
                <a:gd name="T0" fmla="*/ 65 w 121"/>
                <a:gd name="T1" fmla="*/ 0 h 23"/>
                <a:gd name="T2" fmla="*/ 65 w 121"/>
                <a:gd name="T3" fmla="*/ 1 h 23"/>
                <a:gd name="T4" fmla="*/ 93 w 121"/>
                <a:gd name="T5" fmla="*/ 7 h 23"/>
                <a:gd name="T6" fmla="*/ 95 w 121"/>
                <a:gd name="T7" fmla="*/ 7 h 23"/>
                <a:gd name="T8" fmla="*/ 104 w 121"/>
                <a:gd name="T9" fmla="*/ 11 h 23"/>
                <a:gd name="T10" fmla="*/ 104 w 121"/>
                <a:gd name="T11" fmla="*/ 11 h 23"/>
                <a:gd name="T12" fmla="*/ 105 w 121"/>
                <a:gd name="T13" fmla="*/ 11 h 23"/>
                <a:gd name="T14" fmla="*/ 105 w 121"/>
                <a:gd name="T15" fmla="*/ 11 h 23"/>
                <a:gd name="T16" fmla="*/ 108 w 121"/>
                <a:gd name="T17" fmla="*/ 13 h 23"/>
                <a:gd name="T18" fmla="*/ 111 w 121"/>
                <a:gd name="T19" fmla="*/ 15 h 23"/>
                <a:gd name="T20" fmla="*/ 114 w 121"/>
                <a:gd name="T21" fmla="*/ 16 h 23"/>
                <a:gd name="T22" fmla="*/ 120 w 121"/>
                <a:gd name="T23" fmla="*/ 20 h 23"/>
                <a:gd name="T24" fmla="*/ 120 w 121"/>
                <a:gd name="T25" fmla="*/ 20 h 23"/>
                <a:gd name="T26" fmla="*/ 121 w 121"/>
                <a:gd name="T27" fmla="*/ 19 h 23"/>
                <a:gd name="T28" fmla="*/ 115 w 121"/>
                <a:gd name="T29" fmla="*/ 16 h 23"/>
                <a:gd name="T30" fmla="*/ 111 w 121"/>
                <a:gd name="T31" fmla="*/ 14 h 23"/>
                <a:gd name="T32" fmla="*/ 109 w 121"/>
                <a:gd name="T33" fmla="*/ 13 h 23"/>
                <a:gd name="T34" fmla="*/ 105 w 121"/>
                <a:gd name="T35" fmla="*/ 10 h 23"/>
                <a:gd name="T36" fmla="*/ 105 w 121"/>
                <a:gd name="T37" fmla="*/ 10 h 23"/>
                <a:gd name="T38" fmla="*/ 98 w 121"/>
                <a:gd name="T39" fmla="*/ 8 h 23"/>
                <a:gd name="T40" fmla="*/ 93 w 121"/>
                <a:gd name="T41" fmla="*/ 6 h 23"/>
                <a:gd name="T42" fmla="*/ 73 w 121"/>
                <a:gd name="T43" fmla="*/ 1 h 23"/>
                <a:gd name="T44" fmla="*/ 65 w 121"/>
                <a:gd name="T45" fmla="*/ 0 h 23"/>
                <a:gd name="T46" fmla="*/ 58 w 121"/>
                <a:gd name="T47" fmla="*/ 0 h 23"/>
                <a:gd name="T48" fmla="*/ 46 w 121"/>
                <a:gd name="T49" fmla="*/ 1 h 23"/>
                <a:gd name="T50" fmla="*/ 23 w 121"/>
                <a:gd name="T51" fmla="*/ 8 h 23"/>
                <a:gd name="T52" fmla="*/ 22 w 121"/>
                <a:gd name="T53" fmla="*/ 9 h 23"/>
                <a:gd name="T54" fmla="*/ 0 w 121"/>
                <a:gd name="T55" fmla="*/ 23 h 23"/>
                <a:gd name="T56" fmla="*/ 0 w 121"/>
                <a:gd name="T57" fmla="*/ 23 h 23"/>
                <a:gd name="T58" fmla="*/ 0 w 121"/>
                <a:gd name="T59" fmla="*/ 23 h 23"/>
                <a:gd name="T60" fmla="*/ 20 w 121"/>
                <a:gd name="T61" fmla="*/ 10 h 23"/>
                <a:gd name="T62" fmla="*/ 21 w 121"/>
                <a:gd name="T63" fmla="*/ 9 h 23"/>
                <a:gd name="T64" fmla="*/ 21 w 121"/>
                <a:gd name="T65" fmla="*/ 9 h 23"/>
                <a:gd name="T66" fmla="*/ 22 w 121"/>
                <a:gd name="T67" fmla="*/ 9 h 23"/>
                <a:gd name="T68" fmla="*/ 22 w 121"/>
                <a:gd name="T69" fmla="*/ 9 h 23"/>
                <a:gd name="T70" fmla="*/ 22 w 121"/>
                <a:gd name="T71" fmla="*/ 9 h 23"/>
                <a:gd name="T72" fmla="*/ 44 w 121"/>
                <a:gd name="T73" fmla="*/ 2 h 23"/>
                <a:gd name="T74" fmla="*/ 58 w 121"/>
                <a:gd name="T75" fmla="*/ 1 h 23"/>
                <a:gd name="T76" fmla="*/ 64 w 121"/>
                <a:gd name="T77" fmla="*/ 1 h 23"/>
                <a:gd name="T78" fmla="*/ 64 w 121"/>
                <a:gd name="T79" fmla="*/ 0 h 23"/>
                <a:gd name="T80" fmla="*/ 58 w 121"/>
                <a:gd name="T8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23">
                  <a:moveTo>
                    <a:pt x="65" y="0"/>
                  </a:moveTo>
                  <a:cubicBezTo>
                    <a:pt x="65" y="0"/>
                    <a:pt x="65" y="1"/>
                    <a:pt x="65" y="1"/>
                  </a:cubicBezTo>
                  <a:cubicBezTo>
                    <a:pt x="75" y="2"/>
                    <a:pt x="84" y="4"/>
                    <a:pt x="93" y="7"/>
                  </a:cubicBezTo>
                  <a:cubicBezTo>
                    <a:pt x="93" y="7"/>
                    <a:pt x="94" y="7"/>
                    <a:pt x="95" y="7"/>
                  </a:cubicBezTo>
                  <a:cubicBezTo>
                    <a:pt x="98" y="8"/>
                    <a:pt x="101" y="10"/>
                    <a:pt x="104" y="11"/>
                  </a:cubicBezTo>
                  <a:cubicBezTo>
                    <a:pt x="104" y="11"/>
                    <a:pt x="104" y="11"/>
                    <a:pt x="104" y="11"/>
                  </a:cubicBezTo>
                  <a:cubicBezTo>
                    <a:pt x="104" y="11"/>
                    <a:pt x="105" y="11"/>
                    <a:pt x="105" y="11"/>
                  </a:cubicBezTo>
                  <a:cubicBezTo>
                    <a:pt x="105" y="11"/>
                    <a:pt x="105" y="11"/>
                    <a:pt x="105" y="11"/>
                  </a:cubicBezTo>
                  <a:cubicBezTo>
                    <a:pt x="106" y="12"/>
                    <a:pt x="107" y="12"/>
                    <a:pt x="108" y="13"/>
                  </a:cubicBezTo>
                  <a:cubicBezTo>
                    <a:pt x="109" y="13"/>
                    <a:pt x="110" y="14"/>
                    <a:pt x="111" y="15"/>
                  </a:cubicBezTo>
                  <a:cubicBezTo>
                    <a:pt x="112" y="15"/>
                    <a:pt x="113" y="16"/>
                    <a:pt x="114" y="16"/>
                  </a:cubicBezTo>
                  <a:cubicBezTo>
                    <a:pt x="116" y="17"/>
                    <a:pt x="118" y="18"/>
                    <a:pt x="120" y="20"/>
                  </a:cubicBezTo>
                  <a:cubicBezTo>
                    <a:pt x="120" y="20"/>
                    <a:pt x="120" y="20"/>
                    <a:pt x="120" y="20"/>
                  </a:cubicBezTo>
                  <a:cubicBezTo>
                    <a:pt x="121" y="20"/>
                    <a:pt x="121" y="19"/>
                    <a:pt x="121" y="19"/>
                  </a:cubicBezTo>
                  <a:cubicBezTo>
                    <a:pt x="119" y="18"/>
                    <a:pt x="117" y="17"/>
                    <a:pt x="115" y="16"/>
                  </a:cubicBezTo>
                  <a:cubicBezTo>
                    <a:pt x="114" y="15"/>
                    <a:pt x="113" y="15"/>
                    <a:pt x="111" y="14"/>
                  </a:cubicBezTo>
                  <a:cubicBezTo>
                    <a:pt x="111" y="13"/>
                    <a:pt x="110" y="13"/>
                    <a:pt x="109" y="13"/>
                  </a:cubicBezTo>
                  <a:cubicBezTo>
                    <a:pt x="108" y="12"/>
                    <a:pt x="106" y="11"/>
                    <a:pt x="105" y="10"/>
                  </a:cubicBezTo>
                  <a:cubicBezTo>
                    <a:pt x="105" y="10"/>
                    <a:pt x="105" y="10"/>
                    <a:pt x="105" y="10"/>
                  </a:cubicBezTo>
                  <a:cubicBezTo>
                    <a:pt x="102" y="9"/>
                    <a:pt x="100" y="9"/>
                    <a:pt x="98" y="8"/>
                  </a:cubicBezTo>
                  <a:cubicBezTo>
                    <a:pt x="96" y="7"/>
                    <a:pt x="95" y="6"/>
                    <a:pt x="93" y="6"/>
                  </a:cubicBezTo>
                  <a:cubicBezTo>
                    <a:pt x="86" y="4"/>
                    <a:pt x="79" y="2"/>
                    <a:pt x="73" y="1"/>
                  </a:cubicBezTo>
                  <a:cubicBezTo>
                    <a:pt x="70" y="1"/>
                    <a:pt x="68" y="0"/>
                    <a:pt x="65" y="0"/>
                  </a:cubicBezTo>
                  <a:moveTo>
                    <a:pt x="58" y="0"/>
                  </a:moveTo>
                  <a:cubicBezTo>
                    <a:pt x="54" y="0"/>
                    <a:pt x="50" y="0"/>
                    <a:pt x="46" y="1"/>
                  </a:cubicBezTo>
                  <a:cubicBezTo>
                    <a:pt x="38" y="2"/>
                    <a:pt x="30" y="5"/>
                    <a:pt x="23" y="8"/>
                  </a:cubicBezTo>
                  <a:cubicBezTo>
                    <a:pt x="22" y="8"/>
                    <a:pt x="22" y="8"/>
                    <a:pt x="22" y="9"/>
                  </a:cubicBezTo>
                  <a:cubicBezTo>
                    <a:pt x="14" y="12"/>
                    <a:pt x="6" y="16"/>
                    <a:pt x="0" y="23"/>
                  </a:cubicBezTo>
                  <a:cubicBezTo>
                    <a:pt x="0" y="23"/>
                    <a:pt x="0" y="23"/>
                    <a:pt x="0" y="23"/>
                  </a:cubicBezTo>
                  <a:cubicBezTo>
                    <a:pt x="0" y="23"/>
                    <a:pt x="0" y="23"/>
                    <a:pt x="0" y="23"/>
                  </a:cubicBezTo>
                  <a:cubicBezTo>
                    <a:pt x="6" y="17"/>
                    <a:pt x="13" y="14"/>
                    <a:pt x="20" y="10"/>
                  </a:cubicBezTo>
                  <a:cubicBezTo>
                    <a:pt x="20" y="10"/>
                    <a:pt x="21" y="10"/>
                    <a:pt x="21" y="9"/>
                  </a:cubicBezTo>
                  <a:cubicBezTo>
                    <a:pt x="21" y="9"/>
                    <a:pt x="21" y="9"/>
                    <a:pt x="21" y="9"/>
                  </a:cubicBezTo>
                  <a:cubicBezTo>
                    <a:pt x="21" y="9"/>
                    <a:pt x="22" y="9"/>
                    <a:pt x="22" y="9"/>
                  </a:cubicBezTo>
                  <a:cubicBezTo>
                    <a:pt x="22" y="9"/>
                    <a:pt x="22" y="9"/>
                    <a:pt x="22" y="9"/>
                  </a:cubicBezTo>
                  <a:cubicBezTo>
                    <a:pt x="22" y="9"/>
                    <a:pt x="22" y="9"/>
                    <a:pt x="22" y="9"/>
                  </a:cubicBezTo>
                  <a:cubicBezTo>
                    <a:pt x="29" y="6"/>
                    <a:pt x="37" y="3"/>
                    <a:pt x="44" y="2"/>
                  </a:cubicBezTo>
                  <a:cubicBezTo>
                    <a:pt x="49" y="1"/>
                    <a:pt x="54" y="1"/>
                    <a:pt x="58" y="1"/>
                  </a:cubicBezTo>
                  <a:cubicBezTo>
                    <a:pt x="60" y="1"/>
                    <a:pt x="62" y="1"/>
                    <a:pt x="64" y="1"/>
                  </a:cubicBezTo>
                  <a:cubicBezTo>
                    <a:pt x="64" y="1"/>
                    <a:pt x="64" y="0"/>
                    <a:pt x="64" y="0"/>
                  </a:cubicBezTo>
                  <a:cubicBezTo>
                    <a:pt x="62" y="0"/>
                    <a:pt x="60" y="0"/>
                    <a:pt x="58"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9" name="iṩliḓé"/>
            <p:cNvSpPr/>
            <p:nvPr userDrawn="1">
              <p:custDataLst>
                <p:tags r:id="rId57"/>
              </p:custDataLst>
            </p:nvPr>
          </p:nvSpPr>
          <p:spPr bwMode="auto">
            <a:xfrm>
              <a:off x="10919809" y="3042464"/>
              <a:ext cx="200861" cy="23630"/>
            </a:xfrm>
            <a:custGeom>
              <a:avLst/>
              <a:gdLst>
                <a:gd name="T0" fmla="*/ 28 w 49"/>
                <a:gd name="T1" fmla="*/ 0 h 6"/>
                <a:gd name="T2" fmla="*/ 25 w 49"/>
                <a:gd name="T3" fmla="*/ 0 h 6"/>
                <a:gd name="T4" fmla="*/ 13 w 49"/>
                <a:gd name="T5" fmla="*/ 1 h 6"/>
                <a:gd name="T6" fmla="*/ 1 w 49"/>
                <a:gd name="T7" fmla="*/ 5 h 6"/>
                <a:gd name="T8" fmla="*/ 1 w 49"/>
                <a:gd name="T9" fmla="*/ 6 h 6"/>
                <a:gd name="T10" fmla="*/ 1 w 49"/>
                <a:gd name="T11" fmla="*/ 6 h 6"/>
                <a:gd name="T12" fmla="*/ 1 w 49"/>
                <a:gd name="T13" fmla="*/ 6 h 6"/>
                <a:gd name="T14" fmla="*/ 1 w 49"/>
                <a:gd name="T15" fmla="*/ 6 h 6"/>
                <a:gd name="T16" fmla="*/ 1 w 49"/>
                <a:gd name="T17" fmla="*/ 6 h 6"/>
                <a:gd name="T18" fmla="*/ 1 w 49"/>
                <a:gd name="T19" fmla="*/ 6 h 6"/>
                <a:gd name="T20" fmla="*/ 13 w 49"/>
                <a:gd name="T21" fmla="*/ 2 h 6"/>
                <a:gd name="T22" fmla="*/ 13 w 49"/>
                <a:gd name="T23" fmla="*/ 2 h 6"/>
                <a:gd name="T24" fmla="*/ 13 w 49"/>
                <a:gd name="T25" fmla="*/ 1 h 6"/>
                <a:gd name="T26" fmla="*/ 14 w 49"/>
                <a:gd name="T27" fmla="*/ 2 h 6"/>
                <a:gd name="T28" fmla="*/ 14 w 49"/>
                <a:gd name="T29" fmla="*/ 2 h 6"/>
                <a:gd name="T30" fmla="*/ 24 w 49"/>
                <a:gd name="T31" fmla="*/ 0 h 6"/>
                <a:gd name="T32" fmla="*/ 28 w 49"/>
                <a:gd name="T33" fmla="*/ 0 h 6"/>
                <a:gd name="T34" fmla="*/ 28 w 49"/>
                <a:gd name="T35" fmla="*/ 0 h 6"/>
                <a:gd name="T36" fmla="*/ 28 w 49"/>
                <a:gd name="T37" fmla="*/ 0 h 6"/>
                <a:gd name="T38" fmla="*/ 34 w 49"/>
                <a:gd name="T39" fmla="*/ 1 h 6"/>
                <a:gd name="T40" fmla="*/ 39 w 49"/>
                <a:gd name="T41" fmla="*/ 2 h 6"/>
                <a:gd name="T42" fmla="*/ 40 w 49"/>
                <a:gd name="T43" fmla="*/ 1 h 6"/>
                <a:gd name="T44" fmla="*/ 40 w 49"/>
                <a:gd name="T45" fmla="*/ 1 h 6"/>
                <a:gd name="T46" fmla="*/ 40 w 49"/>
                <a:gd name="T47" fmla="*/ 2 h 6"/>
                <a:gd name="T48" fmla="*/ 40 w 49"/>
                <a:gd name="T49" fmla="*/ 2 h 6"/>
                <a:gd name="T50" fmla="*/ 43 w 49"/>
                <a:gd name="T51" fmla="*/ 3 h 6"/>
                <a:gd name="T52" fmla="*/ 48 w 49"/>
                <a:gd name="T53" fmla="*/ 5 h 6"/>
                <a:gd name="T54" fmla="*/ 48 w 49"/>
                <a:gd name="T55" fmla="*/ 5 h 6"/>
                <a:gd name="T56" fmla="*/ 48 w 49"/>
                <a:gd name="T57" fmla="*/ 5 h 6"/>
                <a:gd name="T58" fmla="*/ 48 w 49"/>
                <a:gd name="T59" fmla="*/ 5 h 6"/>
                <a:gd name="T60" fmla="*/ 48 w 49"/>
                <a:gd name="T61" fmla="*/ 4 h 6"/>
                <a:gd name="T62" fmla="*/ 48 w 49"/>
                <a:gd name="T63" fmla="*/ 4 h 6"/>
                <a:gd name="T64" fmla="*/ 48 w 49"/>
                <a:gd name="T65" fmla="*/ 4 h 6"/>
                <a:gd name="T66" fmla="*/ 44 w 49"/>
                <a:gd name="T67" fmla="*/ 2 h 6"/>
                <a:gd name="T68" fmla="*/ 40 w 49"/>
                <a:gd name="T69" fmla="*/ 1 h 6"/>
                <a:gd name="T70" fmla="*/ 40 w 49"/>
                <a:gd name="T71" fmla="*/ 1 h 6"/>
                <a:gd name="T72" fmla="*/ 34 w 49"/>
                <a:gd name="T73" fmla="*/ 0 h 6"/>
                <a:gd name="T74" fmla="*/ 28 w 49"/>
                <a:gd name="T75" fmla="*/ 0 h 6"/>
                <a:gd name="T76" fmla="*/ 28 w 49"/>
                <a:gd name="T7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6">
                  <a:moveTo>
                    <a:pt x="28" y="0"/>
                  </a:moveTo>
                  <a:cubicBezTo>
                    <a:pt x="27" y="0"/>
                    <a:pt x="26" y="0"/>
                    <a:pt x="25" y="0"/>
                  </a:cubicBezTo>
                  <a:cubicBezTo>
                    <a:pt x="21" y="0"/>
                    <a:pt x="17" y="0"/>
                    <a:pt x="13" y="1"/>
                  </a:cubicBezTo>
                  <a:cubicBezTo>
                    <a:pt x="9" y="2"/>
                    <a:pt x="5" y="3"/>
                    <a:pt x="1" y="5"/>
                  </a:cubicBezTo>
                  <a:cubicBezTo>
                    <a:pt x="1" y="6"/>
                    <a:pt x="1" y="6"/>
                    <a:pt x="1" y="6"/>
                  </a:cubicBezTo>
                  <a:cubicBezTo>
                    <a:pt x="1" y="6"/>
                    <a:pt x="1" y="6"/>
                    <a:pt x="1" y="6"/>
                  </a:cubicBezTo>
                  <a:cubicBezTo>
                    <a:pt x="0" y="6"/>
                    <a:pt x="1" y="6"/>
                    <a:pt x="1" y="6"/>
                  </a:cubicBezTo>
                  <a:cubicBezTo>
                    <a:pt x="1" y="6"/>
                    <a:pt x="1" y="6"/>
                    <a:pt x="1" y="6"/>
                  </a:cubicBezTo>
                  <a:cubicBezTo>
                    <a:pt x="1" y="6"/>
                    <a:pt x="1" y="6"/>
                    <a:pt x="1" y="6"/>
                  </a:cubicBezTo>
                  <a:cubicBezTo>
                    <a:pt x="1" y="6"/>
                    <a:pt x="1" y="6"/>
                    <a:pt x="1" y="6"/>
                  </a:cubicBezTo>
                  <a:cubicBezTo>
                    <a:pt x="5" y="4"/>
                    <a:pt x="9" y="3"/>
                    <a:pt x="13" y="2"/>
                  </a:cubicBezTo>
                  <a:cubicBezTo>
                    <a:pt x="13" y="2"/>
                    <a:pt x="13" y="2"/>
                    <a:pt x="13" y="2"/>
                  </a:cubicBezTo>
                  <a:cubicBezTo>
                    <a:pt x="13" y="1"/>
                    <a:pt x="13" y="1"/>
                    <a:pt x="13" y="1"/>
                  </a:cubicBezTo>
                  <a:cubicBezTo>
                    <a:pt x="13" y="1"/>
                    <a:pt x="14" y="1"/>
                    <a:pt x="14" y="2"/>
                  </a:cubicBezTo>
                  <a:cubicBezTo>
                    <a:pt x="14" y="2"/>
                    <a:pt x="14" y="2"/>
                    <a:pt x="14" y="2"/>
                  </a:cubicBezTo>
                  <a:cubicBezTo>
                    <a:pt x="17" y="1"/>
                    <a:pt x="21" y="1"/>
                    <a:pt x="24" y="0"/>
                  </a:cubicBezTo>
                  <a:cubicBezTo>
                    <a:pt x="25" y="0"/>
                    <a:pt x="27" y="0"/>
                    <a:pt x="28" y="0"/>
                  </a:cubicBezTo>
                  <a:cubicBezTo>
                    <a:pt x="28" y="0"/>
                    <a:pt x="28" y="0"/>
                    <a:pt x="28" y="0"/>
                  </a:cubicBezTo>
                  <a:cubicBezTo>
                    <a:pt x="28" y="0"/>
                    <a:pt x="28" y="0"/>
                    <a:pt x="28" y="0"/>
                  </a:cubicBezTo>
                  <a:cubicBezTo>
                    <a:pt x="30" y="0"/>
                    <a:pt x="32" y="1"/>
                    <a:pt x="34" y="1"/>
                  </a:cubicBezTo>
                  <a:cubicBezTo>
                    <a:pt x="36" y="1"/>
                    <a:pt x="38" y="1"/>
                    <a:pt x="39" y="2"/>
                  </a:cubicBezTo>
                  <a:cubicBezTo>
                    <a:pt x="39" y="1"/>
                    <a:pt x="40" y="1"/>
                    <a:pt x="40" y="1"/>
                  </a:cubicBezTo>
                  <a:cubicBezTo>
                    <a:pt x="40" y="1"/>
                    <a:pt x="40" y="1"/>
                    <a:pt x="40" y="1"/>
                  </a:cubicBezTo>
                  <a:cubicBezTo>
                    <a:pt x="40" y="1"/>
                    <a:pt x="40" y="1"/>
                    <a:pt x="40" y="2"/>
                  </a:cubicBezTo>
                  <a:cubicBezTo>
                    <a:pt x="40" y="2"/>
                    <a:pt x="40" y="2"/>
                    <a:pt x="40" y="2"/>
                  </a:cubicBezTo>
                  <a:cubicBezTo>
                    <a:pt x="41" y="2"/>
                    <a:pt x="42" y="2"/>
                    <a:pt x="43" y="3"/>
                  </a:cubicBezTo>
                  <a:cubicBezTo>
                    <a:pt x="45" y="3"/>
                    <a:pt x="46" y="4"/>
                    <a:pt x="48" y="5"/>
                  </a:cubicBezTo>
                  <a:cubicBezTo>
                    <a:pt x="48" y="5"/>
                    <a:pt x="48" y="5"/>
                    <a:pt x="48" y="5"/>
                  </a:cubicBezTo>
                  <a:cubicBezTo>
                    <a:pt x="48" y="5"/>
                    <a:pt x="48" y="5"/>
                    <a:pt x="48" y="5"/>
                  </a:cubicBezTo>
                  <a:cubicBezTo>
                    <a:pt x="48" y="5"/>
                    <a:pt x="48" y="5"/>
                    <a:pt x="48" y="5"/>
                  </a:cubicBezTo>
                  <a:cubicBezTo>
                    <a:pt x="48" y="5"/>
                    <a:pt x="49" y="4"/>
                    <a:pt x="48" y="4"/>
                  </a:cubicBezTo>
                  <a:cubicBezTo>
                    <a:pt x="48" y="4"/>
                    <a:pt x="48" y="4"/>
                    <a:pt x="48" y="4"/>
                  </a:cubicBezTo>
                  <a:cubicBezTo>
                    <a:pt x="48" y="4"/>
                    <a:pt x="48" y="4"/>
                    <a:pt x="48" y="4"/>
                  </a:cubicBezTo>
                  <a:cubicBezTo>
                    <a:pt x="47" y="3"/>
                    <a:pt x="45" y="3"/>
                    <a:pt x="44" y="2"/>
                  </a:cubicBezTo>
                  <a:cubicBezTo>
                    <a:pt x="43" y="2"/>
                    <a:pt x="41" y="1"/>
                    <a:pt x="40" y="1"/>
                  </a:cubicBezTo>
                  <a:cubicBezTo>
                    <a:pt x="40" y="1"/>
                    <a:pt x="40" y="1"/>
                    <a:pt x="40" y="1"/>
                  </a:cubicBezTo>
                  <a:cubicBezTo>
                    <a:pt x="38" y="0"/>
                    <a:pt x="36" y="0"/>
                    <a:pt x="34" y="0"/>
                  </a:cubicBezTo>
                  <a:cubicBezTo>
                    <a:pt x="32" y="0"/>
                    <a:pt x="30" y="0"/>
                    <a:pt x="28" y="0"/>
                  </a:cubicBezTo>
                  <a:cubicBezTo>
                    <a:pt x="28" y="0"/>
                    <a:pt x="28" y="0"/>
                    <a:pt x="28"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0" name="iṩḻíḋê"/>
            <p:cNvSpPr/>
            <p:nvPr userDrawn="1">
              <p:custDataLst>
                <p:tags r:id="rId58"/>
              </p:custDataLst>
            </p:nvPr>
          </p:nvSpPr>
          <p:spPr bwMode="auto">
            <a:xfrm>
              <a:off x="10911933" y="3026709"/>
              <a:ext cx="216616" cy="31508"/>
            </a:xfrm>
            <a:custGeom>
              <a:avLst/>
              <a:gdLst>
                <a:gd name="T0" fmla="*/ 26 w 53"/>
                <a:gd name="T1" fmla="*/ 0 h 8"/>
                <a:gd name="T2" fmla="*/ 25 w 53"/>
                <a:gd name="T3" fmla="*/ 0 h 8"/>
                <a:gd name="T4" fmla="*/ 15 w 53"/>
                <a:gd name="T5" fmla="*/ 2 h 8"/>
                <a:gd name="T6" fmla="*/ 15 w 53"/>
                <a:gd name="T7" fmla="*/ 2 h 8"/>
                <a:gd name="T8" fmla="*/ 14 w 53"/>
                <a:gd name="T9" fmla="*/ 2 h 8"/>
                <a:gd name="T10" fmla="*/ 14 w 53"/>
                <a:gd name="T11" fmla="*/ 2 h 8"/>
                <a:gd name="T12" fmla="*/ 14 w 53"/>
                <a:gd name="T13" fmla="*/ 2 h 8"/>
                <a:gd name="T14" fmla="*/ 1 w 53"/>
                <a:gd name="T15" fmla="*/ 7 h 8"/>
                <a:gd name="T16" fmla="*/ 1 w 53"/>
                <a:gd name="T17" fmla="*/ 7 h 8"/>
                <a:gd name="T18" fmla="*/ 1 w 53"/>
                <a:gd name="T19" fmla="*/ 7 h 8"/>
                <a:gd name="T20" fmla="*/ 1 w 53"/>
                <a:gd name="T21" fmla="*/ 8 h 8"/>
                <a:gd name="T22" fmla="*/ 1 w 53"/>
                <a:gd name="T23" fmla="*/ 8 h 8"/>
                <a:gd name="T24" fmla="*/ 1 w 53"/>
                <a:gd name="T25" fmla="*/ 8 h 8"/>
                <a:gd name="T26" fmla="*/ 1 w 53"/>
                <a:gd name="T27" fmla="*/ 8 h 8"/>
                <a:gd name="T28" fmla="*/ 14 w 53"/>
                <a:gd name="T29" fmla="*/ 2 h 8"/>
                <a:gd name="T30" fmla="*/ 26 w 53"/>
                <a:gd name="T31" fmla="*/ 1 h 8"/>
                <a:gd name="T32" fmla="*/ 26 w 53"/>
                <a:gd name="T33" fmla="*/ 1 h 8"/>
                <a:gd name="T34" fmla="*/ 30 w 53"/>
                <a:gd name="T35" fmla="*/ 1 h 8"/>
                <a:gd name="T36" fmla="*/ 37 w 53"/>
                <a:gd name="T37" fmla="*/ 2 h 8"/>
                <a:gd name="T38" fmla="*/ 39 w 53"/>
                <a:gd name="T39" fmla="*/ 2 h 8"/>
                <a:gd name="T40" fmla="*/ 42 w 53"/>
                <a:gd name="T41" fmla="*/ 3 h 8"/>
                <a:gd name="T42" fmla="*/ 42 w 53"/>
                <a:gd name="T43" fmla="*/ 3 h 8"/>
                <a:gd name="T44" fmla="*/ 46 w 53"/>
                <a:gd name="T45" fmla="*/ 4 h 8"/>
                <a:gd name="T46" fmla="*/ 47 w 53"/>
                <a:gd name="T47" fmla="*/ 4 h 8"/>
                <a:gd name="T48" fmla="*/ 52 w 53"/>
                <a:gd name="T49" fmla="*/ 6 h 8"/>
                <a:gd name="T50" fmla="*/ 52 w 53"/>
                <a:gd name="T51" fmla="*/ 6 h 8"/>
                <a:gd name="T52" fmla="*/ 52 w 53"/>
                <a:gd name="T53" fmla="*/ 6 h 8"/>
                <a:gd name="T54" fmla="*/ 53 w 53"/>
                <a:gd name="T55" fmla="*/ 5 h 8"/>
                <a:gd name="T56" fmla="*/ 52 w 53"/>
                <a:gd name="T57" fmla="*/ 5 h 8"/>
                <a:gd name="T58" fmla="*/ 47 w 53"/>
                <a:gd name="T59" fmla="*/ 4 h 8"/>
                <a:gd name="T60" fmla="*/ 46 w 53"/>
                <a:gd name="T61" fmla="*/ 3 h 8"/>
                <a:gd name="T62" fmla="*/ 43 w 53"/>
                <a:gd name="T63" fmla="*/ 2 h 8"/>
                <a:gd name="T64" fmla="*/ 43 w 53"/>
                <a:gd name="T65" fmla="*/ 2 h 8"/>
                <a:gd name="T66" fmla="*/ 43 w 53"/>
                <a:gd name="T67" fmla="*/ 2 h 8"/>
                <a:gd name="T68" fmla="*/ 42 w 53"/>
                <a:gd name="T69" fmla="*/ 3 h 8"/>
                <a:gd name="T70" fmla="*/ 42 w 53"/>
                <a:gd name="T71" fmla="*/ 2 h 8"/>
                <a:gd name="T72" fmla="*/ 39 w 53"/>
                <a:gd name="T73" fmla="*/ 2 h 8"/>
                <a:gd name="T74" fmla="*/ 37 w 53"/>
                <a:gd name="T75" fmla="*/ 1 h 8"/>
                <a:gd name="T76" fmla="*/ 31 w 53"/>
                <a:gd name="T77" fmla="*/ 0 h 8"/>
                <a:gd name="T78" fmla="*/ 31 w 53"/>
                <a:gd name="T79" fmla="*/ 1 h 8"/>
                <a:gd name="T80" fmla="*/ 30 w 53"/>
                <a:gd name="T81" fmla="*/ 1 h 8"/>
                <a:gd name="T82" fmla="*/ 30 w 53"/>
                <a:gd name="T83" fmla="*/ 1 h 8"/>
                <a:gd name="T84" fmla="*/ 30 w 53"/>
                <a:gd name="T85" fmla="*/ 0 h 8"/>
                <a:gd name="T86" fmla="*/ 26 w 53"/>
                <a:gd name="T8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 h="8">
                  <a:moveTo>
                    <a:pt x="26" y="0"/>
                  </a:moveTo>
                  <a:cubicBezTo>
                    <a:pt x="26" y="0"/>
                    <a:pt x="26" y="0"/>
                    <a:pt x="25" y="0"/>
                  </a:cubicBezTo>
                  <a:cubicBezTo>
                    <a:pt x="21" y="0"/>
                    <a:pt x="18" y="1"/>
                    <a:pt x="15" y="2"/>
                  </a:cubicBezTo>
                  <a:cubicBezTo>
                    <a:pt x="15" y="2"/>
                    <a:pt x="15" y="2"/>
                    <a:pt x="15" y="2"/>
                  </a:cubicBezTo>
                  <a:cubicBezTo>
                    <a:pt x="15" y="2"/>
                    <a:pt x="14" y="2"/>
                    <a:pt x="14" y="2"/>
                  </a:cubicBezTo>
                  <a:cubicBezTo>
                    <a:pt x="14" y="2"/>
                    <a:pt x="14" y="2"/>
                    <a:pt x="14" y="2"/>
                  </a:cubicBezTo>
                  <a:cubicBezTo>
                    <a:pt x="14" y="2"/>
                    <a:pt x="14" y="2"/>
                    <a:pt x="14" y="2"/>
                  </a:cubicBezTo>
                  <a:cubicBezTo>
                    <a:pt x="9" y="3"/>
                    <a:pt x="5" y="5"/>
                    <a:pt x="1" y="7"/>
                  </a:cubicBezTo>
                  <a:cubicBezTo>
                    <a:pt x="1" y="7"/>
                    <a:pt x="1" y="7"/>
                    <a:pt x="1" y="7"/>
                  </a:cubicBezTo>
                  <a:cubicBezTo>
                    <a:pt x="1" y="7"/>
                    <a:pt x="1" y="7"/>
                    <a:pt x="1" y="7"/>
                  </a:cubicBezTo>
                  <a:cubicBezTo>
                    <a:pt x="0" y="7"/>
                    <a:pt x="0" y="8"/>
                    <a:pt x="1" y="8"/>
                  </a:cubicBezTo>
                  <a:cubicBezTo>
                    <a:pt x="1" y="8"/>
                    <a:pt x="1" y="8"/>
                    <a:pt x="1" y="8"/>
                  </a:cubicBezTo>
                  <a:cubicBezTo>
                    <a:pt x="1" y="8"/>
                    <a:pt x="1" y="8"/>
                    <a:pt x="1" y="8"/>
                  </a:cubicBezTo>
                  <a:cubicBezTo>
                    <a:pt x="1" y="8"/>
                    <a:pt x="1" y="8"/>
                    <a:pt x="1" y="8"/>
                  </a:cubicBezTo>
                  <a:cubicBezTo>
                    <a:pt x="5" y="5"/>
                    <a:pt x="10" y="3"/>
                    <a:pt x="14" y="2"/>
                  </a:cubicBezTo>
                  <a:cubicBezTo>
                    <a:pt x="18" y="1"/>
                    <a:pt x="22" y="1"/>
                    <a:pt x="26" y="1"/>
                  </a:cubicBezTo>
                  <a:cubicBezTo>
                    <a:pt x="26" y="1"/>
                    <a:pt x="26" y="1"/>
                    <a:pt x="26" y="1"/>
                  </a:cubicBezTo>
                  <a:cubicBezTo>
                    <a:pt x="28" y="1"/>
                    <a:pt x="29" y="1"/>
                    <a:pt x="30" y="1"/>
                  </a:cubicBezTo>
                  <a:cubicBezTo>
                    <a:pt x="32" y="1"/>
                    <a:pt x="34" y="1"/>
                    <a:pt x="37" y="2"/>
                  </a:cubicBezTo>
                  <a:cubicBezTo>
                    <a:pt x="37" y="2"/>
                    <a:pt x="38" y="2"/>
                    <a:pt x="39" y="2"/>
                  </a:cubicBezTo>
                  <a:cubicBezTo>
                    <a:pt x="40" y="2"/>
                    <a:pt x="41" y="3"/>
                    <a:pt x="42" y="3"/>
                  </a:cubicBezTo>
                  <a:cubicBezTo>
                    <a:pt x="42" y="3"/>
                    <a:pt x="42" y="3"/>
                    <a:pt x="42" y="3"/>
                  </a:cubicBezTo>
                  <a:cubicBezTo>
                    <a:pt x="44" y="3"/>
                    <a:pt x="45" y="4"/>
                    <a:pt x="46" y="4"/>
                  </a:cubicBezTo>
                  <a:cubicBezTo>
                    <a:pt x="46" y="4"/>
                    <a:pt x="47" y="4"/>
                    <a:pt x="47" y="4"/>
                  </a:cubicBezTo>
                  <a:cubicBezTo>
                    <a:pt x="49" y="5"/>
                    <a:pt x="50" y="5"/>
                    <a:pt x="52" y="6"/>
                  </a:cubicBezTo>
                  <a:cubicBezTo>
                    <a:pt x="52" y="6"/>
                    <a:pt x="52" y="6"/>
                    <a:pt x="52" y="6"/>
                  </a:cubicBezTo>
                  <a:cubicBezTo>
                    <a:pt x="52" y="6"/>
                    <a:pt x="52" y="6"/>
                    <a:pt x="52" y="6"/>
                  </a:cubicBezTo>
                  <a:cubicBezTo>
                    <a:pt x="52" y="6"/>
                    <a:pt x="53" y="5"/>
                    <a:pt x="53" y="5"/>
                  </a:cubicBezTo>
                  <a:cubicBezTo>
                    <a:pt x="52" y="5"/>
                    <a:pt x="52" y="5"/>
                    <a:pt x="52" y="5"/>
                  </a:cubicBezTo>
                  <a:cubicBezTo>
                    <a:pt x="51" y="4"/>
                    <a:pt x="49" y="4"/>
                    <a:pt x="47" y="4"/>
                  </a:cubicBezTo>
                  <a:cubicBezTo>
                    <a:pt x="47" y="3"/>
                    <a:pt x="46" y="3"/>
                    <a:pt x="46" y="3"/>
                  </a:cubicBezTo>
                  <a:cubicBezTo>
                    <a:pt x="45" y="3"/>
                    <a:pt x="44" y="3"/>
                    <a:pt x="43" y="2"/>
                  </a:cubicBezTo>
                  <a:cubicBezTo>
                    <a:pt x="43" y="2"/>
                    <a:pt x="43" y="2"/>
                    <a:pt x="43" y="2"/>
                  </a:cubicBezTo>
                  <a:cubicBezTo>
                    <a:pt x="43" y="2"/>
                    <a:pt x="43" y="2"/>
                    <a:pt x="43" y="2"/>
                  </a:cubicBezTo>
                  <a:cubicBezTo>
                    <a:pt x="43" y="3"/>
                    <a:pt x="42" y="3"/>
                    <a:pt x="42" y="3"/>
                  </a:cubicBezTo>
                  <a:cubicBezTo>
                    <a:pt x="42" y="3"/>
                    <a:pt x="42" y="2"/>
                    <a:pt x="42" y="2"/>
                  </a:cubicBezTo>
                  <a:cubicBezTo>
                    <a:pt x="41" y="2"/>
                    <a:pt x="40" y="2"/>
                    <a:pt x="39" y="2"/>
                  </a:cubicBezTo>
                  <a:cubicBezTo>
                    <a:pt x="38" y="1"/>
                    <a:pt x="38" y="1"/>
                    <a:pt x="37" y="1"/>
                  </a:cubicBezTo>
                  <a:cubicBezTo>
                    <a:pt x="35" y="1"/>
                    <a:pt x="33" y="1"/>
                    <a:pt x="31" y="0"/>
                  </a:cubicBezTo>
                  <a:cubicBezTo>
                    <a:pt x="31" y="1"/>
                    <a:pt x="31" y="1"/>
                    <a:pt x="31" y="1"/>
                  </a:cubicBezTo>
                  <a:cubicBezTo>
                    <a:pt x="31" y="1"/>
                    <a:pt x="30" y="1"/>
                    <a:pt x="30" y="1"/>
                  </a:cubicBezTo>
                  <a:cubicBezTo>
                    <a:pt x="30" y="1"/>
                    <a:pt x="30" y="1"/>
                    <a:pt x="30" y="1"/>
                  </a:cubicBezTo>
                  <a:cubicBezTo>
                    <a:pt x="30" y="1"/>
                    <a:pt x="30" y="1"/>
                    <a:pt x="30" y="0"/>
                  </a:cubicBezTo>
                  <a:cubicBezTo>
                    <a:pt x="29" y="0"/>
                    <a:pt x="28" y="0"/>
                    <a:pt x="26"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1" name="iSḻiḍè"/>
            <p:cNvSpPr/>
            <p:nvPr userDrawn="1">
              <p:custDataLst>
                <p:tags r:id="rId59"/>
              </p:custDataLst>
            </p:nvPr>
          </p:nvSpPr>
          <p:spPr bwMode="auto">
            <a:xfrm>
              <a:off x="10951318" y="3129110"/>
              <a:ext cx="9847" cy="84677"/>
            </a:xfrm>
            <a:custGeom>
              <a:avLst/>
              <a:gdLst>
                <a:gd name="T0" fmla="*/ 0 w 2"/>
                <a:gd name="T1" fmla="*/ 0 h 21"/>
                <a:gd name="T2" fmla="*/ 0 w 2"/>
                <a:gd name="T3" fmla="*/ 0 h 21"/>
                <a:gd name="T4" fmla="*/ 0 w 2"/>
                <a:gd name="T5" fmla="*/ 0 h 21"/>
                <a:gd name="T6" fmla="*/ 0 w 2"/>
                <a:gd name="T7" fmla="*/ 0 h 21"/>
                <a:gd name="T8" fmla="*/ 2 w 2"/>
                <a:gd name="T9" fmla="*/ 21 h 21"/>
                <a:gd name="T10" fmla="*/ 2 w 2"/>
                <a:gd name="T11" fmla="*/ 21 h 21"/>
                <a:gd name="T12" fmla="*/ 0 w 2"/>
                <a:gd name="T13" fmla="*/ 1 h 21"/>
                <a:gd name="T14" fmla="*/ 0 w 2"/>
                <a:gd name="T15" fmla="*/ 0 h 21"/>
                <a:gd name="T16" fmla="*/ 0 w 2"/>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1">
                  <a:moveTo>
                    <a:pt x="0" y="0"/>
                  </a:moveTo>
                  <a:cubicBezTo>
                    <a:pt x="0" y="0"/>
                    <a:pt x="0" y="0"/>
                    <a:pt x="0" y="0"/>
                  </a:cubicBezTo>
                  <a:cubicBezTo>
                    <a:pt x="0" y="0"/>
                    <a:pt x="0" y="0"/>
                    <a:pt x="0" y="0"/>
                  </a:cubicBezTo>
                  <a:cubicBezTo>
                    <a:pt x="0" y="0"/>
                    <a:pt x="0" y="0"/>
                    <a:pt x="0" y="0"/>
                  </a:cubicBezTo>
                  <a:cubicBezTo>
                    <a:pt x="0" y="7"/>
                    <a:pt x="1" y="14"/>
                    <a:pt x="2" y="21"/>
                  </a:cubicBezTo>
                  <a:cubicBezTo>
                    <a:pt x="2" y="21"/>
                    <a:pt x="2" y="21"/>
                    <a:pt x="2" y="21"/>
                  </a:cubicBezTo>
                  <a:cubicBezTo>
                    <a:pt x="2" y="14"/>
                    <a:pt x="1" y="8"/>
                    <a:pt x="0" y="1"/>
                  </a:cubicBezTo>
                  <a:cubicBezTo>
                    <a:pt x="0" y="0"/>
                    <a:pt x="0" y="0"/>
                    <a:pt x="0" y="0"/>
                  </a:cubicBezTo>
                  <a:cubicBezTo>
                    <a:pt x="0" y="0"/>
                    <a:pt x="0" y="0"/>
                    <a:pt x="0"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2" name="íṧḷiḑê"/>
            <p:cNvSpPr/>
            <p:nvPr userDrawn="1">
              <p:custDataLst>
                <p:tags r:id="rId60"/>
              </p:custDataLst>
            </p:nvPr>
          </p:nvSpPr>
          <p:spPr bwMode="auto">
            <a:xfrm>
              <a:off x="10984794" y="3152741"/>
              <a:ext cx="7876" cy="61047"/>
            </a:xfrm>
            <a:custGeom>
              <a:avLst/>
              <a:gdLst>
                <a:gd name="T0" fmla="*/ 0 w 2"/>
                <a:gd name="T1" fmla="*/ 0 h 15"/>
                <a:gd name="T2" fmla="*/ 1 w 2"/>
                <a:gd name="T3" fmla="*/ 15 h 15"/>
                <a:gd name="T4" fmla="*/ 2 w 2"/>
                <a:gd name="T5" fmla="*/ 15 h 15"/>
                <a:gd name="T6" fmla="*/ 1 w 2"/>
                <a:gd name="T7" fmla="*/ 0 h 15"/>
                <a:gd name="T8" fmla="*/ 0 w 2"/>
                <a:gd name="T9" fmla="*/ 0 h 15"/>
              </a:gdLst>
              <a:ahLst/>
              <a:cxnLst>
                <a:cxn ang="0">
                  <a:pos x="T0" y="T1"/>
                </a:cxn>
                <a:cxn ang="0">
                  <a:pos x="T2" y="T3"/>
                </a:cxn>
                <a:cxn ang="0">
                  <a:pos x="T4" y="T5"/>
                </a:cxn>
                <a:cxn ang="0">
                  <a:pos x="T6" y="T7"/>
                </a:cxn>
                <a:cxn ang="0">
                  <a:pos x="T8" y="T9"/>
                </a:cxn>
              </a:cxnLst>
              <a:rect l="0" t="0" r="r" b="b"/>
              <a:pathLst>
                <a:path w="2" h="15">
                  <a:moveTo>
                    <a:pt x="0" y="0"/>
                  </a:moveTo>
                  <a:cubicBezTo>
                    <a:pt x="0" y="5"/>
                    <a:pt x="1" y="10"/>
                    <a:pt x="1" y="15"/>
                  </a:cubicBezTo>
                  <a:cubicBezTo>
                    <a:pt x="2" y="15"/>
                    <a:pt x="2" y="15"/>
                    <a:pt x="2" y="15"/>
                  </a:cubicBezTo>
                  <a:cubicBezTo>
                    <a:pt x="2" y="10"/>
                    <a:pt x="1" y="5"/>
                    <a:pt x="1" y="0"/>
                  </a:cubicBezTo>
                  <a:cubicBezTo>
                    <a:pt x="1" y="0"/>
                    <a:pt x="0" y="0"/>
                    <a:pt x="0"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3" name="ïŝḷiďê"/>
            <p:cNvSpPr/>
            <p:nvPr userDrawn="1">
              <p:custDataLst>
                <p:tags r:id="rId61"/>
              </p:custDataLst>
            </p:nvPr>
          </p:nvSpPr>
          <p:spPr bwMode="auto">
            <a:xfrm>
              <a:off x="11022210" y="3152741"/>
              <a:ext cx="7876" cy="61047"/>
            </a:xfrm>
            <a:custGeom>
              <a:avLst/>
              <a:gdLst>
                <a:gd name="T0" fmla="*/ 2 w 2"/>
                <a:gd name="T1" fmla="*/ 0 h 15"/>
                <a:gd name="T2" fmla="*/ 1 w 2"/>
                <a:gd name="T3" fmla="*/ 0 h 15"/>
                <a:gd name="T4" fmla="*/ 0 w 2"/>
                <a:gd name="T5" fmla="*/ 15 h 15"/>
                <a:gd name="T6" fmla="*/ 0 w 2"/>
                <a:gd name="T7" fmla="*/ 15 h 15"/>
                <a:gd name="T8" fmla="*/ 1 w 2"/>
                <a:gd name="T9" fmla="*/ 15 h 15"/>
                <a:gd name="T10" fmla="*/ 1 w 2"/>
                <a:gd name="T11" fmla="*/ 15 h 15"/>
                <a:gd name="T12" fmla="*/ 2 w 2"/>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 h="15">
                  <a:moveTo>
                    <a:pt x="2" y="0"/>
                  </a:moveTo>
                  <a:cubicBezTo>
                    <a:pt x="2" y="0"/>
                    <a:pt x="1" y="0"/>
                    <a:pt x="1" y="0"/>
                  </a:cubicBezTo>
                  <a:cubicBezTo>
                    <a:pt x="1" y="5"/>
                    <a:pt x="1" y="10"/>
                    <a:pt x="0" y="15"/>
                  </a:cubicBezTo>
                  <a:cubicBezTo>
                    <a:pt x="0" y="15"/>
                    <a:pt x="0" y="15"/>
                    <a:pt x="0" y="15"/>
                  </a:cubicBezTo>
                  <a:cubicBezTo>
                    <a:pt x="1" y="15"/>
                    <a:pt x="1" y="15"/>
                    <a:pt x="1" y="15"/>
                  </a:cubicBezTo>
                  <a:cubicBezTo>
                    <a:pt x="1" y="15"/>
                    <a:pt x="1" y="15"/>
                    <a:pt x="1" y="15"/>
                  </a:cubicBezTo>
                  <a:cubicBezTo>
                    <a:pt x="1" y="10"/>
                    <a:pt x="2" y="5"/>
                    <a:pt x="2"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4" name="ïsļiḑê"/>
            <p:cNvSpPr/>
            <p:nvPr userDrawn="1">
              <p:custDataLst>
                <p:tags r:id="rId62"/>
              </p:custDataLst>
            </p:nvPr>
          </p:nvSpPr>
          <p:spPr bwMode="auto">
            <a:xfrm>
              <a:off x="11063564" y="3129110"/>
              <a:ext cx="11816" cy="84677"/>
            </a:xfrm>
            <a:custGeom>
              <a:avLst/>
              <a:gdLst>
                <a:gd name="T0" fmla="*/ 3 w 3"/>
                <a:gd name="T1" fmla="*/ 0 h 21"/>
                <a:gd name="T2" fmla="*/ 3 w 3"/>
                <a:gd name="T3" fmla="*/ 0 h 21"/>
                <a:gd name="T4" fmla="*/ 3 w 3"/>
                <a:gd name="T5" fmla="*/ 1 h 21"/>
                <a:gd name="T6" fmla="*/ 2 w 3"/>
                <a:gd name="T7" fmla="*/ 2 h 21"/>
                <a:gd name="T8" fmla="*/ 1 w 3"/>
                <a:gd name="T9" fmla="*/ 12 h 21"/>
                <a:gd name="T10" fmla="*/ 0 w 3"/>
                <a:gd name="T11" fmla="*/ 21 h 21"/>
                <a:gd name="T12" fmla="*/ 0 w 3"/>
                <a:gd name="T13" fmla="*/ 21 h 21"/>
                <a:gd name="T14" fmla="*/ 2 w 3"/>
                <a:gd name="T15" fmla="*/ 11 h 21"/>
                <a:gd name="T16" fmla="*/ 3 w 3"/>
                <a:gd name="T17" fmla="*/ 0 h 21"/>
                <a:gd name="T18" fmla="*/ 3 w 3"/>
                <a:gd name="T19" fmla="*/ 0 h 21"/>
                <a:gd name="T20" fmla="*/ 3 w 3"/>
                <a:gd name="T21" fmla="*/ 0 h 21"/>
                <a:gd name="T22" fmla="*/ 3 w 3"/>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1">
                  <a:moveTo>
                    <a:pt x="3" y="0"/>
                  </a:moveTo>
                  <a:cubicBezTo>
                    <a:pt x="3" y="0"/>
                    <a:pt x="3" y="0"/>
                    <a:pt x="3" y="0"/>
                  </a:cubicBezTo>
                  <a:cubicBezTo>
                    <a:pt x="3" y="1"/>
                    <a:pt x="3" y="1"/>
                    <a:pt x="3" y="1"/>
                  </a:cubicBezTo>
                  <a:cubicBezTo>
                    <a:pt x="3" y="1"/>
                    <a:pt x="3" y="1"/>
                    <a:pt x="2" y="2"/>
                  </a:cubicBezTo>
                  <a:cubicBezTo>
                    <a:pt x="2" y="5"/>
                    <a:pt x="2" y="9"/>
                    <a:pt x="1" y="12"/>
                  </a:cubicBezTo>
                  <a:cubicBezTo>
                    <a:pt x="1" y="15"/>
                    <a:pt x="0" y="18"/>
                    <a:pt x="0" y="21"/>
                  </a:cubicBezTo>
                  <a:cubicBezTo>
                    <a:pt x="0" y="21"/>
                    <a:pt x="0" y="21"/>
                    <a:pt x="0" y="21"/>
                  </a:cubicBezTo>
                  <a:cubicBezTo>
                    <a:pt x="1" y="17"/>
                    <a:pt x="1" y="14"/>
                    <a:pt x="2" y="11"/>
                  </a:cubicBezTo>
                  <a:cubicBezTo>
                    <a:pt x="3" y="7"/>
                    <a:pt x="3" y="4"/>
                    <a:pt x="3" y="0"/>
                  </a:cubicBezTo>
                  <a:cubicBezTo>
                    <a:pt x="3" y="0"/>
                    <a:pt x="3" y="0"/>
                    <a:pt x="3" y="0"/>
                  </a:cubicBezTo>
                  <a:cubicBezTo>
                    <a:pt x="3" y="0"/>
                    <a:pt x="3" y="0"/>
                    <a:pt x="3" y="0"/>
                  </a:cubicBezTo>
                  <a:cubicBezTo>
                    <a:pt x="3" y="0"/>
                    <a:pt x="3" y="0"/>
                    <a:pt x="3"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5" name="íṩliḍe"/>
            <p:cNvSpPr/>
            <p:nvPr userDrawn="1">
              <p:custDataLst>
                <p:tags r:id="rId63"/>
              </p:custDataLst>
            </p:nvPr>
          </p:nvSpPr>
          <p:spPr bwMode="auto">
            <a:xfrm>
              <a:off x="10854826" y="2764802"/>
              <a:ext cx="118154" cy="269785"/>
            </a:xfrm>
            <a:custGeom>
              <a:avLst/>
              <a:gdLst>
                <a:gd name="T0" fmla="*/ 1 w 29"/>
                <a:gd name="T1" fmla="*/ 0 h 66"/>
                <a:gd name="T2" fmla="*/ 0 w 29"/>
                <a:gd name="T3" fmla="*/ 0 h 66"/>
                <a:gd name="T4" fmla="*/ 0 w 29"/>
                <a:gd name="T5" fmla="*/ 0 h 66"/>
                <a:gd name="T6" fmla="*/ 2 w 29"/>
                <a:gd name="T7" fmla="*/ 7 h 66"/>
                <a:gd name="T8" fmla="*/ 5 w 29"/>
                <a:gd name="T9" fmla="*/ 14 h 66"/>
                <a:gd name="T10" fmla="*/ 12 w 29"/>
                <a:gd name="T11" fmla="*/ 32 h 66"/>
                <a:gd name="T12" fmla="*/ 21 w 29"/>
                <a:gd name="T13" fmla="*/ 48 h 66"/>
                <a:gd name="T14" fmla="*/ 25 w 29"/>
                <a:gd name="T15" fmla="*/ 57 h 66"/>
                <a:gd name="T16" fmla="*/ 28 w 29"/>
                <a:gd name="T17" fmla="*/ 66 h 66"/>
                <a:gd name="T18" fmla="*/ 28 w 29"/>
                <a:gd name="T19" fmla="*/ 66 h 66"/>
                <a:gd name="T20" fmla="*/ 28 w 29"/>
                <a:gd name="T21" fmla="*/ 66 h 66"/>
                <a:gd name="T22" fmla="*/ 29 w 29"/>
                <a:gd name="T23" fmla="*/ 66 h 66"/>
                <a:gd name="T24" fmla="*/ 29 w 29"/>
                <a:gd name="T25" fmla="*/ 66 h 66"/>
                <a:gd name="T26" fmla="*/ 26 w 29"/>
                <a:gd name="T27" fmla="*/ 57 h 66"/>
                <a:gd name="T28" fmla="*/ 22 w 29"/>
                <a:gd name="T29" fmla="*/ 48 h 66"/>
                <a:gd name="T30" fmla="*/ 15 w 29"/>
                <a:gd name="T31" fmla="*/ 36 h 66"/>
                <a:gd name="T32" fmla="*/ 13 w 29"/>
                <a:gd name="T33" fmla="*/ 32 h 66"/>
                <a:gd name="T34" fmla="*/ 10 w 29"/>
                <a:gd name="T35" fmla="*/ 25 h 66"/>
                <a:gd name="T36" fmla="*/ 6 w 29"/>
                <a:gd name="T37" fmla="*/ 15 h 66"/>
                <a:gd name="T38" fmla="*/ 3 w 29"/>
                <a:gd name="T39" fmla="*/ 6 h 66"/>
                <a:gd name="T40" fmla="*/ 1 w 29"/>
                <a:gd name="T41" fmla="*/ 0 h 66"/>
                <a:gd name="T42" fmla="*/ 1 w 29"/>
                <a:gd name="T43" fmla="*/ 0 h 66"/>
                <a:gd name="T44" fmla="*/ 1 w 29"/>
                <a:gd name="T4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66">
                  <a:moveTo>
                    <a:pt x="1" y="0"/>
                  </a:moveTo>
                  <a:cubicBezTo>
                    <a:pt x="1" y="0"/>
                    <a:pt x="0" y="0"/>
                    <a:pt x="0" y="0"/>
                  </a:cubicBezTo>
                  <a:cubicBezTo>
                    <a:pt x="0" y="0"/>
                    <a:pt x="0" y="0"/>
                    <a:pt x="0" y="0"/>
                  </a:cubicBezTo>
                  <a:cubicBezTo>
                    <a:pt x="1" y="3"/>
                    <a:pt x="1" y="5"/>
                    <a:pt x="2" y="7"/>
                  </a:cubicBezTo>
                  <a:cubicBezTo>
                    <a:pt x="2" y="9"/>
                    <a:pt x="4" y="12"/>
                    <a:pt x="5" y="14"/>
                  </a:cubicBezTo>
                  <a:cubicBezTo>
                    <a:pt x="7" y="20"/>
                    <a:pt x="9" y="26"/>
                    <a:pt x="12" y="32"/>
                  </a:cubicBezTo>
                  <a:cubicBezTo>
                    <a:pt x="15" y="37"/>
                    <a:pt x="19" y="42"/>
                    <a:pt x="21" y="48"/>
                  </a:cubicBezTo>
                  <a:cubicBezTo>
                    <a:pt x="23" y="51"/>
                    <a:pt x="24" y="54"/>
                    <a:pt x="25" y="57"/>
                  </a:cubicBezTo>
                  <a:cubicBezTo>
                    <a:pt x="26" y="60"/>
                    <a:pt x="27" y="63"/>
                    <a:pt x="28" y="66"/>
                  </a:cubicBezTo>
                  <a:cubicBezTo>
                    <a:pt x="28" y="66"/>
                    <a:pt x="28" y="66"/>
                    <a:pt x="28" y="66"/>
                  </a:cubicBezTo>
                  <a:cubicBezTo>
                    <a:pt x="28" y="66"/>
                    <a:pt x="28" y="66"/>
                    <a:pt x="28" y="66"/>
                  </a:cubicBezTo>
                  <a:cubicBezTo>
                    <a:pt x="28" y="66"/>
                    <a:pt x="29" y="66"/>
                    <a:pt x="29" y="66"/>
                  </a:cubicBezTo>
                  <a:cubicBezTo>
                    <a:pt x="29" y="66"/>
                    <a:pt x="29" y="66"/>
                    <a:pt x="29" y="66"/>
                  </a:cubicBezTo>
                  <a:cubicBezTo>
                    <a:pt x="27" y="63"/>
                    <a:pt x="27" y="60"/>
                    <a:pt x="26" y="57"/>
                  </a:cubicBezTo>
                  <a:cubicBezTo>
                    <a:pt x="25" y="54"/>
                    <a:pt x="24" y="51"/>
                    <a:pt x="22" y="48"/>
                  </a:cubicBezTo>
                  <a:cubicBezTo>
                    <a:pt x="20" y="44"/>
                    <a:pt x="18" y="40"/>
                    <a:pt x="15" y="36"/>
                  </a:cubicBezTo>
                  <a:cubicBezTo>
                    <a:pt x="15" y="34"/>
                    <a:pt x="14" y="33"/>
                    <a:pt x="13" y="32"/>
                  </a:cubicBezTo>
                  <a:cubicBezTo>
                    <a:pt x="12" y="30"/>
                    <a:pt x="11" y="28"/>
                    <a:pt x="10" y="25"/>
                  </a:cubicBezTo>
                  <a:cubicBezTo>
                    <a:pt x="9" y="22"/>
                    <a:pt x="7" y="18"/>
                    <a:pt x="6" y="15"/>
                  </a:cubicBezTo>
                  <a:cubicBezTo>
                    <a:pt x="5" y="12"/>
                    <a:pt x="3" y="9"/>
                    <a:pt x="3" y="6"/>
                  </a:cubicBezTo>
                  <a:cubicBezTo>
                    <a:pt x="2" y="4"/>
                    <a:pt x="2" y="2"/>
                    <a:pt x="1" y="0"/>
                  </a:cubicBezTo>
                  <a:cubicBezTo>
                    <a:pt x="1" y="0"/>
                    <a:pt x="1" y="0"/>
                    <a:pt x="1" y="0"/>
                  </a:cubicBezTo>
                  <a:cubicBezTo>
                    <a:pt x="1" y="0"/>
                    <a:pt x="1" y="0"/>
                    <a:pt x="1"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6" name="iṥľïḍê"/>
            <p:cNvSpPr/>
            <p:nvPr userDrawn="1">
              <p:custDataLst>
                <p:tags r:id="rId64"/>
              </p:custDataLst>
            </p:nvPr>
          </p:nvSpPr>
          <p:spPr bwMode="auto">
            <a:xfrm>
              <a:off x="11026148" y="2727387"/>
              <a:ext cx="11816" cy="303262"/>
            </a:xfrm>
            <a:custGeom>
              <a:avLst/>
              <a:gdLst>
                <a:gd name="T0" fmla="*/ 2 w 3"/>
                <a:gd name="T1" fmla="*/ 0 h 74"/>
                <a:gd name="T2" fmla="*/ 2 w 3"/>
                <a:gd name="T3" fmla="*/ 0 h 74"/>
                <a:gd name="T4" fmla="*/ 1 w 3"/>
                <a:gd name="T5" fmla="*/ 0 h 74"/>
                <a:gd name="T6" fmla="*/ 1 w 3"/>
                <a:gd name="T7" fmla="*/ 0 h 74"/>
                <a:gd name="T8" fmla="*/ 1 w 3"/>
                <a:gd name="T9" fmla="*/ 1 h 74"/>
                <a:gd name="T10" fmla="*/ 1 w 3"/>
                <a:gd name="T11" fmla="*/ 38 h 74"/>
                <a:gd name="T12" fmla="*/ 2 w 3"/>
                <a:gd name="T13" fmla="*/ 73 h 74"/>
                <a:gd name="T14" fmla="*/ 2 w 3"/>
                <a:gd name="T15" fmla="*/ 74 h 74"/>
                <a:gd name="T16" fmla="*/ 2 w 3"/>
                <a:gd name="T17" fmla="*/ 74 h 74"/>
                <a:gd name="T18" fmla="*/ 3 w 3"/>
                <a:gd name="T19" fmla="*/ 74 h 74"/>
                <a:gd name="T20" fmla="*/ 3 w 3"/>
                <a:gd name="T21" fmla="*/ 73 h 74"/>
                <a:gd name="T22" fmla="*/ 1 w 3"/>
                <a:gd name="T23" fmla="*/ 38 h 74"/>
                <a:gd name="T24" fmla="*/ 2 w 3"/>
                <a:gd name="T25" fmla="*/ 1 h 74"/>
                <a:gd name="T26" fmla="*/ 2 w 3"/>
                <a:gd name="T27" fmla="*/ 0 h 74"/>
                <a:gd name="T28" fmla="*/ 2 w 3"/>
                <a:gd name="T29" fmla="*/ 0 h 74"/>
                <a:gd name="T30" fmla="*/ 2 w 3"/>
                <a:gd name="T3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74">
                  <a:moveTo>
                    <a:pt x="2" y="0"/>
                  </a:moveTo>
                  <a:cubicBezTo>
                    <a:pt x="2" y="0"/>
                    <a:pt x="2" y="0"/>
                    <a:pt x="2" y="0"/>
                  </a:cubicBezTo>
                  <a:cubicBezTo>
                    <a:pt x="2" y="0"/>
                    <a:pt x="1" y="0"/>
                    <a:pt x="1" y="0"/>
                  </a:cubicBezTo>
                  <a:cubicBezTo>
                    <a:pt x="1" y="0"/>
                    <a:pt x="1" y="0"/>
                    <a:pt x="1" y="0"/>
                  </a:cubicBezTo>
                  <a:cubicBezTo>
                    <a:pt x="1" y="0"/>
                    <a:pt x="1" y="1"/>
                    <a:pt x="1" y="1"/>
                  </a:cubicBezTo>
                  <a:cubicBezTo>
                    <a:pt x="1" y="13"/>
                    <a:pt x="1" y="26"/>
                    <a:pt x="1" y="38"/>
                  </a:cubicBezTo>
                  <a:cubicBezTo>
                    <a:pt x="0" y="50"/>
                    <a:pt x="2" y="62"/>
                    <a:pt x="2" y="73"/>
                  </a:cubicBezTo>
                  <a:cubicBezTo>
                    <a:pt x="2" y="74"/>
                    <a:pt x="2" y="74"/>
                    <a:pt x="2" y="74"/>
                  </a:cubicBezTo>
                  <a:cubicBezTo>
                    <a:pt x="2" y="74"/>
                    <a:pt x="2" y="74"/>
                    <a:pt x="2" y="74"/>
                  </a:cubicBezTo>
                  <a:cubicBezTo>
                    <a:pt x="2" y="74"/>
                    <a:pt x="3" y="74"/>
                    <a:pt x="3" y="74"/>
                  </a:cubicBezTo>
                  <a:cubicBezTo>
                    <a:pt x="3" y="74"/>
                    <a:pt x="3" y="74"/>
                    <a:pt x="3" y="73"/>
                  </a:cubicBezTo>
                  <a:cubicBezTo>
                    <a:pt x="3" y="62"/>
                    <a:pt x="1" y="50"/>
                    <a:pt x="1" y="38"/>
                  </a:cubicBezTo>
                  <a:cubicBezTo>
                    <a:pt x="2" y="26"/>
                    <a:pt x="2" y="13"/>
                    <a:pt x="2" y="1"/>
                  </a:cubicBezTo>
                  <a:cubicBezTo>
                    <a:pt x="2" y="1"/>
                    <a:pt x="2" y="0"/>
                    <a:pt x="2" y="0"/>
                  </a:cubicBezTo>
                  <a:cubicBezTo>
                    <a:pt x="2" y="0"/>
                    <a:pt x="2" y="0"/>
                    <a:pt x="2" y="0"/>
                  </a:cubicBezTo>
                  <a:cubicBezTo>
                    <a:pt x="2" y="0"/>
                    <a:pt x="2" y="0"/>
                    <a:pt x="2"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7" name="îṩḻíḋê"/>
            <p:cNvSpPr/>
            <p:nvPr userDrawn="1">
              <p:custDataLst>
                <p:tags r:id="rId65"/>
              </p:custDataLst>
            </p:nvPr>
          </p:nvSpPr>
          <p:spPr bwMode="auto">
            <a:xfrm>
              <a:off x="11083256" y="2772678"/>
              <a:ext cx="114216" cy="265847"/>
            </a:xfrm>
            <a:custGeom>
              <a:avLst/>
              <a:gdLst>
                <a:gd name="T0" fmla="*/ 27 w 28"/>
                <a:gd name="T1" fmla="*/ 0 h 65"/>
                <a:gd name="T2" fmla="*/ 27 w 28"/>
                <a:gd name="T3" fmla="*/ 0 h 65"/>
                <a:gd name="T4" fmla="*/ 27 w 28"/>
                <a:gd name="T5" fmla="*/ 0 h 65"/>
                <a:gd name="T6" fmla="*/ 26 w 28"/>
                <a:gd name="T7" fmla="*/ 4 h 65"/>
                <a:gd name="T8" fmla="*/ 24 w 28"/>
                <a:gd name="T9" fmla="*/ 9 h 65"/>
                <a:gd name="T10" fmla="*/ 22 w 28"/>
                <a:gd name="T11" fmla="*/ 17 h 65"/>
                <a:gd name="T12" fmla="*/ 16 w 28"/>
                <a:gd name="T13" fmla="*/ 33 h 65"/>
                <a:gd name="T14" fmla="*/ 8 w 28"/>
                <a:gd name="T15" fmla="*/ 50 h 65"/>
                <a:gd name="T16" fmla="*/ 0 w 28"/>
                <a:gd name="T17" fmla="*/ 64 h 65"/>
                <a:gd name="T18" fmla="*/ 0 w 28"/>
                <a:gd name="T19" fmla="*/ 64 h 65"/>
                <a:gd name="T20" fmla="*/ 0 w 28"/>
                <a:gd name="T21" fmla="*/ 65 h 65"/>
                <a:gd name="T22" fmla="*/ 1 w 28"/>
                <a:gd name="T23" fmla="*/ 64 h 65"/>
                <a:gd name="T24" fmla="*/ 1 w 28"/>
                <a:gd name="T25" fmla="*/ 64 h 65"/>
                <a:gd name="T26" fmla="*/ 1 w 28"/>
                <a:gd name="T27" fmla="*/ 64 h 65"/>
                <a:gd name="T28" fmla="*/ 1 w 28"/>
                <a:gd name="T29" fmla="*/ 64 h 65"/>
                <a:gd name="T30" fmla="*/ 9 w 28"/>
                <a:gd name="T31" fmla="*/ 50 h 65"/>
                <a:gd name="T32" fmla="*/ 17 w 28"/>
                <a:gd name="T33" fmla="*/ 34 h 65"/>
                <a:gd name="T34" fmla="*/ 23 w 28"/>
                <a:gd name="T35" fmla="*/ 17 h 65"/>
                <a:gd name="T36" fmla="*/ 25 w 28"/>
                <a:gd name="T37" fmla="*/ 8 h 65"/>
                <a:gd name="T38" fmla="*/ 28 w 28"/>
                <a:gd name="T39" fmla="*/ 0 h 65"/>
                <a:gd name="T40" fmla="*/ 28 w 28"/>
                <a:gd name="T41" fmla="*/ 0 h 65"/>
                <a:gd name="T42" fmla="*/ 27 w 28"/>
                <a:gd name="T4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65">
                  <a:moveTo>
                    <a:pt x="27" y="0"/>
                  </a:moveTo>
                  <a:cubicBezTo>
                    <a:pt x="27" y="0"/>
                    <a:pt x="27" y="0"/>
                    <a:pt x="27" y="0"/>
                  </a:cubicBezTo>
                  <a:cubicBezTo>
                    <a:pt x="27" y="0"/>
                    <a:pt x="27" y="0"/>
                    <a:pt x="27" y="0"/>
                  </a:cubicBezTo>
                  <a:cubicBezTo>
                    <a:pt x="27" y="2"/>
                    <a:pt x="26" y="3"/>
                    <a:pt x="26" y="4"/>
                  </a:cubicBezTo>
                  <a:cubicBezTo>
                    <a:pt x="25" y="6"/>
                    <a:pt x="25" y="7"/>
                    <a:pt x="24" y="9"/>
                  </a:cubicBezTo>
                  <a:cubicBezTo>
                    <a:pt x="23" y="11"/>
                    <a:pt x="23" y="14"/>
                    <a:pt x="22" y="17"/>
                  </a:cubicBezTo>
                  <a:cubicBezTo>
                    <a:pt x="20" y="22"/>
                    <a:pt x="18" y="28"/>
                    <a:pt x="16" y="33"/>
                  </a:cubicBezTo>
                  <a:cubicBezTo>
                    <a:pt x="14" y="39"/>
                    <a:pt x="10" y="44"/>
                    <a:pt x="8" y="50"/>
                  </a:cubicBezTo>
                  <a:cubicBezTo>
                    <a:pt x="5" y="55"/>
                    <a:pt x="3" y="60"/>
                    <a:pt x="0" y="64"/>
                  </a:cubicBezTo>
                  <a:cubicBezTo>
                    <a:pt x="0" y="64"/>
                    <a:pt x="0" y="64"/>
                    <a:pt x="0" y="64"/>
                  </a:cubicBezTo>
                  <a:cubicBezTo>
                    <a:pt x="0" y="64"/>
                    <a:pt x="0" y="65"/>
                    <a:pt x="0" y="65"/>
                  </a:cubicBezTo>
                  <a:cubicBezTo>
                    <a:pt x="0" y="65"/>
                    <a:pt x="1" y="65"/>
                    <a:pt x="1" y="64"/>
                  </a:cubicBezTo>
                  <a:cubicBezTo>
                    <a:pt x="1" y="64"/>
                    <a:pt x="1" y="64"/>
                    <a:pt x="1" y="64"/>
                  </a:cubicBezTo>
                  <a:cubicBezTo>
                    <a:pt x="1" y="64"/>
                    <a:pt x="1" y="64"/>
                    <a:pt x="1" y="64"/>
                  </a:cubicBezTo>
                  <a:cubicBezTo>
                    <a:pt x="1" y="64"/>
                    <a:pt x="1" y="64"/>
                    <a:pt x="1" y="64"/>
                  </a:cubicBezTo>
                  <a:cubicBezTo>
                    <a:pt x="4" y="59"/>
                    <a:pt x="6" y="54"/>
                    <a:pt x="9" y="50"/>
                  </a:cubicBezTo>
                  <a:cubicBezTo>
                    <a:pt x="11" y="44"/>
                    <a:pt x="14" y="39"/>
                    <a:pt x="17" y="34"/>
                  </a:cubicBezTo>
                  <a:cubicBezTo>
                    <a:pt x="19" y="28"/>
                    <a:pt x="21" y="22"/>
                    <a:pt x="23" y="17"/>
                  </a:cubicBezTo>
                  <a:cubicBezTo>
                    <a:pt x="24" y="14"/>
                    <a:pt x="25" y="11"/>
                    <a:pt x="25" y="8"/>
                  </a:cubicBezTo>
                  <a:cubicBezTo>
                    <a:pt x="26" y="5"/>
                    <a:pt x="27" y="3"/>
                    <a:pt x="28" y="0"/>
                  </a:cubicBezTo>
                  <a:cubicBezTo>
                    <a:pt x="28" y="0"/>
                    <a:pt x="28" y="0"/>
                    <a:pt x="28" y="0"/>
                  </a:cubicBezTo>
                  <a:cubicBezTo>
                    <a:pt x="28" y="0"/>
                    <a:pt x="27" y="0"/>
                    <a:pt x="27"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8" name="ísḻíḋe"/>
            <p:cNvSpPr/>
            <p:nvPr userDrawn="1">
              <p:custDataLst>
                <p:tags r:id="rId66"/>
              </p:custDataLst>
            </p:nvPr>
          </p:nvSpPr>
          <p:spPr bwMode="auto">
            <a:xfrm>
              <a:off x="10972980" y="3046403"/>
              <a:ext cx="11816" cy="68925"/>
            </a:xfrm>
            <a:custGeom>
              <a:avLst/>
              <a:gdLst>
                <a:gd name="T0" fmla="*/ 0 w 3"/>
                <a:gd name="T1" fmla="*/ 0 h 17"/>
                <a:gd name="T2" fmla="*/ 0 w 3"/>
                <a:gd name="T3" fmla="*/ 1 h 17"/>
                <a:gd name="T4" fmla="*/ 0 w 3"/>
                <a:gd name="T5" fmla="*/ 1 h 17"/>
                <a:gd name="T6" fmla="*/ 1 w 3"/>
                <a:gd name="T7" fmla="*/ 5 h 17"/>
                <a:gd name="T8" fmla="*/ 2 w 3"/>
                <a:gd name="T9" fmla="*/ 10 h 17"/>
                <a:gd name="T10" fmla="*/ 2 w 3"/>
                <a:gd name="T11" fmla="*/ 17 h 17"/>
                <a:gd name="T12" fmla="*/ 3 w 3"/>
                <a:gd name="T13" fmla="*/ 17 h 17"/>
                <a:gd name="T14" fmla="*/ 3 w 3"/>
                <a:gd name="T15" fmla="*/ 11 h 17"/>
                <a:gd name="T16" fmla="*/ 2 w 3"/>
                <a:gd name="T17" fmla="*/ 6 h 17"/>
                <a:gd name="T18" fmla="*/ 1 w 3"/>
                <a:gd name="T19" fmla="*/ 1 h 17"/>
                <a:gd name="T20" fmla="*/ 1 w 3"/>
                <a:gd name="T21" fmla="*/ 1 h 17"/>
                <a:gd name="T22" fmla="*/ 0 w 3"/>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7">
                  <a:moveTo>
                    <a:pt x="0" y="0"/>
                  </a:moveTo>
                  <a:cubicBezTo>
                    <a:pt x="0" y="0"/>
                    <a:pt x="0" y="0"/>
                    <a:pt x="0" y="1"/>
                  </a:cubicBezTo>
                  <a:cubicBezTo>
                    <a:pt x="0" y="1"/>
                    <a:pt x="0" y="1"/>
                    <a:pt x="0" y="1"/>
                  </a:cubicBezTo>
                  <a:cubicBezTo>
                    <a:pt x="0" y="2"/>
                    <a:pt x="0" y="3"/>
                    <a:pt x="1" y="5"/>
                  </a:cubicBezTo>
                  <a:cubicBezTo>
                    <a:pt x="1" y="6"/>
                    <a:pt x="1" y="8"/>
                    <a:pt x="2" y="10"/>
                  </a:cubicBezTo>
                  <a:cubicBezTo>
                    <a:pt x="2" y="12"/>
                    <a:pt x="2" y="15"/>
                    <a:pt x="2" y="17"/>
                  </a:cubicBezTo>
                  <a:cubicBezTo>
                    <a:pt x="2" y="17"/>
                    <a:pt x="3" y="17"/>
                    <a:pt x="3" y="17"/>
                  </a:cubicBezTo>
                  <a:cubicBezTo>
                    <a:pt x="3" y="15"/>
                    <a:pt x="3" y="13"/>
                    <a:pt x="3" y="11"/>
                  </a:cubicBezTo>
                  <a:cubicBezTo>
                    <a:pt x="2" y="9"/>
                    <a:pt x="2" y="7"/>
                    <a:pt x="2" y="6"/>
                  </a:cubicBezTo>
                  <a:cubicBezTo>
                    <a:pt x="1" y="4"/>
                    <a:pt x="1" y="2"/>
                    <a:pt x="1" y="1"/>
                  </a:cubicBezTo>
                  <a:cubicBezTo>
                    <a:pt x="1" y="1"/>
                    <a:pt x="1" y="1"/>
                    <a:pt x="1" y="1"/>
                  </a:cubicBezTo>
                  <a:cubicBezTo>
                    <a:pt x="1" y="0"/>
                    <a:pt x="0" y="0"/>
                    <a:pt x="0"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9" name="ï$ľiḑe"/>
            <p:cNvSpPr/>
            <p:nvPr userDrawn="1">
              <p:custDataLst>
                <p:tags r:id="rId67"/>
              </p:custDataLst>
            </p:nvPr>
          </p:nvSpPr>
          <p:spPr bwMode="auto">
            <a:xfrm flipH="1">
              <a:off x="11034025" y="3042464"/>
              <a:ext cx="0" cy="72862"/>
            </a:xfrm>
            <a:custGeom>
              <a:avLst/>
              <a:gdLst>
                <a:gd name="T0" fmla="*/ 0 h 18"/>
                <a:gd name="T1" fmla="*/ 0 h 18"/>
                <a:gd name="T2" fmla="*/ 1 h 18"/>
                <a:gd name="T3" fmla="*/ 12 h 18"/>
                <a:gd name="T4" fmla="*/ 16 h 18"/>
                <a:gd name="T5" fmla="*/ 18 h 18"/>
                <a:gd name="T6" fmla="*/ 18 h 18"/>
                <a:gd name="T7" fmla="*/ 17 h 18"/>
                <a:gd name="T8" fmla="*/ 13 h 18"/>
                <a:gd name="T9" fmla="*/ 1 h 18"/>
                <a:gd name="T10" fmla="*/ 0 h 18"/>
                <a:gd name="T11" fmla="*/ 0 h 18"/>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Lst>
              <a:rect l="0" t="0" r="r" b="b"/>
              <a:pathLst>
                <a:path h="18">
                  <a:moveTo>
                    <a:pt x="0" y="0"/>
                  </a:moveTo>
                  <a:cubicBezTo>
                    <a:pt x="0" y="0"/>
                    <a:pt x="0" y="0"/>
                    <a:pt x="0" y="0"/>
                  </a:cubicBezTo>
                  <a:cubicBezTo>
                    <a:pt x="0" y="0"/>
                    <a:pt x="0" y="0"/>
                    <a:pt x="0" y="1"/>
                  </a:cubicBezTo>
                  <a:cubicBezTo>
                    <a:pt x="0" y="4"/>
                    <a:pt x="0" y="8"/>
                    <a:pt x="0" y="12"/>
                  </a:cubicBezTo>
                  <a:cubicBezTo>
                    <a:pt x="0" y="13"/>
                    <a:pt x="0" y="15"/>
                    <a:pt x="0" y="16"/>
                  </a:cubicBezTo>
                  <a:cubicBezTo>
                    <a:pt x="0" y="16"/>
                    <a:pt x="0" y="18"/>
                    <a:pt x="0" y="18"/>
                  </a:cubicBezTo>
                  <a:cubicBezTo>
                    <a:pt x="0" y="18"/>
                    <a:pt x="0" y="18"/>
                    <a:pt x="0" y="18"/>
                  </a:cubicBezTo>
                  <a:cubicBezTo>
                    <a:pt x="0" y="18"/>
                    <a:pt x="0" y="18"/>
                    <a:pt x="0" y="17"/>
                  </a:cubicBezTo>
                  <a:cubicBezTo>
                    <a:pt x="0" y="16"/>
                    <a:pt x="0" y="14"/>
                    <a:pt x="0" y="13"/>
                  </a:cubicBezTo>
                  <a:cubicBezTo>
                    <a:pt x="0" y="9"/>
                    <a:pt x="0" y="5"/>
                    <a:pt x="0" y="1"/>
                  </a:cubicBezTo>
                  <a:cubicBezTo>
                    <a:pt x="0" y="1"/>
                    <a:pt x="0" y="0"/>
                    <a:pt x="0" y="0"/>
                  </a:cubicBezTo>
                  <a:cubicBezTo>
                    <a:pt x="0" y="0"/>
                    <a:pt x="0" y="0"/>
                    <a:pt x="0"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0" name="isľiḓê"/>
            <p:cNvSpPr/>
            <p:nvPr userDrawn="1">
              <p:custDataLst>
                <p:tags r:id="rId68"/>
              </p:custDataLst>
            </p:nvPr>
          </p:nvSpPr>
          <p:spPr bwMode="auto">
            <a:xfrm>
              <a:off x="11057656" y="3046403"/>
              <a:ext cx="25601" cy="78769"/>
            </a:xfrm>
            <a:custGeom>
              <a:avLst/>
              <a:gdLst>
                <a:gd name="T0" fmla="*/ 6 w 6"/>
                <a:gd name="T1" fmla="*/ 0 h 19"/>
                <a:gd name="T2" fmla="*/ 6 w 6"/>
                <a:gd name="T3" fmla="*/ 0 h 19"/>
                <a:gd name="T4" fmla="*/ 5 w 6"/>
                <a:gd name="T5" fmla="*/ 1 h 19"/>
                <a:gd name="T6" fmla="*/ 0 w 6"/>
                <a:gd name="T7" fmla="*/ 19 h 19"/>
                <a:gd name="T8" fmla="*/ 1 w 6"/>
                <a:gd name="T9" fmla="*/ 19 h 19"/>
                <a:gd name="T10" fmla="*/ 6 w 6"/>
                <a:gd name="T11" fmla="*/ 1 h 19"/>
                <a:gd name="T12" fmla="*/ 6 w 6"/>
                <a:gd name="T13" fmla="*/ 1 h 19"/>
                <a:gd name="T14" fmla="*/ 6 w 6"/>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9">
                  <a:moveTo>
                    <a:pt x="6" y="0"/>
                  </a:moveTo>
                  <a:cubicBezTo>
                    <a:pt x="6" y="0"/>
                    <a:pt x="6" y="0"/>
                    <a:pt x="6" y="0"/>
                  </a:cubicBezTo>
                  <a:cubicBezTo>
                    <a:pt x="6" y="0"/>
                    <a:pt x="5" y="0"/>
                    <a:pt x="5" y="1"/>
                  </a:cubicBezTo>
                  <a:cubicBezTo>
                    <a:pt x="1" y="6"/>
                    <a:pt x="1" y="13"/>
                    <a:pt x="0" y="19"/>
                  </a:cubicBezTo>
                  <a:cubicBezTo>
                    <a:pt x="0" y="19"/>
                    <a:pt x="1" y="19"/>
                    <a:pt x="1" y="19"/>
                  </a:cubicBezTo>
                  <a:cubicBezTo>
                    <a:pt x="2" y="13"/>
                    <a:pt x="2" y="6"/>
                    <a:pt x="6" y="1"/>
                  </a:cubicBezTo>
                  <a:cubicBezTo>
                    <a:pt x="6" y="1"/>
                    <a:pt x="6" y="1"/>
                    <a:pt x="6" y="1"/>
                  </a:cubicBezTo>
                  <a:cubicBezTo>
                    <a:pt x="6" y="0"/>
                    <a:pt x="6" y="0"/>
                    <a:pt x="6"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1" name="iślídê"/>
            <p:cNvSpPr/>
            <p:nvPr userDrawn="1">
              <p:custDataLst>
                <p:tags r:id="rId69"/>
              </p:custDataLst>
            </p:nvPr>
          </p:nvSpPr>
          <p:spPr bwMode="auto">
            <a:xfrm>
              <a:off x="10951318" y="3115325"/>
              <a:ext cx="124062" cy="37416"/>
            </a:xfrm>
            <a:custGeom>
              <a:avLst/>
              <a:gdLst>
                <a:gd name="T0" fmla="*/ 11 w 30"/>
                <a:gd name="T1" fmla="*/ 0 h 9"/>
                <a:gd name="T2" fmla="*/ 8 w 30"/>
                <a:gd name="T3" fmla="*/ 0 h 9"/>
                <a:gd name="T4" fmla="*/ 7 w 30"/>
                <a:gd name="T5" fmla="*/ 0 h 9"/>
                <a:gd name="T6" fmla="*/ 0 w 30"/>
                <a:gd name="T7" fmla="*/ 3 h 9"/>
                <a:gd name="T8" fmla="*/ 0 w 30"/>
                <a:gd name="T9" fmla="*/ 3 h 9"/>
                <a:gd name="T10" fmla="*/ 0 w 30"/>
                <a:gd name="T11" fmla="*/ 3 h 9"/>
                <a:gd name="T12" fmla="*/ 0 w 30"/>
                <a:gd name="T13" fmla="*/ 4 h 9"/>
                <a:gd name="T14" fmla="*/ 8 w 30"/>
                <a:gd name="T15" fmla="*/ 9 h 9"/>
                <a:gd name="T16" fmla="*/ 9 w 30"/>
                <a:gd name="T17" fmla="*/ 9 h 9"/>
                <a:gd name="T18" fmla="*/ 14 w 30"/>
                <a:gd name="T19" fmla="*/ 9 h 9"/>
                <a:gd name="T20" fmla="*/ 16 w 30"/>
                <a:gd name="T21" fmla="*/ 9 h 9"/>
                <a:gd name="T22" fmla="*/ 18 w 30"/>
                <a:gd name="T23" fmla="*/ 9 h 9"/>
                <a:gd name="T24" fmla="*/ 19 w 30"/>
                <a:gd name="T25" fmla="*/ 9 h 9"/>
                <a:gd name="T26" fmla="*/ 29 w 30"/>
                <a:gd name="T27" fmla="*/ 5 h 9"/>
                <a:gd name="T28" fmla="*/ 30 w 30"/>
                <a:gd name="T29" fmla="*/ 4 h 9"/>
                <a:gd name="T30" fmla="*/ 30 w 30"/>
                <a:gd name="T31" fmla="*/ 3 h 9"/>
                <a:gd name="T32" fmla="*/ 30 w 30"/>
                <a:gd name="T33" fmla="*/ 3 h 9"/>
                <a:gd name="T34" fmla="*/ 27 w 30"/>
                <a:gd name="T35" fmla="*/ 2 h 9"/>
                <a:gd name="T36" fmla="*/ 26 w 30"/>
                <a:gd name="T37" fmla="*/ 2 h 9"/>
                <a:gd name="T38" fmla="*/ 23 w 30"/>
                <a:gd name="T39" fmla="*/ 1 h 9"/>
                <a:gd name="T40" fmla="*/ 20 w 30"/>
                <a:gd name="T41" fmla="*/ 0 h 9"/>
                <a:gd name="T42" fmla="*/ 20 w 30"/>
                <a:gd name="T43" fmla="*/ 0 h 9"/>
                <a:gd name="T44" fmla="*/ 14 w 30"/>
                <a:gd name="T45" fmla="*/ 0 h 9"/>
                <a:gd name="T46" fmla="*/ 11 w 30"/>
                <a:gd name="T4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9">
                  <a:moveTo>
                    <a:pt x="11" y="0"/>
                  </a:moveTo>
                  <a:cubicBezTo>
                    <a:pt x="10" y="0"/>
                    <a:pt x="9" y="0"/>
                    <a:pt x="8" y="0"/>
                  </a:cubicBezTo>
                  <a:cubicBezTo>
                    <a:pt x="8" y="0"/>
                    <a:pt x="7" y="0"/>
                    <a:pt x="7" y="0"/>
                  </a:cubicBezTo>
                  <a:cubicBezTo>
                    <a:pt x="2" y="1"/>
                    <a:pt x="1" y="2"/>
                    <a:pt x="0" y="3"/>
                  </a:cubicBezTo>
                  <a:cubicBezTo>
                    <a:pt x="0" y="3"/>
                    <a:pt x="0" y="3"/>
                    <a:pt x="0" y="3"/>
                  </a:cubicBezTo>
                  <a:cubicBezTo>
                    <a:pt x="0" y="3"/>
                    <a:pt x="0" y="3"/>
                    <a:pt x="0" y="3"/>
                  </a:cubicBezTo>
                  <a:cubicBezTo>
                    <a:pt x="0" y="3"/>
                    <a:pt x="0" y="3"/>
                    <a:pt x="0" y="4"/>
                  </a:cubicBezTo>
                  <a:cubicBezTo>
                    <a:pt x="1" y="5"/>
                    <a:pt x="3" y="7"/>
                    <a:pt x="8" y="9"/>
                  </a:cubicBezTo>
                  <a:cubicBezTo>
                    <a:pt x="8" y="9"/>
                    <a:pt x="9" y="9"/>
                    <a:pt x="9" y="9"/>
                  </a:cubicBezTo>
                  <a:cubicBezTo>
                    <a:pt x="10" y="9"/>
                    <a:pt x="12" y="9"/>
                    <a:pt x="14" y="9"/>
                  </a:cubicBezTo>
                  <a:cubicBezTo>
                    <a:pt x="15" y="9"/>
                    <a:pt x="15" y="9"/>
                    <a:pt x="16" y="9"/>
                  </a:cubicBezTo>
                  <a:cubicBezTo>
                    <a:pt x="17" y="9"/>
                    <a:pt x="17" y="9"/>
                    <a:pt x="18" y="9"/>
                  </a:cubicBezTo>
                  <a:cubicBezTo>
                    <a:pt x="18" y="9"/>
                    <a:pt x="19" y="9"/>
                    <a:pt x="19" y="9"/>
                  </a:cubicBezTo>
                  <a:cubicBezTo>
                    <a:pt x="25" y="9"/>
                    <a:pt x="28" y="6"/>
                    <a:pt x="29" y="5"/>
                  </a:cubicBezTo>
                  <a:cubicBezTo>
                    <a:pt x="30" y="4"/>
                    <a:pt x="30" y="4"/>
                    <a:pt x="30" y="4"/>
                  </a:cubicBezTo>
                  <a:cubicBezTo>
                    <a:pt x="30" y="4"/>
                    <a:pt x="30" y="4"/>
                    <a:pt x="30" y="3"/>
                  </a:cubicBezTo>
                  <a:cubicBezTo>
                    <a:pt x="30" y="3"/>
                    <a:pt x="30" y="3"/>
                    <a:pt x="30" y="3"/>
                  </a:cubicBezTo>
                  <a:cubicBezTo>
                    <a:pt x="29" y="3"/>
                    <a:pt x="28" y="2"/>
                    <a:pt x="27" y="2"/>
                  </a:cubicBezTo>
                  <a:cubicBezTo>
                    <a:pt x="27" y="2"/>
                    <a:pt x="26" y="2"/>
                    <a:pt x="26" y="2"/>
                  </a:cubicBezTo>
                  <a:cubicBezTo>
                    <a:pt x="25" y="1"/>
                    <a:pt x="24" y="1"/>
                    <a:pt x="23" y="1"/>
                  </a:cubicBezTo>
                  <a:cubicBezTo>
                    <a:pt x="22" y="1"/>
                    <a:pt x="21" y="1"/>
                    <a:pt x="20" y="0"/>
                  </a:cubicBezTo>
                  <a:cubicBezTo>
                    <a:pt x="20" y="0"/>
                    <a:pt x="20" y="0"/>
                    <a:pt x="20" y="0"/>
                  </a:cubicBezTo>
                  <a:cubicBezTo>
                    <a:pt x="18" y="0"/>
                    <a:pt x="16" y="0"/>
                    <a:pt x="14" y="0"/>
                  </a:cubicBezTo>
                  <a:cubicBezTo>
                    <a:pt x="13" y="0"/>
                    <a:pt x="12" y="0"/>
                    <a:pt x="11" y="0"/>
                  </a:cubicBezTo>
                </a:path>
              </a:pathLst>
            </a:custGeom>
            <a:solidFill>
              <a:srgbClr val="8787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2" name="íSlïḍè"/>
            <p:cNvSpPr/>
            <p:nvPr userDrawn="1">
              <p:custDataLst>
                <p:tags r:id="rId70"/>
              </p:custDataLst>
            </p:nvPr>
          </p:nvSpPr>
          <p:spPr bwMode="auto">
            <a:xfrm>
              <a:off x="10915872" y="3251202"/>
              <a:ext cx="208739" cy="171324"/>
            </a:xfrm>
            <a:custGeom>
              <a:avLst/>
              <a:gdLst>
                <a:gd name="T0" fmla="*/ 106 w 106"/>
                <a:gd name="T1" fmla="*/ 0 h 87"/>
                <a:gd name="T2" fmla="*/ 106 w 106"/>
                <a:gd name="T3" fmla="*/ 2 h 87"/>
                <a:gd name="T4" fmla="*/ 60 w 106"/>
                <a:gd name="T5" fmla="*/ 2 h 87"/>
                <a:gd name="T6" fmla="*/ 60 w 106"/>
                <a:gd name="T7" fmla="*/ 12 h 87"/>
                <a:gd name="T8" fmla="*/ 58 w 106"/>
                <a:gd name="T9" fmla="*/ 8 h 87"/>
                <a:gd name="T10" fmla="*/ 56 w 106"/>
                <a:gd name="T11" fmla="*/ 12 h 87"/>
                <a:gd name="T12" fmla="*/ 54 w 106"/>
                <a:gd name="T13" fmla="*/ 8 h 87"/>
                <a:gd name="T14" fmla="*/ 52 w 106"/>
                <a:gd name="T15" fmla="*/ 12 h 87"/>
                <a:gd name="T16" fmla="*/ 50 w 106"/>
                <a:gd name="T17" fmla="*/ 8 h 87"/>
                <a:gd name="T18" fmla="*/ 48 w 106"/>
                <a:gd name="T19" fmla="*/ 12 h 87"/>
                <a:gd name="T20" fmla="*/ 45 w 106"/>
                <a:gd name="T21" fmla="*/ 8 h 87"/>
                <a:gd name="T22" fmla="*/ 43 w 106"/>
                <a:gd name="T23" fmla="*/ 12 h 87"/>
                <a:gd name="T24" fmla="*/ 43 w 106"/>
                <a:gd name="T25" fmla="*/ 2 h 87"/>
                <a:gd name="T26" fmla="*/ 0 w 106"/>
                <a:gd name="T27" fmla="*/ 2 h 87"/>
                <a:gd name="T28" fmla="*/ 0 w 106"/>
                <a:gd name="T29" fmla="*/ 87 h 87"/>
                <a:gd name="T30" fmla="*/ 106 w 106"/>
                <a:gd name="T31" fmla="*/ 87 h 87"/>
                <a:gd name="T32" fmla="*/ 106 w 106"/>
                <a:gd name="T33" fmla="*/ 0 h 87"/>
                <a:gd name="T34" fmla="*/ 106 w 106"/>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87">
                  <a:moveTo>
                    <a:pt x="106" y="0"/>
                  </a:moveTo>
                  <a:lnTo>
                    <a:pt x="106" y="2"/>
                  </a:lnTo>
                  <a:lnTo>
                    <a:pt x="60" y="2"/>
                  </a:lnTo>
                  <a:lnTo>
                    <a:pt x="60" y="12"/>
                  </a:lnTo>
                  <a:lnTo>
                    <a:pt x="58" y="8"/>
                  </a:lnTo>
                  <a:lnTo>
                    <a:pt x="56" y="12"/>
                  </a:lnTo>
                  <a:lnTo>
                    <a:pt x="54" y="8"/>
                  </a:lnTo>
                  <a:lnTo>
                    <a:pt x="52" y="12"/>
                  </a:lnTo>
                  <a:lnTo>
                    <a:pt x="50" y="8"/>
                  </a:lnTo>
                  <a:lnTo>
                    <a:pt x="48" y="12"/>
                  </a:lnTo>
                  <a:lnTo>
                    <a:pt x="45" y="8"/>
                  </a:lnTo>
                  <a:lnTo>
                    <a:pt x="43" y="12"/>
                  </a:lnTo>
                  <a:lnTo>
                    <a:pt x="43" y="2"/>
                  </a:lnTo>
                  <a:lnTo>
                    <a:pt x="0" y="2"/>
                  </a:lnTo>
                  <a:lnTo>
                    <a:pt x="0" y="87"/>
                  </a:lnTo>
                  <a:lnTo>
                    <a:pt x="106" y="87"/>
                  </a:lnTo>
                  <a:lnTo>
                    <a:pt x="106" y="0"/>
                  </a:lnTo>
                  <a:lnTo>
                    <a:pt x="106" y="0"/>
                  </a:lnTo>
                  <a:close/>
                </a:path>
              </a:pathLst>
            </a:custGeom>
            <a:solidFill>
              <a:srgbClr val="FFCD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3" name="ïṩḻîḑé"/>
            <p:cNvSpPr/>
            <p:nvPr userDrawn="1">
              <p:custDataLst>
                <p:tags r:id="rId71"/>
              </p:custDataLst>
            </p:nvPr>
          </p:nvSpPr>
          <p:spPr bwMode="auto">
            <a:xfrm>
              <a:off x="10915872" y="3251202"/>
              <a:ext cx="208739" cy="171324"/>
            </a:xfrm>
            <a:custGeom>
              <a:avLst/>
              <a:gdLst>
                <a:gd name="T0" fmla="*/ 106 w 106"/>
                <a:gd name="T1" fmla="*/ 0 h 87"/>
                <a:gd name="T2" fmla="*/ 106 w 106"/>
                <a:gd name="T3" fmla="*/ 2 h 87"/>
                <a:gd name="T4" fmla="*/ 60 w 106"/>
                <a:gd name="T5" fmla="*/ 2 h 87"/>
                <a:gd name="T6" fmla="*/ 60 w 106"/>
                <a:gd name="T7" fmla="*/ 12 h 87"/>
                <a:gd name="T8" fmla="*/ 58 w 106"/>
                <a:gd name="T9" fmla="*/ 8 h 87"/>
                <a:gd name="T10" fmla="*/ 56 w 106"/>
                <a:gd name="T11" fmla="*/ 12 h 87"/>
                <a:gd name="T12" fmla="*/ 54 w 106"/>
                <a:gd name="T13" fmla="*/ 8 h 87"/>
                <a:gd name="T14" fmla="*/ 52 w 106"/>
                <a:gd name="T15" fmla="*/ 12 h 87"/>
                <a:gd name="T16" fmla="*/ 50 w 106"/>
                <a:gd name="T17" fmla="*/ 8 h 87"/>
                <a:gd name="T18" fmla="*/ 48 w 106"/>
                <a:gd name="T19" fmla="*/ 12 h 87"/>
                <a:gd name="T20" fmla="*/ 45 w 106"/>
                <a:gd name="T21" fmla="*/ 8 h 87"/>
                <a:gd name="T22" fmla="*/ 43 w 106"/>
                <a:gd name="T23" fmla="*/ 12 h 87"/>
                <a:gd name="T24" fmla="*/ 43 w 106"/>
                <a:gd name="T25" fmla="*/ 2 h 87"/>
                <a:gd name="T26" fmla="*/ 0 w 106"/>
                <a:gd name="T27" fmla="*/ 2 h 87"/>
                <a:gd name="T28" fmla="*/ 0 w 106"/>
                <a:gd name="T29" fmla="*/ 87 h 87"/>
                <a:gd name="T30" fmla="*/ 106 w 106"/>
                <a:gd name="T31" fmla="*/ 87 h 87"/>
                <a:gd name="T32" fmla="*/ 106 w 106"/>
                <a:gd name="T33" fmla="*/ 0 h 87"/>
                <a:gd name="T34" fmla="*/ 106 w 106"/>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87">
                  <a:moveTo>
                    <a:pt x="106" y="0"/>
                  </a:moveTo>
                  <a:lnTo>
                    <a:pt x="106" y="2"/>
                  </a:lnTo>
                  <a:lnTo>
                    <a:pt x="60" y="2"/>
                  </a:lnTo>
                  <a:lnTo>
                    <a:pt x="60" y="12"/>
                  </a:lnTo>
                  <a:lnTo>
                    <a:pt x="58" y="8"/>
                  </a:lnTo>
                  <a:lnTo>
                    <a:pt x="56" y="12"/>
                  </a:lnTo>
                  <a:lnTo>
                    <a:pt x="54" y="8"/>
                  </a:lnTo>
                  <a:lnTo>
                    <a:pt x="52" y="12"/>
                  </a:lnTo>
                  <a:lnTo>
                    <a:pt x="50" y="8"/>
                  </a:lnTo>
                  <a:lnTo>
                    <a:pt x="48" y="12"/>
                  </a:lnTo>
                  <a:lnTo>
                    <a:pt x="45" y="8"/>
                  </a:lnTo>
                  <a:lnTo>
                    <a:pt x="43" y="12"/>
                  </a:lnTo>
                  <a:lnTo>
                    <a:pt x="43" y="2"/>
                  </a:lnTo>
                  <a:lnTo>
                    <a:pt x="0" y="2"/>
                  </a:lnTo>
                  <a:lnTo>
                    <a:pt x="0" y="87"/>
                  </a:lnTo>
                  <a:lnTo>
                    <a:pt x="106" y="87"/>
                  </a:lnTo>
                  <a:lnTo>
                    <a:pt x="106" y="0"/>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4" name="ïş1iḋè"/>
            <p:cNvSpPr/>
            <p:nvPr userDrawn="1">
              <p:custDataLst>
                <p:tags r:id="rId72"/>
              </p:custDataLst>
            </p:nvPr>
          </p:nvSpPr>
          <p:spPr bwMode="auto">
            <a:xfrm>
              <a:off x="10915872" y="3251202"/>
              <a:ext cx="208739" cy="3939"/>
            </a:xfrm>
            <a:custGeom>
              <a:avLst/>
              <a:gdLst>
                <a:gd name="T0" fmla="*/ 60 w 106"/>
                <a:gd name="T1" fmla="*/ 0 h 2"/>
                <a:gd name="T2" fmla="*/ 60 w 106"/>
                <a:gd name="T3" fmla="*/ 2 h 2"/>
                <a:gd name="T4" fmla="*/ 106 w 106"/>
                <a:gd name="T5" fmla="*/ 2 h 2"/>
                <a:gd name="T6" fmla="*/ 106 w 106"/>
                <a:gd name="T7" fmla="*/ 0 h 2"/>
                <a:gd name="T8" fmla="*/ 60 w 106"/>
                <a:gd name="T9" fmla="*/ 0 h 2"/>
                <a:gd name="T10" fmla="*/ 0 w 106"/>
                <a:gd name="T11" fmla="*/ 0 h 2"/>
                <a:gd name="T12" fmla="*/ 0 w 106"/>
                <a:gd name="T13" fmla="*/ 2 h 2"/>
                <a:gd name="T14" fmla="*/ 43 w 106"/>
                <a:gd name="T15" fmla="*/ 2 h 2"/>
                <a:gd name="T16" fmla="*/ 43 w 106"/>
                <a:gd name="T17" fmla="*/ 0 h 2"/>
                <a:gd name="T18" fmla="*/ 0 w 106"/>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2">
                  <a:moveTo>
                    <a:pt x="60" y="0"/>
                  </a:moveTo>
                  <a:lnTo>
                    <a:pt x="60" y="2"/>
                  </a:lnTo>
                  <a:lnTo>
                    <a:pt x="106" y="2"/>
                  </a:lnTo>
                  <a:lnTo>
                    <a:pt x="106" y="0"/>
                  </a:lnTo>
                  <a:lnTo>
                    <a:pt x="60" y="0"/>
                  </a:lnTo>
                  <a:close/>
                  <a:moveTo>
                    <a:pt x="0" y="0"/>
                  </a:moveTo>
                  <a:lnTo>
                    <a:pt x="0" y="2"/>
                  </a:lnTo>
                  <a:lnTo>
                    <a:pt x="43" y="2"/>
                  </a:lnTo>
                  <a:lnTo>
                    <a:pt x="43" y="0"/>
                  </a:lnTo>
                  <a:lnTo>
                    <a:pt x="0" y="0"/>
                  </a:lnTo>
                  <a:close/>
                </a:path>
              </a:pathLst>
            </a:custGeom>
            <a:solidFill>
              <a:srgbClr val="BF9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5" name="îş1íḑè"/>
            <p:cNvSpPr/>
            <p:nvPr userDrawn="1">
              <p:custDataLst>
                <p:tags r:id="rId73"/>
              </p:custDataLst>
            </p:nvPr>
          </p:nvSpPr>
          <p:spPr bwMode="auto">
            <a:xfrm>
              <a:off x="10915872" y="3251202"/>
              <a:ext cx="208739" cy="3939"/>
            </a:xfrm>
            <a:custGeom>
              <a:avLst/>
              <a:gdLst>
                <a:gd name="T0" fmla="*/ 60 w 106"/>
                <a:gd name="T1" fmla="*/ 0 h 2"/>
                <a:gd name="T2" fmla="*/ 60 w 106"/>
                <a:gd name="T3" fmla="*/ 2 h 2"/>
                <a:gd name="T4" fmla="*/ 106 w 106"/>
                <a:gd name="T5" fmla="*/ 2 h 2"/>
                <a:gd name="T6" fmla="*/ 106 w 106"/>
                <a:gd name="T7" fmla="*/ 0 h 2"/>
                <a:gd name="T8" fmla="*/ 60 w 106"/>
                <a:gd name="T9" fmla="*/ 0 h 2"/>
                <a:gd name="T10" fmla="*/ 0 w 106"/>
                <a:gd name="T11" fmla="*/ 0 h 2"/>
                <a:gd name="T12" fmla="*/ 0 w 106"/>
                <a:gd name="T13" fmla="*/ 2 h 2"/>
                <a:gd name="T14" fmla="*/ 43 w 106"/>
                <a:gd name="T15" fmla="*/ 2 h 2"/>
                <a:gd name="T16" fmla="*/ 43 w 106"/>
                <a:gd name="T17" fmla="*/ 0 h 2"/>
                <a:gd name="T18" fmla="*/ 0 w 106"/>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2">
                  <a:moveTo>
                    <a:pt x="60" y="0"/>
                  </a:moveTo>
                  <a:lnTo>
                    <a:pt x="60" y="2"/>
                  </a:lnTo>
                  <a:lnTo>
                    <a:pt x="106" y="2"/>
                  </a:lnTo>
                  <a:lnTo>
                    <a:pt x="106" y="0"/>
                  </a:lnTo>
                  <a:lnTo>
                    <a:pt x="60" y="0"/>
                  </a:lnTo>
                  <a:moveTo>
                    <a:pt x="0" y="0"/>
                  </a:moveTo>
                  <a:lnTo>
                    <a:pt x="0" y="2"/>
                  </a:lnTo>
                  <a:lnTo>
                    <a:pt x="43" y="2"/>
                  </a:lnTo>
                  <a:lnTo>
                    <a:pt x="4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6" name="îṥļïdê"/>
            <p:cNvSpPr/>
            <p:nvPr userDrawn="1">
              <p:custDataLst>
                <p:tags r:id="rId74"/>
              </p:custDataLst>
            </p:nvPr>
          </p:nvSpPr>
          <p:spPr bwMode="auto">
            <a:xfrm>
              <a:off x="10911933" y="3213787"/>
              <a:ext cx="216616" cy="37416"/>
            </a:xfrm>
            <a:custGeom>
              <a:avLst/>
              <a:gdLst>
                <a:gd name="T0" fmla="*/ 50 w 110"/>
                <a:gd name="T1" fmla="*/ 0 h 19"/>
                <a:gd name="T2" fmla="*/ 62 w 110"/>
                <a:gd name="T3" fmla="*/ 0 h 19"/>
                <a:gd name="T4" fmla="*/ 62 w 110"/>
                <a:gd name="T5" fmla="*/ 19 h 19"/>
                <a:gd name="T6" fmla="*/ 108 w 110"/>
                <a:gd name="T7" fmla="*/ 19 h 19"/>
                <a:gd name="T8" fmla="*/ 108 w 110"/>
                <a:gd name="T9" fmla="*/ 19 h 19"/>
                <a:gd name="T10" fmla="*/ 110 w 110"/>
                <a:gd name="T11" fmla="*/ 19 h 19"/>
                <a:gd name="T12" fmla="*/ 110 w 110"/>
                <a:gd name="T13" fmla="*/ 0 h 19"/>
                <a:gd name="T14" fmla="*/ 77 w 110"/>
                <a:gd name="T15" fmla="*/ 0 h 19"/>
                <a:gd name="T16" fmla="*/ 77 w 110"/>
                <a:gd name="T17" fmla="*/ 0 h 19"/>
                <a:gd name="T18" fmla="*/ 58 w 110"/>
                <a:gd name="T19" fmla="*/ 0 h 19"/>
                <a:gd name="T20" fmla="*/ 56 w 110"/>
                <a:gd name="T21" fmla="*/ 0 h 19"/>
                <a:gd name="T22" fmla="*/ 50 w 110"/>
                <a:gd name="T23" fmla="*/ 0 h 19"/>
                <a:gd name="T24" fmla="*/ 0 w 110"/>
                <a:gd name="T25" fmla="*/ 0 h 19"/>
                <a:gd name="T26" fmla="*/ 0 w 110"/>
                <a:gd name="T27" fmla="*/ 19 h 19"/>
                <a:gd name="T28" fmla="*/ 2 w 110"/>
                <a:gd name="T29" fmla="*/ 19 h 19"/>
                <a:gd name="T30" fmla="*/ 45 w 110"/>
                <a:gd name="T31" fmla="*/ 19 h 19"/>
                <a:gd name="T32" fmla="*/ 45 w 110"/>
                <a:gd name="T33" fmla="*/ 0 h 19"/>
                <a:gd name="T34" fmla="*/ 41 w 110"/>
                <a:gd name="T35" fmla="*/ 0 h 19"/>
                <a:gd name="T36" fmla="*/ 39 w 110"/>
                <a:gd name="T37" fmla="*/ 0 h 19"/>
                <a:gd name="T38" fmla="*/ 25 w 110"/>
                <a:gd name="T39" fmla="*/ 0 h 19"/>
                <a:gd name="T40" fmla="*/ 25 w 110"/>
                <a:gd name="T41" fmla="*/ 0 h 19"/>
                <a:gd name="T42" fmla="*/ 0 w 11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19">
                  <a:moveTo>
                    <a:pt x="50" y="0"/>
                  </a:moveTo>
                  <a:lnTo>
                    <a:pt x="62" y="0"/>
                  </a:lnTo>
                  <a:lnTo>
                    <a:pt x="62" y="19"/>
                  </a:lnTo>
                  <a:lnTo>
                    <a:pt x="108" y="19"/>
                  </a:lnTo>
                  <a:lnTo>
                    <a:pt x="108" y="19"/>
                  </a:lnTo>
                  <a:lnTo>
                    <a:pt x="110" y="19"/>
                  </a:lnTo>
                  <a:lnTo>
                    <a:pt x="110" y="0"/>
                  </a:lnTo>
                  <a:lnTo>
                    <a:pt x="77" y="0"/>
                  </a:lnTo>
                  <a:lnTo>
                    <a:pt x="77" y="0"/>
                  </a:lnTo>
                  <a:lnTo>
                    <a:pt x="58" y="0"/>
                  </a:lnTo>
                  <a:lnTo>
                    <a:pt x="56" y="0"/>
                  </a:lnTo>
                  <a:lnTo>
                    <a:pt x="50" y="0"/>
                  </a:lnTo>
                  <a:close/>
                  <a:moveTo>
                    <a:pt x="0" y="0"/>
                  </a:moveTo>
                  <a:lnTo>
                    <a:pt x="0" y="19"/>
                  </a:lnTo>
                  <a:lnTo>
                    <a:pt x="2" y="19"/>
                  </a:lnTo>
                  <a:lnTo>
                    <a:pt x="45" y="19"/>
                  </a:lnTo>
                  <a:lnTo>
                    <a:pt x="45" y="0"/>
                  </a:lnTo>
                  <a:lnTo>
                    <a:pt x="41" y="0"/>
                  </a:lnTo>
                  <a:lnTo>
                    <a:pt x="39" y="0"/>
                  </a:lnTo>
                  <a:lnTo>
                    <a:pt x="25" y="0"/>
                  </a:lnTo>
                  <a:lnTo>
                    <a:pt x="25" y="0"/>
                  </a:lnTo>
                  <a:lnTo>
                    <a:pt x="0" y="0"/>
                  </a:lnTo>
                  <a:close/>
                </a:path>
              </a:pathLst>
            </a:custGeom>
            <a:solidFill>
              <a:srgbClr val="FFCD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7" name="îš1ïďè"/>
            <p:cNvSpPr/>
            <p:nvPr userDrawn="1">
              <p:custDataLst>
                <p:tags r:id="rId75"/>
              </p:custDataLst>
            </p:nvPr>
          </p:nvSpPr>
          <p:spPr bwMode="auto">
            <a:xfrm>
              <a:off x="10911933" y="3213787"/>
              <a:ext cx="216616" cy="37416"/>
            </a:xfrm>
            <a:custGeom>
              <a:avLst/>
              <a:gdLst>
                <a:gd name="T0" fmla="*/ 50 w 110"/>
                <a:gd name="T1" fmla="*/ 0 h 19"/>
                <a:gd name="T2" fmla="*/ 62 w 110"/>
                <a:gd name="T3" fmla="*/ 0 h 19"/>
                <a:gd name="T4" fmla="*/ 62 w 110"/>
                <a:gd name="T5" fmla="*/ 19 h 19"/>
                <a:gd name="T6" fmla="*/ 108 w 110"/>
                <a:gd name="T7" fmla="*/ 19 h 19"/>
                <a:gd name="T8" fmla="*/ 108 w 110"/>
                <a:gd name="T9" fmla="*/ 19 h 19"/>
                <a:gd name="T10" fmla="*/ 110 w 110"/>
                <a:gd name="T11" fmla="*/ 19 h 19"/>
                <a:gd name="T12" fmla="*/ 110 w 110"/>
                <a:gd name="T13" fmla="*/ 0 h 19"/>
                <a:gd name="T14" fmla="*/ 77 w 110"/>
                <a:gd name="T15" fmla="*/ 0 h 19"/>
                <a:gd name="T16" fmla="*/ 77 w 110"/>
                <a:gd name="T17" fmla="*/ 0 h 19"/>
                <a:gd name="T18" fmla="*/ 58 w 110"/>
                <a:gd name="T19" fmla="*/ 0 h 19"/>
                <a:gd name="T20" fmla="*/ 56 w 110"/>
                <a:gd name="T21" fmla="*/ 0 h 19"/>
                <a:gd name="T22" fmla="*/ 50 w 110"/>
                <a:gd name="T23" fmla="*/ 0 h 19"/>
                <a:gd name="T24" fmla="*/ 0 w 110"/>
                <a:gd name="T25" fmla="*/ 0 h 19"/>
                <a:gd name="T26" fmla="*/ 0 w 110"/>
                <a:gd name="T27" fmla="*/ 19 h 19"/>
                <a:gd name="T28" fmla="*/ 2 w 110"/>
                <a:gd name="T29" fmla="*/ 19 h 19"/>
                <a:gd name="T30" fmla="*/ 45 w 110"/>
                <a:gd name="T31" fmla="*/ 19 h 19"/>
                <a:gd name="T32" fmla="*/ 45 w 110"/>
                <a:gd name="T33" fmla="*/ 0 h 19"/>
                <a:gd name="T34" fmla="*/ 41 w 110"/>
                <a:gd name="T35" fmla="*/ 0 h 19"/>
                <a:gd name="T36" fmla="*/ 39 w 110"/>
                <a:gd name="T37" fmla="*/ 0 h 19"/>
                <a:gd name="T38" fmla="*/ 25 w 110"/>
                <a:gd name="T39" fmla="*/ 0 h 19"/>
                <a:gd name="T40" fmla="*/ 25 w 110"/>
                <a:gd name="T41" fmla="*/ 0 h 19"/>
                <a:gd name="T42" fmla="*/ 0 w 11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19">
                  <a:moveTo>
                    <a:pt x="50" y="0"/>
                  </a:moveTo>
                  <a:lnTo>
                    <a:pt x="62" y="0"/>
                  </a:lnTo>
                  <a:lnTo>
                    <a:pt x="62" y="19"/>
                  </a:lnTo>
                  <a:lnTo>
                    <a:pt x="108" y="19"/>
                  </a:lnTo>
                  <a:lnTo>
                    <a:pt x="108" y="19"/>
                  </a:lnTo>
                  <a:lnTo>
                    <a:pt x="110" y="19"/>
                  </a:lnTo>
                  <a:lnTo>
                    <a:pt x="110" y="0"/>
                  </a:lnTo>
                  <a:lnTo>
                    <a:pt x="77" y="0"/>
                  </a:lnTo>
                  <a:lnTo>
                    <a:pt x="77" y="0"/>
                  </a:lnTo>
                  <a:lnTo>
                    <a:pt x="58" y="0"/>
                  </a:lnTo>
                  <a:lnTo>
                    <a:pt x="56" y="0"/>
                  </a:lnTo>
                  <a:lnTo>
                    <a:pt x="50" y="0"/>
                  </a:lnTo>
                  <a:moveTo>
                    <a:pt x="0" y="0"/>
                  </a:moveTo>
                  <a:lnTo>
                    <a:pt x="0" y="19"/>
                  </a:lnTo>
                  <a:lnTo>
                    <a:pt x="2" y="19"/>
                  </a:lnTo>
                  <a:lnTo>
                    <a:pt x="45" y="19"/>
                  </a:lnTo>
                  <a:lnTo>
                    <a:pt x="45" y="0"/>
                  </a:lnTo>
                  <a:lnTo>
                    <a:pt x="41" y="0"/>
                  </a:lnTo>
                  <a:lnTo>
                    <a:pt x="39" y="0"/>
                  </a:lnTo>
                  <a:lnTo>
                    <a:pt x="25" y="0"/>
                  </a:lnTo>
                  <a:lnTo>
                    <a:pt x="2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8" name="ïşḷide"/>
            <p:cNvSpPr/>
            <p:nvPr userDrawn="1">
              <p:custDataLst>
                <p:tags r:id="rId76"/>
              </p:custDataLst>
            </p:nvPr>
          </p:nvSpPr>
          <p:spPr bwMode="auto">
            <a:xfrm>
              <a:off x="11000549" y="3213787"/>
              <a:ext cx="33477" cy="61047"/>
            </a:xfrm>
            <a:custGeom>
              <a:avLst/>
              <a:gdLst>
                <a:gd name="T0" fmla="*/ 0 w 17"/>
                <a:gd name="T1" fmla="*/ 0 h 31"/>
                <a:gd name="T2" fmla="*/ 0 w 17"/>
                <a:gd name="T3" fmla="*/ 0 h 31"/>
                <a:gd name="T4" fmla="*/ 0 w 17"/>
                <a:gd name="T5" fmla="*/ 19 h 31"/>
                <a:gd name="T6" fmla="*/ 0 w 17"/>
                <a:gd name="T7" fmla="*/ 21 h 31"/>
                <a:gd name="T8" fmla="*/ 0 w 17"/>
                <a:gd name="T9" fmla="*/ 31 h 31"/>
                <a:gd name="T10" fmla="*/ 2 w 17"/>
                <a:gd name="T11" fmla="*/ 27 h 31"/>
                <a:gd name="T12" fmla="*/ 5 w 17"/>
                <a:gd name="T13" fmla="*/ 31 h 31"/>
                <a:gd name="T14" fmla="*/ 7 w 17"/>
                <a:gd name="T15" fmla="*/ 27 h 31"/>
                <a:gd name="T16" fmla="*/ 9 w 17"/>
                <a:gd name="T17" fmla="*/ 31 h 31"/>
                <a:gd name="T18" fmla="*/ 11 w 17"/>
                <a:gd name="T19" fmla="*/ 27 h 31"/>
                <a:gd name="T20" fmla="*/ 13 w 17"/>
                <a:gd name="T21" fmla="*/ 31 h 31"/>
                <a:gd name="T22" fmla="*/ 15 w 17"/>
                <a:gd name="T23" fmla="*/ 27 h 31"/>
                <a:gd name="T24" fmla="*/ 17 w 17"/>
                <a:gd name="T25" fmla="*/ 31 h 31"/>
                <a:gd name="T26" fmla="*/ 17 w 17"/>
                <a:gd name="T27" fmla="*/ 21 h 31"/>
                <a:gd name="T28" fmla="*/ 17 w 17"/>
                <a:gd name="T29" fmla="*/ 19 h 31"/>
                <a:gd name="T30" fmla="*/ 17 w 17"/>
                <a:gd name="T31" fmla="*/ 0 h 31"/>
                <a:gd name="T32" fmla="*/ 5 w 17"/>
                <a:gd name="T33" fmla="*/ 0 h 31"/>
                <a:gd name="T34" fmla="*/ 0 w 17"/>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31">
                  <a:moveTo>
                    <a:pt x="0" y="0"/>
                  </a:moveTo>
                  <a:lnTo>
                    <a:pt x="0" y="0"/>
                  </a:lnTo>
                  <a:lnTo>
                    <a:pt x="0" y="19"/>
                  </a:lnTo>
                  <a:lnTo>
                    <a:pt x="0" y="21"/>
                  </a:lnTo>
                  <a:lnTo>
                    <a:pt x="0" y="31"/>
                  </a:lnTo>
                  <a:lnTo>
                    <a:pt x="2" y="27"/>
                  </a:lnTo>
                  <a:lnTo>
                    <a:pt x="5" y="31"/>
                  </a:lnTo>
                  <a:lnTo>
                    <a:pt x="7" y="27"/>
                  </a:lnTo>
                  <a:lnTo>
                    <a:pt x="9" y="31"/>
                  </a:lnTo>
                  <a:lnTo>
                    <a:pt x="11" y="27"/>
                  </a:lnTo>
                  <a:lnTo>
                    <a:pt x="13" y="31"/>
                  </a:lnTo>
                  <a:lnTo>
                    <a:pt x="15" y="27"/>
                  </a:lnTo>
                  <a:lnTo>
                    <a:pt x="17" y="31"/>
                  </a:lnTo>
                  <a:lnTo>
                    <a:pt x="17" y="21"/>
                  </a:lnTo>
                  <a:lnTo>
                    <a:pt x="17" y="19"/>
                  </a:lnTo>
                  <a:lnTo>
                    <a:pt x="17" y="0"/>
                  </a:lnTo>
                  <a:lnTo>
                    <a:pt x="5" y="0"/>
                  </a:lnTo>
                  <a:lnTo>
                    <a:pt x="0" y="0"/>
                  </a:lnTo>
                  <a:close/>
                </a:path>
              </a:pathLst>
            </a:custGeom>
            <a:solidFill>
              <a:srgbClr val="EE9B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9" name="iṣļïḋê"/>
            <p:cNvSpPr/>
            <p:nvPr userDrawn="1">
              <p:custDataLst>
                <p:tags r:id="rId77"/>
              </p:custDataLst>
            </p:nvPr>
          </p:nvSpPr>
          <p:spPr bwMode="auto">
            <a:xfrm>
              <a:off x="11000549" y="3213787"/>
              <a:ext cx="33477" cy="61047"/>
            </a:xfrm>
            <a:custGeom>
              <a:avLst/>
              <a:gdLst>
                <a:gd name="T0" fmla="*/ 0 w 17"/>
                <a:gd name="T1" fmla="*/ 0 h 31"/>
                <a:gd name="T2" fmla="*/ 0 w 17"/>
                <a:gd name="T3" fmla="*/ 0 h 31"/>
                <a:gd name="T4" fmla="*/ 0 w 17"/>
                <a:gd name="T5" fmla="*/ 19 h 31"/>
                <a:gd name="T6" fmla="*/ 0 w 17"/>
                <a:gd name="T7" fmla="*/ 21 h 31"/>
                <a:gd name="T8" fmla="*/ 0 w 17"/>
                <a:gd name="T9" fmla="*/ 31 h 31"/>
                <a:gd name="T10" fmla="*/ 2 w 17"/>
                <a:gd name="T11" fmla="*/ 27 h 31"/>
                <a:gd name="T12" fmla="*/ 5 w 17"/>
                <a:gd name="T13" fmla="*/ 31 h 31"/>
                <a:gd name="T14" fmla="*/ 7 w 17"/>
                <a:gd name="T15" fmla="*/ 27 h 31"/>
                <a:gd name="T16" fmla="*/ 9 w 17"/>
                <a:gd name="T17" fmla="*/ 31 h 31"/>
                <a:gd name="T18" fmla="*/ 11 w 17"/>
                <a:gd name="T19" fmla="*/ 27 h 31"/>
                <a:gd name="T20" fmla="*/ 13 w 17"/>
                <a:gd name="T21" fmla="*/ 31 h 31"/>
                <a:gd name="T22" fmla="*/ 15 w 17"/>
                <a:gd name="T23" fmla="*/ 27 h 31"/>
                <a:gd name="T24" fmla="*/ 17 w 17"/>
                <a:gd name="T25" fmla="*/ 31 h 31"/>
                <a:gd name="T26" fmla="*/ 17 w 17"/>
                <a:gd name="T27" fmla="*/ 21 h 31"/>
                <a:gd name="T28" fmla="*/ 17 w 17"/>
                <a:gd name="T29" fmla="*/ 19 h 31"/>
                <a:gd name="T30" fmla="*/ 17 w 17"/>
                <a:gd name="T31" fmla="*/ 0 h 31"/>
                <a:gd name="T32" fmla="*/ 5 w 17"/>
                <a:gd name="T33" fmla="*/ 0 h 31"/>
                <a:gd name="T34" fmla="*/ 0 w 17"/>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31">
                  <a:moveTo>
                    <a:pt x="0" y="0"/>
                  </a:moveTo>
                  <a:lnTo>
                    <a:pt x="0" y="0"/>
                  </a:lnTo>
                  <a:lnTo>
                    <a:pt x="0" y="19"/>
                  </a:lnTo>
                  <a:lnTo>
                    <a:pt x="0" y="21"/>
                  </a:lnTo>
                  <a:lnTo>
                    <a:pt x="0" y="31"/>
                  </a:lnTo>
                  <a:lnTo>
                    <a:pt x="2" y="27"/>
                  </a:lnTo>
                  <a:lnTo>
                    <a:pt x="5" y="31"/>
                  </a:lnTo>
                  <a:lnTo>
                    <a:pt x="7" y="27"/>
                  </a:lnTo>
                  <a:lnTo>
                    <a:pt x="9" y="31"/>
                  </a:lnTo>
                  <a:lnTo>
                    <a:pt x="11" y="27"/>
                  </a:lnTo>
                  <a:lnTo>
                    <a:pt x="13" y="31"/>
                  </a:lnTo>
                  <a:lnTo>
                    <a:pt x="15" y="27"/>
                  </a:lnTo>
                  <a:lnTo>
                    <a:pt x="17" y="31"/>
                  </a:lnTo>
                  <a:lnTo>
                    <a:pt x="17" y="21"/>
                  </a:lnTo>
                  <a:lnTo>
                    <a:pt x="17" y="19"/>
                  </a:lnTo>
                  <a:lnTo>
                    <a:pt x="17" y="0"/>
                  </a:lnTo>
                  <a:lnTo>
                    <a:pt x="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1" name="ïśľídê"/>
            <p:cNvSpPr/>
            <p:nvPr userDrawn="1">
              <p:custDataLst>
                <p:tags r:id="rId78"/>
              </p:custDataLst>
            </p:nvPr>
          </p:nvSpPr>
          <p:spPr bwMode="auto">
            <a:xfrm>
              <a:off x="10525963" y="2384741"/>
              <a:ext cx="102399" cy="102399"/>
            </a:xfrm>
            <a:custGeom>
              <a:avLst/>
              <a:gdLst>
                <a:gd name="T0" fmla="*/ 23 w 25"/>
                <a:gd name="T1" fmla="*/ 13 h 25"/>
                <a:gd name="T2" fmla="*/ 21 w 25"/>
                <a:gd name="T3" fmla="*/ 13 h 25"/>
                <a:gd name="T4" fmla="*/ 13 w 25"/>
                <a:gd name="T5" fmla="*/ 21 h 25"/>
                <a:gd name="T6" fmla="*/ 4 w 25"/>
                <a:gd name="T7" fmla="*/ 13 h 25"/>
                <a:gd name="T8" fmla="*/ 13 w 25"/>
                <a:gd name="T9" fmla="*/ 4 h 25"/>
                <a:gd name="T10" fmla="*/ 21 w 25"/>
                <a:gd name="T11" fmla="*/ 13 h 25"/>
                <a:gd name="T12" fmla="*/ 23 w 25"/>
                <a:gd name="T13" fmla="*/ 13 h 25"/>
                <a:gd name="T14" fmla="*/ 25 w 25"/>
                <a:gd name="T15" fmla="*/ 13 h 25"/>
                <a:gd name="T16" fmla="*/ 13 w 25"/>
                <a:gd name="T17" fmla="*/ 0 h 25"/>
                <a:gd name="T18" fmla="*/ 0 w 25"/>
                <a:gd name="T19" fmla="*/ 13 h 25"/>
                <a:gd name="T20" fmla="*/ 13 w 25"/>
                <a:gd name="T21" fmla="*/ 25 h 25"/>
                <a:gd name="T22" fmla="*/ 25 w 25"/>
                <a:gd name="T23" fmla="*/ 13 h 25"/>
                <a:gd name="T24" fmla="*/ 23 w 25"/>
                <a:gd name="T25"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3"/>
                  </a:moveTo>
                  <a:cubicBezTo>
                    <a:pt x="21" y="13"/>
                    <a:pt x="21" y="13"/>
                    <a:pt x="21" y="13"/>
                  </a:cubicBezTo>
                  <a:cubicBezTo>
                    <a:pt x="21" y="17"/>
                    <a:pt x="18" y="21"/>
                    <a:pt x="13" y="21"/>
                  </a:cubicBezTo>
                  <a:cubicBezTo>
                    <a:pt x="8" y="21"/>
                    <a:pt x="4" y="17"/>
                    <a:pt x="4" y="13"/>
                  </a:cubicBezTo>
                  <a:cubicBezTo>
                    <a:pt x="4" y="8"/>
                    <a:pt x="8" y="4"/>
                    <a:pt x="13" y="4"/>
                  </a:cubicBezTo>
                  <a:cubicBezTo>
                    <a:pt x="18" y="4"/>
                    <a:pt x="21" y="8"/>
                    <a:pt x="21" y="13"/>
                  </a:cubicBezTo>
                  <a:cubicBezTo>
                    <a:pt x="23" y="13"/>
                    <a:pt x="23" y="13"/>
                    <a:pt x="23" y="13"/>
                  </a:cubicBezTo>
                  <a:cubicBezTo>
                    <a:pt x="25" y="13"/>
                    <a:pt x="25" y="13"/>
                    <a:pt x="25" y="13"/>
                  </a:cubicBezTo>
                  <a:cubicBezTo>
                    <a:pt x="25" y="6"/>
                    <a:pt x="20" y="0"/>
                    <a:pt x="13" y="0"/>
                  </a:cubicBezTo>
                  <a:cubicBezTo>
                    <a:pt x="6" y="0"/>
                    <a:pt x="0" y="6"/>
                    <a:pt x="0" y="13"/>
                  </a:cubicBezTo>
                  <a:cubicBezTo>
                    <a:pt x="0" y="20"/>
                    <a:pt x="6" y="25"/>
                    <a:pt x="13" y="25"/>
                  </a:cubicBezTo>
                  <a:cubicBezTo>
                    <a:pt x="20" y="25"/>
                    <a:pt x="25" y="20"/>
                    <a:pt x="25" y="13"/>
                  </a:cubicBezTo>
                  <a:lnTo>
                    <a:pt x="23" y="13"/>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4" name="ïśľïde"/>
            <p:cNvSpPr/>
            <p:nvPr userDrawn="1">
              <p:custDataLst>
                <p:tags r:id="rId79"/>
              </p:custDataLst>
            </p:nvPr>
          </p:nvSpPr>
          <p:spPr bwMode="auto">
            <a:xfrm>
              <a:off x="11291996" y="2085417"/>
              <a:ext cx="19693" cy="82708"/>
            </a:xfrm>
            <a:custGeom>
              <a:avLst/>
              <a:gdLst>
                <a:gd name="T0" fmla="*/ 0 w 5"/>
                <a:gd name="T1" fmla="*/ 3 h 20"/>
                <a:gd name="T2" fmla="*/ 0 w 5"/>
                <a:gd name="T3" fmla="*/ 18 h 20"/>
                <a:gd name="T4" fmla="*/ 3 w 5"/>
                <a:gd name="T5" fmla="*/ 20 h 20"/>
                <a:gd name="T6" fmla="*/ 5 w 5"/>
                <a:gd name="T7" fmla="*/ 18 h 20"/>
                <a:gd name="T8" fmla="*/ 5 w 5"/>
                <a:gd name="T9" fmla="*/ 3 h 20"/>
                <a:gd name="T10" fmla="*/ 3 w 5"/>
                <a:gd name="T11" fmla="*/ 0 h 20"/>
                <a:gd name="T12" fmla="*/ 0 w 5"/>
                <a:gd name="T13" fmla="*/ 3 h 20"/>
              </a:gdLst>
              <a:ahLst/>
              <a:cxnLst>
                <a:cxn ang="0">
                  <a:pos x="T0" y="T1"/>
                </a:cxn>
                <a:cxn ang="0">
                  <a:pos x="T2" y="T3"/>
                </a:cxn>
                <a:cxn ang="0">
                  <a:pos x="T4" y="T5"/>
                </a:cxn>
                <a:cxn ang="0">
                  <a:pos x="T6" y="T7"/>
                </a:cxn>
                <a:cxn ang="0">
                  <a:pos x="T8" y="T9"/>
                </a:cxn>
                <a:cxn ang="0">
                  <a:pos x="T10" y="T11"/>
                </a:cxn>
                <a:cxn ang="0">
                  <a:pos x="T12" y="T13"/>
                </a:cxn>
              </a:cxnLst>
              <a:rect l="0" t="0" r="r" b="b"/>
              <a:pathLst>
                <a:path w="5" h="20">
                  <a:moveTo>
                    <a:pt x="0" y="3"/>
                  </a:moveTo>
                  <a:cubicBezTo>
                    <a:pt x="0" y="18"/>
                    <a:pt x="0" y="18"/>
                    <a:pt x="0" y="18"/>
                  </a:cubicBezTo>
                  <a:cubicBezTo>
                    <a:pt x="0" y="19"/>
                    <a:pt x="1" y="20"/>
                    <a:pt x="3" y="20"/>
                  </a:cubicBezTo>
                  <a:cubicBezTo>
                    <a:pt x="4" y="20"/>
                    <a:pt x="5" y="19"/>
                    <a:pt x="5" y="18"/>
                  </a:cubicBezTo>
                  <a:cubicBezTo>
                    <a:pt x="5" y="3"/>
                    <a:pt x="5" y="3"/>
                    <a:pt x="5" y="3"/>
                  </a:cubicBezTo>
                  <a:cubicBezTo>
                    <a:pt x="5" y="1"/>
                    <a:pt x="4" y="0"/>
                    <a:pt x="3" y="0"/>
                  </a:cubicBezTo>
                  <a:cubicBezTo>
                    <a:pt x="1" y="0"/>
                    <a:pt x="0" y="1"/>
                    <a:pt x="0" y="3"/>
                  </a:cubicBezTo>
                </a:path>
              </a:pathLst>
            </a:custGeom>
            <a:solidFill>
              <a:schemeClr val="accent3"/>
            </a:solidFill>
            <a:ln>
              <a:noFill/>
            </a:ln>
          </p:spPr>
          <p:txBody>
            <a:bodyPr anchor="ctr"/>
            <a:lstStyle/>
            <a:p>
              <a:pPr algn="ctr"/>
              <a:endParaRPr sz="100"/>
            </a:p>
          </p:txBody>
        </p:sp>
        <p:sp>
          <p:nvSpPr>
            <p:cNvPr id="285" name="ïṩḷîḍé"/>
            <p:cNvSpPr/>
            <p:nvPr userDrawn="1">
              <p:custDataLst>
                <p:tags r:id="rId80"/>
              </p:custDataLst>
            </p:nvPr>
          </p:nvSpPr>
          <p:spPr bwMode="auto">
            <a:xfrm>
              <a:off x="11262456" y="2118894"/>
              <a:ext cx="78769" cy="15754"/>
            </a:xfrm>
            <a:custGeom>
              <a:avLst/>
              <a:gdLst>
                <a:gd name="T0" fmla="*/ 17 w 19"/>
                <a:gd name="T1" fmla="*/ 0 h 4"/>
                <a:gd name="T2" fmla="*/ 2 w 19"/>
                <a:gd name="T3" fmla="*/ 0 h 4"/>
                <a:gd name="T4" fmla="*/ 0 w 19"/>
                <a:gd name="T5" fmla="*/ 2 h 4"/>
                <a:gd name="T6" fmla="*/ 2 w 19"/>
                <a:gd name="T7" fmla="*/ 4 h 4"/>
                <a:gd name="T8" fmla="*/ 17 w 19"/>
                <a:gd name="T9" fmla="*/ 4 h 4"/>
                <a:gd name="T10" fmla="*/ 19 w 19"/>
                <a:gd name="T11" fmla="*/ 2 h 4"/>
                <a:gd name="T12" fmla="*/ 17 w 19"/>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9" h="4">
                  <a:moveTo>
                    <a:pt x="17" y="0"/>
                  </a:moveTo>
                  <a:cubicBezTo>
                    <a:pt x="2" y="0"/>
                    <a:pt x="2" y="0"/>
                    <a:pt x="2" y="0"/>
                  </a:cubicBezTo>
                  <a:cubicBezTo>
                    <a:pt x="1" y="0"/>
                    <a:pt x="0" y="1"/>
                    <a:pt x="0" y="2"/>
                  </a:cubicBezTo>
                  <a:cubicBezTo>
                    <a:pt x="0" y="3"/>
                    <a:pt x="1" y="4"/>
                    <a:pt x="2" y="4"/>
                  </a:cubicBezTo>
                  <a:cubicBezTo>
                    <a:pt x="17" y="4"/>
                    <a:pt x="17" y="4"/>
                    <a:pt x="17" y="4"/>
                  </a:cubicBezTo>
                  <a:cubicBezTo>
                    <a:pt x="19" y="4"/>
                    <a:pt x="19" y="3"/>
                    <a:pt x="19" y="2"/>
                  </a:cubicBezTo>
                  <a:cubicBezTo>
                    <a:pt x="19" y="1"/>
                    <a:pt x="19" y="0"/>
                    <a:pt x="17" y="0"/>
                  </a:cubicBezTo>
                </a:path>
              </a:pathLst>
            </a:custGeom>
            <a:solidFill>
              <a:schemeClr val="accent3"/>
            </a:solidFill>
            <a:ln>
              <a:noFill/>
            </a:ln>
          </p:spPr>
          <p:txBody>
            <a:bodyPr anchor="ctr"/>
            <a:lstStyle/>
            <a:p>
              <a:pPr algn="ctr"/>
              <a:endParaRPr sz="100"/>
            </a:p>
          </p:txBody>
        </p:sp>
      </p:grpSp>
      <p:grpSp>
        <p:nvGrpSpPr>
          <p:cNvPr id="286" name="组合 285"/>
          <p:cNvGrpSpPr/>
          <p:nvPr userDrawn="1">
            <p:custDataLst>
              <p:tags r:id="rId19"/>
            </p:custDataLst>
          </p:nvPr>
        </p:nvGrpSpPr>
        <p:grpSpPr>
          <a:xfrm>
            <a:off x="8600442" y="3327509"/>
            <a:ext cx="62031" cy="62031"/>
            <a:chOff x="11321294" y="4349666"/>
            <a:chExt cx="79484" cy="79484"/>
          </a:xfrm>
          <a:solidFill>
            <a:schemeClr val="accent1">
              <a:lumMod val="20000"/>
              <a:lumOff val="80000"/>
            </a:schemeClr>
          </a:solidFill>
        </p:grpSpPr>
        <p:sp>
          <p:nvSpPr>
            <p:cNvPr id="333" name="íṧ1íḑé"/>
            <p:cNvSpPr/>
            <p:nvPr>
              <p:custDataLst>
                <p:tags r:id="rId40"/>
              </p:custDataLst>
            </p:nvPr>
          </p:nvSpPr>
          <p:spPr bwMode="auto">
            <a:xfrm>
              <a:off x="11353467" y="4349666"/>
              <a:ext cx="15140" cy="79484"/>
            </a:xfrm>
            <a:custGeom>
              <a:avLst/>
              <a:gdLst>
                <a:gd name="T0" fmla="*/ 0 w 4"/>
                <a:gd name="T1" fmla="*/ 3 h 20"/>
                <a:gd name="T2" fmla="*/ 0 w 4"/>
                <a:gd name="T3" fmla="*/ 18 h 20"/>
                <a:gd name="T4" fmla="*/ 2 w 4"/>
                <a:gd name="T5" fmla="*/ 20 h 20"/>
                <a:gd name="T6" fmla="*/ 4 w 4"/>
                <a:gd name="T7" fmla="*/ 18 h 20"/>
                <a:gd name="T8" fmla="*/ 4 w 4"/>
                <a:gd name="T9" fmla="*/ 3 h 20"/>
                <a:gd name="T10" fmla="*/ 2 w 4"/>
                <a:gd name="T11" fmla="*/ 0 h 20"/>
                <a:gd name="T12" fmla="*/ 0 w 4"/>
                <a:gd name="T13" fmla="*/ 3 h 20"/>
              </a:gdLst>
              <a:ahLst/>
              <a:cxnLst>
                <a:cxn ang="0">
                  <a:pos x="T0" y="T1"/>
                </a:cxn>
                <a:cxn ang="0">
                  <a:pos x="T2" y="T3"/>
                </a:cxn>
                <a:cxn ang="0">
                  <a:pos x="T4" y="T5"/>
                </a:cxn>
                <a:cxn ang="0">
                  <a:pos x="T6" y="T7"/>
                </a:cxn>
                <a:cxn ang="0">
                  <a:pos x="T8" y="T9"/>
                </a:cxn>
                <a:cxn ang="0">
                  <a:pos x="T10" y="T11"/>
                </a:cxn>
                <a:cxn ang="0">
                  <a:pos x="T12" y="T13"/>
                </a:cxn>
              </a:cxnLst>
              <a:rect l="0" t="0" r="r" b="b"/>
              <a:pathLst>
                <a:path w="4" h="20">
                  <a:moveTo>
                    <a:pt x="0" y="3"/>
                  </a:moveTo>
                  <a:cubicBezTo>
                    <a:pt x="0" y="18"/>
                    <a:pt x="0" y="18"/>
                    <a:pt x="0" y="18"/>
                  </a:cubicBezTo>
                  <a:cubicBezTo>
                    <a:pt x="0" y="19"/>
                    <a:pt x="1" y="20"/>
                    <a:pt x="2" y="20"/>
                  </a:cubicBezTo>
                  <a:cubicBezTo>
                    <a:pt x="4" y="20"/>
                    <a:pt x="4" y="19"/>
                    <a:pt x="4" y="18"/>
                  </a:cubicBezTo>
                  <a:cubicBezTo>
                    <a:pt x="4" y="3"/>
                    <a:pt x="4" y="3"/>
                    <a:pt x="4" y="3"/>
                  </a:cubicBezTo>
                  <a:cubicBezTo>
                    <a:pt x="4" y="1"/>
                    <a:pt x="4" y="0"/>
                    <a:pt x="2" y="0"/>
                  </a:cubicBezTo>
                  <a:cubicBezTo>
                    <a:pt x="1" y="0"/>
                    <a:pt x="0" y="1"/>
                    <a:pt x="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34" name="iṡľíḑê"/>
            <p:cNvSpPr/>
            <p:nvPr>
              <p:custDataLst>
                <p:tags r:id="rId41"/>
              </p:custDataLst>
            </p:nvPr>
          </p:nvSpPr>
          <p:spPr bwMode="auto">
            <a:xfrm>
              <a:off x="11321294" y="4381838"/>
              <a:ext cx="79484" cy="15140"/>
            </a:xfrm>
            <a:custGeom>
              <a:avLst/>
              <a:gdLst>
                <a:gd name="T0" fmla="*/ 18 w 20"/>
                <a:gd name="T1" fmla="*/ 0 h 4"/>
                <a:gd name="T2" fmla="*/ 3 w 20"/>
                <a:gd name="T3" fmla="*/ 0 h 4"/>
                <a:gd name="T4" fmla="*/ 0 w 20"/>
                <a:gd name="T5" fmla="*/ 2 h 4"/>
                <a:gd name="T6" fmla="*/ 3 w 20"/>
                <a:gd name="T7" fmla="*/ 4 h 4"/>
                <a:gd name="T8" fmla="*/ 18 w 20"/>
                <a:gd name="T9" fmla="*/ 4 h 4"/>
                <a:gd name="T10" fmla="*/ 20 w 20"/>
                <a:gd name="T11" fmla="*/ 2 h 4"/>
                <a:gd name="T12" fmla="*/ 18 w 2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0" h="4">
                  <a:moveTo>
                    <a:pt x="18" y="0"/>
                  </a:moveTo>
                  <a:cubicBezTo>
                    <a:pt x="3" y="0"/>
                    <a:pt x="3" y="0"/>
                    <a:pt x="3" y="0"/>
                  </a:cubicBezTo>
                  <a:cubicBezTo>
                    <a:pt x="1" y="0"/>
                    <a:pt x="0" y="1"/>
                    <a:pt x="0" y="2"/>
                  </a:cubicBezTo>
                  <a:cubicBezTo>
                    <a:pt x="0" y="4"/>
                    <a:pt x="1" y="4"/>
                    <a:pt x="3" y="4"/>
                  </a:cubicBezTo>
                  <a:cubicBezTo>
                    <a:pt x="18" y="4"/>
                    <a:pt x="18" y="4"/>
                    <a:pt x="18" y="4"/>
                  </a:cubicBezTo>
                  <a:cubicBezTo>
                    <a:pt x="19" y="4"/>
                    <a:pt x="20" y="4"/>
                    <a:pt x="20" y="2"/>
                  </a:cubicBezTo>
                  <a:cubicBezTo>
                    <a:pt x="20" y="1"/>
                    <a:pt x="19"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sp>
        <p:nvSpPr>
          <p:cNvPr id="289" name="îšľïḍé"/>
          <p:cNvSpPr/>
          <p:nvPr userDrawn="1">
            <p:custDataLst>
              <p:tags r:id="rId20"/>
            </p:custDataLst>
          </p:nvPr>
        </p:nvSpPr>
        <p:spPr bwMode="auto">
          <a:xfrm>
            <a:off x="5190228" y="2885909"/>
            <a:ext cx="11816" cy="62031"/>
          </a:xfrm>
          <a:custGeom>
            <a:avLst/>
            <a:gdLst>
              <a:gd name="T0" fmla="*/ 0 w 4"/>
              <a:gd name="T1" fmla="*/ 2 h 20"/>
              <a:gd name="T2" fmla="*/ 0 w 4"/>
              <a:gd name="T3" fmla="*/ 18 h 20"/>
              <a:gd name="T4" fmla="*/ 2 w 4"/>
              <a:gd name="T5" fmla="*/ 20 h 20"/>
              <a:gd name="T6" fmla="*/ 4 w 4"/>
              <a:gd name="T7" fmla="*/ 18 h 20"/>
              <a:gd name="T8" fmla="*/ 4 w 4"/>
              <a:gd name="T9" fmla="*/ 2 h 20"/>
              <a:gd name="T10" fmla="*/ 2 w 4"/>
              <a:gd name="T11" fmla="*/ 0 h 20"/>
              <a:gd name="T12" fmla="*/ 0 w 4"/>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4" h="20">
                <a:moveTo>
                  <a:pt x="0" y="2"/>
                </a:moveTo>
                <a:cubicBezTo>
                  <a:pt x="0" y="18"/>
                  <a:pt x="0" y="18"/>
                  <a:pt x="0" y="18"/>
                </a:cubicBezTo>
                <a:cubicBezTo>
                  <a:pt x="0" y="19"/>
                  <a:pt x="1" y="20"/>
                  <a:pt x="2" y="20"/>
                </a:cubicBezTo>
                <a:cubicBezTo>
                  <a:pt x="3" y="20"/>
                  <a:pt x="4" y="19"/>
                  <a:pt x="4" y="18"/>
                </a:cubicBezTo>
                <a:cubicBezTo>
                  <a:pt x="4" y="2"/>
                  <a:pt x="4" y="2"/>
                  <a:pt x="4" y="2"/>
                </a:cubicBezTo>
                <a:cubicBezTo>
                  <a:pt x="4" y="1"/>
                  <a:pt x="3" y="0"/>
                  <a:pt x="2" y="0"/>
                </a:cubicBezTo>
                <a:cubicBezTo>
                  <a:pt x="1" y="0"/>
                  <a:pt x="0" y="1"/>
                  <a:pt x="0" y="2"/>
                </a:cubicBezTo>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90" name="iṩḷíḓê"/>
          <p:cNvSpPr/>
          <p:nvPr userDrawn="1">
            <p:custDataLst>
              <p:tags r:id="rId21"/>
            </p:custDataLst>
          </p:nvPr>
        </p:nvSpPr>
        <p:spPr bwMode="auto">
          <a:xfrm>
            <a:off x="5165120" y="2911017"/>
            <a:ext cx="62031" cy="11816"/>
          </a:xfrm>
          <a:custGeom>
            <a:avLst/>
            <a:gdLst>
              <a:gd name="T0" fmla="*/ 18 w 20"/>
              <a:gd name="T1" fmla="*/ 0 h 4"/>
              <a:gd name="T2" fmla="*/ 2 w 20"/>
              <a:gd name="T3" fmla="*/ 0 h 4"/>
              <a:gd name="T4" fmla="*/ 0 w 20"/>
              <a:gd name="T5" fmla="*/ 2 h 4"/>
              <a:gd name="T6" fmla="*/ 2 w 20"/>
              <a:gd name="T7" fmla="*/ 4 h 4"/>
              <a:gd name="T8" fmla="*/ 18 w 20"/>
              <a:gd name="T9" fmla="*/ 4 h 4"/>
              <a:gd name="T10" fmla="*/ 20 w 20"/>
              <a:gd name="T11" fmla="*/ 2 h 4"/>
              <a:gd name="T12" fmla="*/ 18 w 2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0" h="4">
                <a:moveTo>
                  <a:pt x="18" y="0"/>
                </a:moveTo>
                <a:cubicBezTo>
                  <a:pt x="2" y="0"/>
                  <a:pt x="2" y="0"/>
                  <a:pt x="2" y="0"/>
                </a:cubicBezTo>
                <a:cubicBezTo>
                  <a:pt x="1" y="0"/>
                  <a:pt x="0" y="1"/>
                  <a:pt x="0" y="2"/>
                </a:cubicBezTo>
                <a:cubicBezTo>
                  <a:pt x="0" y="3"/>
                  <a:pt x="1" y="4"/>
                  <a:pt x="2" y="4"/>
                </a:cubicBezTo>
                <a:cubicBezTo>
                  <a:pt x="18" y="4"/>
                  <a:pt x="18" y="4"/>
                  <a:pt x="18" y="4"/>
                </a:cubicBezTo>
                <a:cubicBezTo>
                  <a:pt x="19" y="4"/>
                  <a:pt x="20" y="3"/>
                  <a:pt x="20" y="2"/>
                </a:cubicBezTo>
                <a:cubicBezTo>
                  <a:pt x="20" y="1"/>
                  <a:pt x="19" y="0"/>
                  <a:pt x="18" y="0"/>
                </a:cubicBezTo>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1" name="iṡlïḑe"/>
          <p:cNvSpPr/>
          <p:nvPr userDrawn="1">
            <p:custDataLst>
              <p:tags r:id="rId22"/>
            </p:custDataLst>
          </p:nvPr>
        </p:nvSpPr>
        <p:spPr bwMode="auto">
          <a:xfrm>
            <a:off x="5763005" y="1757450"/>
            <a:ext cx="140487" cy="140487"/>
          </a:xfrm>
          <a:custGeom>
            <a:avLst/>
            <a:gdLst>
              <a:gd name="T0" fmla="*/ 23 w 25"/>
              <a:gd name="T1" fmla="*/ 12 h 25"/>
              <a:gd name="T2" fmla="*/ 21 w 25"/>
              <a:gd name="T3" fmla="*/ 12 h 25"/>
              <a:gd name="T4" fmla="*/ 13 w 25"/>
              <a:gd name="T5" fmla="*/ 21 h 25"/>
              <a:gd name="T6" fmla="*/ 4 w 25"/>
              <a:gd name="T7" fmla="*/ 12 h 25"/>
              <a:gd name="T8" fmla="*/ 13 w 25"/>
              <a:gd name="T9" fmla="*/ 4 h 25"/>
              <a:gd name="T10" fmla="*/ 21 w 25"/>
              <a:gd name="T11" fmla="*/ 12 h 25"/>
              <a:gd name="T12" fmla="*/ 23 w 25"/>
              <a:gd name="T13" fmla="*/ 12 h 25"/>
              <a:gd name="T14" fmla="*/ 25 w 25"/>
              <a:gd name="T15" fmla="*/ 12 h 25"/>
              <a:gd name="T16" fmla="*/ 13 w 25"/>
              <a:gd name="T17" fmla="*/ 0 h 25"/>
              <a:gd name="T18" fmla="*/ 0 w 25"/>
              <a:gd name="T19" fmla="*/ 12 h 25"/>
              <a:gd name="T20" fmla="*/ 13 w 25"/>
              <a:gd name="T21" fmla="*/ 25 h 25"/>
              <a:gd name="T22" fmla="*/ 25 w 25"/>
              <a:gd name="T23" fmla="*/ 12 h 25"/>
              <a:gd name="T24" fmla="*/ 23 w 25"/>
              <a:gd name="T2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2"/>
                </a:moveTo>
                <a:cubicBezTo>
                  <a:pt x="21" y="12"/>
                  <a:pt x="21" y="12"/>
                  <a:pt x="21" y="12"/>
                </a:cubicBezTo>
                <a:cubicBezTo>
                  <a:pt x="21" y="17"/>
                  <a:pt x="18" y="21"/>
                  <a:pt x="13" y="21"/>
                </a:cubicBezTo>
                <a:cubicBezTo>
                  <a:pt x="8" y="21"/>
                  <a:pt x="4" y="17"/>
                  <a:pt x="4" y="12"/>
                </a:cubicBezTo>
                <a:cubicBezTo>
                  <a:pt x="4" y="8"/>
                  <a:pt x="8" y="4"/>
                  <a:pt x="13" y="4"/>
                </a:cubicBezTo>
                <a:cubicBezTo>
                  <a:pt x="18" y="4"/>
                  <a:pt x="21" y="8"/>
                  <a:pt x="21" y="12"/>
                </a:cubicBezTo>
                <a:cubicBezTo>
                  <a:pt x="23" y="12"/>
                  <a:pt x="23" y="12"/>
                  <a:pt x="23" y="12"/>
                </a:cubicBezTo>
                <a:cubicBezTo>
                  <a:pt x="25" y="12"/>
                  <a:pt x="25" y="12"/>
                  <a:pt x="25" y="12"/>
                </a:cubicBezTo>
                <a:cubicBezTo>
                  <a:pt x="25" y="5"/>
                  <a:pt x="20" y="0"/>
                  <a:pt x="13" y="0"/>
                </a:cubicBezTo>
                <a:cubicBezTo>
                  <a:pt x="6" y="0"/>
                  <a:pt x="0" y="5"/>
                  <a:pt x="0" y="12"/>
                </a:cubicBezTo>
                <a:cubicBezTo>
                  <a:pt x="0" y="19"/>
                  <a:pt x="6" y="25"/>
                  <a:pt x="13" y="25"/>
                </a:cubicBezTo>
                <a:cubicBezTo>
                  <a:pt x="20" y="25"/>
                  <a:pt x="25" y="19"/>
                  <a:pt x="25" y="12"/>
                </a:cubicBezTo>
                <a:lnTo>
                  <a:pt x="23" y="12"/>
                </a:lnTo>
                <a:close/>
              </a:path>
            </a:pathLst>
          </a:custGeom>
          <a:solidFill>
            <a:schemeClr val="accent1">
              <a:lumMod val="60000"/>
              <a:lumOff val="40000"/>
            </a:schemeClr>
          </a:solidFill>
          <a:ln>
            <a:noFill/>
          </a:ln>
        </p:spPr>
        <p:txBody>
          <a:bodyPr anchor="ctr"/>
          <a:lstStyle/>
          <a:p>
            <a:pPr algn="ctr"/>
            <a:endParaRPr sz="100"/>
          </a:p>
        </p:txBody>
      </p:sp>
      <p:grpSp>
        <p:nvGrpSpPr>
          <p:cNvPr id="14" name="组合 13"/>
          <p:cNvGrpSpPr/>
          <p:nvPr userDrawn="1">
            <p:custDataLst>
              <p:tags r:id="rId23"/>
            </p:custDataLst>
          </p:nvPr>
        </p:nvGrpSpPr>
        <p:grpSpPr>
          <a:xfrm>
            <a:off x="2401439" y="3431152"/>
            <a:ext cx="59613" cy="59613"/>
            <a:chOff x="11321294" y="4349666"/>
            <a:chExt cx="79484" cy="79484"/>
          </a:xfrm>
        </p:grpSpPr>
        <p:sp>
          <p:nvSpPr>
            <p:cNvPr id="337" name="í$ľîḓè"/>
            <p:cNvSpPr/>
            <p:nvPr>
              <p:custDataLst>
                <p:tags r:id="rId38"/>
              </p:custDataLst>
            </p:nvPr>
          </p:nvSpPr>
          <p:spPr bwMode="auto">
            <a:xfrm>
              <a:off x="11353467" y="4349666"/>
              <a:ext cx="15140" cy="79484"/>
            </a:xfrm>
            <a:custGeom>
              <a:avLst/>
              <a:gdLst>
                <a:gd name="T0" fmla="*/ 0 w 4"/>
                <a:gd name="T1" fmla="*/ 3 h 20"/>
                <a:gd name="T2" fmla="*/ 0 w 4"/>
                <a:gd name="T3" fmla="*/ 18 h 20"/>
                <a:gd name="T4" fmla="*/ 2 w 4"/>
                <a:gd name="T5" fmla="*/ 20 h 20"/>
                <a:gd name="T6" fmla="*/ 4 w 4"/>
                <a:gd name="T7" fmla="*/ 18 h 20"/>
                <a:gd name="T8" fmla="*/ 4 w 4"/>
                <a:gd name="T9" fmla="*/ 3 h 20"/>
                <a:gd name="T10" fmla="*/ 2 w 4"/>
                <a:gd name="T11" fmla="*/ 0 h 20"/>
                <a:gd name="T12" fmla="*/ 0 w 4"/>
                <a:gd name="T13" fmla="*/ 3 h 20"/>
              </a:gdLst>
              <a:ahLst/>
              <a:cxnLst>
                <a:cxn ang="0">
                  <a:pos x="T0" y="T1"/>
                </a:cxn>
                <a:cxn ang="0">
                  <a:pos x="T2" y="T3"/>
                </a:cxn>
                <a:cxn ang="0">
                  <a:pos x="T4" y="T5"/>
                </a:cxn>
                <a:cxn ang="0">
                  <a:pos x="T6" y="T7"/>
                </a:cxn>
                <a:cxn ang="0">
                  <a:pos x="T8" y="T9"/>
                </a:cxn>
                <a:cxn ang="0">
                  <a:pos x="T10" y="T11"/>
                </a:cxn>
                <a:cxn ang="0">
                  <a:pos x="T12" y="T13"/>
                </a:cxn>
              </a:cxnLst>
              <a:rect l="0" t="0" r="r" b="b"/>
              <a:pathLst>
                <a:path w="4" h="20">
                  <a:moveTo>
                    <a:pt x="0" y="3"/>
                  </a:moveTo>
                  <a:cubicBezTo>
                    <a:pt x="0" y="18"/>
                    <a:pt x="0" y="18"/>
                    <a:pt x="0" y="18"/>
                  </a:cubicBezTo>
                  <a:cubicBezTo>
                    <a:pt x="0" y="19"/>
                    <a:pt x="1" y="20"/>
                    <a:pt x="2" y="20"/>
                  </a:cubicBezTo>
                  <a:cubicBezTo>
                    <a:pt x="4" y="20"/>
                    <a:pt x="4" y="19"/>
                    <a:pt x="4" y="18"/>
                  </a:cubicBezTo>
                  <a:cubicBezTo>
                    <a:pt x="4" y="3"/>
                    <a:pt x="4" y="3"/>
                    <a:pt x="4" y="3"/>
                  </a:cubicBezTo>
                  <a:cubicBezTo>
                    <a:pt x="4" y="1"/>
                    <a:pt x="4" y="0"/>
                    <a:pt x="2" y="0"/>
                  </a:cubicBezTo>
                  <a:cubicBezTo>
                    <a:pt x="1" y="0"/>
                    <a:pt x="0" y="1"/>
                    <a:pt x="0" y="3"/>
                  </a:cubicBezTo>
                </a:path>
              </a:pathLst>
            </a:custGeom>
            <a:solidFill>
              <a:srgbClr val="D3BB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38" name="îśḷïḑê"/>
            <p:cNvSpPr/>
            <p:nvPr>
              <p:custDataLst>
                <p:tags r:id="rId39"/>
              </p:custDataLst>
            </p:nvPr>
          </p:nvSpPr>
          <p:spPr bwMode="auto">
            <a:xfrm>
              <a:off x="11321294" y="4381838"/>
              <a:ext cx="79484" cy="15140"/>
            </a:xfrm>
            <a:custGeom>
              <a:avLst/>
              <a:gdLst>
                <a:gd name="T0" fmla="*/ 18 w 20"/>
                <a:gd name="T1" fmla="*/ 0 h 4"/>
                <a:gd name="T2" fmla="*/ 3 w 20"/>
                <a:gd name="T3" fmla="*/ 0 h 4"/>
                <a:gd name="T4" fmla="*/ 0 w 20"/>
                <a:gd name="T5" fmla="*/ 2 h 4"/>
                <a:gd name="T6" fmla="*/ 3 w 20"/>
                <a:gd name="T7" fmla="*/ 4 h 4"/>
                <a:gd name="T8" fmla="*/ 18 w 20"/>
                <a:gd name="T9" fmla="*/ 4 h 4"/>
                <a:gd name="T10" fmla="*/ 20 w 20"/>
                <a:gd name="T11" fmla="*/ 2 h 4"/>
                <a:gd name="T12" fmla="*/ 18 w 2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0" h="4">
                  <a:moveTo>
                    <a:pt x="18" y="0"/>
                  </a:moveTo>
                  <a:cubicBezTo>
                    <a:pt x="3" y="0"/>
                    <a:pt x="3" y="0"/>
                    <a:pt x="3" y="0"/>
                  </a:cubicBezTo>
                  <a:cubicBezTo>
                    <a:pt x="1" y="0"/>
                    <a:pt x="0" y="1"/>
                    <a:pt x="0" y="2"/>
                  </a:cubicBezTo>
                  <a:cubicBezTo>
                    <a:pt x="0" y="4"/>
                    <a:pt x="1" y="4"/>
                    <a:pt x="3" y="4"/>
                  </a:cubicBezTo>
                  <a:cubicBezTo>
                    <a:pt x="18" y="4"/>
                    <a:pt x="18" y="4"/>
                    <a:pt x="18" y="4"/>
                  </a:cubicBezTo>
                  <a:cubicBezTo>
                    <a:pt x="19" y="4"/>
                    <a:pt x="20" y="4"/>
                    <a:pt x="20" y="2"/>
                  </a:cubicBezTo>
                  <a:cubicBezTo>
                    <a:pt x="20" y="1"/>
                    <a:pt x="19" y="0"/>
                    <a:pt x="18" y="0"/>
                  </a:cubicBezTo>
                </a:path>
              </a:pathLst>
            </a:custGeom>
            <a:solidFill>
              <a:srgbClr val="D3BB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sp>
        <p:nvSpPr>
          <p:cNvPr id="9801" name="副标题 9800"/>
          <p:cNvSpPr>
            <a:spLocks noGrp="1"/>
          </p:cNvSpPr>
          <p:nvPr userDrawn="1">
            <p:ph type="subTitle" idx="1"/>
            <p:custDataLst>
              <p:tags r:id="rId24"/>
            </p:custDataLst>
          </p:nvPr>
        </p:nvSpPr>
        <p:spPr>
          <a:xfrm>
            <a:off x="504824" y="2849914"/>
            <a:ext cx="2458295" cy="286764"/>
          </a:xfrm>
          <a:prstGeom prst="roundRect">
            <a:avLst>
              <a:gd name="adj" fmla="val 39088"/>
            </a:avLst>
          </a:prstGeom>
          <a:solidFill>
            <a:schemeClr val="accent2"/>
          </a:solidFill>
        </p:spPr>
        <p:txBody>
          <a:bodyPr anchor="t">
            <a:normAutofit/>
          </a:bodyPr>
          <a:lstStyle>
            <a:lvl1pPr marL="0" indent="0" algn="l">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3865" indent="0" algn="ctr">
              <a:buNone/>
              <a:defRPr sz="1200"/>
            </a:lvl6pPr>
            <a:lvl7pPr marL="2056765" indent="0" algn="ctr">
              <a:buNone/>
              <a:defRPr sz="1200"/>
            </a:lvl7pPr>
            <a:lvl8pPr marL="2399665" indent="0" algn="ctr">
              <a:buNone/>
              <a:defRPr sz="1200"/>
            </a:lvl8pPr>
            <a:lvl9pPr marL="2741930" indent="0" algn="ctr">
              <a:buNone/>
              <a:defRPr sz="1200"/>
            </a:lvl9pPr>
          </a:lstStyle>
          <a:p>
            <a:r>
              <a:rPr lang="en-US"/>
              <a:t>Click to edit Master subtitle style</a:t>
            </a:r>
          </a:p>
        </p:txBody>
      </p:sp>
      <p:sp>
        <p:nvSpPr>
          <p:cNvPr id="9802" name="标题 9801"/>
          <p:cNvSpPr>
            <a:spLocks noGrp="1"/>
          </p:cNvSpPr>
          <p:nvPr userDrawn="1">
            <p:ph type="ctrTitle"/>
            <p:custDataLst>
              <p:tags r:id="rId25"/>
            </p:custDataLst>
          </p:nvPr>
        </p:nvSpPr>
        <p:spPr>
          <a:xfrm>
            <a:off x="504824" y="1911478"/>
            <a:ext cx="4724250" cy="938436"/>
          </a:xfrm>
          <a:prstGeom prst="rect">
            <a:avLst/>
          </a:prstGeom>
        </p:spPr>
        <p:txBody>
          <a:bodyPr anchor="b">
            <a:normAutofit/>
          </a:bodyPr>
          <a:lstStyle>
            <a:lvl1pPr algn="l">
              <a:defRPr sz="3000">
                <a:solidFill>
                  <a:schemeClr val="bg1"/>
                </a:solidFill>
              </a:defRPr>
            </a:lvl1pPr>
          </a:lstStyle>
          <a:p>
            <a:r>
              <a:rPr lang="en-US"/>
              <a:t>Click to edit Master title style</a:t>
            </a:r>
            <a:endParaRPr lang="zh-CN" altLang="en-US"/>
          </a:p>
        </p:txBody>
      </p:sp>
      <p:sp>
        <p:nvSpPr>
          <p:cNvPr id="12" name="文本占位符 11"/>
          <p:cNvSpPr>
            <a:spLocks noGrp="1"/>
          </p:cNvSpPr>
          <p:nvPr userDrawn="1">
            <p:ph type="body" sz="quarter" idx="10" hasCustomPrompt="1"/>
            <p:custDataLst>
              <p:tags r:id="rId26"/>
            </p:custDataLst>
          </p:nvPr>
        </p:nvSpPr>
        <p:spPr>
          <a:xfrm>
            <a:off x="504824" y="4023182"/>
            <a:ext cx="4187679" cy="199965"/>
          </a:xfrm>
        </p:spPr>
        <p:txBody>
          <a:bodyPr vert="horz" anchor="ctr">
            <a:noAutofit/>
          </a:bodyPr>
          <a:lstStyle>
            <a:lvl1pPr marL="0" indent="0" algn="l">
              <a:buNone/>
              <a:defRPr sz="1050" b="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ltLang="zh-CN"/>
              <a:t>Signature</a:t>
            </a:r>
          </a:p>
        </p:txBody>
      </p:sp>
      <p:sp>
        <p:nvSpPr>
          <p:cNvPr id="13" name="文本占位符 12"/>
          <p:cNvSpPr>
            <a:spLocks noGrp="1"/>
          </p:cNvSpPr>
          <p:nvPr userDrawn="1">
            <p:ph type="body" sz="quarter" idx="11" hasCustomPrompt="1"/>
            <p:custDataLst>
              <p:tags r:id="rId27"/>
            </p:custDataLst>
          </p:nvPr>
        </p:nvSpPr>
        <p:spPr>
          <a:xfrm>
            <a:off x="504824" y="4245385"/>
            <a:ext cx="4187679" cy="199965"/>
          </a:xfrm>
        </p:spPr>
        <p:txBody>
          <a:bodyPr vert="horz" anchor="ctr">
            <a:noAutofit/>
          </a:bodyPr>
          <a:lstStyle>
            <a:lvl1pPr marL="0" indent="0" algn="l">
              <a:buNone/>
              <a:defRPr sz="1050" b="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ltLang="zh-CN"/>
              <a:t>Date</a:t>
            </a:r>
            <a:endParaRPr lang="zh-CN" altLang="en-US"/>
          </a:p>
        </p:txBody>
      </p:sp>
      <p:grpSp>
        <p:nvGrpSpPr>
          <p:cNvPr id="16" name="组合 15"/>
          <p:cNvGrpSpPr/>
          <p:nvPr userDrawn="1">
            <p:custDataLst>
              <p:tags r:id="rId28"/>
            </p:custDataLst>
          </p:nvPr>
        </p:nvGrpSpPr>
        <p:grpSpPr>
          <a:xfrm>
            <a:off x="6051322" y="986008"/>
            <a:ext cx="1768201" cy="3121289"/>
            <a:chOff x="6797781" y="4159016"/>
            <a:chExt cx="2111137" cy="3946505"/>
          </a:xfrm>
        </p:grpSpPr>
        <p:sp>
          <p:nvSpPr>
            <p:cNvPr id="42" name="iŝ1ïḍe"/>
            <p:cNvSpPr/>
            <p:nvPr>
              <p:custDataLst>
                <p:tags r:id="rId29"/>
              </p:custDataLst>
            </p:nvPr>
          </p:nvSpPr>
          <p:spPr bwMode="auto">
            <a:xfrm>
              <a:off x="6962316" y="4159016"/>
              <a:ext cx="1946602" cy="3946505"/>
            </a:xfrm>
            <a:custGeom>
              <a:avLst/>
              <a:gdLst>
                <a:gd name="T0" fmla="*/ 404 w 404"/>
                <a:gd name="T1" fmla="*/ 59 h 820"/>
                <a:gd name="T2" fmla="*/ 404 w 404"/>
                <a:gd name="T3" fmla="*/ 761 h 820"/>
                <a:gd name="T4" fmla="*/ 346 w 404"/>
                <a:gd name="T5" fmla="*/ 820 h 820"/>
                <a:gd name="T6" fmla="*/ 58 w 404"/>
                <a:gd name="T7" fmla="*/ 820 h 820"/>
                <a:gd name="T8" fmla="*/ 0 w 404"/>
                <a:gd name="T9" fmla="*/ 761 h 820"/>
                <a:gd name="T10" fmla="*/ 0 w 404"/>
                <a:gd name="T11" fmla="*/ 59 h 820"/>
                <a:gd name="T12" fmla="*/ 58 w 404"/>
                <a:gd name="T13" fmla="*/ 0 h 820"/>
                <a:gd name="T14" fmla="*/ 346 w 404"/>
                <a:gd name="T15" fmla="*/ 0 h 820"/>
                <a:gd name="T16" fmla="*/ 404 w 404"/>
                <a:gd name="T17" fmla="*/ 59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820">
                  <a:moveTo>
                    <a:pt x="404" y="59"/>
                  </a:moveTo>
                  <a:cubicBezTo>
                    <a:pt x="404" y="761"/>
                    <a:pt x="404" y="761"/>
                    <a:pt x="404" y="761"/>
                  </a:cubicBezTo>
                  <a:cubicBezTo>
                    <a:pt x="404" y="794"/>
                    <a:pt x="378" y="820"/>
                    <a:pt x="346" y="820"/>
                  </a:cubicBezTo>
                  <a:cubicBezTo>
                    <a:pt x="58" y="820"/>
                    <a:pt x="58" y="820"/>
                    <a:pt x="58" y="820"/>
                  </a:cubicBezTo>
                  <a:cubicBezTo>
                    <a:pt x="26" y="820"/>
                    <a:pt x="0" y="794"/>
                    <a:pt x="0" y="761"/>
                  </a:cubicBezTo>
                  <a:cubicBezTo>
                    <a:pt x="0" y="59"/>
                    <a:pt x="0" y="59"/>
                    <a:pt x="0" y="59"/>
                  </a:cubicBezTo>
                  <a:cubicBezTo>
                    <a:pt x="0" y="26"/>
                    <a:pt x="26" y="0"/>
                    <a:pt x="58" y="0"/>
                  </a:cubicBezTo>
                  <a:cubicBezTo>
                    <a:pt x="346" y="0"/>
                    <a:pt x="346" y="0"/>
                    <a:pt x="346" y="0"/>
                  </a:cubicBezTo>
                  <a:cubicBezTo>
                    <a:pt x="378" y="0"/>
                    <a:pt x="404" y="26"/>
                    <a:pt x="404" y="59"/>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43" name="ïṣḻíḓe"/>
            <p:cNvSpPr/>
            <p:nvPr>
              <p:custDataLst>
                <p:tags r:id="rId30"/>
              </p:custDataLst>
            </p:nvPr>
          </p:nvSpPr>
          <p:spPr bwMode="auto">
            <a:xfrm>
              <a:off x="6962316" y="4159016"/>
              <a:ext cx="1946602" cy="326752"/>
            </a:xfrm>
            <a:custGeom>
              <a:avLst/>
              <a:gdLst>
                <a:gd name="T0" fmla="*/ 404 w 404"/>
                <a:gd name="T1" fmla="*/ 59 h 68"/>
                <a:gd name="T2" fmla="*/ 404 w 404"/>
                <a:gd name="T3" fmla="*/ 68 h 68"/>
                <a:gd name="T4" fmla="*/ 0 w 404"/>
                <a:gd name="T5" fmla="*/ 68 h 68"/>
                <a:gd name="T6" fmla="*/ 0 w 404"/>
                <a:gd name="T7" fmla="*/ 59 h 68"/>
                <a:gd name="T8" fmla="*/ 58 w 404"/>
                <a:gd name="T9" fmla="*/ 0 h 68"/>
                <a:gd name="T10" fmla="*/ 346 w 404"/>
                <a:gd name="T11" fmla="*/ 0 h 68"/>
                <a:gd name="T12" fmla="*/ 404 w 404"/>
                <a:gd name="T13" fmla="*/ 59 h 68"/>
              </a:gdLst>
              <a:ahLst/>
              <a:cxnLst>
                <a:cxn ang="0">
                  <a:pos x="T0" y="T1"/>
                </a:cxn>
                <a:cxn ang="0">
                  <a:pos x="T2" y="T3"/>
                </a:cxn>
                <a:cxn ang="0">
                  <a:pos x="T4" y="T5"/>
                </a:cxn>
                <a:cxn ang="0">
                  <a:pos x="T6" y="T7"/>
                </a:cxn>
                <a:cxn ang="0">
                  <a:pos x="T8" y="T9"/>
                </a:cxn>
                <a:cxn ang="0">
                  <a:pos x="T10" y="T11"/>
                </a:cxn>
                <a:cxn ang="0">
                  <a:pos x="T12" y="T13"/>
                </a:cxn>
              </a:cxnLst>
              <a:rect l="0" t="0" r="r" b="b"/>
              <a:pathLst>
                <a:path w="403" h="68">
                  <a:moveTo>
                    <a:pt x="404" y="59"/>
                  </a:moveTo>
                  <a:cubicBezTo>
                    <a:pt x="404" y="68"/>
                    <a:pt x="404" y="68"/>
                    <a:pt x="404" y="68"/>
                  </a:cubicBezTo>
                  <a:cubicBezTo>
                    <a:pt x="0" y="68"/>
                    <a:pt x="0" y="68"/>
                    <a:pt x="0" y="68"/>
                  </a:cubicBezTo>
                  <a:cubicBezTo>
                    <a:pt x="0" y="59"/>
                    <a:pt x="0" y="59"/>
                    <a:pt x="0" y="59"/>
                  </a:cubicBezTo>
                  <a:cubicBezTo>
                    <a:pt x="0" y="26"/>
                    <a:pt x="26" y="0"/>
                    <a:pt x="58" y="0"/>
                  </a:cubicBezTo>
                  <a:cubicBezTo>
                    <a:pt x="346" y="0"/>
                    <a:pt x="346" y="0"/>
                    <a:pt x="346" y="0"/>
                  </a:cubicBezTo>
                  <a:cubicBezTo>
                    <a:pt x="378" y="0"/>
                    <a:pt x="404" y="26"/>
                    <a:pt x="404" y="59"/>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nvGrpSpPr>
            <p:cNvPr id="9" name="组合 8"/>
            <p:cNvGrpSpPr/>
            <p:nvPr userDrawn="1">
              <p:custDataLst>
                <p:tags r:id="rId31"/>
              </p:custDataLst>
            </p:nvPr>
          </p:nvGrpSpPr>
          <p:grpSpPr>
            <a:xfrm>
              <a:off x="6797781" y="4270249"/>
              <a:ext cx="2063329" cy="3522103"/>
              <a:chOff x="6797781" y="4270249"/>
              <a:chExt cx="2063329" cy="3522103"/>
            </a:xfrm>
          </p:grpSpPr>
          <p:sp>
            <p:nvSpPr>
              <p:cNvPr id="37" name="í$1ïdè"/>
              <p:cNvSpPr/>
              <p:nvPr>
                <p:custDataLst>
                  <p:tags r:id="rId32"/>
                </p:custDataLst>
              </p:nvPr>
            </p:nvSpPr>
            <p:spPr bwMode="auto">
              <a:xfrm>
                <a:off x="6837178" y="5999018"/>
                <a:ext cx="9268" cy="13905"/>
              </a:xfrm>
              <a:custGeom>
                <a:avLst/>
                <a:gdLst>
                  <a:gd name="T0" fmla="*/ 1 w 2"/>
                  <a:gd name="T1" fmla="*/ 0 h 3"/>
                  <a:gd name="T2" fmla="*/ 0 w 2"/>
                  <a:gd name="T3" fmla="*/ 1 h 3"/>
                  <a:gd name="T4" fmla="*/ 0 w 2"/>
                  <a:gd name="T5" fmla="*/ 3 h 3"/>
                  <a:gd name="T6" fmla="*/ 1 w 2"/>
                  <a:gd name="T7" fmla="*/ 3 h 3"/>
                  <a:gd name="T8" fmla="*/ 2 w 2"/>
                  <a:gd name="T9" fmla="*/ 3 h 3"/>
                  <a:gd name="T10" fmla="*/ 2 w 2"/>
                  <a:gd name="T11" fmla="*/ 3 h 3"/>
                  <a:gd name="T12" fmla="*/ 1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0"/>
                    </a:moveTo>
                    <a:cubicBezTo>
                      <a:pt x="1" y="1"/>
                      <a:pt x="0" y="1"/>
                      <a:pt x="0" y="1"/>
                    </a:cubicBezTo>
                    <a:cubicBezTo>
                      <a:pt x="0" y="2"/>
                      <a:pt x="0" y="3"/>
                      <a:pt x="0" y="3"/>
                    </a:cubicBezTo>
                    <a:cubicBezTo>
                      <a:pt x="1" y="3"/>
                      <a:pt x="1" y="3"/>
                      <a:pt x="1" y="3"/>
                    </a:cubicBezTo>
                    <a:cubicBezTo>
                      <a:pt x="2" y="3"/>
                      <a:pt x="2" y="3"/>
                      <a:pt x="2" y="3"/>
                    </a:cubicBezTo>
                    <a:cubicBezTo>
                      <a:pt x="2" y="3"/>
                      <a:pt x="2" y="3"/>
                      <a:pt x="2" y="3"/>
                    </a:cubicBezTo>
                    <a:cubicBezTo>
                      <a:pt x="2" y="2"/>
                      <a:pt x="2" y="1"/>
                      <a:pt x="1"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9" name="iṣļïḓe"/>
              <p:cNvSpPr/>
              <p:nvPr>
                <p:custDataLst>
                  <p:tags r:id="rId33"/>
                </p:custDataLst>
              </p:nvPr>
            </p:nvSpPr>
            <p:spPr bwMode="auto">
              <a:xfrm>
                <a:off x="6797781" y="5920226"/>
                <a:ext cx="18539" cy="16222"/>
              </a:xfrm>
              <a:custGeom>
                <a:avLst/>
                <a:gdLst>
                  <a:gd name="T0" fmla="*/ 0 w 4"/>
                  <a:gd name="T1" fmla="*/ 0 h 3"/>
                  <a:gd name="T2" fmla="*/ 1 w 4"/>
                  <a:gd name="T3" fmla="*/ 3 h 3"/>
                  <a:gd name="T4" fmla="*/ 2 w 4"/>
                  <a:gd name="T5" fmla="*/ 3 h 3"/>
                  <a:gd name="T6" fmla="*/ 3 w 4"/>
                  <a:gd name="T7" fmla="*/ 3 h 3"/>
                  <a:gd name="T8" fmla="*/ 4 w 4"/>
                  <a:gd name="T9" fmla="*/ 3 h 3"/>
                  <a:gd name="T10" fmla="*/ 4 w 4"/>
                  <a:gd name="T11" fmla="*/ 2 h 3"/>
                  <a:gd name="T12" fmla="*/ 3 w 4"/>
                  <a:gd name="T13" fmla="*/ 1 h 3"/>
                  <a:gd name="T14" fmla="*/ 3 w 4"/>
                  <a:gd name="T15" fmla="*/ 1 h 3"/>
                  <a:gd name="T16" fmla="*/ 0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0" y="0"/>
                    </a:moveTo>
                    <a:cubicBezTo>
                      <a:pt x="1" y="1"/>
                      <a:pt x="1" y="2"/>
                      <a:pt x="1" y="3"/>
                    </a:cubicBezTo>
                    <a:cubicBezTo>
                      <a:pt x="2" y="3"/>
                      <a:pt x="2" y="3"/>
                      <a:pt x="2" y="3"/>
                    </a:cubicBezTo>
                    <a:cubicBezTo>
                      <a:pt x="3" y="3"/>
                      <a:pt x="3" y="3"/>
                      <a:pt x="3" y="3"/>
                    </a:cubicBezTo>
                    <a:cubicBezTo>
                      <a:pt x="3" y="3"/>
                      <a:pt x="3" y="3"/>
                      <a:pt x="4" y="3"/>
                    </a:cubicBezTo>
                    <a:cubicBezTo>
                      <a:pt x="4" y="3"/>
                      <a:pt x="4" y="3"/>
                      <a:pt x="4" y="2"/>
                    </a:cubicBezTo>
                    <a:cubicBezTo>
                      <a:pt x="4" y="2"/>
                      <a:pt x="3" y="2"/>
                      <a:pt x="3" y="1"/>
                    </a:cubicBezTo>
                    <a:cubicBezTo>
                      <a:pt x="3" y="1"/>
                      <a:pt x="3" y="1"/>
                      <a:pt x="3" y="1"/>
                    </a:cubicBezTo>
                    <a:cubicBezTo>
                      <a:pt x="2" y="1"/>
                      <a:pt x="1" y="0"/>
                      <a:pt x="0"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48" name="ï$1íḋe"/>
              <p:cNvSpPr/>
              <p:nvPr>
                <p:custDataLst>
                  <p:tags r:id="rId34"/>
                </p:custDataLst>
              </p:nvPr>
            </p:nvSpPr>
            <p:spPr bwMode="auto">
              <a:xfrm>
                <a:off x="7543980" y="4270249"/>
                <a:ext cx="111234" cy="11123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49" name="íṡ1idé"/>
              <p:cNvSpPr/>
              <p:nvPr>
                <p:custDataLst>
                  <p:tags r:id="rId35"/>
                </p:custDataLst>
              </p:nvPr>
            </p:nvSpPr>
            <p:spPr bwMode="auto">
              <a:xfrm>
                <a:off x="7722417" y="4298058"/>
                <a:ext cx="53299" cy="5329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50" name="ïsḷîďe"/>
              <p:cNvSpPr/>
              <p:nvPr>
                <p:custDataLst>
                  <p:tags r:id="rId36"/>
                </p:custDataLst>
              </p:nvPr>
            </p:nvSpPr>
            <p:spPr bwMode="auto">
              <a:xfrm>
                <a:off x="7842922" y="4288788"/>
                <a:ext cx="509825" cy="67205"/>
              </a:xfrm>
              <a:custGeom>
                <a:avLst/>
                <a:gdLst>
                  <a:gd name="T0" fmla="*/ 101 w 106"/>
                  <a:gd name="T1" fmla="*/ 14 h 14"/>
                  <a:gd name="T2" fmla="*/ 5 w 106"/>
                  <a:gd name="T3" fmla="*/ 14 h 14"/>
                  <a:gd name="T4" fmla="*/ 0 w 106"/>
                  <a:gd name="T5" fmla="*/ 9 h 14"/>
                  <a:gd name="T6" fmla="*/ 0 w 106"/>
                  <a:gd name="T7" fmla="*/ 6 h 14"/>
                  <a:gd name="T8" fmla="*/ 5 w 106"/>
                  <a:gd name="T9" fmla="*/ 0 h 14"/>
                  <a:gd name="T10" fmla="*/ 101 w 106"/>
                  <a:gd name="T11" fmla="*/ 0 h 14"/>
                  <a:gd name="T12" fmla="*/ 106 w 106"/>
                  <a:gd name="T13" fmla="*/ 6 h 14"/>
                  <a:gd name="T14" fmla="*/ 106 w 106"/>
                  <a:gd name="T15" fmla="*/ 9 h 14"/>
                  <a:gd name="T16" fmla="*/ 101 w 106"/>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4">
                    <a:moveTo>
                      <a:pt x="101" y="14"/>
                    </a:moveTo>
                    <a:cubicBezTo>
                      <a:pt x="5" y="14"/>
                      <a:pt x="5" y="14"/>
                      <a:pt x="5" y="14"/>
                    </a:cubicBezTo>
                    <a:cubicBezTo>
                      <a:pt x="2" y="14"/>
                      <a:pt x="0" y="12"/>
                      <a:pt x="0" y="9"/>
                    </a:cubicBezTo>
                    <a:cubicBezTo>
                      <a:pt x="0" y="6"/>
                      <a:pt x="0" y="6"/>
                      <a:pt x="0" y="6"/>
                    </a:cubicBezTo>
                    <a:cubicBezTo>
                      <a:pt x="0" y="3"/>
                      <a:pt x="2" y="0"/>
                      <a:pt x="5" y="0"/>
                    </a:cubicBezTo>
                    <a:cubicBezTo>
                      <a:pt x="101" y="0"/>
                      <a:pt x="101" y="0"/>
                      <a:pt x="101" y="0"/>
                    </a:cubicBezTo>
                    <a:cubicBezTo>
                      <a:pt x="104" y="0"/>
                      <a:pt x="106" y="3"/>
                      <a:pt x="106" y="6"/>
                    </a:cubicBezTo>
                    <a:cubicBezTo>
                      <a:pt x="106" y="9"/>
                      <a:pt x="106" y="9"/>
                      <a:pt x="106" y="9"/>
                    </a:cubicBezTo>
                    <a:cubicBezTo>
                      <a:pt x="106" y="12"/>
                      <a:pt x="104" y="14"/>
                      <a:pt x="101"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52" name="iSļíḍê"/>
              <p:cNvSpPr/>
              <p:nvPr userDrawn="1">
                <p:custDataLst>
                  <p:tags r:id="rId37"/>
                </p:custDataLst>
              </p:nvPr>
            </p:nvSpPr>
            <p:spPr bwMode="auto">
              <a:xfrm>
                <a:off x="7009519" y="4499349"/>
                <a:ext cx="1851591" cy="3293003"/>
              </a:xfrm>
              <a:prstGeom prst="rect">
                <a:avLst/>
              </a:prstGeom>
              <a:solidFill>
                <a:schemeClr val="bg1"/>
              </a:solidFill>
              <a:ln>
                <a:noFill/>
              </a:ln>
            </p:spPr>
            <p:txBody>
              <a:bodyPr anchor="ctr"/>
              <a:lstStyle/>
              <a:p>
                <a:pPr algn="ctr"/>
                <a:endParaRPr sz="100"/>
              </a:p>
            </p:txBody>
          </p:sp>
        </p:gr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00050"/>
            <a:ext cx="8229600" cy="685800"/>
          </a:xfrm>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日期占位符 3"/>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63AD1C7-A3F9-448D-B8D5-7F1B7F0EAFB7}"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5"/>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86E6E3F-DE49-4E0E-A5A3-F1E4A026BC28}"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3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p>
        </p:txBody>
      </p:sp>
      <p:sp>
        <p:nvSpPr>
          <p:cNvPr id="11" name="日期占位符 3"/>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285F728-9AD0-4657-AFEF-7041831DF043}"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5"/>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BB54561-B5DA-4266-BC9B-70322AC34FDE}"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00050"/>
            <a:ext cx="8229600" cy="685800"/>
          </a:xfrm>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57200" y="1200151"/>
            <a:ext cx="4038600" cy="33980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4" name="内容占位符 3"/>
          <p:cNvSpPr>
            <a:spLocks noGrp="1"/>
          </p:cNvSpPr>
          <p:nvPr>
            <p:ph sz="half" idx="2"/>
          </p:nvPr>
        </p:nvSpPr>
        <p:spPr>
          <a:xfrm>
            <a:off x="4648200" y="1200151"/>
            <a:ext cx="4038600" cy="33980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11" name="日期占位符 4"/>
          <p:cNvSpPr>
            <a:spLocks noGrp="1"/>
          </p:cNvSpPr>
          <p:nvPr>
            <p:ph type="dt" sz="half" idx="1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0C8BC55B-3B9B-4905-B794-32EE7981346F}"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6"/>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F5BDC4E-DF02-4EC9-8556-BB1A694F4C9C}"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11" name="日期占位符 6"/>
          <p:cNvSpPr>
            <a:spLocks noGrp="1"/>
          </p:cNvSpPr>
          <p:nvPr>
            <p:ph type="dt" sz="half" idx="1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86564EE-034F-41AC-B4E4-FE8E5B393D35}"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8"/>
          <p:cNvSpPr>
            <a:spLocks noGrp="1"/>
          </p:cNvSpPr>
          <p:nvPr>
            <p:ph type="sldNum" sz="quarter" idx="1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F3E117A-51A4-4A8B-9BB9-7445C8208E27}"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400050"/>
            <a:ext cx="8229600" cy="685800"/>
          </a:xfrm>
        </p:spPr>
        <p:txBody>
          <a:bodyPr/>
          <a:lstStyle/>
          <a:p>
            <a:pPr fontAlgn="base"/>
            <a:r>
              <a:rPr lang="zh-CN" altLang="en-US" strike="noStrike" noProof="1"/>
              <a:t>单击此处编辑母版标题样式</a:t>
            </a:r>
          </a:p>
        </p:txBody>
      </p:sp>
      <p:sp>
        <p:nvSpPr>
          <p:cNvPr id="11" name="日期占位符 2"/>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A74CD81-575C-45EB-8B8F-098507B69959}"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4"/>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F6FDF13-8C72-434A-B8A0-61142AD72E40}"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400050"/>
            <a:ext cx="8229600" cy="685800"/>
          </a:xfrm>
        </p:spPr>
        <p:txBody>
          <a:bodyPr/>
          <a:lstStyle/>
          <a:p>
            <a:pPr fontAlgn="base"/>
            <a:r>
              <a:rPr lang="zh-CN" altLang="en-US" strike="noStrike" noProof="1"/>
              <a:t>单击此处编辑母版标题样式</a:t>
            </a:r>
          </a:p>
        </p:txBody>
      </p:sp>
      <p:sp>
        <p:nvSpPr>
          <p:cNvPr id="11" name="日期占位符 2"/>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A74CD81-575C-45EB-8B8F-098507B69959}"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4"/>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F6FDF13-8C72-434A-B8A0-61142AD72E40}"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1" name="日期占位符 1"/>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DA23234-C1D6-45F9-A1F6-23348985127A}"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3"/>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915E228-81DF-43FA-B8D8-44BA051C7B6B}"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8"/>
            <a:ext cx="3008313" cy="871538"/>
          </a:xfrm>
        </p:spPr>
        <p:txBody>
          <a:bodyPr/>
          <a:lstStyle>
            <a:lvl1pPr algn="l">
              <a:defRPr sz="15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z="1050" strike="noStrike" noProof="1"/>
              <a:t>单击此处编辑母版文本样式</a:t>
            </a:r>
            <a:endParaRPr lang="zh-CN" altLang="en-US" strike="noStrike" noProof="1"/>
          </a:p>
        </p:txBody>
      </p:sp>
      <p:sp>
        <p:nvSpPr>
          <p:cNvPr id="11" name="日期占位符 4"/>
          <p:cNvSpPr>
            <a:spLocks noGrp="1"/>
          </p:cNvSpPr>
          <p:nvPr>
            <p:ph type="dt" sz="half" idx="1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34E2304-3793-40D7-97C2-941990B2FC02}"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6"/>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422F567-7B59-4701-B08C-71EC361EBC98}"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lstStyle>
            <a:lvl1pPr algn="l">
              <a:defRPr sz="15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200000"/>
              </a:lnSpc>
              <a:spcBef>
                <a:spcPct val="20000"/>
              </a:spcBef>
              <a:spcAft>
                <a:spcPct val="0"/>
              </a:spcAft>
              <a:buClr>
                <a:schemeClr val="bg2"/>
              </a:buClr>
              <a:buSzPct val="80000"/>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z="1050" strike="noStrike" noProof="1"/>
              <a:t>单击此处编辑母版文本样式</a:t>
            </a:r>
            <a:endParaRPr lang="zh-CN" altLang="en-US" strike="noStrike" noProof="1"/>
          </a:p>
        </p:txBody>
      </p:sp>
      <p:sp>
        <p:nvSpPr>
          <p:cNvPr id="11" name="日期占位符 4"/>
          <p:cNvSpPr>
            <a:spLocks noGrp="1"/>
          </p:cNvSpPr>
          <p:nvPr>
            <p:ph type="dt" sz="half" idx="1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91DE008-0B3B-4FE6-9D7F-B784893DA44D}"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6"/>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A0F5C68-8600-49CF-86A8-F553AD837BFC}"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400050"/>
            <a:ext cx="8229600" cy="685800"/>
          </a:xfrm>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日期占位符 3"/>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2C40E0A-7965-4CF2-B55E-DF7BE0280509}"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5"/>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C745943-ADC3-421A-96EE-47A8A256053F}"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400051"/>
            <a:ext cx="2057400" cy="4198144"/>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57200" y="400051"/>
            <a:ext cx="6019800" cy="4198144"/>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日期占位符 3"/>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1FE3060-011D-47EA-83DC-AE45F790A3F6}"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5"/>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EAC0CEB-AD74-41C3-B703-E33088D00AF3}"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userDrawn="1">
  <p:cSld name="标题幻灯片">
    <p:spTree>
      <p:nvGrpSpPr>
        <p:cNvPr id="1" name=""/>
        <p:cNvGrpSpPr/>
        <p:nvPr/>
      </p:nvGrpSpPr>
      <p:grpSpPr>
        <a:xfrm>
          <a:off x="0" y="0"/>
          <a:ext cx="0" cy="0"/>
          <a:chOff x="0" y="0"/>
          <a:chExt cx="0" cy="0"/>
        </a:xfrm>
      </p:grpSpPr>
      <p:grpSp>
        <p:nvGrpSpPr>
          <p:cNvPr id="4" name="组合 3"/>
          <p:cNvGrpSpPr/>
          <p:nvPr userDrawn="1">
            <p:custDataLst>
              <p:tags r:id="rId1"/>
            </p:custDataLst>
          </p:nvPr>
        </p:nvGrpSpPr>
        <p:grpSpPr>
          <a:xfrm>
            <a:off x="1337" y="1466864"/>
            <a:ext cx="9144000" cy="2210333"/>
            <a:chOff x="1782" y="1955819"/>
            <a:chExt cx="12192000" cy="2947111"/>
          </a:xfrm>
        </p:grpSpPr>
        <p:sp>
          <p:nvSpPr>
            <p:cNvPr id="8" name="işḷîḑê"/>
            <p:cNvSpPr/>
            <p:nvPr>
              <p:custDataLst>
                <p:tags r:id="rId83"/>
              </p:custDataLst>
            </p:nvPr>
          </p:nvSpPr>
          <p:spPr>
            <a:xfrm>
              <a:off x="1782" y="1955819"/>
              <a:ext cx="12192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0" name="ïṧlíḓè"/>
            <p:cNvSpPr/>
            <p:nvPr userDrawn="1">
              <p:custDataLst>
                <p:tags r:id="rId84"/>
              </p:custDataLst>
            </p:nvPr>
          </p:nvSpPr>
          <p:spPr>
            <a:xfrm>
              <a:off x="1782" y="2045508"/>
              <a:ext cx="12192000" cy="27650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5" name="íṣľîḓê"/>
            <p:cNvSpPr/>
            <p:nvPr userDrawn="1">
              <p:custDataLst>
                <p:tags r:id="rId85"/>
              </p:custDataLst>
            </p:nvPr>
          </p:nvSpPr>
          <p:spPr>
            <a:xfrm>
              <a:off x="1782" y="4866930"/>
              <a:ext cx="12192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18" name="îśļíďè"/>
          <p:cNvSpPr/>
          <p:nvPr>
            <p:custDataLst>
              <p:tags r:id="rId2"/>
            </p:custDataLst>
          </p:nvPr>
        </p:nvSpPr>
        <p:spPr bwMode="auto">
          <a:xfrm>
            <a:off x="5352689" y="4138926"/>
            <a:ext cx="2752983" cy="76799"/>
          </a:xfrm>
          <a:prstGeom prst="ellipse">
            <a:avLst/>
          </a:prstGeom>
          <a:solidFill>
            <a:schemeClr val="accent3">
              <a:lumMod val="20000"/>
              <a:lumOff val="80000"/>
            </a:schemeClr>
          </a:solidFill>
          <a:ln>
            <a:noFill/>
          </a:ln>
        </p:spPr>
        <p:txBody>
          <a:bodyPr anchor="ctr"/>
          <a:lstStyle/>
          <a:p>
            <a:pPr algn="ctr"/>
            <a:endParaRPr sz="100"/>
          </a:p>
        </p:txBody>
      </p:sp>
      <p:sp>
        <p:nvSpPr>
          <p:cNvPr id="20" name="iśḻiḓé"/>
          <p:cNvSpPr/>
          <p:nvPr>
            <p:custDataLst>
              <p:tags r:id="rId3"/>
            </p:custDataLst>
          </p:nvPr>
        </p:nvSpPr>
        <p:spPr bwMode="auto">
          <a:xfrm>
            <a:off x="5389612" y="2552125"/>
            <a:ext cx="660185" cy="373662"/>
          </a:xfrm>
          <a:custGeom>
            <a:avLst/>
            <a:gdLst>
              <a:gd name="T0" fmla="*/ 191 w 215"/>
              <a:gd name="T1" fmla="*/ 103 h 122"/>
              <a:gd name="T2" fmla="*/ 173 w 215"/>
              <a:gd name="T3" fmla="*/ 80 h 122"/>
              <a:gd name="T4" fmla="*/ 153 w 215"/>
              <a:gd name="T5" fmla="*/ 79 h 122"/>
              <a:gd name="T6" fmla="*/ 129 w 215"/>
              <a:gd name="T7" fmla="*/ 71 h 122"/>
              <a:gd name="T8" fmla="*/ 160 w 215"/>
              <a:gd name="T9" fmla="*/ 74 h 122"/>
              <a:gd name="T10" fmla="*/ 150 w 215"/>
              <a:gd name="T11" fmla="*/ 60 h 122"/>
              <a:gd name="T12" fmla="*/ 116 w 215"/>
              <a:gd name="T13" fmla="*/ 61 h 122"/>
              <a:gd name="T14" fmla="*/ 124 w 215"/>
              <a:gd name="T15" fmla="*/ 54 h 122"/>
              <a:gd name="T16" fmla="*/ 149 w 215"/>
              <a:gd name="T17" fmla="*/ 59 h 122"/>
              <a:gd name="T18" fmla="*/ 112 w 215"/>
              <a:gd name="T19" fmla="*/ 37 h 122"/>
              <a:gd name="T20" fmla="*/ 83 w 215"/>
              <a:gd name="T21" fmla="*/ 47 h 122"/>
              <a:gd name="T22" fmla="*/ 89 w 215"/>
              <a:gd name="T23" fmla="*/ 37 h 122"/>
              <a:gd name="T24" fmla="*/ 106 w 215"/>
              <a:gd name="T25" fmla="*/ 37 h 122"/>
              <a:gd name="T26" fmla="*/ 87 w 215"/>
              <a:gd name="T27" fmla="*/ 29 h 122"/>
              <a:gd name="T28" fmla="*/ 70 w 215"/>
              <a:gd name="T29" fmla="*/ 41 h 122"/>
              <a:gd name="T30" fmla="*/ 61 w 215"/>
              <a:gd name="T31" fmla="*/ 37 h 122"/>
              <a:gd name="T32" fmla="*/ 85 w 215"/>
              <a:gd name="T33" fmla="*/ 29 h 122"/>
              <a:gd name="T34" fmla="*/ 57 w 215"/>
              <a:gd name="T35" fmla="*/ 25 h 122"/>
              <a:gd name="T36" fmla="*/ 38 w 215"/>
              <a:gd name="T37" fmla="*/ 37 h 122"/>
              <a:gd name="T38" fmla="*/ 30 w 215"/>
              <a:gd name="T39" fmla="*/ 33 h 122"/>
              <a:gd name="T40" fmla="*/ 55 w 215"/>
              <a:gd name="T41" fmla="*/ 25 h 122"/>
              <a:gd name="T42" fmla="*/ 26 w 215"/>
              <a:gd name="T43" fmla="*/ 28 h 122"/>
              <a:gd name="T44" fmla="*/ 2 w 215"/>
              <a:gd name="T45" fmla="*/ 40 h 122"/>
              <a:gd name="T46" fmla="*/ 19 w 215"/>
              <a:gd name="T47" fmla="*/ 27 h 122"/>
              <a:gd name="T48" fmla="*/ 34 w 215"/>
              <a:gd name="T49" fmla="*/ 24 h 122"/>
              <a:gd name="T50" fmla="*/ 34 w 215"/>
              <a:gd name="T51" fmla="*/ 24 h 122"/>
              <a:gd name="T52" fmla="*/ 45 w 215"/>
              <a:gd name="T53" fmla="*/ 19 h 122"/>
              <a:gd name="T54" fmla="*/ 20 w 215"/>
              <a:gd name="T55" fmla="*/ 8 h 122"/>
              <a:gd name="T56" fmla="*/ 41 w 215"/>
              <a:gd name="T57" fmla="*/ 13 h 122"/>
              <a:gd name="T58" fmla="*/ 67 w 215"/>
              <a:gd name="T59" fmla="*/ 22 h 122"/>
              <a:gd name="T60" fmla="*/ 48 w 215"/>
              <a:gd name="T61" fmla="*/ 11 h 122"/>
              <a:gd name="T62" fmla="*/ 47 w 215"/>
              <a:gd name="T63" fmla="*/ 2 h 122"/>
              <a:gd name="T64" fmla="*/ 68 w 215"/>
              <a:gd name="T65" fmla="*/ 22 h 122"/>
              <a:gd name="T66" fmla="*/ 100 w 215"/>
              <a:gd name="T67" fmla="*/ 28 h 122"/>
              <a:gd name="T68" fmla="*/ 88 w 215"/>
              <a:gd name="T69" fmla="*/ 13 h 122"/>
              <a:gd name="T70" fmla="*/ 91 w 215"/>
              <a:gd name="T71" fmla="*/ 4 h 122"/>
              <a:gd name="T72" fmla="*/ 102 w 215"/>
              <a:gd name="T73" fmla="*/ 29 h 122"/>
              <a:gd name="T74" fmla="*/ 122 w 215"/>
              <a:gd name="T75" fmla="*/ 34 h 122"/>
              <a:gd name="T76" fmla="*/ 99 w 215"/>
              <a:gd name="T77" fmla="*/ 15 h 122"/>
              <a:gd name="T78" fmla="*/ 101 w 215"/>
              <a:gd name="T79" fmla="*/ 9 h 122"/>
              <a:gd name="T80" fmla="*/ 130 w 215"/>
              <a:gd name="T81" fmla="*/ 41 h 122"/>
              <a:gd name="T82" fmla="*/ 145 w 215"/>
              <a:gd name="T83" fmla="*/ 46 h 122"/>
              <a:gd name="T84" fmla="*/ 148 w 215"/>
              <a:gd name="T85" fmla="*/ 37 h 122"/>
              <a:gd name="T86" fmla="*/ 158 w 215"/>
              <a:gd name="T87" fmla="*/ 60 h 122"/>
              <a:gd name="T88" fmla="*/ 174 w 215"/>
              <a:gd name="T89" fmla="*/ 74 h 122"/>
              <a:gd name="T90" fmla="*/ 165 w 215"/>
              <a:gd name="T91" fmla="*/ 48 h 122"/>
              <a:gd name="T92" fmla="*/ 176 w 215"/>
              <a:gd name="T93" fmla="*/ 67 h 122"/>
              <a:gd name="T94" fmla="*/ 188 w 215"/>
              <a:gd name="T95" fmla="*/ 93 h 122"/>
              <a:gd name="T96" fmla="*/ 182 w 215"/>
              <a:gd name="T97" fmla="*/ 68 h 122"/>
              <a:gd name="T98" fmla="*/ 191 w 215"/>
              <a:gd name="T99" fmla="*/ 88 h 122"/>
              <a:gd name="T100" fmla="*/ 215 w 215"/>
              <a:gd name="T10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5" h="122">
                <a:moveTo>
                  <a:pt x="191" y="102"/>
                </a:moveTo>
                <a:cubicBezTo>
                  <a:pt x="191" y="102"/>
                  <a:pt x="191" y="103"/>
                  <a:pt x="191" y="103"/>
                </a:cubicBezTo>
                <a:cubicBezTo>
                  <a:pt x="191" y="102"/>
                  <a:pt x="190" y="101"/>
                  <a:pt x="190" y="100"/>
                </a:cubicBezTo>
                <a:cubicBezTo>
                  <a:pt x="185" y="93"/>
                  <a:pt x="179" y="86"/>
                  <a:pt x="173" y="80"/>
                </a:cubicBezTo>
                <a:cubicBezTo>
                  <a:pt x="171" y="79"/>
                  <a:pt x="170" y="77"/>
                  <a:pt x="169" y="76"/>
                </a:cubicBezTo>
                <a:cubicBezTo>
                  <a:pt x="165" y="76"/>
                  <a:pt x="156" y="79"/>
                  <a:pt x="153" y="79"/>
                </a:cubicBezTo>
                <a:cubicBezTo>
                  <a:pt x="148" y="79"/>
                  <a:pt x="141" y="80"/>
                  <a:pt x="136" y="78"/>
                </a:cubicBezTo>
                <a:cubicBezTo>
                  <a:pt x="133" y="77"/>
                  <a:pt x="128" y="74"/>
                  <a:pt x="129" y="71"/>
                </a:cubicBezTo>
                <a:cubicBezTo>
                  <a:pt x="130" y="68"/>
                  <a:pt x="141" y="70"/>
                  <a:pt x="143" y="70"/>
                </a:cubicBezTo>
                <a:cubicBezTo>
                  <a:pt x="149" y="71"/>
                  <a:pt x="154" y="74"/>
                  <a:pt x="160" y="74"/>
                </a:cubicBezTo>
                <a:cubicBezTo>
                  <a:pt x="163" y="75"/>
                  <a:pt x="166" y="74"/>
                  <a:pt x="168" y="75"/>
                </a:cubicBezTo>
                <a:cubicBezTo>
                  <a:pt x="162" y="70"/>
                  <a:pt x="156" y="64"/>
                  <a:pt x="150" y="60"/>
                </a:cubicBezTo>
                <a:cubicBezTo>
                  <a:pt x="146" y="60"/>
                  <a:pt x="136" y="62"/>
                  <a:pt x="134" y="62"/>
                </a:cubicBezTo>
                <a:cubicBezTo>
                  <a:pt x="128" y="63"/>
                  <a:pt x="122" y="63"/>
                  <a:pt x="116" y="61"/>
                </a:cubicBezTo>
                <a:cubicBezTo>
                  <a:pt x="114" y="61"/>
                  <a:pt x="109" y="58"/>
                  <a:pt x="110" y="55"/>
                </a:cubicBezTo>
                <a:cubicBezTo>
                  <a:pt x="111" y="51"/>
                  <a:pt x="121" y="53"/>
                  <a:pt x="124" y="54"/>
                </a:cubicBezTo>
                <a:cubicBezTo>
                  <a:pt x="130" y="55"/>
                  <a:pt x="135" y="57"/>
                  <a:pt x="141" y="58"/>
                </a:cubicBezTo>
                <a:cubicBezTo>
                  <a:pt x="144" y="58"/>
                  <a:pt x="146" y="58"/>
                  <a:pt x="149" y="59"/>
                </a:cubicBezTo>
                <a:cubicBezTo>
                  <a:pt x="142" y="54"/>
                  <a:pt x="135" y="49"/>
                  <a:pt x="128" y="45"/>
                </a:cubicBezTo>
                <a:cubicBezTo>
                  <a:pt x="123" y="42"/>
                  <a:pt x="117" y="40"/>
                  <a:pt x="112" y="37"/>
                </a:cubicBezTo>
                <a:cubicBezTo>
                  <a:pt x="108" y="39"/>
                  <a:pt x="102" y="42"/>
                  <a:pt x="100" y="43"/>
                </a:cubicBezTo>
                <a:cubicBezTo>
                  <a:pt x="95" y="45"/>
                  <a:pt x="89" y="47"/>
                  <a:pt x="83" y="47"/>
                </a:cubicBezTo>
                <a:cubicBezTo>
                  <a:pt x="81" y="47"/>
                  <a:pt x="75" y="45"/>
                  <a:pt x="75" y="42"/>
                </a:cubicBezTo>
                <a:cubicBezTo>
                  <a:pt x="75" y="38"/>
                  <a:pt x="86" y="38"/>
                  <a:pt x="89" y="37"/>
                </a:cubicBezTo>
                <a:cubicBezTo>
                  <a:pt x="91" y="37"/>
                  <a:pt x="93" y="37"/>
                  <a:pt x="95" y="37"/>
                </a:cubicBezTo>
                <a:cubicBezTo>
                  <a:pt x="99" y="37"/>
                  <a:pt x="102" y="37"/>
                  <a:pt x="106" y="37"/>
                </a:cubicBezTo>
                <a:cubicBezTo>
                  <a:pt x="107" y="37"/>
                  <a:pt x="108" y="36"/>
                  <a:pt x="109" y="36"/>
                </a:cubicBezTo>
                <a:cubicBezTo>
                  <a:pt x="102" y="33"/>
                  <a:pt x="94" y="31"/>
                  <a:pt x="87" y="29"/>
                </a:cubicBezTo>
                <a:cubicBezTo>
                  <a:pt x="85" y="30"/>
                  <a:pt x="83" y="31"/>
                  <a:pt x="82" y="32"/>
                </a:cubicBezTo>
                <a:cubicBezTo>
                  <a:pt x="77" y="34"/>
                  <a:pt x="74" y="38"/>
                  <a:pt x="70" y="41"/>
                </a:cubicBezTo>
                <a:cubicBezTo>
                  <a:pt x="68" y="42"/>
                  <a:pt x="60" y="47"/>
                  <a:pt x="58" y="45"/>
                </a:cubicBezTo>
                <a:cubicBezTo>
                  <a:pt x="56" y="43"/>
                  <a:pt x="60" y="38"/>
                  <a:pt x="61" y="37"/>
                </a:cubicBezTo>
                <a:cubicBezTo>
                  <a:pt x="65" y="34"/>
                  <a:pt x="70" y="32"/>
                  <a:pt x="75" y="31"/>
                </a:cubicBezTo>
                <a:cubicBezTo>
                  <a:pt x="76" y="30"/>
                  <a:pt x="81" y="29"/>
                  <a:pt x="85" y="29"/>
                </a:cubicBezTo>
                <a:cubicBezTo>
                  <a:pt x="81" y="28"/>
                  <a:pt x="78" y="27"/>
                  <a:pt x="74" y="26"/>
                </a:cubicBezTo>
                <a:cubicBezTo>
                  <a:pt x="68" y="25"/>
                  <a:pt x="62" y="25"/>
                  <a:pt x="57" y="25"/>
                </a:cubicBezTo>
                <a:cubicBezTo>
                  <a:pt x="55" y="26"/>
                  <a:pt x="52" y="27"/>
                  <a:pt x="50" y="28"/>
                </a:cubicBezTo>
                <a:cubicBezTo>
                  <a:pt x="46" y="31"/>
                  <a:pt x="42" y="34"/>
                  <a:pt x="38" y="37"/>
                </a:cubicBezTo>
                <a:cubicBezTo>
                  <a:pt x="36" y="38"/>
                  <a:pt x="29" y="43"/>
                  <a:pt x="26" y="41"/>
                </a:cubicBezTo>
                <a:cubicBezTo>
                  <a:pt x="25" y="39"/>
                  <a:pt x="28" y="35"/>
                  <a:pt x="30" y="33"/>
                </a:cubicBezTo>
                <a:cubicBezTo>
                  <a:pt x="33" y="30"/>
                  <a:pt x="39" y="29"/>
                  <a:pt x="43" y="27"/>
                </a:cubicBezTo>
                <a:cubicBezTo>
                  <a:pt x="45" y="26"/>
                  <a:pt x="51" y="26"/>
                  <a:pt x="55" y="25"/>
                </a:cubicBezTo>
                <a:cubicBezTo>
                  <a:pt x="47" y="24"/>
                  <a:pt x="39" y="24"/>
                  <a:pt x="32" y="25"/>
                </a:cubicBezTo>
                <a:cubicBezTo>
                  <a:pt x="30" y="26"/>
                  <a:pt x="28" y="27"/>
                  <a:pt x="26" y="28"/>
                </a:cubicBezTo>
                <a:cubicBezTo>
                  <a:pt x="22" y="31"/>
                  <a:pt x="18" y="34"/>
                  <a:pt x="14" y="37"/>
                </a:cubicBezTo>
                <a:cubicBezTo>
                  <a:pt x="12" y="38"/>
                  <a:pt x="4" y="43"/>
                  <a:pt x="2" y="40"/>
                </a:cubicBezTo>
                <a:cubicBezTo>
                  <a:pt x="0" y="38"/>
                  <a:pt x="4" y="34"/>
                  <a:pt x="5" y="33"/>
                </a:cubicBezTo>
                <a:cubicBezTo>
                  <a:pt x="9" y="30"/>
                  <a:pt x="15" y="28"/>
                  <a:pt x="19" y="27"/>
                </a:cubicBezTo>
                <a:cubicBezTo>
                  <a:pt x="20" y="27"/>
                  <a:pt x="21" y="26"/>
                  <a:pt x="22" y="26"/>
                </a:cubicBezTo>
                <a:cubicBezTo>
                  <a:pt x="26" y="25"/>
                  <a:pt x="30" y="24"/>
                  <a:pt x="34" y="24"/>
                </a:cubicBezTo>
                <a:cubicBezTo>
                  <a:pt x="34" y="23"/>
                  <a:pt x="34" y="23"/>
                  <a:pt x="34" y="23"/>
                </a:cubicBezTo>
                <a:cubicBezTo>
                  <a:pt x="34" y="24"/>
                  <a:pt x="34" y="24"/>
                  <a:pt x="34" y="24"/>
                </a:cubicBezTo>
                <a:cubicBezTo>
                  <a:pt x="39" y="23"/>
                  <a:pt x="44" y="22"/>
                  <a:pt x="50" y="22"/>
                </a:cubicBezTo>
                <a:cubicBezTo>
                  <a:pt x="48" y="21"/>
                  <a:pt x="46" y="20"/>
                  <a:pt x="45" y="19"/>
                </a:cubicBezTo>
                <a:cubicBezTo>
                  <a:pt x="40" y="17"/>
                  <a:pt x="35" y="16"/>
                  <a:pt x="30" y="15"/>
                </a:cubicBezTo>
                <a:cubicBezTo>
                  <a:pt x="28" y="14"/>
                  <a:pt x="20" y="11"/>
                  <a:pt x="20" y="8"/>
                </a:cubicBezTo>
                <a:cubicBezTo>
                  <a:pt x="21" y="5"/>
                  <a:pt x="26" y="5"/>
                  <a:pt x="28" y="6"/>
                </a:cubicBezTo>
                <a:cubicBezTo>
                  <a:pt x="33" y="7"/>
                  <a:pt x="37" y="10"/>
                  <a:pt x="41" y="13"/>
                </a:cubicBezTo>
                <a:cubicBezTo>
                  <a:pt x="43" y="14"/>
                  <a:pt x="49" y="20"/>
                  <a:pt x="52" y="22"/>
                </a:cubicBezTo>
                <a:cubicBezTo>
                  <a:pt x="57" y="21"/>
                  <a:pt x="62" y="21"/>
                  <a:pt x="67" y="22"/>
                </a:cubicBezTo>
                <a:cubicBezTo>
                  <a:pt x="65" y="21"/>
                  <a:pt x="63" y="19"/>
                  <a:pt x="61" y="18"/>
                </a:cubicBezTo>
                <a:cubicBezTo>
                  <a:pt x="57" y="15"/>
                  <a:pt x="52" y="14"/>
                  <a:pt x="48" y="11"/>
                </a:cubicBezTo>
                <a:cubicBezTo>
                  <a:pt x="46" y="10"/>
                  <a:pt x="38" y="6"/>
                  <a:pt x="39" y="3"/>
                </a:cubicBezTo>
                <a:cubicBezTo>
                  <a:pt x="40" y="0"/>
                  <a:pt x="45" y="1"/>
                  <a:pt x="47" y="2"/>
                </a:cubicBezTo>
                <a:cubicBezTo>
                  <a:pt x="51" y="4"/>
                  <a:pt x="55" y="8"/>
                  <a:pt x="59" y="11"/>
                </a:cubicBezTo>
                <a:cubicBezTo>
                  <a:pt x="61" y="13"/>
                  <a:pt x="66" y="20"/>
                  <a:pt x="68" y="22"/>
                </a:cubicBezTo>
                <a:cubicBezTo>
                  <a:pt x="70" y="22"/>
                  <a:pt x="72" y="22"/>
                  <a:pt x="74" y="23"/>
                </a:cubicBezTo>
                <a:cubicBezTo>
                  <a:pt x="83" y="24"/>
                  <a:pt x="92" y="25"/>
                  <a:pt x="100" y="28"/>
                </a:cubicBezTo>
                <a:cubicBezTo>
                  <a:pt x="99" y="27"/>
                  <a:pt x="99" y="26"/>
                  <a:pt x="98" y="24"/>
                </a:cubicBezTo>
                <a:cubicBezTo>
                  <a:pt x="95" y="20"/>
                  <a:pt x="91" y="17"/>
                  <a:pt x="88" y="13"/>
                </a:cubicBezTo>
                <a:cubicBezTo>
                  <a:pt x="87" y="11"/>
                  <a:pt x="81" y="4"/>
                  <a:pt x="83" y="2"/>
                </a:cubicBezTo>
                <a:cubicBezTo>
                  <a:pt x="85" y="0"/>
                  <a:pt x="89" y="3"/>
                  <a:pt x="91" y="4"/>
                </a:cubicBezTo>
                <a:cubicBezTo>
                  <a:pt x="94" y="7"/>
                  <a:pt x="96" y="13"/>
                  <a:pt x="98" y="17"/>
                </a:cubicBezTo>
                <a:cubicBezTo>
                  <a:pt x="99" y="19"/>
                  <a:pt x="100" y="25"/>
                  <a:pt x="102" y="29"/>
                </a:cubicBezTo>
                <a:cubicBezTo>
                  <a:pt x="110" y="31"/>
                  <a:pt x="118" y="34"/>
                  <a:pt x="125" y="38"/>
                </a:cubicBezTo>
                <a:cubicBezTo>
                  <a:pt x="124" y="37"/>
                  <a:pt x="123" y="35"/>
                  <a:pt x="122" y="34"/>
                </a:cubicBezTo>
                <a:cubicBezTo>
                  <a:pt x="120" y="31"/>
                  <a:pt x="117" y="28"/>
                  <a:pt x="114" y="26"/>
                </a:cubicBezTo>
                <a:cubicBezTo>
                  <a:pt x="110" y="22"/>
                  <a:pt x="105" y="18"/>
                  <a:pt x="99" y="15"/>
                </a:cubicBezTo>
                <a:cubicBezTo>
                  <a:pt x="96" y="14"/>
                  <a:pt x="97" y="9"/>
                  <a:pt x="100" y="9"/>
                </a:cubicBezTo>
                <a:cubicBezTo>
                  <a:pt x="101" y="9"/>
                  <a:pt x="101" y="9"/>
                  <a:pt x="101" y="9"/>
                </a:cubicBezTo>
                <a:cubicBezTo>
                  <a:pt x="106" y="9"/>
                  <a:pt x="110" y="13"/>
                  <a:pt x="113" y="16"/>
                </a:cubicBezTo>
                <a:cubicBezTo>
                  <a:pt x="116" y="19"/>
                  <a:pt x="131" y="34"/>
                  <a:pt x="130" y="41"/>
                </a:cubicBezTo>
                <a:cubicBezTo>
                  <a:pt x="139" y="45"/>
                  <a:pt x="147" y="51"/>
                  <a:pt x="154" y="57"/>
                </a:cubicBezTo>
                <a:cubicBezTo>
                  <a:pt x="152" y="53"/>
                  <a:pt x="148" y="50"/>
                  <a:pt x="145" y="46"/>
                </a:cubicBezTo>
                <a:cubicBezTo>
                  <a:pt x="143" y="44"/>
                  <a:pt x="138" y="37"/>
                  <a:pt x="140" y="35"/>
                </a:cubicBezTo>
                <a:cubicBezTo>
                  <a:pt x="142" y="33"/>
                  <a:pt x="146" y="36"/>
                  <a:pt x="148" y="37"/>
                </a:cubicBezTo>
                <a:cubicBezTo>
                  <a:pt x="151" y="40"/>
                  <a:pt x="153" y="46"/>
                  <a:pt x="155" y="50"/>
                </a:cubicBezTo>
                <a:cubicBezTo>
                  <a:pt x="156" y="52"/>
                  <a:pt x="157" y="57"/>
                  <a:pt x="158" y="60"/>
                </a:cubicBezTo>
                <a:cubicBezTo>
                  <a:pt x="164" y="65"/>
                  <a:pt x="170" y="71"/>
                  <a:pt x="175" y="76"/>
                </a:cubicBezTo>
                <a:cubicBezTo>
                  <a:pt x="175" y="76"/>
                  <a:pt x="174" y="75"/>
                  <a:pt x="174" y="74"/>
                </a:cubicBezTo>
                <a:cubicBezTo>
                  <a:pt x="172" y="69"/>
                  <a:pt x="169" y="65"/>
                  <a:pt x="167" y="60"/>
                </a:cubicBezTo>
                <a:cubicBezTo>
                  <a:pt x="166" y="58"/>
                  <a:pt x="163" y="50"/>
                  <a:pt x="165" y="48"/>
                </a:cubicBezTo>
                <a:cubicBezTo>
                  <a:pt x="168" y="46"/>
                  <a:pt x="171" y="51"/>
                  <a:pt x="172" y="52"/>
                </a:cubicBezTo>
                <a:cubicBezTo>
                  <a:pt x="175" y="56"/>
                  <a:pt x="175" y="62"/>
                  <a:pt x="176" y="67"/>
                </a:cubicBezTo>
                <a:cubicBezTo>
                  <a:pt x="177" y="69"/>
                  <a:pt x="176" y="75"/>
                  <a:pt x="177" y="79"/>
                </a:cubicBezTo>
                <a:cubicBezTo>
                  <a:pt x="181" y="83"/>
                  <a:pt x="184" y="88"/>
                  <a:pt x="188" y="93"/>
                </a:cubicBezTo>
                <a:cubicBezTo>
                  <a:pt x="187" y="88"/>
                  <a:pt x="184" y="84"/>
                  <a:pt x="183" y="80"/>
                </a:cubicBezTo>
                <a:cubicBezTo>
                  <a:pt x="182" y="78"/>
                  <a:pt x="179" y="70"/>
                  <a:pt x="182" y="68"/>
                </a:cubicBezTo>
                <a:cubicBezTo>
                  <a:pt x="184" y="67"/>
                  <a:pt x="187" y="71"/>
                  <a:pt x="188" y="73"/>
                </a:cubicBezTo>
                <a:cubicBezTo>
                  <a:pt x="190" y="77"/>
                  <a:pt x="191" y="83"/>
                  <a:pt x="191" y="88"/>
                </a:cubicBezTo>
                <a:cubicBezTo>
                  <a:pt x="191" y="89"/>
                  <a:pt x="191" y="93"/>
                  <a:pt x="191" y="97"/>
                </a:cubicBezTo>
                <a:cubicBezTo>
                  <a:pt x="197" y="106"/>
                  <a:pt x="211" y="112"/>
                  <a:pt x="215" y="122"/>
                </a:cubicBezTo>
                <a:cubicBezTo>
                  <a:pt x="211" y="113"/>
                  <a:pt x="197" y="109"/>
                  <a:pt x="191" y="102"/>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 name="ïšḻîďè"/>
          <p:cNvSpPr/>
          <p:nvPr>
            <p:custDataLst>
              <p:tags r:id="rId4"/>
            </p:custDataLst>
          </p:nvPr>
        </p:nvSpPr>
        <p:spPr bwMode="auto">
          <a:xfrm>
            <a:off x="5622966" y="2862278"/>
            <a:ext cx="705969" cy="245169"/>
          </a:xfrm>
          <a:custGeom>
            <a:avLst/>
            <a:gdLst>
              <a:gd name="T0" fmla="*/ 202 w 230"/>
              <a:gd name="T1" fmla="*/ 68 h 80"/>
              <a:gd name="T2" fmla="*/ 177 w 230"/>
              <a:gd name="T3" fmla="*/ 51 h 80"/>
              <a:gd name="T4" fmla="*/ 158 w 230"/>
              <a:gd name="T5" fmla="*/ 56 h 80"/>
              <a:gd name="T6" fmla="*/ 133 w 230"/>
              <a:gd name="T7" fmla="*/ 56 h 80"/>
              <a:gd name="T8" fmla="*/ 163 w 230"/>
              <a:gd name="T9" fmla="*/ 50 h 80"/>
              <a:gd name="T10" fmla="*/ 149 w 230"/>
              <a:gd name="T11" fmla="*/ 38 h 80"/>
              <a:gd name="T12" fmla="*/ 118 w 230"/>
              <a:gd name="T13" fmla="*/ 50 h 80"/>
              <a:gd name="T14" fmla="*/ 123 w 230"/>
              <a:gd name="T15" fmla="*/ 40 h 80"/>
              <a:gd name="T16" fmla="*/ 148 w 230"/>
              <a:gd name="T17" fmla="*/ 38 h 80"/>
              <a:gd name="T18" fmla="*/ 107 w 230"/>
              <a:gd name="T19" fmla="*/ 28 h 80"/>
              <a:gd name="T20" fmla="*/ 82 w 230"/>
              <a:gd name="T21" fmla="*/ 45 h 80"/>
              <a:gd name="T22" fmla="*/ 84 w 230"/>
              <a:gd name="T23" fmla="*/ 35 h 80"/>
              <a:gd name="T24" fmla="*/ 104 w 230"/>
              <a:gd name="T25" fmla="*/ 28 h 80"/>
              <a:gd name="T26" fmla="*/ 76 w 230"/>
              <a:gd name="T27" fmla="*/ 31 h 80"/>
              <a:gd name="T28" fmla="*/ 57 w 230"/>
              <a:gd name="T29" fmla="*/ 50 h 80"/>
              <a:gd name="T30" fmla="*/ 69 w 230"/>
              <a:gd name="T31" fmla="*/ 32 h 80"/>
              <a:gd name="T32" fmla="*/ 67 w 230"/>
              <a:gd name="T33" fmla="*/ 28 h 80"/>
              <a:gd name="T34" fmla="*/ 45 w 230"/>
              <a:gd name="T35" fmla="*/ 37 h 80"/>
              <a:gd name="T36" fmla="*/ 26 w 230"/>
              <a:gd name="T37" fmla="*/ 56 h 80"/>
              <a:gd name="T38" fmla="*/ 38 w 230"/>
              <a:gd name="T39" fmla="*/ 38 h 80"/>
              <a:gd name="T40" fmla="*/ 26 w 230"/>
              <a:gd name="T41" fmla="*/ 39 h 80"/>
              <a:gd name="T42" fmla="*/ 12 w 230"/>
              <a:gd name="T43" fmla="*/ 55 h 80"/>
              <a:gd name="T44" fmla="*/ 3 w 230"/>
              <a:gd name="T45" fmla="*/ 54 h 80"/>
              <a:gd name="T46" fmla="*/ 17 w 230"/>
              <a:gd name="T47" fmla="*/ 43 h 80"/>
              <a:gd name="T48" fmla="*/ 28 w 230"/>
              <a:gd name="T49" fmla="*/ 37 h 80"/>
              <a:gd name="T50" fmla="*/ 43 w 230"/>
              <a:gd name="T51" fmla="*/ 31 h 80"/>
              <a:gd name="T52" fmla="*/ 28 w 230"/>
              <a:gd name="T53" fmla="*/ 29 h 80"/>
              <a:gd name="T54" fmla="*/ 10 w 230"/>
              <a:gd name="T55" fmla="*/ 26 h 80"/>
              <a:gd name="T56" fmla="*/ 32 w 230"/>
              <a:gd name="T57" fmla="*/ 24 h 80"/>
              <a:gd name="T58" fmla="*/ 59 w 230"/>
              <a:gd name="T59" fmla="*/ 26 h 80"/>
              <a:gd name="T60" fmla="*/ 38 w 230"/>
              <a:gd name="T61" fmla="*/ 21 h 80"/>
              <a:gd name="T62" fmla="*/ 35 w 230"/>
              <a:gd name="T63" fmla="*/ 13 h 80"/>
              <a:gd name="T64" fmla="*/ 60 w 230"/>
              <a:gd name="T65" fmla="*/ 26 h 80"/>
              <a:gd name="T66" fmla="*/ 93 w 230"/>
              <a:gd name="T67" fmla="*/ 22 h 80"/>
              <a:gd name="T68" fmla="*/ 77 w 230"/>
              <a:gd name="T69" fmla="*/ 11 h 80"/>
              <a:gd name="T70" fmla="*/ 77 w 230"/>
              <a:gd name="T71" fmla="*/ 2 h 80"/>
              <a:gd name="T72" fmla="*/ 95 w 230"/>
              <a:gd name="T73" fmla="*/ 22 h 80"/>
              <a:gd name="T74" fmla="*/ 116 w 230"/>
              <a:gd name="T75" fmla="*/ 22 h 80"/>
              <a:gd name="T76" fmla="*/ 88 w 230"/>
              <a:gd name="T77" fmla="*/ 10 h 80"/>
              <a:gd name="T78" fmla="*/ 88 w 230"/>
              <a:gd name="T79" fmla="*/ 4 h 80"/>
              <a:gd name="T80" fmla="*/ 125 w 230"/>
              <a:gd name="T81" fmla="*/ 26 h 80"/>
              <a:gd name="T82" fmla="*/ 141 w 230"/>
              <a:gd name="T83" fmla="*/ 27 h 80"/>
              <a:gd name="T84" fmla="*/ 141 w 230"/>
              <a:gd name="T85" fmla="*/ 18 h 80"/>
              <a:gd name="T86" fmla="*/ 158 w 230"/>
              <a:gd name="T87" fmla="*/ 37 h 80"/>
              <a:gd name="T88" fmla="*/ 177 w 230"/>
              <a:gd name="T89" fmla="*/ 45 h 80"/>
              <a:gd name="T90" fmla="*/ 161 w 230"/>
              <a:gd name="T91" fmla="*/ 23 h 80"/>
              <a:gd name="T92" fmla="*/ 177 w 230"/>
              <a:gd name="T93" fmla="*/ 38 h 80"/>
              <a:gd name="T94" fmla="*/ 195 w 230"/>
              <a:gd name="T95" fmla="*/ 59 h 80"/>
              <a:gd name="T96" fmla="*/ 182 w 230"/>
              <a:gd name="T97" fmla="*/ 38 h 80"/>
              <a:gd name="T98" fmla="*/ 197 w 230"/>
              <a:gd name="T99" fmla="*/ 54 h 80"/>
              <a:gd name="T100" fmla="*/ 230 w 230"/>
              <a:gd name="T10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0" h="80">
                <a:moveTo>
                  <a:pt x="201" y="67"/>
                </a:moveTo>
                <a:cubicBezTo>
                  <a:pt x="201" y="68"/>
                  <a:pt x="201" y="68"/>
                  <a:pt x="202" y="68"/>
                </a:cubicBezTo>
                <a:cubicBezTo>
                  <a:pt x="201" y="68"/>
                  <a:pt x="200" y="67"/>
                  <a:pt x="199" y="66"/>
                </a:cubicBezTo>
                <a:cubicBezTo>
                  <a:pt x="192" y="61"/>
                  <a:pt x="185" y="56"/>
                  <a:pt x="177" y="51"/>
                </a:cubicBezTo>
                <a:cubicBezTo>
                  <a:pt x="176" y="51"/>
                  <a:pt x="174" y="50"/>
                  <a:pt x="172" y="49"/>
                </a:cubicBezTo>
                <a:cubicBezTo>
                  <a:pt x="168" y="50"/>
                  <a:pt x="160" y="55"/>
                  <a:pt x="158" y="56"/>
                </a:cubicBezTo>
                <a:cubicBezTo>
                  <a:pt x="153" y="58"/>
                  <a:pt x="146" y="60"/>
                  <a:pt x="141" y="60"/>
                </a:cubicBezTo>
                <a:cubicBezTo>
                  <a:pt x="139" y="60"/>
                  <a:pt x="132" y="59"/>
                  <a:pt x="133" y="56"/>
                </a:cubicBezTo>
                <a:cubicBezTo>
                  <a:pt x="133" y="52"/>
                  <a:pt x="143" y="51"/>
                  <a:pt x="146" y="51"/>
                </a:cubicBezTo>
                <a:cubicBezTo>
                  <a:pt x="152" y="50"/>
                  <a:pt x="158" y="51"/>
                  <a:pt x="163" y="50"/>
                </a:cubicBezTo>
                <a:cubicBezTo>
                  <a:pt x="166" y="49"/>
                  <a:pt x="169" y="48"/>
                  <a:pt x="171" y="48"/>
                </a:cubicBezTo>
                <a:cubicBezTo>
                  <a:pt x="164" y="45"/>
                  <a:pt x="157" y="41"/>
                  <a:pt x="149" y="38"/>
                </a:cubicBezTo>
                <a:cubicBezTo>
                  <a:pt x="146" y="40"/>
                  <a:pt x="137" y="45"/>
                  <a:pt x="135" y="46"/>
                </a:cubicBezTo>
                <a:cubicBezTo>
                  <a:pt x="130" y="48"/>
                  <a:pt x="123" y="50"/>
                  <a:pt x="118" y="50"/>
                </a:cubicBezTo>
                <a:cubicBezTo>
                  <a:pt x="116" y="50"/>
                  <a:pt x="109" y="49"/>
                  <a:pt x="110" y="45"/>
                </a:cubicBezTo>
                <a:cubicBezTo>
                  <a:pt x="110" y="41"/>
                  <a:pt x="120" y="40"/>
                  <a:pt x="123" y="40"/>
                </a:cubicBezTo>
                <a:cubicBezTo>
                  <a:pt x="129" y="40"/>
                  <a:pt x="135" y="40"/>
                  <a:pt x="140" y="39"/>
                </a:cubicBezTo>
                <a:cubicBezTo>
                  <a:pt x="143" y="39"/>
                  <a:pt x="146" y="38"/>
                  <a:pt x="148" y="38"/>
                </a:cubicBezTo>
                <a:cubicBezTo>
                  <a:pt x="140" y="35"/>
                  <a:pt x="132" y="33"/>
                  <a:pt x="124" y="31"/>
                </a:cubicBezTo>
                <a:cubicBezTo>
                  <a:pt x="118" y="30"/>
                  <a:pt x="113" y="29"/>
                  <a:pt x="107" y="28"/>
                </a:cubicBezTo>
                <a:cubicBezTo>
                  <a:pt x="103" y="31"/>
                  <a:pt x="99" y="36"/>
                  <a:pt x="97" y="37"/>
                </a:cubicBezTo>
                <a:cubicBezTo>
                  <a:pt x="93" y="40"/>
                  <a:pt x="87" y="44"/>
                  <a:pt x="82" y="45"/>
                </a:cubicBezTo>
                <a:cubicBezTo>
                  <a:pt x="80" y="46"/>
                  <a:pt x="73" y="46"/>
                  <a:pt x="73" y="43"/>
                </a:cubicBezTo>
                <a:cubicBezTo>
                  <a:pt x="72" y="39"/>
                  <a:pt x="82" y="36"/>
                  <a:pt x="84" y="35"/>
                </a:cubicBezTo>
                <a:cubicBezTo>
                  <a:pt x="90" y="33"/>
                  <a:pt x="96" y="32"/>
                  <a:pt x="101" y="29"/>
                </a:cubicBezTo>
                <a:cubicBezTo>
                  <a:pt x="102" y="29"/>
                  <a:pt x="103" y="28"/>
                  <a:pt x="104" y="28"/>
                </a:cubicBezTo>
                <a:cubicBezTo>
                  <a:pt x="96" y="27"/>
                  <a:pt x="88" y="27"/>
                  <a:pt x="80" y="27"/>
                </a:cubicBezTo>
                <a:cubicBezTo>
                  <a:pt x="79" y="29"/>
                  <a:pt x="78" y="30"/>
                  <a:pt x="76" y="31"/>
                </a:cubicBezTo>
                <a:cubicBezTo>
                  <a:pt x="73" y="35"/>
                  <a:pt x="70" y="39"/>
                  <a:pt x="67" y="43"/>
                </a:cubicBezTo>
                <a:cubicBezTo>
                  <a:pt x="66" y="45"/>
                  <a:pt x="60" y="52"/>
                  <a:pt x="57" y="50"/>
                </a:cubicBezTo>
                <a:cubicBezTo>
                  <a:pt x="55" y="49"/>
                  <a:pt x="57" y="44"/>
                  <a:pt x="58" y="42"/>
                </a:cubicBezTo>
                <a:cubicBezTo>
                  <a:pt x="60" y="38"/>
                  <a:pt x="65" y="35"/>
                  <a:pt x="69" y="32"/>
                </a:cubicBezTo>
                <a:cubicBezTo>
                  <a:pt x="70" y="31"/>
                  <a:pt x="75" y="29"/>
                  <a:pt x="78" y="27"/>
                </a:cubicBezTo>
                <a:cubicBezTo>
                  <a:pt x="75" y="28"/>
                  <a:pt x="71" y="28"/>
                  <a:pt x="67" y="28"/>
                </a:cubicBezTo>
                <a:cubicBezTo>
                  <a:pt x="61" y="29"/>
                  <a:pt x="56" y="30"/>
                  <a:pt x="50" y="31"/>
                </a:cubicBezTo>
                <a:cubicBezTo>
                  <a:pt x="49" y="34"/>
                  <a:pt x="47" y="35"/>
                  <a:pt x="45" y="37"/>
                </a:cubicBezTo>
                <a:cubicBezTo>
                  <a:pt x="41" y="40"/>
                  <a:pt x="39" y="45"/>
                  <a:pt x="36" y="49"/>
                </a:cubicBezTo>
                <a:cubicBezTo>
                  <a:pt x="34" y="50"/>
                  <a:pt x="29" y="57"/>
                  <a:pt x="26" y="56"/>
                </a:cubicBezTo>
                <a:cubicBezTo>
                  <a:pt x="23" y="54"/>
                  <a:pt x="26" y="49"/>
                  <a:pt x="27" y="48"/>
                </a:cubicBezTo>
                <a:cubicBezTo>
                  <a:pt x="29" y="44"/>
                  <a:pt x="34" y="40"/>
                  <a:pt x="38" y="38"/>
                </a:cubicBezTo>
                <a:cubicBezTo>
                  <a:pt x="39" y="36"/>
                  <a:pt x="45" y="34"/>
                  <a:pt x="48" y="32"/>
                </a:cubicBezTo>
                <a:cubicBezTo>
                  <a:pt x="41" y="34"/>
                  <a:pt x="34" y="36"/>
                  <a:pt x="26" y="39"/>
                </a:cubicBezTo>
                <a:cubicBezTo>
                  <a:pt x="25" y="41"/>
                  <a:pt x="23" y="42"/>
                  <a:pt x="22" y="44"/>
                </a:cubicBezTo>
                <a:cubicBezTo>
                  <a:pt x="18" y="47"/>
                  <a:pt x="16" y="51"/>
                  <a:pt x="12" y="55"/>
                </a:cubicBezTo>
                <a:cubicBezTo>
                  <a:pt x="11" y="57"/>
                  <a:pt x="5" y="64"/>
                  <a:pt x="2" y="62"/>
                </a:cubicBezTo>
                <a:cubicBezTo>
                  <a:pt x="0" y="61"/>
                  <a:pt x="2" y="56"/>
                  <a:pt x="3" y="54"/>
                </a:cubicBezTo>
                <a:cubicBezTo>
                  <a:pt x="6" y="50"/>
                  <a:pt x="11" y="47"/>
                  <a:pt x="15" y="44"/>
                </a:cubicBezTo>
                <a:cubicBezTo>
                  <a:pt x="15" y="44"/>
                  <a:pt x="16" y="43"/>
                  <a:pt x="17" y="43"/>
                </a:cubicBezTo>
                <a:cubicBezTo>
                  <a:pt x="21" y="41"/>
                  <a:pt x="24" y="39"/>
                  <a:pt x="28" y="37"/>
                </a:cubicBezTo>
                <a:cubicBezTo>
                  <a:pt x="28" y="37"/>
                  <a:pt x="28" y="37"/>
                  <a:pt x="28" y="37"/>
                </a:cubicBezTo>
                <a:cubicBezTo>
                  <a:pt x="28" y="37"/>
                  <a:pt x="28" y="37"/>
                  <a:pt x="28" y="37"/>
                </a:cubicBezTo>
                <a:cubicBezTo>
                  <a:pt x="33" y="35"/>
                  <a:pt x="38" y="32"/>
                  <a:pt x="43" y="31"/>
                </a:cubicBezTo>
                <a:cubicBezTo>
                  <a:pt x="41" y="30"/>
                  <a:pt x="39" y="30"/>
                  <a:pt x="37" y="30"/>
                </a:cubicBezTo>
                <a:cubicBezTo>
                  <a:pt x="34" y="29"/>
                  <a:pt x="31" y="29"/>
                  <a:pt x="28" y="29"/>
                </a:cubicBezTo>
                <a:cubicBezTo>
                  <a:pt x="26" y="29"/>
                  <a:pt x="24" y="29"/>
                  <a:pt x="22" y="29"/>
                </a:cubicBezTo>
                <a:cubicBezTo>
                  <a:pt x="20" y="29"/>
                  <a:pt x="11" y="29"/>
                  <a:pt x="10" y="26"/>
                </a:cubicBezTo>
                <a:cubicBezTo>
                  <a:pt x="10" y="23"/>
                  <a:pt x="16" y="22"/>
                  <a:pt x="17" y="21"/>
                </a:cubicBezTo>
                <a:cubicBezTo>
                  <a:pt x="22" y="21"/>
                  <a:pt x="28" y="23"/>
                  <a:pt x="32" y="24"/>
                </a:cubicBezTo>
                <a:cubicBezTo>
                  <a:pt x="34" y="25"/>
                  <a:pt x="41" y="29"/>
                  <a:pt x="44" y="30"/>
                </a:cubicBezTo>
                <a:cubicBezTo>
                  <a:pt x="49" y="28"/>
                  <a:pt x="54" y="27"/>
                  <a:pt x="59" y="26"/>
                </a:cubicBezTo>
                <a:cubicBezTo>
                  <a:pt x="57" y="26"/>
                  <a:pt x="55" y="25"/>
                  <a:pt x="53" y="24"/>
                </a:cubicBezTo>
                <a:cubicBezTo>
                  <a:pt x="48" y="22"/>
                  <a:pt x="43" y="22"/>
                  <a:pt x="38" y="21"/>
                </a:cubicBezTo>
                <a:cubicBezTo>
                  <a:pt x="36" y="21"/>
                  <a:pt x="27" y="19"/>
                  <a:pt x="27" y="16"/>
                </a:cubicBezTo>
                <a:cubicBezTo>
                  <a:pt x="27" y="13"/>
                  <a:pt x="33" y="12"/>
                  <a:pt x="35" y="13"/>
                </a:cubicBezTo>
                <a:cubicBezTo>
                  <a:pt x="39" y="13"/>
                  <a:pt x="44" y="16"/>
                  <a:pt x="48" y="18"/>
                </a:cubicBezTo>
                <a:cubicBezTo>
                  <a:pt x="51" y="19"/>
                  <a:pt x="57" y="24"/>
                  <a:pt x="60" y="26"/>
                </a:cubicBezTo>
                <a:cubicBezTo>
                  <a:pt x="63" y="25"/>
                  <a:pt x="65" y="25"/>
                  <a:pt x="67" y="24"/>
                </a:cubicBezTo>
                <a:cubicBezTo>
                  <a:pt x="75" y="23"/>
                  <a:pt x="84" y="22"/>
                  <a:pt x="93" y="22"/>
                </a:cubicBezTo>
                <a:cubicBezTo>
                  <a:pt x="92" y="21"/>
                  <a:pt x="91" y="20"/>
                  <a:pt x="89" y="20"/>
                </a:cubicBezTo>
                <a:cubicBezTo>
                  <a:pt x="86" y="16"/>
                  <a:pt x="81" y="14"/>
                  <a:pt x="77" y="11"/>
                </a:cubicBezTo>
                <a:cubicBezTo>
                  <a:pt x="75" y="10"/>
                  <a:pt x="68" y="5"/>
                  <a:pt x="69" y="2"/>
                </a:cubicBezTo>
                <a:cubicBezTo>
                  <a:pt x="70" y="0"/>
                  <a:pt x="75" y="1"/>
                  <a:pt x="77" y="2"/>
                </a:cubicBezTo>
                <a:cubicBezTo>
                  <a:pt x="81" y="4"/>
                  <a:pt x="85" y="9"/>
                  <a:pt x="88" y="12"/>
                </a:cubicBezTo>
                <a:cubicBezTo>
                  <a:pt x="89" y="14"/>
                  <a:pt x="92" y="19"/>
                  <a:pt x="95" y="22"/>
                </a:cubicBezTo>
                <a:cubicBezTo>
                  <a:pt x="103" y="23"/>
                  <a:pt x="111" y="23"/>
                  <a:pt x="120" y="25"/>
                </a:cubicBezTo>
                <a:cubicBezTo>
                  <a:pt x="118" y="24"/>
                  <a:pt x="117" y="23"/>
                  <a:pt x="116" y="22"/>
                </a:cubicBezTo>
                <a:cubicBezTo>
                  <a:pt x="112" y="20"/>
                  <a:pt x="109" y="18"/>
                  <a:pt x="106" y="16"/>
                </a:cubicBezTo>
                <a:cubicBezTo>
                  <a:pt x="100" y="14"/>
                  <a:pt x="94" y="11"/>
                  <a:pt x="88" y="10"/>
                </a:cubicBezTo>
                <a:cubicBezTo>
                  <a:pt x="85" y="10"/>
                  <a:pt x="85" y="5"/>
                  <a:pt x="88" y="4"/>
                </a:cubicBezTo>
                <a:cubicBezTo>
                  <a:pt x="88" y="4"/>
                  <a:pt x="88" y="4"/>
                  <a:pt x="88" y="4"/>
                </a:cubicBezTo>
                <a:cubicBezTo>
                  <a:pt x="93" y="2"/>
                  <a:pt x="98" y="5"/>
                  <a:pt x="102" y="7"/>
                </a:cubicBezTo>
                <a:cubicBezTo>
                  <a:pt x="106" y="9"/>
                  <a:pt x="124" y="20"/>
                  <a:pt x="125" y="26"/>
                </a:cubicBezTo>
                <a:cubicBezTo>
                  <a:pt x="135" y="28"/>
                  <a:pt x="144" y="31"/>
                  <a:pt x="153" y="35"/>
                </a:cubicBezTo>
                <a:cubicBezTo>
                  <a:pt x="149" y="32"/>
                  <a:pt x="145" y="30"/>
                  <a:pt x="141" y="27"/>
                </a:cubicBezTo>
                <a:cubicBezTo>
                  <a:pt x="139" y="26"/>
                  <a:pt x="131" y="21"/>
                  <a:pt x="133" y="18"/>
                </a:cubicBezTo>
                <a:cubicBezTo>
                  <a:pt x="134" y="15"/>
                  <a:pt x="139" y="17"/>
                  <a:pt x="141" y="18"/>
                </a:cubicBezTo>
                <a:cubicBezTo>
                  <a:pt x="145" y="20"/>
                  <a:pt x="149" y="24"/>
                  <a:pt x="152" y="28"/>
                </a:cubicBezTo>
                <a:cubicBezTo>
                  <a:pt x="153" y="29"/>
                  <a:pt x="155" y="34"/>
                  <a:pt x="158" y="37"/>
                </a:cubicBezTo>
                <a:cubicBezTo>
                  <a:pt x="165" y="40"/>
                  <a:pt x="172" y="44"/>
                  <a:pt x="178" y="48"/>
                </a:cubicBezTo>
                <a:cubicBezTo>
                  <a:pt x="178" y="47"/>
                  <a:pt x="177" y="46"/>
                  <a:pt x="177" y="45"/>
                </a:cubicBezTo>
                <a:cubicBezTo>
                  <a:pt x="174" y="41"/>
                  <a:pt x="170" y="38"/>
                  <a:pt x="166" y="34"/>
                </a:cubicBezTo>
                <a:cubicBezTo>
                  <a:pt x="165" y="33"/>
                  <a:pt x="159" y="26"/>
                  <a:pt x="161" y="23"/>
                </a:cubicBezTo>
                <a:cubicBezTo>
                  <a:pt x="163" y="21"/>
                  <a:pt x="167" y="24"/>
                  <a:pt x="169" y="25"/>
                </a:cubicBezTo>
                <a:cubicBezTo>
                  <a:pt x="172" y="28"/>
                  <a:pt x="175" y="34"/>
                  <a:pt x="177" y="38"/>
                </a:cubicBezTo>
                <a:cubicBezTo>
                  <a:pt x="178" y="40"/>
                  <a:pt x="179" y="46"/>
                  <a:pt x="181" y="49"/>
                </a:cubicBezTo>
                <a:cubicBezTo>
                  <a:pt x="186" y="52"/>
                  <a:pt x="191" y="56"/>
                  <a:pt x="195" y="59"/>
                </a:cubicBezTo>
                <a:cubicBezTo>
                  <a:pt x="193" y="56"/>
                  <a:pt x="190" y="53"/>
                  <a:pt x="187" y="49"/>
                </a:cubicBezTo>
                <a:cubicBezTo>
                  <a:pt x="186" y="47"/>
                  <a:pt x="180" y="40"/>
                  <a:pt x="182" y="38"/>
                </a:cubicBezTo>
                <a:cubicBezTo>
                  <a:pt x="184" y="36"/>
                  <a:pt x="189" y="39"/>
                  <a:pt x="190" y="40"/>
                </a:cubicBezTo>
                <a:cubicBezTo>
                  <a:pt x="193" y="44"/>
                  <a:pt x="195" y="49"/>
                  <a:pt x="197" y="54"/>
                </a:cubicBezTo>
                <a:cubicBezTo>
                  <a:pt x="198" y="55"/>
                  <a:pt x="199" y="59"/>
                  <a:pt x="199" y="63"/>
                </a:cubicBezTo>
                <a:cubicBezTo>
                  <a:pt x="208" y="70"/>
                  <a:pt x="223" y="71"/>
                  <a:pt x="230" y="80"/>
                </a:cubicBezTo>
                <a:cubicBezTo>
                  <a:pt x="223" y="73"/>
                  <a:pt x="209" y="73"/>
                  <a:pt x="201" y="67"/>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1" name="iSľíḋè"/>
          <p:cNvSpPr/>
          <p:nvPr>
            <p:custDataLst>
              <p:tags r:id="rId5"/>
            </p:custDataLst>
          </p:nvPr>
        </p:nvSpPr>
        <p:spPr bwMode="auto">
          <a:xfrm>
            <a:off x="5622966" y="2033725"/>
            <a:ext cx="945230" cy="1107693"/>
          </a:xfrm>
          <a:custGeom>
            <a:avLst/>
            <a:gdLst>
              <a:gd name="T0" fmla="*/ 208 w 308"/>
              <a:gd name="T1" fmla="*/ 354 h 361"/>
              <a:gd name="T2" fmla="*/ 178 w 308"/>
              <a:gd name="T3" fmla="*/ 311 h 361"/>
              <a:gd name="T4" fmla="*/ 70 w 308"/>
              <a:gd name="T5" fmla="*/ 266 h 361"/>
              <a:gd name="T6" fmla="*/ 124 w 308"/>
              <a:gd name="T7" fmla="*/ 233 h 361"/>
              <a:gd name="T8" fmla="*/ 125 w 308"/>
              <a:gd name="T9" fmla="*/ 202 h 361"/>
              <a:gd name="T10" fmla="*/ 84 w 308"/>
              <a:gd name="T11" fmla="*/ 172 h 361"/>
              <a:gd name="T12" fmla="*/ 22 w 308"/>
              <a:gd name="T13" fmla="*/ 143 h 361"/>
              <a:gd name="T14" fmla="*/ 54 w 308"/>
              <a:gd name="T15" fmla="*/ 108 h 361"/>
              <a:gd name="T16" fmla="*/ 85 w 308"/>
              <a:gd name="T17" fmla="*/ 98 h 361"/>
              <a:gd name="T18" fmla="*/ 54 w 308"/>
              <a:gd name="T19" fmla="*/ 69 h 361"/>
              <a:gd name="T20" fmla="*/ 81 w 308"/>
              <a:gd name="T21" fmla="*/ 55 h 361"/>
              <a:gd name="T22" fmla="*/ 56 w 308"/>
              <a:gd name="T23" fmla="*/ 15 h 361"/>
              <a:gd name="T24" fmla="*/ 125 w 308"/>
              <a:gd name="T25" fmla="*/ 43 h 361"/>
              <a:gd name="T26" fmla="*/ 169 w 308"/>
              <a:gd name="T27" fmla="*/ 100 h 361"/>
              <a:gd name="T28" fmla="*/ 196 w 308"/>
              <a:gd name="T29" fmla="*/ 97 h 361"/>
              <a:gd name="T30" fmla="*/ 231 w 308"/>
              <a:gd name="T31" fmla="*/ 95 h 361"/>
              <a:gd name="T32" fmla="*/ 234 w 308"/>
              <a:gd name="T33" fmla="*/ 141 h 361"/>
              <a:gd name="T34" fmla="*/ 208 w 308"/>
              <a:gd name="T35" fmla="*/ 198 h 361"/>
              <a:gd name="T36" fmla="*/ 260 w 308"/>
              <a:gd name="T37" fmla="*/ 190 h 361"/>
              <a:gd name="T38" fmla="*/ 285 w 308"/>
              <a:gd name="T39" fmla="*/ 238 h 361"/>
              <a:gd name="T40" fmla="*/ 224 w 308"/>
              <a:gd name="T41" fmla="*/ 361 h 361"/>
              <a:gd name="T42" fmla="*/ 208 w 308"/>
              <a:gd name="T43" fmla="*/ 354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361">
                <a:moveTo>
                  <a:pt x="208" y="354"/>
                </a:moveTo>
                <a:cubicBezTo>
                  <a:pt x="208" y="355"/>
                  <a:pt x="209" y="333"/>
                  <a:pt x="178" y="311"/>
                </a:cubicBezTo>
                <a:cubicBezTo>
                  <a:pt x="147" y="288"/>
                  <a:pt x="78" y="288"/>
                  <a:pt x="70" y="266"/>
                </a:cubicBezTo>
                <a:cubicBezTo>
                  <a:pt x="62" y="243"/>
                  <a:pt x="105" y="249"/>
                  <a:pt x="124" y="233"/>
                </a:cubicBezTo>
                <a:cubicBezTo>
                  <a:pt x="144" y="216"/>
                  <a:pt x="151" y="208"/>
                  <a:pt x="125" y="202"/>
                </a:cubicBezTo>
                <a:cubicBezTo>
                  <a:pt x="99" y="196"/>
                  <a:pt x="84" y="194"/>
                  <a:pt x="84" y="172"/>
                </a:cubicBezTo>
                <a:cubicBezTo>
                  <a:pt x="85" y="151"/>
                  <a:pt x="42" y="160"/>
                  <a:pt x="22" y="143"/>
                </a:cubicBezTo>
                <a:cubicBezTo>
                  <a:pt x="0" y="126"/>
                  <a:pt x="13" y="106"/>
                  <a:pt x="54" y="108"/>
                </a:cubicBezTo>
                <a:cubicBezTo>
                  <a:pt x="95" y="112"/>
                  <a:pt x="97" y="105"/>
                  <a:pt x="85" y="98"/>
                </a:cubicBezTo>
                <a:cubicBezTo>
                  <a:pt x="74" y="92"/>
                  <a:pt x="39" y="80"/>
                  <a:pt x="54" y="69"/>
                </a:cubicBezTo>
                <a:cubicBezTo>
                  <a:pt x="70" y="59"/>
                  <a:pt x="93" y="69"/>
                  <a:pt x="81" y="55"/>
                </a:cubicBezTo>
                <a:cubicBezTo>
                  <a:pt x="69" y="41"/>
                  <a:pt x="41" y="29"/>
                  <a:pt x="56" y="15"/>
                </a:cubicBezTo>
                <a:cubicBezTo>
                  <a:pt x="70" y="0"/>
                  <a:pt x="106" y="2"/>
                  <a:pt x="125" y="43"/>
                </a:cubicBezTo>
                <a:cubicBezTo>
                  <a:pt x="143" y="84"/>
                  <a:pt x="150" y="95"/>
                  <a:pt x="169" y="100"/>
                </a:cubicBezTo>
                <a:cubicBezTo>
                  <a:pt x="178" y="103"/>
                  <a:pt x="187" y="100"/>
                  <a:pt x="196" y="97"/>
                </a:cubicBezTo>
                <a:cubicBezTo>
                  <a:pt x="207" y="93"/>
                  <a:pt x="218" y="90"/>
                  <a:pt x="231" y="95"/>
                </a:cubicBezTo>
                <a:cubicBezTo>
                  <a:pt x="254" y="104"/>
                  <a:pt x="248" y="127"/>
                  <a:pt x="234" y="141"/>
                </a:cubicBezTo>
                <a:cubicBezTo>
                  <a:pt x="219" y="156"/>
                  <a:pt x="194" y="184"/>
                  <a:pt x="208" y="198"/>
                </a:cubicBezTo>
                <a:cubicBezTo>
                  <a:pt x="222" y="212"/>
                  <a:pt x="239" y="193"/>
                  <a:pt x="260" y="190"/>
                </a:cubicBezTo>
                <a:cubicBezTo>
                  <a:pt x="283" y="187"/>
                  <a:pt x="308" y="207"/>
                  <a:pt x="285" y="238"/>
                </a:cubicBezTo>
                <a:cubicBezTo>
                  <a:pt x="262" y="267"/>
                  <a:pt x="227" y="290"/>
                  <a:pt x="224" y="361"/>
                </a:cubicBezTo>
                <a:cubicBezTo>
                  <a:pt x="219" y="359"/>
                  <a:pt x="213" y="357"/>
                  <a:pt x="208" y="354"/>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2" name="íṧlîḑê"/>
          <p:cNvSpPr/>
          <p:nvPr>
            <p:custDataLst>
              <p:tags r:id="rId6"/>
            </p:custDataLst>
          </p:nvPr>
        </p:nvSpPr>
        <p:spPr bwMode="auto">
          <a:xfrm>
            <a:off x="5850412" y="2079508"/>
            <a:ext cx="171322" cy="245169"/>
          </a:xfrm>
          <a:custGeom>
            <a:avLst/>
            <a:gdLst>
              <a:gd name="T0" fmla="*/ 1 w 56"/>
              <a:gd name="T1" fmla="*/ 0 h 80"/>
              <a:gd name="T2" fmla="*/ 0 w 56"/>
              <a:gd name="T3" fmla="*/ 0 h 80"/>
              <a:gd name="T4" fmla="*/ 0 w 56"/>
              <a:gd name="T5" fmla="*/ 2 h 80"/>
              <a:gd name="T6" fmla="*/ 52 w 56"/>
              <a:gd name="T7" fmla="*/ 77 h 80"/>
              <a:gd name="T8" fmla="*/ 56 w 56"/>
              <a:gd name="T9" fmla="*/ 80 h 80"/>
              <a:gd name="T10" fmla="*/ 2 w 56"/>
              <a:gd name="T11" fmla="*/ 0 h 80"/>
              <a:gd name="T12" fmla="*/ 1 w 56"/>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56" h="80">
                <a:moveTo>
                  <a:pt x="1" y="0"/>
                </a:moveTo>
                <a:cubicBezTo>
                  <a:pt x="1" y="0"/>
                  <a:pt x="0" y="0"/>
                  <a:pt x="0" y="0"/>
                </a:cubicBezTo>
                <a:cubicBezTo>
                  <a:pt x="0" y="1"/>
                  <a:pt x="0" y="2"/>
                  <a:pt x="0" y="2"/>
                </a:cubicBezTo>
                <a:cubicBezTo>
                  <a:pt x="1" y="3"/>
                  <a:pt x="23" y="25"/>
                  <a:pt x="52" y="77"/>
                </a:cubicBezTo>
                <a:cubicBezTo>
                  <a:pt x="53" y="78"/>
                  <a:pt x="55" y="79"/>
                  <a:pt x="56" y="80"/>
                </a:cubicBezTo>
                <a:cubicBezTo>
                  <a:pt x="26" y="25"/>
                  <a:pt x="2" y="1"/>
                  <a:pt x="2" y="0"/>
                </a:cubicBezTo>
                <a:cubicBezTo>
                  <a:pt x="2" y="0"/>
                  <a:pt x="1" y="0"/>
                  <a:pt x="1"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3" name="îSlïḍê"/>
          <p:cNvSpPr/>
          <p:nvPr>
            <p:custDataLst>
              <p:tags r:id="rId7"/>
            </p:custDataLst>
          </p:nvPr>
        </p:nvSpPr>
        <p:spPr bwMode="auto">
          <a:xfrm>
            <a:off x="6015827" y="2327633"/>
            <a:ext cx="184616" cy="447507"/>
          </a:xfrm>
          <a:custGeom>
            <a:avLst/>
            <a:gdLst>
              <a:gd name="T0" fmla="*/ 30 w 60"/>
              <a:gd name="T1" fmla="*/ 56 h 146"/>
              <a:gd name="T2" fmla="*/ 30 w 60"/>
              <a:gd name="T3" fmla="*/ 57 h 146"/>
              <a:gd name="T4" fmla="*/ 29 w 60"/>
              <a:gd name="T5" fmla="*/ 57 h 146"/>
              <a:gd name="T6" fmla="*/ 28 w 60"/>
              <a:gd name="T7" fmla="*/ 57 h 146"/>
              <a:gd name="T8" fmla="*/ 27 w 60"/>
              <a:gd name="T9" fmla="*/ 57 h 146"/>
              <a:gd name="T10" fmla="*/ 60 w 60"/>
              <a:gd name="T11" fmla="*/ 146 h 146"/>
              <a:gd name="T12" fmla="*/ 60 w 60"/>
              <a:gd name="T13" fmla="*/ 138 h 146"/>
              <a:gd name="T14" fmla="*/ 36 w 60"/>
              <a:gd name="T15" fmla="*/ 73 h 146"/>
              <a:gd name="T16" fmla="*/ 36 w 60"/>
              <a:gd name="T17" fmla="*/ 73 h 146"/>
              <a:gd name="T18" fmla="*/ 35 w 60"/>
              <a:gd name="T19" fmla="*/ 73 h 146"/>
              <a:gd name="T20" fmla="*/ 34 w 60"/>
              <a:gd name="T21" fmla="*/ 73 h 146"/>
              <a:gd name="T22" fmla="*/ 34 w 60"/>
              <a:gd name="T23" fmla="*/ 71 h 146"/>
              <a:gd name="T24" fmla="*/ 35 w 60"/>
              <a:gd name="T25" fmla="*/ 70 h 146"/>
              <a:gd name="T26" fmla="*/ 30 w 60"/>
              <a:gd name="T27" fmla="*/ 56 h 146"/>
              <a:gd name="T28" fmla="*/ 3 w 60"/>
              <a:gd name="T29" fmla="*/ 0 h 146"/>
              <a:gd name="T30" fmla="*/ 3 w 60"/>
              <a:gd name="T31" fmla="*/ 1 h 146"/>
              <a:gd name="T32" fmla="*/ 2 w 60"/>
              <a:gd name="T33" fmla="*/ 1 h 146"/>
              <a:gd name="T34" fmla="*/ 1 w 60"/>
              <a:gd name="T35" fmla="*/ 1 h 146"/>
              <a:gd name="T36" fmla="*/ 0 w 60"/>
              <a:gd name="T37" fmla="*/ 1 h 146"/>
              <a:gd name="T38" fmla="*/ 26 w 60"/>
              <a:gd name="T39" fmla="*/ 54 h 146"/>
              <a:gd name="T40" fmla="*/ 29 w 60"/>
              <a:gd name="T41" fmla="*/ 55 h 146"/>
              <a:gd name="T42" fmla="*/ 29 w 60"/>
              <a:gd name="T43" fmla="*/ 55 h 146"/>
              <a:gd name="T44" fmla="*/ 3 w 60"/>
              <a:gd name="T4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146">
                <a:moveTo>
                  <a:pt x="30" y="56"/>
                </a:moveTo>
                <a:cubicBezTo>
                  <a:pt x="30" y="57"/>
                  <a:pt x="30" y="57"/>
                  <a:pt x="30" y="57"/>
                </a:cubicBezTo>
                <a:cubicBezTo>
                  <a:pt x="29" y="57"/>
                  <a:pt x="29" y="57"/>
                  <a:pt x="29" y="57"/>
                </a:cubicBezTo>
                <a:cubicBezTo>
                  <a:pt x="28" y="57"/>
                  <a:pt x="28" y="57"/>
                  <a:pt x="28" y="57"/>
                </a:cubicBezTo>
                <a:cubicBezTo>
                  <a:pt x="28" y="57"/>
                  <a:pt x="28" y="57"/>
                  <a:pt x="27" y="57"/>
                </a:cubicBezTo>
                <a:cubicBezTo>
                  <a:pt x="38" y="83"/>
                  <a:pt x="49" y="112"/>
                  <a:pt x="60" y="146"/>
                </a:cubicBezTo>
                <a:cubicBezTo>
                  <a:pt x="60" y="138"/>
                  <a:pt x="60" y="138"/>
                  <a:pt x="60" y="138"/>
                </a:cubicBezTo>
                <a:cubicBezTo>
                  <a:pt x="52" y="114"/>
                  <a:pt x="44" y="92"/>
                  <a:pt x="36" y="73"/>
                </a:cubicBezTo>
                <a:cubicBezTo>
                  <a:pt x="36" y="73"/>
                  <a:pt x="36" y="73"/>
                  <a:pt x="36" y="73"/>
                </a:cubicBezTo>
                <a:cubicBezTo>
                  <a:pt x="35" y="73"/>
                  <a:pt x="35" y="73"/>
                  <a:pt x="35" y="73"/>
                </a:cubicBezTo>
                <a:cubicBezTo>
                  <a:pt x="34" y="73"/>
                  <a:pt x="34" y="73"/>
                  <a:pt x="34" y="73"/>
                </a:cubicBezTo>
                <a:cubicBezTo>
                  <a:pt x="34" y="73"/>
                  <a:pt x="34" y="72"/>
                  <a:pt x="34" y="71"/>
                </a:cubicBezTo>
                <a:cubicBezTo>
                  <a:pt x="34" y="71"/>
                  <a:pt x="35" y="71"/>
                  <a:pt x="35" y="70"/>
                </a:cubicBezTo>
                <a:cubicBezTo>
                  <a:pt x="34" y="65"/>
                  <a:pt x="32" y="61"/>
                  <a:pt x="30" y="56"/>
                </a:cubicBezTo>
                <a:moveTo>
                  <a:pt x="3" y="0"/>
                </a:moveTo>
                <a:cubicBezTo>
                  <a:pt x="3" y="0"/>
                  <a:pt x="3" y="1"/>
                  <a:pt x="3" y="1"/>
                </a:cubicBezTo>
                <a:cubicBezTo>
                  <a:pt x="2" y="1"/>
                  <a:pt x="2" y="1"/>
                  <a:pt x="2" y="1"/>
                </a:cubicBezTo>
                <a:cubicBezTo>
                  <a:pt x="1" y="1"/>
                  <a:pt x="1" y="1"/>
                  <a:pt x="1" y="1"/>
                </a:cubicBezTo>
                <a:cubicBezTo>
                  <a:pt x="1" y="1"/>
                  <a:pt x="1" y="1"/>
                  <a:pt x="0" y="1"/>
                </a:cubicBezTo>
                <a:cubicBezTo>
                  <a:pt x="9" y="16"/>
                  <a:pt x="17" y="34"/>
                  <a:pt x="26" y="54"/>
                </a:cubicBezTo>
                <a:cubicBezTo>
                  <a:pt x="27" y="54"/>
                  <a:pt x="28" y="55"/>
                  <a:pt x="29" y="55"/>
                </a:cubicBezTo>
                <a:cubicBezTo>
                  <a:pt x="29" y="55"/>
                  <a:pt x="29" y="55"/>
                  <a:pt x="29" y="55"/>
                </a:cubicBezTo>
                <a:cubicBezTo>
                  <a:pt x="20" y="34"/>
                  <a:pt x="11" y="16"/>
                  <a:pt x="3"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4" name="íşļíḓè"/>
          <p:cNvSpPr/>
          <p:nvPr>
            <p:custDataLst>
              <p:tags r:id="rId8"/>
            </p:custDataLst>
          </p:nvPr>
        </p:nvSpPr>
        <p:spPr bwMode="auto">
          <a:xfrm>
            <a:off x="5810535" y="2256740"/>
            <a:ext cx="214154" cy="73846"/>
          </a:xfrm>
          <a:custGeom>
            <a:avLst/>
            <a:gdLst>
              <a:gd name="T0" fmla="*/ 69 w 70"/>
              <a:gd name="T1" fmla="*/ 22 h 24"/>
              <a:gd name="T2" fmla="*/ 70 w 70"/>
              <a:gd name="T3" fmla="*/ 23 h 24"/>
              <a:gd name="T4" fmla="*/ 69 w 70"/>
              <a:gd name="T5" fmla="*/ 22 h 24"/>
              <a:gd name="T6" fmla="*/ 69 w 70"/>
              <a:gd name="T7" fmla="*/ 22 h 24"/>
              <a:gd name="T8" fmla="*/ 1 w 70"/>
              <a:gd name="T9" fmla="*/ 0 h 24"/>
              <a:gd name="T10" fmla="*/ 0 w 70"/>
              <a:gd name="T11" fmla="*/ 1 h 24"/>
              <a:gd name="T12" fmla="*/ 1 w 70"/>
              <a:gd name="T13" fmla="*/ 2 h 24"/>
              <a:gd name="T14" fmla="*/ 67 w 70"/>
              <a:gd name="T15" fmla="*/ 24 h 24"/>
              <a:gd name="T16" fmla="*/ 65 w 70"/>
              <a:gd name="T17" fmla="*/ 19 h 24"/>
              <a:gd name="T18" fmla="*/ 1 w 70"/>
              <a:gd name="T19" fmla="*/ 0 h 24"/>
              <a:gd name="T20" fmla="*/ 1 w 70"/>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24">
                <a:moveTo>
                  <a:pt x="69" y="22"/>
                </a:moveTo>
                <a:cubicBezTo>
                  <a:pt x="70" y="22"/>
                  <a:pt x="70" y="23"/>
                  <a:pt x="70" y="23"/>
                </a:cubicBezTo>
                <a:cubicBezTo>
                  <a:pt x="70" y="23"/>
                  <a:pt x="70" y="22"/>
                  <a:pt x="69" y="22"/>
                </a:cubicBezTo>
                <a:cubicBezTo>
                  <a:pt x="69" y="22"/>
                  <a:pt x="69" y="22"/>
                  <a:pt x="69" y="22"/>
                </a:cubicBezTo>
                <a:moveTo>
                  <a:pt x="1" y="0"/>
                </a:moveTo>
                <a:cubicBezTo>
                  <a:pt x="1" y="0"/>
                  <a:pt x="0" y="0"/>
                  <a:pt x="0" y="1"/>
                </a:cubicBezTo>
                <a:cubicBezTo>
                  <a:pt x="0" y="2"/>
                  <a:pt x="1" y="2"/>
                  <a:pt x="1" y="2"/>
                </a:cubicBezTo>
                <a:cubicBezTo>
                  <a:pt x="2" y="2"/>
                  <a:pt x="37" y="3"/>
                  <a:pt x="67" y="24"/>
                </a:cubicBezTo>
                <a:cubicBezTo>
                  <a:pt x="67" y="22"/>
                  <a:pt x="66" y="21"/>
                  <a:pt x="65" y="19"/>
                </a:cubicBezTo>
                <a:cubicBezTo>
                  <a:pt x="35" y="1"/>
                  <a:pt x="2" y="0"/>
                  <a:pt x="1" y="0"/>
                </a:cubicBezTo>
                <a:cubicBezTo>
                  <a:pt x="1" y="0"/>
                  <a:pt x="1" y="0"/>
                  <a:pt x="1"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5" name="išļïḍè"/>
          <p:cNvSpPr/>
          <p:nvPr>
            <p:custDataLst>
              <p:tags r:id="rId9"/>
            </p:custDataLst>
          </p:nvPr>
        </p:nvSpPr>
        <p:spPr bwMode="auto">
          <a:xfrm>
            <a:off x="6009920" y="2315817"/>
            <a:ext cx="14770" cy="14770"/>
          </a:xfrm>
          <a:custGeom>
            <a:avLst/>
            <a:gdLst>
              <a:gd name="T0" fmla="*/ 0 w 5"/>
              <a:gd name="T1" fmla="*/ 0 h 5"/>
              <a:gd name="T2" fmla="*/ 2 w 5"/>
              <a:gd name="T3" fmla="*/ 5 h 5"/>
              <a:gd name="T4" fmla="*/ 3 w 5"/>
              <a:gd name="T5" fmla="*/ 5 h 5"/>
              <a:gd name="T6" fmla="*/ 4 w 5"/>
              <a:gd name="T7" fmla="*/ 5 h 5"/>
              <a:gd name="T8" fmla="*/ 5 w 5"/>
              <a:gd name="T9" fmla="*/ 5 h 5"/>
              <a:gd name="T10" fmla="*/ 5 w 5"/>
              <a:gd name="T11" fmla="*/ 4 h 5"/>
              <a:gd name="T12" fmla="*/ 4 w 5"/>
              <a:gd name="T13" fmla="*/ 3 h 5"/>
              <a:gd name="T14" fmla="*/ 0 w 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0" y="0"/>
                </a:moveTo>
                <a:cubicBezTo>
                  <a:pt x="1" y="2"/>
                  <a:pt x="2" y="3"/>
                  <a:pt x="2" y="5"/>
                </a:cubicBezTo>
                <a:cubicBezTo>
                  <a:pt x="3" y="5"/>
                  <a:pt x="3" y="5"/>
                  <a:pt x="3" y="5"/>
                </a:cubicBezTo>
                <a:cubicBezTo>
                  <a:pt x="4" y="5"/>
                  <a:pt x="4" y="5"/>
                  <a:pt x="4" y="5"/>
                </a:cubicBezTo>
                <a:cubicBezTo>
                  <a:pt x="5" y="5"/>
                  <a:pt x="5" y="5"/>
                  <a:pt x="5" y="5"/>
                </a:cubicBezTo>
                <a:cubicBezTo>
                  <a:pt x="5" y="5"/>
                  <a:pt x="5" y="4"/>
                  <a:pt x="5" y="4"/>
                </a:cubicBezTo>
                <a:cubicBezTo>
                  <a:pt x="5" y="4"/>
                  <a:pt x="5" y="3"/>
                  <a:pt x="4" y="3"/>
                </a:cubicBezTo>
                <a:cubicBezTo>
                  <a:pt x="3" y="2"/>
                  <a:pt x="1" y="1"/>
                  <a:pt x="0"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8" name="îŝļíḋê"/>
          <p:cNvSpPr/>
          <p:nvPr>
            <p:custDataLst>
              <p:tags r:id="rId10"/>
            </p:custDataLst>
          </p:nvPr>
        </p:nvSpPr>
        <p:spPr bwMode="auto">
          <a:xfrm>
            <a:off x="5727827" y="2426587"/>
            <a:ext cx="379569" cy="76799"/>
          </a:xfrm>
          <a:custGeom>
            <a:avLst/>
            <a:gdLst>
              <a:gd name="T0" fmla="*/ 123 w 124"/>
              <a:gd name="T1" fmla="*/ 23 h 25"/>
              <a:gd name="T2" fmla="*/ 124 w 124"/>
              <a:gd name="T3" fmla="*/ 24 h 25"/>
              <a:gd name="T4" fmla="*/ 123 w 124"/>
              <a:gd name="T5" fmla="*/ 23 h 25"/>
              <a:gd name="T6" fmla="*/ 1 w 124"/>
              <a:gd name="T7" fmla="*/ 0 h 25"/>
              <a:gd name="T8" fmla="*/ 0 w 124"/>
              <a:gd name="T9" fmla="*/ 1 h 25"/>
              <a:gd name="T10" fmla="*/ 1 w 124"/>
              <a:gd name="T11" fmla="*/ 3 h 25"/>
              <a:gd name="T12" fmla="*/ 121 w 124"/>
              <a:gd name="T13" fmla="*/ 25 h 25"/>
              <a:gd name="T14" fmla="*/ 120 w 124"/>
              <a:gd name="T15" fmla="*/ 22 h 25"/>
              <a:gd name="T16" fmla="*/ 1 w 124"/>
              <a:gd name="T17" fmla="*/ 0 h 25"/>
              <a:gd name="T18" fmla="*/ 1 w 1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25">
                <a:moveTo>
                  <a:pt x="123" y="23"/>
                </a:moveTo>
                <a:cubicBezTo>
                  <a:pt x="123" y="24"/>
                  <a:pt x="124" y="24"/>
                  <a:pt x="124" y="24"/>
                </a:cubicBezTo>
                <a:cubicBezTo>
                  <a:pt x="124" y="24"/>
                  <a:pt x="124" y="24"/>
                  <a:pt x="123" y="23"/>
                </a:cubicBezTo>
                <a:moveTo>
                  <a:pt x="1" y="0"/>
                </a:moveTo>
                <a:cubicBezTo>
                  <a:pt x="1" y="0"/>
                  <a:pt x="0" y="1"/>
                  <a:pt x="0" y="1"/>
                </a:cubicBezTo>
                <a:cubicBezTo>
                  <a:pt x="0" y="2"/>
                  <a:pt x="1" y="3"/>
                  <a:pt x="1" y="3"/>
                </a:cubicBezTo>
                <a:cubicBezTo>
                  <a:pt x="2" y="3"/>
                  <a:pt x="65" y="3"/>
                  <a:pt x="121" y="25"/>
                </a:cubicBezTo>
                <a:cubicBezTo>
                  <a:pt x="121" y="24"/>
                  <a:pt x="121" y="23"/>
                  <a:pt x="120" y="22"/>
                </a:cubicBezTo>
                <a:cubicBezTo>
                  <a:pt x="64" y="1"/>
                  <a:pt x="2" y="0"/>
                  <a:pt x="1" y="0"/>
                </a:cubicBezTo>
                <a:cubicBezTo>
                  <a:pt x="1" y="0"/>
                  <a:pt x="1" y="0"/>
                  <a:pt x="1"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40" name="îšliḋè"/>
          <p:cNvSpPr/>
          <p:nvPr>
            <p:custDataLst>
              <p:tags r:id="rId11"/>
            </p:custDataLst>
          </p:nvPr>
        </p:nvSpPr>
        <p:spPr bwMode="auto">
          <a:xfrm>
            <a:off x="5908012" y="2828309"/>
            <a:ext cx="292430" cy="54646"/>
          </a:xfrm>
          <a:custGeom>
            <a:avLst/>
            <a:gdLst>
              <a:gd name="T0" fmla="*/ 1 w 95"/>
              <a:gd name="T1" fmla="*/ 0 h 18"/>
              <a:gd name="T2" fmla="*/ 0 w 95"/>
              <a:gd name="T3" fmla="*/ 1 h 18"/>
              <a:gd name="T4" fmla="*/ 1 w 95"/>
              <a:gd name="T5" fmla="*/ 2 h 18"/>
              <a:gd name="T6" fmla="*/ 95 w 95"/>
              <a:gd name="T7" fmla="*/ 18 h 18"/>
              <a:gd name="T8" fmla="*/ 95 w 95"/>
              <a:gd name="T9" fmla="*/ 15 h 18"/>
              <a:gd name="T10" fmla="*/ 1 w 95"/>
              <a:gd name="T11" fmla="*/ 0 h 18"/>
              <a:gd name="T12" fmla="*/ 1 w 95"/>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95" h="18">
                <a:moveTo>
                  <a:pt x="1" y="0"/>
                </a:moveTo>
                <a:cubicBezTo>
                  <a:pt x="0" y="0"/>
                  <a:pt x="0" y="0"/>
                  <a:pt x="0" y="1"/>
                </a:cubicBezTo>
                <a:cubicBezTo>
                  <a:pt x="0" y="1"/>
                  <a:pt x="0" y="2"/>
                  <a:pt x="1" y="2"/>
                </a:cubicBezTo>
                <a:cubicBezTo>
                  <a:pt x="2" y="2"/>
                  <a:pt x="56" y="4"/>
                  <a:pt x="95" y="18"/>
                </a:cubicBezTo>
                <a:cubicBezTo>
                  <a:pt x="95" y="15"/>
                  <a:pt x="95" y="15"/>
                  <a:pt x="95" y="15"/>
                </a:cubicBezTo>
                <a:cubicBezTo>
                  <a:pt x="55" y="2"/>
                  <a:pt x="2" y="0"/>
                  <a:pt x="1" y="0"/>
                </a:cubicBezTo>
                <a:cubicBezTo>
                  <a:pt x="1" y="0"/>
                  <a:pt x="1" y="0"/>
                  <a:pt x="1"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7" name="îŝlíďé"/>
          <p:cNvSpPr/>
          <p:nvPr userDrawn="1">
            <p:custDataLst>
              <p:tags r:id="rId12"/>
            </p:custDataLst>
          </p:nvPr>
        </p:nvSpPr>
        <p:spPr bwMode="auto">
          <a:xfrm>
            <a:off x="5275890" y="2199140"/>
            <a:ext cx="76799" cy="76799"/>
          </a:xfrm>
          <a:custGeom>
            <a:avLst/>
            <a:gdLst>
              <a:gd name="T0" fmla="*/ 23 w 25"/>
              <a:gd name="T1" fmla="*/ 12 h 25"/>
              <a:gd name="T2" fmla="*/ 21 w 25"/>
              <a:gd name="T3" fmla="*/ 12 h 25"/>
              <a:gd name="T4" fmla="*/ 13 w 25"/>
              <a:gd name="T5" fmla="*/ 21 h 25"/>
              <a:gd name="T6" fmla="*/ 4 w 25"/>
              <a:gd name="T7" fmla="*/ 12 h 25"/>
              <a:gd name="T8" fmla="*/ 13 w 25"/>
              <a:gd name="T9" fmla="*/ 4 h 25"/>
              <a:gd name="T10" fmla="*/ 21 w 25"/>
              <a:gd name="T11" fmla="*/ 12 h 25"/>
              <a:gd name="T12" fmla="*/ 23 w 25"/>
              <a:gd name="T13" fmla="*/ 12 h 25"/>
              <a:gd name="T14" fmla="*/ 25 w 25"/>
              <a:gd name="T15" fmla="*/ 12 h 25"/>
              <a:gd name="T16" fmla="*/ 13 w 25"/>
              <a:gd name="T17" fmla="*/ 0 h 25"/>
              <a:gd name="T18" fmla="*/ 0 w 25"/>
              <a:gd name="T19" fmla="*/ 12 h 25"/>
              <a:gd name="T20" fmla="*/ 13 w 25"/>
              <a:gd name="T21" fmla="*/ 25 h 25"/>
              <a:gd name="T22" fmla="*/ 25 w 25"/>
              <a:gd name="T23" fmla="*/ 12 h 25"/>
              <a:gd name="T24" fmla="*/ 23 w 25"/>
              <a:gd name="T2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2"/>
                </a:moveTo>
                <a:cubicBezTo>
                  <a:pt x="21" y="12"/>
                  <a:pt x="21" y="12"/>
                  <a:pt x="21" y="12"/>
                </a:cubicBezTo>
                <a:cubicBezTo>
                  <a:pt x="21" y="17"/>
                  <a:pt x="18" y="21"/>
                  <a:pt x="13" y="21"/>
                </a:cubicBezTo>
                <a:cubicBezTo>
                  <a:pt x="8" y="21"/>
                  <a:pt x="4" y="17"/>
                  <a:pt x="4" y="12"/>
                </a:cubicBezTo>
                <a:cubicBezTo>
                  <a:pt x="4" y="8"/>
                  <a:pt x="8" y="4"/>
                  <a:pt x="13" y="4"/>
                </a:cubicBezTo>
                <a:cubicBezTo>
                  <a:pt x="18" y="4"/>
                  <a:pt x="21" y="8"/>
                  <a:pt x="21" y="12"/>
                </a:cubicBezTo>
                <a:cubicBezTo>
                  <a:pt x="23" y="12"/>
                  <a:pt x="23" y="12"/>
                  <a:pt x="23" y="12"/>
                </a:cubicBezTo>
                <a:cubicBezTo>
                  <a:pt x="25" y="12"/>
                  <a:pt x="25" y="12"/>
                  <a:pt x="25" y="12"/>
                </a:cubicBezTo>
                <a:cubicBezTo>
                  <a:pt x="25" y="5"/>
                  <a:pt x="20" y="0"/>
                  <a:pt x="13" y="0"/>
                </a:cubicBezTo>
                <a:cubicBezTo>
                  <a:pt x="6" y="0"/>
                  <a:pt x="0" y="5"/>
                  <a:pt x="0" y="12"/>
                </a:cubicBezTo>
                <a:cubicBezTo>
                  <a:pt x="0" y="19"/>
                  <a:pt x="6" y="25"/>
                  <a:pt x="13" y="25"/>
                </a:cubicBezTo>
                <a:cubicBezTo>
                  <a:pt x="20" y="25"/>
                  <a:pt x="25" y="19"/>
                  <a:pt x="25" y="12"/>
                </a:cubicBezTo>
                <a:lnTo>
                  <a:pt x="23" y="12"/>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8" name="i$ľídê"/>
          <p:cNvSpPr/>
          <p:nvPr userDrawn="1">
            <p:custDataLst>
              <p:tags r:id="rId13"/>
            </p:custDataLst>
          </p:nvPr>
        </p:nvSpPr>
        <p:spPr bwMode="auto">
          <a:xfrm>
            <a:off x="6107397" y="1042709"/>
            <a:ext cx="76799" cy="76799"/>
          </a:xfrm>
          <a:custGeom>
            <a:avLst/>
            <a:gdLst>
              <a:gd name="T0" fmla="*/ 23 w 25"/>
              <a:gd name="T1" fmla="*/ 12 h 25"/>
              <a:gd name="T2" fmla="*/ 21 w 25"/>
              <a:gd name="T3" fmla="*/ 12 h 25"/>
              <a:gd name="T4" fmla="*/ 13 w 25"/>
              <a:gd name="T5" fmla="*/ 21 h 25"/>
              <a:gd name="T6" fmla="*/ 4 w 25"/>
              <a:gd name="T7" fmla="*/ 12 h 25"/>
              <a:gd name="T8" fmla="*/ 13 w 25"/>
              <a:gd name="T9" fmla="*/ 4 h 25"/>
              <a:gd name="T10" fmla="*/ 21 w 25"/>
              <a:gd name="T11" fmla="*/ 12 h 25"/>
              <a:gd name="T12" fmla="*/ 23 w 25"/>
              <a:gd name="T13" fmla="*/ 12 h 25"/>
              <a:gd name="T14" fmla="*/ 25 w 25"/>
              <a:gd name="T15" fmla="*/ 12 h 25"/>
              <a:gd name="T16" fmla="*/ 13 w 25"/>
              <a:gd name="T17" fmla="*/ 0 h 25"/>
              <a:gd name="T18" fmla="*/ 0 w 25"/>
              <a:gd name="T19" fmla="*/ 12 h 25"/>
              <a:gd name="T20" fmla="*/ 13 w 25"/>
              <a:gd name="T21" fmla="*/ 25 h 25"/>
              <a:gd name="T22" fmla="*/ 25 w 25"/>
              <a:gd name="T23" fmla="*/ 12 h 25"/>
              <a:gd name="T24" fmla="*/ 23 w 25"/>
              <a:gd name="T2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2"/>
                </a:moveTo>
                <a:cubicBezTo>
                  <a:pt x="21" y="12"/>
                  <a:pt x="21" y="12"/>
                  <a:pt x="21" y="12"/>
                </a:cubicBezTo>
                <a:cubicBezTo>
                  <a:pt x="21" y="17"/>
                  <a:pt x="18" y="21"/>
                  <a:pt x="13" y="21"/>
                </a:cubicBezTo>
                <a:cubicBezTo>
                  <a:pt x="8" y="21"/>
                  <a:pt x="4" y="17"/>
                  <a:pt x="4" y="12"/>
                </a:cubicBezTo>
                <a:cubicBezTo>
                  <a:pt x="4" y="8"/>
                  <a:pt x="8" y="4"/>
                  <a:pt x="13" y="4"/>
                </a:cubicBezTo>
                <a:cubicBezTo>
                  <a:pt x="18" y="4"/>
                  <a:pt x="21" y="8"/>
                  <a:pt x="21" y="12"/>
                </a:cubicBezTo>
                <a:cubicBezTo>
                  <a:pt x="23" y="12"/>
                  <a:pt x="23" y="12"/>
                  <a:pt x="23" y="12"/>
                </a:cubicBezTo>
                <a:cubicBezTo>
                  <a:pt x="25" y="12"/>
                  <a:pt x="25" y="12"/>
                  <a:pt x="25" y="12"/>
                </a:cubicBezTo>
                <a:cubicBezTo>
                  <a:pt x="25" y="5"/>
                  <a:pt x="20" y="0"/>
                  <a:pt x="13" y="0"/>
                </a:cubicBezTo>
                <a:cubicBezTo>
                  <a:pt x="6" y="0"/>
                  <a:pt x="0" y="5"/>
                  <a:pt x="0" y="12"/>
                </a:cubicBezTo>
                <a:cubicBezTo>
                  <a:pt x="0" y="19"/>
                  <a:pt x="6" y="25"/>
                  <a:pt x="13" y="25"/>
                </a:cubicBezTo>
                <a:cubicBezTo>
                  <a:pt x="20" y="25"/>
                  <a:pt x="25" y="19"/>
                  <a:pt x="25" y="12"/>
                </a:cubicBezTo>
                <a:lnTo>
                  <a:pt x="23" y="1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9" name="îṥlïďé"/>
          <p:cNvSpPr/>
          <p:nvPr userDrawn="1">
            <p:custDataLst>
              <p:tags r:id="rId14"/>
            </p:custDataLst>
          </p:nvPr>
        </p:nvSpPr>
        <p:spPr bwMode="auto">
          <a:xfrm>
            <a:off x="7860504" y="1096842"/>
            <a:ext cx="81476" cy="80268"/>
          </a:xfrm>
          <a:custGeom>
            <a:avLst/>
            <a:gdLst>
              <a:gd name="T0" fmla="*/ 10 w 11"/>
              <a:gd name="T1" fmla="*/ 6 h 12"/>
              <a:gd name="T2" fmla="*/ 10 w 11"/>
              <a:gd name="T3" fmla="*/ 6 h 12"/>
              <a:gd name="T4" fmla="*/ 6 w 11"/>
              <a:gd name="T5" fmla="*/ 10 h 12"/>
              <a:gd name="T6" fmla="*/ 2 w 11"/>
              <a:gd name="T7" fmla="*/ 6 h 12"/>
              <a:gd name="T8" fmla="*/ 6 w 11"/>
              <a:gd name="T9" fmla="*/ 2 h 12"/>
              <a:gd name="T10" fmla="*/ 10 w 11"/>
              <a:gd name="T11" fmla="*/ 6 h 12"/>
              <a:gd name="T12" fmla="*/ 10 w 11"/>
              <a:gd name="T13" fmla="*/ 6 h 12"/>
              <a:gd name="T14" fmla="*/ 11 w 11"/>
              <a:gd name="T15" fmla="*/ 6 h 12"/>
              <a:gd name="T16" fmla="*/ 6 w 11"/>
              <a:gd name="T17" fmla="*/ 0 h 12"/>
              <a:gd name="T18" fmla="*/ 0 w 11"/>
              <a:gd name="T19" fmla="*/ 6 h 12"/>
              <a:gd name="T20" fmla="*/ 6 w 11"/>
              <a:gd name="T21" fmla="*/ 12 h 12"/>
              <a:gd name="T22" fmla="*/ 11 w 11"/>
              <a:gd name="T23" fmla="*/ 6 h 12"/>
              <a:gd name="T24" fmla="*/ 10 w 11"/>
              <a:gd name="T25"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10" y="6"/>
                </a:moveTo>
                <a:cubicBezTo>
                  <a:pt x="10" y="6"/>
                  <a:pt x="10" y="6"/>
                  <a:pt x="10" y="6"/>
                </a:cubicBezTo>
                <a:cubicBezTo>
                  <a:pt x="10" y="8"/>
                  <a:pt x="8" y="10"/>
                  <a:pt x="6" y="10"/>
                </a:cubicBezTo>
                <a:cubicBezTo>
                  <a:pt x="3" y="10"/>
                  <a:pt x="2" y="8"/>
                  <a:pt x="2" y="6"/>
                </a:cubicBezTo>
                <a:cubicBezTo>
                  <a:pt x="2" y="4"/>
                  <a:pt x="3" y="2"/>
                  <a:pt x="6" y="2"/>
                </a:cubicBezTo>
                <a:cubicBezTo>
                  <a:pt x="8" y="2"/>
                  <a:pt x="10" y="4"/>
                  <a:pt x="10" y="6"/>
                </a:cubicBezTo>
                <a:cubicBezTo>
                  <a:pt x="10" y="6"/>
                  <a:pt x="10" y="6"/>
                  <a:pt x="10" y="6"/>
                </a:cubicBezTo>
                <a:cubicBezTo>
                  <a:pt x="11" y="6"/>
                  <a:pt x="11" y="6"/>
                  <a:pt x="11" y="6"/>
                </a:cubicBezTo>
                <a:cubicBezTo>
                  <a:pt x="11" y="3"/>
                  <a:pt x="9" y="0"/>
                  <a:pt x="6" y="0"/>
                </a:cubicBezTo>
                <a:cubicBezTo>
                  <a:pt x="2" y="0"/>
                  <a:pt x="0" y="3"/>
                  <a:pt x="0" y="6"/>
                </a:cubicBezTo>
                <a:cubicBezTo>
                  <a:pt x="0" y="9"/>
                  <a:pt x="2" y="12"/>
                  <a:pt x="6" y="12"/>
                </a:cubicBezTo>
                <a:cubicBezTo>
                  <a:pt x="9" y="12"/>
                  <a:pt x="11" y="9"/>
                  <a:pt x="11" y="6"/>
                </a:cubicBezTo>
                <a:lnTo>
                  <a:pt x="10" y="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0" name="ísḷiďé"/>
          <p:cNvSpPr/>
          <p:nvPr userDrawn="1">
            <p:custDataLst>
              <p:tags r:id="rId15"/>
            </p:custDataLst>
          </p:nvPr>
        </p:nvSpPr>
        <p:spPr bwMode="auto">
          <a:xfrm>
            <a:off x="4757489" y="2410340"/>
            <a:ext cx="36923" cy="36923"/>
          </a:xfrm>
          <a:custGeom>
            <a:avLst/>
            <a:gdLst>
              <a:gd name="T0" fmla="*/ 11 w 12"/>
              <a:gd name="T1" fmla="*/ 6 h 12"/>
              <a:gd name="T2" fmla="*/ 10 w 12"/>
              <a:gd name="T3" fmla="*/ 6 h 12"/>
              <a:gd name="T4" fmla="*/ 6 w 12"/>
              <a:gd name="T5" fmla="*/ 10 h 12"/>
              <a:gd name="T6" fmla="*/ 2 w 12"/>
              <a:gd name="T7" fmla="*/ 6 h 12"/>
              <a:gd name="T8" fmla="*/ 6 w 12"/>
              <a:gd name="T9" fmla="*/ 2 h 12"/>
              <a:gd name="T10" fmla="*/ 10 w 12"/>
              <a:gd name="T11" fmla="*/ 6 h 12"/>
              <a:gd name="T12" fmla="*/ 11 w 12"/>
              <a:gd name="T13" fmla="*/ 6 h 12"/>
              <a:gd name="T14" fmla="*/ 12 w 12"/>
              <a:gd name="T15" fmla="*/ 6 h 12"/>
              <a:gd name="T16" fmla="*/ 6 w 12"/>
              <a:gd name="T17" fmla="*/ 0 h 12"/>
              <a:gd name="T18" fmla="*/ 0 w 12"/>
              <a:gd name="T19" fmla="*/ 6 h 12"/>
              <a:gd name="T20" fmla="*/ 6 w 12"/>
              <a:gd name="T21" fmla="*/ 12 h 12"/>
              <a:gd name="T22" fmla="*/ 12 w 12"/>
              <a:gd name="T23" fmla="*/ 6 h 12"/>
              <a:gd name="T24" fmla="*/ 11 w 12"/>
              <a:gd name="T25"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11" y="6"/>
                </a:moveTo>
                <a:cubicBezTo>
                  <a:pt x="10" y="6"/>
                  <a:pt x="10" y="6"/>
                  <a:pt x="10" y="6"/>
                </a:cubicBezTo>
                <a:cubicBezTo>
                  <a:pt x="10" y="8"/>
                  <a:pt x="8" y="10"/>
                  <a:pt x="6" y="10"/>
                </a:cubicBezTo>
                <a:cubicBezTo>
                  <a:pt x="4" y="10"/>
                  <a:pt x="2" y="8"/>
                  <a:pt x="2" y="6"/>
                </a:cubicBezTo>
                <a:cubicBezTo>
                  <a:pt x="2" y="4"/>
                  <a:pt x="4" y="2"/>
                  <a:pt x="6" y="2"/>
                </a:cubicBezTo>
                <a:cubicBezTo>
                  <a:pt x="8" y="2"/>
                  <a:pt x="10" y="4"/>
                  <a:pt x="10" y="6"/>
                </a:cubicBezTo>
                <a:cubicBezTo>
                  <a:pt x="11" y="6"/>
                  <a:pt x="11" y="6"/>
                  <a:pt x="11" y="6"/>
                </a:cubicBezTo>
                <a:cubicBezTo>
                  <a:pt x="12" y="6"/>
                  <a:pt x="12" y="6"/>
                  <a:pt x="12" y="6"/>
                </a:cubicBezTo>
                <a:cubicBezTo>
                  <a:pt x="12" y="3"/>
                  <a:pt x="9" y="0"/>
                  <a:pt x="6" y="0"/>
                </a:cubicBezTo>
                <a:cubicBezTo>
                  <a:pt x="2" y="0"/>
                  <a:pt x="0" y="3"/>
                  <a:pt x="0" y="6"/>
                </a:cubicBezTo>
                <a:cubicBezTo>
                  <a:pt x="0" y="9"/>
                  <a:pt x="2" y="12"/>
                  <a:pt x="6" y="12"/>
                </a:cubicBezTo>
                <a:cubicBezTo>
                  <a:pt x="9" y="12"/>
                  <a:pt x="12" y="9"/>
                  <a:pt x="12" y="6"/>
                </a:cubicBezTo>
                <a:lnTo>
                  <a:pt x="11" y="6"/>
                </a:lnTo>
                <a:close/>
              </a:path>
            </a:pathLst>
          </a:custGeom>
          <a:solidFill>
            <a:schemeClr val="accent3"/>
          </a:solidFill>
          <a:ln>
            <a:noFill/>
          </a:ln>
        </p:spPr>
        <p:txBody>
          <a:bodyPr anchor="ctr"/>
          <a:lstStyle/>
          <a:p>
            <a:pPr algn="ctr"/>
            <a:endParaRPr sz="100"/>
          </a:p>
        </p:txBody>
      </p:sp>
      <p:sp>
        <p:nvSpPr>
          <p:cNvPr id="282" name="ïṩḷídê"/>
          <p:cNvSpPr/>
          <p:nvPr userDrawn="1">
            <p:custDataLst>
              <p:tags r:id="rId16"/>
            </p:custDataLst>
          </p:nvPr>
        </p:nvSpPr>
        <p:spPr bwMode="auto">
          <a:xfrm>
            <a:off x="8594535" y="2877047"/>
            <a:ext cx="76799" cy="76799"/>
          </a:xfrm>
          <a:custGeom>
            <a:avLst/>
            <a:gdLst>
              <a:gd name="T0" fmla="*/ 23 w 25"/>
              <a:gd name="T1" fmla="*/ 13 h 25"/>
              <a:gd name="T2" fmla="*/ 21 w 25"/>
              <a:gd name="T3" fmla="*/ 13 h 25"/>
              <a:gd name="T4" fmla="*/ 12 w 25"/>
              <a:gd name="T5" fmla="*/ 21 h 25"/>
              <a:gd name="T6" fmla="*/ 4 w 25"/>
              <a:gd name="T7" fmla="*/ 13 h 25"/>
              <a:gd name="T8" fmla="*/ 12 w 25"/>
              <a:gd name="T9" fmla="*/ 4 h 25"/>
              <a:gd name="T10" fmla="*/ 21 w 25"/>
              <a:gd name="T11" fmla="*/ 13 h 25"/>
              <a:gd name="T12" fmla="*/ 23 w 25"/>
              <a:gd name="T13" fmla="*/ 13 h 25"/>
              <a:gd name="T14" fmla="*/ 25 w 25"/>
              <a:gd name="T15" fmla="*/ 13 h 25"/>
              <a:gd name="T16" fmla="*/ 12 w 25"/>
              <a:gd name="T17" fmla="*/ 0 h 25"/>
              <a:gd name="T18" fmla="*/ 0 w 25"/>
              <a:gd name="T19" fmla="*/ 13 h 25"/>
              <a:gd name="T20" fmla="*/ 12 w 25"/>
              <a:gd name="T21" fmla="*/ 25 h 25"/>
              <a:gd name="T22" fmla="*/ 25 w 25"/>
              <a:gd name="T23" fmla="*/ 13 h 25"/>
              <a:gd name="T24" fmla="*/ 23 w 25"/>
              <a:gd name="T25"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3"/>
                </a:moveTo>
                <a:cubicBezTo>
                  <a:pt x="21" y="13"/>
                  <a:pt x="21" y="13"/>
                  <a:pt x="21" y="13"/>
                </a:cubicBezTo>
                <a:cubicBezTo>
                  <a:pt x="21" y="18"/>
                  <a:pt x="17" y="21"/>
                  <a:pt x="12" y="21"/>
                </a:cubicBezTo>
                <a:cubicBezTo>
                  <a:pt x="8" y="21"/>
                  <a:pt x="4" y="18"/>
                  <a:pt x="4" y="13"/>
                </a:cubicBezTo>
                <a:cubicBezTo>
                  <a:pt x="4" y="8"/>
                  <a:pt x="8" y="4"/>
                  <a:pt x="12" y="4"/>
                </a:cubicBezTo>
                <a:cubicBezTo>
                  <a:pt x="17" y="4"/>
                  <a:pt x="21" y="8"/>
                  <a:pt x="21" y="13"/>
                </a:cubicBezTo>
                <a:cubicBezTo>
                  <a:pt x="23" y="13"/>
                  <a:pt x="23" y="13"/>
                  <a:pt x="23" y="13"/>
                </a:cubicBezTo>
                <a:cubicBezTo>
                  <a:pt x="25" y="13"/>
                  <a:pt x="25" y="13"/>
                  <a:pt x="25" y="13"/>
                </a:cubicBezTo>
                <a:cubicBezTo>
                  <a:pt x="25" y="6"/>
                  <a:pt x="19" y="0"/>
                  <a:pt x="12" y="0"/>
                </a:cubicBezTo>
                <a:cubicBezTo>
                  <a:pt x="5" y="0"/>
                  <a:pt x="0" y="6"/>
                  <a:pt x="0" y="13"/>
                </a:cubicBezTo>
                <a:cubicBezTo>
                  <a:pt x="0" y="20"/>
                  <a:pt x="5" y="25"/>
                  <a:pt x="12" y="25"/>
                </a:cubicBezTo>
                <a:cubicBezTo>
                  <a:pt x="19" y="25"/>
                  <a:pt x="25" y="20"/>
                  <a:pt x="25" y="13"/>
                </a:cubicBezTo>
                <a:lnTo>
                  <a:pt x="23" y="13"/>
                </a:lnTo>
                <a:close/>
              </a:path>
            </a:pathLst>
          </a:custGeom>
          <a:solidFill>
            <a:schemeClr val="accent3"/>
          </a:solidFill>
          <a:ln>
            <a:noFill/>
          </a:ln>
        </p:spPr>
        <p:txBody>
          <a:bodyPr anchor="ctr"/>
          <a:lstStyle/>
          <a:p>
            <a:pPr algn="ctr"/>
            <a:endParaRPr sz="100"/>
          </a:p>
        </p:txBody>
      </p:sp>
      <p:grpSp>
        <p:nvGrpSpPr>
          <p:cNvPr id="283" name="组合 282"/>
          <p:cNvGrpSpPr/>
          <p:nvPr userDrawn="1">
            <p:custDataLst>
              <p:tags r:id="rId17"/>
            </p:custDataLst>
          </p:nvPr>
        </p:nvGrpSpPr>
        <p:grpSpPr>
          <a:xfrm>
            <a:off x="7096934" y="1068943"/>
            <a:ext cx="173939" cy="174190"/>
            <a:chOff x="9394759" y="1455628"/>
            <a:chExt cx="222879" cy="223200"/>
          </a:xfrm>
          <a:solidFill>
            <a:schemeClr val="accent3">
              <a:lumMod val="60000"/>
              <a:lumOff val="40000"/>
            </a:schemeClr>
          </a:solidFill>
        </p:grpSpPr>
        <p:sp>
          <p:nvSpPr>
            <p:cNvPr id="335" name="i$1iḑe"/>
            <p:cNvSpPr/>
            <p:nvPr>
              <p:custDataLst>
                <p:tags r:id="rId81"/>
              </p:custDataLst>
            </p:nvPr>
          </p:nvSpPr>
          <p:spPr bwMode="auto">
            <a:xfrm>
              <a:off x="9483339" y="1455628"/>
              <a:ext cx="45719" cy="223200"/>
            </a:xfrm>
            <a:custGeom>
              <a:avLst/>
              <a:gdLst>
                <a:gd name="T0" fmla="*/ 0 w 5"/>
                <a:gd name="T1" fmla="*/ 2 h 20"/>
                <a:gd name="T2" fmla="*/ 0 w 5"/>
                <a:gd name="T3" fmla="*/ 18 h 20"/>
                <a:gd name="T4" fmla="*/ 3 w 5"/>
                <a:gd name="T5" fmla="*/ 20 h 20"/>
                <a:gd name="T6" fmla="*/ 5 w 5"/>
                <a:gd name="T7" fmla="*/ 18 h 20"/>
                <a:gd name="T8" fmla="*/ 5 w 5"/>
                <a:gd name="T9" fmla="*/ 2 h 20"/>
                <a:gd name="T10" fmla="*/ 3 w 5"/>
                <a:gd name="T11" fmla="*/ 0 h 20"/>
                <a:gd name="T12" fmla="*/ 0 w 5"/>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5" h="20">
                  <a:moveTo>
                    <a:pt x="0" y="2"/>
                  </a:moveTo>
                  <a:cubicBezTo>
                    <a:pt x="0" y="18"/>
                    <a:pt x="0" y="18"/>
                    <a:pt x="0" y="18"/>
                  </a:cubicBezTo>
                  <a:cubicBezTo>
                    <a:pt x="0" y="19"/>
                    <a:pt x="1" y="20"/>
                    <a:pt x="3" y="20"/>
                  </a:cubicBezTo>
                  <a:cubicBezTo>
                    <a:pt x="4" y="20"/>
                    <a:pt x="5" y="19"/>
                    <a:pt x="5" y="18"/>
                  </a:cubicBezTo>
                  <a:cubicBezTo>
                    <a:pt x="5" y="2"/>
                    <a:pt x="5" y="2"/>
                    <a:pt x="5" y="2"/>
                  </a:cubicBezTo>
                  <a:cubicBezTo>
                    <a:pt x="5" y="1"/>
                    <a:pt x="4" y="0"/>
                    <a:pt x="3" y="0"/>
                  </a:cubicBezTo>
                  <a:cubicBezTo>
                    <a:pt x="1" y="0"/>
                    <a:pt x="0" y="1"/>
                    <a:pt x="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36" name="iŝḻíḋe"/>
            <p:cNvSpPr/>
            <p:nvPr>
              <p:custDataLst>
                <p:tags r:id="rId82"/>
              </p:custDataLst>
            </p:nvPr>
          </p:nvSpPr>
          <p:spPr bwMode="auto">
            <a:xfrm>
              <a:off x="9394759" y="1544369"/>
              <a:ext cx="222879" cy="45719"/>
            </a:xfrm>
            <a:custGeom>
              <a:avLst/>
              <a:gdLst>
                <a:gd name="T0" fmla="*/ 17 w 19"/>
                <a:gd name="T1" fmla="*/ 0 h 4"/>
                <a:gd name="T2" fmla="*/ 2 w 19"/>
                <a:gd name="T3" fmla="*/ 0 h 4"/>
                <a:gd name="T4" fmla="*/ 0 w 19"/>
                <a:gd name="T5" fmla="*/ 2 h 4"/>
                <a:gd name="T6" fmla="*/ 2 w 19"/>
                <a:gd name="T7" fmla="*/ 4 h 4"/>
                <a:gd name="T8" fmla="*/ 17 w 19"/>
                <a:gd name="T9" fmla="*/ 4 h 4"/>
                <a:gd name="T10" fmla="*/ 19 w 19"/>
                <a:gd name="T11" fmla="*/ 2 h 4"/>
                <a:gd name="T12" fmla="*/ 17 w 19"/>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9" h="4">
                  <a:moveTo>
                    <a:pt x="17" y="0"/>
                  </a:moveTo>
                  <a:cubicBezTo>
                    <a:pt x="2" y="0"/>
                    <a:pt x="2" y="0"/>
                    <a:pt x="2" y="0"/>
                  </a:cubicBezTo>
                  <a:cubicBezTo>
                    <a:pt x="1" y="0"/>
                    <a:pt x="0" y="1"/>
                    <a:pt x="0" y="2"/>
                  </a:cubicBezTo>
                  <a:cubicBezTo>
                    <a:pt x="0" y="3"/>
                    <a:pt x="1" y="4"/>
                    <a:pt x="2" y="4"/>
                  </a:cubicBezTo>
                  <a:cubicBezTo>
                    <a:pt x="17" y="4"/>
                    <a:pt x="17" y="4"/>
                    <a:pt x="17" y="4"/>
                  </a:cubicBezTo>
                  <a:cubicBezTo>
                    <a:pt x="18" y="4"/>
                    <a:pt x="19" y="3"/>
                    <a:pt x="19" y="2"/>
                  </a:cubicBezTo>
                  <a:cubicBezTo>
                    <a:pt x="19" y="1"/>
                    <a:pt x="18"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grpSp>
        <p:nvGrpSpPr>
          <p:cNvPr id="490" name="组合 489"/>
          <p:cNvGrpSpPr/>
          <p:nvPr userDrawn="1">
            <p:custDataLst>
              <p:tags r:id="rId18"/>
            </p:custDataLst>
          </p:nvPr>
        </p:nvGrpSpPr>
        <p:grpSpPr>
          <a:xfrm>
            <a:off x="7421656" y="1524465"/>
            <a:ext cx="1411938" cy="1819570"/>
            <a:chOff x="9458641" y="2085417"/>
            <a:chExt cx="1882584" cy="2426093"/>
          </a:xfrm>
        </p:grpSpPr>
        <p:sp>
          <p:nvSpPr>
            <p:cNvPr id="22" name="işḻiďé"/>
            <p:cNvSpPr/>
            <p:nvPr>
              <p:custDataLst>
                <p:tags r:id="rId42"/>
              </p:custDataLst>
            </p:nvPr>
          </p:nvSpPr>
          <p:spPr bwMode="auto">
            <a:xfrm>
              <a:off x="9458641" y="3030649"/>
              <a:ext cx="1260307" cy="1480861"/>
            </a:xfrm>
            <a:custGeom>
              <a:avLst/>
              <a:gdLst>
                <a:gd name="T0" fmla="*/ 100 w 308"/>
                <a:gd name="T1" fmla="*/ 355 h 362"/>
                <a:gd name="T2" fmla="*/ 130 w 308"/>
                <a:gd name="T3" fmla="*/ 312 h 362"/>
                <a:gd name="T4" fmla="*/ 238 w 308"/>
                <a:gd name="T5" fmla="*/ 267 h 362"/>
                <a:gd name="T6" fmla="*/ 184 w 308"/>
                <a:gd name="T7" fmla="*/ 234 h 362"/>
                <a:gd name="T8" fmla="*/ 183 w 308"/>
                <a:gd name="T9" fmla="*/ 203 h 362"/>
                <a:gd name="T10" fmla="*/ 224 w 308"/>
                <a:gd name="T11" fmla="*/ 173 h 362"/>
                <a:gd name="T12" fmla="*/ 287 w 308"/>
                <a:gd name="T13" fmla="*/ 144 h 362"/>
                <a:gd name="T14" fmla="*/ 254 w 308"/>
                <a:gd name="T15" fmla="*/ 109 h 362"/>
                <a:gd name="T16" fmla="*/ 223 w 308"/>
                <a:gd name="T17" fmla="*/ 99 h 362"/>
                <a:gd name="T18" fmla="*/ 254 w 308"/>
                <a:gd name="T19" fmla="*/ 70 h 362"/>
                <a:gd name="T20" fmla="*/ 227 w 308"/>
                <a:gd name="T21" fmla="*/ 56 h 362"/>
                <a:gd name="T22" fmla="*/ 252 w 308"/>
                <a:gd name="T23" fmla="*/ 15 h 362"/>
                <a:gd name="T24" fmla="*/ 183 w 308"/>
                <a:gd name="T25" fmla="*/ 44 h 362"/>
                <a:gd name="T26" fmla="*/ 139 w 308"/>
                <a:gd name="T27" fmla="*/ 101 h 362"/>
                <a:gd name="T28" fmla="*/ 112 w 308"/>
                <a:gd name="T29" fmla="*/ 97 h 362"/>
                <a:gd name="T30" fmla="*/ 78 w 308"/>
                <a:gd name="T31" fmla="*/ 95 h 362"/>
                <a:gd name="T32" fmla="*/ 74 w 308"/>
                <a:gd name="T33" fmla="*/ 142 h 362"/>
                <a:gd name="T34" fmla="*/ 100 w 308"/>
                <a:gd name="T35" fmla="*/ 199 h 362"/>
                <a:gd name="T36" fmla="*/ 48 w 308"/>
                <a:gd name="T37" fmla="*/ 191 h 362"/>
                <a:gd name="T38" fmla="*/ 23 w 308"/>
                <a:gd name="T39" fmla="*/ 238 h 362"/>
                <a:gd name="T40" fmla="*/ 84 w 308"/>
                <a:gd name="T41" fmla="*/ 362 h 362"/>
                <a:gd name="T42" fmla="*/ 100 w 308"/>
                <a:gd name="T43" fmla="*/ 35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362">
                  <a:moveTo>
                    <a:pt x="100" y="355"/>
                  </a:moveTo>
                  <a:cubicBezTo>
                    <a:pt x="101" y="355"/>
                    <a:pt x="99" y="334"/>
                    <a:pt x="130" y="312"/>
                  </a:cubicBezTo>
                  <a:cubicBezTo>
                    <a:pt x="161" y="288"/>
                    <a:pt x="230" y="289"/>
                    <a:pt x="238" y="267"/>
                  </a:cubicBezTo>
                  <a:cubicBezTo>
                    <a:pt x="246" y="243"/>
                    <a:pt x="203" y="250"/>
                    <a:pt x="184" y="234"/>
                  </a:cubicBezTo>
                  <a:cubicBezTo>
                    <a:pt x="164" y="217"/>
                    <a:pt x="158" y="209"/>
                    <a:pt x="183" y="203"/>
                  </a:cubicBezTo>
                  <a:cubicBezTo>
                    <a:pt x="209" y="197"/>
                    <a:pt x="225" y="194"/>
                    <a:pt x="224" y="173"/>
                  </a:cubicBezTo>
                  <a:cubicBezTo>
                    <a:pt x="223" y="151"/>
                    <a:pt x="266" y="160"/>
                    <a:pt x="287" y="144"/>
                  </a:cubicBezTo>
                  <a:cubicBezTo>
                    <a:pt x="308" y="127"/>
                    <a:pt x="295" y="106"/>
                    <a:pt x="254" y="109"/>
                  </a:cubicBezTo>
                  <a:cubicBezTo>
                    <a:pt x="213" y="113"/>
                    <a:pt x="211" y="106"/>
                    <a:pt x="223" y="99"/>
                  </a:cubicBezTo>
                  <a:cubicBezTo>
                    <a:pt x="234" y="93"/>
                    <a:pt x="270" y="81"/>
                    <a:pt x="254" y="70"/>
                  </a:cubicBezTo>
                  <a:cubicBezTo>
                    <a:pt x="238" y="59"/>
                    <a:pt x="216" y="70"/>
                    <a:pt x="227" y="56"/>
                  </a:cubicBezTo>
                  <a:cubicBezTo>
                    <a:pt x="239" y="41"/>
                    <a:pt x="267" y="30"/>
                    <a:pt x="252" y="15"/>
                  </a:cubicBezTo>
                  <a:cubicBezTo>
                    <a:pt x="238" y="0"/>
                    <a:pt x="202" y="3"/>
                    <a:pt x="183" y="44"/>
                  </a:cubicBezTo>
                  <a:cubicBezTo>
                    <a:pt x="165" y="85"/>
                    <a:pt x="158" y="96"/>
                    <a:pt x="139" y="101"/>
                  </a:cubicBezTo>
                  <a:cubicBezTo>
                    <a:pt x="130" y="103"/>
                    <a:pt x="121" y="100"/>
                    <a:pt x="112" y="97"/>
                  </a:cubicBezTo>
                  <a:cubicBezTo>
                    <a:pt x="101" y="94"/>
                    <a:pt x="90" y="90"/>
                    <a:pt x="78" y="95"/>
                  </a:cubicBezTo>
                  <a:cubicBezTo>
                    <a:pt x="54" y="105"/>
                    <a:pt x="60" y="127"/>
                    <a:pt x="74" y="142"/>
                  </a:cubicBezTo>
                  <a:cubicBezTo>
                    <a:pt x="89" y="156"/>
                    <a:pt x="114" y="185"/>
                    <a:pt x="100" y="199"/>
                  </a:cubicBezTo>
                  <a:cubicBezTo>
                    <a:pt x="86" y="213"/>
                    <a:pt x="69" y="194"/>
                    <a:pt x="48" y="191"/>
                  </a:cubicBezTo>
                  <a:cubicBezTo>
                    <a:pt x="25" y="188"/>
                    <a:pt x="0" y="208"/>
                    <a:pt x="23" y="238"/>
                  </a:cubicBezTo>
                  <a:cubicBezTo>
                    <a:pt x="46" y="268"/>
                    <a:pt x="81" y="291"/>
                    <a:pt x="84" y="362"/>
                  </a:cubicBezTo>
                  <a:cubicBezTo>
                    <a:pt x="89" y="360"/>
                    <a:pt x="95" y="357"/>
                    <a:pt x="100" y="355"/>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 name="ïṥ1iďe"/>
            <p:cNvSpPr/>
            <p:nvPr>
              <p:custDataLst>
                <p:tags r:id="rId43"/>
              </p:custDataLst>
            </p:nvPr>
          </p:nvSpPr>
          <p:spPr bwMode="auto">
            <a:xfrm>
              <a:off x="9921411" y="3095632"/>
              <a:ext cx="494278" cy="1029908"/>
            </a:xfrm>
            <a:custGeom>
              <a:avLst/>
              <a:gdLst>
                <a:gd name="T0" fmla="*/ 37 w 121"/>
                <a:gd name="T1" fmla="*/ 137 h 252"/>
                <a:gd name="T2" fmla="*/ 32 w 121"/>
                <a:gd name="T3" fmla="*/ 151 h 252"/>
                <a:gd name="T4" fmla="*/ 33 w 121"/>
                <a:gd name="T5" fmla="*/ 152 h 252"/>
                <a:gd name="T6" fmla="*/ 33 w 121"/>
                <a:gd name="T7" fmla="*/ 154 h 252"/>
                <a:gd name="T8" fmla="*/ 32 w 121"/>
                <a:gd name="T9" fmla="*/ 154 h 252"/>
                <a:gd name="T10" fmla="*/ 31 w 121"/>
                <a:gd name="T11" fmla="*/ 154 h 252"/>
                <a:gd name="T12" fmla="*/ 31 w 121"/>
                <a:gd name="T13" fmla="*/ 153 h 252"/>
                <a:gd name="T14" fmla="*/ 0 w 121"/>
                <a:gd name="T15" fmla="*/ 243 h 252"/>
                <a:gd name="T16" fmla="*/ 0 w 121"/>
                <a:gd name="T17" fmla="*/ 252 h 252"/>
                <a:gd name="T18" fmla="*/ 40 w 121"/>
                <a:gd name="T19" fmla="*/ 138 h 252"/>
                <a:gd name="T20" fmla="*/ 39 w 121"/>
                <a:gd name="T21" fmla="*/ 138 h 252"/>
                <a:gd name="T22" fmla="*/ 39 w 121"/>
                <a:gd name="T23" fmla="*/ 138 h 252"/>
                <a:gd name="T24" fmla="*/ 37 w 121"/>
                <a:gd name="T25" fmla="*/ 137 h 252"/>
                <a:gd name="T26" fmla="*/ 37 w 121"/>
                <a:gd name="T27" fmla="*/ 137 h 252"/>
                <a:gd name="T28" fmla="*/ 64 w 121"/>
                <a:gd name="T29" fmla="*/ 81 h 252"/>
                <a:gd name="T30" fmla="*/ 38 w 121"/>
                <a:gd name="T31" fmla="*/ 136 h 252"/>
                <a:gd name="T32" fmla="*/ 38 w 121"/>
                <a:gd name="T33" fmla="*/ 136 h 252"/>
                <a:gd name="T34" fmla="*/ 41 w 121"/>
                <a:gd name="T35" fmla="*/ 135 h 252"/>
                <a:gd name="T36" fmla="*/ 67 w 121"/>
                <a:gd name="T37" fmla="*/ 82 h 252"/>
                <a:gd name="T38" fmla="*/ 66 w 121"/>
                <a:gd name="T39" fmla="*/ 82 h 252"/>
                <a:gd name="T40" fmla="*/ 65 w 121"/>
                <a:gd name="T41" fmla="*/ 82 h 252"/>
                <a:gd name="T42" fmla="*/ 64 w 121"/>
                <a:gd name="T43" fmla="*/ 82 h 252"/>
                <a:gd name="T44" fmla="*/ 64 w 121"/>
                <a:gd name="T45" fmla="*/ 81 h 252"/>
                <a:gd name="T46" fmla="*/ 120 w 121"/>
                <a:gd name="T47" fmla="*/ 0 h 252"/>
                <a:gd name="T48" fmla="*/ 119 w 121"/>
                <a:gd name="T49" fmla="*/ 0 h 252"/>
                <a:gd name="T50" fmla="*/ 65 w 121"/>
                <a:gd name="T51" fmla="*/ 80 h 252"/>
                <a:gd name="T52" fmla="*/ 69 w 121"/>
                <a:gd name="T53" fmla="*/ 77 h 252"/>
                <a:gd name="T54" fmla="*/ 121 w 121"/>
                <a:gd name="T55" fmla="*/ 2 h 252"/>
                <a:gd name="T56" fmla="*/ 121 w 121"/>
                <a:gd name="T57" fmla="*/ 0 h 252"/>
                <a:gd name="T58" fmla="*/ 120 w 121"/>
                <a:gd name="T5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 h="251">
                  <a:moveTo>
                    <a:pt x="37" y="137"/>
                  </a:moveTo>
                  <a:cubicBezTo>
                    <a:pt x="36" y="142"/>
                    <a:pt x="34" y="146"/>
                    <a:pt x="32" y="151"/>
                  </a:cubicBezTo>
                  <a:cubicBezTo>
                    <a:pt x="32" y="152"/>
                    <a:pt x="33" y="152"/>
                    <a:pt x="33" y="152"/>
                  </a:cubicBezTo>
                  <a:cubicBezTo>
                    <a:pt x="33" y="153"/>
                    <a:pt x="33" y="153"/>
                    <a:pt x="33" y="154"/>
                  </a:cubicBezTo>
                  <a:cubicBezTo>
                    <a:pt x="32" y="154"/>
                    <a:pt x="32" y="154"/>
                    <a:pt x="32" y="154"/>
                  </a:cubicBezTo>
                  <a:cubicBezTo>
                    <a:pt x="31" y="154"/>
                    <a:pt x="31" y="154"/>
                    <a:pt x="31" y="154"/>
                  </a:cubicBezTo>
                  <a:cubicBezTo>
                    <a:pt x="31" y="154"/>
                    <a:pt x="31" y="154"/>
                    <a:pt x="31" y="153"/>
                  </a:cubicBezTo>
                  <a:cubicBezTo>
                    <a:pt x="20" y="179"/>
                    <a:pt x="10" y="209"/>
                    <a:pt x="0" y="243"/>
                  </a:cubicBezTo>
                  <a:cubicBezTo>
                    <a:pt x="0" y="252"/>
                    <a:pt x="0" y="252"/>
                    <a:pt x="0" y="252"/>
                  </a:cubicBezTo>
                  <a:cubicBezTo>
                    <a:pt x="13" y="207"/>
                    <a:pt x="26" y="170"/>
                    <a:pt x="40" y="138"/>
                  </a:cubicBezTo>
                  <a:cubicBezTo>
                    <a:pt x="39" y="138"/>
                    <a:pt x="39" y="138"/>
                    <a:pt x="39" y="138"/>
                  </a:cubicBezTo>
                  <a:cubicBezTo>
                    <a:pt x="39" y="138"/>
                    <a:pt x="39" y="138"/>
                    <a:pt x="39" y="138"/>
                  </a:cubicBezTo>
                  <a:cubicBezTo>
                    <a:pt x="38" y="138"/>
                    <a:pt x="38" y="138"/>
                    <a:pt x="37" y="137"/>
                  </a:cubicBezTo>
                  <a:cubicBezTo>
                    <a:pt x="37" y="137"/>
                    <a:pt x="37" y="137"/>
                    <a:pt x="37" y="137"/>
                  </a:cubicBezTo>
                  <a:moveTo>
                    <a:pt x="64" y="81"/>
                  </a:moveTo>
                  <a:cubicBezTo>
                    <a:pt x="56" y="97"/>
                    <a:pt x="47" y="115"/>
                    <a:pt x="38" y="136"/>
                  </a:cubicBezTo>
                  <a:cubicBezTo>
                    <a:pt x="38" y="136"/>
                    <a:pt x="38" y="136"/>
                    <a:pt x="38" y="136"/>
                  </a:cubicBezTo>
                  <a:cubicBezTo>
                    <a:pt x="39" y="136"/>
                    <a:pt x="40" y="135"/>
                    <a:pt x="41" y="135"/>
                  </a:cubicBezTo>
                  <a:cubicBezTo>
                    <a:pt x="50" y="115"/>
                    <a:pt x="58" y="97"/>
                    <a:pt x="67" y="82"/>
                  </a:cubicBezTo>
                  <a:cubicBezTo>
                    <a:pt x="66" y="82"/>
                    <a:pt x="66" y="82"/>
                    <a:pt x="66" y="82"/>
                  </a:cubicBezTo>
                  <a:cubicBezTo>
                    <a:pt x="65" y="82"/>
                    <a:pt x="65" y="82"/>
                    <a:pt x="65" y="82"/>
                  </a:cubicBezTo>
                  <a:cubicBezTo>
                    <a:pt x="64" y="82"/>
                    <a:pt x="64" y="82"/>
                    <a:pt x="64" y="82"/>
                  </a:cubicBezTo>
                  <a:cubicBezTo>
                    <a:pt x="64" y="81"/>
                    <a:pt x="64" y="81"/>
                    <a:pt x="64" y="81"/>
                  </a:cubicBezTo>
                  <a:moveTo>
                    <a:pt x="120" y="0"/>
                  </a:moveTo>
                  <a:cubicBezTo>
                    <a:pt x="120" y="0"/>
                    <a:pt x="120" y="0"/>
                    <a:pt x="119" y="0"/>
                  </a:cubicBezTo>
                  <a:cubicBezTo>
                    <a:pt x="119" y="1"/>
                    <a:pt x="95" y="25"/>
                    <a:pt x="65" y="80"/>
                  </a:cubicBezTo>
                  <a:cubicBezTo>
                    <a:pt x="66" y="79"/>
                    <a:pt x="68" y="78"/>
                    <a:pt x="69" y="77"/>
                  </a:cubicBezTo>
                  <a:cubicBezTo>
                    <a:pt x="98" y="25"/>
                    <a:pt x="121" y="2"/>
                    <a:pt x="121" y="2"/>
                  </a:cubicBezTo>
                  <a:cubicBezTo>
                    <a:pt x="121" y="1"/>
                    <a:pt x="121" y="1"/>
                    <a:pt x="121" y="0"/>
                  </a:cubicBezTo>
                  <a:cubicBezTo>
                    <a:pt x="121" y="0"/>
                    <a:pt x="120" y="0"/>
                    <a:pt x="120"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 name="iṩḻïdé"/>
            <p:cNvSpPr/>
            <p:nvPr>
              <p:custDataLst>
                <p:tags r:id="rId44"/>
              </p:custDataLst>
            </p:nvPr>
          </p:nvSpPr>
          <p:spPr bwMode="auto">
            <a:xfrm>
              <a:off x="10183318" y="3331940"/>
              <a:ext cx="285539" cy="98462"/>
            </a:xfrm>
            <a:custGeom>
              <a:avLst/>
              <a:gdLst>
                <a:gd name="T0" fmla="*/ 1 w 70"/>
                <a:gd name="T1" fmla="*/ 22 h 24"/>
                <a:gd name="T2" fmla="*/ 1 w 70"/>
                <a:gd name="T3" fmla="*/ 22 h 24"/>
                <a:gd name="T4" fmla="*/ 0 w 70"/>
                <a:gd name="T5" fmla="*/ 23 h 24"/>
                <a:gd name="T6" fmla="*/ 1 w 70"/>
                <a:gd name="T7" fmla="*/ 22 h 24"/>
                <a:gd name="T8" fmla="*/ 69 w 70"/>
                <a:gd name="T9" fmla="*/ 0 h 24"/>
                <a:gd name="T10" fmla="*/ 5 w 70"/>
                <a:gd name="T11" fmla="*/ 19 h 24"/>
                <a:gd name="T12" fmla="*/ 3 w 70"/>
                <a:gd name="T13" fmla="*/ 24 h 24"/>
                <a:gd name="T14" fmla="*/ 69 w 70"/>
                <a:gd name="T15" fmla="*/ 2 h 24"/>
                <a:gd name="T16" fmla="*/ 70 w 70"/>
                <a:gd name="T17" fmla="*/ 1 h 24"/>
                <a:gd name="T18" fmla="*/ 69 w 70"/>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24">
                  <a:moveTo>
                    <a:pt x="1" y="22"/>
                  </a:moveTo>
                  <a:cubicBezTo>
                    <a:pt x="1" y="22"/>
                    <a:pt x="1" y="22"/>
                    <a:pt x="1" y="22"/>
                  </a:cubicBezTo>
                  <a:cubicBezTo>
                    <a:pt x="0" y="22"/>
                    <a:pt x="0" y="23"/>
                    <a:pt x="0" y="23"/>
                  </a:cubicBezTo>
                  <a:cubicBezTo>
                    <a:pt x="0" y="23"/>
                    <a:pt x="1" y="22"/>
                    <a:pt x="1" y="22"/>
                  </a:cubicBezTo>
                  <a:moveTo>
                    <a:pt x="69" y="0"/>
                  </a:moveTo>
                  <a:cubicBezTo>
                    <a:pt x="68" y="0"/>
                    <a:pt x="35" y="0"/>
                    <a:pt x="5" y="19"/>
                  </a:cubicBezTo>
                  <a:cubicBezTo>
                    <a:pt x="4" y="21"/>
                    <a:pt x="3" y="22"/>
                    <a:pt x="3" y="24"/>
                  </a:cubicBezTo>
                  <a:cubicBezTo>
                    <a:pt x="33" y="3"/>
                    <a:pt x="69" y="2"/>
                    <a:pt x="69" y="2"/>
                  </a:cubicBezTo>
                  <a:cubicBezTo>
                    <a:pt x="70" y="2"/>
                    <a:pt x="70" y="2"/>
                    <a:pt x="70" y="1"/>
                  </a:cubicBezTo>
                  <a:cubicBezTo>
                    <a:pt x="70" y="0"/>
                    <a:pt x="70" y="0"/>
                    <a:pt x="69"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 name="íṣliḍé"/>
            <p:cNvSpPr/>
            <p:nvPr>
              <p:custDataLst>
                <p:tags r:id="rId45"/>
              </p:custDataLst>
            </p:nvPr>
          </p:nvSpPr>
          <p:spPr bwMode="auto">
            <a:xfrm>
              <a:off x="10183318" y="3410710"/>
              <a:ext cx="19693" cy="19693"/>
            </a:xfrm>
            <a:custGeom>
              <a:avLst/>
              <a:gdLst>
                <a:gd name="T0" fmla="*/ 5 w 5"/>
                <a:gd name="T1" fmla="*/ 0 h 5"/>
                <a:gd name="T2" fmla="*/ 1 w 5"/>
                <a:gd name="T3" fmla="*/ 3 h 5"/>
                <a:gd name="T4" fmla="*/ 0 w 5"/>
                <a:gd name="T5" fmla="*/ 4 h 5"/>
                <a:gd name="T6" fmla="*/ 0 w 5"/>
                <a:gd name="T7" fmla="*/ 5 h 5"/>
                <a:gd name="T8" fmla="*/ 1 w 5"/>
                <a:gd name="T9" fmla="*/ 5 h 5"/>
                <a:gd name="T10" fmla="*/ 2 w 5"/>
                <a:gd name="T11" fmla="*/ 5 h 5"/>
                <a:gd name="T12" fmla="*/ 3 w 5"/>
                <a:gd name="T13" fmla="*/ 5 h 5"/>
                <a:gd name="T14" fmla="*/ 5 w 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5" y="0"/>
                  </a:moveTo>
                  <a:cubicBezTo>
                    <a:pt x="4" y="1"/>
                    <a:pt x="2" y="2"/>
                    <a:pt x="1" y="3"/>
                  </a:cubicBezTo>
                  <a:cubicBezTo>
                    <a:pt x="1" y="3"/>
                    <a:pt x="0" y="4"/>
                    <a:pt x="0" y="4"/>
                  </a:cubicBezTo>
                  <a:cubicBezTo>
                    <a:pt x="0" y="4"/>
                    <a:pt x="0" y="4"/>
                    <a:pt x="0" y="5"/>
                  </a:cubicBezTo>
                  <a:cubicBezTo>
                    <a:pt x="1" y="5"/>
                    <a:pt x="1" y="5"/>
                    <a:pt x="1" y="5"/>
                  </a:cubicBezTo>
                  <a:cubicBezTo>
                    <a:pt x="2" y="5"/>
                    <a:pt x="2" y="5"/>
                    <a:pt x="2" y="5"/>
                  </a:cubicBezTo>
                  <a:cubicBezTo>
                    <a:pt x="2" y="5"/>
                    <a:pt x="2" y="5"/>
                    <a:pt x="3" y="5"/>
                  </a:cubicBezTo>
                  <a:cubicBezTo>
                    <a:pt x="3" y="3"/>
                    <a:pt x="4" y="2"/>
                    <a:pt x="5"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 name="ïṣliḋè"/>
            <p:cNvSpPr/>
            <p:nvPr>
              <p:custDataLst>
                <p:tags r:id="rId46"/>
              </p:custDataLst>
            </p:nvPr>
          </p:nvSpPr>
          <p:spPr bwMode="auto">
            <a:xfrm>
              <a:off x="9921411" y="3585971"/>
              <a:ext cx="129969" cy="135877"/>
            </a:xfrm>
            <a:custGeom>
              <a:avLst/>
              <a:gdLst>
                <a:gd name="T0" fmla="*/ 0 w 32"/>
                <a:gd name="T1" fmla="*/ 0 h 33"/>
                <a:gd name="T2" fmla="*/ 0 w 32"/>
                <a:gd name="T3" fmla="*/ 3 h 33"/>
                <a:gd name="T4" fmla="*/ 31 w 32"/>
                <a:gd name="T5" fmla="*/ 33 h 33"/>
                <a:gd name="T6" fmla="*/ 32 w 32"/>
                <a:gd name="T7" fmla="*/ 31 h 33"/>
                <a:gd name="T8" fmla="*/ 0 w 32"/>
                <a:gd name="T9" fmla="*/ 0 h 33"/>
              </a:gdLst>
              <a:ahLst/>
              <a:cxnLst>
                <a:cxn ang="0">
                  <a:pos x="T0" y="T1"/>
                </a:cxn>
                <a:cxn ang="0">
                  <a:pos x="T2" y="T3"/>
                </a:cxn>
                <a:cxn ang="0">
                  <a:pos x="T4" y="T5"/>
                </a:cxn>
                <a:cxn ang="0">
                  <a:pos x="T6" y="T7"/>
                </a:cxn>
                <a:cxn ang="0">
                  <a:pos x="T8" y="T9"/>
                </a:cxn>
              </a:cxnLst>
              <a:rect l="0" t="0" r="r" b="b"/>
              <a:pathLst>
                <a:path w="32" h="33">
                  <a:moveTo>
                    <a:pt x="0" y="0"/>
                  </a:moveTo>
                  <a:cubicBezTo>
                    <a:pt x="0" y="3"/>
                    <a:pt x="0" y="3"/>
                    <a:pt x="0" y="3"/>
                  </a:cubicBezTo>
                  <a:cubicBezTo>
                    <a:pt x="17" y="18"/>
                    <a:pt x="29" y="31"/>
                    <a:pt x="31" y="33"/>
                  </a:cubicBezTo>
                  <a:cubicBezTo>
                    <a:pt x="31" y="33"/>
                    <a:pt x="31" y="32"/>
                    <a:pt x="32" y="31"/>
                  </a:cubicBezTo>
                  <a:cubicBezTo>
                    <a:pt x="28" y="27"/>
                    <a:pt x="17" y="14"/>
                    <a:pt x="0"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 name="îşliḋê"/>
            <p:cNvSpPr/>
            <p:nvPr>
              <p:custDataLst>
                <p:tags r:id="rId47"/>
              </p:custDataLst>
            </p:nvPr>
          </p:nvSpPr>
          <p:spPr bwMode="auto">
            <a:xfrm>
              <a:off x="10047441" y="3713971"/>
              <a:ext cx="7876" cy="11816"/>
            </a:xfrm>
            <a:custGeom>
              <a:avLst/>
              <a:gdLst>
                <a:gd name="T0" fmla="*/ 1 w 2"/>
                <a:gd name="T1" fmla="*/ 0 h 3"/>
                <a:gd name="T2" fmla="*/ 0 w 2"/>
                <a:gd name="T3" fmla="*/ 2 h 3"/>
                <a:gd name="T4" fmla="*/ 0 w 2"/>
                <a:gd name="T5" fmla="*/ 3 h 3"/>
                <a:gd name="T6" fmla="*/ 1 w 2"/>
                <a:gd name="T7" fmla="*/ 3 h 3"/>
                <a:gd name="T8" fmla="*/ 2 w 2"/>
                <a:gd name="T9" fmla="*/ 3 h 3"/>
                <a:gd name="T10" fmla="*/ 2 w 2"/>
                <a:gd name="T11" fmla="*/ 1 h 3"/>
                <a:gd name="T12" fmla="*/ 1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0"/>
                  </a:moveTo>
                  <a:cubicBezTo>
                    <a:pt x="0" y="1"/>
                    <a:pt x="0" y="2"/>
                    <a:pt x="0" y="2"/>
                  </a:cubicBezTo>
                  <a:cubicBezTo>
                    <a:pt x="0" y="3"/>
                    <a:pt x="0" y="3"/>
                    <a:pt x="0" y="3"/>
                  </a:cubicBezTo>
                  <a:cubicBezTo>
                    <a:pt x="1" y="3"/>
                    <a:pt x="1" y="3"/>
                    <a:pt x="1" y="3"/>
                  </a:cubicBezTo>
                  <a:cubicBezTo>
                    <a:pt x="2" y="3"/>
                    <a:pt x="2" y="3"/>
                    <a:pt x="2" y="3"/>
                  </a:cubicBezTo>
                  <a:cubicBezTo>
                    <a:pt x="2" y="2"/>
                    <a:pt x="2" y="2"/>
                    <a:pt x="2" y="1"/>
                  </a:cubicBezTo>
                  <a:cubicBezTo>
                    <a:pt x="2" y="1"/>
                    <a:pt x="1" y="1"/>
                    <a:pt x="1"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 name="îślídê"/>
            <p:cNvSpPr/>
            <p:nvPr>
              <p:custDataLst>
                <p:tags r:id="rId48"/>
              </p:custDataLst>
            </p:nvPr>
          </p:nvSpPr>
          <p:spPr bwMode="auto">
            <a:xfrm>
              <a:off x="10071073" y="3558403"/>
              <a:ext cx="508062" cy="102399"/>
            </a:xfrm>
            <a:custGeom>
              <a:avLst/>
              <a:gdLst>
                <a:gd name="T0" fmla="*/ 1 w 124"/>
                <a:gd name="T1" fmla="*/ 23 h 25"/>
                <a:gd name="T2" fmla="*/ 0 w 124"/>
                <a:gd name="T3" fmla="*/ 24 h 25"/>
                <a:gd name="T4" fmla="*/ 1 w 124"/>
                <a:gd name="T5" fmla="*/ 23 h 25"/>
                <a:gd name="T6" fmla="*/ 123 w 124"/>
                <a:gd name="T7" fmla="*/ 0 h 25"/>
                <a:gd name="T8" fmla="*/ 123 w 124"/>
                <a:gd name="T9" fmla="*/ 0 h 25"/>
                <a:gd name="T10" fmla="*/ 4 w 124"/>
                <a:gd name="T11" fmla="*/ 22 h 25"/>
                <a:gd name="T12" fmla="*/ 3 w 124"/>
                <a:gd name="T13" fmla="*/ 25 h 25"/>
                <a:gd name="T14" fmla="*/ 123 w 124"/>
                <a:gd name="T15" fmla="*/ 2 h 25"/>
                <a:gd name="T16" fmla="*/ 124 w 124"/>
                <a:gd name="T17" fmla="*/ 1 h 25"/>
                <a:gd name="T18" fmla="*/ 123 w 1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25">
                  <a:moveTo>
                    <a:pt x="1" y="23"/>
                  </a:moveTo>
                  <a:cubicBezTo>
                    <a:pt x="1" y="23"/>
                    <a:pt x="0" y="24"/>
                    <a:pt x="0" y="24"/>
                  </a:cubicBezTo>
                  <a:cubicBezTo>
                    <a:pt x="1" y="24"/>
                    <a:pt x="1" y="23"/>
                    <a:pt x="1" y="23"/>
                  </a:cubicBezTo>
                  <a:moveTo>
                    <a:pt x="123" y="0"/>
                  </a:moveTo>
                  <a:cubicBezTo>
                    <a:pt x="123" y="0"/>
                    <a:pt x="123" y="0"/>
                    <a:pt x="123" y="0"/>
                  </a:cubicBezTo>
                  <a:cubicBezTo>
                    <a:pt x="122" y="0"/>
                    <a:pt x="60" y="0"/>
                    <a:pt x="4" y="22"/>
                  </a:cubicBezTo>
                  <a:cubicBezTo>
                    <a:pt x="4" y="23"/>
                    <a:pt x="3" y="24"/>
                    <a:pt x="3" y="25"/>
                  </a:cubicBezTo>
                  <a:cubicBezTo>
                    <a:pt x="59" y="3"/>
                    <a:pt x="122" y="2"/>
                    <a:pt x="123" y="2"/>
                  </a:cubicBezTo>
                  <a:cubicBezTo>
                    <a:pt x="123" y="2"/>
                    <a:pt x="124" y="2"/>
                    <a:pt x="124" y="1"/>
                  </a:cubicBezTo>
                  <a:cubicBezTo>
                    <a:pt x="124" y="0"/>
                    <a:pt x="123" y="0"/>
                    <a:pt x="123"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9" name="íSľïdè"/>
            <p:cNvSpPr/>
            <p:nvPr>
              <p:custDataLst>
                <p:tags r:id="rId49"/>
              </p:custDataLst>
            </p:nvPr>
          </p:nvSpPr>
          <p:spPr bwMode="auto">
            <a:xfrm>
              <a:off x="10071073" y="3647017"/>
              <a:ext cx="17724" cy="13785"/>
            </a:xfrm>
            <a:custGeom>
              <a:avLst/>
              <a:gdLst>
                <a:gd name="T0" fmla="*/ 4 w 4"/>
                <a:gd name="T1" fmla="*/ 0 h 3"/>
                <a:gd name="T2" fmla="*/ 1 w 4"/>
                <a:gd name="T3" fmla="*/ 1 h 3"/>
                <a:gd name="T4" fmla="*/ 1 w 4"/>
                <a:gd name="T5" fmla="*/ 1 h 3"/>
                <a:gd name="T6" fmla="*/ 0 w 4"/>
                <a:gd name="T7" fmla="*/ 2 h 3"/>
                <a:gd name="T8" fmla="*/ 0 w 4"/>
                <a:gd name="T9" fmla="*/ 2 h 3"/>
                <a:gd name="T10" fmla="*/ 2 w 4"/>
                <a:gd name="T11" fmla="*/ 3 h 3"/>
                <a:gd name="T12" fmla="*/ 2 w 4"/>
                <a:gd name="T13" fmla="*/ 3 h 3"/>
                <a:gd name="T14" fmla="*/ 3 w 4"/>
                <a:gd name="T15" fmla="*/ 3 h 3"/>
                <a:gd name="T16" fmla="*/ 4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4" y="0"/>
                  </a:moveTo>
                  <a:cubicBezTo>
                    <a:pt x="3" y="0"/>
                    <a:pt x="2" y="1"/>
                    <a:pt x="1" y="1"/>
                  </a:cubicBezTo>
                  <a:cubicBezTo>
                    <a:pt x="1" y="1"/>
                    <a:pt x="1" y="1"/>
                    <a:pt x="1" y="1"/>
                  </a:cubicBezTo>
                  <a:cubicBezTo>
                    <a:pt x="1" y="1"/>
                    <a:pt x="1" y="2"/>
                    <a:pt x="0" y="2"/>
                  </a:cubicBezTo>
                  <a:cubicBezTo>
                    <a:pt x="0" y="2"/>
                    <a:pt x="0" y="2"/>
                    <a:pt x="0" y="2"/>
                  </a:cubicBezTo>
                  <a:cubicBezTo>
                    <a:pt x="1" y="3"/>
                    <a:pt x="1" y="3"/>
                    <a:pt x="2" y="3"/>
                  </a:cubicBezTo>
                  <a:cubicBezTo>
                    <a:pt x="2" y="3"/>
                    <a:pt x="2" y="3"/>
                    <a:pt x="2" y="3"/>
                  </a:cubicBezTo>
                  <a:cubicBezTo>
                    <a:pt x="2" y="3"/>
                    <a:pt x="2" y="3"/>
                    <a:pt x="3" y="3"/>
                  </a:cubicBezTo>
                  <a:cubicBezTo>
                    <a:pt x="3" y="2"/>
                    <a:pt x="4" y="1"/>
                    <a:pt x="4"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2" name="ï$ḻïḍê"/>
            <p:cNvSpPr/>
            <p:nvPr userDrawn="1">
              <p:custDataLst>
                <p:tags r:id="rId50"/>
              </p:custDataLst>
            </p:nvPr>
          </p:nvSpPr>
          <p:spPr bwMode="auto">
            <a:xfrm>
              <a:off x="10787873" y="2510771"/>
              <a:ext cx="439138" cy="618337"/>
            </a:xfrm>
            <a:custGeom>
              <a:avLst/>
              <a:gdLst>
                <a:gd name="T0" fmla="*/ 36 w 107"/>
                <a:gd name="T1" fmla="*/ 140 h 151"/>
                <a:gd name="T2" fmla="*/ 77 w 107"/>
                <a:gd name="T3" fmla="*/ 139 h 151"/>
                <a:gd name="T4" fmla="*/ 73 w 107"/>
                <a:gd name="T5" fmla="*/ 148 h 151"/>
                <a:gd name="T6" fmla="*/ 70 w 107"/>
                <a:gd name="T7" fmla="*/ 151 h 151"/>
                <a:gd name="T8" fmla="*/ 73 w 107"/>
                <a:gd name="T9" fmla="*/ 148 h 151"/>
                <a:gd name="T10" fmla="*/ 76 w 107"/>
                <a:gd name="T11" fmla="*/ 141 h 151"/>
                <a:gd name="T12" fmla="*/ 80 w 107"/>
                <a:gd name="T13" fmla="*/ 135 h 151"/>
                <a:gd name="T14" fmla="*/ 33 w 107"/>
                <a:gd name="T15" fmla="*/ 136 h 151"/>
                <a:gd name="T16" fmla="*/ 81 w 107"/>
                <a:gd name="T17" fmla="*/ 133 h 151"/>
                <a:gd name="T18" fmla="*/ 80 w 107"/>
                <a:gd name="T19" fmla="*/ 134 h 151"/>
                <a:gd name="T20" fmla="*/ 31 w 107"/>
                <a:gd name="T21" fmla="*/ 133 h 151"/>
                <a:gd name="T22" fmla="*/ 72 w 107"/>
                <a:gd name="T23" fmla="*/ 132 h 151"/>
                <a:gd name="T24" fmla="*/ 75 w 107"/>
                <a:gd name="T25" fmla="*/ 133 h 151"/>
                <a:gd name="T26" fmla="*/ 56 w 107"/>
                <a:gd name="T27" fmla="*/ 130 h 151"/>
                <a:gd name="T28" fmla="*/ 48 w 107"/>
                <a:gd name="T29" fmla="*/ 142 h 151"/>
                <a:gd name="T30" fmla="*/ 54 w 107"/>
                <a:gd name="T31" fmla="*/ 148 h 151"/>
                <a:gd name="T32" fmla="*/ 60 w 107"/>
                <a:gd name="T33" fmla="*/ 142 h 151"/>
                <a:gd name="T34" fmla="*/ 72 w 107"/>
                <a:gd name="T35" fmla="*/ 129 h 151"/>
                <a:gd name="T36" fmla="*/ 77 w 107"/>
                <a:gd name="T37" fmla="*/ 130 h 151"/>
                <a:gd name="T38" fmla="*/ 56 w 107"/>
                <a:gd name="T39" fmla="*/ 127 h 151"/>
                <a:gd name="T40" fmla="*/ 45 w 107"/>
                <a:gd name="T41" fmla="*/ 131 h 151"/>
                <a:gd name="T42" fmla="*/ 60 w 107"/>
                <a:gd name="T43" fmla="*/ 130 h 151"/>
                <a:gd name="T44" fmla="*/ 0 w 107"/>
                <a:gd name="T45" fmla="*/ 93 h 151"/>
                <a:gd name="T46" fmla="*/ 100 w 107"/>
                <a:gd name="T47" fmla="*/ 64 h 151"/>
                <a:gd name="T48" fmla="*/ 89 w 107"/>
                <a:gd name="T49" fmla="*/ 98 h 151"/>
                <a:gd name="T50" fmla="*/ 73 w 107"/>
                <a:gd name="T51" fmla="*/ 128 h 151"/>
                <a:gd name="T52" fmla="*/ 79 w 107"/>
                <a:gd name="T53" fmla="*/ 127 h 151"/>
                <a:gd name="T54" fmla="*/ 103 w 107"/>
                <a:gd name="T55" fmla="*/ 66 h 151"/>
                <a:gd name="T56" fmla="*/ 100 w 107"/>
                <a:gd name="T57" fmla="*/ 63 h 151"/>
                <a:gd name="T58" fmla="*/ 107 w 107"/>
                <a:gd name="T59" fmla="*/ 62 h 151"/>
                <a:gd name="T60" fmla="*/ 53 w 107"/>
                <a:gd name="T61" fmla="*/ 54 h 151"/>
                <a:gd name="T62" fmla="*/ 19 w 107"/>
                <a:gd name="T63" fmla="*/ 68 h 151"/>
                <a:gd name="T64" fmla="*/ 31 w 107"/>
                <a:gd name="T65" fmla="*/ 98 h 151"/>
                <a:gd name="T66" fmla="*/ 45 w 107"/>
                <a:gd name="T67" fmla="*/ 128 h 151"/>
                <a:gd name="T68" fmla="*/ 60 w 107"/>
                <a:gd name="T69" fmla="*/ 126 h 151"/>
                <a:gd name="T70" fmla="*/ 53 w 107"/>
                <a:gd name="T71" fmla="*/ 54 h 151"/>
                <a:gd name="T72" fmla="*/ 16 w 107"/>
                <a:gd name="T73" fmla="*/ 57 h 151"/>
                <a:gd name="T74" fmla="*/ 41 w 107"/>
                <a:gd name="T75" fmla="*/ 54 h 151"/>
                <a:gd name="T76" fmla="*/ 59 w 107"/>
                <a:gd name="T77" fmla="*/ 53 h 151"/>
                <a:gd name="T78" fmla="*/ 53 w 107"/>
                <a:gd name="T79" fmla="*/ 49 h 151"/>
                <a:gd name="T80" fmla="*/ 101 w 107"/>
                <a:gd name="T81" fmla="*/ 54 h 151"/>
                <a:gd name="T82" fmla="*/ 107 w 107"/>
                <a:gd name="T83" fmla="*/ 49 h 151"/>
                <a:gd name="T84" fmla="*/ 92 w 107"/>
                <a:gd name="T85" fmla="*/ 11 h 151"/>
                <a:gd name="T86" fmla="*/ 73 w 107"/>
                <a:gd name="T87" fmla="*/ 2 h 151"/>
                <a:gd name="T88" fmla="*/ 66 w 107"/>
                <a:gd name="T89" fmla="*/ 1 h 151"/>
                <a:gd name="T90" fmla="*/ 64 w 107"/>
                <a:gd name="T91" fmla="*/ 1 h 151"/>
                <a:gd name="T92" fmla="*/ 35 w 107"/>
                <a:gd name="T93" fmla="*/ 3 h 151"/>
                <a:gd name="T94" fmla="*/ 4 w 107"/>
                <a:gd name="T95" fmla="*/ 23 h 151"/>
                <a:gd name="T96" fmla="*/ 27 w 107"/>
                <a:gd name="T97" fmla="*/ 6 h 151"/>
                <a:gd name="T98" fmla="*/ 18 w 107"/>
                <a:gd name="T99" fmla="*/ 55 h 151"/>
                <a:gd name="T100" fmla="*/ 54 w 107"/>
                <a:gd name="T10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151">
                  <a:moveTo>
                    <a:pt x="33" y="136"/>
                  </a:moveTo>
                  <a:cubicBezTo>
                    <a:pt x="33" y="136"/>
                    <a:pt x="33" y="136"/>
                    <a:pt x="33" y="136"/>
                  </a:cubicBezTo>
                  <a:cubicBezTo>
                    <a:pt x="34" y="138"/>
                    <a:pt x="35" y="139"/>
                    <a:pt x="36" y="140"/>
                  </a:cubicBezTo>
                  <a:cubicBezTo>
                    <a:pt x="35" y="139"/>
                    <a:pt x="34" y="138"/>
                    <a:pt x="33" y="136"/>
                  </a:cubicBezTo>
                  <a:moveTo>
                    <a:pt x="80" y="135"/>
                  </a:moveTo>
                  <a:cubicBezTo>
                    <a:pt x="79" y="136"/>
                    <a:pt x="78" y="138"/>
                    <a:pt x="77" y="139"/>
                  </a:cubicBezTo>
                  <a:cubicBezTo>
                    <a:pt x="77" y="140"/>
                    <a:pt x="77" y="141"/>
                    <a:pt x="76" y="141"/>
                  </a:cubicBezTo>
                  <a:cubicBezTo>
                    <a:pt x="75" y="143"/>
                    <a:pt x="75" y="145"/>
                    <a:pt x="74" y="146"/>
                  </a:cubicBezTo>
                  <a:cubicBezTo>
                    <a:pt x="74" y="147"/>
                    <a:pt x="74" y="147"/>
                    <a:pt x="73" y="148"/>
                  </a:cubicBezTo>
                  <a:cubicBezTo>
                    <a:pt x="73" y="148"/>
                    <a:pt x="73" y="148"/>
                    <a:pt x="73" y="148"/>
                  </a:cubicBezTo>
                  <a:cubicBezTo>
                    <a:pt x="73" y="148"/>
                    <a:pt x="73" y="149"/>
                    <a:pt x="72" y="149"/>
                  </a:cubicBezTo>
                  <a:cubicBezTo>
                    <a:pt x="72" y="150"/>
                    <a:pt x="71" y="151"/>
                    <a:pt x="70" y="151"/>
                  </a:cubicBezTo>
                  <a:cubicBezTo>
                    <a:pt x="70" y="151"/>
                    <a:pt x="70" y="151"/>
                    <a:pt x="70" y="151"/>
                  </a:cubicBezTo>
                  <a:cubicBezTo>
                    <a:pt x="71" y="151"/>
                    <a:pt x="72" y="150"/>
                    <a:pt x="72" y="149"/>
                  </a:cubicBezTo>
                  <a:cubicBezTo>
                    <a:pt x="73" y="149"/>
                    <a:pt x="73" y="148"/>
                    <a:pt x="73" y="148"/>
                  </a:cubicBezTo>
                  <a:cubicBezTo>
                    <a:pt x="73" y="148"/>
                    <a:pt x="73" y="148"/>
                    <a:pt x="73" y="148"/>
                  </a:cubicBezTo>
                  <a:cubicBezTo>
                    <a:pt x="74" y="147"/>
                    <a:pt x="74" y="147"/>
                    <a:pt x="74" y="146"/>
                  </a:cubicBezTo>
                  <a:cubicBezTo>
                    <a:pt x="75" y="145"/>
                    <a:pt x="75" y="143"/>
                    <a:pt x="76" y="141"/>
                  </a:cubicBezTo>
                  <a:cubicBezTo>
                    <a:pt x="77" y="141"/>
                    <a:pt x="77" y="140"/>
                    <a:pt x="77" y="139"/>
                  </a:cubicBezTo>
                  <a:cubicBezTo>
                    <a:pt x="78" y="138"/>
                    <a:pt x="79" y="136"/>
                    <a:pt x="80" y="135"/>
                  </a:cubicBezTo>
                  <a:cubicBezTo>
                    <a:pt x="80" y="135"/>
                    <a:pt x="80" y="135"/>
                    <a:pt x="80" y="135"/>
                  </a:cubicBezTo>
                  <a:moveTo>
                    <a:pt x="31" y="134"/>
                  </a:moveTo>
                  <a:cubicBezTo>
                    <a:pt x="31" y="134"/>
                    <a:pt x="31" y="134"/>
                    <a:pt x="31" y="134"/>
                  </a:cubicBezTo>
                  <a:cubicBezTo>
                    <a:pt x="32" y="134"/>
                    <a:pt x="32" y="135"/>
                    <a:pt x="33" y="136"/>
                  </a:cubicBezTo>
                  <a:cubicBezTo>
                    <a:pt x="33" y="136"/>
                    <a:pt x="33" y="136"/>
                    <a:pt x="33" y="136"/>
                  </a:cubicBezTo>
                  <a:cubicBezTo>
                    <a:pt x="32" y="135"/>
                    <a:pt x="32" y="134"/>
                    <a:pt x="31" y="134"/>
                  </a:cubicBezTo>
                  <a:moveTo>
                    <a:pt x="81" y="133"/>
                  </a:moveTo>
                  <a:cubicBezTo>
                    <a:pt x="81" y="133"/>
                    <a:pt x="81" y="133"/>
                    <a:pt x="81" y="134"/>
                  </a:cubicBezTo>
                  <a:cubicBezTo>
                    <a:pt x="81" y="134"/>
                    <a:pt x="80" y="134"/>
                    <a:pt x="80" y="134"/>
                  </a:cubicBezTo>
                  <a:cubicBezTo>
                    <a:pt x="80" y="134"/>
                    <a:pt x="80" y="134"/>
                    <a:pt x="80" y="134"/>
                  </a:cubicBezTo>
                  <a:cubicBezTo>
                    <a:pt x="81" y="134"/>
                    <a:pt x="81" y="133"/>
                    <a:pt x="81" y="133"/>
                  </a:cubicBezTo>
                  <a:moveTo>
                    <a:pt x="30" y="132"/>
                  </a:moveTo>
                  <a:cubicBezTo>
                    <a:pt x="30" y="133"/>
                    <a:pt x="31" y="133"/>
                    <a:pt x="31" y="133"/>
                  </a:cubicBezTo>
                  <a:cubicBezTo>
                    <a:pt x="31" y="133"/>
                    <a:pt x="31" y="133"/>
                    <a:pt x="31" y="133"/>
                  </a:cubicBezTo>
                  <a:cubicBezTo>
                    <a:pt x="31" y="133"/>
                    <a:pt x="30" y="133"/>
                    <a:pt x="30" y="132"/>
                  </a:cubicBezTo>
                  <a:moveTo>
                    <a:pt x="72" y="132"/>
                  </a:moveTo>
                  <a:cubicBezTo>
                    <a:pt x="68" y="137"/>
                    <a:pt x="68" y="144"/>
                    <a:pt x="67" y="150"/>
                  </a:cubicBezTo>
                  <a:cubicBezTo>
                    <a:pt x="68" y="150"/>
                    <a:pt x="69" y="151"/>
                    <a:pt x="70" y="151"/>
                  </a:cubicBezTo>
                  <a:cubicBezTo>
                    <a:pt x="70" y="144"/>
                    <a:pt x="73" y="138"/>
                    <a:pt x="75" y="133"/>
                  </a:cubicBezTo>
                  <a:cubicBezTo>
                    <a:pt x="74" y="132"/>
                    <a:pt x="73" y="132"/>
                    <a:pt x="72" y="132"/>
                  </a:cubicBezTo>
                  <a:moveTo>
                    <a:pt x="60" y="130"/>
                  </a:moveTo>
                  <a:cubicBezTo>
                    <a:pt x="59" y="130"/>
                    <a:pt x="57" y="130"/>
                    <a:pt x="56" y="130"/>
                  </a:cubicBezTo>
                  <a:cubicBezTo>
                    <a:pt x="53" y="131"/>
                    <a:pt x="49" y="131"/>
                    <a:pt x="46" y="132"/>
                  </a:cubicBezTo>
                  <a:cubicBezTo>
                    <a:pt x="46" y="133"/>
                    <a:pt x="46" y="135"/>
                    <a:pt x="47" y="137"/>
                  </a:cubicBezTo>
                  <a:cubicBezTo>
                    <a:pt x="47" y="138"/>
                    <a:pt x="47" y="140"/>
                    <a:pt x="48" y="142"/>
                  </a:cubicBezTo>
                  <a:cubicBezTo>
                    <a:pt x="48" y="144"/>
                    <a:pt x="48" y="146"/>
                    <a:pt x="48" y="148"/>
                  </a:cubicBezTo>
                  <a:cubicBezTo>
                    <a:pt x="49" y="148"/>
                    <a:pt x="50" y="148"/>
                    <a:pt x="51" y="148"/>
                  </a:cubicBezTo>
                  <a:cubicBezTo>
                    <a:pt x="52" y="148"/>
                    <a:pt x="53" y="148"/>
                    <a:pt x="54" y="148"/>
                  </a:cubicBezTo>
                  <a:cubicBezTo>
                    <a:pt x="56" y="148"/>
                    <a:pt x="58" y="148"/>
                    <a:pt x="60" y="148"/>
                  </a:cubicBezTo>
                  <a:cubicBezTo>
                    <a:pt x="60" y="148"/>
                    <a:pt x="60" y="146"/>
                    <a:pt x="60" y="146"/>
                  </a:cubicBezTo>
                  <a:cubicBezTo>
                    <a:pt x="60" y="145"/>
                    <a:pt x="60" y="143"/>
                    <a:pt x="60" y="142"/>
                  </a:cubicBezTo>
                  <a:cubicBezTo>
                    <a:pt x="60" y="138"/>
                    <a:pt x="60" y="134"/>
                    <a:pt x="60" y="131"/>
                  </a:cubicBezTo>
                  <a:cubicBezTo>
                    <a:pt x="60" y="130"/>
                    <a:pt x="60" y="130"/>
                    <a:pt x="60" y="130"/>
                  </a:cubicBezTo>
                  <a:moveTo>
                    <a:pt x="72" y="129"/>
                  </a:moveTo>
                  <a:cubicBezTo>
                    <a:pt x="72" y="130"/>
                    <a:pt x="72" y="130"/>
                    <a:pt x="72" y="131"/>
                  </a:cubicBezTo>
                  <a:cubicBezTo>
                    <a:pt x="73" y="131"/>
                    <a:pt x="75" y="132"/>
                    <a:pt x="76" y="132"/>
                  </a:cubicBezTo>
                  <a:cubicBezTo>
                    <a:pt x="76" y="131"/>
                    <a:pt x="77" y="131"/>
                    <a:pt x="77" y="130"/>
                  </a:cubicBezTo>
                  <a:cubicBezTo>
                    <a:pt x="77" y="130"/>
                    <a:pt x="76" y="130"/>
                    <a:pt x="76" y="130"/>
                  </a:cubicBezTo>
                  <a:cubicBezTo>
                    <a:pt x="75" y="130"/>
                    <a:pt x="74" y="129"/>
                    <a:pt x="72" y="129"/>
                  </a:cubicBezTo>
                  <a:moveTo>
                    <a:pt x="56" y="127"/>
                  </a:moveTo>
                  <a:cubicBezTo>
                    <a:pt x="56" y="127"/>
                    <a:pt x="56" y="127"/>
                    <a:pt x="56" y="127"/>
                  </a:cubicBezTo>
                  <a:cubicBezTo>
                    <a:pt x="52" y="127"/>
                    <a:pt x="48" y="127"/>
                    <a:pt x="44" y="128"/>
                  </a:cubicBezTo>
                  <a:cubicBezTo>
                    <a:pt x="45" y="129"/>
                    <a:pt x="45" y="130"/>
                    <a:pt x="45" y="131"/>
                  </a:cubicBezTo>
                  <a:cubicBezTo>
                    <a:pt x="49" y="130"/>
                    <a:pt x="53" y="130"/>
                    <a:pt x="57" y="130"/>
                  </a:cubicBezTo>
                  <a:cubicBezTo>
                    <a:pt x="58" y="130"/>
                    <a:pt x="59" y="130"/>
                    <a:pt x="60" y="130"/>
                  </a:cubicBezTo>
                  <a:cubicBezTo>
                    <a:pt x="60" y="130"/>
                    <a:pt x="60" y="130"/>
                    <a:pt x="60" y="130"/>
                  </a:cubicBezTo>
                  <a:cubicBezTo>
                    <a:pt x="60" y="127"/>
                    <a:pt x="60" y="127"/>
                    <a:pt x="60" y="127"/>
                  </a:cubicBezTo>
                  <a:cubicBezTo>
                    <a:pt x="59" y="127"/>
                    <a:pt x="58" y="127"/>
                    <a:pt x="56" y="127"/>
                  </a:cubicBezTo>
                  <a:moveTo>
                    <a:pt x="0" y="93"/>
                  </a:moveTo>
                  <a:cubicBezTo>
                    <a:pt x="3" y="100"/>
                    <a:pt x="7" y="107"/>
                    <a:pt x="13" y="113"/>
                  </a:cubicBezTo>
                  <a:cubicBezTo>
                    <a:pt x="8" y="108"/>
                    <a:pt x="4" y="101"/>
                    <a:pt x="0" y="93"/>
                  </a:cubicBezTo>
                  <a:moveTo>
                    <a:pt x="100" y="64"/>
                  </a:moveTo>
                  <a:cubicBezTo>
                    <a:pt x="99" y="67"/>
                    <a:pt x="98" y="69"/>
                    <a:pt x="97" y="72"/>
                  </a:cubicBezTo>
                  <a:cubicBezTo>
                    <a:pt x="97" y="75"/>
                    <a:pt x="96" y="78"/>
                    <a:pt x="95" y="81"/>
                  </a:cubicBezTo>
                  <a:cubicBezTo>
                    <a:pt x="93" y="86"/>
                    <a:pt x="91" y="92"/>
                    <a:pt x="89" y="98"/>
                  </a:cubicBezTo>
                  <a:cubicBezTo>
                    <a:pt x="86" y="103"/>
                    <a:pt x="83" y="108"/>
                    <a:pt x="81" y="114"/>
                  </a:cubicBezTo>
                  <a:cubicBezTo>
                    <a:pt x="78" y="118"/>
                    <a:pt x="76" y="123"/>
                    <a:pt x="73" y="128"/>
                  </a:cubicBezTo>
                  <a:cubicBezTo>
                    <a:pt x="73" y="128"/>
                    <a:pt x="73" y="128"/>
                    <a:pt x="73" y="128"/>
                  </a:cubicBezTo>
                  <a:cubicBezTo>
                    <a:pt x="74" y="129"/>
                    <a:pt x="75" y="129"/>
                    <a:pt x="76" y="129"/>
                  </a:cubicBezTo>
                  <a:cubicBezTo>
                    <a:pt x="76" y="129"/>
                    <a:pt x="77" y="129"/>
                    <a:pt x="77" y="130"/>
                  </a:cubicBezTo>
                  <a:cubicBezTo>
                    <a:pt x="78" y="129"/>
                    <a:pt x="79" y="128"/>
                    <a:pt x="79" y="127"/>
                  </a:cubicBezTo>
                  <a:cubicBezTo>
                    <a:pt x="83" y="122"/>
                    <a:pt x="97" y="107"/>
                    <a:pt x="100" y="96"/>
                  </a:cubicBezTo>
                  <a:cubicBezTo>
                    <a:pt x="103" y="90"/>
                    <a:pt x="105" y="79"/>
                    <a:pt x="106" y="68"/>
                  </a:cubicBezTo>
                  <a:cubicBezTo>
                    <a:pt x="105" y="67"/>
                    <a:pt x="104" y="66"/>
                    <a:pt x="103" y="66"/>
                  </a:cubicBezTo>
                  <a:cubicBezTo>
                    <a:pt x="102" y="65"/>
                    <a:pt x="101" y="65"/>
                    <a:pt x="100" y="64"/>
                  </a:cubicBezTo>
                  <a:moveTo>
                    <a:pt x="101" y="59"/>
                  </a:moveTo>
                  <a:cubicBezTo>
                    <a:pt x="100" y="60"/>
                    <a:pt x="100" y="61"/>
                    <a:pt x="100" y="63"/>
                  </a:cubicBezTo>
                  <a:cubicBezTo>
                    <a:pt x="101" y="64"/>
                    <a:pt x="103" y="65"/>
                    <a:pt x="104" y="66"/>
                  </a:cubicBezTo>
                  <a:cubicBezTo>
                    <a:pt x="105" y="66"/>
                    <a:pt x="106" y="66"/>
                    <a:pt x="106" y="67"/>
                  </a:cubicBezTo>
                  <a:cubicBezTo>
                    <a:pt x="106" y="65"/>
                    <a:pt x="107" y="64"/>
                    <a:pt x="107" y="62"/>
                  </a:cubicBezTo>
                  <a:cubicBezTo>
                    <a:pt x="106" y="62"/>
                    <a:pt x="105" y="61"/>
                    <a:pt x="105" y="61"/>
                  </a:cubicBezTo>
                  <a:cubicBezTo>
                    <a:pt x="103" y="60"/>
                    <a:pt x="102" y="59"/>
                    <a:pt x="101" y="59"/>
                  </a:cubicBezTo>
                  <a:moveTo>
                    <a:pt x="53" y="54"/>
                  </a:moveTo>
                  <a:cubicBezTo>
                    <a:pt x="49" y="54"/>
                    <a:pt x="44" y="54"/>
                    <a:pt x="39" y="55"/>
                  </a:cubicBezTo>
                  <a:cubicBezTo>
                    <a:pt x="32" y="56"/>
                    <a:pt x="24" y="59"/>
                    <a:pt x="17" y="62"/>
                  </a:cubicBezTo>
                  <a:cubicBezTo>
                    <a:pt x="18" y="64"/>
                    <a:pt x="18" y="66"/>
                    <a:pt x="19" y="68"/>
                  </a:cubicBezTo>
                  <a:cubicBezTo>
                    <a:pt x="19" y="71"/>
                    <a:pt x="21" y="74"/>
                    <a:pt x="22" y="77"/>
                  </a:cubicBezTo>
                  <a:cubicBezTo>
                    <a:pt x="23" y="80"/>
                    <a:pt x="25" y="84"/>
                    <a:pt x="26" y="87"/>
                  </a:cubicBezTo>
                  <a:cubicBezTo>
                    <a:pt x="28" y="91"/>
                    <a:pt x="30" y="94"/>
                    <a:pt x="31" y="98"/>
                  </a:cubicBezTo>
                  <a:cubicBezTo>
                    <a:pt x="34" y="102"/>
                    <a:pt x="36" y="106"/>
                    <a:pt x="38" y="110"/>
                  </a:cubicBezTo>
                  <a:cubicBezTo>
                    <a:pt x="40" y="113"/>
                    <a:pt x="41" y="116"/>
                    <a:pt x="42" y="119"/>
                  </a:cubicBezTo>
                  <a:cubicBezTo>
                    <a:pt x="43" y="122"/>
                    <a:pt x="43" y="125"/>
                    <a:pt x="45" y="128"/>
                  </a:cubicBezTo>
                  <a:cubicBezTo>
                    <a:pt x="48" y="127"/>
                    <a:pt x="51" y="126"/>
                    <a:pt x="55" y="126"/>
                  </a:cubicBezTo>
                  <a:cubicBezTo>
                    <a:pt x="56" y="126"/>
                    <a:pt x="56" y="126"/>
                    <a:pt x="56" y="126"/>
                  </a:cubicBezTo>
                  <a:cubicBezTo>
                    <a:pt x="58" y="126"/>
                    <a:pt x="59" y="126"/>
                    <a:pt x="60" y="126"/>
                  </a:cubicBezTo>
                  <a:cubicBezTo>
                    <a:pt x="60" y="115"/>
                    <a:pt x="58" y="103"/>
                    <a:pt x="59" y="91"/>
                  </a:cubicBezTo>
                  <a:cubicBezTo>
                    <a:pt x="59" y="79"/>
                    <a:pt x="59" y="66"/>
                    <a:pt x="59" y="54"/>
                  </a:cubicBezTo>
                  <a:cubicBezTo>
                    <a:pt x="57" y="54"/>
                    <a:pt x="55" y="54"/>
                    <a:pt x="53" y="54"/>
                  </a:cubicBezTo>
                  <a:moveTo>
                    <a:pt x="53" y="49"/>
                  </a:moveTo>
                  <a:cubicBezTo>
                    <a:pt x="49" y="49"/>
                    <a:pt x="45" y="49"/>
                    <a:pt x="41" y="50"/>
                  </a:cubicBezTo>
                  <a:cubicBezTo>
                    <a:pt x="32" y="51"/>
                    <a:pt x="24" y="53"/>
                    <a:pt x="16" y="57"/>
                  </a:cubicBezTo>
                  <a:cubicBezTo>
                    <a:pt x="16" y="58"/>
                    <a:pt x="16" y="60"/>
                    <a:pt x="17" y="62"/>
                  </a:cubicBezTo>
                  <a:cubicBezTo>
                    <a:pt x="17" y="61"/>
                    <a:pt x="17" y="61"/>
                    <a:pt x="18" y="61"/>
                  </a:cubicBezTo>
                  <a:cubicBezTo>
                    <a:pt x="25" y="58"/>
                    <a:pt x="33" y="55"/>
                    <a:pt x="41" y="54"/>
                  </a:cubicBezTo>
                  <a:cubicBezTo>
                    <a:pt x="45" y="53"/>
                    <a:pt x="49" y="53"/>
                    <a:pt x="53" y="53"/>
                  </a:cubicBezTo>
                  <a:cubicBezTo>
                    <a:pt x="55" y="53"/>
                    <a:pt x="57" y="53"/>
                    <a:pt x="59" y="53"/>
                  </a:cubicBezTo>
                  <a:cubicBezTo>
                    <a:pt x="59" y="53"/>
                    <a:pt x="59" y="53"/>
                    <a:pt x="59" y="53"/>
                  </a:cubicBezTo>
                  <a:cubicBezTo>
                    <a:pt x="59" y="53"/>
                    <a:pt x="60" y="53"/>
                    <a:pt x="60" y="53"/>
                  </a:cubicBezTo>
                  <a:cubicBezTo>
                    <a:pt x="60" y="51"/>
                    <a:pt x="60" y="50"/>
                    <a:pt x="60" y="49"/>
                  </a:cubicBezTo>
                  <a:cubicBezTo>
                    <a:pt x="58" y="49"/>
                    <a:pt x="56" y="49"/>
                    <a:pt x="53" y="49"/>
                  </a:cubicBezTo>
                  <a:moveTo>
                    <a:pt x="76" y="3"/>
                  </a:moveTo>
                  <a:cubicBezTo>
                    <a:pt x="82" y="5"/>
                    <a:pt x="88" y="7"/>
                    <a:pt x="92" y="11"/>
                  </a:cubicBezTo>
                  <a:cubicBezTo>
                    <a:pt x="100" y="23"/>
                    <a:pt x="101" y="44"/>
                    <a:pt x="101" y="54"/>
                  </a:cubicBezTo>
                  <a:cubicBezTo>
                    <a:pt x="101" y="55"/>
                    <a:pt x="101" y="57"/>
                    <a:pt x="101" y="58"/>
                  </a:cubicBezTo>
                  <a:cubicBezTo>
                    <a:pt x="103" y="59"/>
                    <a:pt x="105" y="60"/>
                    <a:pt x="107" y="61"/>
                  </a:cubicBezTo>
                  <a:cubicBezTo>
                    <a:pt x="107" y="57"/>
                    <a:pt x="107" y="53"/>
                    <a:pt x="107" y="49"/>
                  </a:cubicBezTo>
                  <a:cubicBezTo>
                    <a:pt x="106" y="42"/>
                    <a:pt x="103" y="30"/>
                    <a:pt x="101" y="20"/>
                  </a:cubicBezTo>
                  <a:cubicBezTo>
                    <a:pt x="101" y="20"/>
                    <a:pt x="101" y="20"/>
                    <a:pt x="101" y="20"/>
                  </a:cubicBezTo>
                  <a:cubicBezTo>
                    <a:pt x="98" y="16"/>
                    <a:pt x="96" y="14"/>
                    <a:pt x="92" y="11"/>
                  </a:cubicBezTo>
                  <a:cubicBezTo>
                    <a:pt x="88" y="7"/>
                    <a:pt x="82" y="5"/>
                    <a:pt x="76" y="3"/>
                  </a:cubicBezTo>
                  <a:moveTo>
                    <a:pt x="66" y="1"/>
                  </a:moveTo>
                  <a:cubicBezTo>
                    <a:pt x="68" y="1"/>
                    <a:pt x="71" y="2"/>
                    <a:pt x="73" y="2"/>
                  </a:cubicBezTo>
                  <a:cubicBezTo>
                    <a:pt x="71" y="2"/>
                    <a:pt x="68" y="1"/>
                    <a:pt x="66" y="1"/>
                  </a:cubicBezTo>
                  <a:moveTo>
                    <a:pt x="66" y="1"/>
                  </a:moveTo>
                  <a:cubicBezTo>
                    <a:pt x="66" y="1"/>
                    <a:pt x="66" y="1"/>
                    <a:pt x="66" y="1"/>
                  </a:cubicBezTo>
                  <a:cubicBezTo>
                    <a:pt x="66" y="1"/>
                    <a:pt x="66" y="1"/>
                    <a:pt x="66" y="1"/>
                  </a:cubicBezTo>
                  <a:moveTo>
                    <a:pt x="58" y="0"/>
                  </a:moveTo>
                  <a:cubicBezTo>
                    <a:pt x="60" y="0"/>
                    <a:pt x="62" y="0"/>
                    <a:pt x="64" y="1"/>
                  </a:cubicBezTo>
                  <a:cubicBezTo>
                    <a:pt x="62" y="0"/>
                    <a:pt x="60" y="0"/>
                    <a:pt x="58" y="0"/>
                  </a:cubicBezTo>
                  <a:moveTo>
                    <a:pt x="53" y="0"/>
                  </a:moveTo>
                  <a:cubicBezTo>
                    <a:pt x="47" y="0"/>
                    <a:pt x="41" y="1"/>
                    <a:pt x="35" y="3"/>
                  </a:cubicBezTo>
                  <a:cubicBezTo>
                    <a:pt x="32" y="4"/>
                    <a:pt x="30" y="5"/>
                    <a:pt x="27" y="6"/>
                  </a:cubicBezTo>
                  <a:cubicBezTo>
                    <a:pt x="18" y="10"/>
                    <a:pt x="10" y="15"/>
                    <a:pt x="4" y="23"/>
                  </a:cubicBezTo>
                  <a:cubicBezTo>
                    <a:pt x="4" y="23"/>
                    <a:pt x="4" y="23"/>
                    <a:pt x="4" y="23"/>
                  </a:cubicBezTo>
                  <a:cubicBezTo>
                    <a:pt x="4" y="23"/>
                    <a:pt x="4" y="23"/>
                    <a:pt x="4" y="23"/>
                  </a:cubicBezTo>
                  <a:cubicBezTo>
                    <a:pt x="7" y="20"/>
                    <a:pt x="10" y="17"/>
                    <a:pt x="13" y="14"/>
                  </a:cubicBezTo>
                  <a:cubicBezTo>
                    <a:pt x="17" y="11"/>
                    <a:pt x="22" y="8"/>
                    <a:pt x="27" y="6"/>
                  </a:cubicBezTo>
                  <a:cubicBezTo>
                    <a:pt x="24" y="12"/>
                    <a:pt x="16" y="28"/>
                    <a:pt x="15" y="41"/>
                  </a:cubicBezTo>
                  <a:cubicBezTo>
                    <a:pt x="15" y="47"/>
                    <a:pt x="15" y="51"/>
                    <a:pt x="16" y="56"/>
                  </a:cubicBezTo>
                  <a:cubicBezTo>
                    <a:pt x="16" y="56"/>
                    <a:pt x="17" y="55"/>
                    <a:pt x="18" y="55"/>
                  </a:cubicBezTo>
                  <a:cubicBezTo>
                    <a:pt x="30" y="50"/>
                    <a:pt x="42" y="48"/>
                    <a:pt x="55" y="48"/>
                  </a:cubicBezTo>
                  <a:cubicBezTo>
                    <a:pt x="56" y="48"/>
                    <a:pt x="58" y="48"/>
                    <a:pt x="60" y="48"/>
                  </a:cubicBezTo>
                  <a:cubicBezTo>
                    <a:pt x="60" y="29"/>
                    <a:pt x="56" y="9"/>
                    <a:pt x="54" y="0"/>
                  </a:cubicBezTo>
                  <a:cubicBezTo>
                    <a:pt x="53" y="0"/>
                    <a:pt x="53" y="0"/>
                    <a:pt x="53"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3" name="íṡḻíḍè"/>
            <p:cNvSpPr/>
            <p:nvPr userDrawn="1">
              <p:custDataLst>
                <p:tags r:id="rId51"/>
              </p:custDataLst>
            </p:nvPr>
          </p:nvSpPr>
          <p:spPr bwMode="auto">
            <a:xfrm>
              <a:off x="11075380" y="2593479"/>
              <a:ext cx="236308" cy="535631"/>
            </a:xfrm>
            <a:custGeom>
              <a:avLst/>
              <a:gdLst>
                <a:gd name="T0" fmla="*/ 5 w 58"/>
                <a:gd name="T1" fmla="*/ 113 h 131"/>
                <a:gd name="T2" fmla="*/ 0 w 58"/>
                <a:gd name="T3" fmla="*/ 131 h 131"/>
                <a:gd name="T4" fmla="*/ 0 w 58"/>
                <a:gd name="T5" fmla="*/ 131 h 131"/>
                <a:gd name="T6" fmla="*/ 0 w 58"/>
                <a:gd name="T7" fmla="*/ 131 h 131"/>
                <a:gd name="T8" fmla="*/ 0 w 58"/>
                <a:gd name="T9" fmla="*/ 131 h 131"/>
                <a:gd name="T10" fmla="*/ 2 w 58"/>
                <a:gd name="T11" fmla="*/ 129 h 131"/>
                <a:gd name="T12" fmla="*/ 3 w 58"/>
                <a:gd name="T13" fmla="*/ 128 h 131"/>
                <a:gd name="T14" fmla="*/ 3 w 58"/>
                <a:gd name="T15" fmla="*/ 128 h 131"/>
                <a:gd name="T16" fmla="*/ 4 w 58"/>
                <a:gd name="T17" fmla="*/ 126 h 131"/>
                <a:gd name="T18" fmla="*/ 6 w 58"/>
                <a:gd name="T19" fmla="*/ 121 h 131"/>
                <a:gd name="T20" fmla="*/ 7 w 58"/>
                <a:gd name="T21" fmla="*/ 119 h 131"/>
                <a:gd name="T22" fmla="*/ 10 w 58"/>
                <a:gd name="T23" fmla="*/ 115 h 131"/>
                <a:gd name="T24" fmla="*/ 10 w 58"/>
                <a:gd name="T25" fmla="*/ 115 h 131"/>
                <a:gd name="T26" fmla="*/ 5 w 58"/>
                <a:gd name="T27" fmla="*/ 113 h 131"/>
                <a:gd name="T28" fmla="*/ 7 w 58"/>
                <a:gd name="T29" fmla="*/ 110 h 131"/>
                <a:gd name="T30" fmla="*/ 6 w 58"/>
                <a:gd name="T31" fmla="*/ 112 h 131"/>
                <a:gd name="T32" fmla="*/ 10 w 58"/>
                <a:gd name="T33" fmla="*/ 114 h 131"/>
                <a:gd name="T34" fmla="*/ 11 w 58"/>
                <a:gd name="T35" fmla="*/ 114 h 131"/>
                <a:gd name="T36" fmla="*/ 11 w 58"/>
                <a:gd name="T37" fmla="*/ 113 h 131"/>
                <a:gd name="T38" fmla="*/ 12 w 58"/>
                <a:gd name="T39" fmla="*/ 112 h 131"/>
                <a:gd name="T40" fmla="*/ 12 w 58"/>
                <a:gd name="T41" fmla="*/ 112 h 131"/>
                <a:gd name="T42" fmla="*/ 12 w 58"/>
                <a:gd name="T43" fmla="*/ 112 h 131"/>
                <a:gd name="T44" fmla="*/ 7 w 58"/>
                <a:gd name="T45" fmla="*/ 110 h 131"/>
                <a:gd name="T46" fmla="*/ 31 w 58"/>
                <a:gd name="T47" fmla="*/ 0 h 131"/>
                <a:gd name="T48" fmla="*/ 31 w 58"/>
                <a:gd name="T49" fmla="*/ 0 h 131"/>
                <a:gd name="T50" fmla="*/ 37 w 58"/>
                <a:gd name="T51" fmla="*/ 29 h 131"/>
                <a:gd name="T52" fmla="*/ 37 w 58"/>
                <a:gd name="T53" fmla="*/ 41 h 131"/>
                <a:gd name="T54" fmla="*/ 37 w 58"/>
                <a:gd name="T55" fmla="*/ 41 h 131"/>
                <a:gd name="T56" fmla="*/ 46 w 58"/>
                <a:gd name="T57" fmla="*/ 48 h 131"/>
                <a:gd name="T58" fmla="*/ 46 w 58"/>
                <a:gd name="T59" fmla="*/ 49 h 131"/>
                <a:gd name="T60" fmla="*/ 37 w 58"/>
                <a:gd name="T61" fmla="*/ 42 h 131"/>
                <a:gd name="T62" fmla="*/ 36 w 58"/>
                <a:gd name="T63" fmla="*/ 47 h 131"/>
                <a:gd name="T64" fmla="*/ 40 w 58"/>
                <a:gd name="T65" fmla="*/ 49 h 131"/>
                <a:gd name="T66" fmla="*/ 46 w 58"/>
                <a:gd name="T67" fmla="*/ 52 h 131"/>
                <a:gd name="T68" fmla="*/ 45 w 58"/>
                <a:gd name="T69" fmla="*/ 53 h 131"/>
                <a:gd name="T70" fmla="*/ 45 w 58"/>
                <a:gd name="T71" fmla="*/ 53 h 131"/>
                <a:gd name="T72" fmla="*/ 39 w 58"/>
                <a:gd name="T73" fmla="*/ 49 h 131"/>
                <a:gd name="T74" fmla="*/ 36 w 58"/>
                <a:gd name="T75" fmla="*/ 48 h 131"/>
                <a:gd name="T76" fmla="*/ 30 w 58"/>
                <a:gd name="T77" fmla="*/ 76 h 131"/>
                <a:gd name="T78" fmla="*/ 9 w 58"/>
                <a:gd name="T79" fmla="*/ 107 h 131"/>
                <a:gd name="T80" fmla="*/ 7 w 58"/>
                <a:gd name="T81" fmla="*/ 110 h 131"/>
                <a:gd name="T82" fmla="*/ 12 w 58"/>
                <a:gd name="T83" fmla="*/ 111 h 131"/>
                <a:gd name="T84" fmla="*/ 13 w 58"/>
                <a:gd name="T85" fmla="*/ 111 h 131"/>
                <a:gd name="T86" fmla="*/ 15 w 58"/>
                <a:gd name="T87" fmla="*/ 109 h 131"/>
                <a:gd name="T88" fmla="*/ 16 w 58"/>
                <a:gd name="T89" fmla="*/ 107 h 131"/>
                <a:gd name="T90" fmla="*/ 19 w 58"/>
                <a:gd name="T91" fmla="*/ 104 h 131"/>
                <a:gd name="T92" fmla="*/ 22 w 58"/>
                <a:gd name="T93" fmla="*/ 101 h 131"/>
                <a:gd name="T94" fmla="*/ 28 w 58"/>
                <a:gd name="T95" fmla="*/ 95 h 131"/>
                <a:gd name="T96" fmla="*/ 29 w 58"/>
                <a:gd name="T97" fmla="*/ 94 h 131"/>
                <a:gd name="T98" fmla="*/ 30 w 58"/>
                <a:gd name="T99" fmla="*/ 93 h 131"/>
                <a:gd name="T100" fmla="*/ 42 w 58"/>
                <a:gd name="T101" fmla="*/ 20 h 131"/>
                <a:gd name="T102" fmla="*/ 31 w 58"/>
                <a:gd name="T10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131">
                  <a:moveTo>
                    <a:pt x="5" y="113"/>
                  </a:moveTo>
                  <a:cubicBezTo>
                    <a:pt x="3" y="118"/>
                    <a:pt x="0" y="124"/>
                    <a:pt x="0" y="131"/>
                  </a:cubicBezTo>
                  <a:cubicBezTo>
                    <a:pt x="0" y="131"/>
                    <a:pt x="0" y="131"/>
                    <a:pt x="0" y="131"/>
                  </a:cubicBezTo>
                  <a:cubicBezTo>
                    <a:pt x="0" y="131"/>
                    <a:pt x="0" y="131"/>
                    <a:pt x="0" y="131"/>
                  </a:cubicBezTo>
                  <a:cubicBezTo>
                    <a:pt x="0" y="131"/>
                    <a:pt x="0" y="131"/>
                    <a:pt x="0" y="131"/>
                  </a:cubicBezTo>
                  <a:cubicBezTo>
                    <a:pt x="1" y="131"/>
                    <a:pt x="2" y="130"/>
                    <a:pt x="2" y="129"/>
                  </a:cubicBezTo>
                  <a:cubicBezTo>
                    <a:pt x="3" y="129"/>
                    <a:pt x="3" y="128"/>
                    <a:pt x="3" y="128"/>
                  </a:cubicBezTo>
                  <a:cubicBezTo>
                    <a:pt x="3" y="128"/>
                    <a:pt x="3" y="128"/>
                    <a:pt x="3" y="128"/>
                  </a:cubicBezTo>
                  <a:cubicBezTo>
                    <a:pt x="4" y="127"/>
                    <a:pt x="4" y="127"/>
                    <a:pt x="4" y="126"/>
                  </a:cubicBezTo>
                  <a:cubicBezTo>
                    <a:pt x="5" y="125"/>
                    <a:pt x="5" y="123"/>
                    <a:pt x="6" y="121"/>
                  </a:cubicBezTo>
                  <a:cubicBezTo>
                    <a:pt x="7" y="121"/>
                    <a:pt x="7" y="120"/>
                    <a:pt x="7" y="119"/>
                  </a:cubicBezTo>
                  <a:cubicBezTo>
                    <a:pt x="8" y="118"/>
                    <a:pt x="9" y="116"/>
                    <a:pt x="10" y="115"/>
                  </a:cubicBezTo>
                  <a:cubicBezTo>
                    <a:pt x="10" y="115"/>
                    <a:pt x="10" y="115"/>
                    <a:pt x="10" y="115"/>
                  </a:cubicBezTo>
                  <a:cubicBezTo>
                    <a:pt x="8" y="114"/>
                    <a:pt x="7" y="113"/>
                    <a:pt x="5" y="113"/>
                  </a:cubicBezTo>
                  <a:moveTo>
                    <a:pt x="7" y="110"/>
                  </a:moveTo>
                  <a:cubicBezTo>
                    <a:pt x="7" y="111"/>
                    <a:pt x="6" y="111"/>
                    <a:pt x="6" y="112"/>
                  </a:cubicBezTo>
                  <a:cubicBezTo>
                    <a:pt x="7" y="113"/>
                    <a:pt x="9" y="113"/>
                    <a:pt x="10" y="114"/>
                  </a:cubicBezTo>
                  <a:cubicBezTo>
                    <a:pt x="10" y="114"/>
                    <a:pt x="11" y="114"/>
                    <a:pt x="11" y="114"/>
                  </a:cubicBezTo>
                  <a:cubicBezTo>
                    <a:pt x="11" y="113"/>
                    <a:pt x="11" y="113"/>
                    <a:pt x="11" y="113"/>
                  </a:cubicBezTo>
                  <a:cubicBezTo>
                    <a:pt x="11" y="113"/>
                    <a:pt x="12" y="112"/>
                    <a:pt x="12" y="112"/>
                  </a:cubicBezTo>
                  <a:cubicBezTo>
                    <a:pt x="12" y="112"/>
                    <a:pt x="12" y="112"/>
                    <a:pt x="12" y="112"/>
                  </a:cubicBezTo>
                  <a:cubicBezTo>
                    <a:pt x="12" y="112"/>
                    <a:pt x="12" y="112"/>
                    <a:pt x="12" y="112"/>
                  </a:cubicBezTo>
                  <a:cubicBezTo>
                    <a:pt x="10" y="111"/>
                    <a:pt x="9" y="111"/>
                    <a:pt x="7" y="110"/>
                  </a:cubicBezTo>
                  <a:moveTo>
                    <a:pt x="31" y="0"/>
                  </a:moveTo>
                  <a:cubicBezTo>
                    <a:pt x="31" y="0"/>
                    <a:pt x="31" y="0"/>
                    <a:pt x="31" y="0"/>
                  </a:cubicBezTo>
                  <a:cubicBezTo>
                    <a:pt x="33" y="10"/>
                    <a:pt x="36" y="22"/>
                    <a:pt x="37" y="29"/>
                  </a:cubicBezTo>
                  <a:cubicBezTo>
                    <a:pt x="37" y="33"/>
                    <a:pt x="37" y="37"/>
                    <a:pt x="37" y="41"/>
                  </a:cubicBezTo>
                  <a:cubicBezTo>
                    <a:pt x="37" y="41"/>
                    <a:pt x="37" y="41"/>
                    <a:pt x="37" y="41"/>
                  </a:cubicBezTo>
                  <a:cubicBezTo>
                    <a:pt x="41" y="43"/>
                    <a:pt x="44" y="45"/>
                    <a:pt x="46" y="48"/>
                  </a:cubicBezTo>
                  <a:cubicBezTo>
                    <a:pt x="46" y="49"/>
                    <a:pt x="46" y="49"/>
                    <a:pt x="46" y="49"/>
                  </a:cubicBezTo>
                  <a:cubicBezTo>
                    <a:pt x="43" y="46"/>
                    <a:pt x="40" y="44"/>
                    <a:pt x="37" y="42"/>
                  </a:cubicBezTo>
                  <a:cubicBezTo>
                    <a:pt x="37" y="44"/>
                    <a:pt x="36" y="45"/>
                    <a:pt x="36" y="47"/>
                  </a:cubicBezTo>
                  <a:cubicBezTo>
                    <a:pt x="38" y="48"/>
                    <a:pt x="39" y="48"/>
                    <a:pt x="40" y="49"/>
                  </a:cubicBezTo>
                  <a:cubicBezTo>
                    <a:pt x="42" y="50"/>
                    <a:pt x="44" y="51"/>
                    <a:pt x="46" y="52"/>
                  </a:cubicBezTo>
                  <a:cubicBezTo>
                    <a:pt x="46" y="52"/>
                    <a:pt x="46" y="53"/>
                    <a:pt x="45" y="53"/>
                  </a:cubicBezTo>
                  <a:cubicBezTo>
                    <a:pt x="45" y="53"/>
                    <a:pt x="45" y="53"/>
                    <a:pt x="45" y="53"/>
                  </a:cubicBezTo>
                  <a:cubicBezTo>
                    <a:pt x="43" y="51"/>
                    <a:pt x="41" y="50"/>
                    <a:pt x="39" y="49"/>
                  </a:cubicBezTo>
                  <a:cubicBezTo>
                    <a:pt x="38" y="49"/>
                    <a:pt x="37" y="48"/>
                    <a:pt x="36" y="48"/>
                  </a:cubicBezTo>
                  <a:cubicBezTo>
                    <a:pt x="35" y="59"/>
                    <a:pt x="33" y="70"/>
                    <a:pt x="30" y="76"/>
                  </a:cubicBezTo>
                  <a:cubicBezTo>
                    <a:pt x="27" y="87"/>
                    <a:pt x="13" y="102"/>
                    <a:pt x="9" y="107"/>
                  </a:cubicBezTo>
                  <a:cubicBezTo>
                    <a:pt x="9" y="108"/>
                    <a:pt x="8" y="109"/>
                    <a:pt x="7" y="110"/>
                  </a:cubicBezTo>
                  <a:cubicBezTo>
                    <a:pt x="9" y="110"/>
                    <a:pt x="11" y="110"/>
                    <a:pt x="12" y="111"/>
                  </a:cubicBezTo>
                  <a:cubicBezTo>
                    <a:pt x="12" y="111"/>
                    <a:pt x="12" y="111"/>
                    <a:pt x="13" y="111"/>
                  </a:cubicBezTo>
                  <a:cubicBezTo>
                    <a:pt x="13" y="110"/>
                    <a:pt x="14" y="109"/>
                    <a:pt x="15" y="109"/>
                  </a:cubicBezTo>
                  <a:cubicBezTo>
                    <a:pt x="15" y="108"/>
                    <a:pt x="16" y="108"/>
                    <a:pt x="16" y="107"/>
                  </a:cubicBezTo>
                  <a:cubicBezTo>
                    <a:pt x="17" y="106"/>
                    <a:pt x="18" y="105"/>
                    <a:pt x="19" y="104"/>
                  </a:cubicBezTo>
                  <a:cubicBezTo>
                    <a:pt x="20" y="103"/>
                    <a:pt x="21" y="102"/>
                    <a:pt x="22" y="101"/>
                  </a:cubicBezTo>
                  <a:cubicBezTo>
                    <a:pt x="24" y="99"/>
                    <a:pt x="26" y="97"/>
                    <a:pt x="28" y="95"/>
                  </a:cubicBezTo>
                  <a:cubicBezTo>
                    <a:pt x="29" y="94"/>
                    <a:pt x="29" y="94"/>
                    <a:pt x="29" y="94"/>
                  </a:cubicBezTo>
                  <a:cubicBezTo>
                    <a:pt x="29" y="94"/>
                    <a:pt x="30" y="93"/>
                    <a:pt x="30" y="93"/>
                  </a:cubicBezTo>
                  <a:cubicBezTo>
                    <a:pt x="36" y="86"/>
                    <a:pt x="58" y="56"/>
                    <a:pt x="42" y="20"/>
                  </a:cubicBezTo>
                  <a:cubicBezTo>
                    <a:pt x="39" y="12"/>
                    <a:pt x="36" y="5"/>
                    <a:pt x="31"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4" name="íŝḷîdé"/>
            <p:cNvSpPr/>
            <p:nvPr userDrawn="1">
              <p:custDataLst>
                <p:tags r:id="rId52"/>
              </p:custDataLst>
            </p:nvPr>
          </p:nvSpPr>
          <p:spPr bwMode="auto">
            <a:xfrm>
              <a:off x="10730763" y="2534403"/>
              <a:ext cx="250092" cy="594707"/>
            </a:xfrm>
            <a:custGeom>
              <a:avLst/>
              <a:gdLst>
                <a:gd name="T0" fmla="*/ 59 w 61"/>
                <a:gd name="T1" fmla="*/ 126 h 145"/>
                <a:gd name="T2" fmla="*/ 47 w 61"/>
                <a:gd name="T3" fmla="*/ 130 h 145"/>
                <a:gd name="T4" fmla="*/ 50 w 61"/>
                <a:gd name="T5" fmla="*/ 134 h 145"/>
                <a:gd name="T6" fmla="*/ 53 w 61"/>
                <a:gd name="T7" fmla="*/ 141 h 145"/>
                <a:gd name="T8" fmla="*/ 54 w 61"/>
                <a:gd name="T9" fmla="*/ 145 h 145"/>
                <a:gd name="T10" fmla="*/ 54 w 61"/>
                <a:gd name="T11" fmla="*/ 145 h 145"/>
                <a:gd name="T12" fmla="*/ 54 w 61"/>
                <a:gd name="T13" fmla="*/ 145 h 145"/>
                <a:gd name="T14" fmla="*/ 61 w 61"/>
                <a:gd name="T15" fmla="*/ 142 h 145"/>
                <a:gd name="T16" fmla="*/ 61 w 61"/>
                <a:gd name="T17" fmla="*/ 135 h 145"/>
                <a:gd name="T18" fmla="*/ 60 w 61"/>
                <a:gd name="T19" fmla="*/ 130 h 145"/>
                <a:gd name="T20" fmla="*/ 59 w 61"/>
                <a:gd name="T21" fmla="*/ 126 h 145"/>
                <a:gd name="T22" fmla="*/ 58 w 61"/>
                <a:gd name="T23" fmla="*/ 122 h 145"/>
                <a:gd name="T24" fmla="*/ 45 w 61"/>
                <a:gd name="T25" fmla="*/ 128 h 145"/>
                <a:gd name="T26" fmla="*/ 47 w 61"/>
                <a:gd name="T27" fmla="*/ 130 h 145"/>
                <a:gd name="T28" fmla="*/ 47 w 61"/>
                <a:gd name="T29" fmla="*/ 129 h 145"/>
                <a:gd name="T30" fmla="*/ 59 w 61"/>
                <a:gd name="T31" fmla="*/ 125 h 145"/>
                <a:gd name="T32" fmla="*/ 58 w 61"/>
                <a:gd name="T33" fmla="*/ 122 h 145"/>
                <a:gd name="T34" fmla="*/ 40 w 61"/>
                <a:gd name="T35" fmla="*/ 81 h 145"/>
                <a:gd name="T36" fmla="*/ 43 w 61"/>
                <a:gd name="T37" fmla="*/ 88 h 145"/>
                <a:gd name="T38" fmla="*/ 45 w 61"/>
                <a:gd name="T39" fmla="*/ 92 h 145"/>
                <a:gd name="T40" fmla="*/ 40 w 61"/>
                <a:gd name="T41" fmla="*/ 81 h 145"/>
                <a:gd name="T42" fmla="*/ 41 w 61"/>
                <a:gd name="T43" fmla="*/ 0 h 145"/>
                <a:gd name="T44" fmla="*/ 27 w 61"/>
                <a:gd name="T45" fmla="*/ 8 h 145"/>
                <a:gd name="T46" fmla="*/ 18 w 61"/>
                <a:gd name="T47" fmla="*/ 17 h 145"/>
                <a:gd name="T48" fmla="*/ 18 w 61"/>
                <a:gd name="T49" fmla="*/ 17 h 145"/>
                <a:gd name="T50" fmla="*/ 14 w 61"/>
                <a:gd name="T51" fmla="*/ 87 h 145"/>
                <a:gd name="T52" fmla="*/ 27 w 61"/>
                <a:gd name="T53" fmla="*/ 107 h 145"/>
                <a:gd name="T54" fmla="*/ 27 w 61"/>
                <a:gd name="T55" fmla="*/ 107 h 145"/>
                <a:gd name="T56" fmla="*/ 44 w 61"/>
                <a:gd name="T57" fmla="*/ 126 h 145"/>
                <a:gd name="T58" fmla="*/ 45 w 61"/>
                <a:gd name="T59" fmla="*/ 127 h 145"/>
                <a:gd name="T60" fmla="*/ 58 w 61"/>
                <a:gd name="T61" fmla="*/ 122 h 145"/>
                <a:gd name="T62" fmla="*/ 55 w 61"/>
                <a:gd name="T63" fmla="*/ 113 h 145"/>
                <a:gd name="T64" fmla="*/ 51 w 61"/>
                <a:gd name="T65" fmla="*/ 104 h 145"/>
                <a:gd name="T66" fmla="*/ 42 w 61"/>
                <a:gd name="T67" fmla="*/ 88 h 145"/>
                <a:gd name="T68" fmla="*/ 35 w 61"/>
                <a:gd name="T69" fmla="*/ 70 h 145"/>
                <a:gd name="T70" fmla="*/ 32 w 61"/>
                <a:gd name="T71" fmla="*/ 63 h 145"/>
                <a:gd name="T72" fmla="*/ 30 w 61"/>
                <a:gd name="T73" fmla="*/ 56 h 145"/>
                <a:gd name="T74" fmla="*/ 29 w 61"/>
                <a:gd name="T75" fmla="*/ 57 h 145"/>
                <a:gd name="T76" fmla="*/ 9 w 61"/>
                <a:gd name="T77" fmla="*/ 70 h 145"/>
                <a:gd name="T78" fmla="*/ 9 w 61"/>
                <a:gd name="T79" fmla="*/ 70 h 145"/>
                <a:gd name="T80" fmla="*/ 9 w 61"/>
                <a:gd name="T81" fmla="*/ 70 h 145"/>
                <a:gd name="T82" fmla="*/ 31 w 61"/>
                <a:gd name="T83" fmla="*/ 56 h 145"/>
                <a:gd name="T84" fmla="*/ 30 w 61"/>
                <a:gd name="T85" fmla="*/ 51 h 145"/>
                <a:gd name="T86" fmla="*/ 30 w 61"/>
                <a:gd name="T87" fmla="*/ 51 h 145"/>
                <a:gd name="T88" fmla="*/ 18 w 61"/>
                <a:gd name="T89" fmla="*/ 57 h 145"/>
                <a:gd name="T90" fmla="*/ 8 w 61"/>
                <a:gd name="T91" fmla="*/ 65 h 145"/>
                <a:gd name="T92" fmla="*/ 8 w 61"/>
                <a:gd name="T93" fmla="*/ 65 h 145"/>
                <a:gd name="T94" fmla="*/ 8 w 61"/>
                <a:gd name="T95" fmla="*/ 64 h 145"/>
                <a:gd name="T96" fmla="*/ 19 w 61"/>
                <a:gd name="T97" fmla="*/ 55 h 145"/>
                <a:gd name="T98" fmla="*/ 30 w 61"/>
                <a:gd name="T99" fmla="*/ 50 h 145"/>
                <a:gd name="T100" fmla="*/ 29 w 61"/>
                <a:gd name="T101" fmla="*/ 35 h 145"/>
                <a:gd name="T102" fmla="*/ 41 w 61"/>
                <a:gd name="T10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1" h="145">
                  <a:moveTo>
                    <a:pt x="59" y="126"/>
                  </a:moveTo>
                  <a:cubicBezTo>
                    <a:pt x="55" y="127"/>
                    <a:pt x="51" y="128"/>
                    <a:pt x="47" y="130"/>
                  </a:cubicBezTo>
                  <a:cubicBezTo>
                    <a:pt x="48" y="132"/>
                    <a:pt x="49" y="133"/>
                    <a:pt x="50" y="134"/>
                  </a:cubicBezTo>
                  <a:cubicBezTo>
                    <a:pt x="52" y="137"/>
                    <a:pt x="53" y="139"/>
                    <a:pt x="53" y="141"/>
                  </a:cubicBezTo>
                  <a:cubicBezTo>
                    <a:pt x="54" y="142"/>
                    <a:pt x="53" y="144"/>
                    <a:pt x="54" y="145"/>
                  </a:cubicBezTo>
                  <a:cubicBezTo>
                    <a:pt x="54" y="145"/>
                    <a:pt x="54" y="145"/>
                    <a:pt x="54" y="145"/>
                  </a:cubicBezTo>
                  <a:cubicBezTo>
                    <a:pt x="54" y="145"/>
                    <a:pt x="54" y="145"/>
                    <a:pt x="54" y="145"/>
                  </a:cubicBezTo>
                  <a:cubicBezTo>
                    <a:pt x="55" y="144"/>
                    <a:pt x="56" y="143"/>
                    <a:pt x="61" y="142"/>
                  </a:cubicBezTo>
                  <a:cubicBezTo>
                    <a:pt x="61" y="140"/>
                    <a:pt x="61" y="137"/>
                    <a:pt x="61" y="135"/>
                  </a:cubicBezTo>
                  <a:cubicBezTo>
                    <a:pt x="60" y="133"/>
                    <a:pt x="60" y="131"/>
                    <a:pt x="60" y="130"/>
                  </a:cubicBezTo>
                  <a:cubicBezTo>
                    <a:pt x="59" y="128"/>
                    <a:pt x="59" y="127"/>
                    <a:pt x="59" y="126"/>
                  </a:cubicBezTo>
                  <a:moveTo>
                    <a:pt x="58" y="122"/>
                  </a:moveTo>
                  <a:cubicBezTo>
                    <a:pt x="54" y="123"/>
                    <a:pt x="49" y="125"/>
                    <a:pt x="45" y="128"/>
                  </a:cubicBezTo>
                  <a:cubicBezTo>
                    <a:pt x="46" y="128"/>
                    <a:pt x="46" y="129"/>
                    <a:pt x="47" y="130"/>
                  </a:cubicBezTo>
                  <a:cubicBezTo>
                    <a:pt x="47" y="130"/>
                    <a:pt x="47" y="130"/>
                    <a:pt x="47" y="129"/>
                  </a:cubicBezTo>
                  <a:cubicBezTo>
                    <a:pt x="51" y="127"/>
                    <a:pt x="55" y="126"/>
                    <a:pt x="59" y="125"/>
                  </a:cubicBezTo>
                  <a:cubicBezTo>
                    <a:pt x="59" y="124"/>
                    <a:pt x="59" y="123"/>
                    <a:pt x="58" y="122"/>
                  </a:cubicBezTo>
                  <a:moveTo>
                    <a:pt x="40" y="81"/>
                  </a:moveTo>
                  <a:cubicBezTo>
                    <a:pt x="41" y="84"/>
                    <a:pt x="42" y="86"/>
                    <a:pt x="43" y="88"/>
                  </a:cubicBezTo>
                  <a:cubicBezTo>
                    <a:pt x="44" y="89"/>
                    <a:pt x="45" y="90"/>
                    <a:pt x="45" y="92"/>
                  </a:cubicBezTo>
                  <a:cubicBezTo>
                    <a:pt x="44" y="88"/>
                    <a:pt x="42" y="85"/>
                    <a:pt x="40" y="81"/>
                  </a:cubicBezTo>
                  <a:moveTo>
                    <a:pt x="41" y="0"/>
                  </a:moveTo>
                  <a:cubicBezTo>
                    <a:pt x="36" y="2"/>
                    <a:pt x="31" y="5"/>
                    <a:pt x="27" y="8"/>
                  </a:cubicBezTo>
                  <a:cubicBezTo>
                    <a:pt x="24" y="11"/>
                    <a:pt x="21" y="14"/>
                    <a:pt x="18" y="17"/>
                  </a:cubicBezTo>
                  <a:cubicBezTo>
                    <a:pt x="18" y="17"/>
                    <a:pt x="18" y="17"/>
                    <a:pt x="18" y="17"/>
                  </a:cubicBezTo>
                  <a:cubicBezTo>
                    <a:pt x="0" y="39"/>
                    <a:pt x="4" y="66"/>
                    <a:pt x="14" y="87"/>
                  </a:cubicBezTo>
                  <a:cubicBezTo>
                    <a:pt x="18" y="95"/>
                    <a:pt x="22" y="102"/>
                    <a:pt x="27" y="107"/>
                  </a:cubicBezTo>
                  <a:cubicBezTo>
                    <a:pt x="27" y="107"/>
                    <a:pt x="27" y="107"/>
                    <a:pt x="27" y="107"/>
                  </a:cubicBezTo>
                  <a:cubicBezTo>
                    <a:pt x="34" y="114"/>
                    <a:pt x="40" y="121"/>
                    <a:pt x="44" y="126"/>
                  </a:cubicBezTo>
                  <a:cubicBezTo>
                    <a:pt x="44" y="127"/>
                    <a:pt x="45" y="127"/>
                    <a:pt x="45" y="127"/>
                  </a:cubicBezTo>
                  <a:cubicBezTo>
                    <a:pt x="49" y="125"/>
                    <a:pt x="53" y="123"/>
                    <a:pt x="58" y="122"/>
                  </a:cubicBezTo>
                  <a:cubicBezTo>
                    <a:pt x="57" y="119"/>
                    <a:pt x="56" y="116"/>
                    <a:pt x="55" y="113"/>
                  </a:cubicBezTo>
                  <a:cubicBezTo>
                    <a:pt x="54" y="110"/>
                    <a:pt x="53" y="107"/>
                    <a:pt x="51" y="104"/>
                  </a:cubicBezTo>
                  <a:cubicBezTo>
                    <a:pt x="49" y="98"/>
                    <a:pt x="45" y="93"/>
                    <a:pt x="42" y="88"/>
                  </a:cubicBezTo>
                  <a:cubicBezTo>
                    <a:pt x="39" y="82"/>
                    <a:pt x="37" y="76"/>
                    <a:pt x="35" y="70"/>
                  </a:cubicBezTo>
                  <a:cubicBezTo>
                    <a:pt x="34" y="68"/>
                    <a:pt x="32" y="65"/>
                    <a:pt x="32" y="63"/>
                  </a:cubicBezTo>
                  <a:cubicBezTo>
                    <a:pt x="31" y="61"/>
                    <a:pt x="31" y="59"/>
                    <a:pt x="30" y="56"/>
                  </a:cubicBezTo>
                  <a:cubicBezTo>
                    <a:pt x="30" y="57"/>
                    <a:pt x="29" y="57"/>
                    <a:pt x="29" y="57"/>
                  </a:cubicBezTo>
                  <a:cubicBezTo>
                    <a:pt x="22" y="61"/>
                    <a:pt x="15" y="64"/>
                    <a:pt x="9" y="70"/>
                  </a:cubicBezTo>
                  <a:cubicBezTo>
                    <a:pt x="9" y="70"/>
                    <a:pt x="9" y="70"/>
                    <a:pt x="9" y="70"/>
                  </a:cubicBezTo>
                  <a:cubicBezTo>
                    <a:pt x="9" y="70"/>
                    <a:pt x="9" y="70"/>
                    <a:pt x="9" y="70"/>
                  </a:cubicBezTo>
                  <a:cubicBezTo>
                    <a:pt x="15" y="63"/>
                    <a:pt x="23" y="59"/>
                    <a:pt x="31" y="56"/>
                  </a:cubicBezTo>
                  <a:cubicBezTo>
                    <a:pt x="30" y="54"/>
                    <a:pt x="30" y="52"/>
                    <a:pt x="30" y="51"/>
                  </a:cubicBezTo>
                  <a:cubicBezTo>
                    <a:pt x="30" y="51"/>
                    <a:pt x="30" y="51"/>
                    <a:pt x="30" y="51"/>
                  </a:cubicBezTo>
                  <a:cubicBezTo>
                    <a:pt x="26" y="52"/>
                    <a:pt x="22" y="54"/>
                    <a:pt x="18" y="57"/>
                  </a:cubicBezTo>
                  <a:cubicBezTo>
                    <a:pt x="15" y="59"/>
                    <a:pt x="12" y="62"/>
                    <a:pt x="8" y="65"/>
                  </a:cubicBezTo>
                  <a:cubicBezTo>
                    <a:pt x="8" y="65"/>
                    <a:pt x="8" y="65"/>
                    <a:pt x="8" y="65"/>
                  </a:cubicBezTo>
                  <a:cubicBezTo>
                    <a:pt x="8" y="65"/>
                    <a:pt x="8" y="64"/>
                    <a:pt x="8" y="64"/>
                  </a:cubicBezTo>
                  <a:cubicBezTo>
                    <a:pt x="12" y="61"/>
                    <a:pt x="15" y="58"/>
                    <a:pt x="19" y="55"/>
                  </a:cubicBezTo>
                  <a:cubicBezTo>
                    <a:pt x="23" y="53"/>
                    <a:pt x="26" y="51"/>
                    <a:pt x="30" y="50"/>
                  </a:cubicBezTo>
                  <a:cubicBezTo>
                    <a:pt x="29" y="45"/>
                    <a:pt x="29" y="41"/>
                    <a:pt x="29" y="35"/>
                  </a:cubicBezTo>
                  <a:cubicBezTo>
                    <a:pt x="30" y="22"/>
                    <a:pt x="38" y="6"/>
                    <a:pt x="41"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5" name="îś1ïḋé"/>
            <p:cNvSpPr/>
            <p:nvPr userDrawn="1">
              <p:custDataLst>
                <p:tags r:id="rId53"/>
              </p:custDataLst>
            </p:nvPr>
          </p:nvSpPr>
          <p:spPr bwMode="auto">
            <a:xfrm>
              <a:off x="11010394" y="2510771"/>
              <a:ext cx="141785" cy="608493"/>
            </a:xfrm>
            <a:custGeom>
              <a:avLst/>
              <a:gdLst>
                <a:gd name="T0" fmla="*/ 6 w 35"/>
                <a:gd name="T1" fmla="*/ 130 h 149"/>
                <a:gd name="T2" fmla="*/ 6 w 35"/>
                <a:gd name="T3" fmla="*/ 131 h 149"/>
                <a:gd name="T4" fmla="*/ 6 w 35"/>
                <a:gd name="T5" fmla="*/ 143 h 149"/>
                <a:gd name="T6" fmla="*/ 6 w 35"/>
                <a:gd name="T7" fmla="*/ 147 h 149"/>
                <a:gd name="T8" fmla="*/ 6 w 35"/>
                <a:gd name="T9" fmla="*/ 148 h 149"/>
                <a:gd name="T10" fmla="*/ 9 w 35"/>
                <a:gd name="T11" fmla="*/ 149 h 149"/>
                <a:gd name="T12" fmla="*/ 12 w 35"/>
                <a:gd name="T13" fmla="*/ 131 h 149"/>
                <a:gd name="T14" fmla="*/ 6 w 35"/>
                <a:gd name="T15" fmla="*/ 130 h 149"/>
                <a:gd name="T16" fmla="*/ 6 w 35"/>
                <a:gd name="T17" fmla="*/ 127 h 149"/>
                <a:gd name="T18" fmla="*/ 6 w 35"/>
                <a:gd name="T19" fmla="*/ 130 h 149"/>
                <a:gd name="T20" fmla="*/ 12 w 35"/>
                <a:gd name="T21" fmla="*/ 130 h 149"/>
                <a:gd name="T22" fmla="*/ 13 w 35"/>
                <a:gd name="T23" fmla="*/ 128 h 149"/>
                <a:gd name="T24" fmla="*/ 6 w 35"/>
                <a:gd name="T25" fmla="*/ 127 h 149"/>
                <a:gd name="T26" fmla="*/ 6 w 35"/>
                <a:gd name="T27" fmla="*/ 54 h 149"/>
                <a:gd name="T28" fmla="*/ 5 w 35"/>
                <a:gd name="T29" fmla="*/ 91 h 149"/>
                <a:gd name="T30" fmla="*/ 7 w 35"/>
                <a:gd name="T31" fmla="*/ 126 h 149"/>
                <a:gd name="T32" fmla="*/ 13 w 35"/>
                <a:gd name="T33" fmla="*/ 127 h 149"/>
                <a:gd name="T34" fmla="*/ 15 w 35"/>
                <a:gd name="T35" fmla="*/ 119 h 149"/>
                <a:gd name="T36" fmla="*/ 32 w 35"/>
                <a:gd name="T37" fmla="*/ 71 h 149"/>
                <a:gd name="T38" fmla="*/ 34 w 35"/>
                <a:gd name="T39" fmla="*/ 60 h 149"/>
                <a:gd name="T40" fmla="*/ 6 w 35"/>
                <a:gd name="T41" fmla="*/ 54 h 149"/>
                <a:gd name="T42" fmla="*/ 6 w 35"/>
                <a:gd name="T43" fmla="*/ 49 h 149"/>
                <a:gd name="T44" fmla="*/ 6 w 35"/>
                <a:gd name="T45" fmla="*/ 53 h 149"/>
                <a:gd name="T46" fmla="*/ 6 w 35"/>
                <a:gd name="T47" fmla="*/ 53 h 149"/>
                <a:gd name="T48" fmla="*/ 6 w 35"/>
                <a:gd name="T49" fmla="*/ 53 h 149"/>
                <a:gd name="T50" fmla="*/ 6 w 35"/>
                <a:gd name="T51" fmla="*/ 53 h 149"/>
                <a:gd name="T52" fmla="*/ 14 w 35"/>
                <a:gd name="T53" fmla="*/ 54 h 149"/>
                <a:gd name="T54" fmla="*/ 34 w 35"/>
                <a:gd name="T55" fmla="*/ 59 h 149"/>
                <a:gd name="T56" fmla="*/ 34 w 35"/>
                <a:gd name="T57" fmla="*/ 54 h 149"/>
                <a:gd name="T58" fmla="*/ 6 w 35"/>
                <a:gd name="T59" fmla="*/ 49 h 149"/>
                <a:gd name="T60" fmla="*/ 1 w 35"/>
                <a:gd name="T61" fmla="*/ 0 h 149"/>
                <a:gd name="T62" fmla="*/ 0 w 35"/>
                <a:gd name="T63" fmla="*/ 0 h 149"/>
                <a:gd name="T64" fmla="*/ 0 w 35"/>
                <a:gd name="T65" fmla="*/ 0 h 149"/>
                <a:gd name="T66" fmla="*/ 6 w 35"/>
                <a:gd name="T67" fmla="*/ 48 h 149"/>
                <a:gd name="T68" fmla="*/ 16 w 35"/>
                <a:gd name="T69" fmla="*/ 49 h 149"/>
                <a:gd name="T70" fmla="*/ 34 w 35"/>
                <a:gd name="T71" fmla="*/ 53 h 149"/>
                <a:gd name="T72" fmla="*/ 21 w 35"/>
                <a:gd name="T73" fmla="*/ 2 h 149"/>
                <a:gd name="T74" fmla="*/ 21 w 35"/>
                <a:gd name="T75" fmla="*/ 2 h 149"/>
                <a:gd name="T76" fmla="*/ 19 w 35"/>
                <a:gd name="T77" fmla="*/ 2 h 149"/>
                <a:gd name="T78" fmla="*/ 12 w 35"/>
                <a:gd name="T79" fmla="*/ 1 h 149"/>
                <a:gd name="T80" fmla="*/ 12 w 35"/>
                <a:gd name="T81" fmla="*/ 1 h 149"/>
                <a:gd name="T82" fmla="*/ 12 w 35"/>
                <a:gd name="T83" fmla="*/ 1 h 149"/>
                <a:gd name="T84" fmla="*/ 10 w 35"/>
                <a:gd name="T85" fmla="*/ 1 h 149"/>
                <a:gd name="T86" fmla="*/ 4 w 35"/>
                <a:gd name="T87" fmla="*/ 0 h 149"/>
                <a:gd name="T88" fmla="*/ 1 w 35"/>
                <a:gd name="T8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 h="149">
                  <a:moveTo>
                    <a:pt x="6" y="130"/>
                  </a:moveTo>
                  <a:cubicBezTo>
                    <a:pt x="6" y="130"/>
                    <a:pt x="6" y="131"/>
                    <a:pt x="6" y="131"/>
                  </a:cubicBezTo>
                  <a:cubicBezTo>
                    <a:pt x="6" y="135"/>
                    <a:pt x="6" y="139"/>
                    <a:pt x="6" y="143"/>
                  </a:cubicBezTo>
                  <a:cubicBezTo>
                    <a:pt x="6" y="144"/>
                    <a:pt x="6" y="146"/>
                    <a:pt x="6" y="147"/>
                  </a:cubicBezTo>
                  <a:cubicBezTo>
                    <a:pt x="6" y="148"/>
                    <a:pt x="6" y="148"/>
                    <a:pt x="6" y="148"/>
                  </a:cubicBezTo>
                  <a:cubicBezTo>
                    <a:pt x="7" y="149"/>
                    <a:pt x="8" y="149"/>
                    <a:pt x="9" y="149"/>
                  </a:cubicBezTo>
                  <a:cubicBezTo>
                    <a:pt x="10" y="144"/>
                    <a:pt x="11" y="137"/>
                    <a:pt x="12" y="131"/>
                  </a:cubicBezTo>
                  <a:cubicBezTo>
                    <a:pt x="10" y="131"/>
                    <a:pt x="8" y="130"/>
                    <a:pt x="6" y="130"/>
                  </a:cubicBezTo>
                  <a:moveTo>
                    <a:pt x="6" y="127"/>
                  </a:moveTo>
                  <a:cubicBezTo>
                    <a:pt x="6" y="130"/>
                    <a:pt x="6" y="130"/>
                    <a:pt x="6" y="130"/>
                  </a:cubicBezTo>
                  <a:cubicBezTo>
                    <a:pt x="8" y="130"/>
                    <a:pt x="10" y="130"/>
                    <a:pt x="12" y="130"/>
                  </a:cubicBezTo>
                  <a:cubicBezTo>
                    <a:pt x="12" y="129"/>
                    <a:pt x="12" y="129"/>
                    <a:pt x="13" y="128"/>
                  </a:cubicBezTo>
                  <a:cubicBezTo>
                    <a:pt x="10" y="127"/>
                    <a:pt x="8" y="127"/>
                    <a:pt x="6" y="127"/>
                  </a:cubicBezTo>
                  <a:moveTo>
                    <a:pt x="6" y="54"/>
                  </a:moveTo>
                  <a:cubicBezTo>
                    <a:pt x="6" y="66"/>
                    <a:pt x="6" y="79"/>
                    <a:pt x="5" y="91"/>
                  </a:cubicBezTo>
                  <a:cubicBezTo>
                    <a:pt x="5" y="103"/>
                    <a:pt x="7" y="115"/>
                    <a:pt x="7" y="126"/>
                  </a:cubicBezTo>
                  <a:cubicBezTo>
                    <a:pt x="9" y="127"/>
                    <a:pt x="11" y="127"/>
                    <a:pt x="13" y="127"/>
                  </a:cubicBezTo>
                  <a:cubicBezTo>
                    <a:pt x="14" y="124"/>
                    <a:pt x="14" y="121"/>
                    <a:pt x="15" y="119"/>
                  </a:cubicBezTo>
                  <a:cubicBezTo>
                    <a:pt x="18" y="115"/>
                    <a:pt x="24" y="100"/>
                    <a:pt x="32" y="71"/>
                  </a:cubicBezTo>
                  <a:cubicBezTo>
                    <a:pt x="33" y="67"/>
                    <a:pt x="33" y="63"/>
                    <a:pt x="34" y="60"/>
                  </a:cubicBezTo>
                  <a:cubicBezTo>
                    <a:pt x="25" y="57"/>
                    <a:pt x="16" y="55"/>
                    <a:pt x="6" y="54"/>
                  </a:cubicBezTo>
                  <a:moveTo>
                    <a:pt x="6" y="49"/>
                  </a:moveTo>
                  <a:cubicBezTo>
                    <a:pt x="6" y="50"/>
                    <a:pt x="6" y="51"/>
                    <a:pt x="6" y="53"/>
                  </a:cubicBezTo>
                  <a:cubicBezTo>
                    <a:pt x="6" y="53"/>
                    <a:pt x="6" y="53"/>
                    <a:pt x="6" y="53"/>
                  </a:cubicBezTo>
                  <a:cubicBezTo>
                    <a:pt x="6" y="53"/>
                    <a:pt x="6" y="53"/>
                    <a:pt x="6" y="53"/>
                  </a:cubicBezTo>
                  <a:cubicBezTo>
                    <a:pt x="6" y="53"/>
                    <a:pt x="6" y="53"/>
                    <a:pt x="6" y="53"/>
                  </a:cubicBezTo>
                  <a:cubicBezTo>
                    <a:pt x="9" y="53"/>
                    <a:pt x="11" y="54"/>
                    <a:pt x="14" y="54"/>
                  </a:cubicBezTo>
                  <a:cubicBezTo>
                    <a:pt x="20" y="55"/>
                    <a:pt x="27" y="57"/>
                    <a:pt x="34" y="59"/>
                  </a:cubicBezTo>
                  <a:cubicBezTo>
                    <a:pt x="34" y="57"/>
                    <a:pt x="34" y="56"/>
                    <a:pt x="34" y="54"/>
                  </a:cubicBezTo>
                  <a:cubicBezTo>
                    <a:pt x="25" y="52"/>
                    <a:pt x="15" y="50"/>
                    <a:pt x="6" y="49"/>
                  </a:cubicBezTo>
                  <a:moveTo>
                    <a:pt x="1" y="0"/>
                  </a:moveTo>
                  <a:cubicBezTo>
                    <a:pt x="1" y="0"/>
                    <a:pt x="0" y="0"/>
                    <a:pt x="0" y="0"/>
                  </a:cubicBezTo>
                  <a:cubicBezTo>
                    <a:pt x="0" y="0"/>
                    <a:pt x="0" y="0"/>
                    <a:pt x="0" y="0"/>
                  </a:cubicBezTo>
                  <a:cubicBezTo>
                    <a:pt x="2" y="9"/>
                    <a:pt x="6" y="29"/>
                    <a:pt x="6" y="48"/>
                  </a:cubicBezTo>
                  <a:cubicBezTo>
                    <a:pt x="9" y="49"/>
                    <a:pt x="13" y="49"/>
                    <a:pt x="16" y="49"/>
                  </a:cubicBezTo>
                  <a:cubicBezTo>
                    <a:pt x="22" y="50"/>
                    <a:pt x="28" y="52"/>
                    <a:pt x="34" y="53"/>
                  </a:cubicBezTo>
                  <a:cubicBezTo>
                    <a:pt x="35" y="30"/>
                    <a:pt x="27" y="9"/>
                    <a:pt x="21" y="2"/>
                  </a:cubicBezTo>
                  <a:cubicBezTo>
                    <a:pt x="21" y="2"/>
                    <a:pt x="21" y="2"/>
                    <a:pt x="21" y="2"/>
                  </a:cubicBezTo>
                  <a:cubicBezTo>
                    <a:pt x="20" y="2"/>
                    <a:pt x="20" y="2"/>
                    <a:pt x="19" y="2"/>
                  </a:cubicBezTo>
                  <a:cubicBezTo>
                    <a:pt x="17" y="2"/>
                    <a:pt x="14" y="1"/>
                    <a:pt x="12" y="1"/>
                  </a:cubicBezTo>
                  <a:cubicBezTo>
                    <a:pt x="12" y="1"/>
                    <a:pt x="12" y="1"/>
                    <a:pt x="12" y="1"/>
                  </a:cubicBezTo>
                  <a:cubicBezTo>
                    <a:pt x="12" y="1"/>
                    <a:pt x="12" y="1"/>
                    <a:pt x="12" y="1"/>
                  </a:cubicBezTo>
                  <a:cubicBezTo>
                    <a:pt x="11" y="1"/>
                    <a:pt x="11" y="1"/>
                    <a:pt x="10" y="1"/>
                  </a:cubicBezTo>
                  <a:cubicBezTo>
                    <a:pt x="8" y="0"/>
                    <a:pt x="6" y="0"/>
                    <a:pt x="4" y="0"/>
                  </a:cubicBezTo>
                  <a:cubicBezTo>
                    <a:pt x="3" y="0"/>
                    <a:pt x="2" y="0"/>
                    <a:pt x="1"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6" name="îşļîḑê"/>
            <p:cNvSpPr/>
            <p:nvPr userDrawn="1">
              <p:custDataLst>
                <p:tags r:id="rId54"/>
              </p:custDataLst>
            </p:nvPr>
          </p:nvSpPr>
          <p:spPr bwMode="auto">
            <a:xfrm>
              <a:off x="11045841" y="2518648"/>
              <a:ext cx="155570" cy="606523"/>
            </a:xfrm>
            <a:custGeom>
              <a:avLst/>
              <a:gdLst>
                <a:gd name="T0" fmla="*/ 3 w 38"/>
                <a:gd name="T1" fmla="*/ 129 h 148"/>
                <a:gd name="T2" fmla="*/ 0 w 38"/>
                <a:gd name="T3" fmla="*/ 147 h 148"/>
                <a:gd name="T4" fmla="*/ 3 w 38"/>
                <a:gd name="T5" fmla="*/ 148 h 148"/>
                <a:gd name="T6" fmla="*/ 8 w 38"/>
                <a:gd name="T7" fmla="*/ 130 h 148"/>
                <a:gd name="T8" fmla="*/ 3 w 38"/>
                <a:gd name="T9" fmla="*/ 129 h 148"/>
                <a:gd name="T10" fmla="*/ 4 w 38"/>
                <a:gd name="T11" fmla="*/ 126 h 148"/>
                <a:gd name="T12" fmla="*/ 3 w 38"/>
                <a:gd name="T13" fmla="*/ 128 h 148"/>
                <a:gd name="T14" fmla="*/ 9 w 38"/>
                <a:gd name="T15" fmla="*/ 129 h 148"/>
                <a:gd name="T16" fmla="*/ 9 w 38"/>
                <a:gd name="T17" fmla="*/ 127 h 148"/>
                <a:gd name="T18" fmla="*/ 6 w 38"/>
                <a:gd name="T19" fmla="*/ 126 h 148"/>
                <a:gd name="T20" fmla="*/ 4 w 38"/>
                <a:gd name="T21" fmla="*/ 126 h 148"/>
                <a:gd name="T22" fmla="*/ 10 w 38"/>
                <a:gd name="T23" fmla="*/ 126 h 148"/>
                <a:gd name="T24" fmla="*/ 10 w 38"/>
                <a:gd name="T25" fmla="*/ 126 h 148"/>
                <a:gd name="T26" fmla="*/ 10 w 38"/>
                <a:gd name="T27" fmla="*/ 126 h 148"/>
                <a:gd name="T28" fmla="*/ 10 w 38"/>
                <a:gd name="T29" fmla="*/ 126 h 148"/>
                <a:gd name="T30" fmla="*/ 10 w 38"/>
                <a:gd name="T31" fmla="*/ 126 h 148"/>
                <a:gd name="T32" fmla="*/ 25 w 38"/>
                <a:gd name="T33" fmla="*/ 58 h 148"/>
                <a:gd name="T34" fmla="*/ 23 w 38"/>
                <a:gd name="T35" fmla="*/ 69 h 148"/>
                <a:gd name="T36" fmla="*/ 6 w 38"/>
                <a:gd name="T37" fmla="*/ 117 h 148"/>
                <a:gd name="T38" fmla="*/ 4 w 38"/>
                <a:gd name="T39" fmla="*/ 125 h 148"/>
                <a:gd name="T40" fmla="*/ 6 w 38"/>
                <a:gd name="T41" fmla="*/ 126 h 148"/>
                <a:gd name="T42" fmla="*/ 9 w 38"/>
                <a:gd name="T43" fmla="*/ 126 h 148"/>
                <a:gd name="T44" fmla="*/ 9 w 38"/>
                <a:gd name="T45" fmla="*/ 126 h 148"/>
                <a:gd name="T46" fmla="*/ 17 w 38"/>
                <a:gd name="T47" fmla="*/ 112 h 148"/>
                <a:gd name="T48" fmla="*/ 25 w 38"/>
                <a:gd name="T49" fmla="*/ 95 h 148"/>
                <a:gd name="T50" fmla="*/ 31 w 38"/>
                <a:gd name="T51" fmla="*/ 79 h 148"/>
                <a:gd name="T52" fmla="*/ 33 w 38"/>
                <a:gd name="T53" fmla="*/ 71 h 148"/>
                <a:gd name="T54" fmla="*/ 35 w 38"/>
                <a:gd name="T55" fmla="*/ 66 h 148"/>
                <a:gd name="T56" fmla="*/ 36 w 38"/>
                <a:gd name="T57" fmla="*/ 62 h 148"/>
                <a:gd name="T58" fmla="*/ 36 w 38"/>
                <a:gd name="T59" fmla="*/ 62 h 148"/>
                <a:gd name="T60" fmla="*/ 27 w 38"/>
                <a:gd name="T61" fmla="*/ 58 h 148"/>
                <a:gd name="T62" fmla="*/ 25 w 38"/>
                <a:gd name="T63" fmla="*/ 58 h 148"/>
                <a:gd name="T64" fmla="*/ 25 w 38"/>
                <a:gd name="T65" fmla="*/ 52 h 148"/>
                <a:gd name="T66" fmla="*/ 25 w 38"/>
                <a:gd name="T67" fmla="*/ 57 h 148"/>
                <a:gd name="T68" fmla="*/ 30 w 38"/>
                <a:gd name="T69" fmla="*/ 59 h 148"/>
                <a:gd name="T70" fmla="*/ 37 w 38"/>
                <a:gd name="T71" fmla="*/ 61 h 148"/>
                <a:gd name="T72" fmla="*/ 38 w 38"/>
                <a:gd name="T73" fmla="*/ 57 h 148"/>
                <a:gd name="T74" fmla="*/ 29 w 38"/>
                <a:gd name="T75" fmla="*/ 53 h 148"/>
                <a:gd name="T76" fmla="*/ 25 w 38"/>
                <a:gd name="T77" fmla="*/ 52 h 148"/>
                <a:gd name="T78" fmla="*/ 12 w 38"/>
                <a:gd name="T79" fmla="*/ 0 h 148"/>
                <a:gd name="T80" fmla="*/ 12 w 38"/>
                <a:gd name="T81" fmla="*/ 0 h 148"/>
                <a:gd name="T82" fmla="*/ 25 w 38"/>
                <a:gd name="T83" fmla="*/ 51 h 148"/>
                <a:gd name="T84" fmla="*/ 34 w 38"/>
                <a:gd name="T85" fmla="*/ 54 h 148"/>
                <a:gd name="T86" fmla="*/ 38 w 38"/>
                <a:gd name="T87" fmla="*/ 56 h 148"/>
                <a:gd name="T88" fmla="*/ 38 w 38"/>
                <a:gd name="T89" fmla="*/ 52 h 148"/>
                <a:gd name="T90" fmla="*/ 29 w 38"/>
                <a:gd name="T91" fmla="*/ 9 h 148"/>
                <a:gd name="T92" fmla="*/ 13 w 38"/>
                <a:gd name="T93" fmla="*/ 1 h 148"/>
                <a:gd name="T94" fmla="*/ 12 w 38"/>
                <a:gd name="T9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 h="148">
                  <a:moveTo>
                    <a:pt x="3" y="129"/>
                  </a:moveTo>
                  <a:cubicBezTo>
                    <a:pt x="2" y="135"/>
                    <a:pt x="1" y="142"/>
                    <a:pt x="0" y="147"/>
                  </a:cubicBezTo>
                  <a:cubicBezTo>
                    <a:pt x="1" y="147"/>
                    <a:pt x="2" y="147"/>
                    <a:pt x="3" y="148"/>
                  </a:cubicBezTo>
                  <a:cubicBezTo>
                    <a:pt x="4" y="142"/>
                    <a:pt x="4" y="135"/>
                    <a:pt x="8" y="130"/>
                  </a:cubicBezTo>
                  <a:cubicBezTo>
                    <a:pt x="7" y="129"/>
                    <a:pt x="5" y="129"/>
                    <a:pt x="3" y="129"/>
                  </a:cubicBezTo>
                  <a:moveTo>
                    <a:pt x="4" y="126"/>
                  </a:moveTo>
                  <a:cubicBezTo>
                    <a:pt x="3" y="127"/>
                    <a:pt x="3" y="127"/>
                    <a:pt x="3" y="128"/>
                  </a:cubicBezTo>
                  <a:cubicBezTo>
                    <a:pt x="5" y="128"/>
                    <a:pt x="7" y="128"/>
                    <a:pt x="9" y="129"/>
                  </a:cubicBezTo>
                  <a:cubicBezTo>
                    <a:pt x="9" y="128"/>
                    <a:pt x="9" y="128"/>
                    <a:pt x="9" y="127"/>
                  </a:cubicBezTo>
                  <a:cubicBezTo>
                    <a:pt x="8" y="127"/>
                    <a:pt x="7" y="126"/>
                    <a:pt x="6" y="126"/>
                  </a:cubicBezTo>
                  <a:cubicBezTo>
                    <a:pt x="5" y="126"/>
                    <a:pt x="4" y="126"/>
                    <a:pt x="4" y="126"/>
                  </a:cubicBezTo>
                  <a:moveTo>
                    <a:pt x="10" y="126"/>
                  </a:moveTo>
                  <a:cubicBezTo>
                    <a:pt x="10" y="126"/>
                    <a:pt x="10" y="126"/>
                    <a:pt x="10" y="126"/>
                  </a:cubicBezTo>
                  <a:cubicBezTo>
                    <a:pt x="10" y="126"/>
                    <a:pt x="10" y="126"/>
                    <a:pt x="10" y="126"/>
                  </a:cubicBezTo>
                  <a:cubicBezTo>
                    <a:pt x="10" y="126"/>
                    <a:pt x="10" y="126"/>
                    <a:pt x="10" y="126"/>
                  </a:cubicBezTo>
                  <a:cubicBezTo>
                    <a:pt x="10" y="126"/>
                    <a:pt x="10" y="126"/>
                    <a:pt x="10" y="126"/>
                  </a:cubicBezTo>
                  <a:moveTo>
                    <a:pt x="25" y="58"/>
                  </a:moveTo>
                  <a:cubicBezTo>
                    <a:pt x="24" y="61"/>
                    <a:pt x="24" y="65"/>
                    <a:pt x="23" y="69"/>
                  </a:cubicBezTo>
                  <a:cubicBezTo>
                    <a:pt x="15" y="98"/>
                    <a:pt x="9" y="113"/>
                    <a:pt x="6" y="117"/>
                  </a:cubicBezTo>
                  <a:cubicBezTo>
                    <a:pt x="5" y="119"/>
                    <a:pt x="5" y="122"/>
                    <a:pt x="4" y="125"/>
                  </a:cubicBezTo>
                  <a:cubicBezTo>
                    <a:pt x="5" y="125"/>
                    <a:pt x="5" y="125"/>
                    <a:pt x="6" y="126"/>
                  </a:cubicBezTo>
                  <a:cubicBezTo>
                    <a:pt x="7" y="126"/>
                    <a:pt x="8" y="126"/>
                    <a:pt x="9" y="126"/>
                  </a:cubicBezTo>
                  <a:cubicBezTo>
                    <a:pt x="9" y="126"/>
                    <a:pt x="9" y="126"/>
                    <a:pt x="9" y="126"/>
                  </a:cubicBezTo>
                  <a:cubicBezTo>
                    <a:pt x="12" y="122"/>
                    <a:pt x="14" y="117"/>
                    <a:pt x="17" y="112"/>
                  </a:cubicBezTo>
                  <a:cubicBezTo>
                    <a:pt x="19" y="106"/>
                    <a:pt x="23" y="101"/>
                    <a:pt x="25" y="95"/>
                  </a:cubicBezTo>
                  <a:cubicBezTo>
                    <a:pt x="27" y="90"/>
                    <a:pt x="29" y="84"/>
                    <a:pt x="31" y="79"/>
                  </a:cubicBezTo>
                  <a:cubicBezTo>
                    <a:pt x="32" y="76"/>
                    <a:pt x="32" y="73"/>
                    <a:pt x="33" y="71"/>
                  </a:cubicBezTo>
                  <a:cubicBezTo>
                    <a:pt x="34" y="69"/>
                    <a:pt x="34" y="68"/>
                    <a:pt x="35" y="66"/>
                  </a:cubicBezTo>
                  <a:cubicBezTo>
                    <a:pt x="35" y="65"/>
                    <a:pt x="36" y="64"/>
                    <a:pt x="36" y="62"/>
                  </a:cubicBezTo>
                  <a:cubicBezTo>
                    <a:pt x="36" y="62"/>
                    <a:pt x="36" y="62"/>
                    <a:pt x="36" y="62"/>
                  </a:cubicBezTo>
                  <a:cubicBezTo>
                    <a:pt x="33" y="61"/>
                    <a:pt x="30" y="59"/>
                    <a:pt x="27" y="58"/>
                  </a:cubicBezTo>
                  <a:cubicBezTo>
                    <a:pt x="26" y="58"/>
                    <a:pt x="25" y="58"/>
                    <a:pt x="25" y="58"/>
                  </a:cubicBezTo>
                  <a:moveTo>
                    <a:pt x="25" y="52"/>
                  </a:moveTo>
                  <a:cubicBezTo>
                    <a:pt x="25" y="54"/>
                    <a:pt x="25" y="55"/>
                    <a:pt x="25" y="57"/>
                  </a:cubicBezTo>
                  <a:cubicBezTo>
                    <a:pt x="27" y="57"/>
                    <a:pt x="28" y="58"/>
                    <a:pt x="30" y="59"/>
                  </a:cubicBezTo>
                  <a:cubicBezTo>
                    <a:pt x="32" y="60"/>
                    <a:pt x="34" y="60"/>
                    <a:pt x="37" y="61"/>
                  </a:cubicBezTo>
                  <a:cubicBezTo>
                    <a:pt x="37" y="59"/>
                    <a:pt x="37" y="58"/>
                    <a:pt x="38" y="57"/>
                  </a:cubicBezTo>
                  <a:cubicBezTo>
                    <a:pt x="35" y="55"/>
                    <a:pt x="32" y="54"/>
                    <a:pt x="29" y="53"/>
                  </a:cubicBezTo>
                  <a:cubicBezTo>
                    <a:pt x="28" y="53"/>
                    <a:pt x="27" y="53"/>
                    <a:pt x="25" y="52"/>
                  </a:cubicBezTo>
                  <a:moveTo>
                    <a:pt x="12" y="0"/>
                  </a:moveTo>
                  <a:cubicBezTo>
                    <a:pt x="12" y="0"/>
                    <a:pt x="12" y="0"/>
                    <a:pt x="12" y="0"/>
                  </a:cubicBezTo>
                  <a:cubicBezTo>
                    <a:pt x="18" y="7"/>
                    <a:pt x="26" y="28"/>
                    <a:pt x="25" y="51"/>
                  </a:cubicBezTo>
                  <a:cubicBezTo>
                    <a:pt x="28" y="52"/>
                    <a:pt x="31" y="53"/>
                    <a:pt x="34" y="54"/>
                  </a:cubicBezTo>
                  <a:cubicBezTo>
                    <a:pt x="35" y="55"/>
                    <a:pt x="36" y="55"/>
                    <a:pt x="38" y="56"/>
                  </a:cubicBezTo>
                  <a:cubicBezTo>
                    <a:pt x="38" y="55"/>
                    <a:pt x="38" y="53"/>
                    <a:pt x="38" y="52"/>
                  </a:cubicBezTo>
                  <a:cubicBezTo>
                    <a:pt x="38" y="42"/>
                    <a:pt x="37" y="21"/>
                    <a:pt x="29" y="9"/>
                  </a:cubicBezTo>
                  <a:cubicBezTo>
                    <a:pt x="25" y="5"/>
                    <a:pt x="19" y="3"/>
                    <a:pt x="13" y="1"/>
                  </a:cubicBezTo>
                  <a:cubicBezTo>
                    <a:pt x="12" y="1"/>
                    <a:pt x="12" y="1"/>
                    <a:pt x="12"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7" name="ïṥļîďé"/>
            <p:cNvSpPr/>
            <p:nvPr userDrawn="1">
              <p:custDataLst>
                <p:tags r:id="rId55"/>
              </p:custDataLst>
            </p:nvPr>
          </p:nvSpPr>
          <p:spPr bwMode="auto">
            <a:xfrm>
              <a:off x="10764240" y="2707694"/>
              <a:ext cx="498216" cy="92555"/>
            </a:xfrm>
            <a:custGeom>
              <a:avLst/>
              <a:gdLst>
                <a:gd name="T0" fmla="*/ 61 w 122"/>
                <a:gd name="T1" fmla="*/ 0 h 23"/>
                <a:gd name="T2" fmla="*/ 24 w 122"/>
                <a:gd name="T3" fmla="*/ 7 h 23"/>
                <a:gd name="T4" fmla="*/ 22 w 122"/>
                <a:gd name="T5" fmla="*/ 8 h 23"/>
                <a:gd name="T6" fmla="*/ 11 w 122"/>
                <a:gd name="T7" fmla="*/ 13 h 23"/>
                <a:gd name="T8" fmla="*/ 0 w 122"/>
                <a:gd name="T9" fmla="*/ 22 h 23"/>
                <a:gd name="T10" fmla="*/ 0 w 122"/>
                <a:gd name="T11" fmla="*/ 23 h 23"/>
                <a:gd name="T12" fmla="*/ 0 w 122"/>
                <a:gd name="T13" fmla="*/ 23 h 23"/>
                <a:gd name="T14" fmla="*/ 10 w 122"/>
                <a:gd name="T15" fmla="*/ 15 h 23"/>
                <a:gd name="T16" fmla="*/ 22 w 122"/>
                <a:gd name="T17" fmla="*/ 9 h 23"/>
                <a:gd name="T18" fmla="*/ 22 w 122"/>
                <a:gd name="T19" fmla="*/ 9 h 23"/>
                <a:gd name="T20" fmla="*/ 47 w 122"/>
                <a:gd name="T21" fmla="*/ 2 h 23"/>
                <a:gd name="T22" fmla="*/ 59 w 122"/>
                <a:gd name="T23" fmla="*/ 1 h 23"/>
                <a:gd name="T24" fmla="*/ 66 w 122"/>
                <a:gd name="T25" fmla="*/ 1 h 23"/>
                <a:gd name="T26" fmla="*/ 94 w 122"/>
                <a:gd name="T27" fmla="*/ 6 h 23"/>
                <a:gd name="T28" fmla="*/ 98 w 122"/>
                <a:gd name="T29" fmla="*/ 7 h 23"/>
                <a:gd name="T30" fmla="*/ 107 w 122"/>
                <a:gd name="T31" fmla="*/ 11 h 23"/>
                <a:gd name="T32" fmla="*/ 107 w 122"/>
                <a:gd name="T33" fmla="*/ 11 h 23"/>
                <a:gd name="T34" fmla="*/ 111 w 122"/>
                <a:gd name="T35" fmla="*/ 13 h 23"/>
                <a:gd name="T36" fmla="*/ 113 w 122"/>
                <a:gd name="T37" fmla="*/ 14 h 23"/>
                <a:gd name="T38" fmla="*/ 122 w 122"/>
                <a:gd name="T39" fmla="*/ 21 h 23"/>
                <a:gd name="T40" fmla="*/ 122 w 122"/>
                <a:gd name="T41" fmla="*/ 20 h 23"/>
                <a:gd name="T42" fmla="*/ 113 w 122"/>
                <a:gd name="T43" fmla="*/ 13 h 23"/>
                <a:gd name="T44" fmla="*/ 113 w 122"/>
                <a:gd name="T45" fmla="*/ 13 h 23"/>
                <a:gd name="T46" fmla="*/ 107 w 122"/>
                <a:gd name="T47" fmla="*/ 10 h 23"/>
                <a:gd name="T48" fmla="*/ 107 w 122"/>
                <a:gd name="T49" fmla="*/ 10 h 23"/>
                <a:gd name="T50" fmla="*/ 103 w 122"/>
                <a:gd name="T51" fmla="*/ 8 h 23"/>
                <a:gd name="T52" fmla="*/ 94 w 122"/>
                <a:gd name="T53" fmla="*/ 5 h 23"/>
                <a:gd name="T54" fmla="*/ 76 w 122"/>
                <a:gd name="T55" fmla="*/ 1 h 23"/>
                <a:gd name="T56" fmla="*/ 66 w 122"/>
                <a:gd name="T57" fmla="*/ 0 h 23"/>
                <a:gd name="T58" fmla="*/ 61 w 122"/>
                <a:gd name="T5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2" h="23">
                  <a:moveTo>
                    <a:pt x="61" y="0"/>
                  </a:moveTo>
                  <a:cubicBezTo>
                    <a:pt x="48" y="0"/>
                    <a:pt x="36" y="2"/>
                    <a:pt x="24" y="7"/>
                  </a:cubicBezTo>
                  <a:cubicBezTo>
                    <a:pt x="23" y="7"/>
                    <a:pt x="22" y="8"/>
                    <a:pt x="22" y="8"/>
                  </a:cubicBezTo>
                  <a:cubicBezTo>
                    <a:pt x="18" y="9"/>
                    <a:pt x="15" y="11"/>
                    <a:pt x="11" y="13"/>
                  </a:cubicBezTo>
                  <a:cubicBezTo>
                    <a:pt x="7" y="16"/>
                    <a:pt x="4" y="19"/>
                    <a:pt x="0" y="22"/>
                  </a:cubicBezTo>
                  <a:cubicBezTo>
                    <a:pt x="0" y="22"/>
                    <a:pt x="0" y="23"/>
                    <a:pt x="0" y="23"/>
                  </a:cubicBezTo>
                  <a:cubicBezTo>
                    <a:pt x="0" y="23"/>
                    <a:pt x="0" y="23"/>
                    <a:pt x="0" y="23"/>
                  </a:cubicBezTo>
                  <a:cubicBezTo>
                    <a:pt x="4" y="20"/>
                    <a:pt x="7" y="17"/>
                    <a:pt x="10" y="15"/>
                  </a:cubicBezTo>
                  <a:cubicBezTo>
                    <a:pt x="14" y="12"/>
                    <a:pt x="18" y="10"/>
                    <a:pt x="22" y="9"/>
                  </a:cubicBezTo>
                  <a:cubicBezTo>
                    <a:pt x="22" y="9"/>
                    <a:pt x="22" y="9"/>
                    <a:pt x="22" y="9"/>
                  </a:cubicBezTo>
                  <a:cubicBezTo>
                    <a:pt x="30" y="5"/>
                    <a:pt x="38" y="3"/>
                    <a:pt x="47" y="2"/>
                  </a:cubicBezTo>
                  <a:cubicBezTo>
                    <a:pt x="51" y="1"/>
                    <a:pt x="55" y="1"/>
                    <a:pt x="59" y="1"/>
                  </a:cubicBezTo>
                  <a:cubicBezTo>
                    <a:pt x="62" y="1"/>
                    <a:pt x="64" y="1"/>
                    <a:pt x="66" y="1"/>
                  </a:cubicBezTo>
                  <a:cubicBezTo>
                    <a:pt x="75" y="2"/>
                    <a:pt x="85" y="4"/>
                    <a:pt x="94" y="6"/>
                  </a:cubicBezTo>
                  <a:cubicBezTo>
                    <a:pt x="96" y="7"/>
                    <a:pt x="97" y="7"/>
                    <a:pt x="98" y="7"/>
                  </a:cubicBezTo>
                  <a:cubicBezTo>
                    <a:pt x="101" y="8"/>
                    <a:pt x="104" y="9"/>
                    <a:pt x="107" y="11"/>
                  </a:cubicBezTo>
                  <a:cubicBezTo>
                    <a:pt x="107" y="11"/>
                    <a:pt x="107" y="11"/>
                    <a:pt x="107" y="11"/>
                  </a:cubicBezTo>
                  <a:cubicBezTo>
                    <a:pt x="108" y="11"/>
                    <a:pt x="109" y="12"/>
                    <a:pt x="111" y="13"/>
                  </a:cubicBezTo>
                  <a:cubicBezTo>
                    <a:pt x="111" y="13"/>
                    <a:pt x="112" y="14"/>
                    <a:pt x="113" y="14"/>
                  </a:cubicBezTo>
                  <a:cubicBezTo>
                    <a:pt x="116" y="16"/>
                    <a:pt x="119" y="18"/>
                    <a:pt x="122" y="21"/>
                  </a:cubicBezTo>
                  <a:cubicBezTo>
                    <a:pt x="122" y="20"/>
                    <a:pt x="122" y="20"/>
                    <a:pt x="122" y="20"/>
                  </a:cubicBezTo>
                  <a:cubicBezTo>
                    <a:pt x="120" y="17"/>
                    <a:pt x="117" y="15"/>
                    <a:pt x="113" y="13"/>
                  </a:cubicBezTo>
                  <a:cubicBezTo>
                    <a:pt x="113" y="13"/>
                    <a:pt x="113" y="13"/>
                    <a:pt x="113" y="13"/>
                  </a:cubicBezTo>
                  <a:cubicBezTo>
                    <a:pt x="111" y="12"/>
                    <a:pt x="109" y="11"/>
                    <a:pt x="107" y="10"/>
                  </a:cubicBezTo>
                  <a:cubicBezTo>
                    <a:pt x="107" y="10"/>
                    <a:pt x="107" y="10"/>
                    <a:pt x="107" y="10"/>
                  </a:cubicBezTo>
                  <a:cubicBezTo>
                    <a:pt x="105" y="9"/>
                    <a:pt x="104" y="9"/>
                    <a:pt x="103" y="8"/>
                  </a:cubicBezTo>
                  <a:cubicBezTo>
                    <a:pt x="100" y="7"/>
                    <a:pt x="97" y="6"/>
                    <a:pt x="94" y="5"/>
                  </a:cubicBezTo>
                  <a:cubicBezTo>
                    <a:pt x="88" y="4"/>
                    <a:pt x="82" y="2"/>
                    <a:pt x="76" y="1"/>
                  </a:cubicBezTo>
                  <a:cubicBezTo>
                    <a:pt x="73" y="1"/>
                    <a:pt x="69" y="1"/>
                    <a:pt x="66" y="0"/>
                  </a:cubicBezTo>
                  <a:cubicBezTo>
                    <a:pt x="64" y="0"/>
                    <a:pt x="62" y="0"/>
                    <a:pt x="61"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8" name="î$ḷîḓe"/>
            <p:cNvSpPr/>
            <p:nvPr userDrawn="1">
              <p:custDataLst>
                <p:tags r:id="rId56"/>
              </p:custDataLst>
            </p:nvPr>
          </p:nvSpPr>
          <p:spPr bwMode="auto">
            <a:xfrm>
              <a:off x="10768180" y="2727387"/>
              <a:ext cx="494278" cy="94523"/>
            </a:xfrm>
            <a:custGeom>
              <a:avLst/>
              <a:gdLst>
                <a:gd name="T0" fmla="*/ 65 w 121"/>
                <a:gd name="T1" fmla="*/ 0 h 23"/>
                <a:gd name="T2" fmla="*/ 65 w 121"/>
                <a:gd name="T3" fmla="*/ 1 h 23"/>
                <a:gd name="T4" fmla="*/ 93 w 121"/>
                <a:gd name="T5" fmla="*/ 7 h 23"/>
                <a:gd name="T6" fmla="*/ 95 w 121"/>
                <a:gd name="T7" fmla="*/ 7 h 23"/>
                <a:gd name="T8" fmla="*/ 104 w 121"/>
                <a:gd name="T9" fmla="*/ 11 h 23"/>
                <a:gd name="T10" fmla="*/ 104 w 121"/>
                <a:gd name="T11" fmla="*/ 11 h 23"/>
                <a:gd name="T12" fmla="*/ 105 w 121"/>
                <a:gd name="T13" fmla="*/ 11 h 23"/>
                <a:gd name="T14" fmla="*/ 105 w 121"/>
                <a:gd name="T15" fmla="*/ 11 h 23"/>
                <a:gd name="T16" fmla="*/ 108 w 121"/>
                <a:gd name="T17" fmla="*/ 13 h 23"/>
                <a:gd name="T18" fmla="*/ 111 w 121"/>
                <a:gd name="T19" fmla="*/ 15 h 23"/>
                <a:gd name="T20" fmla="*/ 114 w 121"/>
                <a:gd name="T21" fmla="*/ 16 h 23"/>
                <a:gd name="T22" fmla="*/ 120 w 121"/>
                <a:gd name="T23" fmla="*/ 20 h 23"/>
                <a:gd name="T24" fmla="*/ 120 w 121"/>
                <a:gd name="T25" fmla="*/ 20 h 23"/>
                <a:gd name="T26" fmla="*/ 121 w 121"/>
                <a:gd name="T27" fmla="*/ 19 h 23"/>
                <a:gd name="T28" fmla="*/ 115 w 121"/>
                <a:gd name="T29" fmla="*/ 16 h 23"/>
                <a:gd name="T30" fmla="*/ 111 w 121"/>
                <a:gd name="T31" fmla="*/ 14 h 23"/>
                <a:gd name="T32" fmla="*/ 109 w 121"/>
                <a:gd name="T33" fmla="*/ 13 h 23"/>
                <a:gd name="T34" fmla="*/ 105 w 121"/>
                <a:gd name="T35" fmla="*/ 10 h 23"/>
                <a:gd name="T36" fmla="*/ 105 w 121"/>
                <a:gd name="T37" fmla="*/ 10 h 23"/>
                <a:gd name="T38" fmla="*/ 98 w 121"/>
                <a:gd name="T39" fmla="*/ 8 h 23"/>
                <a:gd name="T40" fmla="*/ 93 w 121"/>
                <a:gd name="T41" fmla="*/ 6 h 23"/>
                <a:gd name="T42" fmla="*/ 73 w 121"/>
                <a:gd name="T43" fmla="*/ 1 h 23"/>
                <a:gd name="T44" fmla="*/ 65 w 121"/>
                <a:gd name="T45" fmla="*/ 0 h 23"/>
                <a:gd name="T46" fmla="*/ 58 w 121"/>
                <a:gd name="T47" fmla="*/ 0 h 23"/>
                <a:gd name="T48" fmla="*/ 46 w 121"/>
                <a:gd name="T49" fmla="*/ 1 h 23"/>
                <a:gd name="T50" fmla="*/ 23 w 121"/>
                <a:gd name="T51" fmla="*/ 8 h 23"/>
                <a:gd name="T52" fmla="*/ 22 w 121"/>
                <a:gd name="T53" fmla="*/ 9 h 23"/>
                <a:gd name="T54" fmla="*/ 0 w 121"/>
                <a:gd name="T55" fmla="*/ 23 h 23"/>
                <a:gd name="T56" fmla="*/ 0 w 121"/>
                <a:gd name="T57" fmla="*/ 23 h 23"/>
                <a:gd name="T58" fmla="*/ 0 w 121"/>
                <a:gd name="T59" fmla="*/ 23 h 23"/>
                <a:gd name="T60" fmla="*/ 20 w 121"/>
                <a:gd name="T61" fmla="*/ 10 h 23"/>
                <a:gd name="T62" fmla="*/ 21 w 121"/>
                <a:gd name="T63" fmla="*/ 9 h 23"/>
                <a:gd name="T64" fmla="*/ 21 w 121"/>
                <a:gd name="T65" fmla="*/ 9 h 23"/>
                <a:gd name="T66" fmla="*/ 22 w 121"/>
                <a:gd name="T67" fmla="*/ 9 h 23"/>
                <a:gd name="T68" fmla="*/ 22 w 121"/>
                <a:gd name="T69" fmla="*/ 9 h 23"/>
                <a:gd name="T70" fmla="*/ 22 w 121"/>
                <a:gd name="T71" fmla="*/ 9 h 23"/>
                <a:gd name="T72" fmla="*/ 44 w 121"/>
                <a:gd name="T73" fmla="*/ 2 h 23"/>
                <a:gd name="T74" fmla="*/ 58 w 121"/>
                <a:gd name="T75" fmla="*/ 1 h 23"/>
                <a:gd name="T76" fmla="*/ 64 w 121"/>
                <a:gd name="T77" fmla="*/ 1 h 23"/>
                <a:gd name="T78" fmla="*/ 64 w 121"/>
                <a:gd name="T79" fmla="*/ 0 h 23"/>
                <a:gd name="T80" fmla="*/ 58 w 121"/>
                <a:gd name="T8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23">
                  <a:moveTo>
                    <a:pt x="65" y="0"/>
                  </a:moveTo>
                  <a:cubicBezTo>
                    <a:pt x="65" y="0"/>
                    <a:pt x="65" y="1"/>
                    <a:pt x="65" y="1"/>
                  </a:cubicBezTo>
                  <a:cubicBezTo>
                    <a:pt x="75" y="2"/>
                    <a:pt x="84" y="4"/>
                    <a:pt x="93" y="7"/>
                  </a:cubicBezTo>
                  <a:cubicBezTo>
                    <a:pt x="93" y="7"/>
                    <a:pt x="94" y="7"/>
                    <a:pt x="95" y="7"/>
                  </a:cubicBezTo>
                  <a:cubicBezTo>
                    <a:pt x="98" y="8"/>
                    <a:pt x="101" y="10"/>
                    <a:pt x="104" y="11"/>
                  </a:cubicBezTo>
                  <a:cubicBezTo>
                    <a:pt x="104" y="11"/>
                    <a:pt x="104" y="11"/>
                    <a:pt x="104" y="11"/>
                  </a:cubicBezTo>
                  <a:cubicBezTo>
                    <a:pt x="104" y="11"/>
                    <a:pt x="105" y="11"/>
                    <a:pt x="105" y="11"/>
                  </a:cubicBezTo>
                  <a:cubicBezTo>
                    <a:pt x="105" y="11"/>
                    <a:pt x="105" y="11"/>
                    <a:pt x="105" y="11"/>
                  </a:cubicBezTo>
                  <a:cubicBezTo>
                    <a:pt x="106" y="12"/>
                    <a:pt x="107" y="12"/>
                    <a:pt x="108" y="13"/>
                  </a:cubicBezTo>
                  <a:cubicBezTo>
                    <a:pt x="109" y="13"/>
                    <a:pt x="110" y="14"/>
                    <a:pt x="111" y="15"/>
                  </a:cubicBezTo>
                  <a:cubicBezTo>
                    <a:pt x="112" y="15"/>
                    <a:pt x="113" y="16"/>
                    <a:pt x="114" y="16"/>
                  </a:cubicBezTo>
                  <a:cubicBezTo>
                    <a:pt x="116" y="17"/>
                    <a:pt x="118" y="18"/>
                    <a:pt x="120" y="20"/>
                  </a:cubicBezTo>
                  <a:cubicBezTo>
                    <a:pt x="120" y="20"/>
                    <a:pt x="120" y="20"/>
                    <a:pt x="120" y="20"/>
                  </a:cubicBezTo>
                  <a:cubicBezTo>
                    <a:pt x="121" y="20"/>
                    <a:pt x="121" y="19"/>
                    <a:pt x="121" y="19"/>
                  </a:cubicBezTo>
                  <a:cubicBezTo>
                    <a:pt x="119" y="18"/>
                    <a:pt x="117" y="17"/>
                    <a:pt x="115" y="16"/>
                  </a:cubicBezTo>
                  <a:cubicBezTo>
                    <a:pt x="114" y="15"/>
                    <a:pt x="113" y="15"/>
                    <a:pt x="111" y="14"/>
                  </a:cubicBezTo>
                  <a:cubicBezTo>
                    <a:pt x="111" y="13"/>
                    <a:pt x="110" y="13"/>
                    <a:pt x="109" y="13"/>
                  </a:cubicBezTo>
                  <a:cubicBezTo>
                    <a:pt x="108" y="12"/>
                    <a:pt x="106" y="11"/>
                    <a:pt x="105" y="10"/>
                  </a:cubicBezTo>
                  <a:cubicBezTo>
                    <a:pt x="105" y="10"/>
                    <a:pt x="105" y="10"/>
                    <a:pt x="105" y="10"/>
                  </a:cubicBezTo>
                  <a:cubicBezTo>
                    <a:pt x="102" y="9"/>
                    <a:pt x="100" y="9"/>
                    <a:pt x="98" y="8"/>
                  </a:cubicBezTo>
                  <a:cubicBezTo>
                    <a:pt x="96" y="7"/>
                    <a:pt x="95" y="6"/>
                    <a:pt x="93" y="6"/>
                  </a:cubicBezTo>
                  <a:cubicBezTo>
                    <a:pt x="86" y="4"/>
                    <a:pt x="79" y="2"/>
                    <a:pt x="73" y="1"/>
                  </a:cubicBezTo>
                  <a:cubicBezTo>
                    <a:pt x="70" y="1"/>
                    <a:pt x="68" y="0"/>
                    <a:pt x="65" y="0"/>
                  </a:cubicBezTo>
                  <a:moveTo>
                    <a:pt x="58" y="0"/>
                  </a:moveTo>
                  <a:cubicBezTo>
                    <a:pt x="54" y="0"/>
                    <a:pt x="50" y="0"/>
                    <a:pt x="46" y="1"/>
                  </a:cubicBezTo>
                  <a:cubicBezTo>
                    <a:pt x="38" y="2"/>
                    <a:pt x="30" y="5"/>
                    <a:pt x="23" y="8"/>
                  </a:cubicBezTo>
                  <a:cubicBezTo>
                    <a:pt x="22" y="8"/>
                    <a:pt x="22" y="8"/>
                    <a:pt x="22" y="9"/>
                  </a:cubicBezTo>
                  <a:cubicBezTo>
                    <a:pt x="14" y="12"/>
                    <a:pt x="6" y="16"/>
                    <a:pt x="0" y="23"/>
                  </a:cubicBezTo>
                  <a:cubicBezTo>
                    <a:pt x="0" y="23"/>
                    <a:pt x="0" y="23"/>
                    <a:pt x="0" y="23"/>
                  </a:cubicBezTo>
                  <a:cubicBezTo>
                    <a:pt x="0" y="23"/>
                    <a:pt x="0" y="23"/>
                    <a:pt x="0" y="23"/>
                  </a:cubicBezTo>
                  <a:cubicBezTo>
                    <a:pt x="6" y="17"/>
                    <a:pt x="13" y="14"/>
                    <a:pt x="20" y="10"/>
                  </a:cubicBezTo>
                  <a:cubicBezTo>
                    <a:pt x="20" y="10"/>
                    <a:pt x="21" y="10"/>
                    <a:pt x="21" y="9"/>
                  </a:cubicBezTo>
                  <a:cubicBezTo>
                    <a:pt x="21" y="9"/>
                    <a:pt x="21" y="9"/>
                    <a:pt x="21" y="9"/>
                  </a:cubicBezTo>
                  <a:cubicBezTo>
                    <a:pt x="21" y="9"/>
                    <a:pt x="22" y="9"/>
                    <a:pt x="22" y="9"/>
                  </a:cubicBezTo>
                  <a:cubicBezTo>
                    <a:pt x="22" y="9"/>
                    <a:pt x="22" y="9"/>
                    <a:pt x="22" y="9"/>
                  </a:cubicBezTo>
                  <a:cubicBezTo>
                    <a:pt x="22" y="9"/>
                    <a:pt x="22" y="9"/>
                    <a:pt x="22" y="9"/>
                  </a:cubicBezTo>
                  <a:cubicBezTo>
                    <a:pt x="29" y="6"/>
                    <a:pt x="37" y="3"/>
                    <a:pt x="44" y="2"/>
                  </a:cubicBezTo>
                  <a:cubicBezTo>
                    <a:pt x="49" y="1"/>
                    <a:pt x="54" y="1"/>
                    <a:pt x="58" y="1"/>
                  </a:cubicBezTo>
                  <a:cubicBezTo>
                    <a:pt x="60" y="1"/>
                    <a:pt x="62" y="1"/>
                    <a:pt x="64" y="1"/>
                  </a:cubicBezTo>
                  <a:cubicBezTo>
                    <a:pt x="64" y="1"/>
                    <a:pt x="64" y="0"/>
                    <a:pt x="64" y="0"/>
                  </a:cubicBezTo>
                  <a:cubicBezTo>
                    <a:pt x="62" y="0"/>
                    <a:pt x="60" y="0"/>
                    <a:pt x="58"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9" name="iṩliḓé"/>
            <p:cNvSpPr/>
            <p:nvPr userDrawn="1">
              <p:custDataLst>
                <p:tags r:id="rId57"/>
              </p:custDataLst>
            </p:nvPr>
          </p:nvSpPr>
          <p:spPr bwMode="auto">
            <a:xfrm>
              <a:off x="10919809" y="3042464"/>
              <a:ext cx="200861" cy="23630"/>
            </a:xfrm>
            <a:custGeom>
              <a:avLst/>
              <a:gdLst>
                <a:gd name="T0" fmla="*/ 28 w 49"/>
                <a:gd name="T1" fmla="*/ 0 h 6"/>
                <a:gd name="T2" fmla="*/ 25 w 49"/>
                <a:gd name="T3" fmla="*/ 0 h 6"/>
                <a:gd name="T4" fmla="*/ 13 w 49"/>
                <a:gd name="T5" fmla="*/ 1 h 6"/>
                <a:gd name="T6" fmla="*/ 1 w 49"/>
                <a:gd name="T7" fmla="*/ 5 h 6"/>
                <a:gd name="T8" fmla="*/ 1 w 49"/>
                <a:gd name="T9" fmla="*/ 6 h 6"/>
                <a:gd name="T10" fmla="*/ 1 w 49"/>
                <a:gd name="T11" fmla="*/ 6 h 6"/>
                <a:gd name="T12" fmla="*/ 1 w 49"/>
                <a:gd name="T13" fmla="*/ 6 h 6"/>
                <a:gd name="T14" fmla="*/ 1 w 49"/>
                <a:gd name="T15" fmla="*/ 6 h 6"/>
                <a:gd name="T16" fmla="*/ 1 w 49"/>
                <a:gd name="T17" fmla="*/ 6 h 6"/>
                <a:gd name="T18" fmla="*/ 1 w 49"/>
                <a:gd name="T19" fmla="*/ 6 h 6"/>
                <a:gd name="T20" fmla="*/ 13 w 49"/>
                <a:gd name="T21" fmla="*/ 2 h 6"/>
                <a:gd name="T22" fmla="*/ 13 w 49"/>
                <a:gd name="T23" fmla="*/ 2 h 6"/>
                <a:gd name="T24" fmla="*/ 13 w 49"/>
                <a:gd name="T25" fmla="*/ 1 h 6"/>
                <a:gd name="T26" fmla="*/ 14 w 49"/>
                <a:gd name="T27" fmla="*/ 2 h 6"/>
                <a:gd name="T28" fmla="*/ 14 w 49"/>
                <a:gd name="T29" fmla="*/ 2 h 6"/>
                <a:gd name="T30" fmla="*/ 24 w 49"/>
                <a:gd name="T31" fmla="*/ 0 h 6"/>
                <a:gd name="T32" fmla="*/ 28 w 49"/>
                <a:gd name="T33" fmla="*/ 0 h 6"/>
                <a:gd name="T34" fmla="*/ 28 w 49"/>
                <a:gd name="T35" fmla="*/ 0 h 6"/>
                <a:gd name="T36" fmla="*/ 28 w 49"/>
                <a:gd name="T37" fmla="*/ 0 h 6"/>
                <a:gd name="T38" fmla="*/ 34 w 49"/>
                <a:gd name="T39" fmla="*/ 1 h 6"/>
                <a:gd name="T40" fmla="*/ 39 w 49"/>
                <a:gd name="T41" fmla="*/ 2 h 6"/>
                <a:gd name="T42" fmla="*/ 40 w 49"/>
                <a:gd name="T43" fmla="*/ 1 h 6"/>
                <a:gd name="T44" fmla="*/ 40 w 49"/>
                <a:gd name="T45" fmla="*/ 1 h 6"/>
                <a:gd name="T46" fmla="*/ 40 w 49"/>
                <a:gd name="T47" fmla="*/ 2 h 6"/>
                <a:gd name="T48" fmla="*/ 40 w 49"/>
                <a:gd name="T49" fmla="*/ 2 h 6"/>
                <a:gd name="T50" fmla="*/ 43 w 49"/>
                <a:gd name="T51" fmla="*/ 3 h 6"/>
                <a:gd name="T52" fmla="*/ 48 w 49"/>
                <a:gd name="T53" fmla="*/ 5 h 6"/>
                <a:gd name="T54" fmla="*/ 48 w 49"/>
                <a:gd name="T55" fmla="*/ 5 h 6"/>
                <a:gd name="T56" fmla="*/ 48 w 49"/>
                <a:gd name="T57" fmla="*/ 5 h 6"/>
                <a:gd name="T58" fmla="*/ 48 w 49"/>
                <a:gd name="T59" fmla="*/ 5 h 6"/>
                <a:gd name="T60" fmla="*/ 48 w 49"/>
                <a:gd name="T61" fmla="*/ 4 h 6"/>
                <a:gd name="T62" fmla="*/ 48 w 49"/>
                <a:gd name="T63" fmla="*/ 4 h 6"/>
                <a:gd name="T64" fmla="*/ 48 w 49"/>
                <a:gd name="T65" fmla="*/ 4 h 6"/>
                <a:gd name="T66" fmla="*/ 44 w 49"/>
                <a:gd name="T67" fmla="*/ 2 h 6"/>
                <a:gd name="T68" fmla="*/ 40 w 49"/>
                <a:gd name="T69" fmla="*/ 1 h 6"/>
                <a:gd name="T70" fmla="*/ 40 w 49"/>
                <a:gd name="T71" fmla="*/ 1 h 6"/>
                <a:gd name="T72" fmla="*/ 34 w 49"/>
                <a:gd name="T73" fmla="*/ 0 h 6"/>
                <a:gd name="T74" fmla="*/ 28 w 49"/>
                <a:gd name="T75" fmla="*/ 0 h 6"/>
                <a:gd name="T76" fmla="*/ 28 w 49"/>
                <a:gd name="T7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6">
                  <a:moveTo>
                    <a:pt x="28" y="0"/>
                  </a:moveTo>
                  <a:cubicBezTo>
                    <a:pt x="27" y="0"/>
                    <a:pt x="26" y="0"/>
                    <a:pt x="25" y="0"/>
                  </a:cubicBezTo>
                  <a:cubicBezTo>
                    <a:pt x="21" y="0"/>
                    <a:pt x="17" y="0"/>
                    <a:pt x="13" y="1"/>
                  </a:cubicBezTo>
                  <a:cubicBezTo>
                    <a:pt x="9" y="2"/>
                    <a:pt x="5" y="3"/>
                    <a:pt x="1" y="5"/>
                  </a:cubicBezTo>
                  <a:cubicBezTo>
                    <a:pt x="1" y="6"/>
                    <a:pt x="1" y="6"/>
                    <a:pt x="1" y="6"/>
                  </a:cubicBezTo>
                  <a:cubicBezTo>
                    <a:pt x="1" y="6"/>
                    <a:pt x="1" y="6"/>
                    <a:pt x="1" y="6"/>
                  </a:cubicBezTo>
                  <a:cubicBezTo>
                    <a:pt x="0" y="6"/>
                    <a:pt x="1" y="6"/>
                    <a:pt x="1" y="6"/>
                  </a:cubicBezTo>
                  <a:cubicBezTo>
                    <a:pt x="1" y="6"/>
                    <a:pt x="1" y="6"/>
                    <a:pt x="1" y="6"/>
                  </a:cubicBezTo>
                  <a:cubicBezTo>
                    <a:pt x="1" y="6"/>
                    <a:pt x="1" y="6"/>
                    <a:pt x="1" y="6"/>
                  </a:cubicBezTo>
                  <a:cubicBezTo>
                    <a:pt x="1" y="6"/>
                    <a:pt x="1" y="6"/>
                    <a:pt x="1" y="6"/>
                  </a:cubicBezTo>
                  <a:cubicBezTo>
                    <a:pt x="5" y="4"/>
                    <a:pt x="9" y="3"/>
                    <a:pt x="13" y="2"/>
                  </a:cubicBezTo>
                  <a:cubicBezTo>
                    <a:pt x="13" y="2"/>
                    <a:pt x="13" y="2"/>
                    <a:pt x="13" y="2"/>
                  </a:cubicBezTo>
                  <a:cubicBezTo>
                    <a:pt x="13" y="1"/>
                    <a:pt x="13" y="1"/>
                    <a:pt x="13" y="1"/>
                  </a:cubicBezTo>
                  <a:cubicBezTo>
                    <a:pt x="13" y="1"/>
                    <a:pt x="14" y="1"/>
                    <a:pt x="14" y="2"/>
                  </a:cubicBezTo>
                  <a:cubicBezTo>
                    <a:pt x="14" y="2"/>
                    <a:pt x="14" y="2"/>
                    <a:pt x="14" y="2"/>
                  </a:cubicBezTo>
                  <a:cubicBezTo>
                    <a:pt x="17" y="1"/>
                    <a:pt x="21" y="1"/>
                    <a:pt x="24" y="0"/>
                  </a:cubicBezTo>
                  <a:cubicBezTo>
                    <a:pt x="25" y="0"/>
                    <a:pt x="27" y="0"/>
                    <a:pt x="28" y="0"/>
                  </a:cubicBezTo>
                  <a:cubicBezTo>
                    <a:pt x="28" y="0"/>
                    <a:pt x="28" y="0"/>
                    <a:pt x="28" y="0"/>
                  </a:cubicBezTo>
                  <a:cubicBezTo>
                    <a:pt x="28" y="0"/>
                    <a:pt x="28" y="0"/>
                    <a:pt x="28" y="0"/>
                  </a:cubicBezTo>
                  <a:cubicBezTo>
                    <a:pt x="30" y="0"/>
                    <a:pt x="32" y="1"/>
                    <a:pt x="34" y="1"/>
                  </a:cubicBezTo>
                  <a:cubicBezTo>
                    <a:pt x="36" y="1"/>
                    <a:pt x="38" y="1"/>
                    <a:pt x="39" y="2"/>
                  </a:cubicBezTo>
                  <a:cubicBezTo>
                    <a:pt x="39" y="1"/>
                    <a:pt x="40" y="1"/>
                    <a:pt x="40" y="1"/>
                  </a:cubicBezTo>
                  <a:cubicBezTo>
                    <a:pt x="40" y="1"/>
                    <a:pt x="40" y="1"/>
                    <a:pt x="40" y="1"/>
                  </a:cubicBezTo>
                  <a:cubicBezTo>
                    <a:pt x="40" y="1"/>
                    <a:pt x="40" y="1"/>
                    <a:pt x="40" y="2"/>
                  </a:cubicBezTo>
                  <a:cubicBezTo>
                    <a:pt x="40" y="2"/>
                    <a:pt x="40" y="2"/>
                    <a:pt x="40" y="2"/>
                  </a:cubicBezTo>
                  <a:cubicBezTo>
                    <a:pt x="41" y="2"/>
                    <a:pt x="42" y="2"/>
                    <a:pt x="43" y="3"/>
                  </a:cubicBezTo>
                  <a:cubicBezTo>
                    <a:pt x="45" y="3"/>
                    <a:pt x="46" y="4"/>
                    <a:pt x="48" y="5"/>
                  </a:cubicBezTo>
                  <a:cubicBezTo>
                    <a:pt x="48" y="5"/>
                    <a:pt x="48" y="5"/>
                    <a:pt x="48" y="5"/>
                  </a:cubicBezTo>
                  <a:cubicBezTo>
                    <a:pt x="48" y="5"/>
                    <a:pt x="48" y="5"/>
                    <a:pt x="48" y="5"/>
                  </a:cubicBezTo>
                  <a:cubicBezTo>
                    <a:pt x="48" y="5"/>
                    <a:pt x="48" y="5"/>
                    <a:pt x="48" y="5"/>
                  </a:cubicBezTo>
                  <a:cubicBezTo>
                    <a:pt x="48" y="5"/>
                    <a:pt x="49" y="4"/>
                    <a:pt x="48" y="4"/>
                  </a:cubicBezTo>
                  <a:cubicBezTo>
                    <a:pt x="48" y="4"/>
                    <a:pt x="48" y="4"/>
                    <a:pt x="48" y="4"/>
                  </a:cubicBezTo>
                  <a:cubicBezTo>
                    <a:pt x="48" y="4"/>
                    <a:pt x="48" y="4"/>
                    <a:pt x="48" y="4"/>
                  </a:cubicBezTo>
                  <a:cubicBezTo>
                    <a:pt x="47" y="3"/>
                    <a:pt x="45" y="3"/>
                    <a:pt x="44" y="2"/>
                  </a:cubicBezTo>
                  <a:cubicBezTo>
                    <a:pt x="43" y="2"/>
                    <a:pt x="41" y="1"/>
                    <a:pt x="40" y="1"/>
                  </a:cubicBezTo>
                  <a:cubicBezTo>
                    <a:pt x="40" y="1"/>
                    <a:pt x="40" y="1"/>
                    <a:pt x="40" y="1"/>
                  </a:cubicBezTo>
                  <a:cubicBezTo>
                    <a:pt x="38" y="0"/>
                    <a:pt x="36" y="0"/>
                    <a:pt x="34" y="0"/>
                  </a:cubicBezTo>
                  <a:cubicBezTo>
                    <a:pt x="32" y="0"/>
                    <a:pt x="30" y="0"/>
                    <a:pt x="28" y="0"/>
                  </a:cubicBezTo>
                  <a:cubicBezTo>
                    <a:pt x="28" y="0"/>
                    <a:pt x="28" y="0"/>
                    <a:pt x="28"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0" name="iṩḻíḋê"/>
            <p:cNvSpPr/>
            <p:nvPr userDrawn="1">
              <p:custDataLst>
                <p:tags r:id="rId58"/>
              </p:custDataLst>
            </p:nvPr>
          </p:nvSpPr>
          <p:spPr bwMode="auto">
            <a:xfrm>
              <a:off x="10911933" y="3026709"/>
              <a:ext cx="216616" cy="31508"/>
            </a:xfrm>
            <a:custGeom>
              <a:avLst/>
              <a:gdLst>
                <a:gd name="T0" fmla="*/ 26 w 53"/>
                <a:gd name="T1" fmla="*/ 0 h 8"/>
                <a:gd name="T2" fmla="*/ 25 w 53"/>
                <a:gd name="T3" fmla="*/ 0 h 8"/>
                <a:gd name="T4" fmla="*/ 15 w 53"/>
                <a:gd name="T5" fmla="*/ 2 h 8"/>
                <a:gd name="T6" fmla="*/ 15 w 53"/>
                <a:gd name="T7" fmla="*/ 2 h 8"/>
                <a:gd name="T8" fmla="*/ 14 w 53"/>
                <a:gd name="T9" fmla="*/ 2 h 8"/>
                <a:gd name="T10" fmla="*/ 14 w 53"/>
                <a:gd name="T11" fmla="*/ 2 h 8"/>
                <a:gd name="T12" fmla="*/ 14 w 53"/>
                <a:gd name="T13" fmla="*/ 2 h 8"/>
                <a:gd name="T14" fmla="*/ 1 w 53"/>
                <a:gd name="T15" fmla="*/ 7 h 8"/>
                <a:gd name="T16" fmla="*/ 1 w 53"/>
                <a:gd name="T17" fmla="*/ 7 h 8"/>
                <a:gd name="T18" fmla="*/ 1 w 53"/>
                <a:gd name="T19" fmla="*/ 7 h 8"/>
                <a:gd name="T20" fmla="*/ 1 w 53"/>
                <a:gd name="T21" fmla="*/ 8 h 8"/>
                <a:gd name="T22" fmla="*/ 1 w 53"/>
                <a:gd name="T23" fmla="*/ 8 h 8"/>
                <a:gd name="T24" fmla="*/ 1 w 53"/>
                <a:gd name="T25" fmla="*/ 8 h 8"/>
                <a:gd name="T26" fmla="*/ 1 w 53"/>
                <a:gd name="T27" fmla="*/ 8 h 8"/>
                <a:gd name="T28" fmla="*/ 14 w 53"/>
                <a:gd name="T29" fmla="*/ 2 h 8"/>
                <a:gd name="T30" fmla="*/ 26 w 53"/>
                <a:gd name="T31" fmla="*/ 1 h 8"/>
                <a:gd name="T32" fmla="*/ 26 w 53"/>
                <a:gd name="T33" fmla="*/ 1 h 8"/>
                <a:gd name="T34" fmla="*/ 30 w 53"/>
                <a:gd name="T35" fmla="*/ 1 h 8"/>
                <a:gd name="T36" fmla="*/ 37 w 53"/>
                <a:gd name="T37" fmla="*/ 2 h 8"/>
                <a:gd name="T38" fmla="*/ 39 w 53"/>
                <a:gd name="T39" fmla="*/ 2 h 8"/>
                <a:gd name="T40" fmla="*/ 42 w 53"/>
                <a:gd name="T41" fmla="*/ 3 h 8"/>
                <a:gd name="T42" fmla="*/ 42 w 53"/>
                <a:gd name="T43" fmla="*/ 3 h 8"/>
                <a:gd name="T44" fmla="*/ 46 w 53"/>
                <a:gd name="T45" fmla="*/ 4 h 8"/>
                <a:gd name="T46" fmla="*/ 47 w 53"/>
                <a:gd name="T47" fmla="*/ 4 h 8"/>
                <a:gd name="T48" fmla="*/ 52 w 53"/>
                <a:gd name="T49" fmla="*/ 6 h 8"/>
                <a:gd name="T50" fmla="*/ 52 w 53"/>
                <a:gd name="T51" fmla="*/ 6 h 8"/>
                <a:gd name="T52" fmla="*/ 52 w 53"/>
                <a:gd name="T53" fmla="*/ 6 h 8"/>
                <a:gd name="T54" fmla="*/ 53 w 53"/>
                <a:gd name="T55" fmla="*/ 5 h 8"/>
                <a:gd name="T56" fmla="*/ 52 w 53"/>
                <a:gd name="T57" fmla="*/ 5 h 8"/>
                <a:gd name="T58" fmla="*/ 47 w 53"/>
                <a:gd name="T59" fmla="*/ 4 h 8"/>
                <a:gd name="T60" fmla="*/ 46 w 53"/>
                <a:gd name="T61" fmla="*/ 3 h 8"/>
                <a:gd name="T62" fmla="*/ 43 w 53"/>
                <a:gd name="T63" fmla="*/ 2 h 8"/>
                <a:gd name="T64" fmla="*/ 43 w 53"/>
                <a:gd name="T65" fmla="*/ 2 h 8"/>
                <a:gd name="T66" fmla="*/ 43 w 53"/>
                <a:gd name="T67" fmla="*/ 2 h 8"/>
                <a:gd name="T68" fmla="*/ 42 w 53"/>
                <a:gd name="T69" fmla="*/ 3 h 8"/>
                <a:gd name="T70" fmla="*/ 42 w 53"/>
                <a:gd name="T71" fmla="*/ 2 h 8"/>
                <a:gd name="T72" fmla="*/ 39 w 53"/>
                <a:gd name="T73" fmla="*/ 2 h 8"/>
                <a:gd name="T74" fmla="*/ 37 w 53"/>
                <a:gd name="T75" fmla="*/ 1 h 8"/>
                <a:gd name="T76" fmla="*/ 31 w 53"/>
                <a:gd name="T77" fmla="*/ 0 h 8"/>
                <a:gd name="T78" fmla="*/ 31 w 53"/>
                <a:gd name="T79" fmla="*/ 1 h 8"/>
                <a:gd name="T80" fmla="*/ 30 w 53"/>
                <a:gd name="T81" fmla="*/ 1 h 8"/>
                <a:gd name="T82" fmla="*/ 30 w 53"/>
                <a:gd name="T83" fmla="*/ 1 h 8"/>
                <a:gd name="T84" fmla="*/ 30 w 53"/>
                <a:gd name="T85" fmla="*/ 0 h 8"/>
                <a:gd name="T86" fmla="*/ 26 w 53"/>
                <a:gd name="T8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 h="8">
                  <a:moveTo>
                    <a:pt x="26" y="0"/>
                  </a:moveTo>
                  <a:cubicBezTo>
                    <a:pt x="26" y="0"/>
                    <a:pt x="26" y="0"/>
                    <a:pt x="25" y="0"/>
                  </a:cubicBezTo>
                  <a:cubicBezTo>
                    <a:pt x="21" y="0"/>
                    <a:pt x="18" y="1"/>
                    <a:pt x="15" y="2"/>
                  </a:cubicBezTo>
                  <a:cubicBezTo>
                    <a:pt x="15" y="2"/>
                    <a:pt x="15" y="2"/>
                    <a:pt x="15" y="2"/>
                  </a:cubicBezTo>
                  <a:cubicBezTo>
                    <a:pt x="15" y="2"/>
                    <a:pt x="14" y="2"/>
                    <a:pt x="14" y="2"/>
                  </a:cubicBezTo>
                  <a:cubicBezTo>
                    <a:pt x="14" y="2"/>
                    <a:pt x="14" y="2"/>
                    <a:pt x="14" y="2"/>
                  </a:cubicBezTo>
                  <a:cubicBezTo>
                    <a:pt x="14" y="2"/>
                    <a:pt x="14" y="2"/>
                    <a:pt x="14" y="2"/>
                  </a:cubicBezTo>
                  <a:cubicBezTo>
                    <a:pt x="9" y="3"/>
                    <a:pt x="5" y="5"/>
                    <a:pt x="1" y="7"/>
                  </a:cubicBezTo>
                  <a:cubicBezTo>
                    <a:pt x="1" y="7"/>
                    <a:pt x="1" y="7"/>
                    <a:pt x="1" y="7"/>
                  </a:cubicBezTo>
                  <a:cubicBezTo>
                    <a:pt x="1" y="7"/>
                    <a:pt x="1" y="7"/>
                    <a:pt x="1" y="7"/>
                  </a:cubicBezTo>
                  <a:cubicBezTo>
                    <a:pt x="0" y="7"/>
                    <a:pt x="0" y="8"/>
                    <a:pt x="1" y="8"/>
                  </a:cubicBezTo>
                  <a:cubicBezTo>
                    <a:pt x="1" y="8"/>
                    <a:pt x="1" y="8"/>
                    <a:pt x="1" y="8"/>
                  </a:cubicBezTo>
                  <a:cubicBezTo>
                    <a:pt x="1" y="8"/>
                    <a:pt x="1" y="8"/>
                    <a:pt x="1" y="8"/>
                  </a:cubicBezTo>
                  <a:cubicBezTo>
                    <a:pt x="1" y="8"/>
                    <a:pt x="1" y="8"/>
                    <a:pt x="1" y="8"/>
                  </a:cubicBezTo>
                  <a:cubicBezTo>
                    <a:pt x="5" y="5"/>
                    <a:pt x="10" y="3"/>
                    <a:pt x="14" y="2"/>
                  </a:cubicBezTo>
                  <a:cubicBezTo>
                    <a:pt x="18" y="1"/>
                    <a:pt x="22" y="1"/>
                    <a:pt x="26" y="1"/>
                  </a:cubicBezTo>
                  <a:cubicBezTo>
                    <a:pt x="26" y="1"/>
                    <a:pt x="26" y="1"/>
                    <a:pt x="26" y="1"/>
                  </a:cubicBezTo>
                  <a:cubicBezTo>
                    <a:pt x="28" y="1"/>
                    <a:pt x="29" y="1"/>
                    <a:pt x="30" y="1"/>
                  </a:cubicBezTo>
                  <a:cubicBezTo>
                    <a:pt x="32" y="1"/>
                    <a:pt x="34" y="1"/>
                    <a:pt x="37" y="2"/>
                  </a:cubicBezTo>
                  <a:cubicBezTo>
                    <a:pt x="37" y="2"/>
                    <a:pt x="38" y="2"/>
                    <a:pt x="39" y="2"/>
                  </a:cubicBezTo>
                  <a:cubicBezTo>
                    <a:pt x="40" y="2"/>
                    <a:pt x="41" y="3"/>
                    <a:pt x="42" y="3"/>
                  </a:cubicBezTo>
                  <a:cubicBezTo>
                    <a:pt x="42" y="3"/>
                    <a:pt x="42" y="3"/>
                    <a:pt x="42" y="3"/>
                  </a:cubicBezTo>
                  <a:cubicBezTo>
                    <a:pt x="44" y="3"/>
                    <a:pt x="45" y="4"/>
                    <a:pt x="46" y="4"/>
                  </a:cubicBezTo>
                  <a:cubicBezTo>
                    <a:pt x="46" y="4"/>
                    <a:pt x="47" y="4"/>
                    <a:pt x="47" y="4"/>
                  </a:cubicBezTo>
                  <a:cubicBezTo>
                    <a:pt x="49" y="5"/>
                    <a:pt x="50" y="5"/>
                    <a:pt x="52" y="6"/>
                  </a:cubicBezTo>
                  <a:cubicBezTo>
                    <a:pt x="52" y="6"/>
                    <a:pt x="52" y="6"/>
                    <a:pt x="52" y="6"/>
                  </a:cubicBezTo>
                  <a:cubicBezTo>
                    <a:pt x="52" y="6"/>
                    <a:pt x="52" y="6"/>
                    <a:pt x="52" y="6"/>
                  </a:cubicBezTo>
                  <a:cubicBezTo>
                    <a:pt x="52" y="6"/>
                    <a:pt x="53" y="5"/>
                    <a:pt x="53" y="5"/>
                  </a:cubicBezTo>
                  <a:cubicBezTo>
                    <a:pt x="52" y="5"/>
                    <a:pt x="52" y="5"/>
                    <a:pt x="52" y="5"/>
                  </a:cubicBezTo>
                  <a:cubicBezTo>
                    <a:pt x="51" y="4"/>
                    <a:pt x="49" y="4"/>
                    <a:pt x="47" y="4"/>
                  </a:cubicBezTo>
                  <a:cubicBezTo>
                    <a:pt x="47" y="3"/>
                    <a:pt x="46" y="3"/>
                    <a:pt x="46" y="3"/>
                  </a:cubicBezTo>
                  <a:cubicBezTo>
                    <a:pt x="45" y="3"/>
                    <a:pt x="44" y="3"/>
                    <a:pt x="43" y="2"/>
                  </a:cubicBezTo>
                  <a:cubicBezTo>
                    <a:pt x="43" y="2"/>
                    <a:pt x="43" y="2"/>
                    <a:pt x="43" y="2"/>
                  </a:cubicBezTo>
                  <a:cubicBezTo>
                    <a:pt x="43" y="2"/>
                    <a:pt x="43" y="2"/>
                    <a:pt x="43" y="2"/>
                  </a:cubicBezTo>
                  <a:cubicBezTo>
                    <a:pt x="43" y="3"/>
                    <a:pt x="42" y="3"/>
                    <a:pt x="42" y="3"/>
                  </a:cubicBezTo>
                  <a:cubicBezTo>
                    <a:pt x="42" y="3"/>
                    <a:pt x="42" y="2"/>
                    <a:pt x="42" y="2"/>
                  </a:cubicBezTo>
                  <a:cubicBezTo>
                    <a:pt x="41" y="2"/>
                    <a:pt x="40" y="2"/>
                    <a:pt x="39" y="2"/>
                  </a:cubicBezTo>
                  <a:cubicBezTo>
                    <a:pt x="38" y="1"/>
                    <a:pt x="38" y="1"/>
                    <a:pt x="37" y="1"/>
                  </a:cubicBezTo>
                  <a:cubicBezTo>
                    <a:pt x="35" y="1"/>
                    <a:pt x="33" y="1"/>
                    <a:pt x="31" y="0"/>
                  </a:cubicBezTo>
                  <a:cubicBezTo>
                    <a:pt x="31" y="1"/>
                    <a:pt x="31" y="1"/>
                    <a:pt x="31" y="1"/>
                  </a:cubicBezTo>
                  <a:cubicBezTo>
                    <a:pt x="31" y="1"/>
                    <a:pt x="30" y="1"/>
                    <a:pt x="30" y="1"/>
                  </a:cubicBezTo>
                  <a:cubicBezTo>
                    <a:pt x="30" y="1"/>
                    <a:pt x="30" y="1"/>
                    <a:pt x="30" y="1"/>
                  </a:cubicBezTo>
                  <a:cubicBezTo>
                    <a:pt x="30" y="1"/>
                    <a:pt x="30" y="1"/>
                    <a:pt x="30" y="0"/>
                  </a:cubicBezTo>
                  <a:cubicBezTo>
                    <a:pt x="29" y="0"/>
                    <a:pt x="28" y="0"/>
                    <a:pt x="26"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1" name="iSḻiḍè"/>
            <p:cNvSpPr/>
            <p:nvPr userDrawn="1">
              <p:custDataLst>
                <p:tags r:id="rId59"/>
              </p:custDataLst>
            </p:nvPr>
          </p:nvSpPr>
          <p:spPr bwMode="auto">
            <a:xfrm>
              <a:off x="10951318" y="3129110"/>
              <a:ext cx="9847" cy="84677"/>
            </a:xfrm>
            <a:custGeom>
              <a:avLst/>
              <a:gdLst>
                <a:gd name="T0" fmla="*/ 0 w 2"/>
                <a:gd name="T1" fmla="*/ 0 h 21"/>
                <a:gd name="T2" fmla="*/ 0 w 2"/>
                <a:gd name="T3" fmla="*/ 0 h 21"/>
                <a:gd name="T4" fmla="*/ 0 w 2"/>
                <a:gd name="T5" fmla="*/ 0 h 21"/>
                <a:gd name="T6" fmla="*/ 0 w 2"/>
                <a:gd name="T7" fmla="*/ 0 h 21"/>
                <a:gd name="T8" fmla="*/ 2 w 2"/>
                <a:gd name="T9" fmla="*/ 21 h 21"/>
                <a:gd name="T10" fmla="*/ 2 w 2"/>
                <a:gd name="T11" fmla="*/ 21 h 21"/>
                <a:gd name="T12" fmla="*/ 0 w 2"/>
                <a:gd name="T13" fmla="*/ 1 h 21"/>
                <a:gd name="T14" fmla="*/ 0 w 2"/>
                <a:gd name="T15" fmla="*/ 0 h 21"/>
                <a:gd name="T16" fmla="*/ 0 w 2"/>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1">
                  <a:moveTo>
                    <a:pt x="0" y="0"/>
                  </a:moveTo>
                  <a:cubicBezTo>
                    <a:pt x="0" y="0"/>
                    <a:pt x="0" y="0"/>
                    <a:pt x="0" y="0"/>
                  </a:cubicBezTo>
                  <a:cubicBezTo>
                    <a:pt x="0" y="0"/>
                    <a:pt x="0" y="0"/>
                    <a:pt x="0" y="0"/>
                  </a:cubicBezTo>
                  <a:cubicBezTo>
                    <a:pt x="0" y="0"/>
                    <a:pt x="0" y="0"/>
                    <a:pt x="0" y="0"/>
                  </a:cubicBezTo>
                  <a:cubicBezTo>
                    <a:pt x="0" y="7"/>
                    <a:pt x="1" y="14"/>
                    <a:pt x="2" y="21"/>
                  </a:cubicBezTo>
                  <a:cubicBezTo>
                    <a:pt x="2" y="21"/>
                    <a:pt x="2" y="21"/>
                    <a:pt x="2" y="21"/>
                  </a:cubicBezTo>
                  <a:cubicBezTo>
                    <a:pt x="2" y="14"/>
                    <a:pt x="1" y="8"/>
                    <a:pt x="0" y="1"/>
                  </a:cubicBezTo>
                  <a:cubicBezTo>
                    <a:pt x="0" y="0"/>
                    <a:pt x="0" y="0"/>
                    <a:pt x="0" y="0"/>
                  </a:cubicBezTo>
                  <a:cubicBezTo>
                    <a:pt x="0" y="0"/>
                    <a:pt x="0" y="0"/>
                    <a:pt x="0"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2" name="íṧḷiḑê"/>
            <p:cNvSpPr/>
            <p:nvPr userDrawn="1">
              <p:custDataLst>
                <p:tags r:id="rId60"/>
              </p:custDataLst>
            </p:nvPr>
          </p:nvSpPr>
          <p:spPr bwMode="auto">
            <a:xfrm>
              <a:off x="10984794" y="3152741"/>
              <a:ext cx="7876" cy="61047"/>
            </a:xfrm>
            <a:custGeom>
              <a:avLst/>
              <a:gdLst>
                <a:gd name="T0" fmla="*/ 0 w 2"/>
                <a:gd name="T1" fmla="*/ 0 h 15"/>
                <a:gd name="T2" fmla="*/ 1 w 2"/>
                <a:gd name="T3" fmla="*/ 15 h 15"/>
                <a:gd name="T4" fmla="*/ 2 w 2"/>
                <a:gd name="T5" fmla="*/ 15 h 15"/>
                <a:gd name="T6" fmla="*/ 1 w 2"/>
                <a:gd name="T7" fmla="*/ 0 h 15"/>
                <a:gd name="T8" fmla="*/ 0 w 2"/>
                <a:gd name="T9" fmla="*/ 0 h 15"/>
              </a:gdLst>
              <a:ahLst/>
              <a:cxnLst>
                <a:cxn ang="0">
                  <a:pos x="T0" y="T1"/>
                </a:cxn>
                <a:cxn ang="0">
                  <a:pos x="T2" y="T3"/>
                </a:cxn>
                <a:cxn ang="0">
                  <a:pos x="T4" y="T5"/>
                </a:cxn>
                <a:cxn ang="0">
                  <a:pos x="T6" y="T7"/>
                </a:cxn>
                <a:cxn ang="0">
                  <a:pos x="T8" y="T9"/>
                </a:cxn>
              </a:cxnLst>
              <a:rect l="0" t="0" r="r" b="b"/>
              <a:pathLst>
                <a:path w="2" h="15">
                  <a:moveTo>
                    <a:pt x="0" y="0"/>
                  </a:moveTo>
                  <a:cubicBezTo>
                    <a:pt x="0" y="5"/>
                    <a:pt x="1" y="10"/>
                    <a:pt x="1" y="15"/>
                  </a:cubicBezTo>
                  <a:cubicBezTo>
                    <a:pt x="2" y="15"/>
                    <a:pt x="2" y="15"/>
                    <a:pt x="2" y="15"/>
                  </a:cubicBezTo>
                  <a:cubicBezTo>
                    <a:pt x="2" y="10"/>
                    <a:pt x="1" y="5"/>
                    <a:pt x="1" y="0"/>
                  </a:cubicBezTo>
                  <a:cubicBezTo>
                    <a:pt x="1" y="0"/>
                    <a:pt x="0" y="0"/>
                    <a:pt x="0"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3" name="ïŝḷiďê"/>
            <p:cNvSpPr/>
            <p:nvPr userDrawn="1">
              <p:custDataLst>
                <p:tags r:id="rId61"/>
              </p:custDataLst>
            </p:nvPr>
          </p:nvSpPr>
          <p:spPr bwMode="auto">
            <a:xfrm>
              <a:off x="11022210" y="3152741"/>
              <a:ext cx="7876" cy="61047"/>
            </a:xfrm>
            <a:custGeom>
              <a:avLst/>
              <a:gdLst>
                <a:gd name="T0" fmla="*/ 2 w 2"/>
                <a:gd name="T1" fmla="*/ 0 h 15"/>
                <a:gd name="T2" fmla="*/ 1 w 2"/>
                <a:gd name="T3" fmla="*/ 0 h 15"/>
                <a:gd name="T4" fmla="*/ 0 w 2"/>
                <a:gd name="T5" fmla="*/ 15 h 15"/>
                <a:gd name="T6" fmla="*/ 0 w 2"/>
                <a:gd name="T7" fmla="*/ 15 h 15"/>
                <a:gd name="T8" fmla="*/ 1 w 2"/>
                <a:gd name="T9" fmla="*/ 15 h 15"/>
                <a:gd name="T10" fmla="*/ 1 w 2"/>
                <a:gd name="T11" fmla="*/ 15 h 15"/>
                <a:gd name="T12" fmla="*/ 2 w 2"/>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 h="15">
                  <a:moveTo>
                    <a:pt x="2" y="0"/>
                  </a:moveTo>
                  <a:cubicBezTo>
                    <a:pt x="2" y="0"/>
                    <a:pt x="1" y="0"/>
                    <a:pt x="1" y="0"/>
                  </a:cubicBezTo>
                  <a:cubicBezTo>
                    <a:pt x="1" y="5"/>
                    <a:pt x="1" y="10"/>
                    <a:pt x="0" y="15"/>
                  </a:cubicBezTo>
                  <a:cubicBezTo>
                    <a:pt x="0" y="15"/>
                    <a:pt x="0" y="15"/>
                    <a:pt x="0" y="15"/>
                  </a:cubicBezTo>
                  <a:cubicBezTo>
                    <a:pt x="1" y="15"/>
                    <a:pt x="1" y="15"/>
                    <a:pt x="1" y="15"/>
                  </a:cubicBezTo>
                  <a:cubicBezTo>
                    <a:pt x="1" y="15"/>
                    <a:pt x="1" y="15"/>
                    <a:pt x="1" y="15"/>
                  </a:cubicBezTo>
                  <a:cubicBezTo>
                    <a:pt x="1" y="10"/>
                    <a:pt x="2" y="5"/>
                    <a:pt x="2"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4" name="ïsļiḑê"/>
            <p:cNvSpPr/>
            <p:nvPr userDrawn="1">
              <p:custDataLst>
                <p:tags r:id="rId62"/>
              </p:custDataLst>
            </p:nvPr>
          </p:nvSpPr>
          <p:spPr bwMode="auto">
            <a:xfrm>
              <a:off x="11063564" y="3129110"/>
              <a:ext cx="11816" cy="84677"/>
            </a:xfrm>
            <a:custGeom>
              <a:avLst/>
              <a:gdLst>
                <a:gd name="T0" fmla="*/ 3 w 3"/>
                <a:gd name="T1" fmla="*/ 0 h 21"/>
                <a:gd name="T2" fmla="*/ 3 w 3"/>
                <a:gd name="T3" fmla="*/ 0 h 21"/>
                <a:gd name="T4" fmla="*/ 3 w 3"/>
                <a:gd name="T5" fmla="*/ 1 h 21"/>
                <a:gd name="T6" fmla="*/ 2 w 3"/>
                <a:gd name="T7" fmla="*/ 2 h 21"/>
                <a:gd name="T8" fmla="*/ 1 w 3"/>
                <a:gd name="T9" fmla="*/ 12 h 21"/>
                <a:gd name="T10" fmla="*/ 0 w 3"/>
                <a:gd name="T11" fmla="*/ 21 h 21"/>
                <a:gd name="T12" fmla="*/ 0 w 3"/>
                <a:gd name="T13" fmla="*/ 21 h 21"/>
                <a:gd name="T14" fmla="*/ 2 w 3"/>
                <a:gd name="T15" fmla="*/ 11 h 21"/>
                <a:gd name="T16" fmla="*/ 3 w 3"/>
                <a:gd name="T17" fmla="*/ 0 h 21"/>
                <a:gd name="T18" fmla="*/ 3 w 3"/>
                <a:gd name="T19" fmla="*/ 0 h 21"/>
                <a:gd name="T20" fmla="*/ 3 w 3"/>
                <a:gd name="T21" fmla="*/ 0 h 21"/>
                <a:gd name="T22" fmla="*/ 3 w 3"/>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1">
                  <a:moveTo>
                    <a:pt x="3" y="0"/>
                  </a:moveTo>
                  <a:cubicBezTo>
                    <a:pt x="3" y="0"/>
                    <a:pt x="3" y="0"/>
                    <a:pt x="3" y="0"/>
                  </a:cubicBezTo>
                  <a:cubicBezTo>
                    <a:pt x="3" y="1"/>
                    <a:pt x="3" y="1"/>
                    <a:pt x="3" y="1"/>
                  </a:cubicBezTo>
                  <a:cubicBezTo>
                    <a:pt x="3" y="1"/>
                    <a:pt x="3" y="1"/>
                    <a:pt x="2" y="2"/>
                  </a:cubicBezTo>
                  <a:cubicBezTo>
                    <a:pt x="2" y="5"/>
                    <a:pt x="2" y="9"/>
                    <a:pt x="1" y="12"/>
                  </a:cubicBezTo>
                  <a:cubicBezTo>
                    <a:pt x="1" y="15"/>
                    <a:pt x="0" y="18"/>
                    <a:pt x="0" y="21"/>
                  </a:cubicBezTo>
                  <a:cubicBezTo>
                    <a:pt x="0" y="21"/>
                    <a:pt x="0" y="21"/>
                    <a:pt x="0" y="21"/>
                  </a:cubicBezTo>
                  <a:cubicBezTo>
                    <a:pt x="1" y="17"/>
                    <a:pt x="1" y="14"/>
                    <a:pt x="2" y="11"/>
                  </a:cubicBezTo>
                  <a:cubicBezTo>
                    <a:pt x="3" y="7"/>
                    <a:pt x="3" y="4"/>
                    <a:pt x="3" y="0"/>
                  </a:cubicBezTo>
                  <a:cubicBezTo>
                    <a:pt x="3" y="0"/>
                    <a:pt x="3" y="0"/>
                    <a:pt x="3" y="0"/>
                  </a:cubicBezTo>
                  <a:cubicBezTo>
                    <a:pt x="3" y="0"/>
                    <a:pt x="3" y="0"/>
                    <a:pt x="3" y="0"/>
                  </a:cubicBezTo>
                  <a:cubicBezTo>
                    <a:pt x="3" y="0"/>
                    <a:pt x="3" y="0"/>
                    <a:pt x="3"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5" name="íṩliḍe"/>
            <p:cNvSpPr/>
            <p:nvPr userDrawn="1">
              <p:custDataLst>
                <p:tags r:id="rId63"/>
              </p:custDataLst>
            </p:nvPr>
          </p:nvSpPr>
          <p:spPr bwMode="auto">
            <a:xfrm>
              <a:off x="10854826" y="2764802"/>
              <a:ext cx="118154" cy="269785"/>
            </a:xfrm>
            <a:custGeom>
              <a:avLst/>
              <a:gdLst>
                <a:gd name="T0" fmla="*/ 1 w 29"/>
                <a:gd name="T1" fmla="*/ 0 h 66"/>
                <a:gd name="T2" fmla="*/ 0 w 29"/>
                <a:gd name="T3" fmla="*/ 0 h 66"/>
                <a:gd name="T4" fmla="*/ 0 w 29"/>
                <a:gd name="T5" fmla="*/ 0 h 66"/>
                <a:gd name="T6" fmla="*/ 2 w 29"/>
                <a:gd name="T7" fmla="*/ 7 h 66"/>
                <a:gd name="T8" fmla="*/ 5 w 29"/>
                <a:gd name="T9" fmla="*/ 14 h 66"/>
                <a:gd name="T10" fmla="*/ 12 w 29"/>
                <a:gd name="T11" fmla="*/ 32 h 66"/>
                <a:gd name="T12" fmla="*/ 21 w 29"/>
                <a:gd name="T13" fmla="*/ 48 h 66"/>
                <a:gd name="T14" fmla="*/ 25 w 29"/>
                <a:gd name="T15" fmla="*/ 57 h 66"/>
                <a:gd name="T16" fmla="*/ 28 w 29"/>
                <a:gd name="T17" fmla="*/ 66 h 66"/>
                <a:gd name="T18" fmla="*/ 28 w 29"/>
                <a:gd name="T19" fmla="*/ 66 h 66"/>
                <a:gd name="T20" fmla="*/ 28 w 29"/>
                <a:gd name="T21" fmla="*/ 66 h 66"/>
                <a:gd name="T22" fmla="*/ 29 w 29"/>
                <a:gd name="T23" fmla="*/ 66 h 66"/>
                <a:gd name="T24" fmla="*/ 29 w 29"/>
                <a:gd name="T25" fmla="*/ 66 h 66"/>
                <a:gd name="T26" fmla="*/ 26 w 29"/>
                <a:gd name="T27" fmla="*/ 57 h 66"/>
                <a:gd name="T28" fmla="*/ 22 w 29"/>
                <a:gd name="T29" fmla="*/ 48 h 66"/>
                <a:gd name="T30" fmla="*/ 15 w 29"/>
                <a:gd name="T31" fmla="*/ 36 h 66"/>
                <a:gd name="T32" fmla="*/ 13 w 29"/>
                <a:gd name="T33" fmla="*/ 32 h 66"/>
                <a:gd name="T34" fmla="*/ 10 w 29"/>
                <a:gd name="T35" fmla="*/ 25 h 66"/>
                <a:gd name="T36" fmla="*/ 6 w 29"/>
                <a:gd name="T37" fmla="*/ 15 h 66"/>
                <a:gd name="T38" fmla="*/ 3 w 29"/>
                <a:gd name="T39" fmla="*/ 6 h 66"/>
                <a:gd name="T40" fmla="*/ 1 w 29"/>
                <a:gd name="T41" fmla="*/ 0 h 66"/>
                <a:gd name="T42" fmla="*/ 1 w 29"/>
                <a:gd name="T43" fmla="*/ 0 h 66"/>
                <a:gd name="T44" fmla="*/ 1 w 29"/>
                <a:gd name="T4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66">
                  <a:moveTo>
                    <a:pt x="1" y="0"/>
                  </a:moveTo>
                  <a:cubicBezTo>
                    <a:pt x="1" y="0"/>
                    <a:pt x="0" y="0"/>
                    <a:pt x="0" y="0"/>
                  </a:cubicBezTo>
                  <a:cubicBezTo>
                    <a:pt x="0" y="0"/>
                    <a:pt x="0" y="0"/>
                    <a:pt x="0" y="0"/>
                  </a:cubicBezTo>
                  <a:cubicBezTo>
                    <a:pt x="1" y="3"/>
                    <a:pt x="1" y="5"/>
                    <a:pt x="2" y="7"/>
                  </a:cubicBezTo>
                  <a:cubicBezTo>
                    <a:pt x="2" y="9"/>
                    <a:pt x="4" y="12"/>
                    <a:pt x="5" y="14"/>
                  </a:cubicBezTo>
                  <a:cubicBezTo>
                    <a:pt x="7" y="20"/>
                    <a:pt x="9" y="26"/>
                    <a:pt x="12" y="32"/>
                  </a:cubicBezTo>
                  <a:cubicBezTo>
                    <a:pt x="15" y="37"/>
                    <a:pt x="19" y="42"/>
                    <a:pt x="21" y="48"/>
                  </a:cubicBezTo>
                  <a:cubicBezTo>
                    <a:pt x="23" y="51"/>
                    <a:pt x="24" y="54"/>
                    <a:pt x="25" y="57"/>
                  </a:cubicBezTo>
                  <a:cubicBezTo>
                    <a:pt x="26" y="60"/>
                    <a:pt x="27" y="63"/>
                    <a:pt x="28" y="66"/>
                  </a:cubicBezTo>
                  <a:cubicBezTo>
                    <a:pt x="28" y="66"/>
                    <a:pt x="28" y="66"/>
                    <a:pt x="28" y="66"/>
                  </a:cubicBezTo>
                  <a:cubicBezTo>
                    <a:pt x="28" y="66"/>
                    <a:pt x="28" y="66"/>
                    <a:pt x="28" y="66"/>
                  </a:cubicBezTo>
                  <a:cubicBezTo>
                    <a:pt x="28" y="66"/>
                    <a:pt x="29" y="66"/>
                    <a:pt x="29" y="66"/>
                  </a:cubicBezTo>
                  <a:cubicBezTo>
                    <a:pt x="29" y="66"/>
                    <a:pt x="29" y="66"/>
                    <a:pt x="29" y="66"/>
                  </a:cubicBezTo>
                  <a:cubicBezTo>
                    <a:pt x="27" y="63"/>
                    <a:pt x="27" y="60"/>
                    <a:pt x="26" y="57"/>
                  </a:cubicBezTo>
                  <a:cubicBezTo>
                    <a:pt x="25" y="54"/>
                    <a:pt x="24" y="51"/>
                    <a:pt x="22" y="48"/>
                  </a:cubicBezTo>
                  <a:cubicBezTo>
                    <a:pt x="20" y="44"/>
                    <a:pt x="18" y="40"/>
                    <a:pt x="15" y="36"/>
                  </a:cubicBezTo>
                  <a:cubicBezTo>
                    <a:pt x="15" y="34"/>
                    <a:pt x="14" y="33"/>
                    <a:pt x="13" y="32"/>
                  </a:cubicBezTo>
                  <a:cubicBezTo>
                    <a:pt x="12" y="30"/>
                    <a:pt x="11" y="28"/>
                    <a:pt x="10" y="25"/>
                  </a:cubicBezTo>
                  <a:cubicBezTo>
                    <a:pt x="9" y="22"/>
                    <a:pt x="7" y="18"/>
                    <a:pt x="6" y="15"/>
                  </a:cubicBezTo>
                  <a:cubicBezTo>
                    <a:pt x="5" y="12"/>
                    <a:pt x="3" y="9"/>
                    <a:pt x="3" y="6"/>
                  </a:cubicBezTo>
                  <a:cubicBezTo>
                    <a:pt x="2" y="4"/>
                    <a:pt x="2" y="2"/>
                    <a:pt x="1" y="0"/>
                  </a:cubicBezTo>
                  <a:cubicBezTo>
                    <a:pt x="1" y="0"/>
                    <a:pt x="1" y="0"/>
                    <a:pt x="1" y="0"/>
                  </a:cubicBezTo>
                  <a:cubicBezTo>
                    <a:pt x="1" y="0"/>
                    <a:pt x="1" y="0"/>
                    <a:pt x="1"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6" name="iṥľïḍê"/>
            <p:cNvSpPr/>
            <p:nvPr userDrawn="1">
              <p:custDataLst>
                <p:tags r:id="rId64"/>
              </p:custDataLst>
            </p:nvPr>
          </p:nvSpPr>
          <p:spPr bwMode="auto">
            <a:xfrm>
              <a:off x="11026148" y="2727387"/>
              <a:ext cx="11816" cy="303262"/>
            </a:xfrm>
            <a:custGeom>
              <a:avLst/>
              <a:gdLst>
                <a:gd name="T0" fmla="*/ 2 w 3"/>
                <a:gd name="T1" fmla="*/ 0 h 74"/>
                <a:gd name="T2" fmla="*/ 2 w 3"/>
                <a:gd name="T3" fmla="*/ 0 h 74"/>
                <a:gd name="T4" fmla="*/ 1 w 3"/>
                <a:gd name="T5" fmla="*/ 0 h 74"/>
                <a:gd name="T6" fmla="*/ 1 w 3"/>
                <a:gd name="T7" fmla="*/ 0 h 74"/>
                <a:gd name="T8" fmla="*/ 1 w 3"/>
                <a:gd name="T9" fmla="*/ 1 h 74"/>
                <a:gd name="T10" fmla="*/ 1 w 3"/>
                <a:gd name="T11" fmla="*/ 38 h 74"/>
                <a:gd name="T12" fmla="*/ 2 w 3"/>
                <a:gd name="T13" fmla="*/ 73 h 74"/>
                <a:gd name="T14" fmla="*/ 2 w 3"/>
                <a:gd name="T15" fmla="*/ 74 h 74"/>
                <a:gd name="T16" fmla="*/ 2 w 3"/>
                <a:gd name="T17" fmla="*/ 74 h 74"/>
                <a:gd name="T18" fmla="*/ 3 w 3"/>
                <a:gd name="T19" fmla="*/ 74 h 74"/>
                <a:gd name="T20" fmla="*/ 3 w 3"/>
                <a:gd name="T21" fmla="*/ 73 h 74"/>
                <a:gd name="T22" fmla="*/ 1 w 3"/>
                <a:gd name="T23" fmla="*/ 38 h 74"/>
                <a:gd name="T24" fmla="*/ 2 w 3"/>
                <a:gd name="T25" fmla="*/ 1 h 74"/>
                <a:gd name="T26" fmla="*/ 2 w 3"/>
                <a:gd name="T27" fmla="*/ 0 h 74"/>
                <a:gd name="T28" fmla="*/ 2 w 3"/>
                <a:gd name="T29" fmla="*/ 0 h 74"/>
                <a:gd name="T30" fmla="*/ 2 w 3"/>
                <a:gd name="T3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74">
                  <a:moveTo>
                    <a:pt x="2" y="0"/>
                  </a:moveTo>
                  <a:cubicBezTo>
                    <a:pt x="2" y="0"/>
                    <a:pt x="2" y="0"/>
                    <a:pt x="2" y="0"/>
                  </a:cubicBezTo>
                  <a:cubicBezTo>
                    <a:pt x="2" y="0"/>
                    <a:pt x="1" y="0"/>
                    <a:pt x="1" y="0"/>
                  </a:cubicBezTo>
                  <a:cubicBezTo>
                    <a:pt x="1" y="0"/>
                    <a:pt x="1" y="0"/>
                    <a:pt x="1" y="0"/>
                  </a:cubicBezTo>
                  <a:cubicBezTo>
                    <a:pt x="1" y="0"/>
                    <a:pt x="1" y="1"/>
                    <a:pt x="1" y="1"/>
                  </a:cubicBezTo>
                  <a:cubicBezTo>
                    <a:pt x="1" y="13"/>
                    <a:pt x="1" y="26"/>
                    <a:pt x="1" y="38"/>
                  </a:cubicBezTo>
                  <a:cubicBezTo>
                    <a:pt x="0" y="50"/>
                    <a:pt x="2" y="62"/>
                    <a:pt x="2" y="73"/>
                  </a:cubicBezTo>
                  <a:cubicBezTo>
                    <a:pt x="2" y="74"/>
                    <a:pt x="2" y="74"/>
                    <a:pt x="2" y="74"/>
                  </a:cubicBezTo>
                  <a:cubicBezTo>
                    <a:pt x="2" y="74"/>
                    <a:pt x="2" y="74"/>
                    <a:pt x="2" y="74"/>
                  </a:cubicBezTo>
                  <a:cubicBezTo>
                    <a:pt x="2" y="74"/>
                    <a:pt x="3" y="74"/>
                    <a:pt x="3" y="74"/>
                  </a:cubicBezTo>
                  <a:cubicBezTo>
                    <a:pt x="3" y="74"/>
                    <a:pt x="3" y="74"/>
                    <a:pt x="3" y="73"/>
                  </a:cubicBezTo>
                  <a:cubicBezTo>
                    <a:pt x="3" y="62"/>
                    <a:pt x="1" y="50"/>
                    <a:pt x="1" y="38"/>
                  </a:cubicBezTo>
                  <a:cubicBezTo>
                    <a:pt x="2" y="26"/>
                    <a:pt x="2" y="13"/>
                    <a:pt x="2" y="1"/>
                  </a:cubicBezTo>
                  <a:cubicBezTo>
                    <a:pt x="2" y="1"/>
                    <a:pt x="2" y="0"/>
                    <a:pt x="2" y="0"/>
                  </a:cubicBezTo>
                  <a:cubicBezTo>
                    <a:pt x="2" y="0"/>
                    <a:pt x="2" y="0"/>
                    <a:pt x="2" y="0"/>
                  </a:cubicBezTo>
                  <a:cubicBezTo>
                    <a:pt x="2" y="0"/>
                    <a:pt x="2" y="0"/>
                    <a:pt x="2"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7" name="îṩḻíḋê"/>
            <p:cNvSpPr/>
            <p:nvPr userDrawn="1">
              <p:custDataLst>
                <p:tags r:id="rId65"/>
              </p:custDataLst>
            </p:nvPr>
          </p:nvSpPr>
          <p:spPr bwMode="auto">
            <a:xfrm>
              <a:off x="11083256" y="2772678"/>
              <a:ext cx="114216" cy="265847"/>
            </a:xfrm>
            <a:custGeom>
              <a:avLst/>
              <a:gdLst>
                <a:gd name="T0" fmla="*/ 27 w 28"/>
                <a:gd name="T1" fmla="*/ 0 h 65"/>
                <a:gd name="T2" fmla="*/ 27 w 28"/>
                <a:gd name="T3" fmla="*/ 0 h 65"/>
                <a:gd name="T4" fmla="*/ 27 w 28"/>
                <a:gd name="T5" fmla="*/ 0 h 65"/>
                <a:gd name="T6" fmla="*/ 26 w 28"/>
                <a:gd name="T7" fmla="*/ 4 h 65"/>
                <a:gd name="T8" fmla="*/ 24 w 28"/>
                <a:gd name="T9" fmla="*/ 9 h 65"/>
                <a:gd name="T10" fmla="*/ 22 w 28"/>
                <a:gd name="T11" fmla="*/ 17 h 65"/>
                <a:gd name="T12" fmla="*/ 16 w 28"/>
                <a:gd name="T13" fmla="*/ 33 h 65"/>
                <a:gd name="T14" fmla="*/ 8 w 28"/>
                <a:gd name="T15" fmla="*/ 50 h 65"/>
                <a:gd name="T16" fmla="*/ 0 w 28"/>
                <a:gd name="T17" fmla="*/ 64 h 65"/>
                <a:gd name="T18" fmla="*/ 0 w 28"/>
                <a:gd name="T19" fmla="*/ 64 h 65"/>
                <a:gd name="T20" fmla="*/ 0 w 28"/>
                <a:gd name="T21" fmla="*/ 65 h 65"/>
                <a:gd name="T22" fmla="*/ 1 w 28"/>
                <a:gd name="T23" fmla="*/ 64 h 65"/>
                <a:gd name="T24" fmla="*/ 1 w 28"/>
                <a:gd name="T25" fmla="*/ 64 h 65"/>
                <a:gd name="T26" fmla="*/ 1 w 28"/>
                <a:gd name="T27" fmla="*/ 64 h 65"/>
                <a:gd name="T28" fmla="*/ 1 w 28"/>
                <a:gd name="T29" fmla="*/ 64 h 65"/>
                <a:gd name="T30" fmla="*/ 9 w 28"/>
                <a:gd name="T31" fmla="*/ 50 h 65"/>
                <a:gd name="T32" fmla="*/ 17 w 28"/>
                <a:gd name="T33" fmla="*/ 34 h 65"/>
                <a:gd name="T34" fmla="*/ 23 w 28"/>
                <a:gd name="T35" fmla="*/ 17 h 65"/>
                <a:gd name="T36" fmla="*/ 25 w 28"/>
                <a:gd name="T37" fmla="*/ 8 h 65"/>
                <a:gd name="T38" fmla="*/ 28 w 28"/>
                <a:gd name="T39" fmla="*/ 0 h 65"/>
                <a:gd name="T40" fmla="*/ 28 w 28"/>
                <a:gd name="T41" fmla="*/ 0 h 65"/>
                <a:gd name="T42" fmla="*/ 27 w 28"/>
                <a:gd name="T4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65">
                  <a:moveTo>
                    <a:pt x="27" y="0"/>
                  </a:moveTo>
                  <a:cubicBezTo>
                    <a:pt x="27" y="0"/>
                    <a:pt x="27" y="0"/>
                    <a:pt x="27" y="0"/>
                  </a:cubicBezTo>
                  <a:cubicBezTo>
                    <a:pt x="27" y="0"/>
                    <a:pt x="27" y="0"/>
                    <a:pt x="27" y="0"/>
                  </a:cubicBezTo>
                  <a:cubicBezTo>
                    <a:pt x="27" y="2"/>
                    <a:pt x="26" y="3"/>
                    <a:pt x="26" y="4"/>
                  </a:cubicBezTo>
                  <a:cubicBezTo>
                    <a:pt x="25" y="6"/>
                    <a:pt x="25" y="7"/>
                    <a:pt x="24" y="9"/>
                  </a:cubicBezTo>
                  <a:cubicBezTo>
                    <a:pt x="23" y="11"/>
                    <a:pt x="23" y="14"/>
                    <a:pt x="22" y="17"/>
                  </a:cubicBezTo>
                  <a:cubicBezTo>
                    <a:pt x="20" y="22"/>
                    <a:pt x="18" y="28"/>
                    <a:pt x="16" y="33"/>
                  </a:cubicBezTo>
                  <a:cubicBezTo>
                    <a:pt x="14" y="39"/>
                    <a:pt x="10" y="44"/>
                    <a:pt x="8" y="50"/>
                  </a:cubicBezTo>
                  <a:cubicBezTo>
                    <a:pt x="5" y="55"/>
                    <a:pt x="3" y="60"/>
                    <a:pt x="0" y="64"/>
                  </a:cubicBezTo>
                  <a:cubicBezTo>
                    <a:pt x="0" y="64"/>
                    <a:pt x="0" y="64"/>
                    <a:pt x="0" y="64"/>
                  </a:cubicBezTo>
                  <a:cubicBezTo>
                    <a:pt x="0" y="64"/>
                    <a:pt x="0" y="65"/>
                    <a:pt x="0" y="65"/>
                  </a:cubicBezTo>
                  <a:cubicBezTo>
                    <a:pt x="0" y="65"/>
                    <a:pt x="1" y="65"/>
                    <a:pt x="1" y="64"/>
                  </a:cubicBezTo>
                  <a:cubicBezTo>
                    <a:pt x="1" y="64"/>
                    <a:pt x="1" y="64"/>
                    <a:pt x="1" y="64"/>
                  </a:cubicBezTo>
                  <a:cubicBezTo>
                    <a:pt x="1" y="64"/>
                    <a:pt x="1" y="64"/>
                    <a:pt x="1" y="64"/>
                  </a:cubicBezTo>
                  <a:cubicBezTo>
                    <a:pt x="1" y="64"/>
                    <a:pt x="1" y="64"/>
                    <a:pt x="1" y="64"/>
                  </a:cubicBezTo>
                  <a:cubicBezTo>
                    <a:pt x="4" y="59"/>
                    <a:pt x="6" y="54"/>
                    <a:pt x="9" y="50"/>
                  </a:cubicBezTo>
                  <a:cubicBezTo>
                    <a:pt x="11" y="44"/>
                    <a:pt x="14" y="39"/>
                    <a:pt x="17" y="34"/>
                  </a:cubicBezTo>
                  <a:cubicBezTo>
                    <a:pt x="19" y="28"/>
                    <a:pt x="21" y="22"/>
                    <a:pt x="23" y="17"/>
                  </a:cubicBezTo>
                  <a:cubicBezTo>
                    <a:pt x="24" y="14"/>
                    <a:pt x="25" y="11"/>
                    <a:pt x="25" y="8"/>
                  </a:cubicBezTo>
                  <a:cubicBezTo>
                    <a:pt x="26" y="5"/>
                    <a:pt x="27" y="3"/>
                    <a:pt x="28" y="0"/>
                  </a:cubicBezTo>
                  <a:cubicBezTo>
                    <a:pt x="28" y="0"/>
                    <a:pt x="28" y="0"/>
                    <a:pt x="28" y="0"/>
                  </a:cubicBezTo>
                  <a:cubicBezTo>
                    <a:pt x="28" y="0"/>
                    <a:pt x="27" y="0"/>
                    <a:pt x="27"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8" name="ísḻíḋe"/>
            <p:cNvSpPr/>
            <p:nvPr userDrawn="1">
              <p:custDataLst>
                <p:tags r:id="rId66"/>
              </p:custDataLst>
            </p:nvPr>
          </p:nvSpPr>
          <p:spPr bwMode="auto">
            <a:xfrm>
              <a:off x="10972980" y="3046403"/>
              <a:ext cx="11816" cy="68925"/>
            </a:xfrm>
            <a:custGeom>
              <a:avLst/>
              <a:gdLst>
                <a:gd name="T0" fmla="*/ 0 w 3"/>
                <a:gd name="T1" fmla="*/ 0 h 17"/>
                <a:gd name="T2" fmla="*/ 0 w 3"/>
                <a:gd name="T3" fmla="*/ 1 h 17"/>
                <a:gd name="T4" fmla="*/ 0 w 3"/>
                <a:gd name="T5" fmla="*/ 1 h 17"/>
                <a:gd name="T6" fmla="*/ 1 w 3"/>
                <a:gd name="T7" fmla="*/ 5 h 17"/>
                <a:gd name="T8" fmla="*/ 2 w 3"/>
                <a:gd name="T9" fmla="*/ 10 h 17"/>
                <a:gd name="T10" fmla="*/ 2 w 3"/>
                <a:gd name="T11" fmla="*/ 17 h 17"/>
                <a:gd name="T12" fmla="*/ 3 w 3"/>
                <a:gd name="T13" fmla="*/ 17 h 17"/>
                <a:gd name="T14" fmla="*/ 3 w 3"/>
                <a:gd name="T15" fmla="*/ 11 h 17"/>
                <a:gd name="T16" fmla="*/ 2 w 3"/>
                <a:gd name="T17" fmla="*/ 6 h 17"/>
                <a:gd name="T18" fmla="*/ 1 w 3"/>
                <a:gd name="T19" fmla="*/ 1 h 17"/>
                <a:gd name="T20" fmla="*/ 1 w 3"/>
                <a:gd name="T21" fmla="*/ 1 h 17"/>
                <a:gd name="T22" fmla="*/ 0 w 3"/>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7">
                  <a:moveTo>
                    <a:pt x="0" y="0"/>
                  </a:moveTo>
                  <a:cubicBezTo>
                    <a:pt x="0" y="0"/>
                    <a:pt x="0" y="0"/>
                    <a:pt x="0" y="1"/>
                  </a:cubicBezTo>
                  <a:cubicBezTo>
                    <a:pt x="0" y="1"/>
                    <a:pt x="0" y="1"/>
                    <a:pt x="0" y="1"/>
                  </a:cubicBezTo>
                  <a:cubicBezTo>
                    <a:pt x="0" y="2"/>
                    <a:pt x="0" y="3"/>
                    <a:pt x="1" y="5"/>
                  </a:cubicBezTo>
                  <a:cubicBezTo>
                    <a:pt x="1" y="6"/>
                    <a:pt x="1" y="8"/>
                    <a:pt x="2" y="10"/>
                  </a:cubicBezTo>
                  <a:cubicBezTo>
                    <a:pt x="2" y="12"/>
                    <a:pt x="2" y="15"/>
                    <a:pt x="2" y="17"/>
                  </a:cubicBezTo>
                  <a:cubicBezTo>
                    <a:pt x="2" y="17"/>
                    <a:pt x="3" y="17"/>
                    <a:pt x="3" y="17"/>
                  </a:cubicBezTo>
                  <a:cubicBezTo>
                    <a:pt x="3" y="15"/>
                    <a:pt x="3" y="13"/>
                    <a:pt x="3" y="11"/>
                  </a:cubicBezTo>
                  <a:cubicBezTo>
                    <a:pt x="2" y="9"/>
                    <a:pt x="2" y="7"/>
                    <a:pt x="2" y="6"/>
                  </a:cubicBezTo>
                  <a:cubicBezTo>
                    <a:pt x="1" y="4"/>
                    <a:pt x="1" y="2"/>
                    <a:pt x="1" y="1"/>
                  </a:cubicBezTo>
                  <a:cubicBezTo>
                    <a:pt x="1" y="1"/>
                    <a:pt x="1" y="1"/>
                    <a:pt x="1" y="1"/>
                  </a:cubicBezTo>
                  <a:cubicBezTo>
                    <a:pt x="1" y="0"/>
                    <a:pt x="0" y="0"/>
                    <a:pt x="0"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9" name="ï$ľiḑe"/>
            <p:cNvSpPr/>
            <p:nvPr userDrawn="1">
              <p:custDataLst>
                <p:tags r:id="rId67"/>
              </p:custDataLst>
            </p:nvPr>
          </p:nvSpPr>
          <p:spPr bwMode="auto">
            <a:xfrm flipH="1">
              <a:off x="11034025" y="3042464"/>
              <a:ext cx="0" cy="72862"/>
            </a:xfrm>
            <a:custGeom>
              <a:avLst/>
              <a:gdLst>
                <a:gd name="T0" fmla="*/ 0 h 18"/>
                <a:gd name="T1" fmla="*/ 0 h 18"/>
                <a:gd name="T2" fmla="*/ 1 h 18"/>
                <a:gd name="T3" fmla="*/ 12 h 18"/>
                <a:gd name="T4" fmla="*/ 16 h 18"/>
                <a:gd name="T5" fmla="*/ 18 h 18"/>
                <a:gd name="T6" fmla="*/ 18 h 18"/>
                <a:gd name="T7" fmla="*/ 17 h 18"/>
                <a:gd name="T8" fmla="*/ 13 h 18"/>
                <a:gd name="T9" fmla="*/ 1 h 18"/>
                <a:gd name="T10" fmla="*/ 0 h 18"/>
                <a:gd name="T11" fmla="*/ 0 h 18"/>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Lst>
              <a:rect l="0" t="0" r="r" b="b"/>
              <a:pathLst>
                <a:path h="18">
                  <a:moveTo>
                    <a:pt x="0" y="0"/>
                  </a:moveTo>
                  <a:cubicBezTo>
                    <a:pt x="0" y="0"/>
                    <a:pt x="0" y="0"/>
                    <a:pt x="0" y="0"/>
                  </a:cubicBezTo>
                  <a:cubicBezTo>
                    <a:pt x="0" y="0"/>
                    <a:pt x="0" y="0"/>
                    <a:pt x="0" y="1"/>
                  </a:cubicBezTo>
                  <a:cubicBezTo>
                    <a:pt x="0" y="4"/>
                    <a:pt x="0" y="8"/>
                    <a:pt x="0" y="12"/>
                  </a:cubicBezTo>
                  <a:cubicBezTo>
                    <a:pt x="0" y="13"/>
                    <a:pt x="0" y="15"/>
                    <a:pt x="0" y="16"/>
                  </a:cubicBezTo>
                  <a:cubicBezTo>
                    <a:pt x="0" y="16"/>
                    <a:pt x="0" y="18"/>
                    <a:pt x="0" y="18"/>
                  </a:cubicBezTo>
                  <a:cubicBezTo>
                    <a:pt x="0" y="18"/>
                    <a:pt x="0" y="18"/>
                    <a:pt x="0" y="18"/>
                  </a:cubicBezTo>
                  <a:cubicBezTo>
                    <a:pt x="0" y="18"/>
                    <a:pt x="0" y="18"/>
                    <a:pt x="0" y="17"/>
                  </a:cubicBezTo>
                  <a:cubicBezTo>
                    <a:pt x="0" y="16"/>
                    <a:pt x="0" y="14"/>
                    <a:pt x="0" y="13"/>
                  </a:cubicBezTo>
                  <a:cubicBezTo>
                    <a:pt x="0" y="9"/>
                    <a:pt x="0" y="5"/>
                    <a:pt x="0" y="1"/>
                  </a:cubicBezTo>
                  <a:cubicBezTo>
                    <a:pt x="0" y="1"/>
                    <a:pt x="0" y="0"/>
                    <a:pt x="0" y="0"/>
                  </a:cubicBezTo>
                  <a:cubicBezTo>
                    <a:pt x="0" y="0"/>
                    <a:pt x="0" y="0"/>
                    <a:pt x="0"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0" name="isľiḓê"/>
            <p:cNvSpPr/>
            <p:nvPr userDrawn="1">
              <p:custDataLst>
                <p:tags r:id="rId68"/>
              </p:custDataLst>
            </p:nvPr>
          </p:nvSpPr>
          <p:spPr bwMode="auto">
            <a:xfrm>
              <a:off x="11057656" y="3046403"/>
              <a:ext cx="25601" cy="78769"/>
            </a:xfrm>
            <a:custGeom>
              <a:avLst/>
              <a:gdLst>
                <a:gd name="T0" fmla="*/ 6 w 6"/>
                <a:gd name="T1" fmla="*/ 0 h 19"/>
                <a:gd name="T2" fmla="*/ 6 w 6"/>
                <a:gd name="T3" fmla="*/ 0 h 19"/>
                <a:gd name="T4" fmla="*/ 5 w 6"/>
                <a:gd name="T5" fmla="*/ 1 h 19"/>
                <a:gd name="T6" fmla="*/ 0 w 6"/>
                <a:gd name="T7" fmla="*/ 19 h 19"/>
                <a:gd name="T8" fmla="*/ 1 w 6"/>
                <a:gd name="T9" fmla="*/ 19 h 19"/>
                <a:gd name="T10" fmla="*/ 6 w 6"/>
                <a:gd name="T11" fmla="*/ 1 h 19"/>
                <a:gd name="T12" fmla="*/ 6 w 6"/>
                <a:gd name="T13" fmla="*/ 1 h 19"/>
                <a:gd name="T14" fmla="*/ 6 w 6"/>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9">
                  <a:moveTo>
                    <a:pt x="6" y="0"/>
                  </a:moveTo>
                  <a:cubicBezTo>
                    <a:pt x="6" y="0"/>
                    <a:pt x="6" y="0"/>
                    <a:pt x="6" y="0"/>
                  </a:cubicBezTo>
                  <a:cubicBezTo>
                    <a:pt x="6" y="0"/>
                    <a:pt x="5" y="0"/>
                    <a:pt x="5" y="1"/>
                  </a:cubicBezTo>
                  <a:cubicBezTo>
                    <a:pt x="1" y="6"/>
                    <a:pt x="1" y="13"/>
                    <a:pt x="0" y="19"/>
                  </a:cubicBezTo>
                  <a:cubicBezTo>
                    <a:pt x="0" y="19"/>
                    <a:pt x="1" y="19"/>
                    <a:pt x="1" y="19"/>
                  </a:cubicBezTo>
                  <a:cubicBezTo>
                    <a:pt x="2" y="13"/>
                    <a:pt x="2" y="6"/>
                    <a:pt x="6" y="1"/>
                  </a:cubicBezTo>
                  <a:cubicBezTo>
                    <a:pt x="6" y="1"/>
                    <a:pt x="6" y="1"/>
                    <a:pt x="6" y="1"/>
                  </a:cubicBezTo>
                  <a:cubicBezTo>
                    <a:pt x="6" y="0"/>
                    <a:pt x="6" y="0"/>
                    <a:pt x="6"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1" name="iślídê"/>
            <p:cNvSpPr/>
            <p:nvPr userDrawn="1">
              <p:custDataLst>
                <p:tags r:id="rId69"/>
              </p:custDataLst>
            </p:nvPr>
          </p:nvSpPr>
          <p:spPr bwMode="auto">
            <a:xfrm>
              <a:off x="10951318" y="3115325"/>
              <a:ext cx="124062" cy="37416"/>
            </a:xfrm>
            <a:custGeom>
              <a:avLst/>
              <a:gdLst>
                <a:gd name="T0" fmla="*/ 11 w 30"/>
                <a:gd name="T1" fmla="*/ 0 h 9"/>
                <a:gd name="T2" fmla="*/ 8 w 30"/>
                <a:gd name="T3" fmla="*/ 0 h 9"/>
                <a:gd name="T4" fmla="*/ 7 w 30"/>
                <a:gd name="T5" fmla="*/ 0 h 9"/>
                <a:gd name="T6" fmla="*/ 0 w 30"/>
                <a:gd name="T7" fmla="*/ 3 h 9"/>
                <a:gd name="T8" fmla="*/ 0 w 30"/>
                <a:gd name="T9" fmla="*/ 3 h 9"/>
                <a:gd name="T10" fmla="*/ 0 w 30"/>
                <a:gd name="T11" fmla="*/ 3 h 9"/>
                <a:gd name="T12" fmla="*/ 0 w 30"/>
                <a:gd name="T13" fmla="*/ 4 h 9"/>
                <a:gd name="T14" fmla="*/ 8 w 30"/>
                <a:gd name="T15" fmla="*/ 9 h 9"/>
                <a:gd name="T16" fmla="*/ 9 w 30"/>
                <a:gd name="T17" fmla="*/ 9 h 9"/>
                <a:gd name="T18" fmla="*/ 14 w 30"/>
                <a:gd name="T19" fmla="*/ 9 h 9"/>
                <a:gd name="T20" fmla="*/ 16 w 30"/>
                <a:gd name="T21" fmla="*/ 9 h 9"/>
                <a:gd name="T22" fmla="*/ 18 w 30"/>
                <a:gd name="T23" fmla="*/ 9 h 9"/>
                <a:gd name="T24" fmla="*/ 19 w 30"/>
                <a:gd name="T25" fmla="*/ 9 h 9"/>
                <a:gd name="T26" fmla="*/ 29 w 30"/>
                <a:gd name="T27" fmla="*/ 5 h 9"/>
                <a:gd name="T28" fmla="*/ 30 w 30"/>
                <a:gd name="T29" fmla="*/ 4 h 9"/>
                <a:gd name="T30" fmla="*/ 30 w 30"/>
                <a:gd name="T31" fmla="*/ 3 h 9"/>
                <a:gd name="T32" fmla="*/ 30 w 30"/>
                <a:gd name="T33" fmla="*/ 3 h 9"/>
                <a:gd name="T34" fmla="*/ 27 w 30"/>
                <a:gd name="T35" fmla="*/ 2 h 9"/>
                <a:gd name="T36" fmla="*/ 26 w 30"/>
                <a:gd name="T37" fmla="*/ 2 h 9"/>
                <a:gd name="T38" fmla="*/ 23 w 30"/>
                <a:gd name="T39" fmla="*/ 1 h 9"/>
                <a:gd name="T40" fmla="*/ 20 w 30"/>
                <a:gd name="T41" fmla="*/ 0 h 9"/>
                <a:gd name="T42" fmla="*/ 20 w 30"/>
                <a:gd name="T43" fmla="*/ 0 h 9"/>
                <a:gd name="T44" fmla="*/ 14 w 30"/>
                <a:gd name="T45" fmla="*/ 0 h 9"/>
                <a:gd name="T46" fmla="*/ 11 w 30"/>
                <a:gd name="T4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9">
                  <a:moveTo>
                    <a:pt x="11" y="0"/>
                  </a:moveTo>
                  <a:cubicBezTo>
                    <a:pt x="10" y="0"/>
                    <a:pt x="9" y="0"/>
                    <a:pt x="8" y="0"/>
                  </a:cubicBezTo>
                  <a:cubicBezTo>
                    <a:pt x="8" y="0"/>
                    <a:pt x="7" y="0"/>
                    <a:pt x="7" y="0"/>
                  </a:cubicBezTo>
                  <a:cubicBezTo>
                    <a:pt x="2" y="1"/>
                    <a:pt x="1" y="2"/>
                    <a:pt x="0" y="3"/>
                  </a:cubicBezTo>
                  <a:cubicBezTo>
                    <a:pt x="0" y="3"/>
                    <a:pt x="0" y="3"/>
                    <a:pt x="0" y="3"/>
                  </a:cubicBezTo>
                  <a:cubicBezTo>
                    <a:pt x="0" y="3"/>
                    <a:pt x="0" y="3"/>
                    <a:pt x="0" y="3"/>
                  </a:cubicBezTo>
                  <a:cubicBezTo>
                    <a:pt x="0" y="3"/>
                    <a:pt x="0" y="3"/>
                    <a:pt x="0" y="4"/>
                  </a:cubicBezTo>
                  <a:cubicBezTo>
                    <a:pt x="1" y="5"/>
                    <a:pt x="3" y="7"/>
                    <a:pt x="8" y="9"/>
                  </a:cubicBezTo>
                  <a:cubicBezTo>
                    <a:pt x="8" y="9"/>
                    <a:pt x="9" y="9"/>
                    <a:pt x="9" y="9"/>
                  </a:cubicBezTo>
                  <a:cubicBezTo>
                    <a:pt x="10" y="9"/>
                    <a:pt x="12" y="9"/>
                    <a:pt x="14" y="9"/>
                  </a:cubicBezTo>
                  <a:cubicBezTo>
                    <a:pt x="15" y="9"/>
                    <a:pt x="15" y="9"/>
                    <a:pt x="16" y="9"/>
                  </a:cubicBezTo>
                  <a:cubicBezTo>
                    <a:pt x="17" y="9"/>
                    <a:pt x="17" y="9"/>
                    <a:pt x="18" y="9"/>
                  </a:cubicBezTo>
                  <a:cubicBezTo>
                    <a:pt x="18" y="9"/>
                    <a:pt x="19" y="9"/>
                    <a:pt x="19" y="9"/>
                  </a:cubicBezTo>
                  <a:cubicBezTo>
                    <a:pt x="25" y="9"/>
                    <a:pt x="28" y="6"/>
                    <a:pt x="29" y="5"/>
                  </a:cubicBezTo>
                  <a:cubicBezTo>
                    <a:pt x="30" y="4"/>
                    <a:pt x="30" y="4"/>
                    <a:pt x="30" y="4"/>
                  </a:cubicBezTo>
                  <a:cubicBezTo>
                    <a:pt x="30" y="4"/>
                    <a:pt x="30" y="4"/>
                    <a:pt x="30" y="3"/>
                  </a:cubicBezTo>
                  <a:cubicBezTo>
                    <a:pt x="30" y="3"/>
                    <a:pt x="30" y="3"/>
                    <a:pt x="30" y="3"/>
                  </a:cubicBezTo>
                  <a:cubicBezTo>
                    <a:pt x="29" y="3"/>
                    <a:pt x="28" y="2"/>
                    <a:pt x="27" y="2"/>
                  </a:cubicBezTo>
                  <a:cubicBezTo>
                    <a:pt x="27" y="2"/>
                    <a:pt x="26" y="2"/>
                    <a:pt x="26" y="2"/>
                  </a:cubicBezTo>
                  <a:cubicBezTo>
                    <a:pt x="25" y="1"/>
                    <a:pt x="24" y="1"/>
                    <a:pt x="23" y="1"/>
                  </a:cubicBezTo>
                  <a:cubicBezTo>
                    <a:pt x="22" y="1"/>
                    <a:pt x="21" y="1"/>
                    <a:pt x="20" y="0"/>
                  </a:cubicBezTo>
                  <a:cubicBezTo>
                    <a:pt x="20" y="0"/>
                    <a:pt x="20" y="0"/>
                    <a:pt x="20" y="0"/>
                  </a:cubicBezTo>
                  <a:cubicBezTo>
                    <a:pt x="18" y="0"/>
                    <a:pt x="16" y="0"/>
                    <a:pt x="14" y="0"/>
                  </a:cubicBezTo>
                  <a:cubicBezTo>
                    <a:pt x="13" y="0"/>
                    <a:pt x="12" y="0"/>
                    <a:pt x="11" y="0"/>
                  </a:cubicBezTo>
                </a:path>
              </a:pathLst>
            </a:custGeom>
            <a:solidFill>
              <a:srgbClr val="8787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2" name="íSlïḍè"/>
            <p:cNvSpPr/>
            <p:nvPr userDrawn="1">
              <p:custDataLst>
                <p:tags r:id="rId70"/>
              </p:custDataLst>
            </p:nvPr>
          </p:nvSpPr>
          <p:spPr bwMode="auto">
            <a:xfrm>
              <a:off x="10915872" y="3251202"/>
              <a:ext cx="208739" cy="171324"/>
            </a:xfrm>
            <a:custGeom>
              <a:avLst/>
              <a:gdLst>
                <a:gd name="T0" fmla="*/ 106 w 106"/>
                <a:gd name="T1" fmla="*/ 0 h 87"/>
                <a:gd name="T2" fmla="*/ 106 w 106"/>
                <a:gd name="T3" fmla="*/ 2 h 87"/>
                <a:gd name="T4" fmla="*/ 60 w 106"/>
                <a:gd name="T5" fmla="*/ 2 h 87"/>
                <a:gd name="T6" fmla="*/ 60 w 106"/>
                <a:gd name="T7" fmla="*/ 12 h 87"/>
                <a:gd name="T8" fmla="*/ 58 w 106"/>
                <a:gd name="T9" fmla="*/ 8 h 87"/>
                <a:gd name="T10" fmla="*/ 56 w 106"/>
                <a:gd name="T11" fmla="*/ 12 h 87"/>
                <a:gd name="T12" fmla="*/ 54 w 106"/>
                <a:gd name="T13" fmla="*/ 8 h 87"/>
                <a:gd name="T14" fmla="*/ 52 w 106"/>
                <a:gd name="T15" fmla="*/ 12 h 87"/>
                <a:gd name="T16" fmla="*/ 50 w 106"/>
                <a:gd name="T17" fmla="*/ 8 h 87"/>
                <a:gd name="T18" fmla="*/ 48 w 106"/>
                <a:gd name="T19" fmla="*/ 12 h 87"/>
                <a:gd name="T20" fmla="*/ 45 w 106"/>
                <a:gd name="T21" fmla="*/ 8 h 87"/>
                <a:gd name="T22" fmla="*/ 43 w 106"/>
                <a:gd name="T23" fmla="*/ 12 h 87"/>
                <a:gd name="T24" fmla="*/ 43 w 106"/>
                <a:gd name="T25" fmla="*/ 2 h 87"/>
                <a:gd name="T26" fmla="*/ 0 w 106"/>
                <a:gd name="T27" fmla="*/ 2 h 87"/>
                <a:gd name="T28" fmla="*/ 0 w 106"/>
                <a:gd name="T29" fmla="*/ 87 h 87"/>
                <a:gd name="T30" fmla="*/ 106 w 106"/>
                <a:gd name="T31" fmla="*/ 87 h 87"/>
                <a:gd name="T32" fmla="*/ 106 w 106"/>
                <a:gd name="T33" fmla="*/ 0 h 87"/>
                <a:gd name="T34" fmla="*/ 106 w 106"/>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87">
                  <a:moveTo>
                    <a:pt x="106" y="0"/>
                  </a:moveTo>
                  <a:lnTo>
                    <a:pt x="106" y="2"/>
                  </a:lnTo>
                  <a:lnTo>
                    <a:pt x="60" y="2"/>
                  </a:lnTo>
                  <a:lnTo>
                    <a:pt x="60" y="12"/>
                  </a:lnTo>
                  <a:lnTo>
                    <a:pt x="58" y="8"/>
                  </a:lnTo>
                  <a:lnTo>
                    <a:pt x="56" y="12"/>
                  </a:lnTo>
                  <a:lnTo>
                    <a:pt x="54" y="8"/>
                  </a:lnTo>
                  <a:lnTo>
                    <a:pt x="52" y="12"/>
                  </a:lnTo>
                  <a:lnTo>
                    <a:pt x="50" y="8"/>
                  </a:lnTo>
                  <a:lnTo>
                    <a:pt x="48" y="12"/>
                  </a:lnTo>
                  <a:lnTo>
                    <a:pt x="45" y="8"/>
                  </a:lnTo>
                  <a:lnTo>
                    <a:pt x="43" y="12"/>
                  </a:lnTo>
                  <a:lnTo>
                    <a:pt x="43" y="2"/>
                  </a:lnTo>
                  <a:lnTo>
                    <a:pt x="0" y="2"/>
                  </a:lnTo>
                  <a:lnTo>
                    <a:pt x="0" y="87"/>
                  </a:lnTo>
                  <a:lnTo>
                    <a:pt x="106" y="87"/>
                  </a:lnTo>
                  <a:lnTo>
                    <a:pt x="106" y="0"/>
                  </a:lnTo>
                  <a:lnTo>
                    <a:pt x="106" y="0"/>
                  </a:lnTo>
                  <a:close/>
                </a:path>
              </a:pathLst>
            </a:custGeom>
            <a:solidFill>
              <a:srgbClr val="FFCD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3" name="ïṩḻîḑé"/>
            <p:cNvSpPr/>
            <p:nvPr userDrawn="1">
              <p:custDataLst>
                <p:tags r:id="rId71"/>
              </p:custDataLst>
            </p:nvPr>
          </p:nvSpPr>
          <p:spPr bwMode="auto">
            <a:xfrm>
              <a:off x="10915872" y="3251202"/>
              <a:ext cx="208739" cy="171324"/>
            </a:xfrm>
            <a:custGeom>
              <a:avLst/>
              <a:gdLst>
                <a:gd name="T0" fmla="*/ 106 w 106"/>
                <a:gd name="T1" fmla="*/ 0 h 87"/>
                <a:gd name="T2" fmla="*/ 106 w 106"/>
                <a:gd name="T3" fmla="*/ 2 h 87"/>
                <a:gd name="T4" fmla="*/ 60 w 106"/>
                <a:gd name="T5" fmla="*/ 2 h 87"/>
                <a:gd name="T6" fmla="*/ 60 w 106"/>
                <a:gd name="T7" fmla="*/ 12 h 87"/>
                <a:gd name="T8" fmla="*/ 58 w 106"/>
                <a:gd name="T9" fmla="*/ 8 h 87"/>
                <a:gd name="T10" fmla="*/ 56 w 106"/>
                <a:gd name="T11" fmla="*/ 12 h 87"/>
                <a:gd name="T12" fmla="*/ 54 w 106"/>
                <a:gd name="T13" fmla="*/ 8 h 87"/>
                <a:gd name="T14" fmla="*/ 52 w 106"/>
                <a:gd name="T15" fmla="*/ 12 h 87"/>
                <a:gd name="T16" fmla="*/ 50 w 106"/>
                <a:gd name="T17" fmla="*/ 8 h 87"/>
                <a:gd name="T18" fmla="*/ 48 w 106"/>
                <a:gd name="T19" fmla="*/ 12 h 87"/>
                <a:gd name="T20" fmla="*/ 45 w 106"/>
                <a:gd name="T21" fmla="*/ 8 h 87"/>
                <a:gd name="T22" fmla="*/ 43 w 106"/>
                <a:gd name="T23" fmla="*/ 12 h 87"/>
                <a:gd name="T24" fmla="*/ 43 w 106"/>
                <a:gd name="T25" fmla="*/ 2 h 87"/>
                <a:gd name="T26" fmla="*/ 0 w 106"/>
                <a:gd name="T27" fmla="*/ 2 h 87"/>
                <a:gd name="T28" fmla="*/ 0 w 106"/>
                <a:gd name="T29" fmla="*/ 87 h 87"/>
                <a:gd name="T30" fmla="*/ 106 w 106"/>
                <a:gd name="T31" fmla="*/ 87 h 87"/>
                <a:gd name="T32" fmla="*/ 106 w 106"/>
                <a:gd name="T33" fmla="*/ 0 h 87"/>
                <a:gd name="T34" fmla="*/ 106 w 106"/>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87">
                  <a:moveTo>
                    <a:pt x="106" y="0"/>
                  </a:moveTo>
                  <a:lnTo>
                    <a:pt x="106" y="2"/>
                  </a:lnTo>
                  <a:lnTo>
                    <a:pt x="60" y="2"/>
                  </a:lnTo>
                  <a:lnTo>
                    <a:pt x="60" y="12"/>
                  </a:lnTo>
                  <a:lnTo>
                    <a:pt x="58" y="8"/>
                  </a:lnTo>
                  <a:lnTo>
                    <a:pt x="56" y="12"/>
                  </a:lnTo>
                  <a:lnTo>
                    <a:pt x="54" y="8"/>
                  </a:lnTo>
                  <a:lnTo>
                    <a:pt x="52" y="12"/>
                  </a:lnTo>
                  <a:lnTo>
                    <a:pt x="50" y="8"/>
                  </a:lnTo>
                  <a:lnTo>
                    <a:pt x="48" y="12"/>
                  </a:lnTo>
                  <a:lnTo>
                    <a:pt x="45" y="8"/>
                  </a:lnTo>
                  <a:lnTo>
                    <a:pt x="43" y="12"/>
                  </a:lnTo>
                  <a:lnTo>
                    <a:pt x="43" y="2"/>
                  </a:lnTo>
                  <a:lnTo>
                    <a:pt x="0" y="2"/>
                  </a:lnTo>
                  <a:lnTo>
                    <a:pt x="0" y="87"/>
                  </a:lnTo>
                  <a:lnTo>
                    <a:pt x="106" y="87"/>
                  </a:lnTo>
                  <a:lnTo>
                    <a:pt x="106" y="0"/>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4" name="ïş1iḋè"/>
            <p:cNvSpPr/>
            <p:nvPr userDrawn="1">
              <p:custDataLst>
                <p:tags r:id="rId72"/>
              </p:custDataLst>
            </p:nvPr>
          </p:nvSpPr>
          <p:spPr bwMode="auto">
            <a:xfrm>
              <a:off x="10915872" y="3251202"/>
              <a:ext cx="208739" cy="3939"/>
            </a:xfrm>
            <a:custGeom>
              <a:avLst/>
              <a:gdLst>
                <a:gd name="T0" fmla="*/ 60 w 106"/>
                <a:gd name="T1" fmla="*/ 0 h 2"/>
                <a:gd name="T2" fmla="*/ 60 w 106"/>
                <a:gd name="T3" fmla="*/ 2 h 2"/>
                <a:gd name="T4" fmla="*/ 106 w 106"/>
                <a:gd name="T5" fmla="*/ 2 h 2"/>
                <a:gd name="T6" fmla="*/ 106 w 106"/>
                <a:gd name="T7" fmla="*/ 0 h 2"/>
                <a:gd name="T8" fmla="*/ 60 w 106"/>
                <a:gd name="T9" fmla="*/ 0 h 2"/>
                <a:gd name="T10" fmla="*/ 0 w 106"/>
                <a:gd name="T11" fmla="*/ 0 h 2"/>
                <a:gd name="T12" fmla="*/ 0 w 106"/>
                <a:gd name="T13" fmla="*/ 2 h 2"/>
                <a:gd name="T14" fmla="*/ 43 w 106"/>
                <a:gd name="T15" fmla="*/ 2 h 2"/>
                <a:gd name="T16" fmla="*/ 43 w 106"/>
                <a:gd name="T17" fmla="*/ 0 h 2"/>
                <a:gd name="T18" fmla="*/ 0 w 106"/>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2">
                  <a:moveTo>
                    <a:pt x="60" y="0"/>
                  </a:moveTo>
                  <a:lnTo>
                    <a:pt x="60" y="2"/>
                  </a:lnTo>
                  <a:lnTo>
                    <a:pt x="106" y="2"/>
                  </a:lnTo>
                  <a:lnTo>
                    <a:pt x="106" y="0"/>
                  </a:lnTo>
                  <a:lnTo>
                    <a:pt x="60" y="0"/>
                  </a:lnTo>
                  <a:close/>
                  <a:moveTo>
                    <a:pt x="0" y="0"/>
                  </a:moveTo>
                  <a:lnTo>
                    <a:pt x="0" y="2"/>
                  </a:lnTo>
                  <a:lnTo>
                    <a:pt x="43" y="2"/>
                  </a:lnTo>
                  <a:lnTo>
                    <a:pt x="43" y="0"/>
                  </a:lnTo>
                  <a:lnTo>
                    <a:pt x="0" y="0"/>
                  </a:lnTo>
                  <a:close/>
                </a:path>
              </a:pathLst>
            </a:custGeom>
            <a:solidFill>
              <a:srgbClr val="BF9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5" name="îş1íḑè"/>
            <p:cNvSpPr/>
            <p:nvPr userDrawn="1">
              <p:custDataLst>
                <p:tags r:id="rId73"/>
              </p:custDataLst>
            </p:nvPr>
          </p:nvSpPr>
          <p:spPr bwMode="auto">
            <a:xfrm>
              <a:off x="10915872" y="3251202"/>
              <a:ext cx="208739" cy="3939"/>
            </a:xfrm>
            <a:custGeom>
              <a:avLst/>
              <a:gdLst>
                <a:gd name="T0" fmla="*/ 60 w 106"/>
                <a:gd name="T1" fmla="*/ 0 h 2"/>
                <a:gd name="T2" fmla="*/ 60 w 106"/>
                <a:gd name="T3" fmla="*/ 2 h 2"/>
                <a:gd name="T4" fmla="*/ 106 w 106"/>
                <a:gd name="T5" fmla="*/ 2 h 2"/>
                <a:gd name="T6" fmla="*/ 106 w 106"/>
                <a:gd name="T7" fmla="*/ 0 h 2"/>
                <a:gd name="T8" fmla="*/ 60 w 106"/>
                <a:gd name="T9" fmla="*/ 0 h 2"/>
                <a:gd name="T10" fmla="*/ 0 w 106"/>
                <a:gd name="T11" fmla="*/ 0 h 2"/>
                <a:gd name="T12" fmla="*/ 0 w 106"/>
                <a:gd name="T13" fmla="*/ 2 h 2"/>
                <a:gd name="T14" fmla="*/ 43 w 106"/>
                <a:gd name="T15" fmla="*/ 2 h 2"/>
                <a:gd name="T16" fmla="*/ 43 w 106"/>
                <a:gd name="T17" fmla="*/ 0 h 2"/>
                <a:gd name="T18" fmla="*/ 0 w 106"/>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2">
                  <a:moveTo>
                    <a:pt x="60" y="0"/>
                  </a:moveTo>
                  <a:lnTo>
                    <a:pt x="60" y="2"/>
                  </a:lnTo>
                  <a:lnTo>
                    <a:pt x="106" y="2"/>
                  </a:lnTo>
                  <a:lnTo>
                    <a:pt x="106" y="0"/>
                  </a:lnTo>
                  <a:lnTo>
                    <a:pt x="60" y="0"/>
                  </a:lnTo>
                  <a:moveTo>
                    <a:pt x="0" y="0"/>
                  </a:moveTo>
                  <a:lnTo>
                    <a:pt x="0" y="2"/>
                  </a:lnTo>
                  <a:lnTo>
                    <a:pt x="43" y="2"/>
                  </a:lnTo>
                  <a:lnTo>
                    <a:pt x="4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6" name="îṥļïdê"/>
            <p:cNvSpPr/>
            <p:nvPr userDrawn="1">
              <p:custDataLst>
                <p:tags r:id="rId74"/>
              </p:custDataLst>
            </p:nvPr>
          </p:nvSpPr>
          <p:spPr bwMode="auto">
            <a:xfrm>
              <a:off x="10911933" y="3213787"/>
              <a:ext cx="216616" cy="37416"/>
            </a:xfrm>
            <a:custGeom>
              <a:avLst/>
              <a:gdLst>
                <a:gd name="T0" fmla="*/ 50 w 110"/>
                <a:gd name="T1" fmla="*/ 0 h 19"/>
                <a:gd name="T2" fmla="*/ 62 w 110"/>
                <a:gd name="T3" fmla="*/ 0 h 19"/>
                <a:gd name="T4" fmla="*/ 62 w 110"/>
                <a:gd name="T5" fmla="*/ 19 h 19"/>
                <a:gd name="T6" fmla="*/ 108 w 110"/>
                <a:gd name="T7" fmla="*/ 19 h 19"/>
                <a:gd name="T8" fmla="*/ 108 w 110"/>
                <a:gd name="T9" fmla="*/ 19 h 19"/>
                <a:gd name="T10" fmla="*/ 110 w 110"/>
                <a:gd name="T11" fmla="*/ 19 h 19"/>
                <a:gd name="T12" fmla="*/ 110 w 110"/>
                <a:gd name="T13" fmla="*/ 0 h 19"/>
                <a:gd name="T14" fmla="*/ 77 w 110"/>
                <a:gd name="T15" fmla="*/ 0 h 19"/>
                <a:gd name="T16" fmla="*/ 77 w 110"/>
                <a:gd name="T17" fmla="*/ 0 h 19"/>
                <a:gd name="T18" fmla="*/ 58 w 110"/>
                <a:gd name="T19" fmla="*/ 0 h 19"/>
                <a:gd name="T20" fmla="*/ 56 w 110"/>
                <a:gd name="T21" fmla="*/ 0 h 19"/>
                <a:gd name="T22" fmla="*/ 50 w 110"/>
                <a:gd name="T23" fmla="*/ 0 h 19"/>
                <a:gd name="T24" fmla="*/ 0 w 110"/>
                <a:gd name="T25" fmla="*/ 0 h 19"/>
                <a:gd name="T26" fmla="*/ 0 w 110"/>
                <a:gd name="T27" fmla="*/ 19 h 19"/>
                <a:gd name="T28" fmla="*/ 2 w 110"/>
                <a:gd name="T29" fmla="*/ 19 h 19"/>
                <a:gd name="T30" fmla="*/ 45 w 110"/>
                <a:gd name="T31" fmla="*/ 19 h 19"/>
                <a:gd name="T32" fmla="*/ 45 w 110"/>
                <a:gd name="T33" fmla="*/ 0 h 19"/>
                <a:gd name="T34" fmla="*/ 41 w 110"/>
                <a:gd name="T35" fmla="*/ 0 h 19"/>
                <a:gd name="T36" fmla="*/ 39 w 110"/>
                <a:gd name="T37" fmla="*/ 0 h 19"/>
                <a:gd name="T38" fmla="*/ 25 w 110"/>
                <a:gd name="T39" fmla="*/ 0 h 19"/>
                <a:gd name="T40" fmla="*/ 25 w 110"/>
                <a:gd name="T41" fmla="*/ 0 h 19"/>
                <a:gd name="T42" fmla="*/ 0 w 11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19">
                  <a:moveTo>
                    <a:pt x="50" y="0"/>
                  </a:moveTo>
                  <a:lnTo>
                    <a:pt x="62" y="0"/>
                  </a:lnTo>
                  <a:lnTo>
                    <a:pt x="62" y="19"/>
                  </a:lnTo>
                  <a:lnTo>
                    <a:pt x="108" y="19"/>
                  </a:lnTo>
                  <a:lnTo>
                    <a:pt x="108" y="19"/>
                  </a:lnTo>
                  <a:lnTo>
                    <a:pt x="110" y="19"/>
                  </a:lnTo>
                  <a:lnTo>
                    <a:pt x="110" y="0"/>
                  </a:lnTo>
                  <a:lnTo>
                    <a:pt x="77" y="0"/>
                  </a:lnTo>
                  <a:lnTo>
                    <a:pt x="77" y="0"/>
                  </a:lnTo>
                  <a:lnTo>
                    <a:pt x="58" y="0"/>
                  </a:lnTo>
                  <a:lnTo>
                    <a:pt x="56" y="0"/>
                  </a:lnTo>
                  <a:lnTo>
                    <a:pt x="50" y="0"/>
                  </a:lnTo>
                  <a:close/>
                  <a:moveTo>
                    <a:pt x="0" y="0"/>
                  </a:moveTo>
                  <a:lnTo>
                    <a:pt x="0" y="19"/>
                  </a:lnTo>
                  <a:lnTo>
                    <a:pt x="2" y="19"/>
                  </a:lnTo>
                  <a:lnTo>
                    <a:pt x="45" y="19"/>
                  </a:lnTo>
                  <a:lnTo>
                    <a:pt x="45" y="0"/>
                  </a:lnTo>
                  <a:lnTo>
                    <a:pt x="41" y="0"/>
                  </a:lnTo>
                  <a:lnTo>
                    <a:pt x="39" y="0"/>
                  </a:lnTo>
                  <a:lnTo>
                    <a:pt x="25" y="0"/>
                  </a:lnTo>
                  <a:lnTo>
                    <a:pt x="25" y="0"/>
                  </a:lnTo>
                  <a:lnTo>
                    <a:pt x="0" y="0"/>
                  </a:lnTo>
                  <a:close/>
                </a:path>
              </a:pathLst>
            </a:custGeom>
            <a:solidFill>
              <a:srgbClr val="FFCD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7" name="îš1ïďè"/>
            <p:cNvSpPr/>
            <p:nvPr userDrawn="1">
              <p:custDataLst>
                <p:tags r:id="rId75"/>
              </p:custDataLst>
            </p:nvPr>
          </p:nvSpPr>
          <p:spPr bwMode="auto">
            <a:xfrm>
              <a:off x="10911933" y="3213787"/>
              <a:ext cx="216616" cy="37416"/>
            </a:xfrm>
            <a:custGeom>
              <a:avLst/>
              <a:gdLst>
                <a:gd name="T0" fmla="*/ 50 w 110"/>
                <a:gd name="T1" fmla="*/ 0 h 19"/>
                <a:gd name="T2" fmla="*/ 62 w 110"/>
                <a:gd name="T3" fmla="*/ 0 h 19"/>
                <a:gd name="T4" fmla="*/ 62 w 110"/>
                <a:gd name="T5" fmla="*/ 19 h 19"/>
                <a:gd name="T6" fmla="*/ 108 w 110"/>
                <a:gd name="T7" fmla="*/ 19 h 19"/>
                <a:gd name="T8" fmla="*/ 108 w 110"/>
                <a:gd name="T9" fmla="*/ 19 h 19"/>
                <a:gd name="T10" fmla="*/ 110 w 110"/>
                <a:gd name="T11" fmla="*/ 19 h 19"/>
                <a:gd name="T12" fmla="*/ 110 w 110"/>
                <a:gd name="T13" fmla="*/ 0 h 19"/>
                <a:gd name="T14" fmla="*/ 77 w 110"/>
                <a:gd name="T15" fmla="*/ 0 h 19"/>
                <a:gd name="T16" fmla="*/ 77 w 110"/>
                <a:gd name="T17" fmla="*/ 0 h 19"/>
                <a:gd name="T18" fmla="*/ 58 w 110"/>
                <a:gd name="T19" fmla="*/ 0 h 19"/>
                <a:gd name="T20" fmla="*/ 56 w 110"/>
                <a:gd name="T21" fmla="*/ 0 h 19"/>
                <a:gd name="T22" fmla="*/ 50 w 110"/>
                <a:gd name="T23" fmla="*/ 0 h 19"/>
                <a:gd name="T24" fmla="*/ 0 w 110"/>
                <a:gd name="T25" fmla="*/ 0 h 19"/>
                <a:gd name="T26" fmla="*/ 0 w 110"/>
                <a:gd name="T27" fmla="*/ 19 h 19"/>
                <a:gd name="T28" fmla="*/ 2 w 110"/>
                <a:gd name="T29" fmla="*/ 19 h 19"/>
                <a:gd name="T30" fmla="*/ 45 w 110"/>
                <a:gd name="T31" fmla="*/ 19 h 19"/>
                <a:gd name="T32" fmla="*/ 45 w 110"/>
                <a:gd name="T33" fmla="*/ 0 h 19"/>
                <a:gd name="T34" fmla="*/ 41 w 110"/>
                <a:gd name="T35" fmla="*/ 0 h 19"/>
                <a:gd name="T36" fmla="*/ 39 w 110"/>
                <a:gd name="T37" fmla="*/ 0 h 19"/>
                <a:gd name="T38" fmla="*/ 25 w 110"/>
                <a:gd name="T39" fmla="*/ 0 h 19"/>
                <a:gd name="T40" fmla="*/ 25 w 110"/>
                <a:gd name="T41" fmla="*/ 0 h 19"/>
                <a:gd name="T42" fmla="*/ 0 w 11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19">
                  <a:moveTo>
                    <a:pt x="50" y="0"/>
                  </a:moveTo>
                  <a:lnTo>
                    <a:pt x="62" y="0"/>
                  </a:lnTo>
                  <a:lnTo>
                    <a:pt x="62" y="19"/>
                  </a:lnTo>
                  <a:lnTo>
                    <a:pt x="108" y="19"/>
                  </a:lnTo>
                  <a:lnTo>
                    <a:pt x="108" y="19"/>
                  </a:lnTo>
                  <a:lnTo>
                    <a:pt x="110" y="19"/>
                  </a:lnTo>
                  <a:lnTo>
                    <a:pt x="110" y="0"/>
                  </a:lnTo>
                  <a:lnTo>
                    <a:pt x="77" y="0"/>
                  </a:lnTo>
                  <a:lnTo>
                    <a:pt x="77" y="0"/>
                  </a:lnTo>
                  <a:lnTo>
                    <a:pt x="58" y="0"/>
                  </a:lnTo>
                  <a:lnTo>
                    <a:pt x="56" y="0"/>
                  </a:lnTo>
                  <a:lnTo>
                    <a:pt x="50" y="0"/>
                  </a:lnTo>
                  <a:moveTo>
                    <a:pt x="0" y="0"/>
                  </a:moveTo>
                  <a:lnTo>
                    <a:pt x="0" y="19"/>
                  </a:lnTo>
                  <a:lnTo>
                    <a:pt x="2" y="19"/>
                  </a:lnTo>
                  <a:lnTo>
                    <a:pt x="45" y="19"/>
                  </a:lnTo>
                  <a:lnTo>
                    <a:pt x="45" y="0"/>
                  </a:lnTo>
                  <a:lnTo>
                    <a:pt x="41" y="0"/>
                  </a:lnTo>
                  <a:lnTo>
                    <a:pt x="39" y="0"/>
                  </a:lnTo>
                  <a:lnTo>
                    <a:pt x="25" y="0"/>
                  </a:lnTo>
                  <a:lnTo>
                    <a:pt x="2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8" name="ïşḷide"/>
            <p:cNvSpPr/>
            <p:nvPr userDrawn="1">
              <p:custDataLst>
                <p:tags r:id="rId76"/>
              </p:custDataLst>
            </p:nvPr>
          </p:nvSpPr>
          <p:spPr bwMode="auto">
            <a:xfrm>
              <a:off x="11000549" y="3213787"/>
              <a:ext cx="33477" cy="61047"/>
            </a:xfrm>
            <a:custGeom>
              <a:avLst/>
              <a:gdLst>
                <a:gd name="T0" fmla="*/ 0 w 17"/>
                <a:gd name="T1" fmla="*/ 0 h 31"/>
                <a:gd name="T2" fmla="*/ 0 w 17"/>
                <a:gd name="T3" fmla="*/ 0 h 31"/>
                <a:gd name="T4" fmla="*/ 0 w 17"/>
                <a:gd name="T5" fmla="*/ 19 h 31"/>
                <a:gd name="T6" fmla="*/ 0 w 17"/>
                <a:gd name="T7" fmla="*/ 21 h 31"/>
                <a:gd name="T8" fmla="*/ 0 w 17"/>
                <a:gd name="T9" fmla="*/ 31 h 31"/>
                <a:gd name="T10" fmla="*/ 2 w 17"/>
                <a:gd name="T11" fmla="*/ 27 h 31"/>
                <a:gd name="T12" fmla="*/ 5 w 17"/>
                <a:gd name="T13" fmla="*/ 31 h 31"/>
                <a:gd name="T14" fmla="*/ 7 w 17"/>
                <a:gd name="T15" fmla="*/ 27 h 31"/>
                <a:gd name="T16" fmla="*/ 9 w 17"/>
                <a:gd name="T17" fmla="*/ 31 h 31"/>
                <a:gd name="T18" fmla="*/ 11 w 17"/>
                <a:gd name="T19" fmla="*/ 27 h 31"/>
                <a:gd name="T20" fmla="*/ 13 w 17"/>
                <a:gd name="T21" fmla="*/ 31 h 31"/>
                <a:gd name="T22" fmla="*/ 15 w 17"/>
                <a:gd name="T23" fmla="*/ 27 h 31"/>
                <a:gd name="T24" fmla="*/ 17 w 17"/>
                <a:gd name="T25" fmla="*/ 31 h 31"/>
                <a:gd name="T26" fmla="*/ 17 w 17"/>
                <a:gd name="T27" fmla="*/ 21 h 31"/>
                <a:gd name="T28" fmla="*/ 17 w 17"/>
                <a:gd name="T29" fmla="*/ 19 h 31"/>
                <a:gd name="T30" fmla="*/ 17 w 17"/>
                <a:gd name="T31" fmla="*/ 0 h 31"/>
                <a:gd name="T32" fmla="*/ 5 w 17"/>
                <a:gd name="T33" fmla="*/ 0 h 31"/>
                <a:gd name="T34" fmla="*/ 0 w 17"/>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31">
                  <a:moveTo>
                    <a:pt x="0" y="0"/>
                  </a:moveTo>
                  <a:lnTo>
                    <a:pt x="0" y="0"/>
                  </a:lnTo>
                  <a:lnTo>
                    <a:pt x="0" y="19"/>
                  </a:lnTo>
                  <a:lnTo>
                    <a:pt x="0" y="21"/>
                  </a:lnTo>
                  <a:lnTo>
                    <a:pt x="0" y="31"/>
                  </a:lnTo>
                  <a:lnTo>
                    <a:pt x="2" y="27"/>
                  </a:lnTo>
                  <a:lnTo>
                    <a:pt x="5" y="31"/>
                  </a:lnTo>
                  <a:lnTo>
                    <a:pt x="7" y="27"/>
                  </a:lnTo>
                  <a:lnTo>
                    <a:pt x="9" y="31"/>
                  </a:lnTo>
                  <a:lnTo>
                    <a:pt x="11" y="27"/>
                  </a:lnTo>
                  <a:lnTo>
                    <a:pt x="13" y="31"/>
                  </a:lnTo>
                  <a:lnTo>
                    <a:pt x="15" y="27"/>
                  </a:lnTo>
                  <a:lnTo>
                    <a:pt x="17" y="31"/>
                  </a:lnTo>
                  <a:lnTo>
                    <a:pt x="17" y="21"/>
                  </a:lnTo>
                  <a:lnTo>
                    <a:pt x="17" y="19"/>
                  </a:lnTo>
                  <a:lnTo>
                    <a:pt x="17" y="0"/>
                  </a:lnTo>
                  <a:lnTo>
                    <a:pt x="5" y="0"/>
                  </a:lnTo>
                  <a:lnTo>
                    <a:pt x="0" y="0"/>
                  </a:lnTo>
                  <a:close/>
                </a:path>
              </a:pathLst>
            </a:custGeom>
            <a:solidFill>
              <a:srgbClr val="EE9B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9" name="iṣļïḋê"/>
            <p:cNvSpPr/>
            <p:nvPr userDrawn="1">
              <p:custDataLst>
                <p:tags r:id="rId77"/>
              </p:custDataLst>
            </p:nvPr>
          </p:nvSpPr>
          <p:spPr bwMode="auto">
            <a:xfrm>
              <a:off x="11000549" y="3213787"/>
              <a:ext cx="33477" cy="61047"/>
            </a:xfrm>
            <a:custGeom>
              <a:avLst/>
              <a:gdLst>
                <a:gd name="T0" fmla="*/ 0 w 17"/>
                <a:gd name="T1" fmla="*/ 0 h 31"/>
                <a:gd name="T2" fmla="*/ 0 w 17"/>
                <a:gd name="T3" fmla="*/ 0 h 31"/>
                <a:gd name="T4" fmla="*/ 0 w 17"/>
                <a:gd name="T5" fmla="*/ 19 h 31"/>
                <a:gd name="T6" fmla="*/ 0 w 17"/>
                <a:gd name="T7" fmla="*/ 21 h 31"/>
                <a:gd name="T8" fmla="*/ 0 w 17"/>
                <a:gd name="T9" fmla="*/ 31 h 31"/>
                <a:gd name="T10" fmla="*/ 2 w 17"/>
                <a:gd name="T11" fmla="*/ 27 h 31"/>
                <a:gd name="T12" fmla="*/ 5 w 17"/>
                <a:gd name="T13" fmla="*/ 31 h 31"/>
                <a:gd name="T14" fmla="*/ 7 w 17"/>
                <a:gd name="T15" fmla="*/ 27 h 31"/>
                <a:gd name="T16" fmla="*/ 9 w 17"/>
                <a:gd name="T17" fmla="*/ 31 h 31"/>
                <a:gd name="T18" fmla="*/ 11 w 17"/>
                <a:gd name="T19" fmla="*/ 27 h 31"/>
                <a:gd name="T20" fmla="*/ 13 w 17"/>
                <a:gd name="T21" fmla="*/ 31 h 31"/>
                <a:gd name="T22" fmla="*/ 15 w 17"/>
                <a:gd name="T23" fmla="*/ 27 h 31"/>
                <a:gd name="T24" fmla="*/ 17 w 17"/>
                <a:gd name="T25" fmla="*/ 31 h 31"/>
                <a:gd name="T26" fmla="*/ 17 w 17"/>
                <a:gd name="T27" fmla="*/ 21 h 31"/>
                <a:gd name="T28" fmla="*/ 17 w 17"/>
                <a:gd name="T29" fmla="*/ 19 h 31"/>
                <a:gd name="T30" fmla="*/ 17 w 17"/>
                <a:gd name="T31" fmla="*/ 0 h 31"/>
                <a:gd name="T32" fmla="*/ 5 w 17"/>
                <a:gd name="T33" fmla="*/ 0 h 31"/>
                <a:gd name="T34" fmla="*/ 0 w 17"/>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31">
                  <a:moveTo>
                    <a:pt x="0" y="0"/>
                  </a:moveTo>
                  <a:lnTo>
                    <a:pt x="0" y="0"/>
                  </a:lnTo>
                  <a:lnTo>
                    <a:pt x="0" y="19"/>
                  </a:lnTo>
                  <a:lnTo>
                    <a:pt x="0" y="21"/>
                  </a:lnTo>
                  <a:lnTo>
                    <a:pt x="0" y="31"/>
                  </a:lnTo>
                  <a:lnTo>
                    <a:pt x="2" y="27"/>
                  </a:lnTo>
                  <a:lnTo>
                    <a:pt x="5" y="31"/>
                  </a:lnTo>
                  <a:lnTo>
                    <a:pt x="7" y="27"/>
                  </a:lnTo>
                  <a:lnTo>
                    <a:pt x="9" y="31"/>
                  </a:lnTo>
                  <a:lnTo>
                    <a:pt x="11" y="27"/>
                  </a:lnTo>
                  <a:lnTo>
                    <a:pt x="13" y="31"/>
                  </a:lnTo>
                  <a:lnTo>
                    <a:pt x="15" y="27"/>
                  </a:lnTo>
                  <a:lnTo>
                    <a:pt x="17" y="31"/>
                  </a:lnTo>
                  <a:lnTo>
                    <a:pt x="17" y="21"/>
                  </a:lnTo>
                  <a:lnTo>
                    <a:pt x="17" y="19"/>
                  </a:lnTo>
                  <a:lnTo>
                    <a:pt x="17" y="0"/>
                  </a:lnTo>
                  <a:lnTo>
                    <a:pt x="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1" name="ïśľídê"/>
            <p:cNvSpPr/>
            <p:nvPr userDrawn="1">
              <p:custDataLst>
                <p:tags r:id="rId78"/>
              </p:custDataLst>
            </p:nvPr>
          </p:nvSpPr>
          <p:spPr bwMode="auto">
            <a:xfrm>
              <a:off x="10525963" y="2384741"/>
              <a:ext cx="102399" cy="102399"/>
            </a:xfrm>
            <a:custGeom>
              <a:avLst/>
              <a:gdLst>
                <a:gd name="T0" fmla="*/ 23 w 25"/>
                <a:gd name="T1" fmla="*/ 13 h 25"/>
                <a:gd name="T2" fmla="*/ 21 w 25"/>
                <a:gd name="T3" fmla="*/ 13 h 25"/>
                <a:gd name="T4" fmla="*/ 13 w 25"/>
                <a:gd name="T5" fmla="*/ 21 h 25"/>
                <a:gd name="T6" fmla="*/ 4 w 25"/>
                <a:gd name="T7" fmla="*/ 13 h 25"/>
                <a:gd name="T8" fmla="*/ 13 w 25"/>
                <a:gd name="T9" fmla="*/ 4 h 25"/>
                <a:gd name="T10" fmla="*/ 21 w 25"/>
                <a:gd name="T11" fmla="*/ 13 h 25"/>
                <a:gd name="T12" fmla="*/ 23 w 25"/>
                <a:gd name="T13" fmla="*/ 13 h 25"/>
                <a:gd name="T14" fmla="*/ 25 w 25"/>
                <a:gd name="T15" fmla="*/ 13 h 25"/>
                <a:gd name="T16" fmla="*/ 13 w 25"/>
                <a:gd name="T17" fmla="*/ 0 h 25"/>
                <a:gd name="T18" fmla="*/ 0 w 25"/>
                <a:gd name="T19" fmla="*/ 13 h 25"/>
                <a:gd name="T20" fmla="*/ 13 w 25"/>
                <a:gd name="T21" fmla="*/ 25 h 25"/>
                <a:gd name="T22" fmla="*/ 25 w 25"/>
                <a:gd name="T23" fmla="*/ 13 h 25"/>
                <a:gd name="T24" fmla="*/ 23 w 25"/>
                <a:gd name="T25"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3"/>
                  </a:moveTo>
                  <a:cubicBezTo>
                    <a:pt x="21" y="13"/>
                    <a:pt x="21" y="13"/>
                    <a:pt x="21" y="13"/>
                  </a:cubicBezTo>
                  <a:cubicBezTo>
                    <a:pt x="21" y="17"/>
                    <a:pt x="18" y="21"/>
                    <a:pt x="13" y="21"/>
                  </a:cubicBezTo>
                  <a:cubicBezTo>
                    <a:pt x="8" y="21"/>
                    <a:pt x="4" y="17"/>
                    <a:pt x="4" y="13"/>
                  </a:cubicBezTo>
                  <a:cubicBezTo>
                    <a:pt x="4" y="8"/>
                    <a:pt x="8" y="4"/>
                    <a:pt x="13" y="4"/>
                  </a:cubicBezTo>
                  <a:cubicBezTo>
                    <a:pt x="18" y="4"/>
                    <a:pt x="21" y="8"/>
                    <a:pt x="21" y="13"/>
                  </a:cubicBezTo>
                  <a:cubicBezTo>
                    <a:pt x="23" y="13"/>
                    <a:pt x="23" y="13"/>
                    <a:pt x="23" y="13"/>
                  </a:cubicBezTo>
                  <a:cubicBezTo>
                    <a:pt x="25" y="13"/>
                    <a:pt x="25" y="13"/>
                    <a:pt x="25" y="13"/>
                  </a:cubicBezTo>
                  <a:cubicBezTo>
                    <a:pt x="25" y="6"/>
                    <a:pt x="20" y="0"/>
                    <a:pt x="13" y="0"/>
                  </a:cubicBezTo>
                  <a:cubicBezTo>
                    <a:pt x="6" y="0"/>
                    <a:pt x="0" y="6"/>
                    <a:pt x="0" y="13"/>
                  </a:cubicBezTo>
                  <a:cubicBezTo>
                    <a:pt x="0" y="20"/>
                    <a:pt x="6" y="25"/>
                    <a:pt x="13" y="25"/>
                  </a:cubicBezTo>
                  <a:cubicBezTo>
                    <a:pt x="20" y="25"/>
                    <a:pt x="25" y="20"/>
                    <a:pt x="25" y="13"/>
                  </a:cubicBezTo>
                  <a:lnTo>
                    <a:pt x="23" y="13"/>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4" name="ïśľïde"/>
            <p:cNvSpPr/>
            <p:nvPr userDrawn="1">
              <p:custDataLst>
                <p:tags r:id="rId79"/>
              </p:custDataLst>
            </p:nvPr>
          </p:nvSpPr>
          <p:spPr bwMode="auto">
            <a:xfrm>
              <a:off x="11291996" y="2085417"/>
              <a:ext cx="19693" cy="82708"/>
            </a:xfrm>
            <a:custGeom>
              <a:avLst/>
              <a:gdLst>
                <a:gd name="T0" fmla="*/ 0 w 5"/>
                <a:gd name="T1" fmla="*/ 3 h 20"/>
                <a:gd name="T2" fmla="*/ 0 w 5"/>
                <a:gd name="T3" fmla="*/ 18 h 20"/>
                <a:gd name="T4" fmla="*/ 3 w 5"/>
                <a:gd name="T5" fmla="*/ 20 h 20"/>
                <a:gd name="T6" fmla="*/ 5 w 5"/>
                <a:gd name="T7" fmla="*/ 18 h 20"/>
                <a:gd name="T8" fmla="*/ 5 w 5"/>
                <a:gd name="T9" fmla="*/ 3 h 20"/>
                <a:gd name="T10" fmla="*/ 3 w 5"/>
                <a:gd name="T11" fmla="*/ 0 h 20"/>
                <a:gd name="T12" fmla="*/ 0 w 5"/>
                <a:gd name="T13" fmla="*/ 3 h 20"/>
              </a:gdLst>
              <a:ahLst/>
              <a:cxnLst>
                <a:cxn ang="0">
                  <a:pos x="T0" y="T1"/>
                </a:cxn>
                <a:cxn ang="0">
                  <a:pos x="T2" y="T3"/>
                </a:cxn>
                <a:cxn ang="0">
                  <a:pos x="T4" y="T5"/>
                </a:cxn>
                <a:cxn ang="0">
                  <a:pos x="T6" y="T7"/>
                </a:cxn>
                <a:cxn ang="0">
                  <a:pos x="T8" y="T9"/>
                </a:cxn>
                <a:cxn ang="0">
                  <a:pos x="T10" y="T11"/>
                </a:cxn>
                <a:cxn ang="0">
                  <a:pos x="T12" y="T13"/>
                </a:cxn>
              </a:cxnLst>
              <a:rect l="0" t="0" r="r" b="b"/>
              <a:pathLst>
                <a:path w="5" h="20">
                  <a:moveTo>
                    <a:pt x="0" y="3"/>
                  </a:moveTo>
                  <a:cubicBezTo>
                    <a:pt x="0" y="18"/>
                    <a:pt x="0" y="18"/>
                    <a:pt x="0" y="18"/>
                  </a:cubicBezTo>
                  <a:cubicBezTo>
                    <a:pt x="0" y="19"/>
                    <a:pt x="1" y="20"/>
                    <a:pt x="3" y="20"/>
                  </a:cubicBezTo>
                  <a:cubicBezTo>
                    <a:pt x="4" y="20"/>
                    <a:pt x="5" y="19"/>
                    <a:pt x="5" y="18"/>
                  </a:cubicBezTo>
                  <a:cubicBezTo>
                    <a:pt x="5" y="3"/>
                    <a:pt x="5" y="3"/>
                    <a:pt x="5" y="3"/>
                  </a:cubicBezTo>
                  <a:cubicBezTo>
                    <a:pt x="5" y="1"/>
                    <a:pt x="4" y="0"/>
                    <a:pt x="3" y="0"/>
                  </a:cubicBezTo>
                  <a:cubicBezTo>
                    <a:pt x="1" y="0"/>
                    <a:pt x="0" y="1"/>
                    <a:pt x="0" y="3"/>
                  </a:cubicBezTo>
                </a:path>
              </a:pathLst>
            </a:custGeom>
            <a:solidFill>
              <a:schemeClr val="accent3"/>
            </a:solidFill>
            <a:ln>
              <a:noFill/>
            </a:ln>
          </p:spPr>
          <p:txBody>
            <a:bodyPr anchor="ctr"/>
            <a:lstStyle/>
            <a:p>
              <a:pPr algn="ctr"/>
              <a:endParaRPr sz="100"/>
            </a:p>
          </p:txBody>
        </p:sp>
        <p:sp>
          <p:nvSpPr>
            <p:cNvPr id="285" name="ïṩḷîḍé"/>
            <p:cNvSpPr/>
            <p:nvPr userDrawn="1">
              <p:custDataLst>
                <p:tags r:id="rId80"/>
              </p:custDataLst>
            </p:nvPr>
          </p:nvSpPr>
          <p:spPr bwMode="auto">
            <a:xfrm>
              <a:off x="11262456" y="2118894"/>
              <a:ext cx="78769" cy="15754"/>
            </a:xfrm>
            <a:custGeom>
              <a:avLst/>
              <a:gdLst>
                <a:gd name="T0" fmla="*/ 17 w 19"/>
                <a:gd name="T1" fmla="*/ 0 h 4"/>
                <a:gd name="T2" fmla="*/ 2 w 19"/>
                <a:gd name="T3" fmla="*/ 0 h 4"/>
                <a:gd name="T4" fmla="*/ 0 w 19"/>
                <a:gd name="T5" fmla="*/ 2 h 4"/>
                <a:gd name="T6" fmla="*/ 2 w 19"/>
                <a:gd name="T7" fmla="*/ 4 h 4"/>
                <a:gd name="T8" fmla="*/ 17 w 19"/>
                <a:gd name="T9" fmla="*/ 4 h 4"/>
                <a:gd name="T10" fmla="*/ 19 w 19"/>
                <a:gd name="T11" fmla="*/ 2 h 4"/>
                <a:gd name="T12" fmla="*/ 17 w 19"/>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9" h="4">
                  <a:moveTo>
                    <a:pt x="17" y="0"/>
                  </a:moveTo>
                  <a:cubicBezTo>
                    <a:pt x="2" y="0"/>
                    <a:pt x="2" y="0"/>
                    <a:pt x="2" y="0"/>
                  </a:cubicBezTo>
                  <a:cubicBezTo>
                    <a:pt x="1" y="0"/>
                    <a:pt x="0" y="1"/>
                    <a:pt x="0" y="2"/>
                  </a:cubicBezTo>
                  <a:cubicBezTo>
                    <a:pt x="0" y="3"/>
                    <a:pt x="1" y="4"/>
                    <a:pt x="2" y="4"/>
                  </a:cubicBezTo>
                  <a:cubicBezTo>
                    <a:pt x="17" y="4"/>
                    <a:pt x="17" y="4"/>
                    <a:pt x="17" y="4"/>
                  </a:cubicBezTo>
                  <a:cubicBezTo>
                    <a:pt x="19" y="4"/>
                    <a:pt x="19" y="3"/>
                    <a:pt x="19" y="2"/>
                  </a:cubicBezTo>
                  <a:cubicBezTo>
                    <a:pt x="19" y="1"/>
                    <a:pt x="19" y="0"/>
                    <a:pt x="17" y="0"/>
                  </a:cubicBezTo>
                </a:path>
              </a:pathLst>
            </a:custGeom>
            <a:solidFill>
              <a:schemeClr val="accent3"/>
            </a:solidFill>
            <a:ln>
              <a:noFill/>
            </a:ln>
          </p:spPr>
          <p:txBody>
            <a:bodyPr anchor="ctr"/>
            <a:lstStyle/>
            <a:p>
              <a:pPr algn="ctr"/>
              <a:endParaRPr sz="100"/>
            </a:p>
          </p:txBody>
        </p:sp>
      </p:grpSp>
      <p:grpSp>
        <p:nvGrpSpPr>
          <p:cNvPr id="286" name="组合 285"/>
          <p:cNvGrpSpPr/>
          <p:nvPr userDrawn="1">
            <p:custDataLst>
              <p:tags r:id="rId19"/>
            </p:custDataLst>
          </p:nvPr>
        </p:nvGrpSpPr>
        <p:grpSpPr>
          <a:xfrm>
            <a:off x="8600442" y="3327509"/>
            <a:ext cx="62031" cy="62031"/>
            <a:chOff x="11321294" y="4349666"/>
            <a:chExt cx="79484" cy="79484"/>
          </a:xfrm>
          <a:solidFill>
            <a:schemeClr val="accent1">
              <a:lumMod val="20000"/>
              <a:lumOff val="80000"/>
            </a:schemeClr>
          </a:solidFill>
        </p:grpSpPr>
        <p:sp>
          <p:nvSpPr>
            <p:cNvPr id="333" name="íṧ1íḑé"/>
            <p:cNvSpPr/>
            <p:nvPr>
              <p:custDataLst>
                <p:tags r:id="rId40"/>
              </p:custDataLst>
            </p:nvPr>
          </p:nvSpPr>
          <p:spPr bwMode="auto">
            <a:xfrm>
              <a:off x="11353467" y="4349666"/>
              <a:ext cx="15140" cy="79484"/>
            </a:xfrm>
            <a:custGeom>
              <a:avLst/>
              <a:gdLst>
                <a:gd name="T0" fmla="*/ 0 w 4"/>
                <a:gd name="T1" fmla="*/ 3 h 20"/>
                <a:gd name="T2" fmla="*/ 0 w 4"/>
                <a:gd name="T3" fmla="*/ 18 h 20"/>
                <a:gd name="T4" fmla="*/ 2 w 4"/>
                <a:gd name="T5" fmla="*/ 20 h 20"/>
                <a:gd name="T6" fmla="*/ 4 w 4"/>
                <a:gd name="T7" fmla="*/ 18 h 20"/>
                <a:gd name="T8" fmla="*/ 4 w 4"/>
                <a:gd name="T9" fmla="*/ 3 h 20"/>
                <a:gd name="T10" fmla="*/ 2 w 4"/>
                <a:gd name="T11" fmla="*/ 0 h 20"/>
                <a:gd name="T12" fmla="*/ 0 w 4"/>
                <a:gd name="T13" fmla="*/ 3 h 20"/>
              </a:gdLst>
              <a:ahLst/>
              <a:cxnLst>
                <a:cxn ang="0">
                  <a:pos x="T0" y="T1"/>
                </a:cxn>
                <a:cxn ang="0">
                  <a:pos x="T2" y="T3"/>
                </a:cxn>
                <a:cxn ang="0">
                  <a:pos x="T4" y="T5"/>
                </a:cxn>
                <a:cxn ang="0">
                  <a:pos x="T6" y="T7"/>
                </a:cxn>
                <a:cxn ang="0">
                  <a:pos x="T8" y="T9"/>
                </a:cxn>
                <a:cxn ang="0">
                  <a:pos x="T10" y="T11"/>
                </a:cxn>
                <a:cxn ang="0">
                  <a:pos x="T12" y="T13"/>
                </a:cxn>
              </a:cxnLst>
              <a:rect l="0" t="0" r="r" b="b"/>
              <a:pathLst>
                <a:path w="4" h="20">
                  <a:moveTo>
                    <a:pt x="0" y="3"/>
                  </a:moveTo>
                  <a:cubicBezTo>
                    <a:pt x="0" y="18"/>
                    <a:pt x="0" y="18"/>
                    <a:pt x="0" y="18"/>
                  </a:cubicBezTo>
                  <a:cubicBezTo>
                    <a:pt x="0" y="19"/>
                    <a:pt x="1" y="20"/>
                    <a:pt x="2" y="20"/>
                  </a:cubicBezTo>
                  <a:cubicBezTo>
                    <a:pt x="4" y="20"/>
                    <a:pt x="4" y="19"/>
                    <a:pt x="4" y="18"/>
                  </a:cubicBezTo>
                  <a:cubicBezTo>
                    <a:pt x="4" y="3"/>
                    <a:pt x="4" y="3"/>
                    <a:pt x="4" y="3"/>
                  </a:cubicBezTo>
                  <a:cubicBezTo>
                    <a:pt x="4" y="1"/>
                    <a:pt x="4" y="0"/>
                    <a:pt x="2" y="0"/>
                  </a:cubicBezTo>
                  <a:cubicBezTo>
                    <a:pt x="1" y="0"/>
                    <a:pt x="0" y="1"/>
                    <a:pt x="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34" name="iṡľíḑê"/>
            <p:cNvSpPr/>
            <p:nvPr>
              <p:custDataLst>
                <p:tags r:id="rId41"/>
              </p:custDataLst>
            </p:nvPr>
          </p:nvSpPr>
          <p:spPr bwMode="auto">
            <a:xfrm>
              <a:off x="11321294" y="4381838"/>
              <a:ext cx="79484" cy="15140"/>
            </a:xfrm>
            <a:custGeom>
              <a:avLst/>
              <a:gdLst>
                <a:gd name="T0" fmla="*/ 18 w 20"/>
                <a:gd name="T1" fmla="*/ 0 h 4"/>
                <a:gd name="T2" fmla="*/ 3 w 20"/>
                <a:gd name="T3" fmla="*/ 0 h 4"/>
                <a:gd name="T4" fmla="*/ 0 w 20"/>
                <a:gd name="T5" fmla="*/ 2 h 4"/>
                <a:gd name="T6" fmla="*/ 3 w 20"/>
                <a:gd name="T7" fmla="*/ 4 h 4"/>
                <a:gd name="T8" fmla="*/ 18 w 20"/>
                <a:gd name="T9" fmla="*/ 4 h 4"/>
                <a:gd name="T10" fmla="*/ 20 w 20"/>
                <a:gd name="T11" fmla="*/ 2 h 4"/>
                <a:gd name="T12" fmla="*/ 18 w 2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0" h="4">
                  <a:moveTo>
                    <a:pt x="18" y="0"/>
                  </a:moveTo>
                  <a:cubicBezTo>
                    <a:pt x="3" y="0"/>
                    <a:pt x="3" y="0"/>
                    <a:pt x="3" y="0"/>
                  </a:cubicBezTo>
                  <a:cubicBezTo>
                    <a:pt x="1" y="0"/>
                    <a:pt x="0" y="1"/>
                    <a:pt x="0" y="2"/>
                  </a:cubicBezTo>
                  <a:cubicBezTo>
                    <a:pt x="0" y="4"/>
                    <a:pt x="1" y="4"/>
                    <a:pt x="3" y="4"/>
                  </a:cubicBezTo>
                  <a:cubicBezTo>
                    <a:pt x="18" y="4"/>
                    <a:pt x="18" y="4"/>
                    <a:pt x="18" y="4"/>
                  </a:cubicBezTo>
                  <a:cubicBezTo>
                    <a:pt x="19" y="4"/>
                    <a:pt x="20" y="4"/>
                    <a:pt x="20" y="2"/>
                  </a:cubicBezTo>
                  <a:cubicBezTo>
                    <a:pt x="20" y="1"/>
                    <a:pt x="19"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sp>
        <p:nvSpPr>
          <p:cNvPr id="289" name="îšľïḍé"/>
          <p:cNvSpPr/>
          <p:nvPr userDrawn="1">
            <p:custDataLst>
              <p:tags r:id="rId20"/>
            </p:custDataLst>
          </p:nvPr>
        </p:nvSpPr>
        <p:spPr bwMode="auto">
          <a:xfrm>
            <a:off x="5190228" y="2885909"/>
            <a:ext cx="11816" cy="62031"/>
          </a:xfrm>
          <a:custGeom>
            <a:avLst/>
            <a:gdLst>
              <a:gd name="T0" fmla="*/ 0 w 4"/>
              <a:gd name="T1" fmla="*/ 2 h 20"/>
              <a:gd name="T2" fmla="*/ 0 w 4"/>
              <a:gd name="T3" fmla="*/ 18 h 20"/>
              <a:gd name="T4" fmla="*/ 2 w 4"/>
              <a:gd name="T5" fmla="*/ 20 h 20"/>
              <a:gd name="T6" fmla="*/ 4 w 4"/>
              <a:gd name="T7" fmla="*/ 18 h 20"/>
              <a:gd name="T8" fmla="*/ 4 w 4"/>
              <a:gd name="T9" fmla="*/ 2 h 20"/>
              <a:gd name="T10" fmla="*/ 2 w 4"/>
              <a:gd name="T11" fmla="*/ 0 h 20"/>
              <a:gd name="T12" fmla="*/ 0 w 4"/>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4" h="20">
                <a:moveTo>
                  <a:pt x="0" y="2"/>
                </a:moveTo>
                <a:cubicBezTo>
                  <a:pt x="0" y="18"/>
                  <a:pt x="0" y="18"/>
                  <a:pt x="0" y="18"/>
                </a:cubicBezTo>
                <a:cubicBezTo>
                  <a:pt x="0" y="19"/>
                  <a:pt x="1" y="20"/>
                  <a:pt x="2" y="20"/>
                </a:cubicBezTo>
                <a:cubicBezTo>
                  <a:pt x="3" y="20"/>
                  <a:pt x="4" y="19"/>
                  <a:pt x="4" y="18"/>
                </a:cubicBezTo>
                <a:cubicBezTo>
                  <a:pt x="4" y="2"/>
                  <a:pt x="4" y="2"/>
                  <a:pt x="4" y="2"/>
                </a:cubicBezTo>
                <a:cubicBezTo>
                  <a:pt x="4" y="1"/>
                  <a:pt x="3" y="0"/>
                  <a:pt x="2" y="0"/>
                </a:cubicBezTo>
                <a:cubicBezTo>
                  <a:pt x="1" y="0"/>
                  <a:pt x="0" y="1"/>
                  <a:pt x="0" y="2"/>
                </a:cubicBezTo>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90" name="iṩḷíḓê"/>
          <p:cNvSpPr/>
          <p:nvPr userDrawn="1">
            <p:custDataLst>
              <p:tags r:id="rId21"/>
            </p:custDataLst>
          </p:nvPr>
        </p:nvSpPr>
        <p:spPr bwMode="auto">
          <a:xfrm>
            <a:off x="5165120" y="2911017"/>
            <a:ext cx="62031" cy="11816"/>
          </a:xfrm>
          <a:custGeom>
            <a:avLst/>
            <a:gdLst>
              <a:gd name="T0" fmla="*/ 18 w 20"/>
              <a:gd name="T1" fmla="*/ 0 h 4"/>
              <a:gd name="T2" fmla="*/ 2 w 20"/>
              <a:gd name="T3" fmla="*/ 0 h 4"/>
              <a:gd name="T4" fmla="*/ 0 w 20"/>
              <a:gd name="T5" fmla="*/ 2 h 4"/>
              <a:gd name="T6" fmla="*/ 2 w 20"/>
              <a:gd name="T7" fmla="*/ 4 h 4"/>
              <a:gd name="T8" fmla="*/ 18 w 20"/>
              <a:gd name="T9" fmla="*/ 4 h 4"/>
              <a:gd name="T10" fmla="*/ 20 w 20"/>
              <a:gd name="T11" fmla="*/ 2 h 4"/>
              <a:gd name="T12" fmla="*/ 18 w 2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0" h="4">
                <a:moveTo>
                  <a:pt x="18" y="0"/>
                </a:moveTo>
                <a:cubicBezTo>
                  <a:pt x="2" y="0"/>
                  <a:pt x="2" y="0"/>
                  <a:pt x="2" y="0"/>
                </a:cubicBezTo>
                <a:cubicBezTo>
                  <a:pt x="1" y="0"/>
                  <a:pt x="0" y="1"/>
                  <a:pt x="0" y="2"/>
                </a:cubicBezTo>
                <a:cubicBezTo>
                  <a:pt x="0" y="3"/>
                  <a:pt x="1" y="4"/>
                  <a:pt x="2" y="4"/>
                </a:cubicBezTo>
                <a:cubicBezTo>
                  <a:pt x="18" y="4"/>
                  <a:pt x="18" y="4"/>
                  <a:pt x="18" y="4"/>
                </a:cubicBezTo>
                <a:cubicBezTo>
                  <a:pt x="19" y="4"/>
                  <a:pt x="20" y="3"/>
                  <a:pt x="20" y="2"/>
                </a:cubicBezTo>
                <a:cubicBezTo>
                  <a:pt x="20" y="1"/>
                  <a:pt x="19" y="0"/>
                  <a:pt x="18" y="0"/>
                </a:cubicBezTo>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1" name="iṡlïḑe"/>
          <p:cNvSpPr/>
          <p:nvPr userDrawn="1">
            <p:custDataLst>
              <p:tags r:id="rId22"/>
            </p:custDataLst>
          </p:nvPr>
        </p:nvSpPr>
        <p:spPr bwMode="auto">
          <a:xfrm>
            <a:off x="5763005" y="1757450"/>
            <a:ext cx="140487" cy="140487"/>
          </a:xfrm>
          <a:custGeom>
            <a:avLst/>
            <a:gdLst>
              <a:gd name="T0" fmla="*/ 23 w 25"/>
              <a:gd name="T1" fmla="*/ 12 h 25"/>
              <a:gd name="T2" fmla="*/ 21 w 25"/>
              <a:gd name="T3" fmla="*/ 12 h 25"/>
              <a:gd name="T4" fmla="*/ 13 w 25"/>
              <a:gd name="T5" fmla="*/ 21 h 25"/>
              <a:gd name="T6" fmla="*/ 4 w 25"/>
              <a:gd name="T7" fmla="*/ 12 h 25"/>
              <a:gd name="T8" fmla="*/ 13 w 25"/>
              <a:gd name="T9" fmla="*/ 4 h 25"/>
              <a:gd name="T10" fmla="*/ 21 w 25"/>
              <a:gd name="T11" fmla="*/ 12 h 25"/>
              <a:gd name="T12" fmla="*/ 23 w 25"/>
              <a:gd name="T13" fmla="*/ 12 h 25"/>
              <a:gd name="T14" fmla="*/ 25 w 25"/>
              <a:gd name="T15" fmla="*/ 12 h 25"/>
              <a:gd name="T16" fmla="*/ 13 w 25"/>
              <a:gd name="T17" fmla="*/ 0 h 25"/>
              <a:gd name="T18" fmla="*/ 0 w 25"/>
              <a:gd name="T19" fmla="*/ 12 h 25"/>
              <a:gd name="T20" fmla="*/ 13 w 25"/>
              <a:gd name="T21" fmla="*/ 25 h 25"/>
              <a:gd name="T22" fmla="*/ 25 w 25"/>
              <a:gd name="T23" fmla="*/ 12 h 25"/>
              <a:gd name="T24" fmla="*/ 23 w 25"/>
              <a:gd name="T2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2"/>
                </a:moveTo>
                <a:cubicBezTo>
                  <a:pt x="21" y="12"/>
                  <a:pt x="21" y="12"/>
                  <a:pt x="21" y="12"/>
                </a:cubicBezTo>
                <a:cubicBezTo>
                  <a:pt x="21" y="17"/>
                  <a:pt x="18" y="21"/>
                  <a:pt x="13" y="21"/>
                </a:cubicBezTo>
                <a:cubicBezTo>
                  <a:pt x="8" y="21"/>
                  <a:pt x="4" y="17"/>
                  <a:pt x="4" y="12"/>
                </a:cubicBezTo>
                <a:cubicBezTo>
                  <a:pt x="4" y="8"/>
                  <a:pt x="8" y="4"/>
                  <a:pt x="13" y="4"/>
                </a:cubicBezTo>
                <a:cubicBezTo>
                  <a:pt x="18" y="4"/>
                  <a:pt x="21" y="8"/>
                  <a:pt x="21" y="12"/>
                </a:cubicBezTo>
                <a:cubicBezTo>
                  <a:pt x="23" y="12"/>
                  <a:pt x="23" y="12"/>
                  <a:pt x="23" y="12"/>
                </a:cubicBezTo>
                <a:cubicBezTo>
                  <a:pt x="25" y="12"/>
                  <a:pt x="25" y="12"/>
                  <a:pt x="25" y="12"/>
                </a:cubicBezTo>
                <a:cubicBezTo>
                  <a:pt x="25" y="5"/>
                  <a:pt x="20" y="0"/>
                  <a:pt x="13" y="0"/>
                </a:cubicBezTo>
                <a:cubicBezTo>
                  <a:pt x="6" y="0"/>
                  <a:pt x="0" y="5"/>
                  <a:pt x="0" y="12"/>
                </a:cubicBezTo>
                <a:cubicBezTo>
                  <a:pt x="0" y="19"/>
                  <a:pt x="6" y="25"/>
                  <a:pt x="13" y="25"/>
                </a:cubicBezTo>
                <a:cubicBezTo>
                  <a:pt x="20" y="25"/>
                  <a:pt x="25" y="19"/>
                  <a:pt x="25" y="12"/>
                </a:cubicBezTo>
                <a:lnTo>
                  <a:pt x="23" y="12"/>
                </a:lnTo>
                <a:close/>
              </a:path>
            </a:pathLst>
          </a:custGeom>
          <a:solidFill>
            <a:schemeClr val="accent1">
              <a:lumMod val="60000"/>
              <a:lumOff val="40000"/>
            </a:schemeClr>
          </a:solidFill>
          <a:ln>
            <a:noFill/>
          </a:ln>
        </p:spPr>
        <p:txBody>
          <a:bodyPr anchor="ctr"/>
          <a:lstStyle/>
          <a:p>
            <a:pPr algn="ctr"/>
            <a:endParaRPr sz="100"/>
          </a:p>
        </p:txBody>
      </p:sp>
      <p:grpSp>
        <p:nvGrpSpPr>
          <p:cNvPr id="14" name="组合 13"/>
          <p:cNvGrpSpPr/>
          <p:nvPr userDrawn="1">
            <p:custDataLst>
              <p:tags r:id="rId23"/>
            </p:custDataLst>
          </p:nvPr>
        </p:nvGrpSpPr>
        <p:grpSpPr>
          <a:xfrm>
            <a:off x="2401439" y="3431152"/>
            <a:ext cx="59613" cy="59613"/>
            <a:chOff x="11321294" y="4349666"/>
            <a:chExt cx="79484" cy="79484"/>
          </a:xfrm>
        </p:grpSpPr>
        <p:sp>
          <p:nvSpPr>
            <p:cNvPr id="337" name="í$ľîḓè"/>
            <p:cNvSpPr/>
            <p:nvPr>
              <p:custDataLst>
                <p:tags r:id="rId38"/>
              </p:custDataLst>
            </p:nvPr>
          </p:nvSpPr>
          <p:spPr bwMode="auto">
            <a:xfrm>
              <a:off x="11353467" y="4349666"/>
              <a:ext cx="15140" cy="79484"/>
            </a:xfrm>
            <a:custGeom>
              <a:avLst/>
              <a:gdLst>
                <a:gd name="T0" fmla="*/ 0 w 4"/>
                <a:gd name="T1" fmla="*/ 3 h 20"/>
                <a:gd name="T2" fmla="*/ 0 w 4"/>
                <a:gd name="T3" fmla="*/ 18 h 20"/>
                <a:gd name="T4" fmla="*/ 2 w 4"/>
                <a:gd name="T5" fmla="*/ 20 h 20"/>
                <a:gd name="T6" fmla="*/ 4 w 4"/>
                <a:gd name="T7" fmla="*/ 18 h 20"/>
                <a:gd name="T8" fmla="*/ 4 w 4"/>
                <a:gd name="T9" fmla="*/ 3 h 20"/>
                <a:gd name="T10" fmla="*/ 2 w 4"/>
                <a:gd name="T11" fmla="*/ 0 h 20"/>
                <a:gd name="T12" fmla="*/ 0 w 4"/>
                <a:gd name="T13" fmla="*/ 3 h 20"/>
              </a:gdLst>
              <a:ahLst/>
              <a:cxnLst>
                <a:cxn ang="0">
                  <a:pos x="T0" y="T1"/>
                </a:cxn>
                <a:cxn ang="0">
                  <a:pos x="T2" y="T3"/>
                </a:cxn>
                <a:cxn ang="0">
                  <a:pos x="T4" y="T5"/>
                </a:cxn>
                <a:cxn ang="0">
                  <a:pos x="T6" y="T7"/>
                </a:cxn>
                <a:cxn ang="0">
                  <a:pos x="T8" y="T9"/>
                </a:cxn>
                <a:cxn ang="0">
                  <a:pos x="T10" y="T11"/>
                </a:cxn>
                <a:cxn ang="0">
                  <a:pos x="T12" y="T13"/>
                </a:cxn>
              </a:cxnLst>
              <a:rect l="0" t="0" r="r" b="b"/>
              <a:pathLst>
                <a:path w="4" h="20">
                  <a:moveTo>
                    <a:pt x="0" y="3"/>
                  </a:moveTo>
                  <a:cubicBezTo>
                    <a:pt x="0" y="18"/>
                    <a:pt x="0" y="18"/>
                    <a:pt x="0" y="18"/>
                  </a:cubicBezTo>
                  <a:cubicBezTo>
                    <a:pt x="0" y="19"/>
                    <a:pt x="1" y="20"/>
                    <a:pt x="2" y="20"/>
                  </a:cubicBezTo>
                  <a:cubicBezTo>
                    <a:pt x="4" y="20"/>
                    <a:pt x="4" y="19"/>
                    <a:pt x="4" y="18"/>
                  </a:cubicBezTo>
                  <a:cubicBezTo>
                    <a:pt x="4" y="3"/>
                    <a:pt x="4" y="3"/>
                    <a:pt x="4" y="3"/>
                  </a:cubicBezTo>
                  <a:cubicBezTo>
                    <a:pt x="4" y="1"/>
                    <a:pt x="4" y="0"/>
                    <a:pt x="2" y="0"/>
                  </a:cubicBezTo>
                  <a:cubicBezTo>
                    <a:pt x="1" y="0"/>
                    <a:pt x="0" y="1"/>
                    <a:pt x="0" y="3"/>
                  </a:cubicBezTo>
                </a:path>
              </a:pathLst>
            </a:custGeom>
            <a:solidFill>
              <a:srgbClr val="D3BB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38" name="îśḷïḑê"/>
            <p:cNvSpPr/>
            <p:nvPr>
              <p:custDataLst>
                <p:tags r:id="rId39"/>
              </p:custDataLst>
            </p:nvPr>
          </p:nvSpPr>
          <p:spPr bwMode="auto">
            <a:xfrm>
              <a:off x="11321294" y="4381838"/>
              <a:ext cx="79484" cy="15140"/>
            </a:xfrm>
            <a:custGeom>
              <a:avLst/>
              <a:gdLst>
                <a:gd name="T0" fmla="*/ 18 w 20"/>
                <a:gd name="T1" fmla="*/ 0 h 4"/>
                <a:gd name="T2" fmla="*/ 3 w 20"/>
                <a:gd name="T3" fmla="*/ 0 h 4"/>
                <a:gd name="T4" fmla="*/ 0 w 20"/>
                <a:gd name="T5" fmla="*/ 2 h 4"/>
                <a:gd name="T6" fmla="*/ 3 w 20"/>
                <a:gd name="T7" fmla="*/ 4 h 4"/>
                <a:gd name="T8" fmla="*/ 18 w 20"/>
                <a:gd name="T9" fmla="*/ 4 h 4"/>
                <a:gd name="T10" fmla="*/ 20 w 20"/>
                <a:gd name="T11" fmla="*/ 2 h 4"/>
                <a:gd name="T12" fmla="*/ 18 w 2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0" h="4">
                  <a:moveTo>
                    <a:pt x="18" y="0"/>
                  </a:moveTo>
                  <a:cubicBezTo>
                    <a:pt x="3" y="0"/>
                    <a:pt x="3" y="0"/>
                    <a:pt x="3" y="0"/>
                  </a:cubicBezTo>
                  <a:cubicBezTo>
                    <a:pt x="1" y="0"/>
                    <a:pt x="0" y="1"/>
                    <a:pt x="0" y="2"/>
                  </a:cubicBezTo>
                  <a:cubicBezTo>
                    <a:pt x="0" y="4"/>
                    <a:pt x="1" y="4"/>
                    <a:pt x="3" y="4"/>
                  </a:cubicBezTo>
                  <a:cubicBezTo>
                    <a:pt x="18" y="4"/>
                    <a:pt x="18" y="4"/>
                    <a:pt x="18" y="4"/>
                  </a:cubicBezTo>
                  <a:cubicBezTo>
                    <a:pt x="19" y="4"/>
                    <a:pt x="20" y="4"/>
                    <a:pt x="20" y="2"/>
                  </a:cubicBezTo>
                  <a:cubicBezTo>
                    <a:pt x="20" y="1"/>
                    <a:pt x="19" y="0"/>
                    <a:pt x="18" y="0"/>
                  </a:cubicBezTo>
                </a:path>
              </a:pathLst>
            </a:custGeom>
            <a:solidFill>
              <a:srgbClr val="D3BB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sp>
        <p:nvSpPr>
          <p:cNvPr id="9801" name="副标题 9800"/>
          <p:cNvSpPr>
            <a:spLocks noGrp="1"/>
          </p:cNvSpPr>
          <p:nvPr userDrawn="1">
            <p:ph type="subTitle" idx="1"/>
            <p:custDataLst>
              <p:tags r:id="rId24"/>
            </p:custDataLst>
          </p:nvPr>
        </p:nvSpPr>
        <p:spPr>
          <a:xfrm>
            <a:off x="504824" y="2849914"/>
            <a:ext cx="2458295" cy="286764"/>
          </a:xfrm>
          <a:prstGeom prst="roundRect">
            <a:avLst>
              <a:gd name="adj" fmla="val 39088"/>
            </a:avLst>
          </a:prstGeom>
          <a:solidFill>
            <a:schemeClr val="accent2"/>
          </a:solidFill>
        </p:spPr>
        <p:txBody>
          <a:bodyPr anchor="t">
            <a:normAutofit/>
          </a:bodyPr>
          <a:lstStyle>
            <a:lvl1pPr marL="0" indent="0" algn="l">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3865" indent="0" algn="ctr">
              <a:buNone/>
              <a:defRPr sz="1200"/>
            </a:lvl6pPr>
            <a:lvl7pPr marL="2056765" indent="0" algn="ctr">
              <a:buNone/>
              <a:defRPr sz="1200"/>
            </a:lvl7pPr>
            <a:lvl8pPr marL="2399665" indent="0" algn="ctr">
              <a:buNone/>
              <a:defRPr sz="1200"/>
            </a:lvl8pPr>
            <a:lvl9pPr marL="2741930" indent="0" algn="ctr">
              <a:buNone/>
              <a:defRPr sz="1200"/>
            </a:lvl9pPr>
          </a:lstStyle>
          <a:p>
            <a:r>
              <a:rPr lang="en-US"/>
              <a:t>Click to edit Master subtitle style</a:t>
            </a:r>
          </a:p>
        </p:txBody>
      </p:sp>
      <p:sp>
        <p:nvSpPr>
          <p:cNvPr id="9802" name="标题 9801"/>
          <p:cNvSpPr>
            <a:spLocks noGrp="1"/>
          </p:cNvSpPr>
          <p:nvPr userDrawn="1">
            <p:ph type="ctrTitle"/>
            <p:custDataLst>
              <p:tags r:id="rId25"/>
            </p:custDataLst>
          </p:nvPr>
        </p:nvSpPr>
        <p:spPr>
          <a:xfrm>
            <a:off x="504824" y="1911478"/>
            <a:ext cx="4724250" cy="938436"/>
          </a:xfrm>
          <a:prstGeom prst="rect">
            <a:avLst/>
          </a:prstGeom>
        </p:spPr>
        <p:txBody>
          <a:bodyPr anchor="b">
            <a:normAutofit/>
          </a:bodyPr>
          <a:lstStyle>
            <a:lvl1pPr algn="l">
              <a:defRPr sz="3000">
                <a:solidFill>
                  <a:schemeClr val="bg1"/>
                </a:solidFill>
              </a:defRPr>
            </a:lvl1pPr>
          </a:lstStyle>
          <a:p>
            <a:r>
              <a:rPr lang="en-US"/>
              <a:t>Click to edit Master title style</a:t>
            </a:r>
            <a:endParaRPr lang="zh-CN" altLang="en-US"/>
          </a:p>
        </p:txBody>
      </p:sp>
      <p:sp>
        <p:nvSpPr>
          <p:cNvPr id="12" name="文本占位符 11"/>
          <p:cNvSpPr>
            <a:spLocks noGrp="1"/>
          </p:cNvSpPr>
          <p:nvPr userDrawn="1">
            <p:ph type="body" sz="quarter" idx="10" hasCustomPrompt="1"/>
            <p:custDataLst>
              <p:tags r:id="rId26"/>
            </p:custDataLst>
          </p:nvPr>
        </p:nvSpPr>
        <p:spPr>
          <a:xfrm>
            <a:off x="504824" y="4023182"/>
            <a:ext cx="4187679" cy="199965"/>
          </a:xfrm>
        </p:spPr>
        <p:txBody>
          <a:bodyPr vert="horz" anchor="ctr">
            <a:noAutofit/>
          </a:bodyPr>
          <a:lstStyle>
            <a:lvl1pPr marL="0" indent="0" algn="l">
              <a:buNone/>
              <a:defRPr sz="1050" b="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ltLang="zh-CN"/>
              <a:t>Signature</a:t>
            </a:r>
          </a:p>
        </p:txBody>
      </p:sp>
      <p:sp>
        <p:nvSpPr>
          <p:cNvPr id="13" name="文本占位符 12"/>
          <p:cNvSpPr>
            <a:spLocks noGrp="1"/>
          </p:cNvSpPr>
          <p:nvPr userDrawn="1">
            <p:ph type="body" sz="quarter" idx="11" hasCustomPrompt="1"/>
            <p:custDataLst>
              <p:tags r:id="rId27"/>
            </p:custDataLst>
          </p:nvPr>
        </p:nvSpPr>
        <p:spPr>
          <a:xfrm>
            <a:off x="504824" y="4245385"/>
            <a:ext cx="4187679" cy="199965"/>
          </a:xfrm>
        </p:spPr>
        <p:txBody>
          <a:bodyPr vert="horz" anchor="ctr">
            <a:noAutofit/>
          </a:bodyPr>
          <a:lstStyle>
            <a:lvl1pPr marL="0" indent="0" algn="l">
              <a:buNone/>
              <a:defRPr sz="1050" b="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ltLang="zh-CN"/>
              <a:t>Date</a:t>
            </a:r>
            <a:endParaRPr lang="zh-CN" altLang="en-US"/>
          </a:p>
        </p:txBody>
      </p:sp>
      <p:grpSp>
        <p:nvGrpSpPr>
          <p:cNvPr id="16" name="组合 15"/>
          <p:cNvGrpSpPr/>
          <p:nvPr userDrawn="1">
            <p:custDataLst>
              <p:tags r:id="rId28"/>
            </p:custDataLst>
          </p:nvPr>
        </p:nvGrpSpPr>
        <p:grpSpPr>
          <a:xfrm>
            <a:off x="6051322" y="986008"/>
            <a:ext cx="1768201" cy="3121289"/>
            <a:chOff x="6797781" y="4159016"/>
            <a:chExt cx="2111137" cy="3946505"/>
          </a:xfrm>
        </p:grpSpPr>
        <p:sp>
          <p:nvSpPr>
            <p:cNvPr id="42" name="iŝ1ïḍe"/>
            <p:cNvSpPr/>
            <p:nvPr>
              <p:custDataLst>
                <p:tags r:id="rId29"/>
              </p:custDataLst>
            </p:nvPr>
          </p:nvSpPr>
          <p:spPr bwMode="auto">
            <a:xfrm>
              <a:off x="6962316" y="4159016"/>
              <a:ext cx="1946602" cy="3946505"/>
            </a:xfrm>
            <a:custGeom>
              <a:avLst/>
              <a:gdLst>
                <a:gd name="T0" fmla="*/ 404 w 404"/>
                <a:gd name="T1" fmla="*/ 59 h 820"/>
                <a:gd name="T2" fmla="*/ 404 w 404"/>
                <a:gd name="T3" fmla="*/ 761 h 820"/>
                <a:gd name="T4" fmla="*/ 346 w 404"/>
                <a:gd name="T5" fmla="*/ 820 h 820"/>
                <a:gd name="T6" fmla="*/ 58 w 404"/>
                <a:gd name="T7" fmla="*/ 820 h 820"/>
                <a:gd name="T8" fmla="*/ 0 w 404"/>
                <a:gd name="T9" fmla="*/ 761 h 820"/>
                <a:gd name="T10" fmla="*/ 0 w 404"/>
                <a:gd name="T11" fmla="*/ 59 h 820"/>
                <a:gd name="T12" fmla="*/ 58 w 404"/>
                <a:gd name="T13" fmla="*/ 0 h 820"/>
                <a:gd name="T14" fmla="*/ 346 w 404"/>
                <a:gd name="T15" fmla="*/ 0 h 820"/>
                <a:gd name="T16" fmla="*/ 404 w 404"/>
                <a:gd name="T17" fmla="*/ 59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820">
                  <a:moveTo>
                    <a:pt x="404" y="59"/>
                  </a:moveTo>
                  <a:cubicBezTo>
                    <a:pt x="404" y="761"/>
                    <a:pt x="404" y="761"/>
                    <a:pt x="404" y="761"/>
                  </a:cubicBezTo>
                  <a:cubicBezTo>
                    <a:pt x="404" y="794"/>
                    <a:pt x="378" y="820"/>
                    <a:pt x="346" y="820"/>
                  </a:cubicBezTo>
                  <a:cubicBezTo>
                    <a:pt x="58" y="820"/>
                    <a:pt x="58" y="820"/>
                    <a:pt x="58" y="820"/>
                  </a:cubicBezTo>
                  <a:cubicBezTo>
                    <a:pt x="26" y="820"/>
                    <a:pt x="0" y="794"/>
                    <a:pt x="0" y="761"/>
                  </a:cubicBezTo>
                  <a:cubicBezTo>
                    <a:pt x="0" y="59"/>
                    <a:pt x="0" y="59"/>
                    <a:pt x="0" y="59"/>
                  </a:cubicBezTo>
                  <a:cubicBezTo>
                    <a:pt x="0" y="26"/>
                    <a:pt x="26" y="0"/>
                    <a:pt x="58" y="0"/>
                  </a:cubicBezTo>
                  <a:cubicBezTo>
                    <a:pt x="346" y="0"/>
                    <a:pt x="346" y="0"/>
                    <a:pt x="346" y="0"/>
                  </a:cubicBezTo>
                  <a:cubicBezTo>
                    <a:pt x="378" y="0"/>
                    <a:pt x="404" y="26"/>
                    <a:pt x="404" y="59"/>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43" name="ïṣḻíḓe"/>
            <p:cNvSpPr/>
            <p:nvPr>
              <p:custDataLst>
                <p:tags r:id="rId30"/>
              </p:custDataLst>
            </p:nvPr>
          </p:nvSpPr>
          <p:spPr bwMode="auto">
            <a:xfrm>
              <a:off x="6962316" y="4159016"/>
              <a:ext cx="1946602" cy="326752"/>
            </a:xfrm>
            <a:custGeom>
              <a:avLst/>
              <a:gdLst>
                <a:gd name="T0" fmla="*/ 404 w 404"/>
                <a:gd name="T1" fmla="*/ 59 h 68"/>
                <a:gd name="T2" fmla="*/ 404 w 404"/>
                <a:gd name="T3" fmla="*/ 68 h 68"/>
                <a:gd name="T4" fmla="*/ 0 w 404"/>
                <a:gd name="T5" fmla="*/ 68 h 68"/>
                <a:gd name="T6" fmla="*/ 0 w 404"/>
                <a:gd name="T7" fmla="*/ 59 h 68"/>
                <a:gd name="T8" fmla="*/ 58 w 404"/>
                <a:gd name="T9" fmla="*/ 0 h 68"/>
                <a:gd name="T10" fmla="*/ 346 w 404"/>
                <a:gd name="T11" fmla="*/ 0 h 68"/>
                <a:gd name="T12" fmla="*/ 404 w 404"/>
                <a:gd name="T13" fmla="*/ 59 h 68"/>
              </a:gdLst>
              <a:ahLst/>
              <a:cxnLst>
                <a:cxn ang="0">
                  <a:pos x="T0" y="T1"/>
                </a:cxn>
                <a:cxn ang="0">
                  <a:pos x="T2" y="T3"/>
                </a:cxn>
                <a:cxn ang="0">
                  <a:pos x="T4" y="T5"/>
                </a:cxn>
                <a:cxn ang="0">
                  <a:pos x="T6" y="T7"/>
                </a:cxn>
                <a:cxn ang="0">
                  <a:pos x="T8" y="T9"/>
                </a:cxn>
                <a:cxn ang="0">
                  <a:pos x="T10" y="T11"/>
                </a:cxn>
                <a:cxn ang="0">
                  <a:pos x="T12" y="T13"/>
                </a:cxn>
              </a:cxnLst>
              <a:rect l="0" t="0" r="r" b="b"/>
              <a:pathLst>
                <a:path w="403" h="68">
                  <a:moveTo>
                    <a:pt x="404" y="59"/>
                  </a:moveTo>
                  <a:cubicBezTo>
                    <a:pt x="404" y="68"/>
                    <a:pt x="404" y="68"/>
                    <a:pt x="404" y="68"/>
                  </a:cubicBezTo>
                  <a:cubicBezTo>
                    <a:pt x="0" y="68"/>
                    <a:pt x="0" y="68"/>
                    <a:pt x="0" y="68"/>
                  </a:cubicBezTo>
                  <a:cubicBezTo>
                    <a:pt x="0" y="59"/>
                    <a:pt x="0" y="59"/>
                    <a:pt x="0" y="59"/>
                  </a:cubicBezTo>
                  <a:cubicBezTo>
                    <a:pt x="0" y="26"/>
                    <a:pt x="26" y="0"/>
                    <a:pt x="58" y="0"/>
                  </a:cubicBezTo>
                  <a:cubicBezTo>
                    <a:pt x="346" y="0"/>
                    <a:pt x="346" y="0"/>
                    <a:pt x="346" y="0"/>
                  </a:cubicBezTo>
                  <a:cubicBezTo>
                    <a:pt x="378" y="0"/>
                    <a:pt x="404" y="26"/>
                    <a:pt x="404" y="59"/>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nvGrpSpPr>
            <p:cNvPr id="9" name="组合 8"/>
            <p:cNvGrpSpPr/>
            <p:nvPr userDrawn="1">
              <p:custDataLst>
                <p:tags r:id="rId31"/>
              </p:custDataLst>
            </p:nvPr>
          </p:nvGrpSpPr>
          <p:grpSpPr>
            <a:xfrm>
              <a:off x="6797781" y="4270249"/>
              <a:ext cx="2063329" cy="3522103"/>
              <a:chOff x="6797781" y="4270249"/>
              <a:chExt cx="2063329" cy="3522103"/>
            </a:xfrm>
          </p:grpSpPr>
          <p:sp>
            <p:nvSpPr>
              <p:cNvPr id="37" name="í$1ïdè"/>
              <p:cNvSpPr/>
              <p:nvPr>
                <p:custDataLst>
                  <p:tags r:id="rId32"/>
                </p:custDataLst>
              </p:nvPr>
            </p:nvSpPr>
            <p:spPr bwMode="auto">
              <a:xfrm>
                <a:off x="6837178" y="5999018"/>
                <a:ext cx="9268" cy="13905"/>
              </a:xfrm>
              <a:custGeom>
                <a:avLst/>
                <a:gdLst>
                  <a:gd name="T0" fmla="*/ 1 w 2"/>
                  <a:gd name="T1" fmla="*/ 0 h 3"/>
                  <a:gd name="T2" fmla="*/ 0 w 2"/>
                  <a:gd name="T3" fmla="*/ 1 h 3"/>
                  <a:gd name="T4" fmla="*/ 0 w 2"/>
                  <a:gd name="T5" fmla="*/ 3 h 3"/>
                  <a:gd name="T6" fmla="*/ 1 w 2"/>
                  <a:gd name="T7" fmla="*/ 3 h 3"/>
                  <a:gd name="T8" fmla="*/ 2 w 2"/>
                  <a:gd name="T9" fmla="*/ 3 h 3"/>
                  <a:gd name="T10" fmla="*/ 2 w 2"/>
                  <a:gd name="T11" fmla="*/ 3 h 3"/>
                  <a:gd name="T12" fmla="*/ 1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0"/>
                    </a:moveTo>
                    <a:cubicBezTo>
                      <a:pt x="1" y="1"/>
                      <a:pt x="0" y="1"/>
                      <a:pt x="0" y="1"/>
                    </a:cubicBezTo>
                    <a:cubicBezTo>
                      <a:pt x="0" y="2"/>
                      <a:pt x="0" y="3"/>
                      <a:pt x="0" y="3"/>
                    </a:cubicBezTo>
                    <a:cubicBezTo>
                      <a:pt x="1" y="3"/>
                      <a:pt x="1" y="3"/>
                      <a:pt x="1" y="3"/>
                    </a:cubicBezTo>
                    <a:cubicBezTo>
                      <a:pt x="2" y="3"/>
                      <a:pt x="2" y="3"/>
                      <a:pt x="2" y="3"/>
                    </a:cubicBezTo>
                    <a:cubicBezTo>
                      <a:pt x="2" y="3"/>
                      <a:pt x="2" y="3"/>
                      <a:pt x="2" y="3"/>
                    </a:cubicBezTo>
                    <a:cubicBezTo>
                      <a:pt x="2" y="2"/>
                      <a:pt x="2" y="1"/>
                      <a:pt x="1"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9" name="iṣļïḓe"/>
              <p:cNvSpPr/>
              <p:nvPr>
                <p:custDataLst>
                  <p:tags r:id="rId33"/>
                </p:custDataLst>
              </p:nvPr>
            </p:nvSpPr>
            <p:spPr bwMode="auto">
              <a:xfrm>
                <a:off x="6797781" y="5920226"/>
                <a:ext cx="18539" cy="16222"/>
              </a:xfrm>
              <a:custGeom>
                <a:avLst/>
                <a:gdLst>
                  <a:gd name="T0" fmla="*/ 0 w 4"/>
                  <a:gd name="T1" fmla="*/ 0 h 3"/>
                  <a:gd name="T2" fmla="*/ 1 w 4"/>
                  <a:gd name="T3" fmla="*/ 3 h 3"/>
                  <a:gd name="T4" fmla="*/ 2 w 4"/>
                  <a:gd name="T5" fmla="*/ 3 h 3"/>
                  <a:gd name="T6" fmla="*/ 3 w 4"/>
                  <a:gd name="T7" fmla="*/ 3 h 3"/>
                  <a:gd name="T8" fmla="*/ 4 w 4"/>
                  <a:gd name="T9" fmla="*/ 3 h 3"/>
                  <a:gd name="T10" fmla="*/ 4 w 4"/>
                  <a:gd name="T11" fmla="*/ 2 h 3"/>
                  <a:gd name="T12" fmla="*/ 3 w 4"/>
                  <a:gd name="T13" fmla="*/ 1 h 3"/>
                  <a:gd name="T14" fmla="*/ 3 w 4"/>
                  <a:gd name="T15" fmla="*/ 1 h 3"/>
                  <a:gd name="T16" fmla="*/ 0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0" y="0"/>
                    </a:moveTo>
                    <a:cubicBezTo>
                      <a:pt x="1" y="1"/>
                      <a:pt x="1" y="2"/>
                      <a:pt x="1" y="3"/>
                    </a:cubicBezTo>
                    <a:cubicBezTo>
                      <a:pt x="2" y="3"/>
                      <a:pt x="2" y="3"/>
                      <a:pt x="2" y="3"/>
                    </a:cubicBezTo>
                    <a:cubicBezTo>
                      <a:pt x="3" y="3"/>
                      <a:pt x="3" y="3"/>
                      <a:pt x="3" y="3"/>
                    </a:cubicBezTo>
                    <a:cubicBezTo>
                      <a:pt x="3" y="3"/>
                      <a:pt x="3" y="3"/>
                      <a:pt x="4" y="3"/>
                    </a:cubicBezTo>
                    <a:cubicBezTo>
                      <a:pt x="4" y="3"/>
                      <a:pt x="4" y="3"/>
                      <a:pt x="4" y="2"/>
                    </a:cubicBezTo>
                    <a:cubicBezTo>
                      <a:pt x="4" y="2"/>
                      <a:pt x="3" y="2"/>
                      <a:pt x="3" y="1"/>
                    </a:cubicBezTo>
                    <a:cubicBezTo>
                      <a:pt x="3" y="1"/>
                      <a:pt x="3" y="1"/>
                      <a:pt x="3" y="1"/>
                    </a:cubicBezTo>
                    <a:cubicBezTo>
                      <a:pt x="2" y="1"/>
                      <a:pt x="1" y="0"/>
                      <a:pt x="0"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48" name="ï$1íḋe"/>
              <p:cNvSpPr/>
              <p:nvPr>
                <p:custDataLst>
                  <p:tags r:id="rId34"/>
                </p:custDataLst>
              </p:nvPr>
            </p:nvSpPr>
            <p:spPr bwMode="auto">
              <a:xfrm>
                <a:off x="7543980" y="4270249"/>
                <a:ext cx="111234" cy="11123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49" name="íṡ1idé"/>
              <p:cNvSpPr/>
              <p:nvPr>
                <p:custDataLst>
                  <p:tags r:id="rId35"/>
                </p:custDataLst>
              </p:nvPr>
            </p:nvSpPr>
            <p:spPr bwMode="auto">
              <a:xfrm>
                <a:off x="7722417" y="4298058"/>
                <a:ext cx="53299" cy="5329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50" name="ïsḷîďe"/>
              <p:cNvSpPr/>
              <p:nvPr>
                <p:custDataLst>
                  <p:tags r:id="rId36"/>
                </p:custDataLst>
              </p:nvPr>
            </p:nvSpPr>
            <p:spPr bwMode="auto">
              <a:xfrm>
                <a:off x="7842922" y="4288788"/>
                <a:ext cx="509825" cy="67205"/>
              </a:xfrm>
              <a:custGeom>
                <a:avLst/>
                <a:gdLst>
                  <a:gd name="T0" fmla="*/ 101 w 106"/>
                  <a:gd name="T1" fmla="*/ 14 h 14"/>
                  <a:gd name="T2" fmla="*/ 5 w 106"/>
                  <a:gd name="T3" fmla="*/ 14 h 14"/>
                  <a:gd name="T4" fmla="*/ 0 w 106"/>
                  <a:gd name="T5" fmla="*/ 9 h 14"/>
                  <a:gd name="T6" fmla="*/ 0 w 106"/>
                  <a:gd name="T7" fmla="*/ 6 h 14"/>
                  <a:gd name="T8" fmla="*/ 5 w 106"/>
                  <a:gd name="T9" fmla="*/ 0 h 14"/>
                  <a:gd name="T10" fmla="*/ 101 w 106"/>
                  <a:gd name="T11" fmla="*/ 0 h 14"/>
                  <a:gd name="T12" fmla="*/ 106 w 106"/>
                  <a:gd name="T13" fmla="*/ 6 h 14"/>
                  <a:gd name="T14" fmla="*/ 106 w 106"/>
                  <a:gd name="T15" fmla="*/ 9 h 14"/>
                  <a:gd name="T16" fmla="*/ 101 w 106"/>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4">
                    <a:moveTo>
                      <a:pt x="101" y="14"/>
                    </a:moveTo>
                    <a:cubicBezTo>
                      <a:pt x="5" y="14"/>
                      <a:pt x="5" y="14"/>
                      <a:pt x="5" y="14"/>
                    </a:cubicBezTo>
                    <a:cubicBezTo>
                      <a:pt x="2" y="14"/>
                      <a:pt x="0" y="12"/>
                      <a:pt x="0" y="9"/>
                    </a:cubicBezTo>
                    <a:cubicBezTo>
                      <a:pt x="0" y="6"/>
                      <a:pt x="0" y="6"/>
                      <a:pt x="0" y="6"/>
                    </a:cubicBezTo>
                    <a:cubicBezTo>
                      <a:pt x="0" y="3"/>
                      <a:pt x="2" y="0"/>
                      <a:pt x="5" y="0"/>
                    </a:cubicBezTo>
                    <a:cubicBezTo>
                      <a:pt x="101" y="0"/>
                      <a:pt x="101" y="0"/>
                      <a:pt x="101" y="0"/>
                    </a:cubicBezTo>
                    <a:cubicBezTo>
                      <a:pt x="104" y="0"/>
                      <a:pt x="106" y="3"/>
                      <a:pt x="106" y="6"/>
                    </a:cubicBezTo>
                    <a:cubicBezTo>
                      <a:pt x="106" y="9"/>
                      <a:pt x="106" y="9"/>
                      <a:pt x="106" y="9"/>
                    </a:cubicBezTo>
                    <a:cubicBezTo>
                      <a:pt x="106" y="12"/>
                      <a:pt x="104" y="14"/>
                      <a:pt x="101"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52" name="iSļíḍê"/>
              <p:cNvSpPr/>
              <p:nvPr userDrawn="1">
                <p:custDataLst>
                  <p:tags r:id="rId37"/>
                </p:custDataLst>
              </p:nvPr>
            </p:nvSpPr>
            <p:spPr bwMode="auto">
              <a:xfrm>
                <a:off x="7009519" y="4499349"/>
                <a:ext cx="1851591" cy="3293003"/>
              </a:xfrm>
              <a:prstGeom prst="rect">
                <a:avLst/>
              </a:prstGeom>
              <a:solidFill>
                <a:schemeClr val="bg1"/>
              </a:solidFill>
              <a:ln>
                <a:noFill/>
              </a:ln>
            </p:spPr>
            <p:txBody>
              <a:bodyPr anchor="ctr"/>
              <a:lstStyle/>
              <a:p>
                <a:pPr algn="ctr"/>
                <a:endParaRPr sz="100"/>
              </a:p>
            </p:txBody>
          </p:sp>
        </p:gr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00050"/>
            <a:ext cx="8229600" cy="685800"/>
          </a:xfrm>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日期占位符 3"/>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63AD1C7-A3F9-448D-B8D5-7F1B7F0EAFB7}"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5"/>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86E6E3F-DE49-4E0E-A5A3-F1E4A026BC28}"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3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p>
        </p:txBody>
      </p:sp>
      <p:sp>
        <p:nvSpPr>
          <p:cNvPr id="11" name="日期占位符 3"/>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285F728-9AD0-4657-AFEF-7041831DF043}"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5"/>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BB54561-B5DA-4266-BC9B-70322AC34FDE}"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00050"/>
            <a:ext cx="8229600" cy="685800"/>
          </a:xfrm>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57200" y="1200151"/>
            <a:ext cx="4038600" cy="33980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4" name="内容占位符 3"/>
          <p:cNvSpPr>
            <a:spLocks noGrp="1"/>
          </p:cNvSpPr>
          <p:nvPr>
            <p:ph sz="half" idx="2"/>
          </p:nvPr>
        </p:nvSpPr>
        <p:spPr>
          <a:xfrm>
            <a:off x="4648200" y="1200151"/>
            <a:ext cx="4038600" cy="33980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11" name="日期占位符 4"/>
          <p:cNvSpPr>
            <a:spLocks noGrp="1"/>
          </p:cNvSpPr>
          <p:nvPr>
            <p:ph type="dt" sz="half" idx="1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0C8BC55B-3B9B-4905-B794-32EE7981346F}"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6"/>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F5BDC4E-DF02-4EC9-8556-BB1A694F4C9C}"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11" name="日期占位符 6"/>
          <p:cNvSpPr>
            <a:spLocks noGrp="1"/>
          </p:cNvSpPr>
          <p:nvPr>
            <p:ph type="dt" sz="half" idx="1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86564EE-034F-41AC-B4E4-FE8E5B393D35}"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8"/>
          <p:cNvSpPr>
            <a:spLocks noGrp="1"/>
          </p:cNvSpPr>
          <p:nvPr>
            <p:ph type="sldNum" sz="quarter" idx="1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F3E117A-51A4-4A8B-9BB9-7445C8208E27}"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1" name="日期占位符 1"/>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DA23234-C1D6-45F9-A1F6-23348985127A}"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3"/>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915E228-81DF-43FA-B8D8-44BA051C7B6B}"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400050"/>
            <a:ext cx="8229600" cy="685800"/>
          </a:xfrm>
        </p:spPr>
        <p:txBody>
          <a:bodyPr/>
          <a:lstStyle/>
          <a:p>
            <a:pPr fontAlgn="base"/>
            <a:r>
              <a:rPr lang="zh-CN" altLang="en-US" strike="noStrike" noProof="1"/>
              <a:t>单击此处编辑母版标题样式</a:t>
            </a:r>
          </a:p>
        </p:txBody>
      </p:sp>
      <p:sp>
        <p:nvSpPr>
          <p:cNvPr id="11" name="日期占位符 2"/>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A74CD81-575C-45EB-8B8F-098507B69959}"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4"/>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F6FDF13-8C72-434A-B8A0-61142AD72E40}"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1" name="日期占位符 1"/>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DA23234-C1D6-45F9-A1F6-23348985127A}"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3"/>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915E228-81DF-43FA-B8D8-44BA051C7B6B}"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8"/>
            <a:ext cx="3008313" cy="871538"/>
          </a:xfrm>
        </p:spPr>
        <p:txBody>
          <a:bodyPr/>
          <a:lstStyle>
            <a:lvl1pPr algn="l">
              <a:defRPr sz="15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z="1050" strike="noStrike" noProof="1"/>
              <a:t>单击此处编辑母版文本样式</a:t>
            </a:r>
            <a:endParaRPr lang="zh-CN" altLang="en-US" strike="noStrike" noProof="1"/>
          </a:p>
        </p:txBody>
      </p:sp>
      <p:sp>
        <p:nvSpPr>
          <p:cNvPr id="11" name="日期占位符 4"/>
          <p:cNvSpPr>
            <a:spLocks noGrp="1"/>
          </p:cNvSpPr>
          <p:nvPr>
            <p:ph type="dt" sz="half" idx="1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34E2304-3793-40D7-97C2-941990B2FC02}"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6"/>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422F567-7B59-4701-B08C-71EC361EBC98}"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lstStyle>
            <a:lvl1pPr algn="l">
              <a:defRPr sz="15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200000"/>
              </a:lnSpc>
              <a:spcBef>
                <a:spcPct val="20000"/>
              </a:spcBef>
              <a:spcAft>
                <a:spcPct val="0"/>
              </a:spcAft>
              <a:buClr>
                <a:schemeClr val="bg2"/>
              </a:buClr>
              <a:buSzPct val="80000"/>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z="1050" strike="noStrike" noProof="1"/>
              <a:t>单击此处编辑母版文本样式</a:t>
            </a:r>
            <a:endParaRPr lang="zh-CN" altLang="en-US" strike="noStrike" noProof="1"/>
          </a:p>
        </p:txBody>
      </p:sp>
      <p:sp>
        <p:nvSpPr>
          <p:cNvPr id="11" name="日期占位符 4"/>
          <p:cNvSpPr>
            <a:spLocks noGrp="1"/>
          </p:cNvSpPr>
          <p:nvPr>
            <p:ph type="dt" sz="half" idx="1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91DE008-0B3B-4FE6-9D7F-B784893DA44D}"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6"/>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A0F5C68-8600-49CF-86A8-F553AD837BFC}"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400050"/>
            <a:ext cx="8229600" cy="685800"/>
          </a:xfrm>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日期占位符 3"/>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2C40E0A-7965-4CF2-B55E-DF7BE0280509}"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5"/>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C745943-ADC3-421A-96EE-47A8A256053F}"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400051"/>
            <a:ext cx="2057400" cy="4198144"/>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57200" y="400051"/>
            <a:ext cx="6019800" cy="4198144"/>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日期占位符 3"/>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1FE3060-011D-47EA-83DC-AE45F790A3F6}"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5"/>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EAC0CEB-AD74-41C3-B703-E33088D00AF3}"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userDrawn="1">
  <p:cSld name="标题幻灯片">
    <p:spTree>
      <p:nvGrpSpPr>
        <p:cNvPr id="1" name=""/>
        <p:cNvGrpSpPr/>
        <p:nvPr/>
      </p:nvGrpSpPr>
      <p:grpSpPr>
        <a:xfrm>
          <a:off x="0" y="0"/>
          <a:ext cx="0" cy="0"/>
          <a:chOff x="0" y="0"/>
          <a:chExt cx="0" cy="0"/>
        </a:xfrm>
      </p:grpSpPr>
      <p:grpSp>
        <p:nvGrpSpPr>
          <p:cNvPr id="4" name="组合 3"/>
          <p:cNvGrpSpPr/>
          <p:nvPr userDrawn="1">
            <p:custDataLst>
              <p:tags r:id="rId1"/>
            </p:custDataLst>
          </p:nvPr>
        </p:nvGrpSpPr>
        <p:grpSpPr>
          <a:xfrm>
            <a:off x="1337" y="1466864"/>
            <a:ext cx="9144000" cy="2210333"/>
            <a:chOff x="1782" y="1955819"/>
            <a:chExt cx="12192000" cy="2947111"/>
          </a:xfrm>
        </p:grpSpPr>
        <p:sp>
          <p:nvSpPr>
            <p:cNvPr id="8" name="işḷîḑê"/>
            <p:cNvSpPr/>
            <p:nvPr>
              <p:custDataLst>
                <p:tags r:id="rId83"/>
              </p:custDataLst>
            </p:nvPr>
          </p:nvSpPr>
          <p:spPr>
            <a:xfrm>
              <a:off x="1782" y="1955819"/>
              <a:ext cx="12192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0" name="ïṧlíḓè"/>
            <p:cNvSpPr/>
            <p:nvPr userDrawn="1">
              <p:custDataLst>
                <p:tags r:id="rId84"/>
              </p:custDataLst>
            </p:nvPr>
          </p:nvSpPr>
          <p:spPr>
            <a:xfrm>
              <a:off x="1782" y="2045508"/>
              <a:ext cx="12192000" cy="27650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5" name="íṣľîḓê"/>
            <p:cNvSpPr/>
            <p:nvPr userDrawn="1">
              <p:custDataLst>
                <p:tags r:id="rId85"/>
              </p:custDataLst>
            </p:nvPr>
          </p:nvSpPr>
          <p:spPr>
            <a:xfrm>
              <a:off x="1782" y="4866930"/>
              <a:ext cx="12192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18" name="îśļíďè"/>
          <p:cNvSpPr/>
          <p:nvPr>
            <p:custDataLst>
              <p:tags r:id="rId2"/>
            </p:custDataLst>
          </p:nvPr>
        </p:nvSpPr>
        <p:spPr bwMode="auto">
          <a:xfrm>
            <a:off x="5352689" y="4138926"/>
            <a:ext cx="2752983" cy="76799"/>
          </a:xfrm>
          <a:prstGeom prst="ellipse">
            <a:avLst/>
          </a:prstGeom>
          <a:solidFill>
            <a:schemeClr val="accent3">
              <a:lumMod val="20000"/>
              <a:lumOff val="80000"/>
            </a:schemeClr>
          </a:solidFill>
          <a:ln>
            <a:noFill/>
          </a:ln>
        </p:spPr>
        <p:txBody>
          <a:bodyPr anchor="ctr"/>
          <a:lstStyle/>
          <a:p>
            <a:pPr algn="ctr"/>
            <a:endParaRPr sz="100"/>
          </a:p>
        </p:txBody>
      </p:sp>
      <p:sp>
        <p:nvSpPr>
          <p:cNvPr id="20" name="iśḻiḓé"/>
          <p:cNvSpPr/>
          <p:nvPr>
            <p:custDataLst>
              <p:tags r:id="rId3"/>
            </p:custDataLst>
          </p:nvPr>
        </p:nvSpPr>
        <p:spPr bwMode="auto">
          <a:xfrm>
            <a:off x="5389612" y="2552125"/>
            <a:ext cx="660185" cy="373662"/>
          </a:xfrm>
          <a:custGeom>
            <a:avLst/>
            <a:gdLst>
              <a:gd name="T0" fmla="*/ 191 w 215"/>
              <a:gd name="T1" fmla="*/ 103 h 122"/>
              <a:gd name="T2" fmla="*/ 173 w 215"/>
              <a:gd name="T3" fmla="*/ 80 h 122"/>
              <a:gd name="T4" fmla="*/ 153 w 215"/>
              <a:gd name="T5" fmla="*/ 79 h 122"/>
              <a:gd name="T6" fmla="*/ 129 w 215"/>
              <a:gd name="T7" fmla="*/ 71 h 122"/>
              <a:gd name="T8" fmla="*/ 160 w 215"/>
              <a:gd name="T9" fmla="*/ 74 h 122"/>
              <a:gd name="T10" fmla="*/ 150 w 215"/>
              <a:gd name="T11" fmla="*/ 60 h 122"/>
              <a:gd name="T12" fmla="*/ 116 w 215"/>
              <a:gd name="T13" fmla="*/ 61 h 122"/>
              <a:gd name="T14" fmla="*/ 124 w 215"/>
              <a:gd name="T15" fmla="*/ 54 h 122"/>
              <a:gd name="T16" fmla="*/ 149 w 215"/>
              <a:gd name="T17" fmla="*/ 59 h 122"/>
              <a:gd name="T18" fmla="*/ 112 w 215"/>
              <a:gd name="T19" fmla="*/ 37 h 122"/>
              <a:gd name="T20" fmla="*/ 83 w 215"/>
              <a:gd name="T21" fmla="*/ 47 h 122"/>
              <a:gd name="T22" fmla="*/ 89 w 215"/>
              <a:gd name="T23" fmla="*/ 37 h 122"/>
              <a:gd name="T24" fmla="*/ 106 w 215"/>
              <a:gd name="T25" fmla="*/ 37 h 122"/>
              <a:gd name="T26" fmla="*/ 87 w 215"/>
              <a:gd name="T27" fmla="*/ 29 h 122"/>
              <a:gd name="T28" fmla="*/ 70 w 215"/>
              <a:gd name="T29" fmla="*/ 41 h 122"/>
              <a:gd name="T30" fmla="*/ 61 w 215"/>
              <a:gd name="T31" fmla="*/ 37 h 122"/>
              <a:gd name="T32" fmla="*/ 85 w 215"/>
              <a:gd name="T33" fmla="*/ 29 h 122"/>
              <a:gd name="T34" fmla="*/ 57 w 215"/>
              <a:gd name="T35" fmla="*/ 25 h 122"/>
              <a:gd name="T36" fmla="*/ 38 w 215"/>
              <a:gd name="T37" fmla="*/ 37 h 122"/>
              <a:gd name="T38" fmla="*/ 30 w 215"/>
              <a:gd name="T39" fmla="*/ 33 h 122"/>
              <a:gd name="T40" fmla="*/ 55 w 215"/>
              <a:gd name="T41" fmla="*/ 25 h 122"/>
              <a:gd name="T42" fmla="*/ 26 w 215"/>
              <a:gd name="T43" fmla="*/ 28 h 122"/>
              <a:gd name="T44" fmla="*/ 2 w 215"/>
              <a:gd name="T45" fmla="*/ 40 h 122"/>
              <a:gd name="T46" fmla="*/ 19 w 215"/>
              <a:gd name="T47" fmla="*/ 27 h 122"/>
              <a:gd name="T48" fmla="*/ 34 w 215"/>
              <a:gd name="T49" fmla="*/ 24 h 122"/>
              <a:gd name="T50" fmla="*/ 34 w 215"/>
              <a:gd name="T51" fmla="*/ 24 h 122"/>
              <a:gd name="T52" fmla="*/ 45 w 215"/>
              <a:gd name="T53" fmla="*/ 19 h 122"/>
              <a:gd name="T54" fmla="*/ 20 w 215"/>
              <a:gd name="T55" fmla="*/ 8 h 122"/>
              <a:gd name="T56" fmla="*/ 41 w 215"/>
              <a:gd name="T57" fmla="*/ 13 h 122"/>
              <a:gd name="T58" fmla="*/ 67 w 215"/>
              <a:gd name="T59" fmla="*/ 22 h 122"/>
              <a:gd name="T60" fmla="*/ 48 w 215"/>
              <a:gd name="T61" fmla="*/ 11 h 122"/>
              <a:gd name="T62" fmla="*/ 47 w 215"/>
              <a:gd name="T63" fmla="*/ 2 h 122"/>
              <a:gd name="T64" fmla="*/ 68 w 215"/>
              <a:gd name="T65" fmla="*/ 22 h 122"/>
              <a:gd name="T66" fmla="*/ 100 w 215"/>
              <a:gd name="T67" fmla="*/ 28 h 122"/>
              <a:gd name="T68" fmla="*/ 88 w 215"/>
              <a:gd name="T69" fmla="*/ 13 h 122"/>
              <a:gd name="T70" fmla="*/ 91 w 215"/>
              <a:gd name="T71" fmla="*/ 4 h 122"/>
              <a:gd name="T72" fmla="*/ 102 w 215"/>
              <a:gd name="T73" fmla="*/ 29 h 122"/>
              <a:gd name="T74" fmla="*/ 122 w 215"/>
              <a:gd name="T75" fmla="*/ 34 h 122"/>
              <a:gd name="T76" fmla="*/ 99 w 215"/>
              <a:gd name="T77" fmla="*/ 15 h 122"/>
              <a:gd name="T78" fmla="*/ 101 w 215"/>
              <a:gd name="T79" fmla="*/ 9 h 122"/>
              <a:gd name="T80" fmla="*/ 130 w 215"/>
              <a:gd name="T81" fmla="*/ 41 h 122"/>
              <a:gd name="T82" fmla="*/ 145 w 215"/>
              <a:gd name="T83" fmla="*/ 46 h 122"/>
              <a:gd name="T84" fmla="*/ 148 w 215"/>
              <a:gd name="T85" fmla="*/ 37 h 122"/>
              <a:gd name="T86" fmla="*/ 158 w 215"/>
              <a:gd name="T87" fmla="*/ 60 h 122"/>
              <a:gd name="T88" fmla="*/ 174 w 215"/>
              <a:gd name="T89" fmla="*/ 74 h 122"/>
              <a:gd name="T90" fmla="*/ 165 w 215"/>
              <a:gd name="T91" fmla="*/ 48 h 122"/>
              <a:gd name="T92" fmla="*/ 176 w 215"/>
              <a:gd name="T93" fmla="*/ 67 h 122"/>
              <a:gd name="T94" fmla="*/ 188 w 215"/>
              <a:gd name="T95" fmla="*/ 93 h 122"/>
              <a:gd name="T96" fmla="*/ 182 w 215"/>
              <a:gd name="T97" fmla="*/ 68 h 122"/>
              <a:gd name="T98" fmla="*/ 191 w 215"/>
              <a:gd name="T99" fmla="*/ 88 h 122"/>
              <a:gd name="T100" fmla="*/ 215 w 215"/>
              <a:gd name="T10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5" h="122">
                <a:moveTo>
                  <a:pt x="191" y="102"/>
                </a:moveTo>
                <a:cubicBezTo>
                  <a:pt x="191" y="102"/>
                  <a:pt x="191" y="103"/>
                  <a:pt x="191" y="103"/>
                </a:cubicBezTo>
                <a:cubicBezTo>
                  <a:pt x="191" y="102"/>
                  <a:pt x="190" y="101"/>
                  <a:pt x="190" y="100"/>
                </a:cubicBezTo>
                <a:cubicBezTo>
                  <a:pt x="185" y="93"/>
                  <a:pt x="179" y="86"/>
                  <a:pt x="173" y="80"/>
                </a:cubicBezTo>
                <a:cubicBezTo>
                  <a:pt x="171" y="79"/>
                  <a:pt x="170" y="77"/>
                  <a:pt x="169" y="76"/>
                </a:cubicBezTo>
                <a:cubicBezTo>
                  <a:pt x="165" y="76"/>
                  <a:pt x="156" y="79"/>
                  <a:pt x="153" y="79"/>
                </a:cubicBezTo>
                <a:cubicBezTo>
                  <a:pt x="148" y="79"/>
                  <a:pt x="141" y="80"/>
                  <a:pt x="136" y="78"/>
                </a:cubicBezTo>
                <a:cubicBezTo>
                  <a:pt x="133" y="77"/>
                  <a:pt x="128" y="74"/>
                  <a:pt x="129" y="71"/>
                </a:cubicBezTo>
                <a:cubicBezTo>
                  <a:pt x="130" y="68"/>
                  <a:pt x="141" y="70"/>
                  <a:pt x="143" y="70"/>
                </a:cubicBezTo>
                <a:cubicBezTo>
                  <a:pt x="149" y="71"/>
                  <a:pt x="154" y="74"/>
                  <a:pt x="160" y="74"/>
                </a:cubicBezTo>
                <a:cubicBezTo>
                  <a:pt x="163" y="75"/>
                  <a:pt x="166" y="74"/>
                  <a:pt x="168" y="75"/>
                </a:cubicBezTo>
                <a:cubicBezTo>
                  <a:pt x="162" y="70"/>
                  <a:pt x="156" y="64"/>
                  <a:pt x="150" y="60"/>
                </a:cubicBezTo>
                <a:cubicBezTo>
                  <a:pt x="146" y="60"/>
                  <a:pt x="136" y="62"/>
                  <a:pt x="134" y="62"/>
                </a:cubicBezTo>
                <a:cubicBezTo>
                  <a:pt x="128" y="63"/>
                  <a:pt x="122" y="63"/>
                  <a:pt x="116" y="61"/>
                </a:cubicBezTo>
                <a:cubicBezTo>
                  <a:pt x="114" y="61"/>
                  <a:pt x="109" y="58"/>
                  <a:pt x="110" y="55"/>
                </a:cubicBezTo>
                <a:cubicBezTo>
                  <a:pt x="111" y="51"/>
                  <a:pt x="121" y="53"/>
                  <a:pt x="124" y="54"/>
                </a:cubicBezTo>
                <a:cubicBezTo>
                  <a:pt x="130" y="55"/>
                  <a:pt x="135" y="57"/>
                  <a:pt x="141" y="58"/>
                </a:cubicBezTo>
                <a:cubicBezTo>
                  <a:pt x="144" y="58"/>
                  <a:pt x="146" y="58"/>
                  <a:pt x="149" y="59"/>
                </a:cubicBezTo>
                <a:cubicBezTo>
                  <a:pt x="142" y="54"/>
                  <a:pt x="135" y="49"/>
                  <a:pt x="128" y="45"/>
                </a:cubicBezTo>
                <a:cubicBezTo>
                  <a:pt x="123" y="42"/>
                  <a:pt x="117" y="40"/>
                  <a:pt x="112" y="37"/>
                </a:cubicBezTo>
                <a:cubicBezTo>
                  <a:pt x="108" y="39"/>
                  <a:pt x="102" y="42"/>
                  <a:pt x="100" y="43"/>
                </a:cubicBezTo>
                <a:cubicBezTo>
                  <a:pt x="95" y="45"/>
                  <a:pt x="89" y="47"/>
                  <a:pt x="83" y="47"/>
                </a:cubicBezTo>
                <a:cubicBezTo>
                  <a:pt x="81" y="47"/>
                  <a:pt x="75" y="45"/>
                  <a:pt x="75" y="42"/>
                </a:cubicBezTo>
                <a:cubicBezTo>
                  <a:pt x="75" y="38"/>
                  <a:pt x="86" y="38"/>
                  <a:pt x="89" y="37"/>
                </a:cubicBezTo>
                <a:cubicBezTo>
                  <a:pt x="91" y="37"/>
                  <a:pt x="93" y="37"/>
                  <a:pt x="95" y="37"/>
                </a:cubicBezTo>
                <a:cubicBezTo>
                  <a:pt x="99" y="37"/>
                  <a:pt x="102" y="37"/>
                  <a:pt x="106" y="37"/>
                </a:cubicBezTo>
                <a:cubicBezTo>
                  <a:pt x="107" y="37"/>
                  <a:pt x="108" y="36"/>
                  <a:pt x="109" y="36"/>
                </a:cubicBezTo>
                <a:cubicBezTo>
                  <a:pt x="102" y="33"/>
                  <a:pt x="94" y="31"/>
                  <a:pt x="87" y="29"/>
                </a:cubicBezTo>
                <a:cubicBezTo>
                  <a:pt x="85" y="30"/>
                  <a:pt x="83" y="31"/>
                  <a:pt x="82" y="32"/>
                </a:cubicBezTo>
                <a:cubicBezTo>
                  <a:pt x="77" y="34"/>
                  <a:pt x="74" y="38"/>
                  <a:pt x="70" y="41"/>
                </a:cubicBezTo>
                <a:cubicBezTo>
                  <a:pt x="68" y="42"/>
                  <a:pt x="60" y="47"/>
                  <a:pt x="58" y="45"/>
                </a:cubicBezTo>
                <a:cubicBezTo>
                  <a:pt x="56" y="43"/>
                  <a:pt x="60" y="38"/>
                  <a:pt x="61" y="37"/>
                </a:cubicBezTo>
                <a:cubicBezTo>
                  <a:pt x="65" y="34"/>
                  <a:pt x="70" y="32"/>
                  <a:pt x="75" y="31"/>
                </a:cubicBezTo>
                <a:cubicBezTo>
                  <a:pt x="76" y="30"/>
                  <a:pt x="81" y="29"/>
                  <a:pt x="85" y="29"/>
                </a:cubicBezTo>
                <a:cubicBezTo>
                  <a:pt x="81" y="28"/>
                  <a:pt x="78" y="27"/>
                  <a:pt x="74" y="26"/>
                </a:cubicBezTo>
                <a:cubicBezTo>
                  <a:pt x="68" y="25"/>
                  <a:pt x="62" y="25"/>
                  <a:pt x="57" y="25"/>
                </a:cubicBezTo>
                <a:cubicBezTo>
                  <a:pt x="55" y="26"/>
                  <a:pt x="52" y="27"/>
                  <a:pt x="50" y="28"/>
                </a:cubicBezTo>
                <a:cubicBezTo>
                  <a:pt x="46" y="31"/>
                  <a:pt x="42" y="34"/>
                  <a:pt x="38" y="37"/>
                </a:cubicBezTo>
                <a:cubicBezTo>
                  <a:pt x="36" y="38"/>
                  <a:pt x="29" y="43"/>
                  <a:pt x="26" y="41"/>
                </a:cubicBezTo>
                <a:cubicBezTo>
                  <a:pt x="25" y="39"/>
                  <a:pt x="28" y="35"/>
                  <a:pt x="30" y="33"/>
                </a:cubicBezTo>
                <a:cubicBezTo>
                  <a:pt x="33" y="30"/>
                  <a:pt x="39" y="29"/>
                  <a:pt x="43" y="27"/>
                </a:cubicBezTo>
                <a:cubicBezTo>
                  <a:pt x="45" y="26"/>
                  <a:pt x="51" y="26"/>
                  <a:pt x="55" y="25"/>
                </a:cubicBezTo>
                <a:cubicBezTo>
                  <a:pt x="47" y="24"/>
                  <a:pt x="39" y="24"/>
                  <a:pt x="32" y="25"/>
                </a:cubicBezTo>
                <a:cubicBezTo>
                  <a:pt x="30" y="26"/>
                  <a:pt x="28" y="27"/>
                  <a:pt x="26" y="28"/>
                </a:cubicBezTo>
                <a:cubicBezTo>
                  <a:pt x="22" y="31"/>
                  <a:pt x="18" y="34"/>
                  <a:pt x="14" y="37"/>
                </a:cubicBezTo>
                <a:cubicBezTo>
                  <a:pt x="12" y="38"/>
                  <a:pt x="4" y="43"/>
                  <a:pt x="2" y="40"/>
                </a:cubicBezTo>
                <a:cubicBezTo>
                  <a:pt x="0" y="38"/>
                  <a:pt x="4" y="34"/>
                  <a:pt x="5" y="33"/>
                </a:cubicBezTo>
                <a:cubicBezTo>
                  <a:pt x="9" y="30"/>
                  <a:pt x="15" y="28"/>
                  <a:pt x="19" y="27"/>
                </a:cubicBezTo>
                <a:cubicBezTo>
                  <a:pt x="20" y="27"/>
                  <a:pt x="21" y="26"/>
                  <a:pt x="22" y="26"/>
                </a:cubicBezTo>
                <a:cubicBezTo>
                  <a:pt x="26" y="25"/>
                  <a:pt x="30" y="24"/>
                  <a:pt x="34" y="24"/>
                </a:cubicBezTo>
                <a:cubicBezTo>
                  <a:pt x="34" y="23"/>
                  <a:pt x="34" y="23"/>
                  <a:pt x="34" y="23"/>
                </a:cubicBezTo>
                <a:cubicBezTo>
                  <a:pt x="34" y="24"/>
                  <a:pt x="34" y="24"/>
                  <a:pt x="34" y="24"/>
                </a:cubicBezTo>
                <a:cubicBezTo>
                  <a:pt x="39" y="23"/>
                  <a:pt x="44" y="22"/>
                  <a:pt x="50" y="22"/>
                </a:cubicBezTo>
                <a:cubicBezTo>
                  <a:pt x="48" y="21"/>
                  <a:pt x="46" y="20"/>
                  <a:pt x="45" y="19"/>
                </a:cubicBezTo>
                <a:cubicBezTo>
                  <a:pt x="40" y="17"/>
                  <a:pt x="35" y="16"/>
                  <a:pt x="30" y="15"/>
                </a:cubicBezTo>
                <a:cubicBezTo>
                  <a:pt x="28" y="14"/>
                  <a:pt x="20" y="11"/>
                  <a:pt x="20" y="8"/>
                </a:cubicBezTo>
                <a:cubicBezTo>
                  <a:pt x="21" y="5"/>
                  <a:pt x="26" y="5"/>
                  <a:pt x="28" y="6"/>
                </a:cubicBezTo>
                <a:cubicBezTo>
                  <a:pt x="33" y="7"/>
                  <a:pt x="37" y="10"/>
                  <a:pt x="41" y="13"/>
                </a:cubicBezTo>
                <a:cubicBezTo>
                  <a:pt x="43" y="14"/>
                  <a:pt x="49" y="20"/>
                  <a:pt x="52" y="22"/>
                </a:cubicBezTo>
                <a:cubicBezTo>
                  <a:pt x="57" y="21"/>
                  <a:pt x="62" y="21"/>
                  <a:pt x="67" y="22"/>
                </a:cubicBezTo>
                <a:cubicBezTo>
                  <a:pt x="65" y="21"/>
                  <a:pt x="63" y="19"/>
                  <a:pt x="61" y="18"/>
                </a:cubicBezTo>
                <a:cubicBezTo>
                  <a:pt x="57" y="15"/>
                  <a:pt x="52" y="14"/>
                  <a:pt x="48" y="11"/>
                </a:cubicBezTo>
                <a:cubicBezTo>
                  <a:pt x="46" y="10"/>
                  <a:pt x="38" y="6"/>
                  <a:pt x="39" y="3"/>
                </a:cubicBezTo>
                <a:cubicBezTo>
                  <a:pt x="40" y="0"/>
                  <a:pt x="45" y="1"/>
                  <a:pt x="47" y="2"/>
                </a:cubicBezTo>
                <a:cubicBezTo>
                  <a:pt x="51" y="4"/>
                  <a:pt x="55" y="8"/>
                  <a:pt x="59" y="11"/>
                </a:cubicBezTo>
                <a:cubicBezTo>
                  <a:pt x="61" y="13"/>
                  <a:pt x="66" y="20"/>
                  <a:pt x="68" y="22"/>
                </a:cubicBezTo>
                <a:cubicBezTo>
                  <a:pt x="70" y="22"/>
                  <a:pt x="72" y="22"/>
                  <a:pt x="74" y="23"/>
                </a:cubicBezTo>
                <a:cubicBezTo>
                  <a:pt x="83" y="24"/>
                  <a:pt x="92" y="25"/>
                  <a:pt x="100" y="28"/>
                </a:cubicBezTo>
                <a:cubicBezTo>
                  <a:pt x="99" y="27"/>
                  <a:pt x="99" y="26"/>
                  <a:pt x="98" y="24"/>
                </a:cubicBezTo>
                <a:cubicBezTo>
                  <a:pt x="95" y="20"/>
                  <a:pt x="91" y="17"/>
                  <a:pt x="88" y="13"/>
                </a:cubicBezTo>
                <a:cubicBezTo>
                  <a:pt x="87" y="11"/>
                  <a:pt x="81" y="4"/>
                  <a:pt x="83" y="2"/>
                </a:cubicBezTo>
                <a:cubicBezTo>
                  <a:pt x="85" y="0"/>
                  <a:pt x="89" y="3"/>
                  <a:pt x="91" y="4"/>
                </a:cubicBezTo>
                <a:cubicBezTo>
                  <a:pt x="94" y="7"/>
                  <a:pt x="96" y="13"/>
                  <a:pt x="98" y="17"/>
                </a:cubicBezTo>
                <a:cubicBezTo>
                  <a:pt x="99" y="19"/>
                  <a:pt x="100" y="25"/>
                  <a:pt x="102" y="29"/>
                </a:cubicBezTo>
                <a:cubicBezTo>
                  <a:pt x="110" y="31"/>
                  <a:pt x="118" y="34"/>
                  <a:pt x="125" y="38"/>
                </a:cubicBezTo>
                <a:cubicBezTo>
                  <a:pt x="124" y="37"/>
                  <a:pt x="123" y="35"/>
                  <a:pt x="122" y="34"/>
                </a:cubicBezTo>
                <a:cubicBezTo>
                  <a:pt x="120" y="31"/>
                  <a:pt x="117" y="28"/>
                  <a:pt x="114" y="26"/>
                </a:cubicBezTo>
                <a:cubicBezTo>
                  <a:pt x="110" y="22"/>
                  <a:pt x="105" y="18"/>
                  <a:pt x="99" y="15"/>
                </a:cubicBezTo>
                <a:cubicBezTo>
                  <a:pt x="96" y="14"/>
                  <a:pt x="97" y="9"/>
                  <a:pt x="100" y="9"/>
                </a:cubicBezTo>
                <a:cubicBezTo>
                  <a:pt x="101" y="9"/>
                  <a:pt x="101" y="9"/>
                  <a:pt x="101" y="9"/>
                </a:cubicBezTo>
                <a:cubicBezTo>
                  <a:pt x="106" y="9"/>
                  <a:pt x="110" y="13"/>
                  <a:pt x="113" y="16"/>
                </a:cubicBezTo>
                <a:cubicBezTo>
                  <a:pt x="116" y="19"/>
                  <a:pt x="131" y="34"/>
                  <a:pt x="130" y="41"/>
                </a:cubicBezTo>
                <a:cubicBezTo>
                  <a:pt x="139" y="45"/>
                  <a:pt x="147" y="51"/>
                  <a:pt x="154" y="57"/>
                </a:cubicBezTo>
                <a:cubicBezTo>
                  <a:pt x="152" y="53"/>
                  <a:pt x="148" y="50"/>
                  <a:pt x="145" y="46"/>
                </a:cubicBezTo>
                <a:cubicBezTo>
                  <a:pt x="143" y="44"/>
                  <a:pt x="138" y="37"/>
                  <a:pt x="140" y="35"/>
                </a:cubicBezTo>
                <a:cubicBezTo>
                  <a:pt x="142" y="33"/>
                  <a:pt x="146" y="36"/>
                  <a:pt x="148" y="37"/>
                </a:cubicBezTo>
                <a:cubicBezTo>
                  <a:pt x="151" y="40"/>
                  <a:pt x="153" y="46"/>
                  <a:pt x="155" y="50"/>
                </a:cubicBezTo>
                <a:cubicBezTo>
                  <a:pt x="156" y="52"/>
                  <a:pt x="157" y="57"/>
                  <a:pt x="158" y="60"/>
                </a:cubicBezTo>
                <a:cubicBezTo>
                  <a:pt x="164" y="65"/>
                  <a:pt x="170" y="71"/>
                  <a:pt x="175" y="76"/>
                </a:cubicBezTo>
                <a:cubicBezTo>
                  <a:pt x="175" y="76"/>
                  <a:pt x="174" y="75"/>
                  <a:pt x="174" y="74"/>
                </a:cubicBezTo>
                <a:cubicBezTo>
                  <a:pt x="172" y="69"/>
                  <a:pt x="169" y="65"/>
                  <a:pt x="167" y="60"/>
                </a:cubicBezTo>
                <a:cubicBezTo>
                  <a:pt x="166" y="58"/>
                  <a:pt x="163" y="50"/>
                  <a:pt x="165" y="48"/>
                </a:cubicBezTo>
                <a:cubicBezTo>
                  <a:pt x="168" y="46"/>
                  <a:pt x="171" y="51"/>
                  <a:pt x="172" y="52"/>
                </a:cubicBezTo>
                <a:cubicBezTo>
                  <a:pt x="175" y="56"/>
                  <a:pt x="175" y="62"/>
                  <a:pt x="176" y="67"/>
                </a:cubicBezTo>
                <a:cubicBezTo>
                  <a:pt x="177" y="69"/>
                  <a:pt x="176" y="75"/>
                  <a:pt x="177" y="79"/>
                </a:cubicBezTo>
                <a:cubicBezTo>
                  <a:pt x="181" y="83"/>
                  <a:pt x="184" y="88"/>
                  <a:pt x="188" y="93"/>
                </a:cubicBezTo>
                <a:cubicBezTo>
                  <a:pt x="187" y="88"/>
                  <a:pt x="184" y="84"/>
                  <a:pt x="183" y="80"/>
                </a:cubicBezTo>
                <a:cubicBezTo>
                  <a:pt x="182" y="78"/>
                  <a:pt x="179" y="70"/>
                  <a:pt x="182" y="68"/>
                </a:cubicBezTo>
                <a:cubicBezTo>
                  <a:pt x="184" y="67"/>
                  <a:pt x="187" y="71"/>
                  <a:pt x="188" y="73"/>
                </a:cubicBezTo>
                <a:cubicBezTo>
                  <a:pt x="190" y="77"/>
                  <a:pt x="191" y="83"/>
                  <a:pt x="191" y="88"/>
                </a:cubicBezTo>
                <a:cubicBezTo>
                  <a:pt x="191" y="89"/>
                  <a:pt x="191" y="93"/>
                  <a:pt x="191" y="97"/>
                </a:cubicBezTo>
                <a:cubicBezTo>
                  <a:pt x="197" y="106"/>
                  <a:pt x="211" y="112"/>
                  <a:pt x="215" y="122"/>
                </a:cubicBezTo>
                <a:cubicBezTo>
                  <a:pt x="211" y="113"/>
                  <a:pt x="197" y="109"/>
                  <a:pt x="191" y="102"/>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 name="ïšḻîďè"/>
          <p:cNvSpPr/>
          <p:nvPr>
            <p:custDataLst>
              <p:tags r:id="rId4"/>
            </p:custDataLst>
          </p:nvPr>
        </p:nvSpPr>
        <p:spPr bwMode="auto">
          <a:xfrm>
            <a:off x="5622966" y="2862278"/>
            <a:ext cx="705969" cy="245169"/>
          </a:xfrm>
          <a:custGeom>
            <a:avLst/>
            <a:gdLst>
              <a:gd name="T0" fmla="*/ 202 w 230"/>
              <a:gd name="T1" fmla="*/ 68 h 80"/>
              <a:gd name="T2" fmla="*/ 177 w 230"/>
              <a:gd name="T3" fmla="*/ 51 h 80"/>
              <a:gd name="T4" fmla="*/ 158 w 230"/>
              <a:gd name="T5" fmla="*/ 56 h 80"/>
              <a:gd name="T6" fmla="*/ 133 w 230"/>
              <a:gd name="T7" fmla="*/ 56 h 80"/>
              <a:gd name="T8" fmla="*/ 163 w 230"/>
              <a:gd name="T9" fmla="*/ 50 h 80"/>
              <a:gd name="T10" fmla="*/ 149 w 230"/>
              <a:gd name="T11" fmla="*/ 38 h 80"/>
              <a:gd name="T12" fmla="*/ 118 w 230"/>
              <a:gd name="T13" fmla="*/ 50 h 80"/>
              <a:gd name="T14" fmla="*/ 123 w 230"/>
              <a:gd name="T15" fmla="*/ 40 h 80"/>
              <a:gd name="T16" fmla="*/ 148 w 230"/>
              <a:gd name="T17" fmla="*/ 38 h 80"/>
              <a:gd name="T18" fmla="*/ 107 w 230"/>
              <a:gd name="T19" fmla="*/ 28 h 80"/>
              <a:gd name="T20" fmla="*/ 82 w 230"/>
              <a:gd name="T21" fmla="*/ 45 h 80"/>
              <a:gd name="T22" fmla="*/ 84 w 230"/>
              <a:gd name="T23" fmla="*/ 35 h 80"/>
              <a:gd name="T24" fmla="*/ 104 w 230"/>
              <a:gd name="T25" fmla="*/ 28 h 80"/>
              <a:gd name="T26" fmla="*/ 76 w 230"/>
              <a:gd name="T27" fmla="*/ 31 h 80"/>
              <a:gd name="T28" fmla="*/ 57 w 230"/>
              <a:gd name="T29" fmla="*/ 50 h 80"/>
              <a:gd name="T30" fmla="*/ 69 w 230"/>
              <a:gd name="T31" fmla="*/ 32 h 80"/>
              <a:gd name="T32" fmla="*/ 67 w 230"/>
              <a:gd name="T33" fmla="*/ 28 h 80"/>
              <a:gd name="T34" fmla="*/ 45 w 230"/>
              <a:gd name="T35" fmla="*/ 37 h 80"/>
              <a:gd name="T36" fmla="*/ 26 w 230"/>
              <a:gd name="T37" fmla="*/ 56 h 80"/>
              <a:gd name="T38" fmla="*/ 38 w 230"/>
              <a:gd name="T39" fmla="*/ 38 h 80"/>
              <a:gd name="T40" fmla="*/ 26 w 230"/>
              <a:gd name="T41" fmla="*/ 39 h 80"/>
              <a:gd name="T42" fmla="*/ 12 w 230"/>
              <a:gd name="T43" fmla="*/ 55 h 80"/>
              <a:gd name="T44" fmla="*/ 3 w 230"/>
              <a:gd name="T45" fmla="*/ 54 h 80"/>
              <a:gd name="T46" fmla="*/ 17 w 230"/>
              <a:gd name="T47" fmla="*/ 43 h 80"/>
              <a:gd name="T48" fmla="*/ 28 w 230"/>
              <a:gd name="T49" fmla="*/ 37 h 80"/>
              <a:gd name="T50" fmla="*/ 43 w 230"/>
              <a:gd name="T51" fmla="*/ 31 h 80"/>
              <a:gd name="T52" fmla="*/ 28 w 230"/>
              <a:gd name="T53" fmla="*/ 29 h 80"/>
              <a:gd name="T54" fmla="*/ 10 w 230"/>
              <a:gd name="T55" fmla="*/ 26 h 80"/>
              <a:gd name="T56" fmla="*/ 32 w 230"/>
              <a:gd name="T57" fmla="*/ 24 h 80"/>
              <a:gd name="T58" fmla="*/ 59 w 230"/>
              <a:gd name="T59" fmla="*/ 26 h 80"/>
              <a:gd name="T60" fmla="*/ 38 w 230"/>
              <a:gd name="T61" fmla="*/ 21 h 80"/>
              <a:gd name="T62" fmla="*/ 35 w 230"/>
              <a:gd name="T63" fmla="*/ 13 h 80"/>
              <a:gd name="T64" fmla="*/ 60 w 230"/>
              <a:gd name="T65" fmla="*/ 26 h 80"/>
              <a:gd name="T66" fmla="*/ 93 w 230"/>
              <a:gd name="T67" fmla="*/ 22 h 80"/>
              <a:gd name="T68" fmla="*/ 77 w 230"/>
              <a:gd name="T69" fmla="*/ 11 h 80"/>
              <a:gd name="T70" fmla="*/ 77 w 230"/>
              <a:gd name="T71" fmla="*/ 2 h 80"/>
              <a:gd name="T72" fmla="*/ 95 w 230"/>
              <a:gd name="T73" fmla="*/ 22 h 80"/>
              <a:gd name="T74" fmla="*/ 116 w 230"/>
              <a:gd name="T75" fmla="*/ 22 h 80"/>
              <a:gd name="T76" fmla="*/ 88 w 230"/>
              <a:gd name="T77" fmla="*/ 10 h 80"/>
              <a:gd name="T78" fmla="*/ 88 w 230"/>
              <a:gd name="T79" fmla="*/ 4 h 80"/>
              <a:gd name="T80" fmla="*/ 125 w 230"/>
              <a:gd name="T81" fmla="*/ 26 h 80"/>
              <a:gd name="T82" fmla="*/ 141 w 230"/>
              <a:gd name="T83" fmla="*/ 27 h 80"/>
              <a:gd name="T84" fmla="*/ 141 w 230"/>
              <a:gd name="T85" fmla="*/ 18 h 80"/>
              <a:gd name="T86" fmla="*/ 158 w 230"/>
              <a:gd name="T87" fmla="*/ 37 h 80"/>
              <a:gd name="T88" fmla="*/ 177 w 230"/>
              <a:gd name="T89" fmla="*/ 45 h 80"/>
              <a:gd name="T90" fmla="*/ 161 w 230"/>
              <a:gd name="T91" fmla="*/ 23 h 80"/>
              <a:gd name="T92" fmla="*/ 177 w 230"/>
              <a:gd name="T93" fmla="*/ 38 h 80"/>
              <a:gd name="T94" fmla="*/ 195 w 230"/>
              <a:gd name="T95" fmla="*/ 59 h 80"/>
              <a:gd name="T96" fmla="*/ 182 w 230"/>
              <a:gd name="T97" fmla="*/ 38 h 80"/>
              <a:gd name="T98" fmla="*/ 197 w 230"/>
              <a:gd name="T99" fmla="*/ 54 h 80"/>
              <a:gd name="T100" fmla="*/ 230 w 230"/>
              <a:gd name="T10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0" h="80">
                <a:moveTo>
                  <a:pt x="201" y="67"/>
                </a:moveTo>
                <a:cubicBezTo>
                  <a:pt x="201" y="68"/>
                  <a:pt x="201" y="68"/>
                  <a:pt x="202" y="68"/>
                </a:cubicBezTo>
                <a:cubicBezTo>
                  <a:pt x="201" y="68"/>
                  <a:pt x="200" y="67"/>
                  <a:pt x="199" y="66"/>
                </a:cubicBezTo>
                <a:cubicBezTo>
                  <a:pt x="192" y="61"/>
                  <a:pt x="185" y="56"/>
                  <a:pt x="177" y="51"/>
                </a:cubicBezTo>
                <a:cubicBezTo>
                  <a:pt x="176" y="51"/>
                  <a:pt x="174" y="50"/>
                  <a:pt x="172" y="49"/>
                </a:cubicBezTo>
                <a:cubicBezTo>
                  <a:pt x="168" y="50"/>
                  <a:pt x="160" y="55"/>
                  <a:pt x="158" y="56"/>
                </a:cubicBezTo>
                <a:cubicBezTo>
                  <a:pt x="153" y="58"/>
                  <a:pt x="146" y="60"/>
                  <a:pt x="141" y="60"/>
                </a:cubicBezTo>
                <a:cubicBezTo>
                  <a:pt x="139" y="60"/>
                  <a:pt x="132" y="59"/>
                  <a:pt x="133" y="56"/>
                </a:cubicBezTo>
                <a:cubicBezTo>
                  <a:pt x="133" y="52"/>
                  <a:pt x="143" y="51"/>
                  <a:pt x="146" y="51"/>
                </a:cubicBezTo>
                <a:cubicBezTo>
                  <a:pt x="152" y="50"/>
                  <a:pt x="158" y="51"/>
                  <a:pt x="163" y="50"/>
                </a:cubicBezTo>
                <a:cubicBezTo>
                  <a:pt x="166" y="49"/>
                  <a:pt x="169" y="48"/>
                  <a:pt x="171" y="48"/>
                </a:cubicBezTo>
                <a:cubicBezTo>
                  <a:pt x="164" y="45"/>
                  <a:pt x="157" y="41"/>
                  <a:pt x="149" y="38"/>
                </a:cubicBezTo>
                <a:cubicBezTo>
                  <a:pt x="146" y="40"/>
                  <a:pt x="137" y="45"/>
                  <a:pt x="135" y="46"/>
                </a:cubicBezTo>
                <a:cubicBezTo>
                  <a:pt x="130" y="48"/>
                  <a:pt x="123" y="50"/>
                  <a:pt x="118" y="50"/>
                </a:cubicBezTo>
                <a:cubicBezTo>
                  <a:pt x="116" y="50"/>
                  <a:pt x="109" y="49"/>
                  <a:pt x="110" y="45"/>
                </a:cubicBezTo>
                <a:cubicBezTo>
                  <a:pt x="110" y="41"/>
                  <a:pt x="120" y="40"/>
                  <a:pt x="123" y="40"/>
                </a:cubicBezTo>
                <a:cubicBezTo>
                  <a:pt x="129" y="40"/>
                  <a:pt x="135" y="40"/>
                  <a:pt x="140" y="39"/>
                </a:cubicBezTo>
                <a:cubicBezTo>
                  <a:pt x="143" y="39"/>
                  <a:pt x="146" y="38"/>
                  <a:pt x="148" y="38"/>
                </a:cubicBezTo>
                <a:cubicBezTo>
                  <a:pt x="140" y="35"/>
                  <a:pt x="132" y="33"/>
                  <a:pt x="124" y="31"/>
                </a:cubicBezTo>
                <a:cubicBezTo>
                  <a:pt x="118" y="30"/>
                  <a:pt x="113" y="29"/>
                  <a:pt x="107" y="28"/>
                </a:cubicBezTo>
                <a:cubicBezTo>
                  <a:pt x="103" y="31"/>
                  <a:pt x="99" y="36"/>
                  <a:pt x="97" y="37"/>
                </a:cubicBezTo>
                <a:cubicBezTo>
                  <a:pt x="93" y="40"/>
                  <a:pt x="87" y="44"/>
                  <a:pt x="82" y="45"/>
                </a:cubicBezTo>
                <a:cubicBezTo>
                  <a:pt x="80" y="46"/>
                  <a:pt x="73" y="46"/>
                  <a:pt x="73" y="43"/>
                </a:cubicBezTo>
                <a:cubicBezTo>
                  <a:pt x="72" y="39"/>
                  <a:pt x="82" y="36"/>
                  <a:pt x="84" y="35"/>
                </a:cubicBezTo>
                <a:cubicBezTo>
                  <a:pt x="90" y="33"/>
                  <a:pt x="96" y="32"/>
                  <a:pt x="101" y="29"/>
                </a:cubicBezTo>
                <a:cubicBezTo>
                  <a:pt x="102" y="29"/>
                  <a:pt x="103" y="28"/>
                  <a:pt x="104" y="28"/>
                </a:cubicBezTo>
                <a:cubicBezTo>
                  <a:pt x="96" y="27"/>
                  <a:pt x="88" y="27"/>
                  <a:pt x="80" y="27"/>
                </a:cubicBezTo>
                <a:cubicBezTo>
                  <a:pt x="79" y="29"/>
                  <a:pt x="78" y="30"/>
                  <a:pt x="76" y="31"/>
                </a:cubicBezTo>
                <a:cubicBezTo>
                  <a:pt x="73" y="35"/>
                  <a:pt x="70" y="39"/>
                  <a:pt x="67" y="43"/>
                </a:cubicBezTo>
                <a:cubicBezTo>
                  <a:pt x="66" y="45"/>
                  <a:pt x="60" y="52"/>
                  <a:pt x="57" y="50"/>
                </a:cubicBezTo>
                <a:cubicBezTo>
                  <a:pt x="55" y="49"/>
                  <a:pt x="57" y="44"/>
                  <a:pt x="58" y="42"/>
                </a:cubicBezTo>
                <a:cubicBezTo>
                  <a:pt x="60" y="38"/>
                  <a:pt x="65" y="35"/>
                  <a:pt x="69" y="32"/>
                </a:cubicBezTo>
                <a:cubicBezTo>
                  <a:pt x="70" y="31"/>
                  <a:pt x="75" y="29"/>
                  <a:pt x="78" y="27"/>
                </a:cubicBezTo>
                <a:cubicBezTo>
                  <a:pt x="75" y="28"/>
                  <a:pt x="71" y="28"/>
                  <a:pt x="67" y="28"/>
                </a:cubicBezTo>
                <a:cubicBezTo>
                  <a:pt x="61" y="29"/>
                  <a:pt x="56" y="30"/>
                  <a:pt x="50" y="31"/>
                </a:cubicBezTo>
                <a:cubicBezTo>
                  <a:pt x="49" y="34"/>
                  <a:pt x="47" y="35"/>
                  <a:pt x="45" y="37"/>
                </a:cubicBezTo>
                <a:cubicBezTo>
                  <a:pt x="41" y="40"/>
                  <a:pt x="39" y="45"/>
                  <a:pt x="36" y="49"/>
                </a:cubicBezTo>
                <a:cubicBezTo>
                  <a:pt x="34" y="50"/>
                  <a:pt x="29" y="57"/>
                  <a:pt x="26" y="56"/>
                </a:cubicBezTo>
                <a:cubicBezTo>
                  <a:pt x="23" y="54"/>
                  <a:pt x="26" y="49"/>
                  <a:pt x="27" y="48"/>
                </a:cubicBezTo>
                <a:cubicBezTo>
                  <a:pt x="29" y="44"/>
                  <a:pt x="34" y="40"/>
                  <a:pt x="38" y="38"/>
                </a:cubicBezTo>
                <a:cubicBezTo>
                  <a:pt x="39" y="36"/>
                  <a:pt x="45" y="34"/>
                  <a:pt x="48" y="32"/>
                </a:cubicBezTo>
                <a:cubicBezTo>
                  <a:pt x="41" y="34"/>
                  <a:pt x="34" y="36"/>
                  <a:pt x="26" y="39"/>
                </a:cubicBezTo>
                <a:cubicBezTo>
                  <a:pt x="25" y="41"/>
                  <a:pt x="23" y="42"/>
                  <a:pt x="22" y="44"/>
                </a:cubicBezTo>
                <a:cubicBezTo>
                  <a:pt x="18" y="47"/>
                  <a:pt x="16" y="51"/>
                  <a:pt x="12" y="55"/>
                </a:cubicBezTo>
                <a:cubicBezTo>
                  <a:pt x="11" y="57"/>
                  <a:pt x="5" y="64"/>
                  <a:pt x="2" y="62"/>
                </a:cubicBezTo>
                <a:cubicBezTo>
                  <a:pt x="0" y="61"/>
                  <a:pt x="2" y="56"/>
                  <a:pt x="3" y="54"/>
                </a:cubicBezTo>
                <a:cubicBezTo>
                  <a:pt x="6" y="50"/>
                  <a:pt x="11" y="47"/>
                  <a:pt x="15" y="44"/>
                </a:cubicBezTo>
                <a:cubicBezTo>
                  <a:pt x="15" y="44"/>
                  <a:pt x="16" y="43"/>
                  <a:pt x="17" y="43"/>
                </a:cubicBezTo>
                <a:cubicBezTo>
                  <a:pt x="21" y="41"/>
                  <a:pt x="24" y="39"/>
                  <a:pt x="28" y="37"/>
                </a:cubicBezTo>
                <a:cubicBezTo>
                  <a:pt x="28" y="37"/>
                  <a:pt x="28" y="37"/>
                  <a:pt x="28" y="37"/>
                </a:cubicBezTo>
                <a:cubicBezTo>
                  <a:pt x="28" y="37"/>
                  <a:pt x="28" y="37"/>
                  <a:pt x="28" y="37"/>
                </a:cubicBezTo>
                <a:cubicBezTo>
                  <a:pt x="33" y="35"/>
                  <a:pt x="38" y="32"/>
                  <a:pt x="43" y="31"/>
                </a:cubicBezTo>
                <a:cubicBezTo>
                  <a:pt x="41" y="30"/>
                  <a:pt x="39" y="30"/>
                  <a:pt x="37" y="30"/>
                </a:cubicBezTo>
                <a:cubicBezTo>
                  <a:pt x="34" y="29"/>
                  <a:pt x="31" y="29"/>
                  <a:pt x="28" y="29"/>
                </a:cubicBezTo>
                <a:cubicBezTo>
                  <a:pt x="26" y="29"/>
                  <a:pt x="24" y="29"/>
                  <a:pt x="22" y="29"/>
                </a:cubicBezTo>
                <a:cubicBezTo>
                  <a:pt x="20" y="29"/>
                  <a:pt x="11" y="29"/>
                  <a:pt x="10" y="26"/>
                </a:cubicBezTo>
                <a:cubicBezTo>
                  <a:pt x="10" y="23"/>
                  <a:pt x="16" y="22"/>
                  <a:pt x="17" y="21"/>
                </a:cubicBezTo>
                <a:cubicBezTo>
                  <a:pt x="22" y="21"/>
                  <a:pt x="28" y="23"/>
                  <a:pt x="32" y="24"/>
                </a:cubicBezTo>
                <a:cubicBezTo>
                  <a:pt x="34" y="25"/>
                  <a:pt x="41" y="29"/>
                  <a:pt x="44" y="30"/>
                </a:cubicBezTo>
                <a:cubicBezTo>
                  <a:pt x="49" y="28"/>
                  <a:pt x="54" y="27"/>
                  <a:pt x="59" y="26"/>
                </a:cubicBezTo>
                <a:cubicBezTo>
                  <a:pt x="57" y="26"/>
                  <a:pt x="55" y="25"/>
                  <a:pt x="53" y="24"/>
                </a:cubicBezTo>
                <a:cubicBezTo>
                  <a:pt x="48" y="22"/>
                  <a:pt x="43" y="22"/>
                  <a:pt x="38" y="21"/>
                </a:cubicBezTo>
                <a:cubicBezTo>
                  <a:pt x="36" y="21"/>
                  <a:pt x="27" y="19"/>
                  <a:pt x="27" y="16"/>
                </a:cubicBezTo>
                <a:cubicBezTo>
                  <a:pt x="27" y="13"/>
                  <a:pt x="33" y="12"/>
                  <a:pt x="35" y="13"/>
                </a:cubicBezTo>
                <a:cubicBezTo>
                  <a:pt x="39" y="13"/>
                  <a:pt x="44" y="16"/>
                  <a:pt x="48" y="18"/>
                </a:cubicBezTo>
                <a:cubicBezTo>
                  <a:pt x="51" y="19"/>
                  <a:pt x="57" y="24"/>
                  <a:pt x="60" y="26"/>
                </a:cubicBezTo>
                <a:cubicBezTo>
                  <a:pt x="63" y="25"/>
                  <a:pt x="65" y="25"/>
                  <a:pt x="67" y="24"/>
                </a:cubicBezTo>
                <a:cubicBezTo>
                  <a:pt x="75" y="23"/>
                  <a:pt x="84" y="22"/>
                  <a:pt x="93" y="22"/>
                </a:cubicBezTo>
                <a:cubicBezTo>
                  <a:pt x="92" y="21"/>
                  <a:pt x="91" y="20"/>
                  <a:pt x="89" y="20"/>
                </a:cubicBezTo>
                <a:cubicBezTo>
                  <a:pt x="86" y="16"/>
                  <a:pt x="81" y="14"/>
                  <a:pt x="77" y="11"/>
                </a:cubicBezTo>
                <a:cubicBezTo>
                  <a:pt x="75" y="10"/>
                  <a:pt x="68" y="5"/>
                  <a:pt x="69" y="2"/>
                </a:cubicBezTo>
                <a:cubicBezTo>
                  <a:pt x="70" y="0"/>
                  <a:pt x="75" y="1"/>
                  <a:pt x="77" y="2"/>
                </a:cubicBezTo>
                <a:cubicBezTo>
                  <a:pt x="81" y="4"/>
                  <a:pt x="85" y="9"/>
                  <a:pt x="88" y="12"/>
                </a:cubicBezTo>
                <a:cubicBezTo>
                  <a:pt x="89" y="14"/>
                  <a:pt x="92" y="19"/>
                  <a:pt x="95" y="22"/>
                </a:cubicBezTo>
                <a:cubicBezTo>
                  <a:pt x="103" y="23"/>
                  <a:pt x="111" y="23"/>
                  <a:pt x="120" y="25"/>
                </a:cubicBezTo>
                <a:cubicBezTo>
                  <a:pt x="118" y="24"/>
                  <a:pt x="117" y="23"/>
                  <a:pt x="116" y="22"/>
                </a:cubicBezTo>
                <a:cubicBezTo>
                  <a:pt x="112" y="20"/>
                  <a:pt x="109" y="18"/>
                  <a:pt x="106" y="16"/>
                </a:cubicBezTo>
                <a:cubicBezTo>
                  <a:pt x="100" y="14"/>
                  <a:pt x="94" y="11"/>
                  <a:pt x="88" y="10"/>
                </a:cubicBezTo>
                <a:cubicBezTo>
                  <a:pt x="85" y="10"/>
                  <a:pt x="85" y="5"/>
                  <a:pt x="88" y="4"/>
                </a:cubicBezTo>
                <a:cubicBezTo>
                  <a:pt x="88" y="4"/>
                  <a:pt x="88" y="4"/>
                  <a:pt x="88" y="4"/>
                </a:cubicBezTo>
                <a:cubicBezTo>
                  <a:pt x="93" y="2"/>
                  <a:pt x="98" y="5"/>
                  <a:pt x="102" y="7"/>
                </a:cubicBezTo>
                <a:cubicBezTo>
                  <a:pt x="106" y="9"/>
                  <a:pt x="124" y="20"/>
                  <a:pt x="125" y="26"/>
                </a:cubicBezTo>
                <a:cubicBezTo>
                  <a:pt x="135" y="28"/>
                  <a:pt x="144" y="31"/>
                  <a:pt x="153" y="35"/>
                </a:cubicBezTo>
                <a:cubicBezTo>
                  <a:pt x="149" y="32"/>
                  <a:pt x="145" y="30"/>
                  <a:pt x="141" y="27"/>
                </a:cubicBezTo>
                <a:cubicBezTo>
                  <a:pt x="139" y="26"/>
                  <a:pt x="131" y="21"/>
                  <a:pt x="133" y="18"/>
                </a:cubicBezTo>
                <a:cubicBezTo>
                  <a:pt x="134" y="15"/>
                  <a:pt x="139" y="17"/>
                  <a:pt x="141" y="18"/>
                </a:cubicBezTo>
                <a:cubicBezTo>
                  <a:pt x="145" y="20"/>
                  <a:pt x="149" y="24"/>
                  <a:pt x="152" y="28"/>
                </a:cubicBezTo>
                <a:cubicBezTo>
                  <a:pt x="153" y="29"/>
                  <a:pt x="155" y="34"/>
                  <a:pt x="158" y="37"/>
                </a:cubicBezTo>
                <a:cubicBezTo>
                  <a:pt x="165" y="40"/>
                  <a:pt x="172" y="44"/>
                  <a:pt x="178" y="48"/>
                </a:cubicBezTo>
                <a:cubicBezTo>
                  <a:pt x="178" y="47"/>
                  <a:pt x="177" y="46"/>
                  <a:pt x="177" y="45"/>
                </a:cubicBezTo>
                <a:cubicBezTo>
                  <a:pt x="174" y="41"/>
                  <a:pt x="170" y="38"/>
                  <a:pt x="166" y="34"/>
                </a:cubicBezTo>
                <a:cubicBezTo>
                  <a:pt x="165" y="33"/>
                  <a:pt x="159" y="26"/>
                  <a:pt x="161" y="23"/>
                </a:cubicBezTo>
                <a:cubicBezTo>
                  <a:pt x="163" y="21"/>
                  <a:pt x="167" y="24"/>
                  <a:pt x="169" y="25"/>
                </a:cubicBezTo>
                <a:cubicBezTo>
                  <a:pt x="172" y="28"/>
                  <a:pt x="175" y="34"/>
                  <a:pt x="177" y="38"/>
                </a:cubicBezTo>
                <a:cubicBezTo>
                  <a:pt x="178" y="40"/>
                  <a:pt x="179" y="46"/>
                  <a:pt x="181" y="49"/>
                </a:cubicBezTo>
                <a:cubicBezTo>
                  <a:pt x="186" y="52"/>
                  <a:pt x="191" y="56"/>
                  <a:pt x="195" y="59"/>
                </a:cubicBezTo>
                <a:cubicBezTo>
                  <a:pt x="193" y="56"/>
                  <a:pt x="190" y="53"/>
                  <a:pt x="187" y="49"/>
                </a:cubicBezTo>
                <a:cubicBezTo>
                  <a:pt x="186" y="47"/>
                  <a:pt x="180" y="40"/>
                  <a:pt x="182" y="38"/>
                </a:cubicBezTo>
                <a:cubicBezTo>
                  <a:pt x="184" y="36"/>
                  <a:pt x="189" y="39"/>
                  <a:pt x="190" y="40"/>
                </a:cubicBezTo>
                <a:cubicBezTo>
                  <a:pt x="193" y="44"/>
                  <a:pt x="195" y="49"/>
                  <a:pt x="197" y="54"/>
                </a:cubicBezTo>
                <a:cubicBezTo>
                  <a:pt x="198" y="55"/>
                  <a:pt x="199" y="59"/>
                  <a:pt x="199" y="63"/>
                </a:cubicBezTo>
                <a:cubicBezTo>
                  <a:pt x="208" y="70"/>
                  <a:pt x="223" y="71"/>
                  <a:pt x="230" y="80"/>
                </a:cubicBezTo>
                <a:cubicBezTo>
                  <a:pt x="223" y="73"/>
                  <a:pt x="209" y="73"/>
                  <a:pt x="201" y="67"/>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1" name="iSľíḋè"/>
          <p:cNvSpPr/>
          <p:nvPr>
            <p:custDataLst>
              <p:tags r:id="rId5"/>
            </p:custDataLst>
          </p:nvPr>
        </p:nvSpPr>
        <p:spPr bwMode="auto">
          <a:xfrm>
            <a:off x="5622966" y="2033725"/>
            <a:ext cx="945230" cy="1107693"/>
          </a:xfrm>
          <a:custGeom>
            <a:avLst/>
            <a:gdLst>
              <a:gd name="T0" fmla="*/ 208 w 308"/>
              <a:gd name="T1" fmla="*/ 354 h 361"/>
              <a:gd name="T2" fmla="*/ 178 w 308"/>
              <a:gd name="T3" fmla="*/ 311 h 361"/>
              <a:gd name="T4" fmla="*/ 70 w 308"/>
              <a:gd name="T5" fmla="*/ 266 h 361"/>
              <a:gd name="T6" fmla="*/ 124 w 308"/>
              <a:gd name="T7" fmla="*/ 233 h 361"/>
              <a:gd name="T8" fmla="*/ 125 w 308"/>
              <a:gd name="T9" fmla="*/ 202 h 361"/>
              <a:gd name="T10" fmla="*/ 84 w 308"/>
              <a:gd name="T11" fmla="*/ 172 h 361"/>
              <a:gd name="T12" fmla="*/ 22 w 308"/>
              <a:gd name="T13" fmla="*/ 143 h 361"/>
              <a:gd name="T14" fmla="*/ 54 w 308"/>
              <a:gd name="T15" fmla="*/ 108 h 361"/>
              <a:gd name="T16" fmla="*/ 85 w 308"/>
              <a:gd name="T17" fmla="*/ 98 h 361"/>
              <a:gd name="T18" fmla="*/ 54 w 308"/>
              <a:gd name="T19" fmla="*/ 69 h 361"/>
              <a:gd name="T20" fmla="*/ 81 w 308"/>
              <a:gd name="T21" fmla="*/ 55 h 361"/>
              <a:gd name="T22" fmla="*/ 56 w 308"/>
              <a:gd name="T23" fmla="*/ 15 h 361"/>
              <a:gd name="T24" fmla="*/ 125 w 308"/>
              <a:gd name="T25" fmla="*/ 43 h 361"/>
              <a:gd name="T26" fmla="*/ 169 w 308"/>
              <a:gd name="T27" fmla="*/ 100 h 361"/>
              <a:gd name="T28" fmla="*/ 196 w 308"/>
              <a:gd name="T29" fmla="*/ 97 h 361"/>
              <a:gd name="T30" fmla="*/ 231 w 308"/>
              <a:gd name="T31" fmla="*/ 95 h 361"/>
              <a:gd name="T32" fmla="*/ 234 w 308"/>
              <a:gd name="T33" fmla="*/ 141 h 361"/>
              <a:gd name="T34" fmla="*/ 208 w 308"/>
              <a:gd name="T35" fmla="*/ 198 h 361"/>
              <a:gd name="T36" fmla="*/ 260 w 308"/>
              <a:gd name="T37" fmla="*/ 190 h 361"/>
              <a:gd name="T38" fmla="*/ 285 w 308"/>
              <a:gd name="T39" fmla="*/ 238 h 361"/>
              <a:gd name="T40" fmla="*/ 224 w 308"/>
              <a:gd name="T41" fmla="*/ 361 h 361"/>
              <a:gd name="T42" fmla="*/ 208 w 308"/>
              <a:gd name="T43" fmla="*/ 354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361">
                <a:moveTo>
                  <a:pt x="208" y="354"/>
                </a:moveTo>
                <a:cubicBezTo>
                  <a:pt x="208" y="355"/>
                  <a:pt x="209" y="333"/>
                  <a:pt x="178" y="311"/>
                </a:cubicBezTo>
                <a:cubicBezTo>
                  <a:pt x="147" y="288"/>
                  <a:pt x="78" y="288"/>
                  <a:pt x="70" y="266"/>
                </a:cubicBezTo>
                <a:cubicBezTo>
                  <a:pt x="62" y="243"/>
                  <a:pt x="105" y="249"/>
                  <a:pt x="124" y="233"/>
                </a:cubicBezTo>
                <a:cubicBezTo>
                  <a:pt x="144" y="216"/>
                  <a:pt x="151" y="208"/>
                  <a:pt x="125" y="202"/>
                </a:cubicBezTo>
                <a:cubicBezTo>
                  <a:pt x="99" y="196"/>
                  <a:pt x="84" y="194"/>
                  <a:pt x="84" y="172"/>
                </a:cubicBezTo>
                <a:cubicBezTo>
                  <a:pt x="85" y="151"/>
                  <a:pt x="42" y="160"/>
                  <a:pt x="22" y="143"/>
                </a:cubicBezTo>
                <a:cubicBezTo>
                  <a:pt x="0" y="126"/>
                  <a:pt x="13" y="106"/>
                  <a:pt x="54" y="108"/>
                </a:cubicBezTo>
                <a:cubicBezTo>
                  <a:pt x="95" y="112"/>
                  <a:pt x="97" y="105"/>
                  <a:pt x="85" y="98"/>
                </a:cubicBezTo>
                <a:cubicBezTo>
                  <a:pt x="74" y="92"/>
                  <a:pt x="39" y="80"/>
                  <a:pt x="54" y="69"/>
                </a:cubicBezTo>
                <a:cubicBezTo>
                  <a:pt x="70" y="59"/>
                  <a:pt x="93" y="69"/>
                  <a:pt x="81" y="55"/>
                </a:cubicBezTo>
                <a:cubicBezTo>
                  <a:pt x="69" y="41"/>
                  <a:pt x="41" y="29"/>
                  <a:pt x="56" y="15"/>
                </a:cubicBezTo>
                <a:cubicBezTo>
                  <a:pt x="70" y="0"/>
                  <a:pt x="106" y="2"/>
                  <a:pt x="125" y="43"/>
                </a:cubicBezTo>
                <a:cubicBezTo>
                  <a:pt x="143" y="84"/>
                  <a:pt x="150" y="95"/>
                  <a:pt x="169" y="100"/>
                </a:cubicBezTo>
                <a:cubicBezTo>
                  <a:pt x="178" y="103"/>
                  <a:pt x="187" y="100"/>
                  <a:pt x="196" y="97"/>
                </a:cubicBezTo>
                <a:cubicBezTo>
                  <a:pt x="207" y="93"/>
                  <a:pt x="218" y="90"/>
                  <a:pt x="231" y="95"/>
                </a:cubicBezTo>
                <a:cubicBezTo>
                  <a:pt x="254" y="104"/>
                  <a:pt x="248" y="127"/>
                  <a:pt x="234" y="141"/>
                </a:cubicBezTo>
                <a:cubicBezTo>
                  <a:pt x="219" y="156"/>
                  <a:pt x="194" y="184"/>
                  <a:pt x="208" y="198"/>
                </a:cubicBezTo>
                <a:cubicBezTo>
                  <a:pt x="222" y="212"/>
                  <a:pt x="239" y="193"/>
                  <a:pt x="260" y="190"/>
                </a:cubicBezTo>
                <a:cubicBezTo>
                  <a:pt x="283" y="187"/>
                  <a:pt x="308" y="207"/>
                  <a:pt x="285" y="238"/>
                </a:cubicBezTo>
                <a:cubicBezTo>
                  <a:pt x="262" y="267"/>
                  <a:pt x="227" y="290"/>
                  <a:pt x="224" y="361"/>
                </a:cubicBezTo>
                <a:cubicBezTo>
                  <a:pt x="219" y="359"/>
                  <a:pt x="213" y="357"/>
                  <a:pt x="208" y="354"/>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2" name="íṧlîḑê"/>
          <p:cNvSpPr/>
          <p:nvPr>
            <p:custDataLst>
              <p:tags r:id="rId6"/>
            </p:custDataLst>
          </p:nvPr>
        </p:nvSpPr>
        <p:spPr bwMode="auto">
          <a:xfrm>
            <a:off x="5850412" y="2079508"/>
            <a:ext cx="171322" cy="245169"/>
          </a:xfrm>
          <a:custGeom>
            <a:avLst/>
            <a:gdLst>
              <a:gd name="T0" fmla="*/ 1 w 56"/>
              <a:gd name="T1" fmla="*/ 0 h 80"/>
              <a:gd name="T2" fmla="*/ 0 w 56"/>
              <a:gd name="T3" fmla="*/ 0 h 80"/>
              <a:gd name="T4" fmla="*/ 0 w 56"/>
              <a:gd name="T5" fmla="*/ 2 h 80"/>
              <a:gd name="T6" fmla="*/ 52 w 56"/>
              <a:gd name="T7" fmla="*/ 77 h 80"/>
              <a:gd name="T8" fmla="*/ 56 w 56"/>
              <a:gd name="T9" fmla="*/ 80 h 80"/>
              <a:gd name="T10" fmla="*/ 2 w 56"/>
              <a:gd name="T11" fmla="*/ 0 h 80"/>
              <a:gd name="T12" fmla="*/ 1 w 56"/>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56" h="80">
                <a:moveTo>
                  <a:pt x="1" y="0"/>
                </a:moveTo>
                <a:cubicBezTo>
                  <a:pt x="1" y="0"/>
                  <a:pt x="0" y="0"/>
                  <a:pt x="0" y="0"/>
                </a:cubicBezTo>
                <a:cubicBezTo>
                  <a:pt x="0" y="1"/>
                  <a:pt x="0" y="2"/>
                  <a:pt x="0" y="2"/>
                </a:cubicBezTo>
                <a:cubicBezTo>
                  <a:pt x="1" y="3"/>
                  <a:pt x="23" y="25"/>
                  <a:pt x="52" y="77"/>
                </a:cubicBezTo>
                <a:cubicBezTo>
                  <a:pt x="53" y="78"/>
                  <a:pt x="55" y="79"/>
                  <a:pt x="56" y="80"/>
                </a:cubicBezTo>
                <a:cubicBezTo>
                  <a:pt x="26" y="25"/>
                  <a:pt x="2" y="1"/>
                  <a:pt x="2" y="0"/>
                </a:cubicBezTo>
                <a:cubicBezTo>
                  <a:pt x="2" y="0"/>
                  <a:pt x="1" y="0"/>
                  <a:pt x="1"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3" name="îSlïḍê"/>
          <p:cNvSpPr/>
          <p:nvPr>
            <p:custDataLst>
              <p:tags r:id="rId7"/>
            </p:custDataLst>
          </p:nvPr>
        </p:nvSpPr>
        <p:spPr bwMode="auto">
          <a:xfrm>
            <a:off x="6015827" y="2327633"/>
            <a:ext cx="184616" cy="447507"/>
          </a:xfrm>
          <a:custGeom>
            <a:avLst/>
            <a:gdLst>
              <a:gd name="T0" fmla="*/ 30 w 60"/>
              <a:gd name="T1" fmla="*/ 56 h 146"/>
              <a:gd name="T2" fmla="*/ 30 w 60"/>
              <a:gd name="T3" fmla="*/ 57 h 146"/>
              <a:gd name="T4" fmla="*/ 29 w 60"/>
              <a:gd name="T5" fmla="*/ 57 h 146"/>
              <a:gd name="T6" fmla="*/ 28 w 60"/>
              <a:gd name="T7" fmla="*/ 57 h 146"/>
              <a:gd name="T8" fmla="*/ 27 w 60"/>
              <a:gd name="T9" fmla="*/ 57 h 146"/>
              <a:gd name="T10" fmla="*/ 60 w 60"/>
              <a:gd name="T11" fmla="*/ 146 h 146"/>
              <a:gd name="T12" fmla="*/ 60 w 60"/>
              <a:gd name="T13" fmla="*/ 138 h 146"/>
              <a:gd name="T14" fmla="*/ 36 w 60"/>
              <a:gd name="T15" fmla="*/ 73 h 146"/>
              <a:gd name="T16" fmla="*/ 36 w 60"/>
              <a:gd name="T17" fmla="*/ 73 h 146"/>
              <a:gd name="T18" fmla="*/ 35 w 60"/>
              <a:gd name="T19" fmla="*/ 73 h 146"/>
              <a:gd name="T20" fmla="*/ 34 w 60"/>
              <a:gd name="T21" fmla="*/ 73 h 146"/>
              <a:gd name="T22" fmla="*/ 34 w 60"/>
              <a:gd name="T23" fmla="*/ 71 h 146"/>
              <a:gd name="T24" fmla="*/ 35 w 60"/>
              <a:gd name="T25" fmla="*/ 70 h 146"/>
              <a:gd name="T26" fmla="*/ 30 w 60"/>
              <a:gd name="T27" fmla="*/ 56 h 146"/>
              <a:gd name="T28" fmla="*/ 3 w 60"/>
              <a:gd name="T29" fmla="*/ 0 h 146"/>
              <a:gd name="T30" fmla="*/ 3 w 60"/>
              <a:gd name="T31" fmla="*/ 1 h 146"/>
              <a:gd name="T32" fmla="*/ 2 w 60"/>
              <a:gd name="T33" fmla="*/ 1 h 146"/>
              <a:gd name="T34" fmla="*/ 1 w 60"/>
              <a:gd name="T35" fmla="*/ 1 h 146"/>
              <a:gd name="T36" fmla="*/ 0 w 60"/>
              <a:gd name="T37" fmla="*/ 1 h 146"/>
              <a:gd name="T38" fmla="*/ 26 w 60"/>
              <a:gd name="T39" fmla="*/ 54 h 146"/>
              <a:gd name="T40" fmla="*/ 29 w 60"/>
              <a:gd name="T41" fmla="*/ 55 h 146"/>
              <a:gd name="T42" fmla="*/ 29 w 60"/>
              <a:gd name="T43" fmla="*/ 55 h 146"/>
              <a:gd name="T44" fmla="*/ 3 w 60"/>
              <a:gd name="T4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146">
                <a:moveTo>
                  <a:pt x="30" y="56"/>
                </a:moveTo>
                <a:cubicBezTo>
                  <a:pt x="30" y="57"/>
                  <a:pt x="30" y="57"/>
                  <a:pt x="30" y="57"/>
                </a:cubicBezTo>
                <a:cubicBezTo>
                  <a:pt x="29" y="57"/>
                  <a:pt x="29" y="57"/>
                  <a:pt x="29" y="57"/>
                </a:cubicBezTo>
                <a:cubicBezTo>
                  <a:pt x="28" y="57"/>
                  <a:pt x="28" y="57"/>
                  <a:pt x="28" y="57"/>
                </a:cubicBezTo>
                <a:cubicBezTo>
                  <a:pt x="28" y="57"/>
                  <a:pt x="28" y="57"/>
                  <a:pt x="27" y="57"/>
                </a:cubicBezTo>
                <a:cubicBezTo>
                  <a:pt x="38" y="83"/>
                  <a:pt x="49" y="112"/>
                  <a:pt x="60" y="146"/>
                </a:cubicBezTo>
                <a:cubicBezTo>
                  <a:pt x="60" y="138"/>
                  <a:pt x="60" y="138"/>
                  <a:pt x="60" y="138"/>
                </a:cubicBezTo>
                <a:cubicBezTo>
                  <a:pt x="52" y="114"/>
                  <a:pt x="44" y="92"/>
                  <a:pt x="36" y="73"/>
                </a:cubicBezTo>
                <a:cubicBezTo>
                  <a:pt x="36" y="73"/>
                  <a:pt x="36" y="73"/>
                  <a:pt x="36" y="73"/>
                </a:cubicBezTo>
                <a:cubicBezTo>
                  <a:pt x="35" y="73"/>
                  <a:pt x="35" y="73"/>
                  <a:pt x="35" y="73"/>
                </a:cubicBezTo>
                <a:cubicBezTo>
                  <a:pt x="34" y="73"/>
                  <a:pt x="34" y="73"/>
                  <a:pt x="34" y="73"/>
                </a:cubicBezTo>
                <a:cubicBezTo>
                  <a:pt x="34" y="73"/>
                  <a:pt x="34" y="72"/>
                  <a:pt x="34" y="71"/>
                </a:cubicBezTo>
                <a:cubicBezTo>
                  <a:pt x="34" y="71"/>
                  <a:pt x="35" y="71"/>
                  <a:pt x="35" y="70"/>
                </a:cubicBezTo>
                <a:cubicBezTo>
                  <a:pt x="34" y="65"/>
                  <a:pt x="32" y="61"/>
                  <a:pt x="30" y="56"/>
                </a:cubicBezTo>
                <a:moveTo>
                  <a:pt x="3" y="0"/>
                </a:moveTo>
                <a:cubicBezTo>
                  <a:pt x="3" y="0"/>
                  <a:pt x="3" y="1"/>
                  <a:pt x="3" y="1"/>
                </a:cubicBezTo>
                <a:cubicBezTo>
                  <a:pt x="2" y="1"/>
                  <a:pt x="2" y="1"/>
                  <a:pt x="2" y="1"/>
                </a:cubicBezTo>
                <a:cubicBezTo>
                  <a:pt x="1" y="1"/>
                  <a:pt x="1" y="1"/>
                  <a:pt x="1" y="1"/>
                </a:cubicBezTo>
                <a:cubicBezTo>
                  <a:pt x="1" y="1"/>
                  <a:pt x="1" y="1"/>
                  <a:pt x="0" y="1"/>
                </a:cubicBezTo>
                <a:cubicBezTo>
                  <a:pt x="9" y="16"/>
                  <a:pt x="17" y="34"/>
                  <a:pt x="26" y="54"/>
                </a:cubicBezTo>
                <a:cubicBezTo>
                  <a:pt x="27" y="54"/>
                  <a:pt x="28" y="55"/>
                  <a:pt x="29" y="55"/>
                </a:cubicBezTo>
                <a:cubicBezTo>
                  <a:pt x="29" y="55"/>
                  <a:pt x="29" y="55"/>
                  <a:pt x="29" y="55"/>
                </a:cubicBezTo>
                <a:cubicBezTo>
                  <a:pt x="20" y="34"/>
                  <a:pt x="11" y="16"/>
                  <a:pt x="3"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4" name="íşļíḓè"/>
          <p:cNvSpPr/>
          <p:nvPr>
            <p:custDataLst>
              <p:tags r:id="rId8"/>
            </p:custDataLst>
          </p:nvPr>
        </p:nvSpPr>
        <p:spPr bwMode="auto">
          <a:xfrm>
            <a:off x="5810535" y="2256740"/>
            <a:ext cx="214154" cy="73846"/>
          </a:xfrm>
          <a:custGeom>
            <a:avLst/>
            <a:gdLst>
              <a:gd name="T0" fmla="*/ 69 w 70"/>
              <a:gd name="T1" fmla="*/ 22 h 24"/>
              <a:gd name="T2" fmla="*/ 70 w 70"/>
              <a:gd name="T3" fmla="*/ 23 h 24"/>
              <a:gd name="T4" fmla="*/ 69 w 70"/>
              <a:gd name="T5" fmla="*/ 22 h 24"/>
              <a:gd name="T6" fmla="*/ 69 w 70"/>
              <a:gd name="T7" fmla="*/ 22 h 24"/>
              <a:gd name="T8" fmla="*/ 1 w 70"/>
              <a:gd name="T9" fmla="*/ 0 h 24"/>
              <a:gd name="T10" fmla="*/ 0 w 70"/>
              <a:gd name="T11" fmla="*/ 1 h 24"/>
              <a:gd name="T12" fmla="*/ 1 w 70"/>
              <a:gd name="T13" fmla="*/ 2 h 24"/>
              <a:gd name="T14" fmla="*/ 67 w 70"/>
              <a:gd name="T15" fmla="*/ 24 h 24"/>
              <a:gd name="T16" fmla="*/ 65 w 70"/>
              <a:gd name="T17" fmla="*/ 19 h 24"/>
              <a:gd name="T18" fmla="*/ 1 w 70"/>
              <a:gd name="T19" fmla="*/ 0 h 24"/>
              <a:gd name="T20" fmla="*/ 1 w 70"/>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24">
                <a:moveTo>
                  <a:pt x="69" y="22"/>
                </a:moveTo>
                <a:cubicBezTo>
                  <a:pt x="70" y="22"/>
                  <a:pt x="70" y="23"/>
                  <a:pt x="70" y="23"/>
                </a:cubicBezTo>
                <a:cubicBezTo>
                  <a:pt x="70" y="23"/>
                  <a:pt x="70" y="22"/>
                  <a:pt x="69" y="22"/>
                </a:cubicBezTo>
                <a:cubicBezTo>
                  <a:pt x="69" y="22"/>
                  <a:pt x="69" y="22"/>
                  <a:pt x="69" y="22"/>
                </a:cubicBezTo>
                <a:moveTo>
                  <a:pt x="1" y="0"/>
                </a:moveTo>
                <a:cubicBezTo>
                  <a:pt x="1" y="0"/>
                  <a:pt x="0" y="0"/>
                  <a:pt x="0" y="1"/>
                </a:cubicBezTo>
                <a:cubicBezTo>
                  <a:pt x="0" y="2"/>
                  <a:pt x="1" y="2"/>
                  <a:pt x="1" y="2"/>
                </a:cubicBezTo>
                <a:cubicBezTo>
                  <a:pt x="2" y="2"/>
                  <a:pt x="37" y="3"/>
                  <a:pt x="67" y="24"/>
                </a:cubicBezTo>
                <a:cubicBezTo>
                  <a:pt x="67" y="22"/>
                  <a:pt x="66" y="21"/>
                  <a:pt x="65" y="19"/>
                </a:cubicBezTo>
                <a:cubicBezTo>
                  <a:pt x="35" y="1"/>
                  <a:pt x="2" y="0"/>
                  <a:pt x="1" y="0"/>
                </a:cubicBezTo>
                <a:cubicBezTo>
                  <a:pt x="1" y="0"/>
                  <a:pt x="1" y="0"/>
                  <a:pt x="1"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5" name="išļïḍè"/>
          <p:cNvSpPr/>
          <p:nvPr>
            <p:custDataLst>
              <p:tags r:id="rId9"/>
            </p:custDataLst>
          </p:nvPr>
        </p:nvSpPr>
        <p:spPr bwMode="auto">
          <a:xfrm>
            <a:off x="6009920" y="2315817"/>
            <a:ext cx="14770" cy="14770"/>
          </a:xfrm>
          <a:custGeom>
            <a:avLst/>
            <a:gdLst>
              <a:gd name="T0" fmla="*/ 0 w 5"/>
              <a:gd name="T1" fmla="*/ 0 h 5"/>
              <a:gd name="T2" fmla="*/ 2 w 5"/>
              <a:gd name="T3" fmla="*/ 5 h 5"/>
              <a:gd name="T4" fmla="*/ 3 w 5"/>
              <a:gd name="T5" fmla="*/ 5 h 5"/>
              <a:gd name="T6" fmla="*/ 4 w 5"/>
              <a:gd name="T7" fmla="*/ 5 h 5"/>
              <a:gd name="T8" fmla="*/ 5 w 5"/>
              <a:gd name="T9" fmla="*/ 5 h 5"/>
              <a:gd name="T10" fmla="*/ 5 w 5"/>
              <a:gd name="T11" fmla="*/ 4 h 5"/>
              <a:gd name="T12" fmla="*/ 4 w 5"/>
              <a:gd name="T13" fmla="*/ 3 h 5"/>
              <a:gd name="T14" fmla="*/ 0 w 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0" y="0"/>
                </a:moveTo>
                <a:cubicBezTo>
                  <a:pt x="1" y="2"/>
                  <a:pt x="2" y="3"/>
                  <a:pt x="2" y="5"/>
                </a:cubicBezTo>
                <a:cubicBezTo>
                  <a:pt x="3" y="5"/>
                  <a:pt x="3" y="5"/>
                  <a:pt x="3" y="5"/>
                </a:cubicBezTo>
                <a:cubicBezTo>
                  <a:pt x="4" y="5"/>
                  <a:pt x="4" y="5"/>
                  <a:pt x="4" y="5"/>
                </a:cubicBezTo>
                <a:cubicBezTo>
                  <a:pt x="5" y="5"/>
                  <a:pt x="5" y="5"/>
                  <a:pt x="5" y="5"/>
                </a:cubicBezTo>
                <a:cubicBezTo>
                  <a:pt x="5" y="5"/>
                  <a:pt x="5" y="4"/>
                  <a:pt x="5" y="4"/>
                </a:cubicBezTo>
                <a:cubicBezTo>
                  <a:pt x="5" y="4"/>
                  <a:pt x="5" y="3"/>
                  <a:pt x="4" y="3"/>
                </a:cubicBezTo>
                <a:cubicBezTo>
                  <a:pt x="3" y="2"/>
                  <a:pt x="1" y="1"/>
                  <a:pt x="0"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8" name="îŝļíḋê"/>
          <p:cNvSpPr/>
          <p:nvPr>
            <p:custDataLst>
              <p:tags r:id="rId10"/>
            </p:custDataLst>
          </p:nvPr>
        </p:nvSpPr>
        <p:spPr bwMode="auto">
          <a:xfrm>
            <a:off x="5727827" y="2426587"/>
            <a:ext cx="379569" cy="76799"/>
          </a:xfrm>
          <a:custGeom>
            <a:avLst/>
            <a:gdLst>
              <a:gd name="T0" fmla="*/ 123 w 124"/>
              <a:gd name="T1" fmla="*/ 23 h 25"/>
              <a:gd name="T2" fmla="*/ 124 w 124"/>
              <a:gd name="T3" fmla="*/ 24 h 25"/>
              <a:gd name="T4" fmla="*/ 123 w 124"/>
              <a:gd name="T5" fmla="*/ 23 h 25"/>
              <a:gd name="T6" fmla="*/ 1 w 124"/>
              <a:gd name="T7" fmla="*/ 0 h 25"/>
              <a:gd name="T8" fmla="*/ 0 w 124"/>
              <a:gd name="T9" fmla="*/ 1 h 25"/>
              <a:gd name="T10" fmla="*/ 1 w 124"/>
              <a:gd name="T11" fmla="*/ 3 h 25"/>
              <a:gd name="T12" fmla="*/ 121 w 124"/>
              <a:gd name="T13" fmla="*/ 25 h 25"/>
              <a:gd name="T14" fmla="*/ 120 w 124"/>
              <a:gd name="T15" fmla="*/ 22 h 25"/>
              <a:gd name="T16" fmla="*/ 1 w 124"/>
              <a:gd name="T17" fmla="*/ 0 h 25"/>
              <a:gd name="T18" fmla="*/ 1 w 1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25">
                <a:moveTo>
                  <a:pt x="123" y="23"/>
                </a:moveTo>
                <a:cubicBezTo>
                  <a:pt x="123" y="24"/>
                  <a:pt x="124" y="24"/>
                  <a:pt x="124" y="24"/>
                </a:cubicBezTo>
                <a:cubicBezTo>
                  <a:pt x="124" y="24"/>
                  <a:pt x="124" y="24"/>
                  <a:pt x="123" y="23"/>
                </a:cubicBezTo>
                <a:moveTo>
                  <a:pt x="1" y="0"/>
                </a:moveTo>
                <a:cubicBezTo>
                  <a:pt x="1" y="0"/>
                  <a:pt x="0" y="1"/>
                  <a:pt x="0" y="1"/>
                </a:cubicBezTo>
                <a:cubicBezTo>
                  <a:pt x="0" y="2"/>
                  <a:pt x="1" y="3"/>
                  <a:pt x="1" y="3"/>
                </a:cubicBezTo>
                <a:cubicBezTo>
                  <a:pt x="2" y="3"/>
                  <a:pt x="65" y="3"/>
                  <a:pt x="121" y="25"/>
                </a:cubicBezTo>
                <a:cubicBezTo>
                  <a:pt x="121" y="24"/>
                  <a:pt x="121" y="23"/>
                  <a:pt x="120" y="22"/>
                </a:cubicBezTo>
                <a:cubicBezTo>
                  <a:pt x="64" y="1"/>
                  <a:pt x="2" y="0"/>
                  <a:pt x="1" y="0"/>
                </a:cubicBezTo>
                <a:cubicBezTo>
                  <a:pt x="1" y="0"/>
                  <a:pt x="1" y="0"/>
                  <a:pt x="1"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40" name="îšliḋè"/>
          <p:cNvSpPr/>
          <p:nvPr>
            <p:custDataLst>
              <p:tags r:id="rId11"/>
            </p:custDataLst>
          </p:nvPr>
        </p:nvSpPr>
        <p:spPr bwMode="auto">
          <a:xfrm>
            <a:off x="5908012" y="2828309"/>
            <a:ext cx="292430" cy="54646"/>
          </a:xfrm>
          <a:custGeom>
            <a:avLst/>
            <a:gdLst>
              <a:gd name="T0" fmla="*/ 1 w 95"/>
              <a:gd name="T1" fmla="*/ 0 h 18"/>
              <a:gd name="T2" fmla="*/ 0 w 95"/>
              <a:gd name="T3" fmla="*/ 1 h 18"/>
              <a:gd name="T4" fmla="*/ 1 w 95"/>
              <a:gd name="T5" fmla="*/ 2 h 18"/>
              <a:gd name="T6" fmla="*/ 95 w 95"/>
              <a:gd name="T7" fmla="*/ 18 h 18"/>
              <a:gd name="T8" fmla="*/ 95 w 95"/>
              <a:gd name="T9" fmla="*/ 15 h 18"/>
              <a:gd name="T10" fmla="*/ 1 w 95"/>
              <a:gd name="T11" fmla="*/ 0 h 18"/>
              <a:gd name="T12" fmla="*/ 1 w 95"/>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95" h="18">
                <a:moveTo>
                  <a:pt x="1" y="0"/>
                </a:moveTo>
                <a:cubicBezTo>
                  <a:pt x="0" y="0"/>
                  <a:pt x="0" y="0"/>
                  <a:pt x="0" y="1"/>
                </a:cubicBezTo>
                <a:cubicBezTo>
                  <a:pt x="0" y="1"/>
                  <a:pt x="0" y="2"/>
                  <a:pt x="1" y="2"/>
                </a:cubicBezTo>
                <a:cubicBezTo>
                  <a:pt x="2" y="2"/>
                  <a:pt x="56" y="4"/>
                  <a:pt x="95" y="18"/>
                </a:cubicBezTo>
                <a:cubicBezTo>
                  <a:pt x="95" y="15"/>
                  <a:pt x="95" y="15"/>
                  <a:pt x="95" y="15"/>
                </a:cubicBezTo>
                <a:cubicBezTo>
                  <a:pt x="55" y="2"/>
                  <a:pt x="2" y="0"/>
                  <a:pt x="1" y="0"/>
                </a:cubicBezTo>
                <a:cubicBezTo>
                  <a:pt x="1" y="0"/>
                  <a:pt x="1" y="0"/>
                  <a:pt x="1"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7" name="îŝlíďé"/>
          <p:cNvSpPr/>
          <p:nvPr userDrawn="1">
            <p:custDataLst>
              <p:tags r:id="rId12"/>
            </p:custDataLst>
          </p:nvPr>
        </p:nvSpPr>
        <p:spPr bwMode="auto">
          <a:xfrm>
            <a:off x="5275890" y="2199140"/>
            <a:ext cx="76799" cy="76799"/>
          </a:xfrm>
          <a:custGeom>
            <a:avLst/>
            <a:gdLst>
              <a:gd name="T0" fmla="*/ 23 w 25"/>
              <a:gd name="T1" fmla="*/ 12 h 25"/>
              <a:gd name="T2" fmla="*/ 21 w 25"/>
              <a:gd name="T3" fmla="*/ 12 h 25"/>
              <a:gd name="T4" fmla="*/ 13 w 25"/>
              <a:gd name="T5" fmla="*/ 21 h 25"/>
              <a:gd name="T6" fmla="*/ 4 w 25"/>
              <a:gd name="T7" fmla="*/ 12 h 25"/>
              <a:gd name="T8" fmla="*/ 13 w 25"/>
              <a:gd name="T9" fmla="*/ 4 h 25"/>
              <a:gd name="T10" fmla="*/ 21 w 25"/>
              <a:gd name="T11" fmla="*/ 12 h 25"/>
              <a:gd name="T12" fmla="*/ 23 w 25"/>
              <a:gd name="T13" fmla="*/ 12 h 25"/>
              <a:gd name="T14" fmla="*/ 25 w 25"/>
              <a:gd name="T15" fmla="*/ 12 h 25"/>
              <a:gd name="T16" fmla="*/ 13 w 25"/>
              <a:gd name="T17" fmla="*/ 0 h 25"/>
              <a:gd name="T18" fmla="*/ 0 w 25"/>
              <a:gd name="T19" fmla="*/ 12 h 25"/>
              <a:gd name="T20" fmla="*/ 13 w 25"/>
              <a:gd name="T21" fmla="*/ 25 h 25"/>
              <a:gd name="T22" fmla="*/ 25 w 25"/>
              <a:gd name="T23" fmla="*/ 12 h 25"/>
              <a:gd name="T24" fmla="*/ 23 w 25"/>
              <a:gd name="T2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2"/>
                </a:moveTo>
                <a:cubicBezTo>
                  <a:pt x="21" y="12"/>
                  <a:pt x="21" y="12"/>
                  <a:pt x="21" y="12"/>
                </a:cubicBezTo>
                <a:cubicBezTo>
                  <a:pt x="21" y="17"/>
                  <a:pt x="18" y="21"/>
                  <a:pt x="13" y="21"/>
                </a:cubicBezTo>
                <a:cubicBezTo>
                  <a:pt x="8" y="21"/>
                  <a:pt x="4" y="17"/>
                  <a:pt x="4" y="12"/>
                </a:cubicBezTo>
                <a:cubicBezTo>
                  <a:pt x="4" y="8"/>
                  <a:pt x="8" y="4"/>
                  <a:pt x="13" y="4"/>
                </a:cubicBezTo>
                <a:cubicBezTo>
                  <a:pt x="18" y="4"/>
                  <a:pt x="21" y="8"/>
                  <a:pt x="21" y="12"/>
                </a:cubicBezTo>
                <a:cubicBezTo>
                  <a:pt x="23" y="12"/>
                  <a:pt x="23" y="12"/>
                  <a:pt x="23" y="12"/>
                </a:cubicBezTo>
                <a:cubicBezTo>
                  <a:pt x="25" y="12"/>
                  <a:pt x="25" y="12"/>
                  <a:pt x="25" y="12"/>
                </a:cubicBezTo>
                <a:cubicBezTo>
                  <a:pt x="25" y="5"/>
                  <a:pt x="20" y="0"/>
                  <a:pt x="13" y="0"/>
                </a:cubicBezTo>
                <a:cubicBezTo>
                  <a:pt x="6" y="0"/>
                  <a:pt x="0" y="5"/>
                  <a:pt x="0" y="12"/>
                </a:cubicBezTo>
                <a:cubicBezTo>
                  <a:pt x="0" y="19"/>
                  <a:pt x="6" y="25"/>
                  <a:pt x="13" y="25"/>
                </a:cubicBezTo>
                <a:cubicBezTo>
                  <a:pt x="20" y="25"/>
                  <a:pt x="25" y="19"/>
                  <a:pt x="25" y="12"/>
                </a:cubicBezTo>
                <a:lnTo>
                  <a:pt x="23" y="12"/>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8" name="i$ľídê"/>
          <p:cNvSpPr/>
          <p:nvPr userDrawn="1">
            <p:custDataLst>
              <p:tags r:id="rId13"/>
            </p:custDataLst>
          </p:nvPr>
        </p:nvSpPr>
        <p:spPr bwMode="auto">
          <a:xfrm>
            <a:off x="6107397" y="1042709"/>
            <a:ext cx="76799" cy="76799"/>
          </a:xfrm>
          <a:custGeom>
            <a:avLst/>
            <a:gdLst>
              <a:gd name="T0" fmla="*/ 23 w 25"/>
              <a:gd name="T1" fmla="*/ 12 h 25"/>
              <a:gd name="T2" fmla="*/ 21 w 25"/>
              <a:gd name="T3" fmla="*/ 12 h 25"/>
              <a:gd name="T4" fmla="*/ 13 w 25"/>
              <a:gd name="T5" fmla="*/ 21 h 25"/>
              <a:gd name="T6" fmla="*/ 4 w 25"/>
              <a:gd name="T7" fmla="*/ 12 h 25"/>
              <a:gd name="T8" fmla="*/ 13 w 25"/>
              <a:gd name="T9" fmla="*/ 4 h 25"/>
              <a:gd name="T10" fmla="*/ 21 w 25"/>
              <a:gd name="T11" fmla="*/ 12 h 25"/>
              <a:gd name="T12" fmla="*/ 23 w 25"/>
              <a:gd name="T13" fmla="*/ 12 h 25"/>
              <a:gd name="T14" fmla="*/ 25 w 25"/>
              <a:gd name="T15" fmla="*/ 12 h 25"/>
              <a:gd name="T16" fmla="*/ 13 w 25"/>
              <a:gd name="T17" fmla="*/ 0 h 25"/>
              <a:gd name="T18" fmla="*/ 0 w 25"/>
              <a:gd name="T19" fmla="*/ 12 h 25"/>
              <a:gd name="T20" fmla="*/ 13 w 25"/>
              <a:gd name="T21" fmla="*/ 25 h 25"/>
              <a:gd name="T22" fmla="*/ 25 w 25"/>
              <a:gd name="T23" fmla="*/ 12 h 25"/>
              <a:gd name="T24" fmla="*/ 23 w 25"/>
              <a:gd name="T2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2"/>
                </a:moveTo>
                <a:cubicBezTo>
                  <a:pt x="21" y="12"/>
                  <a:pt x="21" y="12"/>
                  <a:pt x="21" y="12"/>
                </a:cubicBezTo>
                <a:cubicBezTo>
                  <a:pt x="21" y="17"/>
                  <a:pt x="18" y="21"/>
                  <a:pt x="13" y="21"/>
                </a:cubicBezTo>
                <a:cubicBezTo>
                  <a:pt x="8" y="21"/>
                  <a:pt x="4" y="17"/>
                  <a:pt x="4" y="12"/>
                </a:cubicBezTo>
                <a:cubicBezTo>
                  <a:pt x="4" y="8"/>
                  <a:pt x="8" y="4"/>
                  <a:pt x="13" y="4"/>
                </a:cubicBezTo>
                <a:cubicBezTo>
                  <a:pt x="18" y="4"/>
                  <a:pt x="21" y="8"/>
                  <a:pt x="21" y="12"/>
                </a:cubicBezTo>
                <a:cubicBezTo>
                  <a:pt x="23" y="12"/>
                  <a:pt x="23" y="12"/>
                  <a:pt x="23" y="12"/>
                </a:cubicBezTo>
                <a:cubicBezTo>
                  <a:pt x="25" y="12"/>
                  <a:pt x="25" y="12"/>
                  <a:pt x="25" y="12"/>
                </a:cubicBezTo>
                <a:cubicBezTo>
                  <a:pt x="25" y="5"/>
                  <a:pt x="20" y="0"/>
                  <a:pt x="13" y="0"/>
                </a:cubicBezTo>
                <a:cubicBezTo>
                  <a:pt x="6" y="0"/>
                  <a:pt x="0" y="5"/>
                  <a:pt x="0" y="12"/>
                </a:cubicBezTo>
                <a:cubicBezTo>
                  <a:pt x="0" y="19"/>
                  <a:pt x="6" y="25"/>
                  <a:pt x="13" y="25"/>
                </a:cubicBezTo>
                <a:cubicBezTo>
                  <a:pt x="20" y="25"/>
                  <a:pt x="25" y="19"/>
                  <a:pt x="25" y="12"/>
                </a:cubicBezTo>
                <a:lnTo>
                  <a:pt x="23" y="1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9" name="îṥlïďé"/>
          <p:cNvSpPr/>
          <p:nvPr userDrawn="1">
            <p:custDataLst>
              <p:tags r:id="rId14"/>
            </p:custDataLst>
          </p:nvPr>
        </p:nvSpPr>
        <p:spPr bwMode="auto">
          <a:xfrm>
            <a:off x="7860504" y="1096842"/>
            <a:ext cx="81476" cy="80268"/>
          </a:xfrm>
          <a:custGeom>
            <a:avLst/>
            <a:gdLst>
              <a:gd name="T0" fmla="*/ 10 w 11"/>
              <a:gd name="T1" fmla="*/ 6 h 12"/>
              <a:gd name="T2" fmla="*/ 10 w 11"/>
              <a:gd name="T3" fmla="*/ 6 h 12"/>
              <a:gd name="T4" fmla="*/ 6 w 11"/>
              <a:gd name="T5" fmla="*/ 10 h 12"/>
              <a:gd name="T6" fmla="*/ 2 w 11"/>
              <a:gd name="T7" fmla="*/ 6 h 12"/>
              <a:gd name="T8" fmla="*/ 6 w 11"/>
              <a:gd name="T9" fmla="*/ 2 h 12"/>
              <a:gd name="T10" fmla="*/ 10 w 11"/>
              <a:gd name="T11" fmla="*/ 6 h 12"/>
              <a:gd name="T12" fmla="*/ 10 w 11"/>
              <a:gd name="T13" fmla="*/ 6 h 12"/>
              <a:gd name="T14" fmla="*/ 11 w 11"/>
              <a:gd name="T15" fmla="*/ 6 h 12"/>
              <a:gd name="T16" fmla="*/ 6 w 11"/>
              <a:gd name="T17" fmla="*/ 0 h 12"/>
              <a:gd name="T18" fmla="*/ 0 w 11"/>
              <a:gd name="T19" fmla="*/ 6 h 12"/>
              <a:gd name="T20" fmla="*/ 6 w 11"/>
              <a:gd name="T21" fmla="*/ 12 h 12"/>
              <a:gd name="T22" fmla="*/ 11 w 11"/>
              <a:gd name="T23" fmla="*/ 6 h 12"/>
              <a:gd name="T24" fmla="*/ 10 w 11"/>
              <a:gd name="T25"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10" y="6"/>
                </a:moveTo>
                <a:cubicBezTo>
                  <a:pt x="10" y="6"/>
                  <a:pt x="10" y="6"/>
                  <a:pt x="10" y="6"/>
                </a:cubicBezTo>
                <a:cubicBezTo>
                  <a:pt x="10" y="8"/>
                  <a:pt x="8" y="10"/>
                  <a:pt x="6" y="10"/>
                </a:cubicBezTo>
                <a:cubicBezTo>
                  <a:pt x="3" y="10"/>
                  <a:pt x="2" y="8"/>
                  <a:pt x="2" y="6"/>
                </a:cubicBezTo>
                <a:cubicBezTo>
                  <a:pt x="2" y="4"/>
                  <a:pt x="3" y="2"/>
                  <a:pt x="6" y="2"/>
                </a:cubicBezTo>
                <a:cubicBezTo>
                  <a:pt x="8" y="2"/>
                  <a:pt x="10" y="4"/>
                  <a:pt x="10" y="6"/>
                </a:cubicBezTo>
                <a:cubicBezTo>
                  <a:pt x="10" y="6"/>
                  <a:pt x="10" y="6"/>
                  <a:pt x="10" y="6"/>
                </a:cubicBezTo>
                <a:cubicBezTo>
                  <a:pt x="11" y="6"/>
                  <a:pt x="11" y="6"/>
                  <a:pt x="11" y="6"/>
                </a:cubicBezTo>
                <a:cubicBezTo>
                  <a:pt x="11" y="3"/>
                  <a:pt x="9" y="0"/>
                  <a:pt x="6" y="0"/>
                </a:cubicBezTo>
                <a:cubicBezTo>
                  <a:pt x="2" y="0"/>
                  <a:pt x="0" y="3"/>
                  <a:pt x="0" y="6"/>
                </a:cubicBezTo>
                <a:cubicBezTo>
                  <a:pt x="0" y="9"/>
                  <a:pt x="2" y="12"/>
                  <a:pt x="6" y="12"/>
                </a:cubicBezTo>
                <a:cubicBezTo>
                  <a:pt x="9" y="12"/>
                  <a:pt x="11" y="9"/>
                  <a:pt x="11" y="6"/>
                </a:cubicBezTo>
                <a:lnTo>
                  <a:pt x="10" y="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0" name="ísḷiďé"/>
          <p:cNvSpPr/>
          <p:nvPr userDrawn="1">
            <p:custDataLst>
              <p:tags r:id="rId15"/>
            </p:custDataLst>
          </p:nvPr>
        </p:nvSpPr>
        <p:spPr bwMode="auto">
          <a:xfrm>
            <a:off x="4757489" y="2410340"/>
            <a:ext cx="36923" cy="36923"/>
          </a:xfrm>
          <a:custGeom>
            <a:avLst/>
            <a:gdLst>
              <a:gd name="T0" fmla="*/ 11 w 12"/>
              <a:gd name="T1" fmla="*/ 6 h 12"/>
              <a:gd name="T2" fmla="*/ 10 w 12"/>
              <a:gd name="T3" fmla="*/ 6 h 12"/>
              <a:gd name="T4" fmla="*/ 6 w 12"/>
              <a:gd name="T5" fmla="*/ 10 h 12"/>
              <a:gd name="T6" fmla="*/ 2 w 12"/>
              <a:gd name="T7" fmla="*/ 6 h 12"/>
              <a:gd name="T8" fmla="*/ 6 w 12"/>
              <a:gd name="T9" fmla="*/ 2 h 12"/>
              <a:gd name="T10" fmla="*/ 10 w 12"/>
              <a:gd name="T11" fmla="*/ 6 h 12"/>
              <a:gd name="T12" fmla="*/ 11 w 12"/>
              <a:gd name="T13" fmla="*/ 6 h 12"/>
              <a:gd name="T14" fmla="*/ 12 w 12"/>
              <a:gd name="T15" fmla="*/ 6 h 12"/>
              <a:gd name="T16" fmla="*/ 6 w 12"/>
              <a:gd name="T17" fmla="*/ 0 h 12"/>
              <a:gd name="T18" fmla="*/ 0 w 12"/>
              <a:gd name="T19" fmla="*/ 6 h 12"/>
              <a:gd name="T20" fmla="*/ 6 w 12"/>
              <a:gd name="T21" fmla="*/ 12 h 12"/>
              <a:gd name="T22" fmla="*/ 12 w 12"/>
              <a:gd name="T23" fmla="*/ 6 h 12"/>
              <a:gd name="T24" fmla="*/ 11 w 12"/>
              <a:gd name="T25"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11" y="6"/>
                </a:moveTo>
                <a:cubicBezTo>
                  <a:pt x="10" y="6"/>
                  <a:pt x="10" y="6"/>
                  <a:pt x="10" y="6"/>
                </a:cubicBezTo>
                <a:cubicBezTo>
                  <a:pt x="10" y="8"/>
                  <a:pt x="8" y="10"/>
                  <a:pt x="6" y="10"/>
                </a:cubicBezTo>
                <a:cubicBezTo>
                  <a:pt x="4" y="10"/>
                  <a:pt x="2" y="8"/>
                  <a:pt x="2" y="6"/>
                </a:cubicBezTo>
                <a:cubicBezTo>
                  <a:pt x="2" y="4"/>
                  <a:pt x="4" y="2"/>
                  <a:pt x="6" y="2"/>
                </a:cubicBezTo>
                <a:cubicBezTo>
                  <a:pt x="8" y="2"/>
                  <a:pt x="10" y="4"/>
                  <a:pt x="10" y="6"/>
                </a:cubicBezTo>
                <a:cubicBezTo>
                  <a:pt x="11" y="6"/>
                  <a:pt x="11" y="6"/>
                  <a:pt x="11" y="6"/>
                </a:cubicBezTo>
                <a:cubicBezTo>
                  <a:pt x="12" y="6"/>
                  <a:pt x="12" y="6"/>
                  <a:pt x="12" y="6"/>
                </a:cubicBezTo>
                <a:cubicBezTo>
                  <a:pt x="12" y="3"/>
                  <a:pt x="9" y="0"/>
                  <a:pt x="6" y="0"/>
                </a:cubicBezTo>
                <a:cubicBezTo>
                  <a:pt x="2" y="0"/>
                  <a:pt x="0" y="3"/>
                  <a:pt x="0" y="6"/>
                </a:cubicBezTo>
                <a:cubicBezTo>
                  <a:pt x="0" y="9"/>
                  <a:pt x="2" y="12"/>
                  <a:pt x="6" y="12"/>
                </a:cubicBezTo>
                <a:cubicBezTo>
                  <a:pt x="9" y="12"/>
                  <a:pt x="12" y="9"/>
                  <a:pt x="12" y="6"/>
                </a:cubicBezTo>
                <a:lnTo>
                  <a:pt x="11" y="6"/>
                </a:lnTo>
                <a:close/>
              </a:path>
            </a:pathLst>
          </a:custGeom>
          <a:solidFill>
            <a:schemeClr val="accent3"/>
          </a:solidFill>
          <a:ln>
            <a:noFill/>
          </a:ln>
        </p:spPr>
        <p:txBody>
          <a:bodyPr anchor="ctr"/>
          <a:lstStyle/>
          <a:p>
            <a:pPr algn="ctr"/>
            <a:endParaRPr sz="100"/>
          </a:p>
        </p:txBody>
      </p:sp>
      <p:sp>
        <p:nvSpPr>
          <p:cNvPr id="282" name="ïṩḷídê"/>
          <p:cNvSpPr/>
          <p:nvPr userDrawn="1">
            <p:custDataLst>
              <p:tags r:id="rId16"/>
            </p:custDataLst>
          </p:nvPr>
        </p:nvSpPr>
        <p:spPr bwMode="auto">
          <a:xfrm>
            <a:off x="8594535" y="2877047"/>
            <a:ext cx="76799" cy="76799"/>
          </a:xfrm>
          <a:custGeom>
            <a:avLst/>
            <a:gdLst>
              <a:gd name="T0" fmla="*/ 23 w 25"/>
              <a:gd name="T1" fmla="*/ 13 h 25"/>
              <a:gd name="T2" fmla="*/ 21 w 25"/>
              <a:gd name="T3" fmla="*/ 13 h 25"/>
              <a:gd name="T4" fmla="*/ 12 w 25"/>
              <a:gd name="T5" fmla="*/ 21 h 25"/>
              <a:gd name="T6" fmla="*/ 4 w 25"/>
              <a:gd name="T7" fmla="*/ 13 h 25"/>
              <a:gd name="T8" fmla="*/ 12 w 25"/>
              <a:gd name="T9" fmla="*/ 4 h 25"/>
              <a:gd name="T10" fmla="*/ 21 w 25"/>
              <a:gd name="T11" fmla="*/ 13 h 25"/>
              <a:gd name="T12" fmla="*/ 23 w 25"/>
              <a:gd name="T13" fmla="*/ 13 h 25"/>
              <a:gd name="T14" fmla="*/ 25 w 25"/>
              <a:gd name="T15" fmla="*/ 13 h 25"/>
              <a:gd name="T16" fmla="*/ 12 w 25"/>
              <a:gd name="T17" fmla="*/ 0 h 25"/>
              <a:gd name="T18" fmla="*/ 0 w 25"/>
              <a:gd name="T19" fmla="*/ 13 h 25"/>
              <a:gd name="T20" fmla="*/ 12 w 25"/>
              <a:gd name="T21" fmla="*/ 25 h 25"/>
              <a:gd name="T22" fmla="*/ 25 w 25"/>
              <a:gd name="T23" fmla="*/ 13 h 25"/>
              <a:gd name="T24" fmla="*/ 23 w 25"/>
              <a:gd name="T25"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3"/>
                </a:moveTo>
                <a:cubicBezTo>
                  <a:pt x="21" y="13"/>
                  <a:pt x="21" y="13"/>
                  <a:pt x="21" y="13"/>
                </a:cubicBezTo>
                <a:cubicBezTo>
                  <a:pt x="21" y="18"/>
                  <a:pt x="17" y="21"/>
                  <a:pt x="12" y="21"/>
                </a:cubicBezTo>
                <a:cubicBezTo>
                  <a:pt x="8" y="21"/>
                  <a:pt x="4" y="18"/>
                  <a:pt x="4" y="13"/>
                </a:cubicBezTo>
                <a:cubicBezTo>
                  <a:pt x="4" y="8"/>
                  <a:pt x="8" y="4"/>
                  <a:pt x="12" y="4"/>
                </a:cubicBezTo>
                <a:cubicBezTo>
                  <a:pt x="17" y="4"/>
                  <a:pt x="21" y="8"/>
                  <a:pt x="21" y="13"/>
                </a:cubicBezTo>
                <a:cubicBezTo>
                  <a:pt x="23" y="13"/>
                  <a:pt x="23" y="13"/>
                  <a:pt x="23" y="13"/>
                </a:cubicBezTo>
                <a:cubicBezTo>
                  <a:pt x="25" y="13"/>
                  <a:pt x="25" y="13"/>
                  <a:pt x="25" y="13"/>
                </a:cubicBezTo>
                <a:cubicBezTo>
                  <a:pt x="25" y="6"/>
                  <a:pt x="19" y="0"/>
                  <a:pt x="12" y="0"/>
                </a:cubicBezTo>
                <a:cubicBezTo>
                  <a:pt x="5" y="0"/>
                  <a:pt x="0" y="6"/>
                  <a:pt x="0" y="13"/>
                </a:cubicBezTo>
                <a:cubicBezTo>
                  <a:pt x="0" y="20"/>
                  <a:pt x="5" y="25"/>
                  <a:pt x="12" y="25"/>
                </a:cubicBezTo>
                <a:cubicBezTo>
                  <a:pt x="19" y="25"/>
                  <a:pt x="25" y="20"/>
                  <a:pt x="25" y="13"/>
                </a:cubicBezTo>
                <a:lnTo>
                  <a:pt x="23" y="13"/>
                </a:lnTo>
                <a:close/>
              </a:path>
            </a:pathLst>
          </a:custGeom>
          <a:solidFill>
            <a:schemeClr val="accent3"/>
          </a:solidFill>
          <a:ln>
            <a:noFill/>
          </a:ln>
        </p:spPr>
        <p:txBody>
          <a:bodyPr anchor="ctr"/>
          <a:lstStyle/>
          <a:p>
            <a:pPr algn="ctr"/>
            <a:endParaRPr sz="100"/>
          </a:p>
        </p:txBody>
      </p:sp>
      <p:grpSp>
        <p:nvGrpSpPr>
          <p:cNvPr id="283" name="组合 282"/>
          <p:cNvGrpSpPr/>
          <p:nvPr userDrawn="1">
            <p:custDataLst>
              <p:tags r:id="rId17"/>
            </p:custDataLst>
          </p:nvPr>
        </p:nvGrpSpPr>
        <p:grpSpPr>
          <a:xfrm>
            <a:off x="7096934" y="1068943"/>
            <a:ext cx="173939" cy="174190"/>
            <a:chOff x="9394759" y="1455628"/>
            <a:chExt cx="222879" cy="223200"/>
          </a:xfrm>
          <a:solidFill>
            <a:schemeClr val="accent3">
              <a:lumMod val="60000"/>
              <a:lumOff val="40000"/>
            </a:schemeClr>
          </a:solidFill>
        </p:grpSpPr>
        <p:sp>
          <p:nvSpPr>
            <p:cNvPr id="335" name="i$1iḑe"/>
            <p:cNvSpPr/>
            <p:nvPr>
              <p:custDataLst>
                <p:tags r:id="rId81"/>
              </p:custDataLst>
            </p:nvPr>
          </p:nvSpPr>
          <p:spPr bwMode="auto">
            <a:xfrm>
              <a:off x="9483339" y="1455628"/>
              <a:ext cx="45719" cy="223200"/>
            </a:xfrm>
            <a:custGeom>
              <a:avLst/>
              <a:gdLst>
                <a:gd name="T0" fmla="*/ 0 w 5"/>
                <a:gd name="T1" fmla="*/ 2 h 20"/>
                <a:gd name="T2" fmla="*/ 0 w 5"/>
                <a:gd name="T3" fmla="*/ 18 h 20"/>
                <a:gd name="T4" fmla="*/ 3 w 5"/>
                <a:gd name="T5" fmla="*/ 20 h 20"/>
                <a:gd name="T6" fmla="*/ 5 w 5"/>
                <a:gd name="T7" fmla="*/ 18 h 20"/>
                <a:gd name="T8" fmla="*/ 5 w 5"/>
                <a:gd name="T9" fmla="*/ 2 h 20"/>
                <a:gd name="T10" fmla="*/ 3 w 5"/>
                <a:gd name="T11" fmla="*/ 0 h 20"/>
                <a:gd name="T12" fmla="*/ 0 w 5"/>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5" h="20">
                  <a:moveTo>
                    <a:pt x="0" y="2"/>
                  </a:moveTo>
                  <a:cubicBezTo>
                    <a:pt x="0" y="18"/>
                    <a:pt x="0" y="18"/>
                    <a:pt x="0" y="18"/>
                  </a:cubicBezTo>
                  <a:cubicBezTo>
                    <a:pt x="0" y="19"/>
                    <a:pt x="1" y="20"/>
                    <a:pt x="3" y="20"/>
                  </a:cubicBezTo>
                  <a:cubicBezTo>
                    <a:pt x="4" y="20"/>
                    <a:pt x="5" y="19"/>
                    <a:pt x="5" y="18"/>
                  </a:cubicBezTo>
                  <a:cubicBezTo>
                    <a:pt x="5" y="2"/>
                    <a:pt x="5" y="2"/>
                    <a:pt x="5" y="2"/>
                  </a:cubicBezTo>
                  <a:cubicBezTo>
                    <a:pt x="5" y="1"/>
                    <a:pt x="4" y="0"/>
                    <a:pt x="3" y="0"/>
                  </a:cubicBezTo>
                  <a:cubicBezTo>
                    <a:pt x="1" y="0"/>
                    <a:pt x="0" y="1"/>
                    <a:pt x="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36" name="iŝḻíḋe"/>
            <p:cNvSpPr/>
            <p:nvPr>
              <p:custDataLst>
                <p:tags r:id="rId82"/>
              </p:custDataLst>
            </p:nvPr>
          </p:nvSpPr>
          <p:spPr bwMode="auto">
            <a:xfrm>
              <a:off x="9394759" y="1544369"/>
              <a:ext cx="222879" cy="45719"/>
            </a:xfrm>
            <a:custGeom>
              <a:avLst/>
              <a:gdLst>
                <a:gd name="T0" fmla="*/ 17 w 19"/>
                <a:gd name="T1" fmla="*/ 0 h 4"/>
                <a:gd name="T2" fmla="*/ 2 w 19"/>
                <a:gd name="T3" fmla="*/ 0 h 4"/>
                <a:gd name="T4" fmla="*/ 0 w 19"/>
                <a:gd name="T5" fmla="*/ 2 h 4"/>
                <a:gd name="T6" fmla="*/ 2 w 19"/>
                <a:gd name="T7" fmla="*/ 4 h 4"/>
                <a:gd name="T8" fmla="*/ 17 w 19"/>
                <a:gd name="T9" fmla="*/ 4 h 4"/>
                <a:gd name="T10" fmla="*/ 19 w 19"/>
                <a:gd name="T11" fmla="*/ 2 h 4"/>
                <a:gd name="T12" fmla="*/ 17 w 19"/>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9" h="4">
                  <a:moveTo>
                    <a:pt x="17" y="0"/>
                  </a:moveTo>
                  <a:cubicBezTo>
                    <a:pt x="2" y="0"/>
                    <a:pt x="2" y="0"/>
                    <a:pt x="2" y="0"/>
                  </a:cubicBezTo>
                  <a:cubicBezTo>
                    <a:pt x="1" y="0"/>
                    <a:pt x="0" y="1"/>
                    <a:pt x="0" y="2"/>
                  </a:cubicBezTo>
                  <a:cubicBezTo>
                    <a:pt x="0" y="3"/>
                    <a:pt x="1" y="4"/>
                    <a:pt x="2" y="4"/>
                  </a:cubicBezTo>
                  <a:cubicBezTo>
                    <a:pt x="17" y="4"/>
                    <a:pt x="17" y="4"/>
                    <a:pt x="17" y="4"/>
                  </a:cubicBezTo>
                  <a:cubicBezTo>
                    <a:pt x="18" y="4"/>
                    <a:pt x="19" y="3"/>
                    <a:pt x="19" y="2"/>
                  </a:cubicBezTo>
                  <a:cubicBezTo>
                    <a:pt x="19" y="1"/>
                    <a:pt x="18"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grpSp>
        <p:nvGrpSpPr>
          <p:cNvPr id="490" name="组合 489"/>
          <p:cNvGrpSpPr/>
          <p:nvPr userDrawn="1">
            <p:custDataLst>
              <p:tags r:id="rId18"/>
            </p:custDataLst>
          </p:nvPr>
        </p:nvGrpSpPr>
        <p:grpSpPr>
          <a:xfrm>
            <a:off x="7421656" y="1524465"/>
            <a:ext cx="1411938" cy="1819570"/>
            <a:chOff x="9458641" y="2085417"/>
            <a:chExt cx="1882584" cy="2426093"/>
          </a:xfrm>
        </p:grpSpPr>
        <p:sp>
          <p:nvSpPr>
            <p:cNvPr id="22" name="işḻiďé"/>
            <p:cNvSpPr/>
            <p:nvPr>
              <p:custDataLst>
                <p:tags r:id="rId42"/>
              </p:custDataLst>
            </p:nvPr>
          </p:nvSpPr>
          <p:spPr bwMode="auto">
            <a:xfrm>
              <a:off x="9458641" y="3030649"/>
              <a:ext cx="1260307" cy="1480861"/>
            </a:xfrm>
            <a:custGeom>
              <a:avLst/>
              <a:gdLst>
                <a:gd name="T0" fmla="*/ 100 w 308"/>
                <a:gd name="T1" fmla="*/ 355 h 362"/>
                <a:gd name="T2" fmla="*/ 130 w 308"/>
                <a:gd name="T3" fmla="*/ 312 h 362"/>
                <a:gd name="T4" fmla="*/ 238 w 308"/>
                <a:gd name="T5" fmla="*/ 267 h 362"/>
                <a:gd name="T6" fmla="*/ 184 w 308"/>
                <a:gd name="T7" fmla="*/ 234 h 362"/>
                <a:gd name="T8" fmla="*/ 183 w 308"/>
                <a:gd name="T9" fmla="*/ 203 h 362"/>
                <a:gd name="T10" fmla="*/ 224 w 308"/>
                <a:gd name="T11" fmla="*/ 173 h 362"/>
                <a:gd name="T12" fmla="*/ 287 w 308"/>
                <a:gd name="T13" fmla="*/ 144 h 362"/>
                <a:gd name="T14" fmla="*/ 254 w 308"/>
                <a:gd name="T15" fmla="*/ 109 h 362"/>
                <a:gd name="T16" fmla="*/ 223 w 308"/>
                <a:gd name="T17" fmla="*/ 99 h 362"/>
                <a:gd name="T18" fmla="*/ 254 w 308"/>
                <a:gd name="T19" fmla="*/ 70 h 362"/>
                <a:gd name="T20" fmla="*/ 227 w 308"/>
                <a:gd name="T21" fmla="*/ 56 h 362"/>
                <a:gd name="T22" fmla="*/ 252 w 308"/>
                <a:gd name="T23" fmla="*/ 15 h 362"/>
                <a:gd name="T24" fmla="*/ 183 w 308"/>
                <a:gd name="T25" fmla="*/ 44 h 362"/>
                <a:gd name="T26" fmla="*/ 139 w 308"/>
                <a:gd name="T27" fmla="*/ 101 h 362"/>
                <a:gd name="T28" fmla="*/ 112 w 308"/>
                <a:gd name="T29" fmla="*/ 97 h 362"/>
                <a:gd name="T30" fmla="*/ 78 w 308"/>
                <a:gd name="T31" fmla="*/ 95 h 362"/>
                <a:gd name="T32" fmla="*/ 74 w 308"/>
                <a:gd name="T33" fmla="*/ 142 h 362"/>
                <a:gd name="T34" fmla="*/ 100 w 308"/>
                <a:gd name="T35" fmla="*/ 199 h 362"/>
                <a:gd name="T36" fmla="*/ 48 w 308"/>
                <a:gd name="T37" fmla="*/ 191 h 362"/>
                <a:gd name="T38" fmla="*/ 23 w 308"/>
                <a:gd name="T39" fmla="*/ 238 h 362"/>
                <a:gd name="T40" fmla="*/ 84 w 308"/>
                <a:gd name="T41" fmla="*/ 362 h 362"/>
                <a:gd name="T42" fmla="*/ 100 w 308"/>
                <a:gd name="T43" fmla="*/ 35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362">
                  <a:moveTo>
                    <a:pt x="100" y="355"/>
                  </a:moveTo>
                  <a:cubicBezTo>
                    <a:pt x="101" y="355"/>
                    <a:pt x="99" y="334"/>
                    <a:pt x="130" y="312"/>
                  </a:cubicBezTo>
                  <a:cubicBezTo>
                    <a:pt x="161" y="288"/>
                    <a:pt x="230" y="289"/>
                    <a:pt x="238" y="267"/>
                  </a:cubicBezTo>
                  <a:cubicBezTo>
                    <a:pt x="246" y="243"/>
                    <a:pt x="203" y="250"/>
                    <a:pt x="184" y="234"/>
                  </a:cubicBezTo>
                  <a:cubicBezTo>
                    <a:pt x="164" y="217"/>
                    <a:pt x="158" y="209"/>
                    <a:pt x="183" y="203"/>
                  </a:cubicBezTo>
                  <a:cubicBezTo>
                    <a:pt x="209" y="197"/>
                    <a:pt x="225" y="194"/>
                    <a:pt x="224" y="173"/>
                  </a:cubicBezTo>
                  <a:cubicBezTo>
                    <a:pt x="223" y="151"/>
                    <a:pt x="266" y="160"/>
                    <a:pt x="287" y="144"/>
                  </a:cubicBezTo>
                  <a:cubicBezTo>
                    <a:pt x="308" y="127"/>
                    <a:pt x="295" y="106"/>
                    <a:pt x="254" y="109"/>
                  </a:cubicBezTo>
                  <a:cubicBezTo>
                    <a:pt x="213" y="113"/>
                    <a:pt x="211" y="106"/>
                    <a:pt x="223" y="99"/>
                  </a:cubicBezTo>
                  <a:cubicBezTo>
                    <a:pt x="234" y="93"/>
                    <a:pt x="270" y="81"/>
                    <a:pt x="254" y="70"/>
                  </a:cubicBezTo>
                  <a:cubicBezTo>
                    <a:pt x="238" y="59"/>
                    <a:pt x="216" y="70"/>
                    <a:pt x="227" y="56"/>
                  </a:cubicBezTo>
                  <a:cubicBezTo>
                    <a:pt x="239" y="41"/>
                    <a:pt x="267" y="30"/>
                    <a:pt x="252" y="15"/>
                  </a:cubicBezTo>
                  <a:cubicBezTo>
                    <a:pt x="238" y="0"/>
                    <a:pt x="202" y="3"/>
                    <a:pt x="183" y="44"/>
                  </a:cubicBezTo>
                  <a:cubicBezTo>
                    <a:pt x="165" y="85"/>
                    <a:pt x="158" y="96"/>
                    <a:pt x="139" y="101"/>
                  </a:cubicBezTo>
                  <a:cubicBezTo>
                    <a:pt x="130" y="103"/>
                    <a:pt x="121" y="100"/>
                    <a:pt x="112" y="97"/>
                  </a:cubicBezTo>
                  <a:cubicBezTo>
                    <a:pt x="101" y="94"/>
                    <a:pt x="90" y="90"/>
                    <a:pt x="78" y="95"/>
                  </a:cubicBezTo>
                  <a:cubicBezTo>
                    <a:pt x="54" y="105"/>
                    <a:pt x="60" y="127"/>
                    <a:pt x="74" y="142"/>
                  </a:cubicBezTo>
                  <a:cubicBezTo>
                    <a:pt x="89" y="156"/>
                    <a:pt x="114" y="185"/>
                    <a:pt x="100" y="199"/>
                  </a:cubicBezTo>
                  <a:cubicBezTo>
                    <a:pt x="86" y="213"/>
                    <a:pt x="69" y="194"/>
                    <a:pt x="48" y="191"/>
                  </a:cubicBezTo>
                  <a:cubicBezTo>
                    <a:pt x="25" y="188"/>
                    <a:pt x="0" y="208"/>
                    <a:pt x="23" y="238"/>
                  </a:cubicBezTo>
                  <a:cubicBezTo>
                    <a:pt x="46" y="268"/>
                    <a:pt x="81" y="291"/>
                    <a:pt x="84" y="362"/>
                  </a:cubicBezTo>
                  <a:cubicBezTo>
                    <a:pt x="89" y="360"/>
                    <a:pt x="95" y="357"/>
                    <a:pt x="100" y="355"/>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 name="ïṥ1iďe"/>
            <p:cNvSpPr/>
            <p:nvPr>
              <p:custDataLst>
                <p:tags r:id="rId43"/>
              </p:custDataLst>
            </p:nvPr>
          </p:nvSpPr>
          <p:spPr bwMode="auto">
            <a:xfrm>
              <a:off x="9921411" y="3095632"/>
              <a:ext cx="494278" cy="1029908"/>
            </a:xfrm>
            <a:custGeom>
              <a:avLst/>
              <a:gdLst>
                <a:gd name="T0" fmla="*/ 37 w 121"/>
                <a:gd name="T1" fmla="*/ 137 h 252"/>
                <a:gd name="T2" fmla="*/ 32 w 121"/>
                <a:gd name="T3" fmla="*/ 151 h 252"/>
                <a:gd name="T4" fmla="*/ 33 w 121"/>
                <a:gd name="T5" fmla="*/ 152 h 252"/>
                <a:gd name="T6" fmla="*/ 33 w 121"/>
                <a:gd name="T7" fmla="*/ 154 h 252"/>
                <a:gd name="T8" fmla="*/ 32 w 121"/>
                <a:gd name="T9" fmla="*/ 154 h 252"/>
                <a:gd name="T10" fmla="*/ 31 w 121"/>
                <a:gd name="T11" fmla="*/ 154 h 252"/>
                <a:gd name="T12" fmla="*/ 31 w 121"/>
                <a:gd name="T13" fmla="*/ 153 h 252"/>
                <a:gd name="T14" fmla="*/ 0 w 121"/>
                <a:gd name="T15" fmla="*/ 243 h 252"/>
                <a:gd name="T16" fmla="*/ 0 w 121"/>
                <a:gd name="T17" fmla="*/ 252 h 252"/>
                <a:gd name="T18" fmla="*/ 40 w 121"/>
                <a:gd name="T19" fmla="*/ 138 h 252"/>
                <a:gd name="T20" fmla="*/ 39 w 121"/>
                <a:gd name="T21" fmla="*/ 138 h 252"/>
                <a:gd name="T22" fmla="*/ 39 w 121"/>
                <a:gd name="T23" fmla="*/ 138 h 252"/>
                <a:gd name="T24" fmla="*/ 37 w 121"/>
                <a:gd name="T25" fmla="*/ 137 h 252"/>
                <a:gd name="T26" fmla="*/ 37 w 121"/>
                <a:gd name="T27" fmla="*/ 137 h 252"/>
                <a:gd name="T28" fmla="*/ 64 w 121"/>
                <a:gd name="T29" fmla="*/ 81 h 252"/>
                <a:gd name="T30" fmla="*/ 38 w 121"/>
                <a:gd name="T31" fmla="*/ 136 h 252"/>
                <a:gd name="T32" fmla="*/ 38 w 121"/>
                <a:gd name="T33" fmla="*/ 136 h 252"/>
                <a:gd name="T34" fmla="*/ 41 w 121"/>
                <a:gd name="T35" fmla="*/ 135 h 252"/>
                <a:gd name="T36" fmla="*/ 67 w 121"/>
                <a:gd name="T37" fmla="*/ 82 h 252"/>
                <a:gd name="T38" fmla="*/ 66 w 121"/>
                <a:gd name="T39" fmla="*/ 82 h 252"/>
                <a:gd name="T40" fmla="*/ 65 w 121"/>
                <a:gd name="T41" fmla="*/ 82 h 252"/>
                <a:gd name="T42" fmla="*/ 64 w 121"/>
                <a:gd name="T43" fmla="*/ 82 h 252"/>
                <a:gd name="T44" fmla="*/ 64 w 121"/>
                <a:gd name="T45" fmla="*/ 81 h 252"/>
                <a:gd name="T46" fmla="*/ 120 w 121"/>
                <a:gd name="T47" fmla="*/ 0 h 252"/>
                <a:gd name="T48" fmla="*/ 119 w 121"/>
                <a:gd name="T49" fmla="*/ 0 h 252"/>
                <a:gd name="T50" fmla="*/ 65 w 121"/>
                <a:gd name="T51" fmla="*/ 80 h 252"/>
                <a:gd name="T52" fmla="*/ 69 w 121"/>
                <a:gd name="T53" fmla="*/ 77 h 252"/>
                <a:gd name="T54" fmla="*/ 121 w 121"/>
                <a:gd name="T55" fmla="*/ 2 h 252"/>
                <a:gd name="T56" fmla="*/ 121 w 121"/>
                <a:gd name="T57" fmla="*/ 0 h 252"/>
                <a:gd name="T58" fmla="*/ 120 w 121"/>
                <a:gd name="T5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 h="251">
                  <a:moveTo>
                    <a:pt x="37" y="137"/>
                  </a:moveTo>
                  <a:cubicBezTo>
                    <a:pt x="36" y="142"/>
                    <a:pt x="34" y="146"/>
                    <a:pt x="32" y="151"/>
                  </a:cubicBezTo>
                  <a:cubicBezTo>
                    <a:pt x="32" y="152"/>
                    <a:pt x="33" y="152"/>
                    <a:pt x="33" y="152"/>
                  </a:cubicBezTo>
                  <a:cubicBezTo>
                    <a:pt x="33" y="153"/>
                    <a:pt x="33" y="153"/>
                    <a:pt x="33" y="154"/>
                  </a:cubicBezTo>
                  <a:cubicBezTo>
                    <a:pt x="32" y="154"/>
                    <a:pt x="32" y="154"/>
                    <a:pt x="32" y="154"/>
                  </a:cubicBezTo>
                  <a:cubicBezTo>
                    <a:pt x="31" y="154"/>
                    <a:pt x="31" y="154"/>
                    <a:pt x="31" y="154"/>
                  </a:cubicBezTo>
                  <a:cubicBezTo>
                    <a:pt x="31" y="154"/>
                    <a:pt x="31" y="154"/>
                    <a:pt x="31" y="153"/>
                  </a:cubicBezTo>
                  <a:cubicBezTo>
                    <a:pt x="20" y="179"/>
                    <a:pt x="10" y="209"/>
                    <a:pt x="0" y="243"/>
                  </a:cubicBezTo>
                  <a:cubicBezTo>
                    <a:pt x="0" y="252"/>
                    <a:pt x="0" y="252"/>
                    <a:pt x="0" y="252"/>
                  </a:cubicBezTo>
                  <a:cubicBezTo>
                    <a:pt x="13" y="207"/>
                    <a:pt x="26" y="170"/>
                    <a:pt x="40" y="138"/>
                  </a:cubicBezTo>
                  <a:cubicBezTo>
                    <a:pt x="39" y="138"/>
                    <a:pt x="39" y="138"/>
                    <a:pt x="39" y="138"/>
                  </a:cubicBezTo>
                  <a:cubicBezTo>
                    <a:pt x="39" y="138"/>
                    <a:pt x="39" y="138"/>
                    <a:pt x="39" y="138"/>
                  </a:cubicBezTo>
                  <a:cubicBezTo>
                    <a:pt x="38" y="138"/>
                    <a:pt x="38" y="138"/>
                    <a:pt x="37" y="137"/>
                  </a:cubicBezTo>
                  <a:cubicBezTo>
                    <a:pt x="37" y="137"/>
                    <a:pt x="37" y="137"/>
                    <a:pt x="37" y="137"/>
                  </a:cubicBezTo>
                  <a:moveTo>
                    <a:pt x="64" y="81"/>
                  </a:moveTo>
                  <a:cubicBezTo>
                    <a:pt x="56" y="97"/>
                    <a:pt x="47" y="115"/>
                    <a:pt x="38" y="136"/>
                  </a:cubicBezTo>
                  <a:cubicBezTo>
                    <a:pt x="38" y="136"/>
                    <a:pt x="38" y="136"/>
                    <a:pt x="38" y="136"/>
                  </a:cubicBezTo>
                  <a:cubicBezTo>
                    <a:pt x="39" y="136"/>
                    <a:pt x="40" y="135"/>
                    <a:pt x="41" y="135"/>
                  </a:cubicBezTo>
                  <a:cubicBezTo>
                    <a:pt x="50" y="115"/>
                    <a:pt x="58" y="97"/>
                    <a:pt x="67" y="82"/>
                  </a:cubicBezTo>
                  <a:cubicBezTo>
                    <a:pt x="66" y="82"/>
                    <a:pt x="66" y="82"/>
                    <a:pt x="66" y="82"/>
                  </a:cubicBezTo>
                  <a:cubicBezTo>
                    <a:pt x="65" y="82"/>
                    <a:pt x="65" y="82"/>
                    <a:pt x="65" y="82"/>
                  </a:cubicBezTo>
                  <a:cubicBezTo>
                    <a:pt x="64" y="82"/>
                    <a:pt x="64" y="82"/>
                    <a:pt x="64" y="82"/>
                  </a:cubicBezTo>
                  <a:cubicBezTo>
                    <a:pt x="64" y="81"/>
                    <a:pt x="64" y="81"/>
                    <a:pt x="64" y="81"/>
                  </a:cubicBezTo>
                  <a:moveTo>
                    <a:pt x="120" y="0"/>
                  </a:moveTo>
                  <a:cubicBezTo>
                    <a:pt x="120" y="0"/>
                    <a:pt x="120" y="0"/>
                    <a:pt x="119" y="0"/>
                  </a:cubicBezTo>
                  <a:cubicBezTo>
                    <a:pt x="119" y="1"/>
                    <a:pt x="95" y="25"/>
                    <a:pt x="65" y="80"/>
                  </a:cubicBezTo>
                  <a:cubicBezTo>
                    <a:pt x="66" y="79"/>
                    <a:pt x="68" y="78"/>
                    <a:pt x="69" y="77"/>
                  </a:cubicBezTo>
                  <a:cubicBezTo>
                    <a:pt x="98" y="25"/>
                    <a:pt x="121" y="2"/>
                    <a:pt x="121" y="2"/>
                  </a:cubicBezTo>
                  <a:cubicBezTo>
                    <a:pt x="121" y="1"/>
                    <a:pt x="121" y="1"/>
                    <a:pt x="121" y="0"/>
                  </a:cubicBezTo>
                  <a:cubicBezTo>
                    <a:pt x="121" y="0"/>
                    <a:pt x="120" y="0"/>
                    <a:pt x="120"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 name="iṩḻïdé"/>
            <p:cNvSpPr/>
            <p:nvPr>
              <p:custDataLst>
                <p:tags r:id="rId44"/>
              </p:custDataLst>
            </p:nvPr>
          </p:nvSpPr>
          <p:spPr bwMode="auto">
            <a:xfrm>
              <a:off x="10183318" y="3331940"/>
              <a:ext cx="285539" cy="98462"/>
            </a:xfrm>
            <a:custGeom>
              <a:avLst/>
              <a:gdLst>
                <a:gd name="T0" fmla="*/ 1 w 70"/>
                <a:gd name="T1" fmla="*/ 22 h 24"/>
                <a:gd name="T2" fmla="*/ 1 w 70"/>
                <a:gd name="T3" fmla="*/ 22 h 24"/>
                <a:gd name="T4" fmla="*/ 0 w 70"/>
                <a:gd name="T5" fmla="*/ 23 h 24"/>
                <a:gd name="T6" fmla="*/ 1 w 70"/>
                <a:gd name="T7" fmla="*/ 22 h 24"/>
                <a:gd name="T8" fmla="*/ 69 w 70"/>
                <a:gd name="T9" fmla="*/ 0 h 24"/>
                <a:gd name="T10" fmla="*/ 5 w 70"/>
                <a:gd name="T11" fmla="*/ 19 h 24"/>
                <a:gd name="T12" fmla="*/ 3 w 70"/>
                <a:gd name="T13" fmla="*/ 24 h 24"/>
                <a:gd name="T14" fmla="*/ 69 w 70"/>
                <a:gd name="T15" fmla="*/ 2 h 24"/>
                <a:gd name="T16" fmla="*/ 70 w 70"/>
                <a:gd name="T17" fmla="*/ 1 h 24"/>
                <a:gd name="T18" fmla="*/ 69 w 70"/>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24">
                  <a:moveTo>
                    <a:pt x="1" y="22"/>
                  </a:moveTo>
                  <a:cubicBezTo>
                    <a:pt x="1" y="22"/>
                    <a:pt x="1" y="22"/>
                    <a:pt x="1" y="22"/>
                  </a:cubicBezTo>
                  <a:cubicBezTo>
                    <a:pt x="0" y="22"/>
                    <a:pt x="0" y="23"/>
                    <a:pt x="0" y="23"/>
                  </a:cubicBezTo>
                  <a:cubicBezTo>
                    <a:pt x="0" y="23"/>
                    <a:pt x="1" y="22"/>
                    <a:pt x="1" y="22"/>
                  </a:cubicBezTo>
                  <a:moveTo>
                    <a:pt x="69" y="0"/>
                  </a:moveTo>
                  <a:cubicBezTo>
                    <a:pt x="68" y="0"/>
                    <a:pt x="35" y="0"/>
                    <a:pt x="5" y="19"/>
                  </a:cubicBezTo>
                  <a:cubicBezTo>
                    <a:pt x="4" y="21"/>
                    <a:pt x="3" y="22"/>
                    <a:pt x="3" y="24"/>
                  </a:cubicBezTo>
                  <a:cubicBezTo>
                    <a:pt x="33" y="3"/>
                    <a:pt x="69" y="2"/>
                    <a:pt x="69" y="2"/>
                  </a:cubicBezTo>
                  <a:cubicBezTo>
                    <a:pt x="70" y="2"/>
                    <a:pt x="70" y="2"/>
                    <a:pt x="70" y="1"/>
                  </a:cubicBezTo>
                  <a:cubicBezTo>
                    <a:pt x="70" y="0"/>
                    <a:pt x="70" y="0"/>
                    <a:pt x="69"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 name="íṣliḍé"/>
            <p:cNvSpPr/>
            <p:nvPr>
              <p:custDataLst>
                <p:tags r:id="rId45"/>
              </p:custDataLst>
            </p:nvPr>
          </p:nvSpPr>
          <p:spPr bwMode="auto">
            <a:xfrm>
              <a:off x="10183318" y="3410710"/>
              <a:ext cx="19693" cy="19693"/>
            </a:xfrm>
            <a:custGeom>
              <a:avLst/>
              <a:gdLst>
                <a:gd name="T0" fmla="*/ 5 w 5"/>
                <a:gd name="T1" fmla="*/ 0 h 5"/>
                <a:gd name="T2" fmla="*/ 1 w 5"/>
                <a:gd name="T3" fmla="*/ 3 h 5"/>
                <a:gd name="T4" fmla="*/ 0 w 5"/>
                <a:gd name="T5" fmla="*/ 4 h 5"/>
                <a:gd name="T6" fmla="*/ 0 w 5"/>
                <a:gd name="T7" fmla="*/ 5 h 5"/>
                <a:gd name="T8" fmla="*/ 1 w 5"/>
                <a:gd name="T9" fmla="*/ 5 h 5"/>
                <a:gd name="T10" fmla="*/ 2 w 5"/>
                <a:gd name="T11" fmla="*/ 5 h 5"/>
                <a:gd name="T12" fmla="*/ 3 w 5"/>
                <a:gd name="T13" fmla="*/ 5 h 5"/>
                <a:gd name="T14" fmla="*/ 5 w 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5" y="0"/>
                  </a:moveTo>
                  <a:cubicBezTo>
                    <a:pt x="4" y="1"/>
                    <a:pt x="2" y="2"/>
                    <a:pt x="1" y="3"/>
                  </a:cubicBezTo>
                  <a:cubicBezTo>
                    <a:pt x="1" y="3"/>
                    <a:pt x="0" y="4"/>
                    <a:pt x="0" y="4"/>
                  </a:cubicBezTo>
                  <a:cubicBezTo>
                    <a:pt x="0" y="4"/>
                    <a:pt x="0" y="4"/>
                    <a:pt x="0" y="5"/>
                  </a:cubicBezTo>
                  <a:cubicBezTo>
                    <a:pt x="1" y="5"/>
                    <a:pt x="1" y="5"/>
                    <a:pt x="1" y="5"/>
                  </a:cubicBezTo>
                  <a:cubicBezTo>
                    <a:pt x="2" y="5"/>
                    <a:pt x="2" y="5"/>
                    <a:pt x="2" y="5"/>
                  </a:cubicBezTo>
                  <a:cubicBezTo>
                    <a:pt x="2" y="5"/>
                    <a:pt x="2" y="5"/>
                    <a:pt x="3" y="5"/>
                  </a:cubicBezTo>
                  <a:cubicBezTo>
                    <a:pt x="3" y="3"/>
                    <a:pt x="4" y="2"/>
                    <a:pt x="5"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 name="ïṣliḋè"/>
            <p:cNvSpPr/>
            <p:nvPr>
              <p:custDataLst>
                <p:tags r:id="rId46"/>
              </p:custDataLst>
            </p:nvPr>
          </p:nvSpPr>
          <p:spPr bwMode="auto">
            <a:xfrm>
              <a:off x="9921411" y="3585971"/>
              <a:ext cx="129969" cy="135877"/>
            </a:xfrm>
            <a:custGeom>
              <a:avLst/>
              <a:gdLst>
                <a:gd name="T0" fmla="*/ 0 w 32"/>
                <a:gd name="T1" fmla="*/ 0 h 33"/>
                <a:gd name="T2" fmla="*/ 0 w 32"/>
                <a:gd name="T3" fmla="*/ 3 h 33"/>
                <a:gd name="T4" fmla="*/ 31 w 32"/>
                <a:gd name="T5" fmla="*/ 33 h 33"/>
                <a:gd name="T6" fmla="*/ 32 w 32"/>
                <a:gd name="T7" fmla="*/ 31 h 33"/>
                <a:gd name="T8" fmla="*/ 0 w 32"/>
                <a:gd name="T9" fmla="*/ 0 h 33"/>
              </a:gdLst>
              <a:ahLst/>
              <a:cxnLst>
                <a:cxn ang="0">
                  <a:pos x="T0" y="T1"/>
                </a:cxn>
                <a:cxn ang="0">
                  <a:pos x="T2" y="T3"/>
                </a:cxn>
                <a:cxn ang="0">
                  <a:pos x="T4" y="T5"/>
                </a:cxn>
                <a:cxn ang="0">
                  <a:pos x="T6" y="T7"/>
                </a:cxn>
                <a:cxn ang="0">
                  <a:pos x="T8" y="T9"/>
                </a:cxn>
              </a:cxnLst>
              <a:rect l="0" t="0" r="r" b="b"/>
              <a:pathLst>
                <a:path w="32" h="33">
                  <a:moveTo>
                    <a:pt x="0" y="0"/>
                  </a:moveTo>
                  <a:cubicBezTo>
                    <a:pt x="0" y="3"/>
                    <a:pt x="0" y="3"/>
                    <a:pt x="0" y="3"/>
                  </a:cubicBezTo>
                  <a:cubicBezTo>
                    <a:pt x="17" y="18"/>
                    <a:pt x="29" y="31"/>
                    <a:pt x="31" y="33"/>
                  </a:cubicBezTo>
                  <a:cubicBezTo>
                    <a:pt x="31" y="33"/>
                    <a:pt x="31" y="32"/>
                    <a:pt x="32" y="31"/>
                  </a:cubicBezTo>
                  <a:cubicBezTo>
                    <a:pt x="28" y="27"/>
                    <a:pt x="17" y="14"/>
                    <a:pt x="0"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 name="îşliḋê"/>
            <p:cNvSpPr/>
            <p:nvPr>
              <p:custDataLst>
                <p:tags r:id="rId47"/>
              </p:custDataLst>
            </p:nvPr>
          </p:nvSpPr>
          <p:spPr bwMode="auto">
            <a:xfrm>
              <a:off x="10047441" y="3713971"/>
              <a:ext cx="7876" cy="11816"/>
            </a:xfrm>
            <a:custGeom>
              <a:avLst/>
              <a:gdLst>
                <a:gd name="T0" fmla="*/ 1 w 2"/>
                <a:gd name="T1" fmla="*/ 0 h 3"/>
                <a:gd name="T2" fmla="*/ 0 w 2"/>
                <a:gd name="T3" fmla="*/ 2 h 3"/>
                <a:gd name="T4" fmla="*/ 0 w 2"/>
                <a:gd name="T5" fmla="*/ 3 h 3"/>
                <a:gd name="T6" fmla="*/ 1 w 2"/>
                <a:gd name="T7" fmla="*/ 3 h 3"/>
                <a:gd name="T8" fmla="*/ 2 w 2"/>
                <a:gd name="T9" fmla="*/ 3 h 3"/>
                <a:gd name="T10" fmla="*/ 2 w 2"/>
                <a:gd name="T11" fmla="*/ 1 h 3"/>
                <a:gd name="T12" fmla="*/ 1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0"/>
                  </a:moveTo>
                  <a:cubicBezTo>
                    <a:pt x="0" y="1"/>
                    <a:pt x="0" y="2"/>
                    <a:pt x="0" y="2"/>
                  </a:cubicBezTo>
                  <a:cubicBezTo>
                    <a:pt x="0" y="3"/>
                    <a:pt x="0" y="3"/>
                    <a:pt x="0" y="3"/>
                  </a:cubicBezTo>
                  <a:cubicBezTo>
                    <a:pt x="1" y="3"/>
                    <a:pt x="1" y="3"/>
                    <a:pt x="1" y="3"/>
                  </a:cubicBezTo>
                  <a:cubicBezTo>
                    <a:pt x="2" y="3"/>
                    <a:pt x="2" y="3"/>
                    <a:pt x="2" y="3"/>
                  </a:cubicBezTo>
                  <a:cubicBezTo>
                    <a:pt x="2" y="2"/>
                    <a:pt x="2" y="2"/>
                    <a:pt x="2" y="1"/>
                  </a:cubicBezTo>
                  <a:cubicBezTo>
                    <a:pt x="2" y="1"/>
                    <a:pt x="1" y="1"/>
                    <a:pt x="1"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 name="îślídê"/>
            <p:cNvSpPr/>
            <p:nvPr>
              <p:custDataLst>
                <p:tags r:id="rId48"/>
              </p:custDataLst>
            </p:nvPr>
          </p:nvSpPr>
          <p:spPr bwMode="auto">
            <a:xfrm>
              <a:off x="10071073" y="3558403"/>
              <a:ext cx="508062" cy="102399"/>
            </a:xfrm>
            <a:custGeom>
              <a:avLst/>
              <a:gdLst>
                <a:gd name="T0" fmla="*/ 1 w 124"/>
                <a:gd name="T1" fmla="*/ 23 h 25"/>
                <a:gd name="T2" fmla="*/ 0 w 124"/>
                <a:gd name="T3" fmla="*/ 24 h 25"/>
                <a:gd name="T4" fmla="*/ 1 w 124"/>
                <a:gd name="T5" fmla="*/ 23 h 25"/>
                <a:gd name="T6" fmla="*/ 123 w 124"/>
                <a:gd name="T7" fmla="*/ 0 h 25"/>
                <a:gd name="T8" fmla="*/ 123 w 124"/>
                <a:gd name="T9" fmla="*/ 0 h 25"/>
                <a:gd name="T10" fmla="*/ 4 w 124"/>
                <a:gd name="T11" fmla="*/ 22 h 25"/>
                <a:gd name="T12" fmla="*/ 3 w 124"/>
                <a:gd name="T13" fmla="*/ 25 h 25"/>
                <a:gd name="T14" fmla="*/ 123 w 124"/>
                <a:gd name="T15" fmla="*/ 2 h 25"/>
                <a:gd name="T16" fmla="*/ 124 w 124"/>
                <a:gd name="T17" fmla="*/ 1 h 25"/>
                <a:gd name="T18" fmla="*/ 123 w 1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25">
                  <a:moveTo>
                    <a:pt x="1" y="23"/>
                  </a:moveTo>
                  <a:cubicBezTo>
                    <a:pt x="1" y="23"/>
                    <a:pt x="0" y="24"/>
                    <a:pt x="0" y="24"/>
                  </a:cubicBezTo>
                  <a:cubicBezTo>
                    <a:pt x="1" y="24"/>
                    <a:pt x="1" y="23"/>
                    <a:pt x="1" y="23"/>
                  </a:cubicBezTo>
                  <a:moveTo>
                    <a:pt x="123" y="0"/>
                  </a:moveTo>
                  <a:cubicBezTo>
                    <a:pt x="123" y="0"/>
                    <a:pt x="123" y="0"/>
                    <a:pt x="123" y="0"/>
                  </a:cubicBezTo>
                  <a:cubicBezTo>
                    <a:pt x="122" y="0"/>
                    <a:pt x="60" y="0"/>
                    <a:pt x="4" y="22"/>
                  </a:cubicBezTo>
                  <a:cubicBezTo>
                    <a:pt x="4" y="23"/>
                    <a:pt x="3" y="24"/>
                    <a:pt x="3" y="25"/>
                  </a:cubicBezTo>
                  <a:cubicBezTo>
                    <a:pt x="59" y="3"/>
                    <a:pt x="122" y="2"/>
                    <a:pt x="123" y="2"/>
                  </a:cubicBezTo>
                  <a:cubicBezTo>
                    <a:pt x="123" y="2"/>
                    <a:pt x="124" y="2"/>
                    <a:pt x="124" y="1"/>
                  </a:cubicBezTo>
                  <a:cubicBezTo>
                    <a:pt x="124" y="0"/>
                    <a:pt x="123" y="0"/>
                    <a:pt x="123"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9" name="íSľïdè"/>
            <p:cNvSpPr/>
            <p:nvPr>
              <p:custDataLst>
                <p:tags r:id="rId49"/>
              </p:custDataLst>
            </p:nvPr>
          </p:nvSpPr>
          <p:spPr bwMode="auto">
            <a:xfrm>
              <a:off x="10071073" y="3647017"/>
              <a:ext cx="17724" cy="13785"/>
            </a:xfrm>
            <a:custGeom>
              <a:avLst/>
              <a:gdLst>
                <a:gd name="T0" fmla="*/ 4 w 4"/>
                <a:gd name="T1" fmla="*/ 0 h 3"/>
                <a:gd name="T2" fmla="*/ 1 w 4"/>
                <a:gd name="T3" fmla="*/ 1 h 3"/>
                <a:gd name="T4" fmla="*/ 1 w 4"/>
                <a:gd name="T5" fmla="*/ 1 h 3"/>
                <a:gd name="T6" fmla="*/ 0 w 4"/>
                <a:gd name="T7" fmla="*/ 2 h 3"/>
                <a:gd name="T8" fmla="*/ 0 w 4"/>
                <a:gd name="T9" fmla="*/ 2 h 3"/>
                <a:gd name="T10" fmla="*/ 2 w 4"/>
                <a:gd name="T11" fmla="*/ 3 h 3"/>
                <a:gd name="T12" fmla="*/ 2 w 4"/>
                <a:gd name="T13" fmla="*/ 3 h 3"/>
                <a:gd name="T14" fmla="*/ 3 w 4"/>
                <a:gd name="T15" fmla="*/ 3 h 3"/>
                <a:gd name="T16" fmla="*/ 4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4" y="0"/>
                  </a:moveTo>
                  <a:cubicBezTo>
                    <a:pt x="3" y="0"/>
                    <a:pt x="2" y="1"/>
                    <a:pt x="1" y="1"/>
                  </a:cubicBezTo>
                  <a:cubicBezTo>
                    <a:pt x="1" y="1"/>
                    <a:pt x="1" y="1"/>
                    <a:pt x="1" y="1"/>
                  </a:cubicBezTo>
                  <a:cubicBezTo>
                    <a:pt x="1" y="1"/>
                    <a:pt x="1" y="2"/>
                    <a:pt x="0" y="2"/>
                  </a:cubicBezTo>
                  <a:cubicBezTo>
                    <a:pt x="0" y="2"/>
                    <a:pt x="0" y="2"/>
                    <a:pt x="0" y="2"/>
                  </a:cubicBezTo>
                  <a:cubicBezTo>
                    <a:pt x="1" y="3"/>
                    <a:pt x="1" y="3"/>
                    <a:pt x="2" y="3"/>
                  </a:cubicBezTo>
                  <a:cubicBezTo>
                    <a:pt x="2" y="3"/>
                    <a:pt x="2" y="3"/>
                    <a:pt x="2" y="3"/>
                  </a:cubicBezTo>
                  <a:cubicBezTo>
                    <a:pt x="2" y="3"/>
                    <a:pt x="2" y="3"/>
                    <a:pt x="3" y="3"/>
                  </a:cubicBezTo>
                  <a:cubicBezTo>
                    <a:pt x="3" y="2"/>
                    <a:pt x="4" y="1"/>
                    <a:pt x="4"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2" name="ï$ḻïḍê"/>
            <p:cNvSpPr/>
            <p:nvPr userDrawn="1">
              <p:custDataLst>
                <p:tags r:id="rId50"/>
              </p:custDataLst>
            </p:nvPr>
          </p:nvSpPr>
          <p:spPr bwMode="auto">
            <a:xfrm>
              <a:off x="10787873" y="2510771"/>
              <a:ext cx="439138" cy="618337"/>
            </a:xfrm>
            <a:custGeom>
              <a:avLst/>
              <a:gdLst>
                <a:gd name="T0" fmla="*/ 36 w 107"/>
                <a:gd name="T1" fmla="*/ 140 h 151"/>
                <a:gd name="T2" fmla="*/ 77 w 107"/>
                <a:gd name="T3" fmla="*/ 139 h 151"/>
                <a:gd name="T4" fmla="*/ 73 w 107"/>
                <a:gd name="T5" fmla="*/ 148 h 151"/>
                <a:gd name="T6" fmla="*/ 70 w 107"/>
                <a:gd name="T7" fmla="*/ 151 h 151"/>
                <a:gd name="T8" fmla="*/ 73 w 107"/>
                <a:gd name="T9" fmla="*/ 148 h 151"/>
                <a:gd name="T10" fmla="*/ 76 w 107"/>
                <a:gd name="T11" fmla="*/ 141 h 151"/>
                <a:gd name="T12" fmla="*/ 80 w 107"/>
                <a:gd name="T13" fmla="*/ 135 h 151"/>
                <a:gd name="T14" fmla="*/ 33 w 107"/>
                <a:gd name="T15" fmla="*/ 136 h 151"/>
                <a:gd name="T16" fmla="*/ 81 w 107"/>
                <a:gd name="T17" fmla="*/ 133 h 151"/>
                <a:gd name="T18" fmla="*/ 80 w 107"/>
                <a:gd name="T19" fmla="*/ 134 h 151"/>
                <a:gd name="T20" fmla="*/ 31 w 107"/>
                <a:gd name="T21" fmla="*/ 133 h 151"/>
                <a:gd name="T22" fmla="*/ 72 w 107"/>
                <a:gd name="T23" fmla="*/ 132 h 151"/>
                <a:gd name="T24" fmla="*/ 75 w 107"/>
                <a:gd name="T25" fmla="*/ 133 h 151"/>
                <a:gd name="T26" fmla="*/ 56 w 107"/>
                <a:gd name="T27" fmla="*/ 130 h 151"/>
                <a:gd name="T28" fmla="*/ 48 w 107"/>
                <a:gd name="T29" fmla="*/ 142 h 151"/>
                <a:gd name="T30" fmla="*/ 54 w 107"/>
                <a:gd name="T31" fmla="*/ 148 h 151"/>
                <a:gd name="T32" fmla="*/ 60 w 107"/>
                <a:gd name="T33" fmla="*/ 142 h 151"/>
                <a:gd name="T34" fmla="*/ 72 w 107"/>
                <a:gd name="T35" fmla="*/ 129 h 151"/>
                <a:gd name="T36" fmla="*/ 77 w 107"/>
                <a:gd name="T37" fmla="*/ 130 h 151"/>
                <a:gd name="T38" fmla="*/ 56 w 107"/>
                <a:gd name="T39" fmla="*/ 127 h 151"/>
                <a:gd name="T40" fmla="*/ 45 w 107"/>
                <a:gd name="T41" fmla="*/ 131 h 151"/>
                <a:gd name="T42" fmla="*/ 60 w 107"/>
                <a:gd name="T43" fmla="*/ 130 h 151"/>
                <a:gd name="T44" fmla="*/ 0 w 107"/>
                <a:gd name="T45" fmla="*/ 93 h 151"/>
                <a:gd name="T46" fmla="*/ 100 w 107"/>
                <a:gd name="T47" fmla="*/ 64 h 151"/>
                <a:gd name="T48" fmla="*/ 89 w 107"/>
                <a:gd name="T49" fmla="*/ 98 h 151"/>
                <a:gd name="T50" fmla="*/ 73 w 107"/>
                <a:gd name="T51" fmla="*/ 128 h 151"/>
                <a:gd name="T52" fmla="*/ 79 w 107"/>
                <a:gd name="T53" fmla="*/ 127 h 151"/>
                <a:gd name="T54" fmla="*/ 103 w 107"/>
                <a:gd name="T55" fmla="*/ 66 h 151"/>
                <a:gd name="T56" fmla="*/ 100 w 107"/>
                <a:gd name="T57" fmla="*/ 63 h 151"/>
                <a:gd name="T58" fmla="*/ 107 w 107"/>
                <a:gd name="T59" fmla="*/ 62 h 151"/>
                <a:gd name="T60" fmla="*/ 53 w 107"/>
                <a:gd name="T61" fmla="*/ 54 h 151"/>
                <a:gd name="T62" fmla="*/ 19 w 107"/>
                <a:gd name="T63" fmla="*/ 68 h 151"/>
                <a:gd name="T64" fmla="*/ 31 w 107"/>
                <a:gd name="T65" fmla="*/ 98 h 151"/>
                <a:gd name="T66" fmla="*/ 45 w 107"/>
                <a:gd name="T67" fmla="*/ 128 h 151"/>
                <a:gd name="T68" fmla="*/ 60 w 107"/>
                <a:gd name="T69" fmla="*/ 126 h 151"/>
                <a:gd name="T70" fmla="*/ 53 w 107"/>
                <a:gd name="T71" fmla="*/ 54 h 151"/>
                <a:gd name="T72" fmla="*/ 16 w 107"/>
                <a:gd name="T73" fmla="*/ 57 h 151"/>
                <a:gd name="T74" fmla="*/ 41 w 107"/>
                <a:gd name="T75" fmla="*/ 54 h 151"/>
                <a:gd name="T76" fmla="*/ 59 w 107"/>
                <a:gd name="T77" fmla="*/ 53 h 151"/>
                <a:gd name="T78" fmla="*/ 53 w 107"/>
                <a:gd name="T79" fmla="*/ 49 h 151"/>
                <a:gd name="T80" fmla="*/ 101 w 107"/>
                <a:gd name="T81" fmla="*/ 54 h 151"/>
                <a:gd name="T82" fmla="*/ 107 w 107"/>
                <a:gd name="T83" fmla="*/ 49 h 151"/>
                <a:gd name="T84" fmla="*/ 92 w 107"/>
                <a:gd name="T85" fmla="*/ 11 h 151"/>
                <a:gd name="T86" fmla="*/ 73 w 107"/>
                <a:gd name="T87" fmla="*/ 2 h 151"/>
                <a:gd name="T88" fmla="*/ 66 w 107"/>
                <a:gd name="T89" fmla="*/ 1 h 151"/>
                <a:gd name="T90" fmla="*/ 64 w 107"/>
                <a:gd name="T91" fmla="*/ 1 h 151"/>
                <a:gd name="T92" fmla="*/ 35 w 107"/>
                <a:gd name="T93" fmla="*/ 3 h 151"/>
                <a:gd name="T94" fmla="*/ 4 w 107"/>
                <a:gd name="T95" fmla="*/ 23 h 151"/>
                <a:gd name="T96" fmla="*/ 27 w 107"/>
                <a:gd name="T97" fmla="*/ 6 h 151"/>
                <a:gd name="T98" fmla="*/ 18 w 107"/>
                <a:gd name="T99" fmla="*/ 55 h 151"/>
                <a:gd name="T100" fmla="*/ 54 w 107"/>
                <a:gd name="T10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151">
                  <a:moveTo>
                    <a:pt x="33" y="136"/>
                  </a:moveTo>
                  <a:cubicBezTo>
                    <a:pt x="33" y="136"/>
                    <a:pt x="33" y="136"/>
                    <a:pt x="33" y="136"/>
                  </a:cubicBezTo>
                  <a:cubicBezTo>
                    <a:pt x="34" y="138"/>
                    <a:pt x="35" y="139"/>
                    <a:pt x="36" y="140"/>
                  </a:cubicBezTo>
                  <a:cubicBezTo>
                    <a:pt x="35" y="139"/>
                    <a:pt x="34" y="138"/>
                    <a:pt x="33" y="136"/>
                  </a:cubicBezTo>
                  <a:moveTo>
                    <a:pt x="80" y="135"/>
                  </a:moveTo>
                  <a:cubicBezTo>
                    <a:pt x="79" y="136"/>
                    <a:pt x="78" y="138"/>
                    <a:pt x="77" y="139"/>
                  </a:cubicBezTo>
                  <a:cubicBezTo>
                    <a:pt x="77" y="140"/>
                    <a:pt x="77" y="141"/>
                    <a:pt x="76" y="141"/>
                  </a:cubicBezTo>
                  <a:cubicBezTo>
                    <a:pt x="75" y="143"/>
                    <a:pt x="75" y="145"/>
                    <a:pt x="74" y="146"/>
                  </a:cubicBezTo>
                  <a:cubicBezTo>
                    <a:pt x="74" y="147"/>
                    <a:pt x="74" y="147"/>
                    <a:pt x="73" y="148"/>
                  </a:cubicBezTo>
                  <a:cubicBezTo>
                    <a:pt x="73" y="148"/>
                    <a:pt x="73" y="148"/>
                    <a:pt x="73" y="148"/>
                  </a:cubicBezTo>
                  <a:cubicBezTo>
                    <a:pt x="73" y="148"/>
                    <a:pt x="73" y="149"/>
                    <a:pt x="72" y="149"/>
                  </a:cubicBezTo>
                  <a:cubicBezTo>
                    <a:pt x="72" y="150"/>
                    <a:pt x="71" y="151"/>
                    <a:pt x="70" y="151"/>
                  </a:cubicBezTo>
                  <a:cubicBezTo>
                    <a:pt x="70" y="151"/>
                    <a:pt x="70" y="151"/>
                    <a:pt x="70" y="151"/>
                  </a:cubicBezTo>
                  <a:cubicBezTo>
                    <a:pt x="71" y="151"/>
                    <a:pt x="72" y="150"/>
                    <a:pt x="72" y="149"/>
                  </a:cubicBezTo>
                  <a:cubicBezTo>
                    <a:pt x="73" y="149"/>
                    <a:pt x="73" y="148"/>
                    <a:pt x="73" y="148"/>
                  </a:cubicBezTo>
                  <a:cubicBezTo>
                    <a:pt x="73" y="148"/>
                    <a:pt x="73" y="148"/>
                    <a:pt x="73" y="148"/>
                  </a:cubicBezTo>
                  <a:cubicBezTo>
                    <a:pt x="74" y="147"/>
                    <a:pt x="74" y="147"/>
                    <a:pt x="74" y="146"/>
                  </a:cubicBezTo>
                  <a:cubicBezTo>
                    <a:pt x="75" y="145"/>
                    <a:pt x="75" y="143"/>
                    <a:pt x="76" y="141"/>
                  </a:cubicBezTo>
                  <a:cubicBezTo>
                    <a:pt x="77" y="141"/>
                    <a:pt x="77" y="140"/>
                    <a:pt x="77" y="139"/>
                  </a:cubicBezTo>
                  <a:cubicBezTo>
                    <a:pt x="78" y="138"/>
                    <a:pt x="79" y="136"/>
                    <a:pt x="80" y="135"/>
                  </a:cubicBezTo>
                  <a:cubicBezTo>
                    <a:pt x="80" y="135"/>
                    <a:pt x="80" y="135"/>
                    <a:pt x="80" y="135"/>
                  </a:cubicBezTo>
                  <a:moveTo>
                    <a:pt x="31" y="134"/>
                  </a:moveTo>
                  <a:cubicBezTo>
                    <a:pt x="31" y="134"/>
                    <a:pt x="31" y="134"/>
                    <a:pt x="31" y="134"/>
                  </a:cubicBezTo>
                  <a:cubicBezTo>
                    <a:pt x="32" y="134"/>
                    <a:pt x="32" y="135"/>
                    <a:pt x="33" y="136"/>
                  </a:cubicBezTo>
                  <a:cubicBezTo>
                    <a:pt x="33" y="136"/>
                    <a:pt x="33" y="136"/>
                    <a:pt x="33" y="136"/>
                  </a:cubicBezTo>
                  <a:cubicBezTo>
                    <a:pt x="32" y="135"/>
                    <a:pt x="32" y="134"/>
                    <a:pt x="31" y="134"/>
                  </a:cubicBezTo>
                  <a:moveTo>
                    <a:pt x="81" y="133"/>
                  </a:moveTo>
                  <a:cubicBezTo>
                    <a:pt x="81" y="133"/>
                    <a:pt x="81" y="133"/>
                    <a:pt x="81" y="134"/>
                  </a:cubicBezTo>
                  <a:cubicBezTo>
                    <a:pt x="81" y="134"/>
                    <a:pt x="80" y="134"/>
                    <a:pt x="80" y="134"/>
                  </a:cubicBezTo>
                  <a:cubicBezTo>
                    <a:pt x="80" y="134"/>
                    <a:pt x="80" y="134"/>
                    <a:pt x="80" y="134"/>
                  </a:cubicBezTo>
                  <a:cubicBezTo>
                    <a:pt x="81" y="134"/>
                    <a:pt x="81" y="133"/>
                    <a:pt x="81" y="133"/>
                  </a:cubicBezTo>
                  <a:moveTo>
                    <a:pt x="30" y="132"/>
                  </a:moveTo>
                  <a:cubicBezTo>
                    <a:pt x="30" y="133"/>
                    <a:pt x="31" y="133"/>
                    <a:pt x="31" y="133"/>
                  </a:cubicBezTo>
                  <a:cubicBezTo>
                    <a:pt x="31" y="133"/>
                    <a:pt x="31" y="133"/>
                    <a:pt x="31" y="133"/>
                  </a:cubicBezTo>
                  <a:cubicBezTo>
                    <a:pt x="31" y="133"/>
                    <a:pt x="30" y="133"/>
                    <a:pt x="30" y="132"/>
                  </a:cubicBezTo>
                  <a:moveTo>
                    <a:pt x="72" y="132"/>
                  </a:moveTo>
                  <a:cubicBezTo>
                    <a:pt x="68" y="137"/>
                    <a:pt x="68" y="144"/>
                    <a:pt x="67" y="150"/>
                  </a:cubicBezTo>
                  <a:cubicBezTo>
                    <a:pt x="68" y="150"/>
                    <a:pt x="69" y="151"/>
                    <a:pt x="70" y="151"/>
                  </a:cubicBezTo>
                  <a:cubicBezTo>
                    <a:pt x="70" y="144"/>
                    <a:pt x="73" y="138"/>
                    <a:pt x="75" y="133"/>
                  </a:cubicBezTo>
                  <a:cubicBezTo>
                    <a:pt x="74" y="132"/>
                    <a:pt x="73" y="132"/>
                    <a:pt x="72" y="132"/>
                  </a:cubicBezTo>
                  <a:moveTo>
                    <a:pt x="60" y="130"/>
                  </a:moveTo>
                  <a:cubicBezTo>
                    <a:pt x="59" y="130"/>
                    <a:pt x="57" y="130"/>
                    <a:pt x="56" y="130"/>
                  </a:cubicBezTo>
                  <a:cubicBezTo>
                    <a:pt x="53" y="131"/>
                    <a:pt x="49" y="131"/>
                    <a:pt x="46" y="132"/>
                  </a:cubicBezTo>
                  <a:cubicBezTo>
                    <a:pt x="46" y="133"/>
                    <a:pt x="46" y="135"/>
                    <a:pt x="47" y="137"/>
                  </a:cubicBezTo>
                  <a:cubicBezTo>
                    <a:pt x="47" y="138"/>
                    <a:pt x="47" y="140"/>
                    <a:pt x="48" y="142"/>
                  </a:cubicBezTo>
                  <a:cubicBezTo>
                    <a:pt x="48" y="144"/>
                    <a:pt x="48" y="146"/>
                    <a:pt x="48" y="148"/>
                  </a:cubicBezTo>
                  <a:cubicBezTo>
                    <a:pt x="49" y="148"/>
                    <a:pt x="50" y="148"/>
                    <a:pt x="51" y="148"/>
                  </a:cubicBezTo>
                  <a:cubicBezTo>
                    <a:pt x="52" y="148"/>
                    <a:pt x="53" y="148"/>
                    <a:pt x="54" y="148"/>
                  </a:cubicBezTo>
                  <a:cubicBezTo>
                    <a:pt x="56" y="148"/>
                    <a:pt x="58" y="148"/>
                    <a:pt x="60" y="148"/>
                  </a:cubicBezTo>
                  <a:cubicBezTo>
                    <a:pt x="60" y="148"/>
                    <a:pt x="60" y="146"/>
                    <a:pt x="60" y="146"/>
                  </a:cubicBezTo>
                  <a:cubicBezTo>
                    <a:pt x="60" y="145"/>
                    <a:pt x="60" y="143"/>
                    <a:pt x="60" y="142"/>
                  </a:cubicBezTo>
                  <a:cubicBezTo>
                    <a:pt x="60" y="138"/>
                    <a:pt x="60" y="134"/>
                    <a:pt x="60" y="131"/>
                  </a:cubicBezTo>
                  <a:cubicBezTo>
                    <a:pt x="60" y="130"/>
                    <a:pt x="60" y="130"/>
                    <a:pt x="60" y="130"/>
                  </a:cubicBezTo>
                  <a:moveTo>
                    <a:pt x="72" y="129"/>
                  </a:moveTo>
                  <a:cubicBezTo>
                    <a:pt x="72" y="130"/>
                    <a:pt x="72" y="130"/>
                    <a:pt x="72" y="131"/>
                  </a:cubicBezTo>
                  <a:cubicBezTo>
                    <a:pt x="73" y="131"/>
                    <a:pt x="75" y="132"/>
                    <a:pt x="76" y="132"/>
                  </a:cubicBezTo>
                  <a:cubicBezTo>
                    <a:pt x="76" y="131"/>
                    <a:pt x="77" y="131"/>
                    <a:pt x="77" y="130"/>
                  </a:cubicBezTo>
                  <a:cubicBezTo>
                    <a:pt x="77" y="130"/>
                    <a:pt x="76" y="130"/>
                    <a:pt x="76" y="130"/>
                  </a:cubicBezTo>
                  <a:cubicBezTo>
                    <a:pt x="75" y="130"/>
                    <a:pt x="74" y="129"/>
                    <a:pt x="72" y="129"/>
                  </a:cubicBezTo>
                  <a:moveTo>
                    <a:pt x="56" y="127"/>
                  </a:moveTo>
                  <a:cubicBezTo>
                    <a:pt x="56" y="127"/>
                    <a:pt x="56" y="127"/>
                    <a:pt x="56" y="127"/>
                  </a:cubicBezTo>
                  <a:cubicBezTo>
                    <a:pt x="52" y="127"/>
                    <a:pt x="48" y="127"/>
                    <a:pt x="44" y="128"/>
                  </a:cubicBezTo>
                  <a:cubicBezTo>
                    <a:pt x="45" y="129"/>
                    <a:pt x="45" y="130"/>
                    <a:pt x="45" y="131"/>
                  </a:cubicBezTo>
                  <a:cubicBezTo>
                    <a:pt x="49" y="130"/>
                    <a:pt x="53" y="130"/>
                    <a:pt x="57" y="130"/>
                  </a:cubicBezTo>
                  <a:cubicBezTo>
                    <a:pt x="58" y="130"/>
                    <a:pt x="59" y="130"/>
                    <a:pt x="60" y="130"/>
                  </a:cubicBezTo>
                  <a:cubicBezTo>
                    <a:pt x="60" y="130"/>
                    <a:pt x="60" y="130"/>
                    <a:pt x="60" y="130"/>
                  </a:cubicBezTo>
                  <a:cubicBezTo>
                    <a:pt x="60" y="127"/>
                    <a:pt x="60" y="127"/>
                    <a:pt x="60" y="127"/>
                  </a:cubicBezTo>
                  <a:cubicBezTo>
                    <a:pt x="59" y="127"/>
                    <a:pt x="58" y="127"/>
                    <a:pt x="56" y="127"/>
                  </a:cubicBezTo>
                  <a:moveTo>
                    <a:pt x="0" y="93"/>
                  </a:moveTo>
                  <a:cubicBezTo>
                    <a:pt x="3" y="100"/>
                    <a:pt x="7" y="107"/>
                    <a:pt x="13" y="113"/>
                  </a:cubicBezTo>
                  <a:cubicBezTo>
                    <a:pt x="8" y="108"/>
                    <a:pt x="4" y="101"/>
                    <a:pt x="0" y="93"/>
                  </a:cubicBezTo>
                  <a:moveTo>
                    <a:pt x="100" y="64"/>
                  </a:moveTo>
                  <a:cubicBezTo>
                    <a:pt x="99" y="67"/>
                    <a:pt x="98" y="69"/>
                    <a:pt x="97" y="72"/>
                  </a:cubicBezTo>
                  <a:cubicBezTo>
                    <a:pt x="97" y="75"/>
                    <a:pt x="96" y="78"/>
                    <a:pt x="95" y="81"/>
                  </a:cubicBezTo>
                  <a:cubicBezTo>
                    <a:pt x="93" y="86"/>
                    <a:pt x="91" y="92"/>
                    <a:pt x="89" y="98"/>
                  </a:cubicBezTo>
                  <a:cubicBezTo>
                    <a:pt x="86" y="103"/>
                    <a:pt x="83" y="108"/>
                    <a:pt x="81" y="114"/>
                  </a:cubicBezTo>
                  <a:cubicBezTo>
                    <a:pt x="78" y="118"/>
                    <a:pt x="76" y="123"/>
                    <a:pt x="73" y="128"/>
                  </a:cubicBezTo>
                  <a:cubicBezTo>
                    <a:pt x="73" y="128"/>
                    <a:pt x="73" y="128"/>
                    <a:pt x="73" y="128"/>
                  </a:cubicBezTo>
                  <a:cubicBezTo>
                    <a:pt x="74" y="129"/>
                    <a:pt x="75" y="129"/>
                    <a:pt x="76" y="129"/>
                  </a:cubicBezTo>
                  <a:cubicBezTo>
                    <a:pt x="76" y="129"/>
                    <a:pt x="77" y="129"/>
                    <a:pt x="77" y="130"/>
                  </a:cubicBezTo>
                  <a:cubicBezTo>
                    <a:pt x="78" y="129"/>
                    <a:pt x="79" y="128"/>
                    <a:pt x="79" y="127"/>
                  </a:cubicBezTo>
                  <a:cubicBezTo>
                    <a:pt x="83" y="122"/>
                    <a:pt x="97" y="107"/>
                    <a:pt x="100" y="96"/>
                  </a:cubicBezTo>
                  <a:cubicBezTo>
                    <a:pt x="103" y="90"/>
                    <a:pt x="105" y="79"/>
                    <a:pt x="106" y="68"/>
                  </a:cubicBezTo>
                  <a:cubicBezTo>
                    <a:pt x="105" y="67"/>
                    <a:pt x="104" y="66"/>
                    <a:pt x="103" y="66"/>
                  </a:cubicBezTo>
                  <a:cubicBezTo>
                    <a:pt x="102" y="65"/>
                    <a:pt x="101" y="65"/>
                    <a:pt x="100" y="64"/>
                  </a:cubicBezTo>
                  <a:moveTo>
                    <a:pt x="101" y="59"/>
                  </a:moveTo>
                  <a:cubicBezTo>
                    <a:pt x="100" y="60"/>
                    <a:pt x="100" y="61"/>
                    <a:pt x="100" y="63"/>
                  </a:cubicBezTo>
                  <a:cubicBezTo>
                    <a:pt x="101" y="64"/>
                    <a:pt x="103" y="65"/>
                    <a:pt x="104" y="66"/>
                  </a:cubicBezTo>
                  <a:cubicBezTo>
                    <a:pt x="105" y="66"/>
                    <a:pt x="106" y="66"/>
                    <a:pt x="106" y="67"/>
                  </a:cubicBezTo>
                  <a:cubicBezTo>
                    <a:pt x="106" y="65"/>
                    <a:pt x="107" y="64"/>
                    <a:pt x="107" y="62"/>
                  </a:cubicBezTo>
                  <a:cubicBezTo>
                    <a:pt x="106" y="62"/>
                    <a:pt x="105" y="61"/>
                    <a:pt x="105" y="61"/>
                  </a:cubicBezTo>
                  <a:cubicBezTo>
                    <a:pt x="103" y="60"/>
                    <a:pt x="102" y="59"/>
                    <a:pt x="101" y="59"/>
                  </a:cubicBezTo>
                  <a:moveTo>
                    <a:pt x="53" y="54"/>
                  </a:moveTo>
                  <a:cubicBezTo>
                    <a:pt x="49" y="54"/>
                    <a:pt x="44" y="54"/>
                    <a:pt x="39" y="55"/>
                  </a:cubicBezTo>
                  <a:cubicBezTo>
                    <a:pt x="32" y="56"/>
                    <a:pt x="24" y="59"/>
                    <a:pt x="17" y="62"/>
                  </a:cubicBezTo>
                  <a:cubicBezTo>
                    <a:pt x="18" y="64"/>
                    <a:pt x="18" y="66"/>
                    <a:pt x="19" y="68"/>
                  </a:cubicBezTo>
                  <a:cubicBezTo>
                    <a:pt x="19" y="71"/>
                    <a:pt x="21" y="74"/>
                    <a:pt x="22" y="77"/>
                  </a:cubicBezTo>
                  <a:cubicBezTo>
                    <a:pt x="23" y="80"/>
                    <a:pt x="25" y="84"/>
                    <a:pt x="26" y="87"/>
                  </a:cubicBezTo>
                  <a:cubicBezTo>
                    <a:pt x="28" y="91"/>
                    <a:pt x="30" y="94"/>
                    <a:pt x="31" y="98"/>
                  </a:cubicBezTo>
                  <a:cubicBezTo>
                    <a:pt x="34" y="102"/>
                    <a:pt x="36" y="106"/>
                    <a:pt x="38" y="110"/>
                  </a:cubicBezTo>
                  <a:cubicBezTo>
                    <a:pt x="40" y="113"/>
                    <a:pt x="41" y="116"/>
                    <a:pt x="42" y="119"/>
                  </a:cubicBezTo>
                  <a:cubicBezTo>
                    <a:pt x="43" y="122"/>
                    <a:pt x="43" y="125"/>
                    <a:pt x="45" y="128"/>
                  </a:cubicBezTo>
                  <a:cubicBezTo>
                    <a:pt x="48" y="127"/>
                    <a:pt x="51" y="126"/>
                    <a:pt x="55" y="126"/>
                  </a:cubicBezTo>
                  <a:cubicBezTo>
                    <a:pt x="56" y="126"/>
                    <a:pt x="56" y="126"/>
                    <a:pt x="56" y="126"/>
                  </a:cubicBezTo>
                  <a:cubicBezTo>
                    <a:pt x="58" y="126"/>
                    <a:pt x="59" y="126"/>
                    <a:pt x="60" y="126"/>
                  </a:cubicBezTo>
                  <a:cubicBezTo>
                    <a:pt x="60" y="115"/>
                    <a:pt x="58" y="103"/>
                    <a:pt x="59" y="91"/>
                  </a:cubicBezTo>
                  <a:cubicBezTo>
                    <a:pt x="59" y="79"/>
                    <a:pt x="59" y="66"/>
                    <a:pt x="59" y="54"/>
                  </a:cubicBezTo>
                  <a:cubicBezTo>
                    <a:pt x="57" y="54"/>
                    <a:pt x="55" y="54"/>
                    <a:pt x="53" y="54"/>
                  </a:cubicBezTo>
                  <a:moveTo>
                    <a:pt x="53" y="49"/>
                  </a:moveTo>
                  <a:cubicBezTo>
                    <a:pt x="49" y="49"/>
                    <a:pt x="45" y="49"/>
                    <a:pt x="41" y="50"/>
                  </a:cubicBezTo>
                  <a:cubicBezTo>
                    <a:pt x="32" y="51"/>
                    <a:pt x="24" y="53"/>
                    <a:pt x="16" y="57"/>
                  </a:cubicBezTo>
                  <a:cubicBezTo>
                    <a:pt x="16" y="58"/>
                    <a:pt x="16" y="60"/>
                    <a:pt x="17" y="62"/>
                  </a:cubicBezTo>
                  <a:cubicBezTo>
                    <a:pt x="17" y="61"/>
                    <a:pt x="17" y="61"/>
                    <a:pt x="18" y="61"/>
                  </a:cubicBezTo>
                  <a:cubicBezTo>
                    <a:pt x="25" y="58"/>
                    <a:pt x="33" y="55"/>
                    <a:pt x="41" y="54"/>
                  </a:cubicBezTo>
                  <a:cubicBezTo>
                    <a:pt x="45" y="53"/>
                    <a:pt x="49" y="53"/>
                    <a:pt x="53" y="53"/>
                  </a:cubicBezTo>
                  <a:cubicBezTo>
                    <a:pt x="55" y="53"/>
                    <a:pt x="57" y="53"/>
                    <a:pt x="59" y="53"/>
                  </a:cubicBezTo>
                  <a:cubicBezTo>
                    <a:pt x="59" y="53"/>
                    <a:pt x="59" y="53"/>
                    <a:pt x="59" y="53"/>
                  </a:cubicBezTo>
                  <a:cubicBezTo>
                    <a:pt x="59" y="53"/>
                    <a:pt x="60" y="53"/>
                    <a:pt x="60" y="53"/>
                  </a:cubicBezTo>
                  <a:cubicBezTo>
                    <a:pt x="60" y="51"/>
                    <a:pt x="60" y="50"/>
                    <a:pt x="60" y="49"/>
                  </a:cubicBezTo>
                  <a:cubicBezTo>
                    <a:pt x="58" y="49"/>
                    <a:pt x="56" y="49"/>
                    <a:pt x="53" y="49"/>
                  </a:cubicBezTo>
                  <a:moveTo>
                    <a:pt x="76" y="3"/>
                  </a:moveTo>
                  <a:cubicBezTo>
                    <a:pt x="82" y="5"/>
                    <a:pt x="88" y="7"/>
                    <a:pt x="92" y="11"/>
                  </a:cubicBezTo>
                  <a:cubicBezTo>
                    <a:pt x="100" y="23"/>
                    <a:pt x="101" y="44"/>
                    <a:pt x="101" y="54"/>
                  </a:cubicBezTo>
                  <a:cubicBezTo>
                    <a:pt x="101" y="55"/>
                    <a:pt x="101" y="57"/>
                    <a:pt x="101" y="58"/>
                  </a:cubicBezTo>
                  <a:cubicBezTo>
                    <a:pt x="103" y="59"/>
                    <a:pt x="105" y="60"/>
                    <a:pt x="107" y="61"/>
                  </a:cubicBezTo>
                  <a:cubicBezTo>
                    <a:pt x="107" y="57"/>
                    <a:pt x="107" y="53"/>
                    <a:pt x="107" y="49"/>
                  </a:cubicBezTo>
                  <a:cubicBezTo>
                    <a:pt x="106" y="42"/>
                    <a:pt x="103" y="30"/>
                    <a:pt x="101" y="20"/>
                  </a:cubicBezTo>
                  <a:cubicBezTo>
                    <a:pt x="101" y="20"/>
                    <a:pt x="101" y="20"/>
                    <a:pt x="101" y="20"/>
                  </a:cubicBezTo>
                  <a:cubicBezTo>
                    <a:pt x="98" y="16"/>
                    <a:pt x="96" y="14"/>
                    <a:pt x="92" y="11"/>
                  </a:cubicBezTo>
                  <a:cubicBezTo>
                    <a:pt x="88" y="7"/>
                    <a:pt x="82" y="5"/>
                    <a:pt x="76" y="3"/>
                  </a:cubicBezTo>
                  <a:moveTo>
                    <a:pt x="66" y="1"/>
                  </a:moveTo>
                  <a:cubicBezTo>
                    <a:pt x="68" y="1"/>
                    <a:pt x="71" y="2"/>
                    <a:pt x="73" y="2"/>
                  </a:cubicBezTo>
                  <a:cubicBezTo>
                    <a:pt x="71" y="2"/>
                    <a:pt x="68" y="1"/>
                    <a:pt x="66" y="1"/>
                  </a:cubicBezTo>
                  <a:moveTo>
                    <a:pt x="66" y="1"/>
                  </a:moveTo>
                  <a:cubicBezTo>
                    <a:pt x="66" y="1"/>
                    <a:pt x="66" y="1"/>
                    <a:pt x="66" y="1"/>
                  </a:cubicBezTo>
                  <a:cubicBezTo>
                    <a:pt x="66" y="1"/>
                    <a:pt x="66" y="1"/>
                    <a:pt x="66" y="1"/>
                  </a:cubicBezTo>
                  <a:moveTo>
                    <a:pt x="58" y="0"/>
                  </a:moveTo>
                  <a:cubicBezTo>
                    <a:pt x="60" y="0"/>
                    <a:pt x="62" y="0"/>
                    <a:pt x="64" y="1"/>
                  </a:cubicBezTo>
                  <a:cubicBezTo>
                    <a:pt x="62" y="0"/>
                    <a:pt x="60" y="0"/>
                    <a:pt x="58" y="0"/>
                  </a:cubicBezTo>
                  <a:moveTo>
                    <a:pt x="53" y="0"/>
                  </a:moveTo>
                  <a:cubicBezTo>
                    <a:pt x="47" y="0"/>
                    <a:pt x="41" y="1"/>
                    <a:pt x="35" y="3"/>
                  </a:cubicBezTo>
                  <a:cubicBezTo>
                    <a:pt x="32" y="4"/>
                    <a:pt x="30" y="5"/>
                    <a:pt x="27" y="6"/>
                  </a:cubicBezTo>
                  <a:cubicBezTo>
                    <a:pt x="18" y="10"/>
                    <a:pt x="10" y="15"/>
                    <a:pt x="4" y="23"/>
                  </a:cubicBezTo>
                  <a:cubicBezTo>
                    <a:pt x="4" y="23"/>
                    <a:pt x="4" y="23"/>
                    <a:pt x="4" y="23"/>
                  </a:cubicBezTo>
                  <a:cubicBezTo>
                    <a:pt x="4" y="23"/>
                    <a:pt x="4" y="23"/>
                    <a:pt x="4" y="23"/>
                  </a:cubicBezTo>
                  <a:cubicBezTo>
                    <a:pt x="7" y="20"/>
                    <a:pt x="10" y="17"/>
                    <a:pt x="13" y="14"/>
                  </a:cubicBezTo>
                  <a:cubicBezTo>
                    <a:pt x="17" y="11"/>
                    <a:pt x="22" y="8"/>
                    <a:pt x="27" y="6"/>
                  </a:cubicBezTo>
                  <a:cubicBezTo>
                    <a:pt x="24" y="12"/>
                    <a:pt x="16" y="28"/>
                    <a:pt x="15" y="41"/>
                  </a:cubicBezTo>
                  <a:cubicBezTo>
                    <a:pt x="15" y="47"/>
                    <a:pt x="15" y="51"/>
                    <a:pt x="16" y="56"/>
                  </a:cubicBezTo>
                  <a:cubicBezTo>
                    <a:pt x="16" y="56"/>
                    <a:pt x="17" y="55"/>
                    <a:pt x="18" y="55"/>
                  </a:cubicBezTo>
                  <a:cubicBezTo>
                    <a:pt x="30" y="50"/>
                    <a:pt x="42" y="48"/>
                    <a:pt x="55" y="48"/>
                  </a:cubicBezTo>
                  <a:cubicBezTo>
                    <a:pt x="56" y="48"/>
                    <a:pt x="58" y="48"/>
                    <a:pt x="60" y="48"/>
                  </a:cubicBezTo>
                  <a:cubicBezTo>
                    <a:pt x="60" y="29"/>
                    <a:pt x="56" y="9"/>
                    <a:pt x="54" y="0"/>
                  </a:cubicBezTo>
                  <a:cubicBezTo>
                    <a:pt x="53" y="0"/>
                    <a:pt x="53" y="0"/>
                    <a:pt x="53"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3" name="íṡḻíḍè"/>
            <p:cNvSpPr/>
            <p:nvPr userDrawn="1">
              <p:custDataLst>
                <p:tags r:id="rId51"/>
              </p:custDataLst>
            </p:nvPr>
          </p:nvSpPr>
          <p:spPr bwMode="auto">
            <a:xfrm>
              <a:off x="11075380" y="2593479"/>
              <a:ext cx="236308" cy="535631"/>
            </a:xfrm>
            <a:custGeom>
              <a:avLst/>
              <a:gdLst>
                <a:gd name="T0" fmla="*/ 5 w 58"/>
                <a:gd name="T1" fmla="*/ 113 h 131"/>
                <a:gd name="T2" fmla="*/ 0 w 58"/>
                <a:gd name="T3" fmla="*/ 131 h 131"/>
                <a:gd name="T4" fmla="*/ 0 w 58"/>
                <a:gd name="T5" fmla="*/ 131 h 131"/>
                <a:gd name="T6" fmla="*/ 0 w 58"/>
                <a:gd name="T7" fmla="*/ 131 h 131"/>
                <a:gd name="T8" fmla="*/ 0 w 58"/>
                <a:gd name="T9" fmla="*/ 131 h 131"/>
                <a:gd name="T10" fmla="*/ 2 w 58"/>
                <a:gd name="T11" fmla="*/ 129 h 131"/>
                <a:gd name="T12" fmla="*/ 3 w 58"/>
                <a:gd name="T13" fmla="*/ 128 h 131"/>
                <a:gd name="T14" fmla="*/ 3 w 58"/>
                <a:gd name="T15" fmla="*/ 128 h 131"/>
                <a:gd name="T16" fmla="*/ 4 w 58"/>
                <a:gd name="T17" fmla="*/ 126 h 131"/>
                <a:gd name="T18" fmla="*/ 6 w 58"/>
                <a:gd name="T19" fmla="*/ 121 h 131"/>
                <a:gd name="T20" fmla="*/ 7 w 58"/>
                <a:gd name="T21" fmla="*/ 119 h 131"/>
                <a:gd name="T22" fmla="*/ 10 w 58"/>
                <a:gd name="T23" fmla="*/ 115 h 131"/>
                <a:gd name="T24" fmla="*/ 10 w 58"/>
                <a:gd name="T25" fmla="*/ 115 h 131"/>
                <a:gd name="T26" fmla="*/ 5 w 58"/>
                <a:gd name="T27" fmla="*/ 113 h 131"/>
                <a:gd name="T28" fmla="*/ 7 w 58"/>
                <a:gd name="T29" fmla="*/ 110 h 131"/>
                <a:gd name="T30" fmla="*/ 6 w 58"/>
                <a:gd name="T31" fmla="*/ 112 h 131"/>
                <a:gd name="T32" fmla="*/ 10 w 58"/>
                <a:gd name="T33" fmla="*/ 114 h 131"/>
                <a:gd name="T34" fmla="*/ 11 w 58"/>
                <a:gd name="T35" fmla="*/ 114 h 131"/>
                <a:gd name="T36" fmla="*/ 11 w 58"/>
                <a:gd name="T37" fmla="*/ 113 h 131"/>
                <a:gd name="T38" fmla="*/ 12 w 58"/>
                <a:gd name="T39" fmla="*/ 112 h 131"/>
                <a:gd name="T40" fmla="*/ 12 w 58"/>
                <a:gd name="T41" fmla="*/ 112 h 131"/>
                <a:gd name="T42" fmla="*/ 12 w 58"/>
                <a:gd name="T43" fmla="*/ 112 h 131"/>
                <a:gd name="T44" fmla="*/ 7 w 58"/>
                <a:gd name="T45" fmla="*/ 110 h 131"/>
                <a:gd name="T46" fmla="*/ 31 w 58"/>
                <a:gd name="T47" fmla="*/ 0 h 131"/>
                <a:gd name="T48" fmla="*/ 31 w 58"/>
                <a:gd name="T49" fmla="*/ 0 h 131"/>
                <a:gd name="T50" fmla="*/ 37 w 58"/>
                <a:gd name="T51" fmla="*/ 29 h 131"/>
                <a:gd name="T52" fmla="*/ 37 w 58"/>
                <a:gd name="T53" fmla="*/ 41 h 131"/>
                <a:gd name="T54" fmla="*/ 37 w 58"/>
                <a:gd name="T55" fmla="*/ 41 h 131"/>
                <a:gd name="T56" fmla="*/ 46 w 58"/>
                <a:gd name="T57" fmla="*/ 48 h 131"/>
                <a:gd name="T58" fmla="*/ 46 w 58"/>
                <a:gd name="T59" fmla="*/ 49 h 131"/>
                <a:gd name="T60" fmla="*/ 37 w 58"/>
                <a:gd name="T61" fmla="*/ 42 h 131"/>
                <a:gd name="T62" fmla="*/ 36 w 58"/>
                <a:gd name="T63" fmla="*/ 47 h 131"/>
                <a:gd name="T64" fmla="*/ 40 w 58"/>
                <a:gd name="T65" fmla="*/ 49 h 131"/>
                <a:gd name="T66" fmla="*/ 46 w 58"/>
                <a:gd name="T67" fmla="*/ 52 h 131"/>
                <a:gd name="T68" fmla="*/ 45 w 58"/>
                <a:gd name="T69" fmla="*/ 53 h 131"/>
                <a:gd name="T70" fmla="*/ 45 w 58"/>
                <a:gd name="T71" fmla="*/ 53 h 131"/>
                <a:gd name="T72" fmla="*/ 39 w 58"/>
                <a:gd name="T73" fmla="*/ 49 h 131"/>
                <a:gd name="T74" fmla="*/ 36 w 58"/>
                <a:gd name="T75" fmla="*/ 48 h 131"/>
                <a:gd name="T76" fmla="*/ 30 w 58"/>
                <a:gd name="T77" fmla="*/ 76 h 131"/>
                <a:gd name="T78" fmla="*/ 9 w 58"/>
                <a:gd name="T79" fmla="*/ 107 h 131"/>
                <a:gd name="T80" fmla="*/ 7 w 58"/>
                <a:gd name="T81" fmla="*/ 110 h 131"/>
                <a:gd name="T82" fmla="*/ 12 w 58"/>
                <a:gd name="T83" fmla="*/ 111 h 131"/>
                <a:gd name="T84" fmla="*/ 13 w 58"/>
                <a:gd name="T85" fmla="*/ 111 h 131"/>
                <a:gd name="T86" fmla="*/ 15 w 58"/>
                <a:gd name="T87" fmla="*/ 109 h 131"/>
                <a:gd name="T88" fmla="*/ 16 w 58"/>
                <a:gd name="T89" fmla="*/ 107 h 131"/>
                <a:gd name="T90" fmla="*/ 19 w 58"/>
                <a:gd name="T91" fmla="*/ 104 h 131"/>
                <a:gd name="T92" fmla="*/ 22 w 58"/>
                <a:gd name="T93" fmla="*/ 101 h 131"/>
                <a:gd name="T94" fmla="*/ 28 w 58"/>
                <a:gd name="T95" fmla="*/ 95 h 131"/>
                <a:gd name="T96" fmla="*/ 29 w 58"/>
                <a:gd name="T97" fmla="*/ 94 h 131"/>
                <a:gd name="T98" fmla="*/ 30 w 58"/>
                <a:gd name="T99" fmla="*/ 93 h 131"/>
                <a:gd name="T100" fmla="*/ 42 w 58"/>
                <a:gd name="T101" fmla="*/ 20 h 131"/>
                <a:gd name="T102" fmla="*/ 31 w 58"/>
                <a:gd name="T10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131">
                  <a:moveTo>
                    <a:pt x="5" y="113"/>
                  </a:moveTo>
                  <a:cubicBezTo>
                    <a:pt x="3" y="118"/>
                    <a:pt x="0" y="124"/>
                    <a:pt x="0" y="131"/>
                  </a:cubicBezTo>
                  <a:cubicBezTo>
                    <a:pt x="0" y="131"/>
                    <a:pt x="0" y="131"/>
                    <a:pt x="0" y="131"/>
                  </a:cubicBezTo>
                  <a:cubicBezTo>
                    <a:pt x="0" y="131"/>
                    <a:pt x="0" y="131"/>
                    <a:pt x="0" y="131"/>
                  </a:cubicBezTo>
                  <a:cubicBezTo>
                    <a:pt x="0" y="131"/>
                    <a:pt x="0" y="131"/>
                    <a:pt x="0" y="131"/>
                  </a:cubicBezTo>
                  <a:cubicBezTo>
                    <a:pt x="1" y="131"/>
                    <a:pt x="2" y="130"/>
                    <a:pt x="2" y="129"/>
                  </a:cubicBezTo>
                  <a:cubicBezTo>
                    <a:pt x="3" y="129"/>
                    <a:pt x="3" y="128"/>
                    <a:pt x="3" y="128"/>
                  </a:cubicBezTo>
                  <a:cubicBezTo>
                    <a:pt x="3" y="128"/>
                    <a:pt x="3" y="128"/>
                    <a:pt x="3" y="128"/>
                  </a:cubicBezTo>
                  <a:cubicBezTo>
                    <a:pt x="4" y="127"/>
                    <a:pt x="4" y="127"/>
                    <a:pt x="4" y="126"/>
                  </a:cubicBezTo>
                  <a:cubicBezTo>
                    <a:pt x="5" y="125"/>
                    <a:pt x="5" y="123"/>
                    <a:pt x="6" y="121"/>
                  </a:cubicBezTo>
                  <a:cubicBezTo>
                    <a:pt x="7" y="121"/>
                    <a:pt x="7" y="120"/>
                    <a:pt x="7" y="119"/>
                  </a:cubicBezTo>
                  <a:cubicBezTo>
                    <a:pt x="8" y="118"/>
                    <a:pt x="9" y="116"/>
                    <a:pt x="10" y="115"/>
                  </a:cubicBezTo>
                  <a:cubicBezTo>
                    <a:pt x="10" y="115"/>
                    <a:pt x="10" y="115"/>
                    <a:pt x="10" y="115"/>
                  </a:cubicBezTo>
                  <a:cubicBezTo>
                    <a:pt x="8" y="114"/>
                    <a:pt x="7" y="113"/>
                    <a:pt x="5" y="113"/>
                  </a:cubicBezTo>
                  <a:moveTo>
                    <a:pt x="7" y="110"/>
                  </a:moveTo>
                  <a:cubicBezTo>
                    <a:pt x="7" y="111"/>
                    <a:pt x="6" y="111"/>
                    <a:pt x="6" y="112"/>
                  </a:cubicBezTo>
                  <a:cubicBezTo>
                    <a:pt x="7" y="113"/>
                    <a:pt x="9" y="113"/>
                    <a:pt x="10" y="114"/>
                  </a:cubicBezTo>
                  <a:cubicBezTo>
                    <a:pt x="10" y="114"/>
                    <a:pt x="11" y="114"/>
                    <a:pt x="11" y="114"/>
                  </a:cubicBezTo>
                  <a:cubicBezTo>
                    <a:pt x="11" y="113"/>
                    <a:pt x="11" y="113"/>
                    <a:pt x="11" y="113"/>
                  </a:cubicBezTo>
                  <a:cubicBezTo>
                    <a:pt x="11" y="113"/>
                    <a:pt x="12" y="112"/>
                    <a:pt x="12" y="112"/>
                  </a:cubicBezTo>
                  <a:cubicBezTo>
                    <a:pt x="12" y="112"/>
                    <a:pt x="12" y="112"/>
                    <a:pt x="12" y="112"/>
                  </a:cubicBezTo>
                  <a:cubicBezTo>
                    <a:pt x="12" y="112"/>
                    <a:pt x="12" y="112"/>
                    <a:pt x="12" y="112"/>
                  </a:cubicBezTo>
                  <a:cubicBezTo>
                    <a:pt x="10" y="111"/>
                    <a:pt x="9" y="111"/>
                    <a:pt x="7" y="110"/>
                  </a:cubicBezTo>
                  <a:moveTo>
                    <a:pt x="31" y="0"/>
                  </a:moveTo>
                  <a:cubicBezTo>
                    <a:pt x="31" y="0"/>
                    <a:pt x="31" y="0"/>
                    <a:pt x="31" y="0"/>
                  </a:cubicBezTo>
                  <a:cubicBezTo>
                    <a:pt x="33" y="10"/>
                    <a:pt x="36" y="22"/>
                    <a:pt x="37" y="29"/>
                  </a:cubicBezTo>
                  <a:cubicBezTo>
                    <a:pt x="37" y="33"/>
                    <a:pt x="37" y="37"/>
                    <a:pt x="37" y="41"/>
                  </a:cubicBezTo>
                  <a:cubicBezTo>
                    <a:pt x="37" y="41"/>
                    <a:pt x="37" y="41"/>
                    <a:pt x="37" y="41"/>
                  </a:cubicBezTo>
                  <a:cubicBezTo>
                    <a:pt x="41" y="43"/>
                    <a:pt x="44" y="45"/>
                    <a:pt x="46" y="48"/>
                  </a:cubicBezTo>
                  <a:cubicBezTo>
                    <a:pt x="46" y="49"/>
                    <a:pt x="46" y="49"/>
                    <a:pt x="46" y="49"/>
                  </a:cubicBezTo>
                  <a:cubicBezTo>
                    <a:pt x="43" y="46"/>
                    <a:pt x="40" y="44"/>
                    <a:pt x="37" y="42"/>
                  </a:cubicBezTo>
                  <a:cubicBezTo>
                    <a:pt x="37" y="44"/>
                    <a:pt x="36" y="45"/>
                    <a:pt x="36" y="47"/>
                  </a:cubicBezTo>
                  <a:cubicBezTo>
                    <a:pt x="38" y="48"/>
                    <a:pt x="39" y="48"/>
                    <a:pt x="40" y="49"/>
                  </a:cubicBezTo>
                  <a:cubicBezTo>
                    <a:pt x="42" y="50"/>
                    <a:pt x="44" y="51"/>
                    <a:pt x="46" y="52"/>
                  </a:cubicBezTo>
                  <a:cubicBezTo>
                    <a:pt x="46" y="52"/>
                    <a:pt x="46" y="53"/>
                    <a:pt x="45" y="53"/>
                  </a:cubicBezTo>
                  <a:cubicBezTo>
                    <a:pt x="45" y="53"/>
                    <a:pt x="45" y="53"/>
                    <a:pt x="45" y="53"/>
                  </a:cubicBezTo>
                  <a:cubicBezTo>
                    <a:pt x="43" y="51"/>
                    <a:pt x="41" y="50"/>
                    <a:pt x="39" y="49"/>
                  </a:cubicBezTo>
                  <a:cubicBezTo>
                    <a:pt x="38" y="49"/>
                    <a:pt x="37" y="48"/>
                    <a:pt x="36" y="48"/>
                  </a:cubicBezTo>
                  <a:cubicBezTo>
                    <a:pt x="35" y="59"/>
                    <a:pt x="33" y="70"/>
                    <a:pt x="30" y="76"/>
                  </a:cubicBezTo>
                  <a:cubicBezTo>
                    <a:pt x="27" y="87"/>
                    <a:pt x="13" y="102"/>
                    <a:pt x="9" y="107"/>
                  </a:cubicBezTo>
                  <a:cubicBezTo>
                    <a:pt x="9" y="108"/>
                    <a:pt x="8" y="109"/>
                    <a:pt x="7" y="110"/>
                  </a:cubicBezTo>
                  <a:cubicBezTo>
                    <a:pt x="9" y="110"/>
                    <a:pt x="11" y="110"/>
                    <a:pt x="12" y="111"/>
                  </a:cubicBezTo>
                  <a:cubicBezTo>
                    <a:pt x="12" y="111"/>
                    <a:pt x="12" y="111"/>
                    <a:pt x="13" y="111"/>
                  </a:cubicBezTo>
                  <a:cubicBezTo>
                    <a:pt x="13" y="110"/>
                    <a:pt x="14" y="109"/>
                    <a:pt x="15" y="109"/>
                  </a:cubicBezTo>
                  <a:cubicBezTo>
                    <a:pt x="15" y="108"/>
                    <a:pt x="16" y="108"/>
                    <a:pt x="16" y="107"/>
                  </a:cubicBezTo>
                  <a:cubicBezTo>
                    <a:pt x="17" y="106"/>
                    <a:pt x="18" y="105"/>
                    <a:pt x="19" y="104"/>
                  </a:cubicBezTo>
                  <a:cubicBezTo>
                    <a:pt x="20" y="103"/>
                    <a:pt x="21" y="102"/>
                    <a:pt x="22" y="101"/>
                  </a:cubicBezTo>
                  <a:cubicBezTo>
                    <a:pt x="24" y="99"/>
                    <a:pt x="26" y="97"/>
                    <a:pt x="28" y="95"/>
                  </a:cubicBezTo>
                  <a:cubicBezTo>
                    <a:pt x="29" y="94"/>
                    <a:pt x="29" y="94"/>
                    <a:pt x="29" y="94"/>
                  </a:cubicBezTo>
                  <a:cubicBezTo>
                    <a:pt x="29" y="94"/>
                    <a:pt x="30" y="93"/>
                    <a:pt x="30" y="93"/>
                  </a:cubicBezTo>
                  <a:cubicBezTo>
                    <a:pt x="36" y="86"/>
                    <a:pt x="58" y="56"/>
                    <a:pt x="42" y="20"/>
                  </a:cubicBezTo>
                  <a:cubicBezTo>
                    <a:pt x="39" y="12"/>
                    <a:pt x="36" y="5"/>
                    <a:pt x="31"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4" name="íŝḷîdé"/>
            <p:cNvSpPr/>
            <p:nvPr userDrawn="1">
              <p:custDataLst>
                <p:tags r:id="rId52"/>
              </p:custDataLst>
            </p:nvPr>
          </p:nvSpPr>
          <p:spPr bwMode="auto">
            <a:xfrm>
              <a:off x="10730763" y="2534403"/>
              <a:ext cx="250092" cy="594707"/>
            </a:xfrm>
            <a:custGeom>
              <a:avLst/>
              <a:gdLst>
                <a:gd name="T0" fmla="*/ 59 w 61"/>
                <a:gd name="T1" fmla="*/ 126 h 145"/>
                <a:gd name="T2" fmla="*/ 47 w 61"/>
                <a:gd name="T3" fmla="*/ 130 h 145"/>
                <a:gd name="T4" fmla="*/ 50 w 61"/>
                <a:gd name="T5" fmla="*/ 134 h 145"/>
                <a:gd name="T6" fmla="*/ 53 w 61"/>
                <a:gd name="T7" fmla="*/ 141 h 145"/>
                <a:gd name="T8" fmla="*/ 54 w 61"/>
                <a:gd name="T9" fmla="*/ 145 h 145"/>
                <a:gd name="T10" fmla="*/ 54 w 61"/>
                <a:gd name="T11" fmla="*/ 145 h 145"/>
                <a:gd name="T12" fmla="*/ 54 w 61"/>
                <a:gd name="T13" fmla="*/ 145 h 145"/>
                <a:gd name="T14" fmla="*/ 61 w 61"/>
                <a:gd name="T15" fmla="*/ 142 h 145"/>
                <a:gd name="T16" fmla="*/ 61 w 61"/>
                <a:gd name="T17" fmla="*/ 135 h 145"/>
                <a:gd name="T18" fmla="*/ 60 w 61"/>
                <a:gd name="T19" fmla="*/ 130 h 145"/>
                <a:gd name="T20" fmla="*/ 59 w 61"/>
                <a:gd name="T21" fmla="*/ 126 h 145"/>
                <a:gd name="T22" fmla="*/ 58 w 61"/>
                <a:gd name="T23" fmla="*/ 122 h 145"/>
                <a:gd name="T24" fmla="*/ 45 w 61"/>
                <a:gd name="T25" fmla="*/ 128 h 145"/>
                <a:gd name="T26" fmla="*/ 47 w 61"/>
                <a:gd name="T27" fmla="*/ 130 h 145"/>
                <a:gd name="T28" fmla="*/ 47 w 61"/>
                <a:gd name="T29" fmla="*/ 129 h 145"/>
                <a:gd name="T30" fmla="*/ 59 w 61"/>
                <a:gd name="T31" fmla="*/ 125 h 145"/>
                <a:gd name="T32" fmla="*/ 58 w 61"/>
                <a:gd name="T33" fmla="*/ 122 h 145"/>
                <a:gd name="T34" fmla="*/ 40 w 61"/>
                <a:gd name="T35" fmla="*/ 81 h 145"/>
                <a:gd name="T36" fmla="*/ 43 w 61"/>
                <a:gd name="T37" fmla="*/ 88 h 145"/>
                <a:gd name="T38" fmla="*/ 45 w 61"/>
                <a:gd name="T39" fmla="*/ 92 h 145"/>
                <a:gd name="T40" fmla="*/ 40 w 61"/>
                <a:gd name="T41" fmla="*/ 81 h 145"/>
                <a:gd name="T42" fmla="*/ 41 w 61"/>
                <a:gd name="T43" fmla="*/ 0 h 145"/>
                <a:gd name="T44" fmla="*/ 27 w 61"/>
                <a:gd name="T45" fmla="*/ 8 h 145"/>
                <a:gd name="T46" fmla="*/ 18 w 61"/>
                <a:gd name="T47" fmla="*/ 17 h 145"/>
                <a:gd name="T48" fmla="*/ 18 w 61"/>
                <a:gd name="T49" fmla="*/ 17 h 145"/>
                <a:gd name="T50" fmla="*/ 14 w 61"/>
                <a:gd name="T51" fmla="*/ 87 h 145"/>
                <a:gd name="T52" fmla="*/ 27 w 61"/>
                <a:gd name="T53" fmla="*/ 107 h 145"/>
                <a:gd name="T54" fmla="*/ 27 w 61"/>
                <a:gd name="T55" fmla="*/ 107 h 145"/>
                <a:gd name="T56" fmla="*/ 44 w 61"/>
                <a:gd name="T57" fmla="*/ 126 h 145"/>
                <a:gd name="T58" fmla="*/ 45 w 61"/>
                <a:gd name="T59" fmla="*/ 127 h 145"/>
                <a:gd name="T60" fmla="*/ 58 w 61"/>
                <a:gd name="T61" fmla="*/ 122 h 145"/>
                <a:gd name="T62" fmla="*/ 55 w 61"/>
                <a:gd name="T63" fmla="*/ 113 h 145"/>
                <a:gd name="T64" fmla="*/ 51 w 61"/>
                <a:gd name="T65" fmla="*/ 104 h 145"/>
                <a:gd name="T66" fmla="*/ 42 w 61"/>
                <a:gd name="T67" fmla="*/ 88 h 145"/>
                <a:gd name="T68" fmla="*/ 35 w 61"/>
                <a:gd name="T69" fmla="*/ 70 h 145"/>
                <a:gd name="T70" fmla="*/ 32 w 61"/>
                <a:gd name="T71" fmla="*/ 63 h 145"/>
                <a:gd name="T72" fmla="*/ 30 w 61"/>
                <a:gd name="T73" fmla="*/ 56 h 145"/>
                <a:gd name="T74" fmla="*/ 29 w 61"/>
                <a:gd name="T75" fmla="*/ 57 h 145"/>
                <a:gd name="T76" fmla="*/ 9 w 61"/>
                <a:gd name="T77" fmla="*/ 70 h 145"/>
                <a:gd name="T78" fmla="*/ 9 w 61"/>
                <a:gd name="T79" fmla="*/ 70 h 145"/>
                <a:gd name="T80" fmla="*/ 9 w 61"/>
                <a:gd name="T81" fmla="*/ 70 h 145"/>
                <a:gd name="T82" fmla="*/ 31 w 61"/>
                <a:gd name="T83" fmla="*/ 56 h 145"/>
                <a:gd name="T84" fmla="*/ 30 w 61"/>
                <a:gd name="T85" fmla="*/ 51 h 145"/>
                <a:gd name="T86" fmla="*/ 30 w 61"/>
                <a:gd name="T87" fmla="*/ 51 h 145"/>
                <a:gd name="T88" fmla="*/ 18 w 61"/>
                <a:gd name="T89" fmla="*/ 57 h 145"/>
                <a:gd name="T90" fmla="*/ 8 w 61"/>
                <a:gd name="T91" fmla="*/ 65 h 145"/>
                <a:gd name="T92" fmla="*/ 8 w 61"/>
                <a:gd name="T93" fmla="*/ 65 h 145"/>
                <a:gd name="T94" fmla="*/ 8 w 61"/>
                <a:gd name="T95" fmla="*/ 64 h 145"/>
                <a:gd name="T96" fmla="*/ 19 w 61"/>
                <a:gd name="T97" fmla="*/ 55 h 145"/>
                <a:gd name="T98" fmla="*/ 30 w 61"/>
                <a:gd name="T99" fmla="*/ 50 h 145"/>
                <a:gd name="T100" fmla="*/ 29 w 61"/>
                <a:gd name="T101" fmla="*/ 35 h 145"/>
                <a:gd name="T102" fmla="*/ 41 w 61"/>
                <a:gd name="T10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1" h="145">
                  <a:moveTo>
                    <a:pt x="59" y="126"/>
                  </a:moveTo>
                  <a:cubicBezTo>
                    <a:pt x="55" y="127"/>
                    <a:pt x="51" y="128"/>
                    <a:pt x="47" y="130"/>
                  </a:cubicBezTo>
                  <a:cubicBezTo>
                    <a:pt x="48" y="132"/>
                    <a:pt x="49" y="133"/>
                    <a:pt x="50" y="134"/>
                  </a:cubicBezTo>
                  <a:cubicBezTo>
                    <a:pt x="52" y="137"/>
                    <a:pt x="53" y="139"/>
                    <a:pt x="53" y="141"/>
                  </a:cubicBezTo>
                  <a:cubicBezTo>
                    <a:pt x="54" y="142"/>
                    <a:pt x="53" y="144"/>
                    <a:pt x="54" y="145"/>
                  </a:cubicBezTo>
                  <a:cubicBezTo>
                    <a:pt x="54" y="145"/>
                    <a:pt x="54" y="145"/>
                    <a:pt x="54" y="145"/>
                  </a:cubicBezTo>
                  <a:cubicBezTo>
                    <a:pt x="54" y="145"/>
                    <a:pt x="54" y="145"/>
                    <a:pt x="54" y="145"/>
                  </a:cubicBezTo>
                  <a:cubicBezTo>
                    <a:pt x="55" y="144"/>
                    <a:pt x="56" y="143"/>
                    <a:pt x="61" y="142"/>
                  </a:cubicBezTo>
                  <a:cubicBezTo>
                    <a:pt x="61" y="140"/>
                    <a:pt x="61" y="137"/>
                    <a:pt x="61" y="135"/>
                  </a:cubicBezTo>
                  <a:cubicBezTo>
                    <a:pt x="60" y="133"/>
                    <a:pt x="60" y="131"/>
                    <a:pt x="60" y="130"/>
                  </a:cubicBezTo>
                  <a:cubicBezTo>
                    <a:pt x="59" y="128"/>
                    <a:pt x="59" y="127"/>
                    <a:pt x="59" y="126"/>
                  </a:cubicBezTo>
                  <a:moveTo>
                    <a:pt x="58" y="122"/>
                  </a:moveTo>
                  <a:cubicBezTo>
                    <a:pt x="54" y="123"/>
                    <a:pt x="49" y="125"/>
                    <a:pt x="45" y="128"/>
                  </a:cubicBezTo>
                  <a:cubicBezTo>
                    <a:pt x="46" y="128"/>
                    <a:pt x="46" y="129"/>
                    <a:pt x="47" y="130"/>
                  </a:cubicBezTo>
                  <a:cubicBezTo>
                    <a:pt x="47" y="130"/>
                    <a:pt x="47" y="130"/>
                    <a:pt x="47" y="129"/>
                  </a:cubicBezTo>
                  <a:cubicBezTo>
                    <a:pt x="51" y="127"/>
                    <a:pt x="55" y="126"/>
                    <a:pt x="59" y="125"/>
                  </a:cubicBezTo>
                  <a:cubicBezTo>
                    <a:pt x="59" y="124"/>
                    <a:pt x="59" y="123"/>
                    <a:pt x="58" y="122"/>
                  </a:cubicBezTo>
                  <a:moveTo>
                    <a:pt x="40" y="81"/>
                  </a:moveTo>
                  <a:cubicBezTo>
                    <a:pt x="41" y="84"/>
                    <a:pt x="42" y="86"/>
                    <a:pt x="43" y="88"/>
                  </a:cubicBezTo>
                  <a:cubicBezTo>
                    <a:pt x="44" y="89"/>
                    <a:pt x="45" y="90"/>
                    <a:pt x="45" y="92"/>
                  </a:cubicBezTo>
                  <a:cubicBezTo>
                    <a:pt x="44" y="88"/>
                    <a:pt x="42" y="85"/>
                    <a:pt x="40" y="81"/>
                  </a:cubicBezTo>
                  <a:moveTo>
                    <a:pt x="41" y="0"/>
                  </a:moveTo>
                  <a:cubicBezTo>
                    <a:pt x="36" y="2"/>
                    <a:pt x="31" y="5"/>
                    <a:pt x="27" y="8"/>
                  </a:cubicBezTo>
                  <a:cubicBezTo>
                    <a:pt x="24" y="11"/>
                    <a:pt x="21" y="14"/>
                    <a:pt x="18" y="17"/>
                  </a:cubicBezTo>
                  <a:cubicBezTo>
                    <a:pt x="18" y="17"/>
                    <a:pt x="18" y="17"/>
                    <a:pt x="18" y="17"/>
                  </a:cubicBezTo>
                  <a:cubicBezTo>
                    <a:pt x="0" y="39"/>
                    <a:pt x="4" y="66"/>
                    <a:pt x="14" y="87"/>
                  </a:cubicBezTo>
                  <a:cubicBezTo>
                    <a:pt x="18" y="95"/>
                    <a:pt x="22" y="102"/>
                    <a:pt x="27" y="107"/>
                  </a:cubicBezTo>
                  <a:cubicBezTo>
                    <a:pt x="27" y="107"/>
                    <a:pt x="27" y="107"/>
                    <a:pt x="27" y="107"/>
                  </a:cubicBezTo>
                  <a:cubicBezTo>
                    <a:pt x="34" y="114"/>
                    <a:pt x="40" y="121"/>
                    <a:pt x="44" y="126"/>
                  </a:cubicBezTo>
                  <a:cubicBezTo>
                    <a:pt x="44" y="127"/>
                    <a:pt x="45" y="127"/>
                    <a:pt x="45" y="127"/>
                  </a:cubicBezTo>
                  <a:cubicBezTo>
                    <a:pt x="49" y="125"/>
                    <a:pt x="53" y="123"/>
                    <a:pt x="58" y="122"/>
                  </a:cubicBezTo>
                  <a:cubicBezTo>
                    <a:pt x="57" y="119"/>
                    <a:pt x="56" y="116"/>
                    <a:pt x="55" y="113"/>
                  </a:cubicBezTo>
                  <a:cubicBezTo>
                    <a:pt x="54" y="110"/>
                    <a:pt x="53" y="107"/>
                    <a:pt x="51" y="104"/>
                  </a:cubicBezTo>
                  <a:cubicBezTo>
                    <a:pt x="49" y="98"/>
                    <a:pt x="45" y="93"/>
                    <a:pt x="42" y="88"/>
                  </a:cubicBezTo>
                  <a:cubicBezTo>
                    <a:pt x="39" y="82"/>
                    <a:pt x="37" y="76"/>
                    <a:pt x="35" y="70"/>
                  </a:cubicBezTo>
                  <a:cubicBezTo>
                    <a:pt x="34" y="68"/>
                    <a:pt x="32" y="65"/>
                    <a:pt x="32" y="63"/>
                  </a:cubicBezTo>
                  <a:cubicBezTo>
                    <a:pt x="31" y="61"/>
                    <a:pt x="31" y="59"/>
                    <a:pt x="30" y="56"/>
                  </a:cubicBezTo>
                  <a:cubicBezTo>
                    <a:pt x="30" y="57"/>
                    <a:pt x="29" y="57"/>
                    <a:pt x="29" y="57"/>
                  </a:cubicBezTo>
                  <a:cubicBezTo>
                    <a:pt x="22" y="61"/>
                    <a:pt x="15" y="64"/>
                    <a:pt x="9" y="70"/>
                  </a:cubicBezTo>
                  <a:cubicBezTo>
                    <a:pt x="9" y="70"/>
                    <a:pt x="9" y="70"/>
                    <a:pt x="9" y="70"/>
                  </a:cubicBezTo>
                  <a:cubicBezTo>
                    <a:pt x="9" y="70"/>
                    <a:pt x="9" y="70"/>
                    <a:pt x="9" y="70"/>
                  </a:cubicBezTo>
                  <a:cubicBezTo>
                    <a:pt x="15" y="63"/>
                    <a:pt x="23" y="59"/>
                    <a:pt x="31" y="56"/>
                  </a:cubicBezTo>
                  <a:cubicBezTo>
                    <a:pt x="30" y="54"/>
                    <a:pt x="30" y="52"/>
                    <a:pt x="30" y="51"/>
                  </a:cubicBezTo>
                  <a:cubicBezTo>
                    <a:pt x="30" y="51"/>
                    <a:pt x="30" y="51"/>
                    <a:pt x="30" y="51"/>
                  </a:cubicBezTo>
                  <a:cubicBezTo>
                    <a:pt x="26" y="52"/>
                    <a:pt x="22" y="54"/>
                    <a:pt x="18" y="57"/>
                  </a:cubicBezTo>
                  <a:cubicBezTo>
                    <a:pt x="15" y="59"/>
                    <a:pt x="12" y="62"/>
                    <a:pt x="8" y="65"/>
                  </a:cubicBezTo>
                  <a:cubicBezTo>
                    <a:pt x="8" y="65"/>
                    <a:pt x="8" y="65"/>
                    <a:pt x="8" y="65"/>
                  </a:cubicBezTo>
                  <a:cubicBezTo>
                    <a:pt x="8" y="65"/>
                    <a:pt x="8" y="64"/>
                    <a:pt x="8" y="64"/>
                  </a:cubicBezTo>
                  <a:cubicBezTo>
                    <a:pt x="12" y="61"/>
                    <a:pt x="15" y="58"/>
                    <a:pt x="19" y="55"/>
                  </a:cubicBezTo>
                  <a:cubicBezTo>
                    <a:pt x="23" y="53"/>
                    <a:pt x="26" y="51"/>
                    <a:pt x="30" y="50"/>
                  </a:cubicBezTo>
                  <a:cubicBezTo>
                    <a:pt x="29" y="45"/>
                    <a:pt x="29" y="41"/>
                    <a:pt x="29" y="35"/>
                  </a:cubicBezTo>
                  <a:cubicBezTo>
                    <a:pt x="30" y="22"/>
                    <a:pt x="38" y="6"/>
                    <a:pt x="41"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5" name="îś1ïḋé"/>
            <p:cNvSpPr/>
            <p:nvPr userDrawn="1">
              <p:custDataLst>
                <p:tags r:id="rId53"/>
              </p:custDataLst>
            </p:nvPr>
          </p:nvSpPr>
          <p:spPr bwMode="auto">
            <a:xfrm>
              <a:off x="11010394" y="2510771"/>
              <a:ext cx="141785" cy="608493"/>
            </a:xfrm>
            <a:custGeom>
              <a:avLst/>
              <a:gdLst>
                <a:gd name="T0" fmla="*/ 6 w 35"/>
                <a:gd name="T1" fmla="*/ 130 h 149"/>
                <a:gd name="T2" fmla="*/ 6 w 35"/>
                <a:gd name="T3" fmla="*/ 131 h 149"/>
                <a:gd name="T4" fmla="*/ 6 w 35"/>
                <a:gd name="T5" fmla="*/ 143 h 149"/>
                <a:gd name="T6" fmla="*/ 6 w 35"/>
                <a:gd name="T7" fmla="*/ 147 h 149"/>
                <a:gd name="T8" fmla="*/ 6 w 35"/>
                <a:gd name="T9" fmla="*/ 148 h 149"/>
                <a:gd name="T10" fmla="*/ 9 w 35"/>
                <a:gd name="T11" fmla="*/ 149 h 149"/>
                <a:gd name="T12" fmla="*/ 12 w 35"/>
                <a:gd name="T13" fmla="*/ 131 h 149"/>
                <a:gd name="T14" fmla="*/ 6 w 35"/>
                <a:gd name="T15" fmla="*/ 130 h 149"/>
                <a:gd name="T16" fmla="*/ 6 w 35"/>
                <a:gd name="T17" fmla="*/ 127 h 149"/>
                <a:gd name="T18" fmla="*/ 6 w 35"/>
                <a:gd name="T19" fmla="*/ 130 h 149"/>
                <a:gd name="T20" fmla="*/ 12 w 35"/>
                <a:gd name="T21" fmla="*/ 130 h 149"/>
                <a:gd name="T22" fmla="*/ 13 w 35"/>
                <a:gd name="T23" fmla="*/ 128 h 149"/>
                <a:gd name="T24" fmla="*/ 6 w 35"/>
                <a:gd name="T25" fmla="*/ 127 h 149"/>
                <a:gd name="T26" fmla="*/ 6 w 35"/>
                <a:gd name="T27" fmla="*/ 54 h 149"/>
                <a:gd name="T28" fmla="*/ 5 w 35"/>
                <a:gd name="T29" fmla="*/ 91 h 149"/>
                <a:gd name="T30" fmla="*/ 7 w 35"/>
                <a:gd name="T31" fmla="*/ 126 h 149"/>
                <a:gd name="T32" fmla="*/ 13 w 35"/>
                <a:gd name="T33" fmla="*/ 127 h 149"/>
                <a:gd name="T34" fmla="*/ 15 w 35"/>
                <a:gd name="T35" fmla="*/ 119 h 149"/>
                <a:gd name="T36" fmla="*/ 32 w 35"/>
                <a:gd name="T37" fmla="*/ 71 h 149"/>
                <a:gd name="T38" fmla="*/ 34 w 35"/>
                <a:gd name="T39" fmla="*/ 60 h 149"/>
                <a:gd name="T40" fmla="*/ 6 w 35"/>
                <a:gd name="T41" fmla="*/ 54 h 149"/>
                <a:gd name="T42" fmla="*/ 6 w 35"/>
                <a:gd name="T43" fmla="*/ 49 h 149"/>
                <a:gd name="T44" fmla="*/ 6 w 35"/>
                <a:gd name="T45" fmla="*/ 53 h 149"/>
                <a:gd name="T46" fmla="*/ 6 w 35"/>
                <a:gd name="T47" fmla="*/ 53 h 149"/>
                <a:gd name="T48" fmla="*/ 6 w 35"/>
                <a:gd name="T49" fmla="*/ 53 h 149"/>
                <a:gd name="T50" fmla="*/ 6 w 35"/>
                <a:gd name="T51" fmla="*/ 53 h 149"/>
                <a:gd name="T52" fmla="*/ 14 w 35"/>
                <a:gd name="T53" fmla="*/ 54 h 149"/>
                <a:gd name="T54" fmla="*/ 34 w 35"/>
                <a:gd name="T55" fmla="*/ 59 h 149"/>
                <a:gd name="T56" fmla="*/ 34 w 35"/>
                <a:gd name="T57" fmla="*/ 54 h 149"/>
                <a:gd name="T58" fmla="*/ 6 w 35"/>
                <a:gd name="T59" fmla="*/ 49 h 149"/>
                <a:gd name="T60" fmla="*/ 1 w 35"/>
                <a:gd name="T61" fmla="*/ 0 h 149"/>
                <a:gd name="T62" fmla="*/ 0 w 35"/>
                <a:gd name="T63" fmla="*/ 0 h 149"/>
                <a:gd name="T64" fmla="*/ 0 w 35"/>
                <a:gd name="T65" fmla="*/ 0 h 149"/>
                <a:gd name="T66" fmla="*/ 6 w 35"/>
                <a:gd name="T67" fmla="*/ 48 h 149"/>
                <a:gd name="T68" fmla="*/ 16 w 35"/>
                <a:gd name="T69" fmla="*/ 49 h 149"/>
                <a:gd name="T70" fmla="*/ 34 w 35"/>
                <a:gd name="T71" fmla="*/ 53 h 149"/>
                <a:gd name="T72" fmla="*/ 21 w 35"/>
                <a:gd name="T73" fmla="*/ 2 h 149"/>
                <a:gd name="T74" fmla="*/ 21 w 35"/>
                <a:gd name="T75" fmla="*/ 2 h 149"/>
                <a:gd name="T76" fmla="*/ 19 w 35"/>
                <a:gd name="T77" fmla="*/ 2 h 149"/>
                <a:gd name="T78" fmla="*/ 12 w 35"/>
                <a:gd name="T79" fmla="*/ 1 h 149"/>
                <a:gd name="T80" fmla="*/ 12 w 35"/>
                <a:gd name="T81" fmla="*/ 1 h 149"/>
                <a:gd name="T82" fmla="*/ 12 w 35"/>
                <a:gd name="T83" fmla="*/ 1 h 149"/>
                <a:gd name="T84" fmla="*/ 10 w 35"/>
                <a:gd name="T85" fmla="*/ 1 h 149"/>
                <a:gd name="T86" fmla="*/ 4 w 35"/>
                <a:gd name="T87" fmla="*/ 0 h 149"/>
                <a:gd name="T88" fmla="*/ 1 w 35"/>
                <a:gd name="T8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 h="149">
                  <a:moveTo>
                    <a:pt x="6" y="130"/>
                  </a:moveTo>
                  <a:cubicBezTo>
                    <a:pt x="6" y="130"/>
                    <a:pt x="6" y="131"/>
                    <a:pt x="6" y="131"/>
                  </a:cubicBezTo>
                  <a:cubicBezTo>
                    <a:pt x="6" y="135"/>
                    <a:pt x="6" y="139"/>
                    <a:pt x="6" y="143"/>
                  </a:cubicBezTo>
                  <a:cubicBezTo>
                    <a:pt x="6" y="144"/>
                    <a:pt x="6" y="146"/>
                    <a:pt x="6" y="147"/>
                  </a:cubicBezTo>
                  <a:cubicBezTo>
                    <a:pt x="6" y="148"/>
                    <a:pt x="6" y="148"/>
                    <a:pt x="6" y="148"/>
                  </a:cubicBezTo>
                  <a:cubicBezTo>
                    <a:pt x="7" y="149"/>
                    <a:pt x="8" y="149"/>
                    <a:pt x="9" y="149"/>
                  </a:cubicBezTo>
                  <a:cubicBezTo>
                    <a:pt x="10" y="144"/>
                    <a:pt x="11" y="137"/>
                    <a:pt x="12" y="131"/>
                  </a:cubicBezTo>
                  <a:cubicBezTo>
                    <a:pt x="10" y="131"/>
                    <a:pt x="8" y="130"/>
                    <a:pt x="6" y="130"/>
                  </a:cubicBezTo>
                  <a:moveTo>
                    <a:pt x="6" y="127"/>
                  </a:moveTo>
                  <a:cubicBezTo>
                    <a:pt x="6" y="130"/>
                    <a:pt x="6" y="130"/>
                    <a:pt x="6" y="130"/>
                  </a:cubicBezTo>
                  <a:cubicBezTo>
                    <a:pt x="8" y="130"/>
                    <a:pt x="10" y="130"/>
                    <a:pt x="12" y="130"/>
                  </a:cubicBezTo>
                  <a:cubicBezTo>
                    <a:pt x="12" y="129"/>
                    <a:pt x="12" y="129"/>
                    <a:pt x="13" y="128"/>
                  </a:cubicBezTo>
                  <a:cubicBezTo>
                    <a:pt x="10" y="127"/>
                    <a:pt x="8" y="127"/>
                    <a:pt x="6" y="127"/>
                  </a:cubicBezTo>
                  <a:moveTo>
                    <a:pt x="6" y="54"/>
                  </a:moveTo>
                  <a:cubicBezTo>
                    <a:pt x="6" y="66"/>
                    <a:pt x="6" y="79"/>
                    <a:pt x="5" y="91"/>
                  </a:cubicBezTo>
                  <a:cubicBezTo>
                    <a:pt x="5" y="103"/>
                    <a:pt x="7" y="115"/>
                    <a:pt x="7" y="126"/>
                  </a:cubicBezTo>
                  <a:cubicBezTo>
                    <a:pt x="9" y="127"/>
                    <a:pt x="11" y="127"/>
                    <a:pt x="13" y="127"/>
                  </a:cubicBezTo>
                  <a:cubicBezTo>
                    <a:pt x="14" y="124"/>
                    <a:pt x="14" y="121"/>
                    <a:pt x="15" y="119"/>
                  </a:cubicBezTo>
                  <a:cubicBezTo>
                    <a:pt x="18" y="115"/>
                    <a:pt x="24" y="100"/>
                    <a:pt x="32" y="71"/>
                  </a:cubicBezTo>
                  <a:cubicBezTo>
                    <a:pt x="33" y="67"/>
                    <a:pt x="33" y="63"/>
                    <a:pt x="34" y="60"/>
                  </a:cubicBezTo>
                  <a:cubicBezTo>
                    <a:pt x="25" y="57"/>
                    <a:pt x="16" y="55"/>
                    <a:pt x="6" y="54"/>
                  </a:cubicBezTo>
                  <a:moveTo>
                    <a:pt x="6" y="49"/>
                  </a:moveTo>
                  <a:cubicBezTo>
                    <a:pt x="6" y="50"/>
                    <a:pt x="6" y="51"/>
                    <a:pt x="6" y="53"/>
                  </a:cubicBezTo>
                  <a:cubicBezTo>
                    <a:pt x="6" y="53"/>
                    <a:pt x="6" y="53"/>
                    <a:pt x="6" y="53"/>
                  </a:cubicBezTo>
                  <a:cubicBezTo>
                    <a:pt x="6" y="53"/>
                    <a:pt x="6" y="53"/>
                    <a:pt x="6" y="53"/>
                  </a:cubicBezTo>
                  <a:cubicBezTo>
                    <a:pt x="6" y="53"/>
                    <a:pt x="6" y="53"/>
                    <a:pt x="6" y="53"/>
                  </a:cubicBezTo>
                  <a:cubicBezTo>
                    <a:pt x="9" y="53"/>
                    <a:pt x="11" y="54"/>
                    <a:pt x="14" y="54"/>
                  </a:cubicBezTo>
                  <a:cubicBezTo>
                    <a:pt x="20" y="55"/>
                    <a:pt x="27" y="57"/>
                    <a:pt x="34" y="59"/>
                  </a:cubicBezTo>
                  <a:cubicBezTo>
                    <a:pt x="34" y="57"/>
                    <a:pt x="34" y="56"/>
                    <a:pt x="34" y="54"/>
                  </a:cubicBezTo>
                  <a:cubicBezTo>
                    <a:pt x="25" y="52"/>
                    <a:pt x="15" y="50"/>
                    <a:pt x="6" y="49"/>
                  </a:cubicBezTo>
                  <a:moveTo>
                    <a:pt x="1" y="0"/>
                  </a:moveTo>
                  <a:cubicBezTo>
                    <a:pt x="1" y="0"/>
                    <a:pt x="0" y="0"/>
                    <a:pt x="0" y="0"/>
                  </a:cubicBezTo>
                  <a:cubicBezTo>
                    <a:pt x="0" y="0"/>
                    <a:pt x="0" y="0"/>
                    <a:pt x="0" y="0"/>
                  </a:cubicBezTo>
                  <a:cubicBezTo>
                    <a:pt x="2" y="9"/>
                    <a:pt x="6" y="29"/>
                    <a:pt x="6" y="48"/>
                  </a:cubicBezTo>
                  <a:cubicBezTo>
                    <a:pt x="9" y="49"/>
                    <a:pt x="13" y="49"/>
                    <a:pt x="16" y="49"/>
                  </a:cubicBezTo>
                  <a:cubicBezTo>
                    <a:pt x="22" y="50"/>
                    <a:pt x="28" y="52"/>
                    <a:pt x="34" y="53"/>
                  </a:cubicBezTo>
                  <a:cubicBezTo>
                    <a:pt x="35" y="30"/>
                    <a:pt x="27" y="9"/>
                    <a:pt x="21" y="2"/>
                  </a:cubicBezTo>
                  <a:cubicBezTo>
                    <a:pt x="21" y="2"/>
                    <a:pt x="21" y="2"/>
                    <a:pt x="21" y="2"/>
                  </a:cubicBezTo>
                  <a:cubicBezTo>
                    <a:pt x="20" y="2"/>
                    <a:pt x="20" y="2"/>
                    <a:pt x="19" y="2"/>
                  </a:cubicBezTo>
                  <a:cubicBezTo>
                    <a:pt x="17" y="2"/>
                    <a:pt x="14" y="1"/>
                    <a:pt x="12" y="1"/>
                  </a:cubicBezTo>
                  <a:cubicBezTo>
                    <a:pt x="12" y="1"/>
                    <a:pt x="12" y="1"/>
                    <a:pt x="12" y="1"/>
                  </a:cubicBezTo>
                  <a:cubicBezTo>
                    <a:pt x="12" y="1"/>
                    <a:pt x="12" y="1"/>
                    <a:pt x="12" y="1"/>
                  </a:cubicBezTo>
                  <a:cubicBezTo>
                    <a:pt x="11" y="1"/>
                    <a:pt x="11" y="1"/>
                    <a:pt x="10" y="1"/>
                  </a:cubicBezTo>
                  <a:cubicBezTo>
                    <a:pt x="8" y="0"/>
                    <a:pt x="6" y="0"/>
                    <a:pt x="4" y="0"/>
                  </a:cubicBezTo>
                  <a:cubicBezTo>
                    <a:pt x="3" y="0"/>
                    <a:pt x="2" y="0"/>
                    <a:pt x="1"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6" name="îşļîḑê"/>
            <p:cNvSpPr/>
            <p:nvPr userDrawn="1">
              <p:custDataLst>
                <p:tags r:id="rId54"/>
              </p:custDataLst>
            </p:nvPr>
          </p:nvSpPr>
          <p:spPr bwMode="auto">
            <a:xfrm>
              <a:off x="11045841" y="2518648"/>
              <a:ext cx="155570" cy="606523"/>
            </a:xfrm>
            <a:custGeom>
              <a:avLst/>
              <a:gdLst>
                <a:gd name="T0" fmla="*/ 3 w 38"/>
                <a:gd name="T1" fmla="*/ 129 h 148"/>
                <a:gd name="T2" fmla="*/ 0 w 38"/>
                <a:gd name="T3" fmla="*/ 147 h 148"/>
                <a:gd name="T4" fmla="*/ 3 w 38"/>
                <a:gd name="T5" fmla="*/ 148 h 148"/>
                <a:gd name="T6" fmla="*/ 8 w 38"/>
                <a:gd name="T7" fmla="*/ 130 h 148"/>
                <a:gd name="T8" fmla="*/ 3 w 38"/>
                <a:gd name="T9" fmla="*/ 129 h 148"/>
                <a:gd name="T10" fmla="*/ 4 w 38"/>
                <a:gd name="T11" fmla="*/ 126 h 148"/>
                <a:gd name="T12" fmla="*/ 3 w 38"/>
                <a:gd name="T13" fmla="*/ 128 h 148"/>
                <a:gd name="T14" fmla="*/ 9 w 38"/>
                <a:gd name="T15" fmla="*/ 129 h 148"/>
                <a:gd name="T16" fmla="*/ 9 w 38"/>
                <a:gd name="T17" fmla="*/ 127 h 148"/>
                <a:gd name="T18" fmla="*/ 6 w 38"/>
                <a:gd name="T19" fmla="*/ 126 h 148"/>
                <a:gd name="T20" fmla="*/ 4 w 38"/>
                <a:gd name="T21" fmla="*/ 126 h 148"/>
                <a:gd name="T22" fmla="*/ 10 w 38"/>
                <a:gd name="T23" fmla="*/ 126 h 148"/>
                <a:gd name="T24" fmla="*/ 10 w 38"/>
                <a:gd name="T25" fmla="*/ 126 h 148"/>
                <a:gd name="T26" fmla="*/ 10 w 38"/>
                <a:gd name="T27" fmla="*/ 126 h 148"/>
                <a:gd name="T28" fmla="*/ 10 w 38"/>
                <a:gd name="T29" fmla="*/ 126 h 148"/>
                <a:gd name="T30" fmla="*/ 10 w 38"/>
                <a:gd name="T31" fmla="*/ 126 h 148"/>
                <a:gd name="T32" fmla="*/ 25 w 38"/>
                <a:gd name="T33" fmla="*/ 58 h 148"/>
                <a:gd name="T34" fmla="*/ 23 w 38"/>
                <a:gd name="T35" fmla="*/ 69 h 148"/>
                <a:gd name="T36" fmla="*/ 6 w 38"/>
                <a:gd name="T37" fmla="*/ 117 h 148"/>
                <a:gd name="T38" fmla="*/ 4 w 38"/>
                <a:gd name="T39" fmla="*/ 125 h 148"/>
                <a:gd name="T40" fmla="*/ 6 w 38"/>
                <a:gd name="T41" fmla="*/ 126 h 148"/>
                <a:gd name="T42" fmla="*/ 9 w 38"/>
                <a:gd name="T43" fmla="*/ 126 h 148"/>
                <a:gd name="T44" fmla="*/ 9 w 38"/>
                <a:gd name="T45" fmla="*/ 126 h 148"/>
                <a:gd name="T46" fmla="*/ 17 w 38"/>
                <a:gd name="T47" fmla="*/ 112 h 148"/>
                <a:gd name="T48" fmla="*/ 25 w 38"/>
                <a:gd name="T49" fmla="*/ 95 h 148"/>
                <a:gd name="T50" fmla="*/ 31 w 38"/>
                <a:gd name="T51" fmla="*/ 79 h 148"/>
                <a:gd name="T52" fmla="*/ 33 w 38"/>
                <a:gd name="T53" fmla="*/ 71 h 148"/>
                <a:gd name="T54" fmla="*/ 35 w 38"/>
                <a:gd name="T55" fmla="*/ 66 h 148"/>
                <a:gd name="T56" fmla="*/ 36 w 38"/>
                <a:gd name="T57" fmla="*/ 62 h 148"/>
                <a:gd name="T58" fmla="*/ 36 w 38"/>
                <a:gd name="T59" fmla="*/ 62 h 148"/>
                <a:gd name="T60" fmla="*/ 27 w 38"/>
                <a:gd name="T61" fmla="*/ 58 h 148"/>
                <a:gd name="T62" fmla="*/ 25 w 38"/>
                <a:gd name="T63" fmla="*/ 58 h 148"/>
                <a:gd name="T64" fmla="*/ 25 w 38"/>
                <a:gd name="T65" fmla="*/ 52 h 148"/>
                <a:gd name="T66" fmla="*/ 25 w 38"/>
                <a:gd name="T67" fmla="*/ 57 h 148"/>
                <a:gd name="T68" fmla="*/ 30 w 38"/>
                <a:gd name="T69" fmla="*/ 59 h 148"/>
                <a:gd name="T70" fmla="*/ 37 w 38"/>
                <a:gd name="T71" fmla="*/ 61 h 148"/>
                <a:gd name="T72" fmla="*/ 38 w 38"/>
                <a:gd name="T73" fmla="*/ 57 h 148"/>
                <a:gd name="T74" fmla="*/ 29 w 38"/>
                <a:gd name="T75" fmla="*/ 53 h 148"/>
                <a:gd name="T76" fmla="*/ 25 w 38"/>
                <a:gd name="T77" fmla="*/ 52 h 148"/>
                <a:gd name="T78" fmla="*/ 12 w 38"/>
                <a:gd name="T79" fmla="*/ 0 h 148"/>
                <a:gd name="T80" fmla="*/ 12 w 38"/>
                <a:gd name="T81" fmla="*/ 0 h 148"/>
                <a:gd name="T82" fmla="*/ 25 w 38"/>
                <a:gd name="T83" fmla="*/ 51 h 148"/>
                <a:gd name="T84" fmla="*/ 34 w 38"/>
                <a:gd name="T85" fmla="*/ 54 h 148"/>
                <a:gd name="T86" fmla="*/ 38 w 38"/>
                <a:gd name="T87" fmla="*/ 56 h 148"/>
                <a:gd name="T88" fmla="*/ 38 w 38"/>
                <a:gd name="T89" fmla="*/ 52 h 148"/>
                <a:gd name="T90" fmla="*/ 29 w 38"/>
                <a:gd name="T91" fmla="*/ 9 h 148"/>
                <a:gd name="T92" fmla="*/ 13 w 38"/>
                <a:gd name="T93" fmla="*/ 1 h 148"/>
                <a:gd name="T94" fmla="*/ 12 w 38"/>
                <a:gd name="T9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 h="148">
                  <a:moveTo>
                    <a:pt x="3" y="129"/>
                  </a:moveTo>
                  <a:cubicBezTo>
                    <a:pt x="2" y="135"/>
                    <a:pt x="1" y="142"/>
                    <a:pt x="0" y="147"/>
                  </a:cubicBezTo>
                  <a:cubicBezTo>
                    <a:pt x="1" y="147"/>
                    <a:pt x="2" y="147"/>
                    <a:pt x="3" y="148"/>
                  </a:cubicBezTo>
                  <a:cubicBezTo>
                    <a:pt x="4" y="142"/>
                    <a:pt x="4" y="135"/>
                    <a:pt x="8" y="130"/>
                  </a:cubicBezTo>
                  <a:cubicBezTo>
                    <a:pt x="7" y="129"/>
                    <a:pt x="5" y="129"/>
                    <a:pt x="3" y="129"/>
                  </a:cubicBezTo>
                  <a:moveTo>
                    <a:pt x="4" y="126"/>
                  </a:moveTo>
                  <a:cubicBezTo>
                    <a:pt x="3" y="127"/>
                    <a:pt x="3" y="127"/>
                    <a:pt x="3" y="128"/>
                  </a:cubicBezTo>
                  <a:cubicBezTo>
                    <a:pt x="5" y="128"/>
                    <a:pt x="7" y="128"/>
                    <a:pt x="9" y="129"/>
                  </a:cubicBezTo>
                  <a:cubicBezTo>
                    <a:pt x="9" y="128"/>
                    <a:pt x="9" y="128"/>
                    <a:pt x="9" y="127"/>
                  </a:cubicBezTo>
                  <a:cubicBezTo>
                    <a:pt x="8" y="127"/>
                    <a:pt x="7" y="126"/>
                    <a:pt x="6" y="126"/>
                  </a:cubicBezTo>
                  <a:cubicBezTo>
                    <a:pt x="5" y="126"/>
                    <a:pt x="4" y="126"/>
                    <a:pt x="4" y="126"/>
                  </a:cubicBezTo>
                  <a:moveTo>
                    <a:pt x="10" y="126"/>
                  </a:moveTo>
                  <a:cubicBezTo>
                    <a:pt x="10" y="126"/>
                    <a:pt x="10" y="126"/>
                    <a:pt x="10" y="126"/>
                  </a:cubicBezTo>
                  <a:cubicBezTo>
                    <a:pt x="10" y="126"/>
                    <a:pt x="10" y="126"/>
                    <a:pt x="10" y="126"/>
                  </a:cubicBezTo>
                  <a:cubicBezTo>
                    <a:pt x="10" y="126"/>
                    <a:pt x="10" y="126"/>
                    <a:pt x="10" y="126"/>
                  </a:cubicBezTo>
                  <a:cubicBezTo>
                    <a:pt x="10" y="126"/>
                    <a:pt x="10" y="126"/>
                    <a:pt x="10" y="126"/>
                  </a:cubicBezTo>
                  <a:moveTo>
                    <a:pt x="25" y="58"/>
                  </a:moveTo>
                  <a:cubicBezTo>
                    <a:pt x="24" y="61"/>
                    <a:pt x="24" y="65"/>
                    <a:pt x="23" y="69"/>
                  </a:cubicBezTo>
                  <a:cubicBezTo>
                    <a:pt x="15" y="98"/>
                    <a:pt x="9" y="113"/>
                    <a:pt x="6" y="117"/>
                  </a:cubicBezTo>
                  <a:cubicBezTo>
                    <a:pt x="5" y="119"/>
                    <a:pt x="5" y="122"/>
                    <a:pt x="4" y="125"/>
                  </a:cubicBezTo>
                  <a:cubicBezTo>
                    <a:pt x="5" y="125"/>
                    <a:pt x="5" y="125"/>
                    <a:pt x="6" y="126"/>
                  </a:cubicBezTo>
                  <a:cubicBezTo>
                    <a:pt x="7" y="126"/>
                    <a:pt x="8" y="126"/>
                    <a:pt x="9" y="126"/>
                  </a:cubicBezTo>
                  <a:cubicBezTo>
                    <a:pt x="9" y="126"/>
                    <a:pt x="9" y="126"/>
                    <a:pt x="9" y="126"/>
                  </a:cubicBezTo>
                  <a:cubicBezTo>
                    <a:pt x="12" y="122"/>
                    <a:pt x="14" y="117"/>
                    <a:pt x="17" y="112"/>
                  </a:cubicBezTo>
                  <a:cubicBezTo>
                    <a:pt x="19" y="106"/>
                    <a:pt x="23" y="101"/>
                    <a:pt x="25" y="95"/>
                  </a:cubicBezTo>
                  <a:cubicBezTo>
                    <a:pt x="27" y="90"/>
                    <a:pt x="29" y="84"/>
                    <a:pt x="31" y="79"/>
                  </a:cubicBezTo>
                  <a:cubicBezTo>
                    <a:pt x="32" y="76"/>
                    <a:pt x="32" y="73"/>
                    <a:pt x="33" y="71"/>
                  </a:cubicBezTo>
                  <a:cubicBezTo>
                    <a:pt x="34" y="69"/>
                    <a:pt x="34" y="68"/>
                    <a:pt x="35" y="66"/>
                  </a:cubicBezTo>
                  <a:cubicBezTo>
                    <a:pt x="35" y="65"/>
                    <a:pt x="36" y="64"/>
                    <a:pt x="36" y="62"/>
                  </a:cubicBezTo>
                  <a:cubicBezTo>
                    <a:pt x="36" y="62"/>
                    <a:pt x="36" y="62"/>
                    <a:pt x="36" y="62"/>
                  </a:cubicBezTo>
                  <a:cubicBezTo>
                    <a:pt x="33" y="61"/>
                    <a:pt x="30" y="59"/>
                    <a:pt x="27" y="58"/>
                  </a:cubicBezTo>
                  <a:cubicBezTo>
                    <a:pt x="26" y="58"/>
                    <a:pt x="25" y="58"/>
                    <a:pt x="25" y="58"/>
                  </a:cubicBezTo>
                  <a:moveTo>
                    <a:pt x="25" y="52"/>
                  </a:moveTo>
                  <a:cubicBezTo>
                    <a:pt x="25" y="54"/>
                    <a:pt x="25" y="55"/>
                    <a:pt x="25" y="57"/>
                  </a:cubicBezTo>
                  <a:cubicBezTo>
                    <a:pt x="27" y="57"/>
                    <a:pt x="28" y="58"/>
                    <a:pt x="30" y="59"/>
                  </a:cubicBezTo>
                  <a:cubicBezTo>
                    <a:pt x="32" y="60"/>
                    <a:pt x="34" y="60"/>
                    <a:pt x="37" y="61"/>
                  </a:cubicBezTo>
                  <a:cubicBezTo>
                    <a:pt x="37" y="59"/>
                    <a:pt x="37" y="58"/>
                    <a:pt x="38" y="57"/>
                  </a:cubicBezTo>
                  <a:cubicBezTo>
                    <a:pt x="35" y="55"/>
                    <a:pt x="32" y="54"/>
                    <a:pt x="29" y="53"/>
                  </a:cubicBezTo>
                  <a:cubicBezTo>
                    <a:pt x="28" y="53"/>
                    <a:pt x="27" y="53"/>
                    <a:pt x="25" y="52"/>
                  </a:cubicBezTo>
                  <a:moveTo>
                    <a:pt x="12" y="0"/>
                  </a:moveTo>
                  <a:cubicBezTo>
                    <a:pt x="12" y="0"/>
                    <a:pt x="12" y="0"/>
                    <a:pt x="12" y="0"/>
                  </a:cubicBezTo>
                  <a:cubicBezTo>
                    <a:pt x="18" y="7"/>
                    <a:pt x="26" y="28"/>
                    <a:pt x="25" y="51"/>
                  </a:cubicBezTo>
                  <a:cubicBezTo>
                    <a:pt x="28" y="52"/>
                    <a:pt x="31" y="53"/>
                    <a:pt x="34" y="54"/>
                  </a:cubicBezTo>
                  <a:cubicBezTo>
                    <a:pt x="35" y="55"/>
                    <a:pt x="36" y="55"/>
                    <a:pt x="38" y="56"/>
                  </a:cubicBezTo>
                  <a:cubicBezTo>
                    <a:pt x="38" y="55"/>
                    <a:pt x="38" y="53"/>
                    <a:pt x="38" y="52"/>
                  </a:cubicBezTo>
                  <a:cubicBezTo>
                    <a:pt x="38" y="42"/>
                    <a:pt x="37" y="21"/>
                    <a:pt x="29" y="9"/>
                  </a:cubicBezTo>
                  <a:cubicBezTo>
                    <a:pt x="25" y="5"/>
                    <a:pt x="19" y="3"/>
                    <a:pt x="13" y="1"/>
                  </a:cubicBezTo>
                  <a:cubicBezTo>
                    <a:pt x="12" y="1"/>
                    <a:pt x="12" y="1"/>
                    <a:pt x="12"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7" name="ïṥļîďé"/>
            <p:cNvSpPr/>
            <p:nvPr userDrawn="1">
              <p:custDataLst>
                <p:tags r:id="rId55"/>
              </p:custDataLst>
            </p:nvPr>
          </p:nvSpPr>
          <p:spPr bwMode="auto">
            <a:xfrm>
              <a:off x="10764240" y="2707694"/>
              <a:ext cx="498216" cy="92555"/>
            </a:xfrm>
            <a:custGeom>
              <a:avLst/>
              <a:gdLst>
                <a:gd name="T0" fmla="*/ 61 w 122"/>
                <a:gd name="T1" fmla="*/ 0 h 23"/>
                <a:gd name="T2" fmla="*/ 24 w 122"/>
                <a:gd name="T3" fmla="*/ 7 h 23"/>
                <a:gd name="T4" fmla="*/ 22 w 122"/>
                <a:gd name="T5" fmla="*/ 8 h 23"/>
                <a:gd name="T6" fmla="*/ 11 w 122"/>
                <a:gd name="T7" fmla="*/ 13 h 23"/>
                <a:gd name="T8" fmla="*/ 0 w 122"/>
                <a:gd name="T9" fmla="*/ 22 h 23"/>
                <a:gd name="T10" fmla="*/ 0 w 122"/>
                <a:gd name="T11" fmla="*/ 23 h 23"/>
                <a:gd name="T12" fmla="*/ 0 w 122"/>
                <a:gd name="T13" fmla="*/ 23 h 23"/>
                <a:gd name="T14" fmla="*/ 10 w 122"/>
                <a:gd name="T15" fmla="*/ 15 h 23"/>
                <a:gd name="T16" fmla="*/ 22 w 122"/>
                <a:gd name="T17" fmla="*/ 9 h 23"/>
                <a:gd name="T18" fmla="*/ 22 w 122"/>
                <a:gd name="T19" fmla="*/ 9 h 23"/>
                <a:gd name="T20" fmla="*/ 47 w 122"/>
                <a:gd name="T21" fmla="*/ 2 h 23"/>
                <a:gd name="T22" fmla="*/ 59 w 122"/>
                <a:gd name="T23" fmla="*/ 1 h 23"/>
                <a:gd name="T24" fmla="*/ 66 w 122"/>
                <a:gd name="T25" fmla="*/ 1 h 23"/>
                <a:gd name="T26" fmla="*/ 94 w 122"/>
                <a:gd name="T27" fmla="*/ 6 h 23"/>
                <a:gd name="T28" fmla="*/ 98 w 122"/>
                <a:gd name="T29" fmla="*/ 7 h 23"/>
                <a:gd name="T30" fmla="*/ 107 w 122"/>
                <a:gd name="T31" fmla="*/ 11 h 23"/>
                <a:gd name="T32" fmla="*/ 107 w 122"/>
                <a:gd name="T33" fmla="*/ 11 h 23"/>
                <a:gd name="T34" fmla="*/ 111 w 122"/>
                <a:gd name="T35" fmla="*/ 13 h 23"/>
                <a:gd name="T36" fmla="*/ 113 w 122"/>
                <a:gd name="T37" fmla="*/ 14 h 23"/>
                <a:gd name="T38" fmla="*/ 122 w 122"/>
                <a:gd name="T39" fmla="*/ 21 h 23"/>
                <a:gd name="T40" fmla="*/ 122 w 122"/>
                <a:gd name="T41" fmla="*/ 20 h 23"/>
                <a:gd name="T42" fmla="*/ 113 w 122"/>
                <a:gd name="T43" fmla="*/ 13 h 23"/>
                <a:gd name="T44" fmla="*/ 113 w 122"/>
                <a:gd name="T45" fmla="*/ 13 h 23"/>
                <a:gd name="T46" fmla="*/ 107 w 122"/>
                <a:gd name="T47" fmla="*/ 10 h 23"/>
                <a:gd name="T48" fmla="*/ 107 w 122"/>
                <a:gd name="T49" fmla="*/ 10 h 23"/>
                <a:gd name="T50" fmla="*/ 103 w 122"/>
                <a:gd name="T51" fmla="*/ 8 h 23"/>
                <a:gd name="T52" fmla="*/ 94 w 122"/>
                <a:gd name="T53" fmla="*/ 5 h 23"/>
                <a:gd name="T54" fmla="*/ 76 w 122"/>
                <a:gd name="T55" fmla="*/ 1 h 23"/>
                <a:gd name="T56" fmla="*/ 66 w 122"/>
                <a:gd name="T57" fmla="*/ 0 h 23"/>
                <a:gd name="T58" fmla="*/ 61 w 122"/>
                <a:gd name="T5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2" h="23">
                  <a:moveTo>
                    <a:pt x="61" y="0"/>
                  </a:moveTo>
                  <a:cubicBezTo>
                    <a:pt x="48" y="0"/>
                    <a:pt x="36" y="2"/>
                    <a:pt x="24" y="7"/>
                  </a:cubicBezTo>
                  <a:cubicBezTo>
                    <a:pt x="23" y="7"/>
                    <a:pt x="22" y="8"/>
                    <a:pt x="22" y="8"/>
                  </a:cubicBezTo>
                  <a:cubicBezTo>
                    <a:pt x="18" y="9"/>
                    <a:pt x="15" y="11"/>
                    <a:pt x="11" y="13"/>
                  </a:cubicBezTo>
                  <a:cubicBezTo>
                    <a:pt x="7" y="16"/>
                    <a:pt x="4" y="19"/>
                    <a:pt x="0" y="22"/>
                  </a:cubicBezTo>
                  <a:cubicBezTo>
                    <a:pt x="0" y="22"/>
                    <a:pt x="0" y="23"/>
                    <a:pt x="0" y="23"/>
                  </a:cubicBezTo>
                  <a:cubicBezTo>
                    <a:pt x="0" y="23"/>
                    <a:pt x="0" y="23"/>
                    <a:pt x="0" y="23"/>
                  </a:cubicBezTo>
                  <a:cubicBezTo>
                    <a:pt x="4" y="20"/>
                    <a:pt x="7" y="17"/>
                    <a:pt x="10" y="15"/>
                  </a:cubicBezTo>
                  <a:cubicBezTo>
                    <a:pt x="14" y="12"/>
                    <a:pt x="18" y="10"/>
                    <a:pt x="22" y="9"/>
                  </a:cubicBezTo>
                  <a:cubicBezTo>
                    <a:pt x="22" y="9"/>
                    <a:pt x="22" y="9"/>
                    <a:pt x="22" y="9"/>
                  </a:cubicBezTo>
                  <a:cubicBezTo>
                    <a:pt x="30" y="5"/>
                    <a:pt x="38" y="3"/>
                    <a:pt x="47" y="2"/>
                  </a:cubicBezTo>
                  <a:cubicBezTo>
                    <a:pt x="51" y="1"/>
                    <a:pt x="55" y="1"/>
                    <a:pt x="59" y="1"/>
                  </a:cubicBezTo>
                  <a:cubicBezTo>
                    <a:pt x="62" y="1"/>
                    <a:pt x="64" y="1"/>
                    <a:pt x="66" y="1"/>
                  </a:cubicBezTo>
                  <a:cubicBezTo>
                    <a:pt x="75" y="2"/>
                    <a:pt x="85" y="4"/>
                    <a:pt x="94" y="6"/>
                  </a:cubicBezTo>
                  <a:cubicBezTo>
                    <a:pt x="96" y="7"/>
                    <a:pt x="97" y="7"/>
                    <a:pt x="98" y="7"/>
                  </a:cubicBezTo>
                  <a:cubicBezTo>
                    <a:pt x="101" y="8"/>
                    <a:pt x="104" y="9"/>
                    <a:pt x="107" y="11"/>
                  </a:cubicBezTo>
                  <a:cubicBezTo>
                    <a:pt x="107" y="11"/>
                    <a:pt x="107" y="11"/>
                    <a:pt x="107" y="11"/>
                  </a:cubicBezTo>
                  <a:cubicBezTo>
                    <a:pt x="108" y="11"/>
                    <a:pt x="109" y="12"/>
                    <a:pt x="111" y="13"/>
                  </a:cubicBezTo>
                  <a:cubicBezTo>
                    <a:pt x="111" y="13"/>
                    <a:pt x="112" y="14"/>
                    <a:pt x="113" y="14"/>
                  </a:cubicBezTo>
                  <a:cubicBezTo>
                    <a:pt x="116" y="16"/>
                    <a:pt x="119" y="18"/>
                    <a:pt x="122" y="21"/>
                  </a:cubicBezTo>
                  <a:cubicBezTo>
                    <a:pt x="122" y="20"/>
                    <a:pt x="122" y="20"/>
                    <a:pt x="122" y="20"/>
                  </a:cubicBezTo>
                  <a:cubicBezTo>
                    <a:pt x="120" y="17"/>
                    <a:pt x="117" y="15"/>
                    <a:pt x="113" y="13"/>
                  </a:cubicBezTo>
                  <a:cubicBezTo>
                    <a:pt x="113" y="13"/>
                    <a:pt x="113" y="13"/>
                    <a:pt x="113" y="13"/>
                  </a:cubicBezTo>
                  <a:cubicBezTo>
                    <a:pt x="111" y="12"/>
                    <a:pt x="109" y="11"/>
                    <a:pt x="107" y="10"/>
                  </a:cubicBezTo>
                  <a:cubicBezTo>
                    <a:pt x="107" y="10"/>
                    <a:pt x="107" y="10"/>
                    <a:pt x="107" y="10"/>
                  </a:cubicBezTo>
                  <a:cubicBezTo>
                    <a:pt x="105" y="9"/>
                    <a:pt x="104" y="9"/>
                    <a:pt x="103" y="8"/>
                  </a:cubicBezTo>
                  <a:cubicBezTo>
                    <a:pt x="100" y="7"/>
                    <a:pt x="97" y="6"/>
                    <a:pt x="94" y="5"/>
                  </a:cubicBezTo>
                  <a:cubicBezTo>
                    <a:pt x="88" y="4"/>
                    <a:pt x="82" y="2"/>
                    <a:pt x="76" y="1"/>
                  </a:cubicBezTo>
                  <a:cubicBezTo>
                    <a:pt x="73" y="1"/>
                    <a:pt x="69" y="1"/>
                    <a:pt x="66" y="0"/>
                  </a:cubicBezTo>
                  <a:cubicBezTo>
                    <a:pt x="64" y="0"/>
                    <a:pt x="62" y="0"/>
                    <a:pt x="61"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8" name="î$ḷîḓe"/>
            <p:cNvSpPr/>
            <p:nvPr userDrawn="1">
              <p:custDataLst>
                <p:tags r:id="rId56"/>
              </p:custDataLst>
            </p:nvPr>
          </p:nvSpPr>
          <p:spPr bwMode="auto">
            <a:xfrm>
              <a:off x="10768180" y="2727387"/>
              <a:ext cx="494278" cy="94523"/>
            </a:xfrm>
            <a:custGeom>
              <a:avLst/>
              <a:gdLst>
                <a:gd name="T0" fmla="*/ 65 w 121"/>
                <a:gd name="T1" fmla="*/ 0 h 23"/>
                <a:gd name="T2" fmla="*/ 65 w 121"/>
                <a:gd name="T3" fmla="*/ 1 h 23"/>
                <a:gd name="T4" fmla="*/ 93 w 121"/>
                <a:gd name="T5" fmla="*/ 7 h 23"/>
                <a:gd name="T6" fmla="*/ 95 w 121"/>
                <a:gd name="T7" fmla="*/ 7 h 23"/>
                <a:gd name="T8" fmla="*/ 104 w 121"/>
                <a:gd name="T9" fmla="*/ 11 h 23"/>
                <a:gd name="T10" fmla="*/ 104 w 121"/>
                <a:gd name="T11" fmla="*/ 11 h 23"/>
                <a:gd name="T12" fmla="*/ 105 w 121"/>
                <a:gd name="T13" fmla="*/ 11 h 23"/>
                <a:gd name="T14" fmla="*/ 105 w 121"/>
                <a:gd name="T15" fmla="*/ 11 h 23"/>
                <a:gd name="T16" fmla="*/ 108 w 121"/>
                <a:gd name="T17" fmla="*/ 13 h 23"/>
                <a:gd name="T18" fmla="*/ 111 w 121"/>
                <a:gd name="T19" fmla="*/ 15 h 23"/>
                <a:gd name="T20" fmla="*/ 114 w 121"/>
                <a:gd name="T21" fmla="*/ 16 h 23"/>
                <a:gd name="T22" fmla="*/ 120 w 121"/>
                <a:gd name="T23" fmla="*/ 20 h 23"/>
                <a:gd name="T24" fmla="*/ 120 w 121"/>
                <a:gd name="T25" fmla="*/ 20 h 23"/>
                <a:gd name="T26" fmla="*/ 121 w 121"/>
                <a:gd name="T27" fmla="*/ 19 h 23"/>
                <a:gd name="T28" fmla="*/ 115 w 121"/>
                <a:gd name="T29" fmla="*/ 16 h 23"/>
                <a:gd name="T30" fmla="*/ 111 w 121"/>
                <a:gd name="T31" fmla="*/ 14 h 23"/>
                <a:gd name="T32" fmla="*/ 109 w 121"/>
                <a:gd name="T33" fmla="*/ 13 h 23"/>
                <a:gd name="T34" fmla="*/ 105 w 121"/>
                <a:gd name="T35" fmla="*/ 10 h 23"/>
                <a:gd name="T36" fmla="*/ 105 w 121"/>
                <a:gd name="T37" fmla="*/ 10 h 23"/>
                <a:gd name="T38" fmla="*/ 98 w 121"/>
                <a:gd name="T39" fmla="*/ 8 h 23"/>
                <a:gd name="T40" fmla="*/ 93 w 121"/>
                <a:gd name="T41" fmla="*/ 6 h 23"/>
                <a:gd name="T42" fmla="*/ 73 w 121"/>
                <a:gd name="T43" fmla="*/ 1 h 23"/>
                <a:gd name="T44" fmla="*/ 65 w 121"/>
                <a:gd name="T45" fmla="*/ 0 h 23"/>
                <a:gd name="T46" fmla="*/ 58 w 121"/>
                <a:gd name="T47" fmla="*/ 0 h 23"/>
                <a:gd name="T48" fmla="*/ 46 w 121"/>
                <a:gd name="T49" fmla="*/ 1 h 23"/>
                <a:gd name="T50" fmla="*/ 23 w 121"/>
                <a:gd name="T51" fmla="*/ 8 h 23"/>
                <a:gd name="T52" fmla="*/ 22 w 121"/>
                <a:gd name="T53" fmla="*/ 9 h 23"/>
                <a:gd name="T54" fmla="*/ 0 w 121"/>
                <a:gd name="T55" fmla="*/ 23 h 23"/>
                <a:gd name="T56" fmla="*/ 0 w 121"/>
                <a:gd name="T57" fmla="*/ 23 h 23"/>
                <a:gd name="T58" fmla="*/ 0 w 121"/>
                <a:gd name="T59" fmla="*/ 23 h 23"/>
                <a:gd name="T60" fmla="*/ 20 w 121"/>
                <a:gd name="T61" fmla="*/ 10 h 23"/>
                <a:gd name="T62" fmla="*/ 21 w 121"/>
                <a:gd name="T63" fmla="*/ 9 h 23"/>
                <a:gd name="T64" fmla="*/ 21 w 121"/>
                <a:gd name="T65" fmla="*/ 9 h 23"/>
                <a:gd name="T66" fmla="*/ 22 w 121"/>
                <a:gd name="T67" fmla="*/ 9 h 23"/>
                <a:gd name="T68" fmla="*/ 22 w 121"/>
                <a:gd name="T69" fmla="*/ 9 h 23"/>
                <a:gd name="T70" fmla="*/ 22 w 121"/>
                <a:gd name="T71" fmla="*/ 9 h 23"/>
                <a:gd name="T72" fmla="*/ 44 w 121"/>
                <a:gd name="T73" fmla="*/ 2 h 23"/>
                <a:gd name="T74" fmla="*/ 58 w 121"/>
                <a:gd name="T75" fmla="*/ 1 h 23"/>
                <a:gd name="T76" fmla="*/ 64 w 121"/>
                <a:gd name="T77" fmla="*/ 1 h 23"/>
                <a:gd name="T78" fmla="*/ 64 w 121"/>
                <a:gd name="T79" fmla="*/ 0 h 23"/>
                <a:gd name="T80" fmla="*/ 58 w 121"/>
                <a:gd name="T8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23">
                  <a:moveTo>
                    <a:pt x="65" y="0"/>
                  </a:moveTo>
                  <a:cubicBezTo>
                    <a:pt x="65" y="0"/>
                    <a:pt x="65" y="1"/>
                    <a:pt x="65" y="1"/>
                  </a:cubicBezTo>
                  <a:cubicBezTo>
                    <a:pt x="75" y="2"/>
                    <a:pt x="84" y="4"/>
                    <a:pt x="93" y="7"/>
                  </a:cubicBezTo>
                  <a:cubicBezTo>
                    <a:pt x="93" y="7"/>
                    <a:pt x="94" y="7"/>
                    <a:pt x="95" y="7"/>
                  </a:cubicBezTo>
                  <a:cubicBezTo>
                    <a:pt x="98" y="8"/>
                    <a:pt x="101" y="10"/>
                    <a:pt x="104" y="11"/>
                  </a:cubicBezTo>
                  <a:cubicBezTo>
                    <a:pt x="104" y="11"/>
                    <a:pt x="104" y="11"/>
                    <a:pt x="104" y="11"/>
                  </a:cubicBezTo>
                  <a:cubicBezTo>
                    <a:pt x="104" y="11"/>
                    <a:pt x="105" y="11"/>
                    <a:pt x="105" y="11"/>
                  </a:cubicBezTo>
                  <a:cubicBezTo>
                    <a:pt x="105" y="11"/>
                    <a:pt x="105" y="11"/>
                    <a:pt x="105" y="11"/>
                  </a:cubicBezTo>
                  <a:cubicBezTo>
                    <a:pt x="106" y="12"/>
                    <a:pt x="107" y="12"/>
                    <a:pt x="108" y="13"/>
                  </a:cubicBezTo>
                  <a:cubicBezTo>
                    <a:pt x="109" y="13"/>
                    <a:pt x="110" y="14"/>
                    <a:pt x="111" y="15"/>
                  </a:cubicBezTo>
                  <a:cubicBezTo>
                    <a:pt x="112" y="15"/>
                    <a:pt x="113" y="16"/>
                    <a:pt x="114" y="16"/>
                  </a:cubicBezTo>
                  <a:cubicBezTo>
                    <a:pt x="116" y="17"/>
                    <a:pt x="118" y="18"/>
                    <a:pt x="120" y="20"/>
                  </a:cubicBezTo>
                  <a:cubicBezTo>
                    <a:pt x="120" y="20"/>
                    <a:pt x="120" y="20"/>
                    <a:pt x="120" y="20"/>
                  </a:cubicBezTo>
                  <a:cubicBezTo>
                    <a:pt x="121" y="20"/>
                    <a:pt x="121" y="19"/>
                    <a:pt x="121" y="19"/>
                  </a:cubicBezTo>
                  <a:cubicBezTo>
                    <a:pt x="119" y="18"/>
                    <a:pt x="117" y="17"/>
                    <a:pt x="115" y="16"/>
                  </a:cubicBezTo>
                  <a:cubicBezTo>
                    <a:pt x="114" y="15"/>
                    <a:pt x="113" y="15"/>
                    <a:pt x="111" y="14"/>
                  </a:cubicBezTo>
                  <a:cubicBezTo>
                    <a:pt x="111" y="13"/>
                    <a:pt x="110" y="13"/>
                    <a:pt x="109" y="13"/>
                  </a:cubicBezTo>
                  <a:cubicBezTo>
                    <a:pt x="108" y="12"/>
                    <a:pt x="106" y="11"/>
                    <a:pt x="105" y="10"/>
                  </a:cubicBezTo>
                  <a:cubicBezTo>
                    <a:pt x="105" y="10"/>
                    <a:pt x="105" y="10"/>
                    <a:pt x="105" y="10"/>
                  </a:cubicBezTo>
                  <a:cubicBezTo>
                    <a:pt x="102" y="9"/>
                    <a:pt x="100" y="9"/>
                    <a:pt x="98" y="8"/>
                  </a:cubicBezTo>
                  <a:cubicBezTo>
                    <a:pt x="96" y="7"/>
                    <a:pt x="95" y="6"/>
                    <a:pt x="93" y="6"/>
                  </a:cubicBezTo>
                  <a:cubicBezTo>
                    <a:pt x="86" y="4"/>
                    <a:pt x="79" y="2"/>
                    <a:pt x="73" y="1"/>
                  </a:cubicBezTo>
                  <a:cubicBezTo>
                    <a:pt x="70" y="1"/>
                    <a:pt x="68" y="0"/>
                    <a:pt x="65" y="0"/>
                  </a:cubicBezTo>
                  <a:moveTo>
                    <a:pt x="58" y="0"/>
                  </a:moveTo>
                  <a:cubicBezTo>
                    <a:pt x="54" y="0"/>
                    <a:pt x="50" y="0"/>
                    <a:pt x="46" y="1"/>
                  </a:cubicBezTo>
                  <a:cubicBezTo>
                    <a:pt x="38" y="2"/>
                    <a:pt x="30" y="5"/>
                    <a:pt x="23" y="8"/>
                  </a:cubicBezTo>
                  <a:cubicBezTo>
                    <a:pt x="22" y="8"/>
                    <a:pt x="22" y="8"/>
                    <a:pt x="22" y="9"/>
                  </a:cubicBezTo>
                  <a:cubicBezTo>
                    <a:pt x="14" y="12"/>
                    <a:pt x="6" y="16"/>
                    <a:pt x="0" y="23"/>
                  </a:cubicBezTo>
                  <a:cubicBezTo>
                    <a:pt x="0" y="23"/>
                    <a:pt x="0" y="23"/>
                    <a:pt x="0" y="23"/>
                  </a:cubicBezTo>
                  <a:cubicBezTo>
                    <a:pt x="0" y="23"/>
                    <a:pt x="0" y="23"/>
                    <a:pt x="0" y="23"/>
                  </a:cubicBezTo>
                  <a:cubicBezTo>
                    <a:pt x="6" y="17"/>
                    <a:pt x="13" y="14"/>
                    <a:pt x="20" y="10"/>
                  </a:cubicBezTo>
                  <a:cubicBezTo>
                    <a:pt x="20" y="10"/>
                    <a:pt x="21" y="10"/>
                    <a:pt x="21" y="9"/>
                  </a:cubicBezTo>
                  <a:cubicBezTo>
                    <a:pt x="21" y="9"/>
                    <a:pt x="21" y="9"/>
                    <a:pt x="21" y="9"/>
                  </a:cubicBezTo>
                  <a:cubicBezTo>
                    <a:pt x="21" y="9"/>
                    <a:pt x="22" y="9"/>
                    <a:pt x="22" y="9"/>
                  </a:cubicBezTo>
                  <a:cubicBezTo>
                    <a:pt x="22" y="9"/>
                    <a:pt x="22" y="9"/>
                    <a:pt x="22" y="9"/>
                  </a:cubicBezTo>
                  <a:cubicBezTo>
                    <a:pt x="22" y="9"/>
                    <a:pt x="22" y="9"/>
                    <a:pt x="22" y="9"/>
                  </a:cubicBezTo>
                  <a:cubicBezTo>
                    <a:pt x="29" y="6"/>
                    <a:pt x="37" y="3"/>
                    <a:pt x="44" y="2"/>
                  </a:cubicBezTo>
                  <a:cubicBezTo>
                    <a:pt x="49" y="1"/>
                    <a:pt x="54" y="1"/>
                    <a:pt x="58" y="1"/>
                  </a:cubicBezTo>
                  <a:cubicBezTo>
                    <a:pt x="60" y="1"/>
                    <a:pt x="62" y="1"/>
                    <a:pt x="64" y="1"/>
                  </a:cubicBezTo>
                  <a:cubicBezTo>
                    <a:pt x="64" y="1"/>
                    <a:pt x="64" y="0"/>
                    <a:pt x="64" y="0"/>
                  </a:cubicBezTo>
                  <a:cubicBezTo>
                    <a:pt x="62" y="0"/>
                    <a:pt x="60" y="0"/>
                    <a:pt x="58"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9" name="iṩliḓé"/>
            <p:cNvSpPr/>
            <p:nvPr userDrawn="1">
              <p:custDataLst>
                <p:tags r:id="rId57"/>
              </p:custDataLst>
            </p:nvPr>
          </p:nvSpPr>
          <p:spPr bwMode="auto">
            <a:xfrm>
              <a:off x="10919809" y="3042464"/>
              <a:ext cx="200861" cy="23630"/>
            </a:xfrm>
            <a:custGeom>
              <a:avLst/>
              <a:gdLst>
                <a:gd name="T0" fmla="*/ 28 w 49"/>
                <a:gd name="T1" fmla="*/ 0 h 6"/>
                <a:gd name="T2" fmla="*/ 25 w 49"/>
                <a:gd name="T3" fmla="*/ 0 h 6"/>
                <a:gd name="T4" fmla="*/ 13 w 49"/>
                <a:gd name="T5" fmla="*/ 1 h 6"/>
                <a:gd name="T6" fmla="*/ 1 w 49"/>
                <a:gd name="T7" fmla="*/ 5 h 6"/>
                <a:gd name="T8" fmla="*/ 1 w 49"/>
                <a:gd name="T9" fmla="*/ 6 h 6"/>
                <a:gd name="T10" fmla="*/ 1 w 49"/>
                <a:gd name="T11" fmla="*/ 6 h 6"/>
                <a:gd name="T12" fmla="*/ 1 w 49"/>
                <a:gd name="T13" fmla="*/ 6 h 6"/>
                <a:gd name="T14" fmla="*/ 1 w 49"/>
                <a:gd name="T15" fmla="*/ 6 h 6"/>
                <a:gd name="T16" fmla="*/ 1 w 49"/>
                <a:gd name="T17" fmla="*/ 6 h 6"/>
                <a:gd name="T18" fmla="*/ 1 w 49"/>
                <a:gd name="T19" fmla="*/ 6 h 6"/>
                <a:gd name="T20" fmla="*/ 13 w 49"/>
                <a:gd name="T21" fmla="*/ 2 h 6"/>
                <a:gd name="T22" fmla="*/ 13 w 49"/>
                <a:gd name="T23" fmla="*/ 2 h 6"/>
                <a:gd name="T24" fmla="*/ 13 w 49"/>
                <a:gd name="T25" fmla="*/ 1 h 6"/>
                <a:gd name="T26" fmla="*/ 14 w 49"/>
                <a:gd name="T27" fmla="*/ 2 h 6"/>
                <a:gd name="T28" fmla="*/ 14 w 49"/>
                <a:gd name="T29" fmla="*/ 2 h 6"/>
                <a:gd name="T30" fmla="*/ 24 w 49"/>
                <a:gd name="T31" fmla="*/ 0 h 6"/>
                <a:gd name="T32" fmla="*/ 28 w 49"/>
                <a:gd name="T33" fmla="*/ 0 h 6"/>
                <a:gd name="T34" fmla="*/ 28 w 49"/>
                <a:gd name="T35" fmla="*/ 0 h 6"/>
                <a:gd name="T36" fmla="*/ 28 w 49"/>
                <a:gd name="T37" fmla="*/ 0 h 6"/>
                <a:gd name="T38" fmla="*/ 34 w 49"/>
                <a:gd name="T39" fmla="*/ 1 h 6"/>
                <a:gd name="T40" fmla="*/ 39 w 49"/>
                <a:gd name="T41" fmla="*/ 2 h 6"/>
                <a:gd name="T42" fmla="*/ 40 w 49"/>
                <a:gd name="T43" fmla="*/ 1 h 6"/>
                <a:gd name="T44" fmla="*/ 40 w 49"/>
                <a:gd name="T45" fmla="*/ 1 h 6"/>
                <a:gd name="T46" fmla="*/ 40 w 49"/>
                <a:gd name="T47" fmla="*/ 2 h 6"/>
                <a:gd name="T48" fmla="*/ 40 w 49"/>
                <a:gd name="T49" fmla="*/ 2 h 6"/>
                <a:gd name="T50" fmla="*/ 43 w 49"/>
                <a:gd name="T51" fmla="*/ 3 h 6"/>
                <a:gd name="T52" fmla="*/ 48 w 49"/>
                <a:gd name="T53" fmla="*/ 5 h 6"/>
                <a:gd name="T54" fmla="*/ 48 w 49"/>
                <a:gd name="T55" fmla="*/ 5 h 6"/>
                <a:gd name="T56" fmla="*/ 48 w 49"/>
                <a:gd name="T57" fmla="*/ 5 h 6"/>
                <a:gd name="T58" fmla="*/ 48 w 49"/>
                <a:gd name="T59" fmla="*/ 5 h 6"/>
                <a:gd name="T60" fmla="*/ 48 w 49"/>
                <a:gd name="T61" fmla="*/ 4 h 6"/>
                <a:gd name="T62" fmla="*/ 48 w 49"/>
                <a:gd name="T63" fmla="*/ 4 h 6"/>
                <a:gd name="T64" fmla="*/ 48 w 49"/>
                <a:gd name="T65" fmla="*/ 4 h 6"/>
                <a:gd name="T66" fmla="*/ 44 w 49"/>
                <a:gd name="T67" fmla="*/ 2 h 6"/>
                <a:gd name="T68" fmla="*/ 40 w 49"/>
                <a:gd name="T69" fmla="*/ 1 h 6"/>
                <a:gd name="T70" fmla="*/ 40 w 49"/>
                <a:gd name="T71" fmla="*/ 1 h 6"/>
                <a:gd name="T72" fmla="*/ 34 w 49"/>
                <a:gd name="T73" fmla="*/ 0 h 6"/>
                <a:gd name="T74" fmla="*/ 28 w 49"/>
                <a:gd name="T75" fmla="*/ 0 h 6"/>
                <a:gd name="T76" fmla="*/ 28 w 49"/>
                <a:gd name="T7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6">
                  <a:moveTo>
                    <a:pt x="28" y="0"/>
                  </a:moveTo>
                  <a:cubicBezTo>
                    <a:pt x="27" y="0"/>
                    <a:pt x="26" y="0"/>
                    <a:pt x="25" y="0"/>
                  </a:cubicBezTo>
                  <a:cubicBezTo>
                    <a:pt x="21" y="0"/>
                    <a:pt x="17" y="0"/>
                    <a:pt x="13" y="1"/>
                  </a:cubicBezTo>
                  <a:cubicBezTo>
                    <a:pt x="9" y="2"/>
                    <a:pt x="5" y="3"/>
                    <a:pt x="1" y="5"/>
                  </a:cubicBezTo>
                  <a:cubicBezTo>
                    <a:pt x="1" y="6"/>
                    <a:pt x="1" y="6"/>
                    <a:pt x="1" y="6"/>
                  </a:cubicBezTo>
                  <a:cubicBezTo>
                    <a:pt x="1" y="6"/>
                    <a:pt x="1" y="6"/>
                    <a:pt x="1" y="6"/>
                  </a:cubicBezTo>
                  <a:cubicBezTo>
                    <a:pt x="0" y="6"/>
                    <a:pt x="1" y="6"/>
                    <a:pt x="1" y="6"/>
                  </a:cubicBezTo>
                  <a:cubicBezTo>
                    <a:pt x="1" y="6"/>
                    <a:pt x="1" y="6"/>
                    <a:pt x="1" y="6"/>
                  </a:cubicBezTo>
                  <a:cubicBezTo>
                    <a:pt x="1" y="6"/>
                    <a:pt x="1" y="6"/>
                    <a:pt x="1" y="6"/>
                  </a:cubicBezTo>
                  <a:cubicBezTo>
                    <a:pt x="1" y="6"/>
                    <a:pt x="1" y="6"/>
                    <a:pt x="1" y="6"/>
                  </a:cubicBezTo>
                  <a:cubicBezTo>
                    <a:pt x="5" y="4"/>
                    <a:pt x="9" y="3"/>
                    <a:pt x="13" y="2"/>
                  </a:cubicBezTo>
                  <a:cubicBezTo>
                    <a:pt x="13" y="2"/>
                    <a:pt x="13" y="2"/>
                    <a:pt x="13" y="2"/>
                  </a:cubicBezTo>
                  <a:cubicBezTo>
                    <a:pt x="13" y="1"/>
                    <a:pt x="13" y="1"/>
                    <a:pt x="13" y="1"/>
                  </a:cubicBezTo>
                  <a:cubicBezTo>
                    <a:pt x="13" y="1"/>
                    <a:pt x="14" y="1"/>
                    <a:pt x="14" y="2"/>
                  </a:cubicBezTo>
                  <a:cubicBezTo>
                    <a:pt x="14" y="2"/>
                    <a:pt x="14" y="2"/>
                    <a:pt x="14" y="2"/>
                  </a:cubicBezTo>
                  <a:cubicBezTo>
                    <a:pt x="17" y="1"/>
                    <a:pt x="21" y="1"/>
                    <a:pt x="24" y="0"/>
                  </a:cubicBezTo>
                  <a:cubicBezTo>
                    <a:pt x="25" y="0"/>
                    <a:pt x="27" y="0"/>
                    <a:pt x="28" y="0"/>
                  </a:cubicBezTo>
                  <a:cubicBezTo>
                    <a:pt x="28" y="0"/>
                    <a:pt x="28" y="0"/>
                    <a:pt x="28" y="0"/>
                  </a:cubicBezTo>
                  <a:cubicBezTo>
                    <a:pt x="28" y="0"/>
                    <a:pt x="28" y="0"/>
                    <a:pt x="28" y="0"/>
                  </a:cubicBezTo>
                  <a:cubicBezTo>
                    <a:pt x="30" y="0"/>
                    <a:pt x="32" y="1"/>
                    <a:pt x="34" y="1"/>
                  </a:cubicBezTo>
                  <a:cubicBezTo>
                    <a:pt x="36" y="1"/>
                    <a:pt x="38" y="1"/>
                    <a:pt x="39" y="2"/>
                  </a:cubicBezTo>
                  <a:cubicBezTo>
                    <a:pt x="39" y="1"/>
                    <a:pt x="40" y="1"/>
                    <a:pt x="40" y="1"/>
                  </a:cubicBezTo>
                  <a:cubicBezTo>
                    <a:pt x="40" y="1"/>
                    <a:pt x="40" y="1"/>
                    <a:pt x="40" y="1"/>
                  </a:cubicBezTo>
                  <a:cubicBezTo>
                    <a:pt x="40" y="1"/>
                    <a:pt x="40" y="1"/>
                    <a:pt x="40" y="2"/>
                  </a:cubicBezTo>
                  <a:cubicBezTo>
                    <a:pt x="40" y="2"/>
                    <a:pt x="40" y="2"/>
                    <a:pt x="40" y="2"/>
                  </a:cubicBezTo>
                  <a:cubicBezTo>
                    <a:pt x="41" y="2"/>
                    <a:pt x="42" y="2"/>
                    <a:pt x="43" y="3"/>
                  </a:cubicBezTo>
                  <a:cubicBezTo>
                    <a:pt x="45" y="3"/>
                    <a:pt x="46" y="4"/>
                    <a:pt x="48" y="5"/>
                  </a:cubicBezTo>
                  <a:cubicBezTo>
                    <a:pt x="48" y="5"/>
                    <a:pt x="48" y="5"/>
                    <a:pt x="48" y="5"/>
                  </a:cubicBezTo>
                  <a:cubicBezTo>
                    <a:pt x="48" y="5"/>
                    <a:pt x="48" y="5"/>
                    <a:pt x="48" y="5"/>
                  </a:cubicBezTo>
                  <a:cubicBezTo>
                    <a:pt x="48" y="5"/>
                    <a:pt x="48" y="5"/>
                    <a:pt x="48" y="5"/>
                  </a:cubicBezTo>
                  <a:cubicBezTo>
                    <a:pt x="48" y="5"/>
                    <a:pt x="49" y="4"/>
                    <a:pt x="48" y="4"/>
                  </a:cubicBezTo>
                  <a:cubicBezTo>
                    <a:pt x="48" y="4"/>
                    <a:pt x="48" y="4"/>
                    <a:pt x="48" y="4"/>
                  </a:cubicBezTo>
                  <a:cubicBezTo>
                    <a:pt x="48" y="4"/>
                    <a:pt x="48" y="4"/>
                    <a:pt x="48" y="4"/>
                  </a:cubicBezTo>
                  <a:cubicBezTo>
                    <a:pt x="47" y="3"/>
                    <a:pt x="45" y="3"/>
                    <a:pt x="44" y="2"/>
                  </a:cubicBezTo>
                  <a:cubicBezTo>
                    <a:pt x="43" y="2"/>
                    <a:pt x="41" y="1"/>
                    <a:pt x="40" y="1"/>
                  </a:cubicBezTo>
                  <a:cubicBezTo>
                    <a:pt x="40" y="1"/>
                    <a:pt x="40" y="1"/>
                    <a:pt x="40" y="1"/>
                  </a:cubicBezTo>
                  <a:cubicBezTo>
                    <a:pt x="38" y="0"/>
                    <a:pt x="36" y="0"/>
                    <a:pt x="34" y="0"/>
                  </a:cubicBezTo>
                  <a:cubicBezTo>
                    <a:pt x="32" y="0"/>
                    <a:pt x="30" y="0"/>
                    <a:pt x="28" y="0"/>
                  </a:cubicBezTo>
                  <a:cubicBezTo>
                    <a:pt x="28" y="0"/>
                    <a:pt x="28" y="0"/>
                    <a:pt x="28"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0" name="iṩḻíḋê"/>
            <p:cNvSpPr/>
            <p:nvPr userDrawn="1">
              <p:custDataLst>
                <p:tags r:id="rId58"/>
              </p:custDataLst>
            </p:nvPr>
          </p:nvSpPr>
          <p:spPr bwMode="auto">
            <a:xfrm>
              <a:off x="10911933" y="3026709"/>
              <a:ext cx="216616" cy="31508"/>
            </a:xfrm>
            <a:custGeom>
              <a:avLst/>
              <a:gdLst>
                <a:gd name="T0" fmla="*/ 26 w 53"/>
                <a:gd name="T1" fmla="*/ 0 h 8"/>
                <a:gd name="T2" fmla="*/ 25 w 53"/>
                <a:gd name="T3" fmla="*/ 0 h 8"/>
                <a:gd name="T4" fmla="*/ 15 w 53"/>
                <a:gd name="T5" fmla="*/ 2 h 8"/>
                <a:gd name="T6" fmla="*/ 15 w 53"/>
                <a:gd name="T7" fmla="*/ 2 h 8"/>
                <a:gd name="T8" fmla="*/ 14 w 53"/>
                <a:gd name="T9" fmla="*/ 2 h 8"/>
                <a:gd name="T10" fmla="*/ 14 w 53"/>
                <a:gd name="T11" fmla="*/ 2 h 8"/>
                <a:gd name="T12" fmla="*/ 14 w 53"/>
                <a:gd name="T13" fmla="*/ 2 h 8"/>
                <a:gd name="T14" fmla="*/ 1 w 53"/>
                <a:gd name="T15" fmla="*/ 7 h 8"/>
                <a:gd name="T16" fmla="*/ 1 w 53"/>
                <a:gd name="T17" fmla="*/ 7 h 8"/>
                <a:gd name="T18" fmla="*/ 1 w 53"/>
                <a:gd name="T19" fmla="*/ 7 h 8"/>
                <a:gd name="T20" fmla="*/ 1 w 53"/>
                <a:gd name="T21" fmla="*/ 8 h 8"/>
                <a:gd name="T22" fmla="*/ 1 w 53"/>
                <a:gd name="T23" fmla="*/ 8 h 8"/>
                <a:gd name="T24" fmla="*/ 1 w 53"/>
                <a:gd name="T25" fmla="*/ 8 h 8"/>
                <a:gd name="T26" fmla="*/ 1 w 53"/>
                <a:gd name="T27" fmla="*/ 8 h 8"/>
                <a:gd name="T28" fmla="*/ 14 w 53"/>
                <a:gd name="T29" fmla="*/ 2 h 8"/>
                <a:gd name="T30" fmla="*/ 26 w 53"/>
                <a:gd name="T31" fmla="*/ 1 h 8"/>
                <a:gd name="T32" fmla="*/ 26 w 53"/>
                <a:gd name="T33" fmla="*/ 1 h 8"/>
                <a:gd name="T34" fmla="*/ 30 w 53"/>
                <a:gd name="T35" fmla="*/ 1 h 8"/>
                <a:gd name="T36" fmla="*/ 37 w 53"/>
                <a:gd name="T37" fmla="*/ 2 h 8"/>
                <a:gd name="T38" fmla="*/ 39 w 53"/>
                <a:gd name="T39" fmla="*/ 2 h 8"/>
                <a:gd name="T40" fmla="*/ 42 w 53"/>
                <a:gd name="T41" fmla="*/ 3 h 8"/>
                <a:gd name="T42" fmla="*/ 42 w 53"/>
                <a:gd name="T43" fmla="*/ 3 h 8"/>
                <a:gd name="T44" fmla="*/ 46 w 53"/>
                <a:gd name="T45" fmla="*/ 4 h 8"/>
                <a:gd name="T46" fmla="*/ 47 w 53"/>
                <a:gd name="T47" fmla="*/ 4 h 8"/>
                <a:gd name="T48" fmla="*/ 52 w 53"/>
                <a:gd name="T49" fmla="*/ 6 h 8"/>
                <a:gd name="T50" fmla="*/ 52 w 53"/>
                <a:gd name="T51" fmla="*/ 6 h 8"/>
                <a:gd name="T52" fmla="*/ 52 w 53"/>
                <a:gd name="T53" fmla="*/ 6 h 8"/>
                <a:gd name="T54" fmla="*/ 53 w 53"/>
                <a:gd name="T55" fmla="*/ 5 h 8"/>
                <a:gd name="T56" fmla="*/ 52 w 53"/>
                <a:gd name="T57" fmla="*/ 5 h 8"/>
                <a:gd name="T58" fmla="*/ 47 w 53"/>
                <a:gd name="T59" fmla="*/ 4 h 8"/>
                <a:gd name="T60" fmla="*/ 46 w 53"/>
                <a:gd name="T61" fmla="*/ 3 h 8"/>
                <a:gd name="T62" fmla="*/ 43 w 53"/>
                <a:gd name="T63" fmla="*/ 2 h 8"/>
                <a:gd name="T64" fmla="*/ 43 w 53"/>
                <a:gd name="T65" fmla="*/ 2 h 8"/>
                <a:gd name="T66" fmla="*/ 43 w 53"/>
                <a:gd name="T67" fmla="*/ 2 h 8"/>
                <a:gd name="T68" fmla="*/ 42 w 53"/>
                <a:gd name="T69" fmla="*/ 3 h 8"/>
                <a:gd name="T70" fmla="*/ 42 w 53"/>
                <a:gd name="T71" fmla="*/ 2 h 8"/>
                <a:gd name="T72" fmla="*/ 39 w 53"/>
                <a:gd name="T73" fmla="*/ 2 h 8"/>
                <a:gd name="T74" fmla="*/ 37 w 53"/>
                <a:gd name="T75" fmla="*/ 1 h 8"/>
                <a:gd name="T76" fmla="*/ 31 w 53"/>
                <a:gd name="T77" fmla="*/ 0 h 8"/>
                <a:gd name="T78" fmla="*/ 31 w 53"/>
                <a:gd name="T79" fmla="*/ 1 h 8"/>
                <a:gd name="T80" fmla="*/ 30 w 53"/>
                <a:gd name="T81" fmla="*/ 1 h 8"/>
                <a:gd name="T82" fmla="*/ 30 w 53"/>
                <a:gd name="T83" fmla="*/ 1 h 8"/>
                <a:gd name="T84" fmla="*/ 30 w 53"/>
                <a:gd name="T85" fmla="*/ 0 h 8"/>
                <a:gd name="T86" fmla="*/ 26 w 53"/>
                <a:gd name="T8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 h="8">
                  <a:moveTo>
                    <a:pt x="26" y="0"/>
                  </a:moveTo>
                  <a:cubicBezTo>
                    <a:pt x="26" y="0"/>
                    <a:pt x="26" y="0"/>
                    <a:pt x="25" y="0"/>
                  </a:cubicBezTo>
                  <a:cubicBezTo>
                    <a:pt x="21" y="0"/>
                    <a:pt x="18" y="1"/>
                    <a:pt x="15" y="2"/>
                  </a:cubicBezTo>
                  <a:cubicBezTo>
                    <a:pt x="15" y="2"/>
                    <a:pt x="15" y="2"/>
                    <a:pt x="15" y="2"/>
                  </a:cubicBezTo>
                  <a:cubicBezTo>
                    <a:pt x="15" y="2"/>
                    <a:pt x="14" y="2"/>
                    <a:pt x="14" y="2"/>
                  </a:cubicBezTo>
                  <a:cubicBezTo>
                    <a:pt x="14" y="2"/>
                    <a:pt x="14" y="2"/>
                    <a:pt x="14" y="2"/>
                  </a:cubicBezTo>
                  <a:cubicBezTo>
                    <a:pt x="14" y="2"/>
                    <a:pt x="14" y="2"/>
                    <a:pt x="14" y="2"/>
                  </a:cubicBezTo>
                  <a:cubicBezTo>
                    <a:pt x="9" y="3"/>
                    <a:pt x="5" y="5"/>
                    <a:pt x="1" y="7"/>
                  </a:cubicBezTo>
                  <a:cubicBezTo>
                    <a:pt x="1" y="7"/>
                    <a:pt x="1" y="7"/>
                    <a:pt x="1" y="7"/>
                  </a:cubicBezTo>
                  <a:cubicBezTo>
                    <a:pt x="1" y="7"/>
                    <a:pt x="1" y="7"/>
                    <a:pt x="1" y="7"/>
                  </a:cubicBezTo>
                  <a:cubicBezTo>
                    <a:pt x="0" y="7"/>
                    <a:pt x="0" y="8"/>
                    <a:pt x="1" y="8"/>
                  </a:cubicBezTo>
                  <a:cubicBezTo>
                    <a:pt x="1" y="8"/>
                    <a:pt x="1" y="8"/>
                    <a:pt x="1" y="8"/>
                  </a:cubicBezTo>
                  <a:cubicBezTo>
                    <a:pt x="1" y="8"/>
                    <a:pt x="1" y="8"/>
                    <a:pt x="1" y="8"/>
                  </a:cubicBezTo>
                  <a:cubicBezTo>
                    <a:pt x="1" y="8"/>
                    <a:pt x="1" y="8"/>
                    <a:pt x="1" y="8"/>
                  </a:cubicBezTo>
                  <a:cubicBezTo>
                    <a:pt x="5" y="5"/>
                    <a:pt x="10" y="3"/>
                    <a:pt x="14" y="2"/>
                  </a:cubicBezTo>
                  <a:cubicBezTo>
                    <a:pt x="18" y="1"/>
                    <a:pt x="22" y="1"/>
                    <a:pt x="26" y="1"/>
                  </a:cubicBezTo>
                  <a:cubicBezTo>
                    <a:pt x="26" y="1"/>
                    <a:pt x="26" y="1"/>
                    <a:pt x="26" y="1"/>
                  </a:cubicBezTo>
                  <a:cubicBezTo>
                    <a:pt x="28" y="1"/>
                    <a:pt x="29" y="1"/>
                    <a:pt x="30" y="1"/>
                  </a:cubicBezTo>
                  <a:cubicBezTo>
                    <a:pt x="32" y="1"/>
                    <a:pt x="34" y="1"/>
                    <a:pt x="37" y="2"/>
                  </a:cubicBezTo>
                  <a:cubicBezTo>
                    <a:pt x="37" y="2"/>
                    <a:pt x="38" y="2"/>
                    <a:pt x="39" y="2"/>
                  </a:cubicBezTo>
                  <a:cubicBezTo>
                    <a:pt x="40" y="2"/>
                    <a:pt x="41" y="3"/>
                    <a:pt x="42" y="3"/>
                  </a:cubicBezTo>
                  <a:cubicBezTo>
                    <a:pt x="42" y="3"/>
                    <a:pt x="42" y="3"/>
                    <a:pt x="42" y="3"/>
                  </a:cubicBezTo>
                  <a:cubicBezTo>
                    <a:pt x="44" y="3"/>
                    <a:pt x="45" y="4"/>
                    <a:pt x="46" y="4"/>
                  </a:cubicBezTo>
                  <a:cubicBezTo>
                    <a:pt x="46" y="4"/>
                    <a:pt x="47" y="4"/>
                    <a:pt x="47" y="4"/>
                  </a:cubicBezTo>
                  <a:cubicBezTo>
                    <a:pt x="49" y="5"/>
                    <a:pt x="50" y="5"/>
                    <a:pt x="52" y="6"/>
                  </a:cubicBezTo>
                  <a:cubicBezTo>
                    <a:pt x="52" y="6"/>
                    <a:pt x="52" y="6"/>
                    <a:pt x="52" y="6"/>
                  </a:cubicBezTo>
                  <a:cubicBezTo>
                    <a:pt x="52" y="6"/>
                    <a:pt x="52" y="6"/>
                    <a:pt x="52" y="6"/>
                  </a:cubicBezTo>
                  <a:cubicBezTo>
                    <a:pt x="52" y="6"/>
                    <a:pt x="53" y="5"/>
                    <a:pt x="53" y="5"/>
                  </a:cubicBezTo>
                  <a:cubicBezTo>
                    <a:pt x="52" y="5"/>
                    <a:pt x="52" y="5"/>
                    <a:pt x="52" y="5"/>
                  </a:cubicBezTo>
                  <a:cubicBezTo>
                    <a:pt x="51" y="4"/>
                    <a:pt x="49" y="4"/>
                    <a:pt x="47" y="4"/>
                  </a:cubicBezTo>
                  <a:cubicBezTo>
                    <a:pt x="47" y="3"/>
                    <a:pt x="46" y="3"/>
                    <a:pt x="46" y="3"/>
                  </a:cubicBezTo>
                  <a:cubicBezTo>
                    <a:pt x="45" y="3"/>
                    <a:pt x="44" y="3"/>
                    <a:pt x="43" y="2"/>
                  </a:cubicBezTo>
                  <a:cubicBezTo>
                    <a:pt x="43" y="2"/>
                    <a:pt x="43" y="2"/>
                    <a:pt x="43" y="2"/>
                  </a:cubicBezTo>
                  <a:cubicBezTo>
                    <a:pt x="43" y="2"/>
                    <a:pt x="43" y="2"/>
                    <a:pt x="43" y="2"/>
                  </a:cubicBezTo>
                  <a:cubicBezTo>
                    <a:pt x="43" y="3"/>
                    <a:pt x="42" y="3"/>
                    <a:pt x="42" y="3"/>
                  </a:cubicBezTo>
                  <a:cubicBezTo>
                    <a:pt x="42" y="3"/>
                    <a:pt x="42" y="2"/>
                    <a:pt x="42" y="2"/>
                  </a:cubicBezTo>
                  <a:cubicBezTo>
                    <a:pt x="41" y="2"/>
                    <a:pt x="40" y="2"/>
                    <a:pt x="39" y="2"/>
                  </a:cubicBezTo>
                  <a:cubicBezTo>
                    <a:pt x="38" y="1"/>
                    <a:pt x="38" y="1"/>
                    <a:pt x="37" y="1"/>
                  </a:cubicBezTo>
                  <a:cubicBezTo>
                    <a:pt x="35" y="1"/>
                    <a:pt x="33" y="1"/>
                    <a:pt x="31" y="0"/>
                  </a:cubicBezTo>
                  <a:cubicBezTo>
                    <a:pt x="31" y="1"/>
                    <a:pt x="31" y="1"/>
                    <a:pt x="31" y="1"/>
                  </a:cubicBezTo>
                  <a:cubicBezTo>
                    <a:pt x="31" y="1"/>
                    <a:pt x="30" y="1"/>
                    <a:pt x="30" y="1"/>
                  </a:cubicBezTo>
                  <a:cubicBezTo>
                    <a:pt x="30" y="1"/>
                    <a:pt x="30" y="1"/>
                    <a:pt x="30" y="1"/>
                  </a:cubicBezTo>
                  <a:cubicBezTo>
                    <a:pt x="30" y="1"/>
                    <a:pt x="30" y="1"/>
                    <a:pt x="30" y="0"/>
                  </a:cubicBezTo>
                  <a:cubicBezTo>
                    <a:pt x="29" y="0"/>
                    <a:pt x="28" y="0"/>
                    <a:pt x="26"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1" name="iSḻiḍè"/>
            <p:cNvSpPr/>
            <p:nvPr userDrawn="1">
              <p:custDataLst>
                <p:tags r:id="rId59"/>
              </p:custDataLst>
            </p:nvPr>
          </p:nvSpPr>
          <p:spPr bwMode="auto">
            <a:xfrm>
              <a:off x="10951318" y="3129110"/>
              <a:ext cx="9847" cy="84677"/>
            </a:xfrm>
            <a:custGeom>
              <a:avLst/>
              <a:gdLst>
                <a:gd name="T0" fmla="*/ 0 w 2"/>
                <a:gd name="T1" fmla="*/ 0 h 21"/>
                <a:gd name="T2" fmla="*/ 0 w 2"/>
                <a:gd name="T3" fmla="*/ 0 h 21"/>
                <a:gd name="T4" fmla="*/ 0 w 2"/>
                <a:gd name="T5" fmla="*/ 0 h 21"/>
                <a:gd name="T6" fmla="*/ 0 w 2"/>
                <a:gd name="T7" fmla="*/ 0 h 21"/>
                <a:gd name="T8" fmla="*/ 2 w 2"/>
                <a:gd name="T9" fmla="*/ 21 h 21"/>
                <a:gd name="T10" fmla="*/ 2 w 2"/>
                <a:gd name="T11" fmla="*/ 21 h 21"/>
                <a:gd name="T12" fmla="*/ 0 w 2"/>
                <a:gd name="T13" fmla="*/ 1 h 21"/>
                <a:gd name="T14" fmla="*/ 0 w 2"/>
                <a:gd name="T15" fmla="*/ 0 h 21"/>
                <a:gd name="T16" fmla="*/ 0 w 2"/>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1">
                  <a:moveTo>
                    <a:pt x="0" y="0"/>
                  </a:moveTo>
                  <a:cubicBezTo>
                    <a:pt x="0" y="0"/>
                    <a:pt x="0" y="0"/>
                    <a:pt x="0" y="0"/>
                  </a:cubicBezTo>
                  <a:cubicBezTo>
                    <a:pt x="0" y="0"/>
                    <a:pt x="0" y="0"/>
                    <a:pt x="0" y="0"/>
                  </a:cubicBezTo>
                  <a:cubicBezTo>
                    <a:pt x="0" y="0"/>
                    <a:pt x="0" y="0"/>
                    <a:pt x="0" y="0"/>
                  </a:cubicBezTo>
                  <a:cubicBezTo>
                    <a:pt x="0" y="7"/>
                    <a:pt x="1" y="14"/>
                    <a:pt x="2" y="21"/>
                  </a:cubicBezTo>
                  <a:cubicBezTo>
                    <a:pt x="2" y="21"/>
                    <a:pt x="2" y="21"/>
                    <a:pt x="2" y="21"/>
                  </a:cubicBezTo>
                  <a:cubicBezTo>
                    <a:pt x="2" y="14"/>
                    <a:pt x="1" y="8"/>
                    <a:pt x="0" y="1"/>
                  </a:cubicBezTo>
                  <a:cubicBezTo>
                    <a:pt x="0" y="0"/>
                    <a:pt x="0" y="0"/>
                    <a:pt x="0" y="0"/>
                  </a:cubicBezTo>
                  <a:cubicBezTo>
                    <a:pt x="0" y="0"/>
                    <a:pt x="0" y="0"/>
                    <a:pt x="0"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2" name="íṧḷiḑê"/>
            <p:cNvSpPr/>
            <p:nvPr userDrawn="1">
              <p:custDataLst>
                <p:tags r:id="rId60"/>
              </p:custDataLst>
            </p:nvPr>
          </p:nvSpPr>
          <p:spPr bwMode="auto">
            <a:xfrm>
              <a:off x="10984794" y="3152741"/>
              <a:ext cx="7876" cy="61047"/>
            </a:xfrm>
            <a:custGeom>
              <a:avLst/>
              <a:gdLst>
                <a:gd name="T0" fmla="*/ 0 w 2"/>
                <a:gd name="T1" fmla="*/ 0 h 15"/>
                <a:gd name="T2" fmla="*/ 1 w 2"/>
                <a:gd name="T3" fmla="*/ 15 h 15"/>
                <a:gd name="T4" fmla="*/ 2 w 2"/>
                <a:gd name="T5" fmla="*/ 15 h 15"/>
                <a:gd name="T6" fmla="*/ 1 w 2"/>
                <a:gd name="T7" fmla="*/ 0 h 15"/>
                <a:gd name="T8" fmla="*/ 0 w 2"/>
                <a:gd name="T9" fmla="*/ 0 h 15"/>
              </a:gdLst>
              <a:ahLst/>
              <a:cxnLst>
                <a:cxn ang="0">
                  <a:pos x="T0" y="T1"/>
                </a:cxn>
                <a:cxn ang="0">
                  <a:pos x="T2" y="T3"/>
                </a:cxn>
                <a:cxn ang="0">
                  <a:pos x="T4" y="T5"/>
                </a:cxn>
                <a:cxn ang="0">
                  <a:pos x="T6" y="T7"/>
                </a:cxn>
                <a:cxn ang="0">
                  <a:pos x="T8" y="T9"/>
                </a:cxn>
              </a:cxnLst>
              <a:rect l="0" t="0" r="r" b="b"/>
              <a:pathLst>
                <a:path w="2" h="15">
                  <a:moveTo>
                    <a:pt x="0" y="0"/>
                  </a:moveTo>
                  <a:cubicBezTo>
                    <a:pt x="0" y="5"/>
                    <a:pt x="1" y="10"/>
                    <a:pt x="1" y="15"/>
                  </a:cubicBezTo>
                  <a:cubicBezTo>
                    <a:pt x="2" y="15"/>
                    <a:pt x="2" y="15"/>
                    <a:pt x="2" y="15"/>
                  </a:cubicBezTo>
                  <a:cubicBezTo>
                    <a:pt x="2" y="10"/>
                    <a:pt x="1" y="5"/>
                    <a:pt x="1" y="0"/>
                  </a:cubicBezTo>
                  <a:cubicBezTo>
                    <a:pt x="1" y="0"/>
                    <a:pt x="0" y="0"/>
                    <a:pt x="0"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3" name="ïŝḷiďê"/>
            <p:cNvSpPr/>
            <p:nvPr userDrawn="1">
              <p:custDataLst>
                <p:tags r:id="rId61"/>
              </p:custDataLst>
            </p:nvPr>
          </p:nvSpPr>
          <p:spPr bwMode="auto">
            <a:xfrm>
              <a:off x="11022210" y="3152741"/>
              <a:ext cx="7876" cy="61047"/>
            </a:xfrm>
            <a:custGeom>
              <a:avLst/>
              <a:gdLst>
                <a:gd name="T0" fmla="*/ 2 w 2"/>
                <a:gd name="T1" fmla="*/ 0 h 15"/>
                <a:gd name="T2" fmla="*/ 1 w 2"/>
                <a:gd name="T3" fmla="*/ 0 h 15"/>
                <a:gd name="T4" fmla="*/ 0 w 2"/>
                <a:gd name="T5" fmla="*/ 15 h 15"/>
                <a:gd name="T6" fmla="*/ 0 w 2"/>
                <a:gd name="T7" fmla="*/ 15 h 15"/>
                <a:gd name="T8" fmla="*/ 1 w 2"/>
                <a:gd name="T9" fmla="*/ 15 h 15"/>
                <a:gd name="T10" fmla="*/ 1 w 2"/>
                <a:gd name="T11" fmla="*/ 15 h 15"/>
                <a:gd name="T12" fmla="*/ 2 w 2"/>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 h="15">
                  <a:moveTo>
                    <a:pt x="2" y="0"/>
                  </a:moveTo>
                  <a:cubicBezTo>
                    <a:pt x="2" y="0"/>
                    <a:pt x="1" y="0"/>
                    <a:pt x="1" y="0"/>
                  </a:cubicBezTo>
                  <a:cubicBezTo>
                    <a:pt x="1" y="5"/>
                    <a:pt x="1" y="10"/>
                    <a:pt x="0" y="15"/>
                  </a:cubicBezTo>
                  <a:cubicBezTo>
                    <a:pt x="0" y="15"/>
                    <a:pt x="0" y="15"/>
                    <a:pt x="0" y="15"/>
                  </a:cubicBezTo>
                  <a:cubicBezTo>
                    <a:pt x="1" y="15"/>
                    <a:pt x="1" y="15"/>
                    <a:pt x="1" y="15"/>
                  </a:cubicBezTo>
                  <a:cubicBezTo>
                    <a:pt x="1" y="15"/>
                    <a:pt x="1" y="15"/>
                    <a:pt x="1" y="15"/>
                  </a:cubicBezTo>
                  <a:cubicBezTo>
                    <a:pt x="1" y="10"/>
                    <a:pt x="2" y="5"/>
                    <a:pt x="2"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4" name="ïsļiḑê"/>
            <p:cNvSpPr/>
            <p:nvPr userDrawn="1">
              <p:custDataLst>
                <p:tags r:id="rId62"/>
              </p:custDataLst>
            </p:nvPr>
          </p:nvSpPr>
          <p:spPr bwMode="auto">
            <a:xfrm>
              <a:off x="11063564" y="3129110"/>
              <a:ext cx="11816" cy="84677"/>
            </a:xfrm>
            <a:custGeom>
              <a:avLst/>
              <a:gdLst>
                <a:gd name="T0" fmla="*/ 3 w 3"/>
                <a:gd name="T1" fmla="*/ 0 h 21"/>
                <a:gd name="T2" fmla="*/ 3 w 3"/>
                <a:gd name="T3" fmla="*/ 0 h 21"/>
                <a:gd name="T4" fmla="*/ 3 w 3"/>
                <a:gd name="T5" fmla="*/ 1 h 21"/>
                <a:gd name="T6" fmla="*/ 2 w 3"/>
                <a:gd name="T7" fmla="*/ 2 h 21"/>
                <a:gd name="T8" fmla="*/ 1 w 3"/>
                <a:gd name="T9" fmla="*/ 12 h 21"/>
                <a:gd name="T10" fmla="*/ 0 w 3"/>
                <a:gd name="T11" fmla="*/ 21 h 21"/>
                <a:gd name="T12" fmla="*/ 0 w 3"/>
                <a:gd name="T13" fmla="*/ 21 h 21"/>
                <a:gd name="T14" fmla="*/ 2 w 3"/>
                <a:gd name="T15" fmla="*/ 11 h 21"/>
                <a:gd name="T16" fmla="*/ 3 w 3"/>
                <a:gd name="T17" fmla="*/ 0 h 21"/>
                <a:gd name="T18" fmla="*/ 3 w 3"/>
                <a:gd name="T19" fmla="*/ 0 h 21"/>
                <a:gd name="T20" fmla="*/ 3 w 3"/>
                <a:gd name="T21" fmla="*/ 0 h 21"/>
                <a:gd name="T22" fmla="*/ 3 w 3"/>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1">
                  <a:moveTo>
                    <a:pt x="3" y="0"/>
                  </a:moveTo>
                  <a:cubicBezTo>
                    <a:pt x="3" y="0"/>
                    <a:pt x="3" y="0"/>
                    <a:pt x="3" y="0"/>
                  </a:cubicBezTo>
                  <a:cubicBezTo>
                    <a:pt x="3" y="1"/>
                    <a:pt x="3" y="1"/>
                    <a:pt x="3" y="1"/>
                  </a:cubicBezTo>
                  <a:cubicBezTo>
                    <a:pt x="3" y="1"/>
                    <a:pt x="3" y="1"/>
                    <a:pt x="2" y="2"/>
                  </a:cubicBezTo>
                  <a:cubicBezTo>
                    <a:pt x="2" y="5"/>
                    <a:pt x="2" y="9"/>
                    <a:pt x="1" y="12"/>
                  </a:cubicBezTo>
                  <a:cubicBezTo>
                    <a:pt x="1" y="15"/>
                    <a:pt x="0" y="18"/>
                    <a:pt x="0" y="21"/>
                  </a:cubicBezTo>
                  <a:cubicBezTo>
                    <a:pt x="0" y="21"/>
                    <a:pt x="0" y="21"/>
                    <a:pt x="0" y="21"/>
                  </a:cubicBezTo>
                  <a:cubicBezTo>
                    <a:pt x="1" y="17"/>
                    <a:pt x="1" y="14"/>
                    <a:pt x="2" y="11"/>
                  </a:cubicBezTo>
                  <a:cubicBezTo>
                    <a:pt x="3" y="7"/>
                    <a:pt x="3" y="4"/>
                    <a:pt x="3" y="0"/>
                  </a:cubicBezTo>
                  <a:cubicBezTo>
                    <a:pt x="3" y="0"/>
                    <a:pt x="3" y="0"/>
                    <a:pt x="3" y="0"/>
                  </a:cubicBezTo>
                  <a:cubicBezTo>
                    <a:pt x="3" y="0"/>
                    <a:pt x="3" y="0"/>
                    <a:pt x="3" y="0"/>
                  </a:cubicBezTo>
                  <a:cubicBezTo>
                    <a:pt x="3" y="0"/>
                    <a:pt x="3" y="0"/>
                    <a:pt x="3"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5" name="íṩliḍe"/>
            <p:cNvSpPr/>
            <p:nvPr userDrawn="1">
              <p:custDataLst>
                <p:tags r:id="rId63"/>
              </p:custDataLst>
            </p:nvPr>
          </p:nvSpPr>
          <p:spPr bwMode="auto">
            <a:xfrm>
              <a:off x="10854826" y="2764802"/>
              <a:ext cx="118154" cy="269785"/>
            </a:xfrm>
            <a:custGeom>
              <a:avLst/>
              <a:gdLst>
                <a:gd name="T0" fmla="*/ 1 w 29"/>
                <a:gd name="T1" fmla="*/ 0 h 66"/>
                <a:gd name="T2" fmla="*/ 0 w 29"/>
                <a:gd name="T3" fmla="*/ 0 h 66"/>
                <a:gd name="T4" fmla="*/ 0 w 29"/>
                <a:gd name="T5" fmla="*/ 0 h 66"/>
                <a:gd name="T6" fmla="*/ 2 w 29"/>
                <a:gd name="T7" fmla="*/ 7 h 66"/>
                <a:gd name="T8" fmla="*/ 5 w 29"/>
                <a:gd name="T9" fmla="*/ 14 h 66"/>
                <a:gd name="T10" fmla="*/ 12 w 29"/>
                <a:gd name="T11" fmla="*/ 32 h 66"/>
                <a:gd name="T12" fmla="*/ 21 w 29"/>
                <a:gd name="T13" fmla="*/ 48 h 66"/>
                <a:gd name="T14" fmla="*/ 25 w 29"/>
                <a:gd name="T15" fmla="*/ 57 h 66"/>
                <a:gd name="T16" fmla="*/ 28 w 29"/>
                <a:gd name="T17" fmla="*/ 66 h 66"/>
                <a:gd name="T18" fmla="*/ 28 w 29"/>
                <a:gd name="T19" fmla="*/ 66 h 66"/>
                <a:gd name="T20" fmla="*/ 28 w 29"/>
                <a:gd name="T21" fmla="*/ 66 h 66"/>
                <a:gd name="T22" fmla="*/ 29 w 29"/>
                <a:gd name="T23" fmla="*/ 66 h 66"/>
                <a:gd name="T24" fmla="*/ 29 w 29"/>
                <a:gd name="T25" fmla="*/ 66 h 66"/>
                <a:gd name="T26" fmla="*/ 26 w 29"/>
                <a:gd name="T27" fmla="*/ 57 h 66"/>
                <a:gd name="T28" fmla="*/ 22 w 29"/>
                <a:gd name="T29" fmla="*/ 48 h 66"/>
                <a:gd name="T30" fmla="*/ 15 w 29"/>
                <a:gd name="T31" fmla="*/ 36 h 66"/>
                <a:gd name="T32" fmla="*/ 13 w 29"/>
                <a:gd name="T33" fmla="*/ 32 h 66"/>
                <a:gd name="T34" fmla="*/ 10 w 29"/>
                <a:gd name="T35" fmla="*/ 25 h 66"/>
                <a:gd name="T36" fmla="*/ 6 w 29"/>
                <a:gd name="T37" fmla="*/ 15 h 66"/>
                <a:gd name="T38" fmla="*/ 3 w 29"/>
                <a:gd name="T39" fmla="*/ 6 h 66"/>
                <a:gd name="T40" fmla="*/ 1 w 29"/>
                <a:gd name="T41" fmla="*/ 0 h 66"/>
                <a:gd name="T42" fmla="*/ 1 w 29"/>
                <a:gd name="T43" fmla="*/ 0 h 66"/>
                <a:gd name="T44" fmla="*/ 1 w 29"/>
                <a:gd name="T4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66">
                  <a:moveTo>
                    <a:pt x="1" y="0"/>
                  </a:moveTo>
                  <a:cubicBezTo>
                    <a:pt x="1" y="0"/>
                    <a:pt x="0" y="0"/>
                    <a:pt x="0" y="0"/>
                  </a:cubicBezTo>
                  <a:cubicBezTo>
                    <a:pt x="0" y="0"/>
                    <a:pt x="0" y="0"/>
                    <a:pt x="0" y="0"/>
                  </a:cubicBezTo>
                  <a:cubicBezTo>
                    <a:pt x="1" y="3"/>
                    <a:pt x="1" y="5"/>
                    <a:pt x="2" y="7"/>
                  </a:cubicBezTo>
                  <a:cubicBezTo>
                    <a:pt x="2" y="9"/>
                    <a:pt x="4" y="12"/>
                    <a:pt x="5" y="14"/>
                  </a:cubicBezTo>
                  <a:cubicBezTo>
                    <a:pt x="7" y="20"/>
                    <a:pt x="9" y="26"/>
                    <a:pt x="12" y="32"/>
                  </a:cubicBezTo>
                  <a:cubicBezTo>
                    <a:pt x="15" y="37"/>
                    <a:pt x="19" y="42"/>
                    <a:pt x="21" y="48"/>
                  </a:cubicBezTo>
                  <a:cubicBezTo>
                    <a:pt x="23" y="51"/>
                    <a:pt x="24" y="54"/>
                    <a:pt x="25" y="57"/>
                  </a:cubicBezTo>
                  <a:cubicBezTo>
                    <a:pt x="26" y="60"/>
                    <a:pt x="27" y="63"/>
                    <a:pt x="28" y="66"/>
                  </a:cubicBezTo>
                  <a:cubicBezTo>
                    <a:pt x="28" y="66"/>
                    <a:pt x="28" y="66"/>
                    <a:pt x="28" y="66"/>
                  </a:cubicBezTo>
                  <a:cubicBezTo>
                    <a:pt x="28" y="66"/>
                    <a:pt x="28" y="66"/>
                    <a:pt x="28" y="66"/>
                  </a:cubicBezTo>
                  <a:cubicBezTo>
                    <a:pt x="28" y="66"/>
                    <a:pt x="29" y="66"/>
                    <a:pt x="29" y="66"/>
                  </a:cubicBezTo>
                  <a:cubicBezTo>
                    <a:pt x="29" y="66"/>
                    <a:pt x="29" y="66"/>
                    <a:pt x="29" y="66"/>
                  </a:cubicBezTo>
                  <a:cubicBezTo>
                    <a:pt x="27" y="63"/>
                    <a:pt x="27" y="60"/>
                    <a:pt x="26" y="57"/>
                  </a:cubicBezTo>
                  <a:cubicBezTo>
                    <a:pt x="25" y="54"/>
                    <a:pt x="24" y="51"/>
                    <a:pt x="22" y="48"/>
                  </a:cubicBezTo>
                  <a:cubicBezTo>
                    <a:pt x="20" y="44"/>
                    <a:pt x="18" y="40"/>
                    <a:pt x="15" y="36"/>
                  </a:cubicBezTo>
                  <a:cubicBezTo>
                    <a:pt x="15" y="34"/>
                    <a:pt x="14" y="33"/>
                    <a:pt x="13" y="32"/>
                  </a:cubicBezTo>
                  <a:cubicBezTo>
                    <a:pt x="12" y="30"/>
                    <a:pt x="11" y="28"/>
                    <a:pt x="10" y="25"/>
                  </a:cubicBezTo>
                  <a:cubicBezTo>
                    <a:pt x="9" y="22"/>
                    <a:pt x="7" y="18"/>
                    <a:pt x="6" y="15"/>
                  </a:cubicBezTo>
                  <a:cubicBezTo>
                    <a:pt x="5" y="12"/>
                    <a:pt x="3" y="9"/>
                    <a:pt x="3" y="6"/>
                  </a:cubicBezTo>
                  <a:cubicBezTo>
                    <a:pt x="2" y="4"/>
                    <a:pt x="2" y="2"/>
                    <a:pt x="1" y="0"/>
                  </a:cubicBezTo>
                  <a:cubicBezTo>
                    <a:pt x="1" y="0"/>
                    <a:pt x="1" y="0"/>
                    <a:pt x="1" y="0"/>
                  </a:cubicBezTo>
                  <a:cubicBezTo>
                    <a:pt x="1" y="0"/>
                    <a:pt x="1" y="0"/>
                    <a:pt x="1"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6" name="iṥľïḍê"/>
            <p:cNvSpPr/>
            <p:nvPr userDrawn="1">
              <p:custDataLst>
                <p:tags r:id="rId64"/>
              </p:custDataLst>
            </p:nvPr>
          </p:nvSpPr>
          <p:spPr bwMode="auto">
            <a:xfrm>
              <a:off x="11026148" y="2727387"/>
              <a:ext cx="11816" cy="303262"/>
            </a:xfrm>
            <a:custGeom>
              <a:avLst/>
              <a:gdLst>
                <a:gd name="T0" fmla="*/ 2 w 3"/>
                <a:gd name="T1" fmla="*/ 0 h 74"/>
                <a:gd name="T2" fmla="*/ 2 w 3"/>
                <a:gd name="T3" fmla="*/ 0 h 74"/>
                <a:gd name="T4" fmla="*/ 1 w 3"/>
                <a:gd name="T5" fmla="*/ 0 h 74"/>
                <a:gd name="T6" fmla="*/ 1 w 3"/>
                <a:gd name="T7" fmla="*/ 0 h 74"/>
                <a:gd name="T8" fmla="*/ 1 w 3"/>
                <a:gd name="T9" fmla="*/ 1 h 74"/>
                <a:gd name="T10" fmla="*/ 1 w 3"/>
                <a:gd name="T11" fmla="*/ 38 h 74"/>
                <a:gd name="T12" fmla="*/ 2 w 3"/>
                <a:gd name="T13" fmla="*/ 73 h 74"/>
                <a:gd name="T14" fmla="*/ 2 w 3"/>
                <a:gd name="T15" fmla="*/ 74 h 74"/>
                <a:gd name="T16" fmla="*/ 2 w 3"/>
                <a:gd name="T17" fmla="*/ 74 h 74"/>
                <a:gd name="T18" fmla="*/ 3 w 3"/>
                <a:gd name="T19" fmla="*/ 74 h 74"/>
                <a:gd name="T20" fmla="*/ 3 w 3"/>
                <a:gd name="T21" fmla="*/ 73 h 74"/>
                <a:gd name="T22" fmla="*/ 1 w 3"/>
                <a:gd name="T23" fmla="*/ 38 h 74"/>
                <a:gd name="T24" fmla="*/ 2 w 3"/>
                <a:gd name="T25" fmla="*/ 1 h 74"/>
                <a:gd name="T26" fmla="*/ 2 w 3"/>
                <a:gd name="T27" fmla="*/ 0 h 74"/>
                <a:gd name="T28" fmla="*/ 2 w 3"/>
                <a:gd name="T29" fmla="*/ 0 h 74"/>
                <a:gd name="T30" fmla="*/ 2 w 3"/>
                <a:gd name="T3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74">
                  <a:moveTo>
                    <a:pt x="2" y="0"/>
                  </a:moveTo>
                  <a:cubicBezTo>
                    <a:pt x="2" y="0"/>
                    <a:pt x="2" y="0"/>
                    <a:pt x="2" y="0"/>
                  </a:cubicBezTo>
                  <a:cubicBezTo>
                    <a:pt x="2" y="0"/>
                    <a:pt x="1" y="0"/>
                    <a:pt x="1" y="0"/>
                  </a:cubicBezTo>
                  <a:cubicBezTo>
                    <a:pt x="1" y="0"/>
                    <a:pt x="1" y="0"/>
                    <a:pt x="1" y="0"/>
                  </a:cubicBezTo>
                  <a:cubicBezTo>
                    <a:pt x="1" y="0"/>
                    <a:pt x="1" y="1"/>
                    <a:pt x="1" y="1"/>
                  </a:cubicBezTo>
                  <a:cubicBezTo>
                    <a:pt x="1" y="13"/>
                    <a:pt x="1" y="26"/>
                    <a:pt x="1" y="38"/>
                  </a:cubicBezTo>
                  <a:cubicBezTo>
                    <a:pt x="0" y="50"/>
                    <a:pt x="2" y="62"/>
                    <a:pt x="2" y="73"/>
                  </a:cubicBezTo>
                  <a:cubicBezTo>
                    <a:pt x="2" y="74"/>
                    <a:pt x="2" y="74"/>
                    <a:pt x="2" y="74"/>
                  </a:cubicBezTo>
                  <a:cubicBezTo>
                    <a:pt x="2" y="74"/>
                    <a:pt x="2" y="74"/>
                    <a:pt x="2" y="74"/>
                  </a:cubicBezTo>
                  <a:cubicBezTo>
                    <a:pt x="2" y="74"/>
                    <a:pt x="3" y="74"/>
                    <a:pt x="3" y="74"/>
                  </a:cubicBezTo>
                  <a:cubicBezTo>
                    <a:pt x="3" y="74"/>
                    <a:pt x="3" y="74"/>
                    <a:pt x="3" y="73"/>
                  </a:cubicBezTo>
                  <a:cubicBezTo>
                    <a:pt x="3" y="62"/>
                    <a:pt x="1" y="50"/>
                    <a:pt x="1" y="38"/>
                  </a:cubicBezTo>
                  <a:cubicBezTo>
                    <a:pt x="2" y="26"/>
                    <a:pt x="2" y="13"/>
                    <a:pt x="2" y="1"/>
                  </a:cubicBezTo>
                  <a:cubicBezTo>
                    <a:pt x="2" y="1"/>
                    <a:pt x="2" y="0"/>
                    <a:pt x="2" y="0"/>
                  </a:cubicBezTo>
                  <a:cubicBezTo>
                    <a:pt x="2" y="0"/>
                    <a:pt x="2" y="0"/>
                    <a:pt x="2" y="0"/>
                  </a:cubicBezTo>
                  <a:cubicBezTo>
                    <a:pt x="2" y="0"/>
                    <a:pt x="2" y="0"/>
                    <a:pt x="2"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7" name="îṩḻíḋê"/>
            <p:cNvSpPr/>
            <p:nvPr userDrawn="1">
              <p:custDataLst>
                <p:tags r:id="rId65"/>
              </p:custDataLst>
            </p:nvPr>
          </p:nvSpPr>
          <p:spPr bwMode="auto">
            <a:xfrm>
              <a:off x="11083256" y="2772678"/>
              <a:ext cx="114216" cy="265847"/>
            </a:xfrm>
            <a:custGeom>
              <a:avLst/>
              <a:gdLst>
                <a:gd name="T0" fmla="*/ 27 w 28"/>
                <a:gd name="T1" fmla="*/ 0 h 65"/>
                <a:gd name="T2" fmla="*/ 27 w 28"/>
                <a:gd name="T3" fmla="*/ 0 h 65"/>
                <a:gd name="T4" fmla="*/ 27 w 28"/>
                <a:gd name="T5" fmla="*/ 0 h 65"/>
                <a:gd name="T6" fmla="*/ 26 w 28"/>
                <a:gd name="T7" fmla="*/ 4 h 65"/>
                <a:gd name="T8" fmla="*/ 24 w 28"/>
                <a:gd name="T9" fmla="*/ 9 h 65"/>
                <a:gd name="T10" fmla="*/ 22 w 28"/>
                <a:gd name="T11" fmla="*/ 17 h 65"/>
                <a:gd name="T12" fmla="*/ 16 w 28"/>
                <a:gd name="T13" fmla="*/ 33 h 65"/>
                <a:gd name="T14" fmla="*/ 8 w 28"/>
                <a:gd name="T15" fmla="*/ 50 h 65"/>
                <a:gd name="T16" fmla="*/ 0 w 28"/>
                <a:gd name="T17" fmla="*/ 64 h 65"/>
                <a:gd name="T18" fmla="*/ 0 w 28"/>
                <a:gd name="T19" fmla="*/ 64 h 65"/>
                <a:gd name="T20" fmla="*/ 0 w 28"/>
                <a:gd name="T21" fmla="*/ 65 h 65"/>
                <a:gd name="T22" fmla="*/ 1 w 28"/>
                <a:gd name="T23" fmla="*/ 64 h 65"/>
                <a:gd name="T24" fmla="*/ 1 w 28"/>
                <a:gd name="T25" fmla="*/ 64 h 65"/>
                <a:gd name="T26" fmla="*/ 1 w 28"/>
                <a:gd name="T27" fmla="*/ 64 h 65"/>
                <a:gd name="T28" fmla="*/ 1 w 28"/>
                <a:gd name="T29" fmla="*/ 64 h 65"/>
                <a:gd name="T30" fmla="*/ 9 w 28"/>
                <a:gd name="T31" fmla="*/ 50 h 65"/>
                <a:gd name="T32" fmla="*/ 17 w 28"/>
                <a:gd name="T33" fmla="*/ 34 h 65"/>
                <a:gd name="T34" fmla="*/ 23 w 28"/>
                <a:gd name="T35" fmla="*/ 17 h 65"/>
                <a:gd name="T36" fmla="*/ 25 w 28"/>
                <a:gd name="T37" fmla="*/ 8 h 65"/>
                <a:gd name="T38" fmla="*/ 28 w 28"/>
                <a:gd name="T39" fmla="*/ 0 h 65"/>
                <a:gd name="T40" fmla="*/ 28 w 28"/>
                <a:gd name="T41" fmla="*/ 0 h 65"/>
                <a:gd name="T42" fmla="*/ 27 w 28"/>
                <a:gd name="T4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65">
                  <a:moveTo>
                    <a:pt x="27" y="0"/>
                  </a:moveTo>
                  <a:cubicBezTo>
                    <a:pt x="27" y="0"/>
                    <a:pt x="27" y="0"/>
                    <a:pt x="27" y="0"/>
                  </a:cubicBezTo>
                  <a:cubicBezTo>
                    <a:pt x="27" y="0"/>
                    <a:pt x="27" y="0"/>
                    <a:pt x="27" y="0"/>
                  </a:cubicBezTo>
                  <a:cubicBezTo>
                    <a:pt x="27" y="2"/>
                    <a:pt x="26" y="3"/>
                    <a:pt x="26" y="4"/>
                  </a:cubicBezTo>
                  <a:cubicBezTo>
                    <a:pt x="25" y="6"/>
                    <a:pt x="25" y="7"/>
                    <a:pt x="24" y="9"/>
                  </a:cubicBezTo>
                  <a:cubicBezTo>
                    <a:pt x="23" y="11"/>
                    <a:pt x="23" y="14"/>
                    <a:pt x="22" y="17"/>
                  </a:cubicBezTo>
                  <a:cubicBezTo>
                    <a:pt x="20" y="22"/>
                    <a:pt x="18" y="28"/>
                    <a:pt x="16" y="33"/>
                  </a:cubicBezTo>
                  <a:cubicBezTo>
                    <a:pt x="14" y="39"/>
                    <a:pt x="10" y="44"/>
                    <a:pt x="8" y="50"/>
                  </a:cubicBezTo>
                  <a:cubicBezTo>
                    <a:pt x="5" y="55"/>
                    <a:pt x="3" y="60"/>
                    <a:pt x="0" y="64"/>
                  </a:cubicBezTo>
                  <a:cubicBezTo>
                    <a:pt x="0" y="64"/>
                    <a:pt x="0" y="64"/>
                    <a:pt x="0" y="64"/>
                  </a:cubicBezTo>
                  <a:cubicBezTo>
                    <a:pt x="0" y="64"/>
                    <a:pt x="0" y="65"/>
                    <a:pt x="0" y="65"/>
                  </a:cubicBezTo>
                  <a:cubicBezTo>
                    <a:pt x="0" y="65"/>
                    <a:pt x="1" y="65"/>
                    <a:pt x="1" y="64"/>
                  </a:cubicBezTo>
                  <a:cubicBezTo>
                    <a:pt x="1" y="64"/>
                    <a:pt x="1" y="64"/>
                    <a:pt x="1" y="64"/>
                  </a:cubicBezTo>
                  <a:cubicBezTo>
                    <a:pt x="1" y="64"/>
                    <a:pt x="1" y="64"/>
                    <a:pt x="1" y="64"/>
                  </a:cubicBezTo>
                  <a:cubicBezTo>
                    <a:pt x="1" y="64"/>
                    <a:pt x="1" y="64"/>
                    <a:pt x="1" y="64"/>
                  </a:cubicBezTo>
                  <a:cubicBezTo>
                    <a:pt x="4" y="59"/>
                    <a:pt x="6" y="54"/>
                    <a:pt x="9" y="50"/>
                  </a:cubicBezTo>
                  <a:cubicBezTo>
                    <a:pt x="11" y="44"/>
                    <a:pt x="14" y="39"/>
                    <a:pt x="17" y="34"/>
                  </a:cubicBezTo>
                  <a:cubicBezTo>
                    <a:pt x="19" y="28"/>
                    <a:pt x="21" y="22"/>
                    <a:pt x="23" y="17"/>
                  </a:cubicBezTo>
                  <a:cubicBezTo>
                    <a:pt x="24" y="14"/>
                    <a:pt x="25" y="11"/>
                    <a:pt x="25" y="8"/>
                  </a:cubicBezTo>
                  <a:cubicBezTo>
                    <a:pt x="26" y="5"/>
                    <a:pt x="27" y="3"/>
                    <a:pt x="28" y="0"/>
                  </a:cubicBezTo>
                  <a:cubicBezTo>
                    <a:pt x="28" y="0"/>
                    <a:pt x="28" y="0"/>
                    <a:pt x="28" y="0"/>
                  </a:cubicBezTo>
                  <a:cubicBezTo>
                    <a:pt x="28" y="0"/>
                    <a:pt x="27" y="0"/>
                    <a:pt x="27"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8" name="ísḻíḋe"/>
            <p:cNvSpPr/>
            <p:nvPr userDrawn="1">
              <p:custDataLst>
                <p:tags r:id="rId66"/>
              </p:custDataLst>
            </p:nvPr>
          </p:nvSpPr>
          <p:spPr bwMode="auto">
            <a:xfrm>
              <a:off x="10972980" y="3046403"/>
              <a:ext cx="11816" cy="68925"/>
            </a:xfrm>
            <a:custGeom>
              <a:avLst/>
              <a:gdLst>
                <a:gd name="T0" fmla="*/ 0 w 3"/>
                <a:gd name="T1" fmla="*/ 0 h 17"/>
                <a:gd name="T2" fmla="*/ 0 w 3"/>
                <a:gd name="T3" fmla="*/ 1 h 17"/>
                <a:gd name="T4" fmla="*/ 0 w 3"/>
                <a:gd name="T5" fmla="*/ 1 h 17"/>
                <a:gd name="T6" fmla="*/ 1 w 3"/>
                <a:gd name="T7" fmla="*/ 5 h 17"/>
                <a:gd name="T8" fmla="*/ 2 w 3"/>
                <a:gd name="T9" fmla="*/ 10 h 17"/>
                <a:gd name="T10" fmla="*/ 2 w 3"/>
                <a:gd name="T11" fmla="*/ 17 h 17"/>
                <a:gd name="T12" fmla="*/ 3 w 3"/>
                <a:gd name="T13" fmla="*/ 17 h 17"/>
                <a:gd name="T14" fmla="*/ 3 w 3"/>
                <a:gd name="T15" fmla="*/ 11 h 17"/>
                <a:gd name="T16" fmla="*/ 2 w 3"/>
                <a:gd name="T17" fmla="*/ 6 h 17"/>
                <a:gd name="T18" fmla="*/ 1 w 3"/>
                <a:gd name="T19" fmla="*/ 1 h 17"/>
                <a:gd name="T20" fmla="*/ 1 w 3"/>
                <a:gd name="T21" fmla="*/ 1 h 17"/>
                <a:gd name="T22" fmla="*/ 0 w 3"/>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7">
                  <a:moveTo>
                    <a:pt x="0" y="0"/>
                  </a:moveTo>
                  <a:cubicBezTo>
                    <a:pt x="0" y="0"/>
                    <a:pt x="0" y="0"/>
                    <a:pt x="0" y="1"/>
                  </a:cubicBezTo>
                  <a:cubicBezTo>
                    <a:pt x="0" y="1"/>
                    <a:pt x="0" y="1"/>
                    <a:pt x="0" y="1"/>
                  </a:cubicBezTo>
                  <a:cubicBezTo>
                    <a:pt x="0" y="2"/>
                    <a:pt x="0" y="3"/>
                    <a:pt x="1" y="5"/>
                  </a:cubicBezTo>
                  <a:cubicBezTo>
                    <a:pt x="1" y="6"/>
                    <a:pt x="1" y="8"/>
                    <a:pt x="2" y="10"/>
                  </a:cubicBezTo>
                  <a:cubicBezTo>
                    <a:pt x="2" y="12"/>
                    <a:pt x="2" y="15"/>
                    <a:pt x="2" y="17"/>
                  </a:cubicBezTo>
                  <a:cubicBezTo>
                    <a:pt x="2" y="17"/>
                    <a:pt x="3" y="17"/>
                    <a:pt x="3" y="17"/>
                  </a:cubicBezTo>
                  <a:cubicBezTo>
                    <a:pt x="3" y="15"/>
                    <a:pt x="3" y="13"/>
                    <a:pt x="3" y="11"/>
                  </a:cubicBezTo>
                  <a:cubicBezTo>
                    <a:pt x="2" y="9"/>
                    <a:pt x="2" y="7"/>
                    <a:pt x="2" y="6"/>
                  </a:cubicBezTo>
                  <a:cubicBezTo>
                    <a:pt x="1" y="4"/>
                    <a:pt x="1" y="2"/>
                    <a:pt x="1" y="1"/>
                  </a:cubicBezTo>
                  <a:cubicBezTo>
                    <a:pt x="1" y="1"/>
                    <a:pt x="1" y="1"/>
                    <a:pt x="1" y="1"/>
                  </a:cubicBezTo>
                  <a:cubicBezTo>
                    <a:pt x="1" y="0"/>
                    <a:pt x="0" y="0"/>
                    <a:pt x="0"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9" name="ï$ľiḑe"/>
            <p:cNvSpPr/>
            <p:nvPr userDrawn="1">
              <p:custDataLst>
                <p:tags r:id="rId67"/>
              </p:custDataLst>
            </p:nvPr>
          </p:nvSpPr>
          <p:spPr bwMode="auto">
            <a:xfrm flipH="1">
              <a:off x="11034025" y="3042464"/>
              <a:ext cx="0" cy="72862"/>
            </a:xfrm>
            <a:custGeom>
              <a:avLst/>
              <a:gdLst>
                <a:gd name="T0" fmla="*/ 0 h 18"/>
                <a:gd name="T1" fmla="*/ 0 h 18"/>
                <a:gd name="T2" fmla="*/ 1 h 18"/>
                <a:gd name="T3" fmla="*/ 12 h 18"/>
                <a:gd name="T4" fmla="*/ 16 h 18"/>
                <a:gd name="T5" fmla="*/ 18 h 18"/>
                <a:gd name="T6" fmla="*/ 18 h 18"/>
                <a:gd name="T7" fmla="*/ 17 h 18"/>
                <a:gd name="T8" fmla="*/ 13 h 18"/>
                <a:gd name="T9" fmla="*/ 1 h 18"/>
                <a:gd name="T10" fmla="*/ 0 h 18"/>
                <a:gd name="T11" fmla="*/ 0 h 18"/>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Lst>
              <a:rect l="0" t="0" r="r" b="b"/>
              <a:pathLst>
                <a:path h="18">
                  <a:moveTo>
                    <a:pt x="0" y="0"/>
                  </a:moveTo>
                  <a:cubicBezTo>
                    <a:pt x="0" y="0"/>
                    <a:pt x="0" y="0"/>
                    <a:pt x="0" y="0"/>
                  </a:cubicBezTo>
                  <a:cubicBezTo>
                    <a:pt x="0" y="0"/>
                    <a:pt x="0" y="0"/>
                    <a:pt x="0" y="1"/>
                  </a:cubicBezTo>
                  <a:cubicBezTo>
                    <a:pt x="0" y="4"/>
                    <a:pt x="0" y="8"/>
                    <a:pt x="0" y="12"/>
                  </a:cubicBezTo>
                  <a:cubicBezTo>
                    <a:pt x="0" y="13"/>
                    <a:pt x="0" y="15"/>
                    <a:pt x="0" y="16"/>
                  </a:cubicBezTo>
                  <a:cubicBezTo>
                    <a:pt x="0" y="16"/>
                    <a:pt x="0" y="18"/>
                    <a:pt x="0" y="18"/>
                  </a:cubicBezTo>
                  <a:cubicBezTo>
                    <a:pt x="0" y="18"/>
                    <a:pt x="0" y="18"/>
                    <a:pt x="0" y="18"/>
                  </a:cubicBezTo>
                  <a:cubicBezTo>
                    <a:pt x="0" y="18"/>
                    <a:pt x="0" y="18"/>
                    <a:pt x="0" y="17"/>
                  </a:cubicBezTo>
                  <a:cubicBezTo>
                    <a:pt x="0" y="16"/>
                    <a:pt x="0" y="14"/>
                    <a:pt x="0" y="13"/>
                  </a:cubicBezTo>
                  <a:cubicBezTo>
                    <a:pt x="0" y="9"/>
                    <a:pt x="0" y="5"/>
                    <a:pt x="0" y="1"/>
                  </a:cubicBezTo>
                  <a:cubicBezTo>
                    <a:pt x="0" y="1"/>
                    <a:pt x="0" y="0"/>
                    <a:pt x="0" y="0"/>
                  </a:cubicBezTo>
                  <a:cubicBezTo>
                    <a:pt x="0" y="0"/>
                    <a:pt x="0" y="0"/>
                    <a:pt x="0"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0" name="isľiḓê"/>
            <p:cNvSpPr/>
            <p:nvPr userDrawn="1">
              <p:custDataLst>
                <p:tags r:id="rId68"/>
              </p:custDataLst>
            </p:nvPr>
          </p:nvSpPr>
          <p:spPr bwMode="auto">
            <a:xfrm>
              <a:off x="11057656" y="3046403"/>
              <a:ext cx="25601" cy="78769"/>
            </a:xfrm>
            <a:custGeom>
              <a:avLst/>
              <a:gdLst>
                <a:gd name="T0" fmla="*/ 6 w 6"/>
                <a:gd name="T1" fmla="*/ 0 h 19"/>
                <a:gd name="T2" fmla="*/ 6 w 6"/>
                <a:gd name="T3" fmla="*/ 0 h 19"/>
                <a:gd name="T4" fmla="*/ 5 w 6"/>
                <a:gd name="T5" fmla="*/ 1 h 19"/>
                <a:gd name="T6" fmla="*/ 0 w 6"/>
                <a:gd name="T7" fmla="*/ 19 h 19"/>
                <a:gd name="T8" fmla="*/ 1 w 6"/>
                <a:gd name="T9" fmla="*/ 19 h 19"/>
                <a:gd name="T10" fmla="*/ 6 w 6"/>
                <a:gd name="T11" fmla="*/ 1 h 19"/>
                <a:gd name="T12" fmla="*/ 6 w 6"/>
                <a:gd name="T13" fmla="*/ 1 h 19"/>
                <a:gd name="T14" fmla="*/ 6 w 6"/>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9">
                  <a:moveTo>
                    <a:pt x="6" y="0"/>
                  </a:moveTo>
                  <a:cubicBezTo>
                    <a:pt x="6" y="0"/>
                    <a:pt x="6" y="0"/>
                    <a:pt x="6" y="0"/>
                  </a:cubicBezTo>
                  <a:cubicBezTo>
                    <a:pt x="6" y="0"/>
                    <a:pt x="5" y="0"/>
                    <a:pt x="5" y="1"/>
                  </a:cubicBezTo>
                  <a:cubicBezTo>
                    <a:pt x="1" y="6"/>
                    <a:pt x="1" y="13"/>
                    <a:pt x="0" y="19"/>
                  </a:cubicBezTo>
                  <a:cubicBezTo>
                    <a:pt x="0" y="19"/>
                    <a:pt x="1" y="19"/>
                    <a:pt x="1" y="19"/>
                  </a:cubicBezTo>
                  <a:cubicBezTo>
                    <a:pt x="2" y="13"/>
                    <a:pt x="2" y="6"/>
                    <a:pt x="6" y="1"/>
                  </a:cubicBezTo>
                  <a:cubicBezTo>
                    <a:pt x="6" y="1"/>
                    <a:pt x="6" y="1"/>
                    <a:pt x="6" y="1"/>
                  </a:cubicBezTo>
                  <a:cubicBezTo>
                    <a:pt x="6" y="0"/>
                    <a:pt x="6" y="0"/>
                    <a:pt x="6"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1" name="iślídê"/>
            <p:cNvSpPr/>
            <p:nvPr userDrawn="1">
              <p:custDataLst>
                <p:tags r:id="rId69"/>
              </p:custDataLst>
            </p:nvPr>
          </p:nvSpPr>
          <p:spPr bwMode="auto">
            <a:xfrm>
              <a:off x="10951318" y="3115325"/>
              <a:ext cx="124062" cy="37416"/>
            </a:xfrm>
            <a:custGeom>
              <a:avLst/>
              <a:gdLst>
                <a:gd name="T0" fmla="*/ 11 w 30"/>
                <a:gd name="T1" fmla="*/ 0 h 9"/>
                <a:gd name="T2" fmla="*/ 8 w 30"/>
                <a:gd name="T3" fmla="*/ 0 h 9"/>
                <a:gd name="T4" fmla="*/ 7 w 30"/>
                <a:gd name="T5" fmla="*/ 0 h 9"/>
                <a:gd name="T6" fmla="*/ 0 w 30"/>
                <a:gd name="T7" fmla="*/ 3 h 9"/>
                <a:gd name="T8" fmla="*/ 0 w 30"/>
                <a:gd name="T9" fmla="*/ 3 h 9"/>
                <a:gd name="T10" fmla="*/ 0 w 30"/>
                <a:gd name="T11" fmla="*/ 3 h 9"/>
                <a:gd name="T12" fmla="*/ 0 w 30"/>
                <a:gd name="T13" fmla="*/ 4 h 9"/>
                <a:gd name="T14" fmla="*/ 8 w 30"/>
                <a:gd name="T15" fmla="*/ 9 h 9"/>
                <a:gd name="T16" fmla="*/ 9 w 30"/>
                <a:gd name="T17" fmla="*/ 9 h 9"/>
                <a:gd name="T18" fmla="*/ 14 w 30"/>
                <a:gd name="T19" fmla="*/ 9 h 9"/>
                <a:gd name="T20" fmla="*/ 16 w 30"/>
                <a:gd name="T21" fmla="*/ 9 h 9"/>
                <a:gd name="T22" fmla="*/ 18 w 30"/>
                <a:gd name="T23" fmla="*/ 9 h 9"/>
                <a:gd name="T24" fmla="*/ 19 w 30"/>
                <a:gd name="T25" fmla="*/ 9 h 9"/>
                <a:gd name="T26" fmla="*/ 29 w 30"/>
                <a:gd name="T27" fmla="*/ 5 h 9"/>
                <a:gd name="T28" fmla="*/ 30 w 30"/>
                <a:gd name="T29" fmla="*/ 4 h 9"/>
                <a:gd name="T30" fmla="*/ 30 w 30"/>
                <a:gd name="T31" fmla="*/ 3 h 9"/>
                <a:gd name="T32" fmla="*/ 30 w 30"/>
                <a:gd name="T33" fmla="*/ 3 h 9"/>
                <a:gd name="T34" fmla="*/ 27 w 30"/>
                <a:gd name="T35" fmla="*/ 2 h 9"/>
                <a:gd name="T36" fmla="*/ 26 w 30"/>
                <a:gd name="T37" fmla="*/ 2 h 9"/>
                <a:gd name="T38" fmla="*/ 23 w 30"/>
                <a:gd name="T39" fmla="*/ 1 h 9"/>
                <a:gd name="T40" fmla="*/ 20 w 30"/>
                <a:gd name="T41" fmla="*/ 0 h 9"/>
                <a:gd name="T42" fmla="*/ 20 w 30"/>
                <a:gd name="T43" fmla="*/ 0 h 9"/>
                <a:gd name="T44" fmla="*/ 14 w 30"/>
                <a:gd name="T45" fmla="*/ 0 h 9"/>
                <a:gd name="T46" fmla="*/ 11 w 30"/>
                <a:gd name="T4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9">
                  <a:moveTo>
                    <a:pt x="11" y="0"/>
                  </a:moveTo>
                  <a:cubicBezTo>
                    <a:pt x="10" y="0"/>
                    <a:pt x="9" y="0"/>
                    <a:pt x="8" y="0"/>
                  </a:cubicBezTo>
                  <a:cubicBezTo>
                    <a:pt x="8" y="0"/>
                    <a:pt x="7" y="0"/>
                    <a:pt x="7" y="0"/>
                  </a:cubicBezTo>
                  <a:cubicBezTo>
                    <a:pt x="2" y="1"/>
                    <a:pt x="1" y="2"/>
                    <a:pt x="0" y="3"/>
                  </a:cubicBezTo>
                  <a:cubicBezTo>
                    <a:pt x="0" y="3"/>
                    <a:pt x="0" y="3"/>
                    <a:pt x="0" y="3"/>
                  </a:cubicBezTo>
                  <a:cubicBezTo>
                    <a:pt x="0" y="3"/>
                    <a:pt x="0" y="3"/>
                    <a:pt x="0" y="3"/>
                  </a:cubicBezTo>
                  <a:cubicBezTo>
                    <a:pt x="0" y="3"/>
                    <a:pt x="0" y="3"/>
                    <a:pt x="0" y="4"/>
                  </a:cubicBezTo>
                  <a:cubicBezTo>
                    <a:pt x="1" y="5"/>
                    <a:pt x="3" y="7"/>
                    <a:pt x="8" y="9"/>
                  </a:cubicBezTo>
                  <a:cubicBezTo>
                    <a:pt x="8" y="9"/>
                    <a:pt x="9" y="9"/>
                    <a:pt x="9" y="9"/>
                  </a:cubicBezTo>
                  <a:cubicBezTo>
                    <a:pt x="10" y="9"/>
                    <a:pt x="12" y="9"/>
                    <a:pt x="14" y="9"/>
                  </a:cubicBezTo>
                  <a:cubicBezTo>
                    <a:pt x="15" y="9"/>
                    <a:pt x="15" y="9"/>
                    <a:pt x="16" y="9"/>
                  </a:cubicBezTo>
                  <a:cubicBezTo>
                    <a:pt x="17" y="9"/>
                    <a:pt x="17" y="9"/>
                    <a:pt x="18" y="9"/>
                  </a:cubicBezTo>
                  <a:cubicBezTo>
                    <a:pt x="18" y="9"/>
                    <a:pt x="19" y="9"/>
                    <a:pt x="19" y="9"/>
                  </a:cubicBezTo>
                  <a:cubicBezTo>
                    <a:pt x="25" y="9"/>
                    <a:pt x="28" y="6"/>
                    <a:pt x="29" y="5"/>
                  </a:cubicBezTo>
                  <a:cubicBezTo>
                    <a:pt x="30" y="4"/>
                    <a:pt x="30" y="4"/>
                    <a:pt x="30" y="4"/>
                  </a:cubicBezTo>
                  <a:cubicBezTo>
                    <a:pt x="30" y="4"/>
                    <a:pt x="30" y="4"/>
                    <a:pt x="30" y="3"/>
                  </a:cubicBezTo>
                  <a:cubicBezTo>
                    <a:pt x="30" y="3"/>
                    <a:pt x="30" y="3"/>
                    <a:pt x="30" y="3"/>
                  </a:cubicBezTo>
                  <a:cubicBezTo>
                    <a:pt x="29" y="3"/>
                    <a:pt x="28" y="2"/>
                    <a:pt x="27" y="2"/>
                  </a:cubicBezTo>
                  <a:cubicBezTo>
                    <a:pt x="27" y="2"/>
                    <a:pt x="26" y="2"/>
                    <a:pt x="26" y="2"/>
                  </a:cubicBezTo>
                  <a:cubicBezTo>
                    <a:pt x="25" y="1"/>
                    <a:pt x="24" y="1"/>
                    <a:pt x="23" y="1"/>
                  </a:cubicBezTo>
                  <a:cubicBezTo>
                    <a:pt x="22" y="1"/>
                    <a:pt x="21" y="1"/>
                    <a:pt x="20" y="0"/>
                  </a:cubicBezTo>
                  <a:cubicBezTo>
                    <a:pt x="20" y="0"/>
                    <a:pt x="20" y="0"/>
                    <a:pt x="20" y="0"/>
                  </a:cubicBezTo>
                  <a:cubicBezTo>
                    <a:pt x="18" y="0"/>
                    <a:pt x="16" y="0"/>
                    <a:pt x="14" y="0"/>
                  </a:cubicBezTo>
                  <a:cubicBezTo>
                    <a:pt x="13" y="0"/>
                    <a:pt x="12" y="0"/>
                    <a:pt x="11" y="0"/>
                  </a:cubicBezTo>
                </a:path>
              </a:pathLst>
            </a:custGeom>
            <a:solidFill>
              <a:srgbClr val="8787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2" name="íSlïḍè"/>
            <p:cNvSpPr/>
            <p:nvPr userDrawn="1">
              <p:custDataLst>
                <p:tags r:id="rId70"/>
              </p:custDataLst>
            </p:nvPr>
          </p:nvSpPr>
          <p:spPr bwMode="auto">
            <a:xfrm>
              <a:off x="10915872" y="3251202"/>
              <a:ext cx="208739" cy="171324"/>
            </a:xfrm>
            <a:custGeom>
              <a:avLst/>
              <a:gdLst>
                <a:gd name="T0" fmla="*/ 106 w 106"/>
                <a:gd name="T1" fmla="*/ 0 h 87"/>
                <a:gd name="T2" fmla="*/ 106 w 106"/>
                <a:gd name="T3" fmla="*/ 2 h 87"/>
                <a:gd name="T4" fmla="*/ 60 w 106"/>
                <a:gd name="T5" fmla="*/ 2 h 87"/>
                <a:gd name="T6" fmla="*/ 60 w 106"/>
                <a:gd name="T7" fmla="*/ 12 h 87"/>
                <a:gd name="T8" fmla="*/ 58 w 106"/>
                <a:gd name="T9" fmla="*/ 8 h 87"/>
                <a:gd name="T10" fmla="*/ 56 w 106"/>
                <a:gd name="T11" fmla="*/ 12 h 87"/>
                <a:gd name="T12" fmla="*/ 54 w 106"/>
                <a:gd name="T13" fmla="*/ 8 h 87"/>
                <a:gd name="T14" fmla="*/ 52 w 106"/>
                <a:gd name="T15" fmla="*/ 12 h 87"/>
                <a:gd name="T16" fmla="*/ 50 w 106"/>
                <a:gd name="T17" fmla="*/ 8 h 87"/>
                <a:gd name="T18" fmla="*/ 48 w 106"/>
                <a:gd name="T19" fmla="*/ 12 h 87"/>
                <a:gd name="T20" fmla="*/ 45 w 106"/>
                <a:gd name="T21" fmla="*/ 8 h 87"/>
                <a:gd name="T22" fmla="*/ 43 w 106"/>
                <a:gd name="T23" fmla="*/ 12 h 87"/>
                <a:gd name="T24" fmla="*/ 43 w 106"/>
                <a:gd name="T25" fmla="*/ 2 h 87"/>
                <a:gd name="T26" fmla="*/ 0 w 106"/>
                <a:gd name="T27" fmla="*/ 2 h 87"/>
                <a:gd name="T28" fmla="*/ 0 w 106"/>
                <a:gd name="T29" fmla="*/ 87 h 87"/>
                <a:gd name="T30" fmla="*/ 106 w 106"/>
                <a:gd name="T31" fmla="*/ 87 h 87"/>
                <a:gd name="T32" fmla="*/ 106 w 106"/>
                <a:gd name="T33" fmla="*/ 0 h 87"/>
                <a:gd name="T34" fmla="*/ 106 w 106"/>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87">
                  <a:moveTo>
                    <a:pt x="106" y="0"/>
                  </a:moveTo>
                  <a:lnTo>
                    <a:pt x="106" y="2"/>
                  </a:lnTo>
                  <a:lnTo>
                    <a:pt x="60" y="2"/>
                  </a:lnTo>
                  <a:lnTo>
                    <a:pt x="60" y="12"/>
                  </a:lnTo>
                  <a:lnTo>
                    <a:pt x="58" y="8"/>
                  </a:lnTo>
                  <a:lnTo>
                    <a:pt x="56" y="12"/>
                  </a:lnTo>
                  <a:lnTo>
                    <a:pt x="54" y="8"/>
                  </a:lnTo>
                  <a:lnTo>
                    <a:pt x="52" y="12"/>
                  </a:lnTo>
                  <a:lnTo>
                    <a:pt x="50" y="8"/>
                  </a:lnTo>
                  <a:lnTo>
                    <a:pt x="48" y="12"/>
                  </a:lnTo>
                  <a:lnTo>
                    <a:pt x="45" y="8"/>
                  </a:lnTo>
                  <a:lnTo>
                    <a:pt x="43" y="12"/>
                  </a:lnTo>
                  <a:lnTo>
                    <a:pt x="43" y="2"/>
                  </a:lnTo>
                  <a:lnTo>
                    <a:pt x="0" y="2"/>
                  </a:lnTo>
                  <a:lnTo>
                    <a:pt x="0" y="87"/>
                  </a:lnTo>
                  <a:lnTo>
                    <a:pt x="106" y="87"/>
                  </a:lnTo>
                  <a:lnTo>
                    <a:pt x="106" y="0"/>
                  </a:lnTo>
                  <a:lnTo>
                    <a:pt x="106" y="0"/>
                  </a:lnTo>
                  <a:close/>
                </a:path>
              </a:pathLst>
            </a:custGeom>
            <a:solidFill>
              <a:srgbClr val="FFCD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3" name="ïṩḻîḑé"/>
            <p:cNvSpPr/>
            <p:nvPr userDrawn="1">
              <p:custDataLst>
                <p:tags r:id="rId71"/>
              </p:custDataLst>
            </p:nvPr>
          </p:nvSpPr>
          <p:spPr bwMode="auto">
            <a:xfrm>
              <a:off x="10915872" y="3251202"/>
              <a:ext cx="208739" cy="171324"/>
            </a:xfrm>
            <a:custGeom>
              <a:avLst/>
              <a:gdLst>
                <a:gd name="T0" fmla="*/ 106 w 106"/>
                <a:gd name="T1" fmla="*/ 0 h 87"/>
                <a:gd name="T2" fmla="*/ 106 w 106"/>
                <a:gd name="T3" fmla="*/ 2 h 87"/>
                <a:gd name="T4" fmla="*/ 60 w 106"/>
                <a:gd name="T5" fmla="*/ 2 h 87"/>
                <a:gd name="T6" fmla="*/ 60 w 106"/>
                <a:gd name="T7" fmla="*/ 12 h 87"/>
                <a:gd name="T8" fmla="*/ 58 w 106"/>
                <a:gd name="T9" fmla="*/ 8 h 87"/>
                <a:gd name="T10" fmla="*/ 56 w 106"/>
                <a:gd name="T11" fmla="*/ 12 h 87"/>
                <a:gd name="T12" fmla="*/ 54 w 106"/>
                <a:gd name="T13" fmla="*/ 8 h 87"/>
                <a:gd name="T14" fmla="*/ 52 w 106"/>
                <a:gd name="T15" fmla="*/ 12 h 87"/>
                <a:gd name="T16" fmla="*/ 50 w 106"/>
                <a:gd name="T17" fmla="*/ 8 h 87"/>
                <a:gd name="T18" fmla="*/ 48 w 106"/>
                <a:gd name="T19" fmla="*/ 12 h 87"/>
                <a:gd name="T20" fmla="*/ 45 w 106"/>
                <a:gd name="T21" fmla="*/ 8 h 87"/>
                <a:gd name="T22" fmla="*/ 43 w 106"/>
                <a:gd name="T23" fmla="*/ 12 h 87"/>
                <a:gd name="T24" fmla="*/ 43 w 106"/>
                <a:gd name="T25" fmla="*/ 2 h 87"/>
                <a:gd name="T26" fmla="*/ 0 w 106"/>
                <a:gd name="T27" fmla="*/ 2 h 87"/>
                <a:gd name="T28" fmla="*/ 0 w 106"/>
                <a:gd name="T29" fmla="*/ 87 h 87"/>
                <a:gd name="T30" fmla="*/ 106 w 106"/>
                <a:gd name="T31" fmla="*/ 87 h 87"/>
                <a:gd name="T32" fmla="*/ 106 w 106"/>
                <a:gd name="T33" fmla="*/ 0 h 87"/>
                <a:gd name="T34" fmla="*/ 106 w 106"/>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87">
                  <a:moveTo>
                    <a:pt x="106" y="0"/>
                  </a:moveTo>
                  <a:lnTo>
                    <a:pt x="106" y="2"/>
                  </a:lnTo>
                  <a:lnTo>
                    <a:pt x="60" y="2"/>
                  </a:lnTo>
                  <a:lnTo>
                    <a:pt x="60" y="12"/>
                  </a:lnTo>
                  <a:lnTo>
                    <a:pt x="58" y="8"/>
                  </a:lnTo>
                  <a:lnTo>
                    <a:pt x="56" y="12"/>
                  </a:lnTo>
                  <a:lnTo>
                    <a:pt x="54" y="8"/>
                  </a:lnTo>
                  <a:lnTo>
                    <a:pt x="52" y="12"/>
                  </a:lnTo>
                  <a:lnTo>
                    <a:pt x="50" y="8"/>
                  </a:lnTo>
                  <a:lnTo>
                    <a:pt x="48" y="12"/>
                  </a:lnTo>
                  <a:lnTo>
                    <a:pt x="45" y="8"/>
                  </a:lnTo>
                  <a:lnTo>
                    <a:pt x="43" y="12"/>
                  </a:lnTo>
                  <a:lnTo>
                    <a:pt x="43" y="2"/>
                  </a:lnTo>
                  <a:lnTo>
                    <a:pt x="0" y="2"/>
                  </a:lnTo>
                  <a:lnTo>
                    <a:pt x="0" y="87"/>
                  </a:lnTo>
                  <a:lnTo>
                    <a:pt x="106" y="87"/>
                  </a:lnTo>
                  <a:lnTo>
                    <a:pt x="106" y="0"/>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4" name="ïş1iḋè"/>
            <p:cNvSpPr/>
            <p:nvPr userDrawn="1">
              <p:custDataLst>
                <p:tags r:id="rId72"/>
              </p:custDataLst>
            </p:nvPr>
          </p:nvSpPr>
          <p:spPr bwMode="auto">
            <a:xfrm>
              <a:off x="10915872" y="3251202"/>
              <a:ext cx="208739" cy="3939"/>
            </a:xfrm>
            <a:custGeom>
              <a:avLst/>
              <a:gdLst>
                <a:gd name="T0" fmla="*/ 60 w 106"/>
                <a:gd name="T1" fmla="*/ 0 h 2"/>
                <a:gd name="T2" fmla="*/ 60 w 106"/>
                <a:gd name="T3" fmla="*/ 2 h 2"/>
                <a:gd name="T4" fmla="*/ 106 w 106"/>
                <a:gd name="T5" fmla="*/ 2 h 2"/>
                <a:gd name="T6" fmla="*/ 106 w 106"/>
                <a:gd name="T7" fmla="*/ 0 h 2"/>
                <a:gd name="T8" fmla="*/ 60 w 106"/>
                <a:gd name="T9" fmla="*/ 0 h 2"/>
                <a:gd name="T10" fmla="*/ 0 w 106"/>
                <a:gd name="T11" fmla="*/ 0 h 2"/>
                <a:gd name="T12" fmla="*/ 0 w 106"/>
                <a:gd name="T13" fmla="*/ 2 h 2"/>
                <a:gd name="T14" fmla="*/ 43 w 106"/>
                <a:gd name="T15" fmla="*/ 2 h 2"/>
                <a:gd name="T16" fmla="*/ 43 w 106"/>
                <a:gd name="T17" fmla="*/ 0 h 2"/>
                <a:gd name="T18" fmla="*/ 0 w 106"/>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2">
                  <a:moveTo>
                    <a:pt x="60" y="0"/>
                  </a:moveTo>
                  <a:lnTo>
                    <a:pt x="60" y="2"/>
                  </a:lnTo>
                  <a:lnTo>
                    <a:pt x="106" y="2"/>
                  </a:lnTo>
                  <a:lnTo>
                    <a:pt x="106" y="0"/>
                  </a:lnTo>
                  <a:lnTo>
                    <a:pt x="60" y="0"/>
                  </a:lnTo>
                  <a:close/>
                  <a:moveTo>
                    <a:pt x="0" y="0"/>
                  </a:moveTo>
                  <a:lnTo>
                    <a:pt x="0" y="2"/>
                  </a:lnTo>
                  <a:lnTo>
                    <a:pt x="43" y="2"/>
                  </a:lnTo>
                  <a:lnTo>
                    <a:pt x="43" y="0"/>
                  </a:lnTo>
                  <a:lnTo>
                    <a:pt x="0" y="0"/>
                  </a:lnTo>
                  <a:close/>
                </a:path>
              </a:pathLst>
            </a:custGeom>
            <a:solidFill>
              <a:srgbClr val="BF9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5" name="îş1íḑè"/>
            <p:cNvSpPr/>
            <p:nvPr userDrawn="1">
              <p:custDataLst>
                <p:tags r:id="rId73"/>
              </p:custDataLst>
            </p:nvPr>
          </p:nvSpPr>
          <p:spPr bwMode="auto">
            <a:xfrm>
              <a:off x="10915872" y="3251202"/>
              <a:ext cx="208739" cy="3939"/>
            </a:xfrm>
            <a:custGeom>
              <a:avLst/>
              <a:gdLst>
                <a:gd name="T0" fmla="*/ 60 w 106"/>
                <a:gd name="T1" fmla="*/ 0 h 2"/>
                <a:gd name="T2" fmla="*/ 60 w 106"/>
                <a:gd name="T3" fmla="*/ 2 h 2"/>
                <a:gd name="T4" fmla="*/ 106 w 106"/>
                <a:gd name="T5" fmla="*/ 2 h 2"/>
                <a:gd name="T6" fmla="*/ 106 w 106"/>
                <a:gd name="T7" fmla="*/ 0 h 2"/>
                <a:gd name="T8" fmla="*/ 60 w 106"/>
                <a:gd name="T9" fmla="*/ 0 h 2"/>
                <a:gd name="T10" fmla="*/ 0 w 106"/>
                <a:gd name="T11" fmla="*/ 0 h 2"/>
                <a:gd name="T12" fmla="*/ 0 w 106"/>
                <a:gd name="T13" fmla="*/ 2 h 2"/>
                <a:gd name="T14" fmla="*/ 43 w 106"/>
                <a:gd name="T15" fmla="*/ 2 h 2"/>
                <a:gd name="T16" fmla="*/ 43 w 106"/>
                <a:gd name="T17" fmla="*/ 0 h 2"/>
                <a:gd name="T18" fmla="*/ 0 w 106"/>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2">
                  <a:moveTo>
                    <a:pt x="60" y="0"/>
                  </a:moveTo>
                  <a:lnTo>
                    <a:pt x="60" y="2"/>
                  </a:lnTo>
                  <a:lnTo>
                    <a:pt x="106" y="2"/>
                  </a:lnTo>
                  <a:lnTo>
                    <a:pt x="106" y="0"/>
                  </a:lnTo>
                  <a:lnTo>
                    <a:pt x="60" y="0"/>
                  </a:lnTo>
                  <a:moveTo>
                    <a:pt x="0" y="0"/>
                  </a:moveTo>
                  <a:lnTo>
                    <a:pt x="0" y="2"/>
                  </a:lnTo>
                  <a:lnTo>
                    <a:pt x="43" y="2"/>
                  </a:lnTo>
                  <a:lnTo>
                    <a:pt x="4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6" name="îṥļïdê"/>
            <p:cNvSpPr/>
            <p:nvPr userDrawn="1">
              <p:custDataLst>
                <p:tags r:id="rId74"/>
              </p:custDataLst>
            </p:nvPr>
          </p:nvSpPr>
          <p:spPr bwMode="auto">
            <a:xfrm>
              <a:off x="10911933" y="3213787"/>
              <a:ext cx="216616" cy="37416"/>
            </a:xfrm>
            <a:custGeom>
              <a:avLst/>
              <a:gdLst>
                <a:gd name="T0" fmla="*/ 50 w 110"/>
                <a:gd name="T1" fmla="*/ 0 h 19"/>
                <a:gd name="T2" fmla="*/ 62 w 110"/>
                <a:gd name="T3" fmla="*/ 0 h 19"/>
                <a:gd name="T4" fmla="*/ 62 w 110"/>
                <a:gd name="T5" fmla="*/ 19 h 19"/>
                <a:gd name="T6" fmla="*/ 108 w 110"/>
                <a:gd name="T7" fmla="*/ 19 h 19"/>
                <a:gd name="T8" fmla="*/ 108 w 110"/>
                <a:gd name="T9" fmla="*/ 19 h 19"/>
                <a:gd name="T10" fmla="*/ 110 w 110"/>
                <a:gd name="T11" fmla="*/ 19 h 19"/>
                <a:gd name="T12" fmla="*/ 110 w 110"/>
                <a:gd name="T13" fmla="*/ 0 h 19"/>
                <a:gd name="T14" fmla="*/ 77 w 110"/>
                <a:gd name="T15" fmla="*/ 0 h 19"/>
                <a:gd name="T16" fmla="*/ 77 w 110"/>
                <a:gd name="T17" fmla="*/ 0 h 19"/>
                <a:gd name="T18" fmla="*/ 58 w 110"/>
                <a:gd name="T19" fmla="*/ 0 h 19"/>
                <a:gd name="T20" fmla="*/ 56 w 110"/>
                <a:gd name="T21" fmla="*/ 0 h 19"/>
                <a:gd name="T22" fmla="*/ 50 w 110"/>
                <a:gd name="T23" fmla="*/ 0 h 19"/>
                <a:gd name="T24" fmla="*/ 0 w 110"/>
                <a:gd name="T25" fmla="*/ 0 h 19"/>
                <a:gd name="T26" fmla="*/ 0 w 110"/>
                <a:gd name="T27" fmla="*/ 19 h 19"/>
                <a:gd name="T28" fmla="*/ 2 w 110"/>
                <a:gd name="T29" fmla="*/ 19 h 19"/>
                <a:gd name="T30" fmla="*/ 45 w 110"/>
                <a:gd name="T31" fmla="*/ 19 h 19"/>
                <a:gd name="T32" fmla="*/ 45 w 110"/>
                <a:gd name="T33" fmla="*/ 0 h 19"/>
                <a:gd name="T34" fmla="*/ 41 w 110"/>
                <a:gd name="T35" fmla="*/ 0 h 19"/>
                <a:gd name="T36" fmla="*/ 39 w 110"/>
                <a:gd name="T37" fmla="*/ 0 h 19"/>
                <a:gd name="T38" fmla="*/ 25 w 110"/>
                <a:gd name="T39" fmla="*/ 0 h 19"/>
                <a:gd name="T40" fmla="*/ 25 w 110"/>
                <a:gd name="T41" fmla="*/ 0 h 19"/>
                <a:gd name="T42" fmla="*/ 0 w 11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19">
                  <a:moveTo>
                    <a:pt x="50" y="0"/>
                  </a:moveTo>
                  <a:lnTo>
                    <a:pt x="62" y="0"/>
                  </a:lnTo>
                  <a:lnTo>
                    <a:pt x="62" y="19"/>
                  </a:lnTo>
                  <a:lnTo>
                    <a:pt x="108" y="19"/>
                  </a:lnTo>
                  <a:lnTo>
                    <a:pt x="108" y="19"/>
                  </a:lnTo>
                  <a:lnTo>
                    <a:pt x="110" y="19"/>
                  </a:lnTo>
                  <a:lnTo>
                    <a:pt x="110" y="0"/>
                  </a:lnTo>
                  <a:lnTo>
                    <a:pt x="77" y="0"/>
                  </a:lnTo>
                  <a:lnTo>
                    <a:pt x="77" y="0"/>
                  </a:lnTo>
                  <a:lnTo>
                    <a:pt x="58" y="0"/>
                  </a:lnTo>
                  <a:lnTo>
                    <a:pt x="56" y="0"/>
                  </a:lnTo>
                  <a:lnTo>
                    <a:pt x="50" y="0"/>
                  </a:lnTo>
                  <a:close/>
                  <a:moveTo>
                    <a:pt x="0" y="0"/>
                  </a:moveTo>
                  <a:lnTo>
                    <a:pt x="0" y="19"/>
                  </a:lnTo>
                  <a:lnTo>
                    <a:pt x="2" y="19"/>
                  </a:lnTo>
                  <a:lnTo>
                    <a:pt x="45" y="19"/>
                  </a:lnTo>
                  <a:lnTo>
                    <a:pt x="45" y="0"/>
                  </a:lnTo>
                  <a:lnTo>
                    <a:pt x="41" y="0"/>
                  </a:lnTo>
                  <a:lnTo>
                    <a:pt x="39" y="0"/>
                  </a:lnTo>
                  <a:lnTo>
                    <a:pt x="25" y="0"/>
                  </a:lnTo>
                  <a:lnTo>
                    <a:pt x="25" y="0"/>
                  </a:lnTo>
                  <a:lnTo>
                    <a:pt x="0" y="0"/>
                  </a:lnTo>
                  <a:close/>
                </a:path>
              </a:pathLst>
            </a:custGeom>
            <a:solidFill>
              <a:srgbClr val="FFCD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7" name="îš1ïďè"/>
            <p:cNvSpPr/>
            <p:nvPr userDrawn="1">
              <p:custDataLst>
                <p:tags r:id="rId75"/>
              </p:custDataLst>
            </p:nvPr>
          </p:nvSpPr>
          <p:spPr bwMode="auto">
            <a:xfrm>
              <a:off x="10911933" y="3213787"/>
              <a:ext cx="216616" cy="37416"/>
            </a:xfrm>
            <a:custGeom>
              <a:avLst/>
              <a:gdLst>
                <a:gd name="T0" fmla="*/ 50 w 110"/>
                <a:gd name="T1" fmla="*/ 0 h 19"/>
                <a:gd name="T2" fmla="*/ 62 w 110"/>
                <a:gd name="T3" fmla="*/ 0 h 19"/>
                <a:gd name="T4" fmla="*/ 62 w 110"/>
                <a:gd name="T5" fmla="*/ 19 h 19"/>
                <a:gd name="T6" fmla="*/ 108 w 110"/>
                <a:gd name="T7" fmla="*/ 19 h 19"/>
                <a:gd name="T8" fmla="*/ 108 w 110"/>
                <a:gd name="T9" fmla="*/ 19 h 19"/>
                <a:gd name="T10" fmla="*/ 110 w 110"/>
                <a:gd name="T11" fmla="*/ 19 h 19"/>
                <a:gd name="T12" fmla="*/ 110 w 110"/>
                <a:gd name="T13" fmla="*/ 0 h 19"/>
                <a:gd name="T14" fmla="*/ 77 w 110"/>
                <a:gd name="T15" fmla="*/ 0 h 19"/>
                <a:gd name="T16" fmla="*/ 77 w 110"/>
                <a:gd name="T17" fmla="*/ 0 h 19"/>
                <a:gd name="T18" fmla="*/ 58 w 110"/>
                <a:gd name="T19" fmla="*/ 0 h 19"/>
                <a:gd name="T20" fmla="*/ 56 w 110"/>
                <a:gd name="T21" fmla="*/ 0 h 19"/>
                <a:gd name="T22" fmla="*/ 50 w 110"/>
                <a:gd name="T23" fmla="*/ 0 h 19"/>
                <a:gd name="T24" fmla="*/ 0 w 110"/>
                <a:gd name="T25" fmla="*/ 0 h 19"/>
                <a:gd name="T26" fmla="*/ 0 w 110"/>
                <a:gd name="T27" fmla="*/ 19 h 19"/>
                <a:gd name="T28" fmla="*/ 2 w 110"/>
                <a:gd name="T29" fmla="*/ 19 h 19"/>
                <a:gd name="T30" fmla="*/ 45 w 110"/>
                <a:gd name="T31" fmla="*/ 19 h 19"/>
                <a:gd name="T32" fmla="*/ 45 w 110"/>
                <a:gd name="T33" fmla="*/ 0 h 19"/>
                <a:gd name="T34" fmla="*/ 41 w 110"/>
                <a:gd name="T35" fmla="*/ 0 h 19"/>
                <a:gd name="T36" fmla="*/ 39 w 110"/>
                <a:gd name="T37" fmla="*/ 0 h 19"/>
                <a:gd name="T38" fmla="*/ 25 w 110"/>
                <a:gd name="T39" fmla="*/ 0 h 19"/>
                <a:gd name="T40" fmla="*/ 25 w 110"/>
                <a:gd name="T41" fmla="*/ 0 h 19"/>
                <a:gd name="T42" fmla="*/ 0 w 11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19">
                  <a:moveTo>
                    <a:pt x="50" y="0"/>
                  </a:moveTo>
                  <a:lnTo>
                    <a:pt x="62" y="0"/>
                  </a:lnTo>
                  <a:lnTo>
                    <a:pt x="62" y="19"/>
                  </a:lnTo>
                  <a:lnTo>
                    <a:pt x="108" y="19"/>
                  </a:lnTo>
                  <a:lnTo>
                    <a:pt x="108" y="19"/>
                  </a:lnTo>
                  <a:lnTo>
                    <a:pt x="110" y="19"/>
                  </a:lnTo>
                  <a:lnTo>
                    <a:pt x="110" y="0"/>
                  </a:lnTo>
                  <a:lnTo>
                    <a:pt x="77" y="0"/>
                  </a:lnTo>
                  <a:lnTo>
                    <a:pt x="77" y="0"/>
                  </a:lnTo>
                  <a:lnTo>
                    <a:pt x="58" y="0"/>
                  </a:lnTo>
                  <a:lnTo>
                    <a:pt x="56" y="0"/>
                  </a:lnTo>
                  <a:lnTo>
                    <a:pt x="50" y="0"/>
                  </a:lnTo>
                  <a:moveTo>
                    <a:pt x="0" y="0"/>
                  </a:moveTo>
                  <a:lnTo>
                    <a:pt x="0" y="19"/>
                  </a:lnTo>
                  <a:lnTo>
                    <a:pt x="2" y="19"/>
                  </a:lnTo>
                  <a:lnTo>
                    <a:pt x="45" y="19"/>
                  </a:lnTo>
                  <a:lnTo>
                    <a:pt x="45" y="0"/>
                  </a:lnTo>
                  <a:lnTo>
                    <a:pt x="41" y="0"/>
                  </a:lnTo>
                  <a:lnTo>
                    <a:pt x="39" y="0"/>
                  </a:lnTo>
                  <a:lnTo>
                    <a:pt x="25" y="0"/>
                  </a:lnTo>
                  <a:lnTo>
                    <a:pt x="2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8" name="ïşḷide"/>
            <p:cNvSpPr/>
            <p:nvPr userDrawn="1">
              <p:custDataLst>
                <p:tags r:id="rId76"/>
              </p:custDataLst>
            </p:nvPr>
          </p:nvSpPr>
          <p:spPr bwMode="auto">
            <a:xfrm>
              <a:off x="11000549" y="3213787"/>
              <a:ext cx="33477" cy="61047"/>
            </a:xfrm>
            <a:custGeom>
              <a:avLst/>
              <a:gdLst>
                <a:gd name="T0" fmla="*/ 0 w 17"/>
                <a:gd name="T1" fmla="*/ 0 h 31"/>
                <a:gd name="T2" fmla="*/ 0 w 17"/>
                <a:gd name="T3" fmla="*/ 0 h 31"/>
                <a:gd name="T4" fmla="*/ 0 w 17"/>
                <a:gd name="T5" fmla="*/ 19 h 31"/>
                <a:gd name="T6" fmla="*/ 0 w 17"/>
                <a:gd name="T7" fmla="*/ 21 h 31"/>
                <a:gd name="T8" fmla="*/ 0 w 17"/>
                <a:gd name="T9" fmla="*/ 31 h 31"/>
                <a:gd name="T10" fmla="*/ 2 w 17"/>
                <a:gd name="T11" fmla="*/ 27 h 31"/>
                <a:gd name="T12" fmla="*/ 5 w 17"/>
                <a:gd name="T13" fmla="*/ 31 h 31"/>
                <a:gd name="T14" fmla="*/ 7 w 17"/>
                <a:gd name="T15" fmla="*/ 27 h 31"/>
                <a:gd name="T16" fmla="*/ 9 w 17"/>
                <a:gd name="T17" fmla="*/ 31 h 31"/>
                <a:gd name="T18" fmla="*/ 11 w 17"/>
                <a:gd name="T19" fmla="*/ 27 h 31"/>
                <a:gd name="T20" fmla="*/ 13 w 17"/>
                <a:gd name="T21" fmla="*/ 31 h 31"/>
                <a:gd name="T22" fmla="*/ 15 w 17"/>
                <a:gd name="T23" fmla="*/ 27 h 31"/>
                <a:gd name="T24" fmla="*/ 17 w 17"/>
                <a:gd name="T25" fmla="*/ 31 h 31"/>
                <a:gd name="T26" fmla="*/ 17 w 17"/>
                <a:gd name="T27" fmla="*/ 21 h 31"/>
                <a:gd name="T28" fmla="*/ 17 w 17"/>
                <a:gd name="T29" fmla="*/ 19 h 31"/>
                <a:gd name="T30" fmla="*/ 17 w 17"/>
                <a:gd name="T31" fmla="*/ 0 h 31"/>
                <a:gd name="T32" fmla="*/ 5 w 17"/>
                <a:gd name="T33" fmla="*/ 0 h 31"/>
                <a:gd name="T34" fmla="*/ 0 w 17"/>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31">
                  <a:moveTo>
                    <a:pt x="0" y="0"/>
                  </a:moveTo>
                  <a:lnTo>
                    <a:pt x="0" y="0"/>
                  </a:lnTo>
                  <a:lnTo>
                    <a:pt x="0" y="19"/>
                  </a:lnTo>
                  <a:lnTo>
                    <a:pt x="0" y="21"/>
                  </a:lnTo>
                  <a:lnTo>
                    <a:pt x="0" y="31"/>
                  </a:lnTo>
                  <a:lnTo>
                    <a:pt x="2" y="27"/>
                  </a:lnTo>
                  <a:lnTo>
                    <a:pt x="5" y="31"/>
                  </a:lnTo>
                  <a:lnTo>
                    <a:pt x="7" y="27"/>
                  </a:lnTo>
                  <a:lnTo>
                    <a:pt x="9" y="31"/>
                  </a:lnTo>
                  <a:lnTo>
                    <a:pt x="11" y="27"/>
                  </a:lnTo>
                  <a:lnTo>
                    <a:pt x="13" y="31"/>
                  </a:lnTo>
                  <a:lnTo>
                    <a:pt x="15" y="27"/>
                  </a:lnTo>
                  <a:lnTo>
                    <a:pt x="17" y="31"/>
                  </a:lnTo>
                  <a:lnTo>
                    <a:pt x="17" y="21"/>
                  </a:lnTo>
                  <a:lnTo>
                    <a:pt x="17" y="19"/>
                  </a:lnTo>
                  <a:lnTo>
                    <a:pt x="17" y="0"/>
                  </a:lnTo>
                  <a:lnTo>
                    <a:pt x="5" y="0"/>
                  </a:lnTo>
                  <a:lnTo>
                    <a:pt x="0" y="0"/>
                  </a:lnTo>
                  <a:close/>
                </a:path>
              </a:pathLst>
            </a:custGeom>
            <a:solidFill>
              <a:srgbClr val="EE9B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9" name="iṣļïḋê"/>
            <p:cNvSpPr/>
            <p:nvPr userDrawn="1">
              <p:custDataLst>
                <p:tags r:id="rId77"/>
              </p:custDataLst>
            </p:nvPr>
          </p:nvSpPr>
          <p:spPr bwMode="auto">
            <a:xfrm>
              <a:off x="11000549" y="3213787"/>
              <a:ext cx="33477" cy="61047"/>
            </a:xfrm>
            <a:custGeom>
              <a:avLst/>
              <a:gdLst>
                <a:gd name="T0" fmla="*/ 0 w 17"/>
                <a:gd name="T1" fmla="*/ 0 h 31"/>
                <a:gd name="T2" fmla="*/ 0 w 17"/>
                <a:gd name="T3" fmla="*/ 0 h 31"/>
                <a:gd name="T4" fmla="*/ 0 w 17"/>
                <a:gd name="T5" fmla="*/ 19 h 31"/>
                <a:gd name="T6" fmla="*/ 0 w 17"/>
                <a:gd name="T7" fmla="*/ 21 h 31"/>
                <a:gd name="T8" fmla="*/ 0 w 17"/>
                <a:gd name="T9" fmla="*/ 31 h 31"/>
                <a:gd name="T10" fmla="*/ 2 w 17"/>
                <a:gd name="T11" fmla="*/ 27 h 31"/>
                <a:gd name="T12" fmla="*/ 5 w 17"/>
                <a:gd name="T13" fmla="*/ 31 h 31"/>
                <a:gd name="T14" fmla="*/ 7 w 17"/>
                <a:gd name="T15" fmla="*/ 27 h 31"/>
                <a:gd name="T16" fmla="*/ 9 w 17"/>
                <a:gd name="T17" fmla="*/ 31 h 31"/>
                <a:gd name="T18" fmla="*/ 11 w 17"/>
                <a:gd name="T19" fmla="*/ 27 h 31"/>
                <a:gd name="T20" fmla="*/ 13 w 17"/>
                <a:gd name="T21" fmla="*/ 31 h 31"/>
                <a:gd name="T22" fmla="*/ 15 w 17"/>
                <a:gd name="T23" fmla="*/ 27 h 31"/>
                <a:gd name="T24" fmla="*/ 17 w 17"/>
                <a:gd name="T25" fmla="*/ 31 h 31"/>
                <a:gd name="T26" fmla="*/ 17 w 17"/>
                <a:gd name="T27" fmla="*/ 21 h 31"/>
                <a:gd name="T28" fmla="*/ 17 w 17"/>
                <a:gd name="T29" fmla="*/ 19 h 31"/>
                <a:gd name="T30" fmla="*/ 17 w 17"/>
                <a:gd name="T31" fmla="*/ 0 h 31"/>
                <a:gd name="T32" fmla="*/ 5 w 17"/>
                <a:gd name="T33" fmla="*/ 0 h 31"/>
                <a:gd name="T34" fmla="*/ 0 w 17"/>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31">
                  <a:moveTo>
                    <a:pt x="0" y="0"/>
                  </a:moveTo>
                  <a:lnTo>
                    <a:pt x="0" y="0"/>
                  </a:lnTo>
                  <a:lnTo>
                    <a:pt x="0" y="19"/>
                  </a:lnTo>
                  <a:lnTo>
                    <a:pt x="0" y="21"/>
                  </a:lnTo>
                  <a:lnTo>
                    <a:pt x="0" y="31"/>
                  </a:lnTo>
                  <a:lnTo>
                    <a:pt x="2" y="27"/>
                  </a:lnTo>
                  <a:lnTo>
                    <a:pt x="5" y="31"/>
                  </a:lnTo>
                  <a:lnTo>
                    <a:pt x="7" y="27"/>
                  </a:lnTo>
                  <a:lnTo>
                    <a:pt x="9" y="31"/>
                  </a:lnTo>
                  <a:lnTo>
                    <a:pt x="11" y="27"/>
                  </a:lnTo>
                  <a:lnTo>
                    <a:pt x="13" y="31"/>
                  </a:lnTo>
                  <a:lnTo>
                    <a:pt x="15" y="27"/>
                  </a:lnTo>
                  <a:lnTo>
                    <a:pt x="17" y="31"/>
                  </a:lnTo>
                  <a:lnTo>
                    <a:pt x="17" y="21"/>
                  </a:lnTo>
                  <a:lnTo>
                    <a:pt x="17" y="19"/>
                  </a:lnTo>
                  <a:lnTo>
                    <a:pt x="17" y="0"/>
                  </a:lnTo>
                  <a:lnTo>
                    <a:pt x="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1" name="ïśľídê"/>
            <p:cNvSpPr/>
            <p:nvPr userDrawn="1">
              <p:custDataLst>
                <p:tags r:id="rId78"/>
              </p:custDataLst>
            </p:nvPr>
          </p:nvSpPr>
          <p:spPr bwMode="auto">
            <a:xfrm>
              <a:off x="10525963" y="2384741"/>
              <a:ext cx="102399" cy="102399"/>
            </a:xfrm>
            <a:custGeom>
              <a:avLst/>
              <a:gdLst>
                <a:gd name="T0" fmla="*/ 23 w 25"/>
                <a:gd name="T1" fmla="*/ 13 h 25"/>
                <a:gd name="T2" fmla="*/ 21 w 25"/>
                <a:gd name="T3" fmla="*/ 13 h 25"/>
                <a:gd name="T4" fmla="*/ 13 w 25"/>
                <a:gd name="T5" fmla="*/ 21 h 25"/>
                <a:gd name="T6" fmla="*/ 4 w 25"/>
                <a:gd name="T7" fmla="*/ 13 h 25"/>
                <a:gd name="T8" fmla="*/ 13 w 25"/>
                <a:gd name="T9" fmla="*/ 4 h 25"/>
                <a:gd name="T10" fmla="*/ 21 w 25"/>
                <a:gd name="T11" fmla="*/ 13 h 25"/>
                <a:gd name="T12" fmla="*/ 23 w 25"/>
                <a:gd name="T13" fmla="*/ 13 h 25"/>
                <a:gd name="T14" fmla="*/ 25 w 25"/>
                <a:gd name="T15" fmla="*/ 13 h 25"/>
                <a:gd name="T16" fmla="*/ 13 w 25"/>
                <a:gd name="T17" fmla="*/ 0 h 25"/>
                <a:gd name="T18" fmla="*/ 0 w 25"/>
                <a:gd name="T19" fmla="*/ 13 h 25"/>
                <a:gd name="T20" fmla="*/ 13 w 25"/>
                <a:gd name="T21" fmla="*/ 25 h 25"/>
                <a:gd name="T22" fmla="*/ 25 w 25"/>
                <a:gd name="T23" fmla="*/ 13 h 25"/>
                <a:gd name="T24" fmla="*/ 23 w 25"/>
                <a:gd name="T25"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3"/>
                  </a:moveTo>
                  <a:cubicBezTo>
                    <a:pt x="21" y="13"/>
                    <a:pt x="21" y="13"/>
                    <a:pt x="21" y="13"/>
                  </a:cubicBezTo>
                  <a:cubicBezTo>
                    <a:pt x="21" y="17"/>
                    <a:pt x="18" y="21"/>
                    <a:pt x="13" y="21"/>
                  </a:cubicBezTo>
                  <a:cubicBezTo>
                    <a:pt x="8" y="21"/>
                    <a:pt x="4" y="17"/>
                    <a:pt x="4" y="13"/>
                  </a:cubicBezTo>
                  <a:cubicBezTo>
                    <a:pt x="4" y="8"/>
                    <a:pt x="8" y="4"/>
                    <a:pt x="13" y="4"/>
                  </a:cubicBezTo>
                  <a:cubicBezTo>
                    <a:pt x="18" y="4"/>
                    <a:pt x="21" y="8"/>
                    <a:pt x="21" y="13"/>
                  </a:cubicBezTo>
                  <a:cubicBezTo>
                    <a:pt x="23" y="13"/>
                    <a:pt x="23" y="13"/>
                    <a:pt x="23" y="13"/>
                  </a:cubicBezTo>
                  <a:cubicBezTo>
                    <a:pt x="25" y="13"/>
                    <a:pt x="25" y="13"/>
                    <a:pt x="25" y="13"/>
                  </a:cubicBezTo>
                  <a:cubicBezTo>
                    <a:pt x="25" y="6"/>
                    <a:pt x="20" y="0"/>
                    <a:pt x="13" y="0"/>
                  </a:cubicBezTo>
                  <a:cubicBezTo>
                    <a:pt x="6" y="0"/>
                    <a:pt x="0" y="6"/>
                    <a:pt x="0" y="13"/>
                  </a:cubicBezTo>
                  <a:cubicBezTo>
                    <a:pt x="0" y="20"/>
                    <a:pt x="6" y="25"/>
                    <a:pt x="13" y="25"/>
                  </a:cubicBezTo>
                  <a:cubicBezTo>
                    <a:pt x="20" y="25"/>
                    <a:pt x="25" y="20"/>
                    <a:pt x="25" y="13"/>
                  </a:cubicBezTo>
                  <a:lnTo>
                    <a:pt x="23" y="13"/>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4" name="ïśľïde"/>
            <p:cNvSpPr/>
            <p:nvPr userDrawn="1">
              <p:custDataLst>
                <p:tags r:id="rId79"/>
              </p:custDataLst>
            </p:nvPr>
          </p:nvSpPr>
          <p:spPr bwMode="auto">
            <a:xfrm>
              <a:off x="11291996" y="2085417"/>
              <a:ext cx="19693" cy="82708"/>
            </a:xfrm>
            <a:custGeom>
              <a:avLst/>
              <a:gdLst>
                <a:gd name="T0" fmla="*/ 0 w 5"/>
                <a:gd name="T1" fmla="*/ 3 h 20"/>
                <a:gd name="T2" fmla="*/ 0 w 5"/>
                <a:gd name="T3" fmla="*/ 18 h 20"/>
                <a:gd name="T4" fmla="*/ 3 w 5"/>
                <a:gd name="T5" fmla="*/ 20 h 20"/>
                <a:gd name="T6" fmla="*/ 5 w 5"/>
                <a:gd name="T7" fmla="*/ 18 h 20"/>
                <a:gd name="T8" fmla="*/ 5 w 5"/>
                <a:gd name="T9" fmla="*/ 3 h 20"/>
                <a:gd name="T10" fmla="*/ 3 w 5"/>
                <a:gd name="T11" fmla="*/ 0 h 20"/>
                <a:gd name="T12" fmla="*/ 0 w 5"/>
                <a:gd name="T13" fmla="*/ 3 h 20"/>
              </a:gdLst>
              <a:ahLst/>
              <a:cxnLst>
                <a:cxn ang="0">
                  <a:pos x="T0" y="T1"/>
                </a:cxn>
                <a:cxn ang="0">
                  <a:pos x="T2" y="T3"/>
                </a:cxn>
                <a:cxn ang="0">
                  <a:pos x="T4" y="T5"/>
                </a:cxn>
                <a:cxn ang="0">
                  <a:pos x="T6" y="T7"/>
                </a:cxn>
                <a:cxn ang="0">
                  <a:pos x="T8" y="T9"/>
                </a:cxn>
                <a:cxn ang="0">
                  <a:pos x="T10" y="T11"/>
                </a:cxn>
                <a:cxn ang="0">
                  <a:pos x="T12" y="T13"/>
                </a:cxn>
              </a:cxnLst>
              <a:rect l="0" t="0" r="r" b="b"/>
              <a:pathLst>
                <a:path w="5" h="20">
                  <a:moveTo>
                    <a:pt x="0" y="3"/>
                  </a:moveTo>
                  <a:cubicBezTo>
                    <a:pt x="0" y="18"/>
                    <a:pt x="0" y="18"/>
                    <a:pt x="0" y="18"/>
                  </a:cubicBezTo>
                  <a:cubicBezTo>
                    <a:pt x="0" y="19"/>
                    <a:pt x="1" y="20"/>
                    <a:pt x="3" y="20"/>
                  </a:cubicBezTo>
                  <a:cubicBezTo>
                    <a:pt x="4" y="20"/>
                    <a:pt x="5" y="19"/>
                    <a:pt x="5" y="18"/>
                  </a:cubicBezTo>
                  <a:cubicBezTo>
                    <a:pt x="5" y="3"/>
                    <a:pt x="5" y="3"/>
                    <a:pt x="5" y="3"/>
                  </a:cubicBezTo>
                  <a:cubicBezTo>
                    <a:pt x="5" y="1"/>
                    <a:pt x="4" y="0"/>
                    <a:pt x="3" y="0"/>
                  </a:cubicBezTo>
                  <a:cubicBezTo>
                    <a:pt x="1" y="0"/>
                    <a:pt x="0" y="1"/>
                    <a:pt x="0" y="3"/>
                  </a:cubicBezTo>
                </a:path>
              </a:pathLst>
            </a:custGeom>
            <a:solidFill>
              <a:schemeClr val="accent3"/>
            </a:solidFill>
            <a:ln>
              <a:noFill/>
            </a:ln>
          </p:spPr>
          <p:txBody>
            <a:bodyPr anchor="ctr"/>
            <a:lstStyle/>
            <a:p>
              <a:pPr algn="ctr"/>
              <a:endParaRPr sz="100"/>
            </a:p>
          </p:txBody>
        </p:sp>
        <p:sp>
          <p:nvSpPr>
            <p:cNvPr id="285" name="ïṩḷîḍé"/>
            <p:cNvSpPr/>
            <p:nvPr userDrawn="1">
              <p:custDataLst>
                <p:tags r:id="rId80"/>
              </p:custDataLst>
            </p:nvPr>
          </p:nvSpPr>
          <p:spPr bwMode="auto">
            <a:xfrm>
              <a:off x="11262456" y="2118894"/>
              <a:ext cx="78769" cy="15754"/>
            </a:xfrm>
            <a:custGeom>
              <a:avLst/>
              <a:gdLst>
                <a:gd name="T0" fmla="*/ 17 w 19"/>
                <a:gd name="T1" fmla="*/ 0 h 4"/>
                <a:gd name="T2" fmla="*/ 2 w 19"/>
                <a:gd name="T3" fmla="*/ 0 h 4"/>
                <a:gd name="T4" fmla="*/ 0 w 19"/>
                <a:gd name="T5" fmla="*/ 2 h 4"/>
                <a:gd name="T6" fmla="*/ 2 w 19"/>
                <a:gd name="T7" fmla="*/ 4 h 4"/>
                <a:gd name="T8" fmla="*/ 17 w 19"/>
                <a:gd name="T9" fmla="*/ 4 h 4"/>
                <a:gd name="T10" fmla="*/ 19 w 19"/>
                <a:gd name="T11" fmla="*/ 2 h 4"/>
                <a:gd name="T12" fmla="*/ 17 w 19"/>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9" h="4">
                  <a:moveTo>
                    <a:pt x="17" y="0"/>
                  </a:moveTo>
                  <a:cubicBezTo>
                    <a:pt x="2" y="0"/>
                    <a:pt x="2" y="0"/>
                    <a:pt x="2" y="0"/>
                  </a:cubicBezTo>
                  <a:cubicBezTo>
                    <a:pt x="1" y="0"/>
                    <a:pt x="0" y="1"/>
                    <a:pt x="0" y="2"/>
                  </a:cubicBezTo>
                  <a:cubicBezTo>
                    <a:pt x="0" y="3"/>
                    <a:pt x="1" y="4"/>
                    <a:pt x="2" y="4"/>
                  </a:cubicBezTo>
                  <a:cubicBezTo>
                    <a:pt x="17" y="4"/>
                    <a:pt x="17" y="4"/>
                    <a:pt x="17" y="4"/>
                  </a:cubicBezTo>
                  <a:cubicBezTo>
                    <a:pt x="19" y="4"/>
                    <a:pt x="19" y="3"/>
                    <a:pt x="19" y="2"/>
                  </a:cubicBezTo>
                  <a:cubicBezTo>
                    <a:pt x="19" y="1"/>
                    <a:pt x="19" y="0"/>
                    <a:pt x="17" y="0"/>
                  </a:cubicBezTo>
                </a:path>
              </a:pathLst>
            </a:custGeom>
            <a:solidFill>
              <a:schemeClr val="accent3"/>
            </a:solidFill>
            <a:ln>
              <a:noFill/>
            </a:ln>
          </p:spPr>
          <p:txBody>
            <a:bodyPr anchor="ctr"/>
            <a:lstStyle/>
            <a:p>
              <a:pPr algn="ctr"/>
              <a:endParaRPr sz="100"/>
            </a:p>
          </p:txBody>
        </p:sp>
      </p:grpSp>
      <p:grpSp>
        <p:nvGrpSpPr>
          <p:cNvPr id="286" name="组合 285"/>
          <p:cNvGrpSpPr/>
          <p:nvPr userDrawn="1">
            <p:custDataLst>
              <p:tags r:id="rId19"/>
            </p:custDataLst>
          </p:nvPr>
        </p:nvGrpSpPr>
        <p:grpSpPr>
          <a:xfrm>
            <a:off x="8600442" y="3327509"/>
            <a:ext cx="62031" cy="62031"/>
            <a:chOff x="11321294" y="4349666"/>
            <a:chExt cx="79484" cy="79484"/>
          </a:xfrm>
          <a:solidFill>
            <a:schemeClr val="accent1">
              <a:lumMod val="20000"/>
              <a:lumOff val="80000"/>
            </a:schemeClr>
          </a:solidFill>
        </p:grpSpPr>
        <p:sp>
          <p:nvSpPr>
            <p:cNvPr id="333" name="íṧ1íḑé"/>
            <p:cNvSpPr/>
            <p:nvPr>
              <p:custDataLst>
                <p:tags r:id="rId40"/>
              </p:custDataLst>
            </p:nvPr>
          </p:nvSpPr>
          <p:spPr bwMode="auto">
            <a:xfrm>
              <a:off x="11353467" y="4349666"/>
              <a:ext cx="15140" cy="79484"/>
            </a:xfrm>
            <a:custGeom>
              <a:avLst/>
              <a:gdLst>
                <a:gd name="T0" fmla="*/ 0 w 4"/>
                <a:gd name="T1" fmla="*/ 3 h 20"/>
                <a:gd name="T2" fmla="*/ 0 w 4"/>
                <a:gd name="T3" fmla="*/ 18 h 20"/>
                <a:gd name="T4" fmla="*/ 2 w 4"/>
                <a:gd name="T5" fmla="*/ 20 h 20"/>
                <a:gd name="T6" fmla="*/ 4 w 4"/>
                <a:gd name="T7" fmla="*/ 18 h 20"/>
                <a:gd name="T8" fmla="*/ 4 w 4"/>
                <a:gd name="T9" fmla="*/ 3 h 20"/>
                <a:gd name="T10" fmla="*/ 2 w 4"/>
                <a:gd name="T11" fmla="*/ 0 h 20"/>
                <a:gd name="T12" fmla="*/ 0 w 4"/>
                <a:gd name="T13" fmla="*/ 3 h 20"/>
              </a:gdLst>
              <a:ahLst/>
              <a:cxnLst>
                <a:cxn ang="0">
                  <a:pos x="T0" y="T1"/>
                </a:cxn>
                <a:cxn ang="0">
                  <a:pos x="T2" y="T3"/>
                </a:cxn>
                <a:cxn ang="0">
                  <a:pos x="T4" y="T5"/>
                </a:cxn>
                <a:cxn ang="0">
                  <a:pos x="T6" y="T7"/>
                </a:cxn>
                <a:cxn ang="0">
                  <a:pos x="T8" y="T9"/>
                </a:cxn>
                <a:cxn ang="0">
                  <a:pos x="T10" y="T11"/>
                </a:cxn>
                <a:cxn ang="0">
                  <a:pos x="T12" y="T13"/>
                </a:cxn>
              </a:cxnLst>
              <a:rect l="0" t="0" r="r" b="b"/>
              <a:pathLst>
                <a:path w="4" h="20">
                  <a:moveTo>
                    <a:pt x="0" y="3"/>
                  </a:moveTo>
                  <a:cubicBezTo>
                    <a:pt x="0" y="18"/>
                    <a:pt x="0" y="18"/>
                    <a:pt x="0" y="18"/>
                  </a:cubicBezTo>
                  <a:cubicBezTo>
                    <a:pt x="0" y="19"/>
                    <a:pt x="1" y="20"/>
                    <a:pt x="2" y="20"/>
                  </a:cubicBezTo>
                  <a:cubicBezTo>
                    <a:pt x="4" y="20"/>
                    <a:pt x="4" y="19"/>
                    <a:pt x="4" y="18"/>
                  </a:cubicBezTo>
                  <a:cubicBezTo>
                    <a:pt x="4" y="3"/>
                    <a:pt x="4" y="3"/>
                    <a:pt x="4" y="3"/>
                  </a:cubicBezTo>
                  <a:cubicBezTo>
                    <a:pt x="4" y="1"/>
                    <a:pt x="4" y="0"/>
                    <a:pt x="2" y="0"/>
                  </a:cubicBezTo>
                  <a:cubicBezTo>
                    <a:pt x="1" y="0"/>
                    <a:pt x="0" y="1"/>
                    <a:pt x="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34" name="iṡľíḑê"/>
            <p:cNvSpPr/>
            <p:nvPr>
              <p:custDataLst>
                <p:tags r:id="rId41"/>
              </p:custDataLst>
            </p:nvPr>
          </p:nvSpPr>
          <p:spPr bwMode="auto">
            <a:xfrm>
              <a:off x="11321294" y="4381838"/>
              <a:ext cx="79484" cy="15140"/>
            </a:xfrm>
            <a:custGeom>
              <a:avLst/>
              <a:gdLst>
                <a:gd name="T0" fmla="*/ 18 w 20"/>
                <a:gd name="T1" fmla="*/ 0 h 4"/>
                <a:gd name="T2" fmla="*/ 3 w 20"/>
                <a:gd name="T3" fmla="*/ 0 h 4"/>
                <a:gd name="T4" fmla="*/ 0 w 20"/>
                <a:gd name="T5" fmla="*/ 2 h 4"/>
                <a:gd name="T6" fmla="*/ 3 w 20"/>
                <a:gd name="T7" fmla="*/ 4 h 4"/>
                <a:gd name="T8" fmla="*/ 18 w 20"/>
                <a:gd name="T9" fmla="*/ 4 h 4"/>
                <a:gd name="T10" fmla="*/ 20 w 20"/>
                <a:gd name="T11" fmla="*/ 2 h 4"/>
                <a:gd name="T12" fmla="*/ 18 w 2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0" h="4">
                  <a:moveTo>
                    <a:pt x="18" y="0"/>
                  </a:moveTo>
                  <a:cubicBezTo>
                    <a:pt x="3" y="0"/>
                    <a:pt x="3" y="0"/>
                    <a:pt x="3" y="0"/>
                  </a:cubicBezTo>
                  <a:cubicBezTo>
                    <a:pt x="1" y="0"/>
                    <a:pt x="0" y="1"/>
                    <a:pt x="0" y="2"/>
                  </a:cubicBezTo>
                  <a:cubicBezTo>
                    <a:pt x="0" y="4"/>
                    <a:pt x="1" y="4"/>
                    <a:pt x="3" y="4"/>
                  </a:cubicBezTo>
                  <a:cubicBezTo>
                    <a:pt x="18" y="4"/>
                    <a:pt x="18" y="4"/>
                    <a:pt x="18" y="4"/>
                  </a:cubicBezTo>
                  <a:cubicBezTo>
                    <a:pt x="19" y="4"/>
                    <a:pt x="20" y="4"/>
                    <a:pt x="20" y="2"/>
                  </a:cubicBezTo>
                  <a:cubicBezTo>
                    <a:pt x="20" y="1"/>
                    <a:pt x="19"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sp>
        <p:nvSpPr>
          <p:cNvPr id="289" name="îšľïḍé"/>
          <p:cNvSpPr/>
          <p:nvPr userDrawn="1">
            <p:custDataLst>
              <p:tags r:id="rId20"/>
            </p:custDataLst>
          </p:nvPr>
        </p:nvSpPr>
        <p:spPr bwMode="auto">
          <a:xfrm>
            <a:off x="5190228" y="2885909"/>
            <a:ext cx="11816" cy="62031"/>
          </a:xfrm>
          <a:custGeom>
            <a:avLst/>
            <a:gdLst>
              <a:gd name="T0" fmla="*/ 0 w 4"/>
              <a:gd name="T1" fmla="*/ 2 h 20"/>
              <a:gd name="T2" fmla="*/ 0 w 4"/>
              <a:gd name="T3" fmla="*/ 18 h 20"/>
              <a:gd name="T4" fmla="*/ 2 w 4"/>
              <a:gd name="T5" fmla="*/ 20 h 20"/>
              <a:gd name="T6" fmla="*/ 4 w 4"/>
              <a:gd name="T7" fmla="*/ 18 h 20"/>
              <a:gd name="T8" fmla="*/ 4 w 4"/>
              <a:gd name="T9" fmla="*/ 2 h 20"/>
              <a:gd name="T10" fmla="*/ 2 w 4"/>
              <a:gd name="T11" fmla="*/ 0 h 20"/>
              <a:gd name="T12" fmla="*/ 0 w 4"/>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4" h="20">
                <a:moveTo>
                  <a:pt x="0" y="2"/>
                </a:moveTo>
                <a:cubicBezTo>
                  <a:pt x="0" y="18"/>
                  <a:pt x="0" y="18"/>
                  <a:pt x="0" y="18"/>
                </a:cubicBezTo>
                <a:cubicBezTo>
                  <a:pt x="0" y="19"/>
                  <a:pt x="1" y="20"/>
                  <a:pt x="2" y="20"/>
                </a:cubicBezTo>
                <a:cubicBezTo>
                  <a:pt x="3" y="20"/>
                  <a:pt x="4" y="19"/>
                  <a:pt x="4" y="18"/>
                </a:cubicBezTo>
                <a:cubicBezTo>
                  <a:pt x="4" y="2"/>
                  <a:pt x="4" y="2"/>
                  <a:pt x="4" y="2"/>
                </a:cubicBezTo>
                <a:cubicBezTo>
                  <a:pt x="4" y="1"/>
                  <a:pt x="3" y="0"/>
                  <a:pt x="2" y="0"/>
                </a:cubicBezTo>
                <a:cubicBezTo>
                  <a:pt x="1" y="0"/>
                  <a:pt x="0" y="1"/>
                  <a:pt x="0" y="2"/>
                </a:cubicBezTo>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90" name="iṩḷíḓê"/>
          <p:cNvSpPr/>
          <p:nvPr userDrawn="1">
            <p:custDataLst>
              <p:tags r:id="rId21"/>
            </p:custDataLst>
          </p:nvPr>
        </p:nvSpPr>
        <p:spPr bwMode="auto">
          <a:xfrm>
            <a:off x="5165120" y="2911017"/>
            <a:ext cx="62031" cy="11816"/>
          </a:xfrm>
          <a:custGeom>
            <a:avLst/>
            <a:gdLst>
              <a:gd name="T0" fmla="*/ 18 w 20"/>
              <a:gd name="T1" fmla="*/ 0 h 4"/>
              <a:gd name="T2" fmla="*/ 2 w 20"/>
              <a:gd name="T3" fmla="*/ 0 h 4"/>
              <a:gd name="T4" fmla="*/ 0 w 20"/>
              <a:gd name="T5" fmla="*/ 2 h 4"/>
              <a:gd name="T6" fmla="*/ 2 w 20"/>
              <a:gd name="T7" fmla="*/ 4 h 4"/>
              <a:gd name="T8" fmla="*/ 18 w 20"/>
              <a:gd name="T9" fmla="*/ 4 h 4"/>
              <a:gd name="T10" fmla="*/ 20 w 20"/>
              <a:gd name="T11" fmla="*/ 2 h 4"/>
              <a:gd name="T12" fmla="*/ 18 w 2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0" h="4">
                <a:moveTo>
                  <a:pt x="18" y="0"/>
                </a:moveTo>
                <a:cubicBezTo>
                  <a:pt x="2" y="0"/>
                  <a:pt x="2" y="0"/>
                  <a:pt x="2" y="0"/>
                </a:cubicBezTo>
                <a:cubicBezTo>
                  <a:pt x="1" y="0"/>
                  <a:pt x="0" y="1"/>
                  <a:pt x="0" y="2"/>
                </a:cubicBezTo>
                <a:cubicBezTo>
                  <a:pt x="0" y="3"/>
                  <a:pt x="1" y="4"/>
                  <a:pt x="2" y="4"/>
                </a:cubicBezTo>
                <a:cubicBezTo>
                  <a:pt x="18" y="4"/>
                  <a:pt x="18" y="4"/>
                  <a:pt x="18" y="4"/>
                </a:cubicBezTo>
                <a:cubicBezTo>
                  <a:pt x="19" y="4"/>
                  <a:pt x="20" y="3"/>
                  <a:pt x="20" y="2"/>
                </a:cubicBezTo>
                <a:cubicBezTo>
                  <a:pt x="20" y="1"/>
                  <a:pt x="19" y="0"/>
                  <a:pt x="18" y="0"/>
                </a:cubicBezTo>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1" name="iṡlïḑe"/>
          <p:cNvSpPr/>
          <p:nvPr userDrawn="1">
            <p:custDataLst>
              <p:tags r:id="rId22"/>
            </p:custDataLst>
          </p:nvPr>
        </p:nvSpPr>
        <p:spPr bwMode="auto">
          <a:xfrm>
            <a:off x="5763005" y="1757450"/>
            <a:ext cx="140487" cy="140487"/>
          </a:xfrm>
          <a:custGeom>
            <a:avLst/>
            <a:gdLst>
              <a:gd name="T0" fmla="*/ 23 w 25"/>
              <a:gd name="T1" fmla="*/ 12 h 25"/>
              <a:gd name="T2" fmla="*/ 21 w 25"/>
              <a:gd name="T3" fmla="*/ 12 h 25"/>
              <a:gd name="T4" fmla="*/ 13 w 25"/>
              <a:gd name="T5" fmla="*/ 21 h 25"/>
              <a:gd name="T6" fmla="*/ 4 w 25"/>
              <a:gd name="T7" fmla="*/ 12 h 25"/>
              <a:gd name="T8" fmla="*/ 13 w 25"/>
              <a:gd name="T9" fmla="*/ 4 h 25"/>
              <a:gd name="T10" fmla="*/ 21 w 25"/>
              <a:gd name="T11" fmla="*/ 12 h 25"/>
              <a:gd name="T12" fmla="*/ 23 w 25"/>
              <a:gd name="T13" fmla="*/ 12 h 25"/>
              <a:gd name="T14" fmla="*/ 25 w 25"/>
              <a:gd name="T15" fmla="*/ 12 h 25"/>
              <a:gd name="T16" fmla="*/ 13 w 25"/>
              <a:gd name="T17" fmla="*/ 0 h 25"/>
              <a:gd name="T18" fmla="*/ 0 w 25"/>
              <a:gd name="T19" fmla="*/ 12 h 25"/>
              <a:gd name="T20" fmla="*/ 13 w 25"/>
              <a:gd name="T21" fmla="*/ 25 h 25"/>
              <a:gd name="T22" fmla="*/ 25 w 25"/>
              <a:gd name="T23" fmla="*/ 12 h 25"/>
              <a:gd name="T24" fmla="*/ 23 w 25"/>
              <a:gd name="T2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2"/>
                </a:moveTo>
                <a:cubicBezTo>
                  <a:pt x="21" y="12"/>
                  <a:pt x="21" y="12"/>
                  <a:pt x="21" y="12"/>
                </a:cubicBezTo>
                <a:cubicBezTo>
                  <a:pt x="21" y="17"/>
                  <a:pt x="18" y="21"/>
                  <a:pt x="13" y="21"/>
                </a:cubicBezTo>
                <a:cubicBezTo>
                  <a:pt x="8" y="21"/>
                  <a:pt x="4" y="17"/>
                  <a:pt x="4" y="12"/>
                </a:cubicBezTo>
                <a:cubicBezTo>
                  <a:pt x="4" y="8"/>
                  <a:pt x="8" y="4"/>
                  <a:pt x="13" y="4"/>
                </a:cubicBezTo>
                <a:cubicBezTo>
                  <a:pt x="18" y="4"/>
                  <a:pt x="21" y="8"/>
                  <a:pt x="21" y="12"/>
                </a:cubicBezTo>
                <a:cubicBezTo>
                  <a:pt x="23" y="12"/>
                  <a:pt x="23" y="12"/>
                  <a:pt x="23" y="12"/>
                </a:cubicBezTo>
                <a:cubicBezTo>
                  <a:pt x="25" y="12"/>
                  <a:pt x="25" y="12"/>
                  <a:pt x="25" y="12"/>
                </a:cubicBezTo>
                <a:cubicBezTo>
                  <a:pt x="25" y="5"/>
                  <a:pt x="20" y="0"/>
                  <a:pt x="13" y="0"/>
                </a:cubicBezTo>
                <a:cubicBezTo>
                  <a:pt x="6" y="0"/>
                  <a:pt x="0" y="5"/>
                  <a:pt x="0" y="12"/>
                </a:cubicBezTo>
                <a:cubicBezTo>
                  <a:pt x="0" y="19"/>
                  <a:pt x="6" y="25"/>
                  <a:pt x="13" y="25"/>
                </a:cubicBezTo>
                <a:cubicBezTo>
                  <a:pt x="20" y="25"/>
                  <a:pt x="25" y="19"/>
                  <a:pt x="25" y="12"/>
                </a:cubicBezTo>
                <a:lnTo>
                  <a:pt x="23" y="12"/>
                </a:lnTo>
                <a:close/>
              </a:path>
            </a:pathLst>
          </a:custGeom>
          <a:solidFill>
            <a:schemeClr val="accent1">
              <a:lumMod val="60000"/>
              <a:lumOff val="40000"/>
            </a:schemeClr>
          </a:solidFill>
          <a:ln>
            <a:noFill/>
          </a:ln>
        </p:spPr>
        <p:txBody>
          <a:bodyPr anchor="ctr"/>
          <a:lstStyle/>
          <a:p>
            <a:pPr algn="ctr"/>
            <a:endParaRPr sz="100"/>
          </a:p>
        </p:txBody>
      </p:sp>
      <p:grpSp>
        <p:nvGrpSpPr>
          <p:cNvPr id="14" name="组合 13"/>
          <p:cNvGrpSpPr/>
          <p:nvPr userDrawn="1">
            <p:custDataLst>
              <p:tags r:id="rId23"/>
            </p:custDataLst>
          </p:nvPr>
        </p:nvGrpSpPr>
        <p:grpSpPr>
          <a:xfrm>
            <a:off x="2401439" y="3431152"/>
            <a:ext cx="59613" cy="59613"/>
            <a:chOff x="11321294" y="4349666"/>
            <a:chExt cx="79484" cy="79484"/>
          </a:xfrm>
        </p:grpSpPr>
        <p:sp>
          <p:nvSpPr>
            <p:cNvPr id="337" name="í$ľîḓè"/>
            <p:cNvSpPr/>
            <p:nvPr>
              <p:custDataLst>
                <p:tags r:id="rId38"/>
              </p:custDataLst>
            </p:nvPr>
          </p:nvSpPr>
          <p:spPr bwMode="auto">
            <a:xfrm>
              <a:off x="11353467" y="4349666"/>
              <a:ext cx="15140" cy="79484"/>
            </a:xfrm>
            <a:custGeom>
              <a:avLst/>
              <a:gdLst>
                <a:gd name="T0" fmla="*/ 0 w 4"/>
                <a:gd name="T1" fmla="*/ 3 h 20"/>
                <a:gd name="T2" fmla="*/ 0 w 4"/>
                <a:gd name="T3" fmla="*/ 18 h 20"/>
                <a:gd name="T4" fmla="*/ 2 w 4"/>
                <a:gd name="T5" fmla="*/ 20 h 20"/>
                <a:gd name="T6" fmla="*/ 4 w 4"/>
                <a:gd name="T7" fmla="*/ 18 h 20"/>
                <a:gd name="T8" fmla="*/ 4 w 4"/>
                <a:gd name="T9" fmla="*/ 3 h 20"/>
                <a:gd name="T10" fmla="*/ 2 w 4"/>
                <a:gd name="T11" fmla="*/ 0 h 20"/>
                <a:gd name="T12" fmla="*/ 0 w 4"/>
                <a:gd name="T13" fmla="*/ 3 h 20"/>
              </a:gdLst>
              <a:ahLst/>
              <a:cxnLst>
                <a:cxn ang="0">
                  <a:pos x="T0" y="T1"/>
                </a:cxn>
                <a:cxn ang="0">
                  <a:pos x="T2" y="T3"/>
                </a:cxn>
                <a:cxn ang="0">
                  <a:pos x="T4" y="T5"/>
                </a:cxn>
                <a:cxn ang="0">
                  <a:pos x="T6" y="T7"/>
                </a:cxn>
                <a:cxn ang="0">
                  <a:pos x="T8" y="T9"/>
                </a:cxn>
                <a:cxn ang="0">
                  <a:pos x="T10" y="T11"/>
                </a:cxn>
                <a:cxn ang="0">
                  <a:pos x="T12" y="T13"/>
                </a:cxn>
              </a:cxnLst>
              <a:rect l="0" t="0" r="r" b="b"/>
              <a:pathLst>
                <a:path w="4" h="20">
                  <a:moveTo>
                    <a:pt x="0" y="3"/>
                  </a:moveTo>
                  <a:cubicBezTo>
                    <a:pt x="0" y="18"/>
                    <a:pt x="0" y="18"/>
                    <a:pt x="0" y="18"/>
                  </a:cubicBezTo>
                  <a:cubicBezTo>
                    <a:pt x="0" y="19"/>
                    <a:pt x="1" y="20"/>
                    <a:pt x="2" y="20"/>
                  </a:cubicBezTo>
                  <a:cubicBezTo>
                    <a:pt x="4" y="20"/>
                    <a:pt x="4" y="19"/>
                    <a:pt x="4" y="18"/>
                  </a:cubicBezTo>
                  <a:cubicBezTo>
                    <a:pt x="4" y="3"/>
                    <a:pt x="4" y="3"/>
                    <a:pt x="4" y="3"/>
                  </a:cubicBezTo>
                  <a:cubicBezTo>
                    <a:pt x="4" y="1"/>
                    <a:pt x="4" y="0"/>
                    <a:pt x="2" y="0"/>
                  </a:cubicBezTo>
                  <a:cubicBezTo>
                    <a:pt x="1" y="0"/>
                    <a:pt x="0" y="1"/>
                    <a:pt x="0" y="3"/>
                  </a:cubicBezTo>
                </a:path>
              </a:pathLst>
            </a:custGeom>
            <a:solidFill>
              <a:srgbClr val="D3BB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38" name="îśḷïḑê"/>
            <p:cNvSpPr/>
            <p:nvPr>
              <p:custDataLst>
                <p:tags r:id="rId39"/>
              </p:custDataLst>
            </p:nvPr>
          </p:nvSpPr>
          <p:spPr bwMode="auto">
            <a:xfrm>
              <a:off x="11321294" y="4381838"/>
              <a:ext cx="79484" cy="15140"/>
            </a:xfrm>
            <a:custGeom>
              <a:avLst/>
              <a:gdLst>
                <a:gd name="T0" fmla="*/ 18 w 20"/>
                <a:gd name="T1" fmla="*/ 0 h 4"/>
                <a:gd name="T2" fmla="*/ 3 w 20"/>
                <a:gd name="T3" fmla="*/ 0 h 4"/>
                <a:gd name="T4" fmla="*/ 0 w 20"/>
                <a:gd name="T5" fmla="*/ 2 h 4"/>
                <a:gd name="T6" fmla="*/ 3 w 20"/>
                <a:gd name="T7" fmla="*/ 4 h 4"/>
                <a:gd name="T8" fmla="*/ 18 w 20"/>
                <a:gd name="T9" fmla="*/ 4 h 4"/>
                <a:gd name="T10" fmla="*/ 20 w 20"/>
                <a:gd name="T11" fmla="*/ 2 h 4"/>
                <a:gd name="T12" fmla="*/ 18 w 2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0" h="4">
                  <a:moveTo>
                    <a:pt x="18" y="0"/>
                  </a:moveTo>
                  <a:cubicBezTo>
                    <a:pt x="3" y="0"/>
                    <a:pt x="3" y="0"/>
                    <a:pt x="3" y="0"/>
                  </a:cubicBezTo>
                  <a:cubicBezTo>
                    <a:pt x="1" y="0"/>
                    <a:pt x="0" y="1"/>
                    <a:pt x="0" y="2"/>
                  </a:cubicBezTo>
                  <a:cubicBezTo>
                    <a:pt x="0" y="4"/>
                    <a:pt x="1" y="4"/>
                    <a:pt x="3" y="4"/>
                  </a:cubicBezTo>
                  <a:cubicBezTo>
                    <a:pt x="18" y="4"/>
                    <a:pt x="18" y="4"/>
                    <a:pt x="18" y="4"/>
                  </a:cubicBezTo>
                  <a:cubicBezTo>
                    <a:pt x="19" y="4"/>
                    <a:pt x="20" y="4"/>
                    <a:pt x="20" y="2"/>
                  </a:cubicBezTo>
                  <a:cubicBezTo>
                    <a:pt x="20" y="1"/>
                    <a:pt x="19" y="0"/>
                    <a:pt x="18" y="0"/>
                  </a:cubicBezTo>
                </a:path>
              </a:pathLst>
            </a:custGeom>
            <a:solidFill>
              <a:srgbClr val="D3BB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sp>
        <p:nvSpPr>
          <p:cNvPr id="9801" name="副标题 9800"/>
          <p:cNvSpPr>
            <a:spLocks noGrp="1"/>
          </p:cNvSpPr>
          <p:nvPr userDrawn="1">
            <p:ph type="subTitle" idx="1"/>
            <p:custDataLst>
              <p:tags r:id="rId24"/>
            </p:custDataLst>
          </p:nvPr>
        </p:nvSpPr>
        <p:spPr>
          <a:xfrm>
            <a:off x="504824" y="2849914"/>
            <a:ext cx="2458295" cy="286764"/>
          </a:xfrm>
          <a:prstGeom prst="roundRect">
            <a:avLst>
              <a:gd name="adj" fmla="val 39088"/>
            </a:avLst>
          </a:prstGeom>
          <a:solidFill>
            <a:schemeClr val="accent2"/>
          </a:solidFill>
        </p:spPr>
        <p:txBody>
          <a:bodyPr anchor="t">
            <a:normAutofit/>
          </a:bodyPr>
          <a:lstStyle>
            <a:lvl1pPr marL="0" indent="0" algn="l">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3865" indent="0" algn="ctr">
              <a:buNone/>
              <a:defRPr sz="1200"/>
            </a:lvl6pPr>
            <a:lvl7pPr marL="2056765" indent="0" algn="ctr">
              <a:buNone/>
              <a:defRPr sz="1200"/>
            </a:lvl7pPr>
            <a:lvl8pPr marL="2399665" indent="0" algn="ctr">
              <a:buNone/>
              <a:defRPr sz="1200"/>
            </a:lvl8pPr>
            <a:lvl9pPr marL="2741930" indent="0" algn="ctr">
              <a:buNone/>
              <a:defRPr sz="1200"/>
            </a:lvl9pPr>
          </a:lstStyle>
          <a:p>
            <a:r>
              <a:rPr lang="en-US"/>
              <a:t>Click to edit Master subtitle style</a:t>
            </a:r>
          </a:p>
        </p:txBody>
      </p:sp>
      <p:sp>
        <p:nvSpPr>
          <p:cNvPr id="9802" name="标题 9801"/>
          <p:cNvSpPr>
            <a:spLocks noGrp="1"/>
          </p:cNvSpPr>
          <p:nvPr userDrawn="1">
            <p:ph type="ctrTitle"/>
            <p:custDataLst>
              <p:tags r:id="rId25"/>
            </p:custDataLst>
          </p:nvPr>
        </p:nvSpPr>
        <p:spPr>
          <a:xfrm>
            <a:off x="504824" y="1911478"/>
            <a:ext cx="4724250" cy="938436"/>
          </a:xfrm>
          <a:prstGeom prst="rect">
            <a:avLst/>
          </a:prstGeom>
        </p:spPr>
        <p:txBody>
          <a:bodyPr anchor="b">
            <a:normAutofit/>
          </a:bodyPr>
          <a:lstStyle>
            <a:lvl1pPr algn="l">
              <a:defRPr sz="3000">
                <a:solidFill>
                  <a:schemeClr val="bg1"/>
                </a:solidFill>
              </a:defRPr>
            </a:lvl1pPr>
          </a:lstStyle>
          <a:p>
            <a:r>
              <a:rPr lang="en-US"/>
              <a:t>Click to edit Master title style</a:t>
            </a:r>
            <a:endParaRPr lang="zh-CN" altLang="en-US"/>
          </a:p>
        </p:txBody>
      </p:sp>
      <p:sp>
        <p:nvSpPr>
          <p:cNvPr id="12" name="文本占位符 11"/>
          <p:cNvSpPr>
            <a:spLocks noGrp="1"/>
          </p:cNvSpPr>
          <p:nvPr userDrawn="1">
            <p:ph type="body" sz="quarter" idx="10" hasCustomPrompt="1"/>
            <p:custDataLst>
              <p:tags r:id="rId26"/>
            </p:custDataLst>
          </p:nvPr>
        </p:nvSpPr>
        <p:spPr>
          <a:xfrm>
            <a:off x="504824" y="4023182"/>
            <a:ext cx="4187679" cy="199965"/>
          </a:xfrm>
        </p:spPr>
        <p:txBody>
          <a:bodyPr vert="horz" anchor="ctr">
            <a:noAutofit/>
          </a:bodyPr>
          <a:lstStyle>
            <a:lvl1pPr marL="0" indent="0" algn="l">
              <a:buNone/>
              <a:defRPr sz="1050" b="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ltLang="zh-CN"/>
              <a:t>Signature</a:t>
            </a:r>
          </a:p>
        </p:txBody>
      </p:sp>
      <p:sp>
        <p:nvSpPr>
          <p:cNvPr id="13" name="文本占位符 12"/>
          <p:cNvSpPr>
            <a:spLocks noGrp="1"/>
          </p:cNvSpPr>
          <p:nvPr userDrawn="1">
            <p:ph type="body" sz="quarter" idx="11" hasCustomPrompt="1"/>
            <p:custDataLst>
              <p:tags r:id="rId27"/>
            </p:custDataLst>
          </p:nvPr>
        </p:nvSpPr>
        <p:spPr>
          <a:xfrm>
            <a:off x="504824" y="4245385"/>
            <a:ext cx="4187679" cy="199965"/>
          </a:xfrm>
        </p:spPr>
        <p:txBody>
          <a:bodyPr vert="horz" anchor="ctr">
            <a:noAutofit/>
          </a:bodyPr>
          <a:lstStyle>
            <a:lvl1pPr marL="0" indent="0" algn="l">
              <a:buNone/>
              <a:defRPr sz="1050" b="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ltLang="zh-CN"/>
              <a:t>Date</a:t>
            </a:r>
            <a:endParaRPr lang="zh-CN" altLang="en-US"/>
          </a:p>
        </p:txBody>
      </p:sp>
      <p:grpSp>
        <p:nvGrpSpPr>
          <p:cNvPr id="16" name="组合 15"/>
          <p:cNvGrpSpPr/>
          <p:nvPr userDrawn="1">
            <p:custDataLst>
              <p:tags r:id="rId28"/>
            </p:custDataLst>
          </p:nvPr>
        </p:nvGrpSpPr>
        <p:grpSpPr>
          <a:xfrm>
            <a:off x="6051322" y="986008"/>
            <a:ext cx="1768201" cy="3121289"/>
            <a:chOff x="6797781" y="4159016"/>
            <a:chExt cx="2111137" cy="3946505"/>
          </a:xfrm>
        </p:grpSpPr>
        <p:sp>
          <p:nvSpPr>
            <p:cNvPr id="42" name="iŝ1ïḍe"/>
            <p:cNvSpPr/>
            <p:nvPr>
              <p:custDataLst>
                <p:tags r:id="rId29"/>
              </p:custDataLst>
            </p:nvPr>
          </p:nvSpPr>
          <p:spPr bwMode="auto">
            <a:xfrm>
              <a:off x="6962316" y="4159016"/>
              <a:ext cx="1946602" cy="3946505"/>
            </a:xfrm>
            <a:custGeom>
              <a:avLst/>
              <a:gdLst>
                <a:gd name="T0" fmla="*/ 404 w 404"/>
                <a:gd name="T1" fmla="*/ 59 h 820"/>
                <a:gd name="T2" fmla="*/ 404 w 404"/>
                <a:gd name="T3" fmla="*/ 761 h 820"/>
                <a:gd name="T4" fmla="*/ 346 w 404"/>
                <a:gd name="T5" fmla="*/ 820 h 820"/>
                <a:gd name="T6" fmla="*/ 58 w 404"/>
                <a:gd name="T7" fmla="*/ 820 h 820"/>
                <a:gd name="T8" fmla="*/ 0 w 404"/>
                <a:gd name="T9" fmla="*/ 761 h 820"/>
                <a:gd name="T10" fmla="*/ 0 w 404"/>
                <a:gd name="T11" fmla="*/ 59 h 820"/>
                <a:gd name="T12" fmla="*/ 58 w 404"/>
                <a:gd name="T13" fmla="*/ 0 h 820"/>
                <a:gd name="T14" fmla="*/ 346 w 404"/>
                <a:gd name="T15" fmla="*/ 0 h 820"/>
                <a:gd name="T16" fmla="*/ 404 w 404"/>
                <a:gd name="T17" fmla="*/ 59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820">
                  <a:moveTo>
                    <a:pt x="404" y="59"/>
                  </a:moveTo>
                  <a:cubicBezTo>
                    <a:pt x="404" y="761"/>
                    <a:pt x="404" y="761"/>
                    <a:pt x="404" y="761"/>
                  </a:cubicBezTo>
                  <a:cubicBezTo>
                    <a:pt x="404" y="794"/>
                    <a:pt x="378" y="820"/>
                    <a:pt x="346" y="820"/>
                  </a:cubicBezTo>
                  <a:cubicBezTo>
                    <a:pt x="58" y="820"/>
                    <a:pt x="58" y="820"/>
                    <a:pt x="58" y="820"/>
                  </a:cubicBezTo>
                  <a:cubicBezTo>
                    <a:pt x="26" y="820"/>
                    <a:pt x="0" y="794"/>
                    <a:pt x="0" y="761"/>
                  </a:cubicBezTo>
                  <a:cubicBezTo>
                    <a:pt x="0" y="59"/>
                    <a:pt x="0" y="59"/>
                    <a:pt x="0" y="59"/>
                  </a:cubicBezTo>
                  <a:cubicBezTo>
                    <a:pt x="0" y="26"/>
                    <a:pt x="26" y="0"/>
                    <a:pt x="58" y="0"/>
                  </a:cubicBezTo>
                  <a:cubicBezTo>
                    <a:pt x="346" y="0"/>
                    <a:pt x="346" y="0"/>
                    <a:pt x="346" y="0"/>
                  </a:cubicBezTo>
                  <a:cubicBezTo>
                    <a:pt x="378" y="0"/>
                    <a:pt x="404" y="26"/>
                    <a:pt x="404" y="59"/>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43" name="ïṣḻíḓe"/>
            <p:cNvSpPr/>
            <p:nvPr>
              <p:custDataLst>
                <p:tags r:id="rId30"/>
              </p:custDataLst>
            </p:nvPr>
          </p:nvSpPr>
          <p:spPr bwMode="auto">
            <a:xfrm>
              <a:off x="6962316" y="4159016"/>
              <a:ext cx="1946602" cy="326752"/>
            </a:xfrm>
            <a:custGeom>
              <a:avLst/>
              <a:gdLst>
                <a:gd name="T0" fmla="*/ 404 w 404"/>
                <a:gd name="T1" fmla="*/ 59 h 68"/>
                <a:gd name="T2" fmla="*/ 404 w 404"/>
                <a:gd name="T3" fmla="*/ 68 h 68"/>
                <a:gd name="T4" fmla="*/ 0 w 404"/>
                <a:gd name="T5" fmla="*/ 68 h 68"/>
                <a:gd name="T6" fmla="*/ 0 w 404"/>
                <a:gd name="T7" fmla="*/ 59 h 68"/>
                <a:gd name="T8" fmla="*/ 58 w 404"/>
                <a:gd name="T9" fmla="*/ 0 h 68"/>
                <a:gd name="T10" fmla="*/ 346 w 404"/>
                <a:gd name="T11" fmla="*/ 0 h 68"/>
                <a:gd name="T12" fmla="*/ 404 w 404"/>
                <a:gd name="T13" fmla="*/ 59 h 68"/>
              </a:gdLst>
              <a:ahLst/>
              <a:cxnLst>
                <a:cxn ang="0">
                  <a:pos x="T0" y="T1"/>
                </a:cxn>
                <a:cxn ang="0">
                  <a:pos x="T2" y="T3"/>
                </a:cxn>
                <a:cxn ang="0">
                  <a:pos x="T4" y="T5"/>
                </a:cxn>
                <a:cxn ang="0">
                  <a:pos x="T6" y="T7"/>
                </a:cxn>
                <a:cxn ang="0">
                  <a:pos x="T8" y="T9"/>
                </a:cxn>
                <a:cxn ang="0">
                  <a:pos x="T10" y="T11"/>
                </a:cxn>
                <a:cxn ang="0">
                  <a:pos x="T12" y="T13"/>
                </a:cxn>
              </a:cxnLst>
              <a:rect l="0" t="0" r="r" b="b"/>
              <a:pathLst>
                <a:path w="403" h="68">
                  <a:moveTo>
                    <a:pt x="404" y="59"/>
                  </a:moveTo>
                  <a:cubicBezTo>
                    <a:pt x="404" y="68"/>
                    <a:pt x="404" y="68"/>
                    <a:pt x="404" y="68"/>
                  </a:cubicBezTo>
                  <a:cubicBezTo>
                    <a:pt x="0" y="68"/>
                    <a:pt x="0" y="68"/>
                    <a:pt x="0" y="68"/>
                  </a:cubicBezTo>
                  <a:cubicBezTo>
                    <a:pt x="0" y="59"/>
                    <a:pt x="0" y="59"/>
                    <a:pt x="0" y="59"/>
                  </a:cubicBezTo>
                  <a:cubicBezTo>
                    <a:pt x="0" y="26"/>
                    <a:pt x="26" y="0"/>
                    <a:pt x="58" y="0"/>
                  </a:cubicBezTo>
                  <a:cubicBezTo>
                    <a:pt x="346" y="0"/>
                    <a:pt x="346" y="0"/>
                    <a:pt x="346" y="0"/>
                  </a:cubicBezTo>
                  <a:cubicBezTo>
                    <a:pt x="378" y="0"/>
                    <a:pt x="404" y="26"/>
                    <a:pt x="404" y="59"/>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nvGrpSpPr>
            <p:cNvPr id="9" name="组合 8"/>
            <p:cNvGrpSpPr/>
            <p:nvPr userDrawn="1">
              <p:custDataLst>
                <p:tags r:id="rId31"/>
              </p:custDataLst>
            </p:nvPr>
          </p:nvGrpSpPr>
          <p:grpSpPr>
            <a:xfrm>
              <a:off x="6797781" y="4270249"/>
              <a:ext cx="2063329" cy="3522103"/>
              <a:chOff x="6797781" y="4270249"/>
              <a:chExt cx="2063329" cy="3522103"/>
            </a:xfrm>
          </p:grpSpPr>
          <p:sp>
            <p:nvSpPr>
              <p:cNvPr id="37" name="í$1ïdè"/>
              <p:cNvSpPr/>
              <p:nvPr>
                <p:custDataLst>
                  <p:tags r:id="rId32"/>
                </p:custDataLst>
              </p:nvPr>
            </p:nvSpPr>
            <p:spPr bwMode="auto">
              <a:xfrm>
                <a:off x="6837178" y="5999018"/>
                <a:ext cx="9268" cy="13905"/>
              </a:xfrm>
              <a:custGeom>
                <a:avLst/>
                <a:gdLst>
                  <a:gd name="T0" fmla="*/ 1 w 2"/>
                  <a:gd name="T1" fmla="*/ 0 h 3"/>
                  <a:gd name="T2" fmla="*/ 0 w 2"/>
                  <a:gd name="T3" fmla="*/ 1 h 3"/>
                  <a:gd name="T4" fmla="*/ 0 w 2"/>
                  <a:gd name="T5" fmla="*/ 3 h 3"/>
                  <a:gd name="T6" fmla="*/ 1 w 2"/>
                  <a:gd name="T7" fmla="*/ 3 h 3"/>
                  <a:gd name="T8" fmla="*/ 2 w 2"/>
                  <a:gd name="T9" fmla="*/ 3 h 3"/>
                  <a:gd name="T10" fmla="*/ 2 w 2"/>
                  <a:gd name="T11" fmla="*/ 3 h 3"/>
                  <a:gd name="T12" fmla="*/ 1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0"/>
                    </a:moveTo>
                    <a:cubicBezTo>
                      <a:pt x="1" y="1"/>
                      <a:pt x="0" y="1"/>
                      <a:pt x="0" y="1"/>
                    </a:cubicBezTo>
                    <a:cubicBezTo>
                      <a:pt x="0" y="2"/>
                      <a:pt x="0" y="3"/>
                      <a:pt x="0" y="3"/>
                    </a:cubicBezTo>
                    <a:cubicBezTo>
                      <a:pt x="1" y="3"/>
                      <a:pt x="1" y="3"/>
                      <a:pt x="1" y="3"/>
                    </a:cubicBezTo>
                    <a:cubicBezTo>
                      <a:pt x="2" y="3"/>
                      <a:pt x="2" y="3"/>
                      <a:pt x="2" y="3"/>
                    </a:cubicBezTo>
                    <a:cubicBezTo>
                      <a:pt x="2" y="3"/>
                      <a:pt x="2" y="3"/>
                      <a:pt x="2" y="3"/>
                    </a:cubicBezTo>
                    <a:cubicBezTo>
                      <a:pt x="2" y="2"/>
                      <a:pt x="2" y="1"/>
                      <a:pt x="1"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9" name="iṣļïḓe"/>
              <p:cNvSpPr/>
              <p:nvPr>
                <p:custDataLst>
                  <p:tags r:id="rId33"/>
                </p:custDataLst>
              </p:nvPr>
            </p:nvSpPr>
            <p:spPr bwMode="auto">
              <a:xfrm>
                <a:off x="6797781" y="5920226"/>
                <a:ext cx="18539" cy="16222"/>
              </a:xfrm>
              <a:custGeom>
                <a:avLst/>
                <a:gdLst>
                  <a:gd name="T0" fmla="*/ 0 w 4"/>
                  <a:gd name="T1" fmla="*/ 0 h 3"/>
                  <a:gd name="T2" fmla="*/ 1 w 4"/>
                  <a:gd name="T3" fmla="*/ 3 h 3"/>
                  <a:gd name="T4" fmla="*/ 2 w 4"/>
                  <a:gd name="T5" fmla="*/ 3 h 3"/>
                  <a:gd name="T6" fmla="*/ 3 w 4"/>
                  <a:gd name="T7" fmla="*/ 3 h 3"/>
                  <a:gd name="T8" fmla="*/ 4 w 4"/>
                  <a:gd name="T9" fmla="*/ 3 h 3"/>
                  <a:gd name="T10" fmla="*/ 4 w 4"/>
                  <a:gd name="T11" fmla="*/ 2 h 3"/>
                  <a:gd name="T12" fmla="*/ 3 w 4"/>
                  <a:gd name="T13" fmla="*/ 1 h 3"/>
                  <a:gd name="T14" fmla="*/ 3 w 4"/>
                  <a:gd name="T15" fmla="*/ 1 h 3"/>
                  <a:gd name="T16" fmla="*/ 0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0" y="0"/>
                    </a:moveTo>
                    <a:cubicBezTo>
                      <a:pt x="1" y="1"/>
                      <a:pt x="1" y="2"/>
                      <a:pt x="1" y="3"/>
                    </a:cubicBezTo>
                    <a:cubicBezTo>
                      <a:pt x="2" y="3"/>
                      <a:pt x="2" y="3"/>
                      <a:pt x="2" y="3"/>
                    </a:cubicBezTo>
                    <a:cubicBezTo>
                      <a:pt x="3" y="3"/>
                      <a:pt x="3" y="3"/>
                      <a:pt x="3" y="3"/>
                    </a:cubicBezTo>
                    <a:cubicBezTo>
                      <a:pt x="3" y="3"/>
                      <a:pt x="3" y="3"/>
                      <a:pt x="4" y="3"/>
                    </a:cubicBezTo>
                    <a:cubicBezTo>
                      <a:pt x="4" y="3"/>
                      <a:pt x="4" y="3"/>
                      <a:pt x="4" y="2"/>
                    </a:cubicBezTo>
                    <a:cubicBezTo>
                      <a:pt x="4" y="2"/>
                      <a:pt x="3" y="2"/>
                      <a:pt x="3" y="1"/>
                    </a:cubicBezTo>
                    <a:cubicBezTo>
                      <a:pt x="3" y="1"/>
                      <a:pt x="3" y="1"/>
                      <a:pt x="3" y="1"/>
                    </a:cubicBezTo>
                    <a:cubicBezTo>
                      <a:pt x="2" y="1"/>
                      <a:pt x="1" y="0"/>
                      <a:pt x="0"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48" name="ï$1íḋe"/>
              <p:cNvSpPr/>
              <p:nvPr>
                <p:custDataLst>
                  <p:tags r:id="rId34"/>
                </p:custDataLst>
              </p:nvPr>
            </p:nvSpPr>
            <p:spPr bwMode="auto">
              <a:xfrm>
                <a:off x="7543980" y="4270249"/>
                <a:ext cx="111234" cy="11123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49" name="íṡ1idé"/>
              <p:cNvSpPr/>
              <p:nvPr>
                <p:custDataLst>
                  <p:tags r:id="rId35"/>
                </p:custDataLst>
              </p:nvPr>
            </p:nvSpPr>
            <p:spPr bwMode="auto">
              <a:xfrm>
                <a:off x="7722417" y="4298058"/>
                <a:ext cx="53299" cy="5329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50" name="ïsḷîďe"/>
              <p:cNvSpPr/>
              <p:nvPr>
                <p:custDataLst>
                  <p:tags r:id="rId36"/>
                </p:custDataLst>
              </p:nvPr>
            </p:nvSpPr>
            <p:spPr bwMode="auto">
              <a:xfrm>
                <a:off x="7842922" y="4288788"/>
                <a:ext cx="509825" cy="67205"/>
              </a:xfrm>
              <a:custGeom>
                <a:avLst/>
                <a:gdLst>
                  <a:gd name="T0" fmla="*/ 101 w 106"/>
                  <a:gd name="T1" fmla="*/ 14 h 14"/>
                  <a:gd name="T2" fmla="*/ 5 w 106"/>
                  <a:gd name="T3" fmla="*/ 14 h 14"/>
                  <a:gd name="T4" fmla="*/ 0 w 106"/>
                  <a:gd name="T5" fmla="*/ 9 h 14"/>
                  <a:gd name="T6" fmla="*/ 0 w 106"/>
                  <a:gd name="T7" fmla="*/ 6 h 14"/>
                  <a:gd name="T8" fmla="*/ 5 w 106"/>
                  <a:gd name="T9" fmla="*/ 0 h 14"/>
                  <a:gd name="T10" fmla="*/ 101 w 106"/>
                  <a:gd name="T11" fmla="*/ 0 h 14"/>
                  <a:gd name="T12" fmla="*/ 106 w 106"/>
                  <a:gd name="T13" fmla="*/ 6 h 14"/>
                  <a:gd name="T14" fmla="*/ 106 w 106"/>
                  <a:gd name="T15" fmla="*/ 9 h 14"/>
                  <a:gd name="T16" fmla="*/ 101 w 106"/>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4">
                    <a:moveTo>
                      <a:pt x="101" y="14"/>
                    </a:moveTo>
                    <a:cubicBezTo>
                      <a:pt x="5" y="14"/>
                      <a:pt x="5" y="14"/>
                      <a:pt x="5" y="14"/>
                    </a:cubicBezTo>
                    <a:cubicBezTo>
                      <a:pt x="2" y="14"/>
                      <a:pt x="0" y="12"/>
                      <a:pt x="0" y="9"/>
                    </a:cubicBezTo>
                    <a:cubicBezTo>
                      <a:pt x="0" y="6"/>
                      <a:pt x="0" y="6"/>
                      <a:pt x="0" y="6"/>
                    </a:cubicBezTo>
                    <a:cubicBezTo>
                      <a:pt x="0" y="3"/>
                      <a:pt x="2" y="0"/>
                      <a:pt x="5" y="0"/>
                    </a:cubicBezTo>
                    <a:cubicBezTo>
                      <a:pt x="101" y="0"/>
                      <a:pt x="101" y="0"/>
                      <a:pt x="101" y="0"/>
                    </a:cubicBezTo>
                    <a:cubicBezTo>
                      <a:pt x="104" y="0"/>
                      <a:pt x="106" y="3"/>
                      <a:pt x="106" y="6"/>
                    </a:cubicBezTo>
                    <a:cubicBezTo>
                      <a:pt x="106" y="9"/>
                      <a:pt x="106" y="9"/>
                      <a:pt x="106" y="9"/>
                    </a:cubicBezTo>
                    <a:cubicBezTo>
                      <a:pt x="106" y="12"/>
                      <a:pt x="104" y="14"/>
                      <a:pt x="101"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52" name="iSļíḍê"/>
              <p:cNvSpPr/>
              <p:nvPr userDrawn="1">
                <p:custDataLst>
                  <p:tags r:id="rId37"/>
                </p:custDataLst>
              </p:nvPr>
            </p:nvSpPr>
            <p:spPr bwMode="auto">
              <a:xfrm>
                <a:off x="7009519" y="4499349"/>
                <a:ext cx="1851591" cy="3293003"/>
              </a:xfrm>
              <a:prstGeom prst="rect">
                <a:avLst/>
              </a:prstGeom>
              <a:solidFill>
                <a:schemeClr val="bg1"/>
              </a:solidFill>
              <a:ln>
                <a:noFill/>
              </a:ln>
            </p:spPr>
            <p:txBody>
              <a:bodyPr anchor="ctr"/>
              <a:lstStyle/>
              <a:p>
                <a:pPr algn="ctr"/>
                <a:endParaRPr sz="100"/>
              </a:p>
            </p:txBody>
          </p:sp>
        </p:gr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00050"/>
            <a:ext cx="8229600" cy="685800"/>
          </a:xfrm>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日期占位符 3"/>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63AD1C7-A3F9-448D-B8D5-7F1B7F0EAFB7}"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5"/>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86E6E3F-DE49-4E0E-A5A3-F1E4A026BC28}"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3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p>
        </p:txBody>
      </p:sp>
      <p:sp>
        <p:nvSpPr>
          <p:cNvPr id="11" name="日期占位符 3"/>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285F728-9AD0-4657-AFEF-7041831DF043}"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5"/>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BB54561-B5DA-4266-BC9B-70322AC34FDE}"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00050"/>
            <a:ext cx="8229600" cy="685800"/>
          </a:xfrm>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57200" y="1200151"/>
            <a:ext cx="4038600" cy="33980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4" name="内容占位符 3"/>
          <p:cNvSpPr>
            <a:spLocks noGrp="1"/>
          </p:cNvSpPr>
          <p:nvPr>
            <p:ph sz="half" idx="2"/>
          </p:nvPr>
        </p:nvSpPr>
        <p:spPr>
          <a:xfrm>
            <a:off x="4648200" y="1200151"/>
            <a:ext cx="4038600" cy="33980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11" name="日期占位符 4"/>
          <p:cNvSpPr>
            <a:spLocks noGrp="1"/>
          </p:cNvSpPr>
          <p:nvPr>
            <p:ph type="dt" sz="half" idx="1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0C8BC55B-3B9B-4905-B794-32EE7981346F}"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6"/>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F5BDC4E-DF02-4EC9-8556-BB1A694F4C9C}"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8"/>
            <a:ext cx="3008313" cy="871538"/>
          </a:xfrm>
        </p:spPr>
        <p:txBody>
          <a:bodyPr/>
          <a:lstStyle>
            <a:lvl1pPr algn="l">
              <a:defRPr sz="15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z="1050" strike="noStrike" noProof="1"/>
              <a:t>单击此处编辑母版文本样式</a:t>
            </a:r>
            <a:endParaRPr lang="zh-CN" altLang="en-US" strike="noStrike" noProof="1"/>
          </a:p>
        </p:txBody>
      </p:sp>
      <p:sp>
        <p:nvSpPr>
          <p:cNvPr id="11" name="日期占位符 4"/>
          <p:cNvSpPr>
            <a:spLocks noGrp="1"/>
          </p:cNvSpPr>
          <p:nvPr>
            <p:ph type="dt" sz="half" idx="1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34E2304-3793-40D7-97C2-941990B2FC02}"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6"/>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422F567-7B59-4701-B08C-71EC361EBC98}"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11" name="日期占位符 6"/>
          <p:cNvSpPr>
            <a:spLocks noGrp="1"/>
          </p:cNvSpPr>
          <p:nvPr>
            <p:ph type="dt" sz="half" idx="1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86564EE-034F-41AC-B4E4-FE8E5B393D35}"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8"/>
          <p:cNvSpPr>
            <a:spLocks noGrp="1"/>
          </p:cNvSpPr>
          <p:nvPr>
            <p:ph type="sldNum" sz="quarter" idx="1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F3E117A-51A4-4A8B-9BB9-7445C8208E27}"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400050"/>
            <a:ext cx="8229600" cy="685800"/>
          </a:xfrm>
        </p:spPr>
        <p:txBody>
          <a:bodyPr/>
          <a:lstStyle/>
          <a:p>
            <a:pPr fontAlgn="base"/>
            <a:r>
              <a:rPr lang="zh-CN" altLang="en-US" strike="noStrike" noProof="1"/>
              <a:t>单击此处编辑母版标题样式</a:t>
            </a:r>
          </a:p>
        </p:txBody>
      </p:sp>
      <p:sp>
        <p:nvSpPr>
          <p:cNvPr id="11" name="日期占位符 2"/>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A74CD81-575C-45EB-8B8F-098507B69959}"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4"/>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F6FDF13-8C72-434A-B8A0-61142AD72E40}"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1" name="日期占位符 1"/>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DA23234-C1D6-45F9-A1F6-23348985127A}"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3"/>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915E228-81DF-43FA-B8D8-44BA051C7B6B}"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8"/>
            <a:ext cx="3008313" cy="871538"/>
          </a:xfrm>
        </p:spPr>
        <p:txBody>
          <a:bodyPr/>
          <a:lstStyle>
            <a:lvl1pPr algn="l">
              <a:defRPr sz="15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z="1050" strike="noStrike" noProof="1"/>
              <a:t>单击此处编辑母版文本样式</a:t>
            </a:r>
            <a:endParaRPr lang="zh-CN" altLang="en-US" strike="noStrike" noProof="1"/>
          </a:p>
        </p:txBody>
      </p:sp>
      <p:sp>
        <p:nvSpPr>
          <p:cNvPr id="11" name="日期占位符 4"/>
          <p:cNvSpPr>
            <a:spLocks noGrp="1"/>
          </p:cNvSpPr>
          <p:nvPr>
            <p:ph type="dt" sz="half" idx="1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34E2304-3793-40D7-97C2-941990B2FC02}"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6"/>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422F567-7B59-4701-B08C-71EC361EBC98}"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lstStyle>
            <a:lvl1pPr algn="l">
              <a:defRPr sz="15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200000"/>
              </a:lnSpc>
              <a:spcBef>
                <a:spcPct val="20000"/>
              </a:spcBef>
              <a:spcAft>
                <a:spcPct val="0"/>
              </a:spcAft>
              <a:buClr>
                <a:schemeClr val="bg2"/>
              </a:buClr>
              <a:buSzPct val="80000"/>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z="1050" strike="noStrike" noProof="1"/>
              <a:t>单击此处编辑母版文本样式</a:t>
            </a:r>
            <a:endParaRPr lang="zh-CN" altLang="en-US" strike="noStrike" noProof="1"/>
          </a:p>
        </p:txBody>
      </p:sp>
      <p:sp>
        <p:nvSpPr>
          <p:cNvPr id="11" name="日期占位符 4"/>
          <p:cNvSpPr>
            <a:spLocks noGrp="1"/>
          </p:cNvSpPr>
          <p:nvPr>
            <p:ph type="dt" sz="half" idx="1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91DE008-0B3B-4FE6-9D7F-B784893DA44D}"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6"/>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A0F5C68-8600-49CF-86A8-F553AD837BFC}"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400050"/>
            <a:ext cx="8229600" cy="685800"/>
          </a:xfrm>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日期占位符 3"/>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2C40E0A-7965-4CF2-B55E-DF7BE0280509}"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5"/>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C745943-ADC3-421A-96EE-47A8A256053F}"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400051"/>
            <a:ext cx="2057400" cy="4198144"/>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57200" y="400051"/>
            <a:ext cx="6019800" cy="4198144"/>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日期占位符 3"/>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1FE3060-011D-47EA-83DC-AE45F790A3F6}"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5"/>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EAC0CEB-AD74-41C3-B703-E33088D00AF3}"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userDrawn="1">
  <p:cSld name="标题幻灯片">
    <p:spTree>
      <p:nvGrpSpPr>
        <p:cNvPr id="1" name=""/>
        <p:cNvGrpSpPr/>
        <p:nvPr/>
      </p:nvGrpSpPr>
      <p:grpSpPr>
        <a:xfrm>
          <a:off x="0" y="0"/>
          <a:ext cx="0" cy="0"/>
          <a:chOff x="0" y="0"/>
          <a:chExt cx="0" cy="0"/>
        </a:xfrm>
      </p:grpSpPr>
      <p:grpSp>
        <p:nvGrpSpPr>
          <p:cNvPr id="4" name="组合 3"/>
          <p:cNvGrpSpPr/>
          <p:nvPr userDrawn="1">
            <p:custDataLst>
              <p:tags r:id="rId1"/>
            </p:custDataLst>
          </p:nvPr>
        </p:nvGrpSpPr>
        <p:grpSpPr>
          <a:xfrm>
            <a:off x="1337" y="1466864"/>
            <a:ext cx="9144000" cy="2210333"/>
            <a:chOff x="1782" y="1955819"/>
            <a:chExt cx="12192000" cy="2947111"/>
          </a:xfrm>
        </p:grpSpPr>
        <p:sp>
          <p:nvSpPr>
            <p:cNvPr id="8" name="işḷîḑê"/>
            <p:cNvSpPr/>
            <p:nvPr>
              <p:custDataLst>
                <p:tags r:id="rId83"/>
              </p:custDataLst>
            </p:nvPr>
          </p:nvSpPr>
          <p:spPr>
            <a:xfrm>
              <a:off x="1782" y="1955819"/>
              <a:ext cx="12192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0" name="ïṧlíḓè"/>
            <p:cNvSpPr/>
            <p:nvPr userDrawn="1">
              <p:custDataLst>
                <p:tags r:id="rId84"/>
              </p:custDataLst>
            </p:nvPr>
          </p:nvSpPr>
          <p:spPr>
            <a:xfrm>
              <a:off x="1782" y="2045508"/>
              <a:ext cx="12192000" cy="27650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5" name="íṣľîḓê"/>
            <p:cNvSpPr/>
            <p:nvPr userDrawn="1">
              <p:custDataLst>
                <p:tags r:id="rId85"/>
              </p:custDataLst>
            </p:nvPr>
          </p:nvSpPr>
          <p:spPr>
            <a:xfrm>
              <a:off x="1782" y="4866930"/>
              <a:ext cx="12192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18" name="îśļíďè"/>
          <p:cNvSpPr/>
          <p:nvPr>
            <p:custDataLst>
              <p:tags r:id="rId2"/>
            </p:custDataLst>
          </p:nvPr>
        </p:nvSpPr>
        <p:spPr bwMode="auto">
          <a:xfrm>
            <a:off x="5352689" y="4138926"/>
            <a:ext cx="2752983" cy="76799"/>
          </a:xfrm>
          <a:prstGeom prst="ellipse">
            <a:avLst/>
          </a:prstGeom>
          <a:solidFill>
            <a:schemeClr val="accent3">
              <a:lumMod val="20000"/>
              <a:lumOff val="80000"/>
            </a:schemeClr>
          </a:solidFill>
          <a:ln>
            <a:noFill/>
          </a:ln>
        </p:spPr>
        <p:txBody>
          <a:bodyPr anchor="ctr"/>
          <a:lstStyle/>
          <a:p>
            <a:pPr algn="ctr"/>
            <a:endParaRPr sz="100"/>
          </a:p>
        </p:txBody>
      </p:sp>
      <p:sp>
        <p:nvSpPr>
          <p:cNvPr id="20" name="iśḻiḓé"/>
          <p:cNvSpPr/>
          <p:nvPr>
            <p:custDataLst>
              <p:tags r:id="rId3"/>
            </p:custDataLst>
          </p:nvPr>
        </p:nvSpPr>
        <p:spPr bwMode="auto">
          <a:xfrm>
            <a:off x="5389612" y="2552125"/>
            <a:ext cx="660185" cy="373662"/>
          </a:xfrm>
          <a:custGeom>
            <a:avLst/>
            <a:gdLst>
              <a:gd name="T0" fmla="*/ 191 w 215"/>
              <a:gd name="T1" fmla="*/ 103 h 122"/>
              <a:gd name="T2" fmla="*/ 173 w 215"/>
              <a:gd name="T3" fmla="*/ 80 h 122"/>
              <a:gd name="T4" fmla="*/ 153 w 215"/>
              <a:gd name="T5" fmla="*/ 79 h 122"/>
              <a:gd name="T6" fmla="*/ 129 w 215"/>
              <a:gd name="T7" fmla="*/ 71 h 122"/>
              <a:gd name="T8" fmla="*/ 160 w 215"/>
              <a:gd name="T9" fmla="*/ 74 h 122"/>
              <a:gd name="T10" fmla="*/ 150 w 215"/>
              <a:gd name="T11" fmla="*/ 60 h 122"/>
              <a:gd name="T12" fmla="*/ 116 w 215"/>
              <a:gd name="T13" fmla="*/ 61 h 122"/>
              <a:gd name="T14" fmla="*/ 124 w 215"/>
              <a:gd name="T15" fmla="*/ 54 h 122"/>
              <a:gd name="T16" fmla="*/ 149 w 215"/>
              <a:gd name="T17" fmla="*/ 59 h 122"/>
              <a:gd name="T18" fmla="*/ 112 w 215"/>
              <a:gd name="T19" fmla="*/ 37 h 122"/>
              <a:gd name="T20" fmla="*/ 83 w 215"/>
              <a:gd name="T21" fmla="*/ 47 h 122"/>
              <a:gd name="T22" fmla="*/ 89 w 215"/>
              <a:gd name="T23" fmla="*/ 37 h 122"/>
              <a:gd name="T24" fmla="*/ 106 w 215"/>
              <a:gd name="T25" fmla="*/ 37 h 122"/>
              <a:gd name="T26" fmla="*/ 87 w 215"/>
              <a:gd name="T27" fmla="*/ 29 h 122"/>
              <a:gd name="T28" fmla="*/ 70 w 215"/>
              <a:gd name="T29" fmla="*/ 41 h 122"/>
              <a:gd name="T30" fmla="*/ 61 w 215"/>
              <a:gd name="T31" fmla="*/ 37 h 122"/>
              <a:gd name="T32" fmla="*/ 85 w 215"/>
              <a:gd name="T33" fmla="*/ 29 h 122"/>
              <a:gd name="T34" fmla="*/ 57 w 215"/>
              <a:gd name="T35" fmla="*/ 25 h 122"/>
              <a:gd name="T36" fmla="*/ 38 w 215"/>
              <a:gd name="T37" fmla="*/ 37 h 122"/>
              <a:gd name="T38" fmla="*/ 30 w 215"/>
              <a:gd name="T39" fmla="*/ 33 h 122"/>
              <a:gd name="T40" fmla="*/ 55 w 215"/>
              <a:gd name="T41" fmla="*/ 25 h 122"/>
              <a:gd name="T42" fmla="*/ 26 w 215"/>
              <a:gd name="T43" fmla="*/ 28 h 122"/>
              <a:gd name="T44" fmla="*/ 2 w 215"/>
              <a:gd name="T45" fmla="*/ 40 h 122"/>
              <a:gd name="T46" fmla="*/ 19 w 215"/>
              <a:gd name="T47" fmla="*/ 27 h 122"/>
              <a:gd name="T48" fmla="*/ 34 w 215"/>
              <a:gd name="T49" fmla="*/ 24 h 122"/>
              <a:gd name="T50" fmla="*/ 34 w 215"/>
              <a:gd name="T51" fmla="*/ 24 h 122"/>
              <a:gd name="T52" fmla="*/ 45 w 215"/>
              <a:gd name="T53" fmla="*/ 19 h 122"/>
              <a:gd name="T54" fmla="*/ 20 w 215"/>
              <a:gd name="T55" fmla="*/ 8 h 122"/>
              <a:gd name="T56" fmla="*/ 41 w 215"/>
              <a:gd name="T57" fmla="*/ 13 h 122"/>
              <a:gd name="T58" fmla="*/ 67 w 215"/>
              <a:gd name="T59" fmla="*/ 22 h 122"/>
              <a:gd name="T60" fmla="*/ 48 w 215"/>
              <a:gd name="T61" fmla="*/ 11 h 122"/>
              <a:gd name="T62" fmla="*/ 47 w 215"/>
              <a:gd name="T63" fmla="*/ 2 h 122"/>
              <a:gd name="T64" fmla="*/ 68 w 215"/>
              <a:gd name="T65" fmla="*/ 22 h 122"/>
              <a:gd name="T66" fmla="*/ 100 w 215"/>
              <a:gd name="T67" fmla="*/ 28 h 122"/>
              <a:gd name="T68" fmla="*/ 88 w 215"/>
              <a:gd name="T69" fmla="*/ 13 h 122"/>
              <a:gd name="T70" fmla="*/ 91 w 215"/>
              <a:gd name="T71" fmla="*/ 4 h 122"/>
              <a:gd name="T72" fmla="*/ 102 w 215"/>
              <a:gd name="T73" fmla="*/ 29 h 122"/>
              <a:gd name="T74" fmla="*/ 122 w 215"/>
              <a:gd name="T75" fmla="*/ 34 h 122"/>
              <a:gd name="T76" fmla="*/ 99 w 215"/>
              <a:gd name="T77" fmla="*/ 15 h 122"/>
              <a:gd name="T78" fmla="*/ 101 w 215"/>
              <a:gd name="T79" fmla="*/ 9 h 122"/>
              <a:gd name="T80" fmla="*/ 130 w 215"/>
              <a:gd name="T81" fmla="*/ 41 h 122"/>
              <a:gd name="T82" fmla="*/ 145 w 215"/>
              <a:gd name="T83" fmla="*/ 46 h 122"/>
              <a:gd name="T84" fmla="*/ 148 w 215"/>
              <a:gd name="T85" fmla="*/ 37 h 122"/>
              <a:gd name="T86" fmla="*/ 158 w 215"/>
              <a:gd name="T87" fmla="*/ 60 h 122"/>
              <a:gd name="T88" fmla="*/ 174 w 215"/>
              <a:gd name="T89" fmla="*/ 74 h 122"/>
              <a:gd name="T90" fmla="*/ 165 w 215"/>
              <a:gd name="T91" fmla="*/ 48 h 122"/>
              <a:gd name="T92" fmla="*/ 176 w 215"/>
              <a:gd name="T93" fmla="*/ 67 h 122"/>
              <a:gd name="T94" fmla="*/ 188 w 215"/>
              <a:gd name="T95" fmla="*/ 93 h 122"/>
              <a:gd name="T96" fmla="*/ 182 w 215"/>
              <a:gd name="T97" fmla="*/ 68 h 122"/>
              <a:gd name="T98" fmla="*/ 191 w 215"/>
              <a:gd name="T99" fmla="*/ 88 h 122"/>
              <a:gd name="T100" fmla="*/ 215 w 215"/>
              <a:gd name="T10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5" h="122">
                <a:moveTo>
                  <a:pt x="191" y="102"/>
                </a:moveTo>
                <a:cubicBezTo>
                  <a:pt x="191" y="102"/>
                  <a:pt x="191" y="103"/>
                  <a:pt x="191" y="103"/>
                </a:cubicBezTo>
                <a:cubicBezTo>
                  <a:pt x="191" y="102"/>
                  <a:pt x="190" y="101"/>
                  <a:pt x="190" y="100"/>
                </a:cubicBezTo>
                <a:cubicBezTo>
                  <a:pt x="185" y="93"/>
                  <a:pt x="179" y="86"/>
                  <a:pt x="173" y="80"/>
                </a:cubicBezTo>
                <a:cubicBezTo>
                  <a:pt x="171" y="79"/>
                  <a:pt x="170" y="77"/>
                  <a:pt x="169" y="76"/>
                </a:cubicBezTo>
                <a:cubicBezTo>
                  <a:pt x="165" y="76"/>
                  <a:pt x="156" y="79"/>
                  <a:pt x="153" y="79"/>
                </a:cubicBezTo>
                <a:cubicBezTo>
                  <a:pt x="148" y="79"/>
                  <a:pt x="141" y="80"/>
                  <a:pt x="136" y="78"/>
                </a:cubicBezTo>
                <a:cubicBezTo>
                  <a:pt x="133" y="77"/>
                  <a:pt x="128" y="74"/>
                  <a:pt x="129" y="71"/>
                </a:cubicBezTo>
                <a:cubicBezTo>
                  <a:pt x="130" y="68"/>
                  <a:pt x="141" y="70"/>
                  <a:pt x="143" y="70"/>
                </a:cubicBezTo>
                <a:cubicBezTo>
                  <a:pt x="149" y="71"/>
                  <a:pt x="154" y="74"/>
                  <a:pt x="160" y="74"/>
                </a:cubicBezTo>
                <a:cubicBezTo>
                  <a:pt x="163" y="75"/>
                  <a:pt x="166" y="74"/>
                  <a:pt x="168" y="75"/>
                </a:cubicBezTo>
                <a:cubicBezTo>
                  <a:pt x="162" y="70"/>
                  <a:pt x="156" y="64"/>
                  <a:pt x="150" y="60"/>
                </a:cubicBezTo>
                <a:cubicBezTo>
                  <a:pt x="146" y="60"/>
                  <a:pt x="136" y="62"/>
                  <a:pt x="134" y="62"/>
                </a:cubicBezTo>
                <a:cubicBezTo>
                  <a:pt x="128" y="63"/>
                  <a:pt x="122" y="63"/>
                  <a:pt x="116" y="61"/>
                </a:cubicBezTo>
                <a:cubicBezTo>
                  <a:pt x="114" y="61"/>
                  <a:pt x="109" y="58"/>
                  <a:pt x="110" y="55"/>
                </a:cubicBezTo>
                <a:cubicBezTo>
                  <a:pt x="111" y="51"/>
                  <a:pt x="121" y="53"/>
                  <a:pt x="124" y="54"/>
                </a:cubicBezTo>
                <a:cubicBezTo>
                  <a:pt x="130" y="55"/>
                  <a:pt x="135" y="57"/>
                  <a:pt x="141" y="58"/>
                </a:cubicBezTo>
                <a:cubicBezTo>
                  <a:pt x="144" y="58"/>
                  <a:pt x="146" y="58"/>
                  <a:pt x="149" y="59"/>
                </a:cubicBezTo>
                <a:cubicBezTo>
                  <a:pt x="142" y="54"/>
                  <a:pt x="135" y="49"/>
                  <a:pt x="128" y="45"/>
                </a:cubicBezTo>
                <a:cubicBezTo>
                  <a:pt x="123" y="42"/>
                  <a:pt x="117" y="40"/>
                  <a:pt x="112" y="37"/>
                </a:cubicBezTo>
                <a:cubicBezTo>
                  <a:pt x="108" y="39"/>
                  <a:pt x="102" y="42"/>
                  <a:pt x="100" y="43"/>
                </a:cubicBezTo>
                <a:cubicBezTo>
                  <a:pt x="95" y="45"/>
                  <a:pt x="89" y="47"/>
                  <a:pt x="83" y="47"/>
                </a:cubicBezTo>
                <a:cubicBezTo>
                  <a:pt x="81" y="47"/>
                  <a:pt x="75" y="45"/>
                  <a:pt x="75" y="42"/>
                </a:cubicBezTo>
                <a:cubicBezTo>
                  <a:pt x="75" y="38"/>
                  <a:pt x="86" y="38"/>
                  <a:pt x="89" y="37"/>
                </a:cubicBezTo>
                <a:cubicBezTo>
                  <a:pt x="91" y="37"/>
                  <a:pt x="93" y="37"/>
                  <a:pt x="95" y="37"/>
                </a:cubicBezTo>
                <a:cubicBezTo>
                  <a:pt x="99" y="37"/>
                  <a:pt x="102" y="37"/>
                  <a:pt x="106" y="37"/>
                </a:cubicBezTo>
                <a:cubicBezTo>
                  <a:pt x="107" y="37"/>
                  <a:pt x="108" y="36"/>
                  <a:pt x="109" y="36"/>
                </a:cubicBezTo>
                <a:cubicBezTo>
                  <a:pt x="102" y="33"/>
                  <a:pt x="94" y="31"/>
                  <a:pt x="87" y="29"/>
                </a:cubicBezTo>
                <a:cubicBezTo>
                  <a:pt x="85" y="30"/>
                  <a:pt x="83" y="31"/>
                  <a:pt x="82" y="32"/>
                </a:cubicBezTo>
                <a:cubicBezTo>
                  <a:pt x="77" y="34"/>
                  <a:pt x="74" y="38"/>
                  <a:pt x="70" y="41"/>
                </a:cubicBezTo>
                <a:cubicBezTo>
                  <a:pt x="68" y="42"/>
                  <a:pt x="60" y="47"/>
                  <a:pt x="58" y="45"/>
                </a:cubicBezTo>
                <a:cubicBezTo>
                  <a:pt x="56" y="43"/>
                  <a:pt x="60" y="38"/>
                  <a:pt x="61" y="37"/>
                </a:cubicBezTo>
                <a:cubicBezTo>
                  <a:pt x="65" y="34"/>
                  <a:pt x="70" y="32"/>
                  <a:pt x="75" y="31"/>
                </a:cubicBezTo>
                <a:cubicBezTo>
                  <a:pt x="76" y="30"/>
                  <a:pt x="81" y="29"/>
                  <a:pt x="85" y="29"/>
                </a:cubicBezTo>
                <a:cubicBezTo>
                  <a:pt x="81" y="28"/>
                  <a:pt x="78" y="27"/>
                  <a:pt x="74" y="26"/>
                </a:cubicBezTo>
                <a:cubicBezTo>
                  <a:pt x="68" y="25"/>
                  <a:pt x="62" y="25"/>
                  <a:pt x="57" y="25"/>
                </a:cubicBezTo>
                <a:cubicBezTo>
                  <a:pt x="55" y="26"/>
                  <a:pt x="52" y="27"/>
                  <a:pt x="50" y="28"/>
                </a:cubicBezTo>
                <a:cubicBezTo>
                  <a:pt x="46" y="31"/>
                  <a:pt x="42" y="34"/>
                  <a:pt x="38" y="37"/>
                </a:cubicBezTo>
                <a:cubicBezTo>
                  <a:pt x="36" y="38"/>
                  <a:pt x="29" y="43"/>
                  <a:pt x="26" y="41"/>
                </a:cubicBezTo>
                <a:cubicBezTo>
                  <a:pt x="25" y="39"/>
                  <a:pt x="28" y="35"/>
                  <a:pt x="30" y="33"/>
                </a:cubicBezTo>
                <a:cubicBezTo>
                  <a:pt x="33" y="30"/>
                  <a:pt x="39" y="29"/>
                  <a:pt x="43" y="27"/>
                </a:cubicBezTo>
                <a:cubicBezTo>
                  <a:pt x="45" y="26"/>
                  <a:pt x="51" y="26"/>
                  <a:pt x="55" y="25"/>
                </a:cubicBezTo>
                <a:cubicBezTo>
                  <a:pt x="47" y="24"/>
                  <a:pt x="39" y="24"/>
                  <a:pt x="32" y="25"/>
                </a:cubicBezTo>
                <a:cubicBezTo>
                  <a:pt x="30" y="26"/>
                  <a:pt x="28" y="27"/>
                  <a:pt x="26" y="28"/>
                </a:cubicBezTo>
                <a:cubicBezTo>
                  <a:pt x="22" y="31"/>
                  <a:pt x="18" y="34"/>
                  <a:pt x="14" y="37"/>
                </a:cubicBezTo>
                <a:cubicBezTo>
                  <a:pt x="12" y="38"/>
                  <a:pt x="4" y="43"/>
                  <a:pt x="2" y="40"/>
                </a:cubicBezTo>
                <a:cubicBezTo>
                  <a:pt x="0" y="38"/>
                  <a:pt x="4" y="34"/>
                  <a:pt x="5" y="33"/>
                </a:cubicBezTo>
                <a:cubicBezTo>
                  <a:pt x="9" y="30"/>
                  <a:pt x="15" y="28"/>
                  <a:pt x="19" y="27"/>
                </a:cubicBezTo>
                <a:cubicBezTo>
                  <a:pt x="20" y="27"/>
                  <a:pt x="21" y="26"/>
                  <a:pt x="22" y="26"/>
                </a:cubicBezTo>
                <a:cubicBezTo>
                  <a:pt x="26" y="25"/>
                  <a:pt x="30" y="24"/>
                  <a:pt x="34" y="24"/>
                </a:cubicBezTo>
                <a:cubicBezTo>
                  <a:pt x="34" y="23"/>
                  <a:pt x="34" y="23"/>
                  <a:pt x="34" y="23"/>
                </a:cubicBezTo>
                <a:cubicBezTo>
                  <a:pt x="34" y="24"/>
                  <a:pt x="34" y="24"/>
                  <a:pt x="34" y="24"/>
                </a:cubicBezTo>
                <a:cubicBezTo>
                  <a:pt x="39" y="23"/>
                  <a:pt x="44" y="22"/>
                  <a:pt x="50" y="22"/>
                </a:cubicBezTo>
                <a:cubicBezTo>
                  <a:pt x="48" y="21"/>
                  <a:pt x="46" y="20"/>
                  <a:pt x="45" y="19"/>
                </a:cubicBezTo>
                <a:cubicBezTo>
                  <a:pt x="40" y="17"/>
                  <a:pt x="35" y="16"/>
                  <a:pt x="30" y="15"/>
                </a:cubicBezTo>
                <a:cubicBezTo>
                  <a:pt x="28" y="14"/>
                  <a:pt x="20" y="11"/>
                  <a:pt x="20" y="8"/>
                </a:cubicBezTo>
                <a:cubicBezTo>
                  <a:pt x="21" y="5"/>
                  <a:pt x="26" y="5"/>
                  <a:pt x="28" y="6"/>
                </a:cubicBezTo>
                <a:cubicBezTo>
                  <a:pt x="33" y="7"/>
                  <a:pt x="37" y="10"/>
                  <a:pt x="41" y="13"/>
                </a:cubicBezTo>
                <a:cubicBezTo>
                  <a:pt x="43" y="14"/>
                  <a:pt x="49" y="20"/>
                  <a:pt x="52" y="22"/>
                </a:cubicBezTo>
                <a:cubicBezTo>
                  <a:pt x="57" y="21"/>
                  <a:pt x="62" y="21"/>
                  <a:pt x="67" y="22"/>
                </a:cubicBezTo>
                <a:cubicBezTo>
                  <a:pt x="65" y="21"/>
                  <a:pt x="63" y="19"/>
                  <a:pt x="61" y="18"/>
                </a:cubicBezTo>
                <a:cubicBezTo>
                  <a:pt x="57" y="15"/>
                  <a:pt x="52" y="14"/>
                  <a:pt x="48" y="11"/>
                </a:cubicBezTo>
                <a:cubicBezTo>
                  <a:pt x="46" y="10"/>
                  <a:pt x="38" y="6"/>
                  <a:pt x="39" y="3"/>
                </a:cubicBezTo>
                <a:cubicBezTo>
                  <a:pt x="40" y="0"/>
                  <a:pt x="45" y="1"/>
                  <a:pt x="47" y="2"/>
                </a:cubicBezTo>
                <a:cubicBezTo>
                  <a:pt x="51" y="4"/>
                  <a:pt x="55" y="8"/>
                  <a:pt x="59" y="11"/>
                </a:cubicBezTo>
                <a:cubicBezTo>
                  <a:pt x="61" y="13"/>
                  <a:pt x="66" y="20"/>
                  <a:pt x="68" y="22"/>
                </a:cubicBezTo>
                <a:cubicBezTo>
                  <a:pt x="70" y="22"/>
                  <a:pt x="72" y="22"/>
                  <a:pt x="74" y="23"/>
                </a:cubicBezTo>
                <a:cubicBezTo>
                  <a:pt x="83" y="24"/>
                  <a:pt x="92" y="25"/>
                  <a:pt x="100" y="28"/>
                </a:cubicBezTo>
                <a:cubicBezTo>
                  <a:pt x="99" y="27"/>
                  <a:pt x="99" y="26"/>
                  <a:pt x="98" y="24"/>
                </a:cubicBezTo>
                <a:cubicBezTo>
                  <a:pt x="95" y="20"/>
                  <a:pt x="91" y="17"/>
                  <a:pt x="88" y="13"/>
                </a:cubicBezTo>
                <a:cubicBezTo>
                  <a:pt x="87" y="11"/>
                  <a:pt x="81" y="4"/>
                  <a:pt x="83" y="2"/>
                </a:cubicBezTo>
                <a:cubicBezTo>
                  <a:pt x="85" y="0"/>
                  <a:pt x="89" y="3"/>
                  <a:pt x="91" y="4"/>
                </a:cubicBezTo>
                <a:cubicBezTo>
                  <a:pt x="94" y="7"/>
                  <a:pt x="96" y="13"/>
                  <a:pt x="98" y="17"/>
                </a:cubicBezTo>
                <a:cubicBezTo>
                  <a:pt x="99" y="19"/>
                  <a:pt x="100" y="25"/>
                  <a:pt x="102" y="29"/>
                </a:cubicBezTo>
                <a:cubicBezTo>
                  <a:pt x="110" y="31"/>
                  <a:pt x="118" y="34"/>
                  <a:pt x="125" y="38"/>
                </a:cubicBezTo>
                <a:cubicBezTo>
                  <a:pt x="124" y="37"/>
                  <a:pt x="123" y="35"/>
                  <a:pt x="122" y="34"/>
                </a:cubicBezTo>
                <a:cubicBezTo>
                  <a:pt x="120" y="31"/>
                  <a:pt x="117" y="28"/>
                  <a:pt x="114" y="26"/>
                </a:cubicBezTo>
                <a:cubicBezTo>
                  <a:pt x="110" y="22"/>
                  <a:pt x="105" y="18"/>
                  <a:pt x="99" y="15"/>
                </a:cubicBezTo>
                <a:cubicBezTo>
                  <a:pt x="96" y="14"/>
                  <a:pt x="97" y="9"/>
                  <a:pt x="100" y="9"/>
                </a:cubicBezTo>
                <a:cubicBezTo>
                  <a:pt x="101" y="9"/>
                  <a:pt x="101" y="9"/>
                  <a:pt x="101" y="9"/>
                </a:cubicBezTo>
                <a:cubicBezTo>
                  <a:pt x="106" y="9"/>
                  <a:pt x="110" y="13"/>
                  <a:pt x="113" y="16"/>
                </a:cubicBezTo>
                <a:cubicBezTo>
                  <a:pt x="116" y="19"/>
                  <a:pt x="131" y="34"/>
                  <a:pt x="130" y="41"/>
                </a:cubicBezTo>
                <a:cubicBezTo>
                  <a:pt x="139" y="45"/>
                  <a:pt x="147" y="51"/>
                  <a:pt x="154" y="57"/>
                </a:cubicBezTo>
                <a:cubicBezTo>
                  <a:pt x="152" y="53"/>
                  <a:pt x="148" y="50"/>
                  <a:pt x="145" y="46"/>
                </a:cubicBezTo>
                <a:cubicBezTo>
                  <a:pt x="143" y="44"/>
                  <a:pt x="138" y="37"/>
                  <a:pt x="140" y="35"/>
                </a:cubicBezTo>
                <a:cubicBezTo>
                  <a:pt x="142" y="33"/>
                  <a:pt x="146" y="36"/>
                  <a:pt x="148" y="37"/>
                </a:cubicBezTo>
                <a:cubicBezTo>
                  <a:pt x="151" y="40"/>
                  <a:pt x="153" y="46"/>
                  <a:pt x="155" y="50"/>
                </a:cubicBezTo>
                <a:cubicBezTo>
                  <a:pt x="156" y="52"/>
                  <a:pt x="157" y="57"/>
                  <a:pt x="158" y="60"/>
                </a:cubicBezTo>
                <a:cubicBezTo>
                  <a:pt x="164" y="65"/>
                  <a:pt x="170" y="71"/>
                  <a:pt x="175" y="76"/>
                </a:cubicBezTo>
                <a:cubicBezTo>
                  <a:pt x="175" y="76"/>
                  <a:pt x="174" y="75"/>
                  <a:pt x="174" y="74"/>
                </a:cubicBezTo>
                <a:cubicBezTo>
                  <a:pt x="172" y="69"/>
                  <a:pt x="169" y="65"/>
                  <a:pt x="167" y="60"/>
                </a:cubicBezTo>
                <a:cubicBezTo>
                  <a:pt x="166" y="58"/>
                  <a:pt x="163" y="50"/>
                  <a:pt x="165" y="48"/>
                </a:cubicBezTo>
                <a:cubicBezTo>
                  <a:pt x="168" y="46"/>
                  <a:pt x="171" y="51"/>
                  <a:pt x="172" y="52"/>
                </a:cubicBezTo>
                <a:cubicBezTo>
                  <a:pt x="175" y="56"/>
                  <a:pt x="175" y="62"/>
                  <a:pt x="176" y="67"/>
                </a:cubicBezTo>
                <a:cubicBezTo>
                  <a:pt x="177" y="69"/>
                  <a:pt x="176" y="75"/>
                  <a:pt x="177" y="79"/>
                </a:cubicBezTo>
                <a:cubicBezTo>
                  <a:pt x="181" y="83"/>
                  <a:pt x="184" y="88"/>
                  <a:pt x="188" y="93"/>
                </a:cubicBezTo>
                <a:cubicBezTo>
                  <a:pt x="187" y="88"/>
                  <a:pt x="184" y="84"/>
                  <a:pt x="183" y="80"/>
                </a:cubicBezTo>
                <a:cubicBezTo>
                  <a:pt x="182" y="78"/>
                  <a:pt x="179" y="70"/>
                  <a:pt x="182" y="68"/>
                </a:cubicBezTo>
                <a:cubicBezTo>
                  <a:pt x="184" y="67"/>
                  <a:pt x="187" y="71"/>
                  <a:pt x="188" y="73"/>
                </a:cubicBezTo>
                <a:cubicBezTo>
                  <a:pt x="190" y="77"/>
                  <a:pt x="191" y="83"/>
                  <a:pt x="191" y="88"/>
                </a:cubicBezTo>
                <a:cubicBezTo>
                  <a:pt x="191" y="89"/>
                  <a:pt x="191" y="93"/>
                  <a:pt x="191" y="97"/>
                </a:cubicBezTo>
                <a:cubicBezTo>
                  <a:pt x="197" y="106"/>
                  <a:pt x="211" y="112"/>
                  <a:pt x="215" y="122"/>
                </a:cubicBezTo>
                <a:cubicBezTo>
                  <a:pt x="211" y="113"/>
                  <a:pt x="197" y="109"/>
                  <a:pt x="191" y="102"/>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 name="ïšḻîďè"/>
          <p:cNvSpPr/>
          <p:nvPr>
            <p:custDataLst>
              <p:tags r:id="rId4"/>
            </p:custDataLst>
          </p:nvPr>
        </p:nvSpPr>
        <p:spPr bwMode="auto">
          <a:xfrm>
            <a:off x="5622966" y="2862278"/>
            <a:ext cx="705969" cy="245169"/>
          </a:xfrm>
          <a:custGeom>
            <a:avLst/>
            <a:gdLst>
              <a:gd name="T0" fmla="*/ 202 w 230"/>
              <a:gd name="T1" fmla="*/ 68 h 80"/>
              <a:gd name="T2" fmla="*/ 177 w 230"/>
              <a:gd name="T3" fmla="*/ 51 h 80"/>
              <a:gd name="T4" fmla="*/ 158 w 230"/>
              <a:gd name="T5" fmla="*/ 56 h 80"/>
              <a:gd name="T6" fmla="*/ 133 w 230"/>
              <a:gd name="T7" fmla="*/ 56 h 80"/>
              <a:gd name="T8" fmla="*/ 163 w 230"/>
              <a:gd name="T9" fmla="*/ 50 h 80"/>
              <a:gd name="T10" fmla="*/ 149 w 230"/>
              <a:gd name="T11" fmla="*/ 38 h 80"/>
              <a:gd name="T12" fmla="*/ 118 w 230"/>
              <a:gd name="T13" fmla="*/ 50 h 80"/>
              <a:gd name="T14" fmla="*/ 123 w 230"/>
              <a:gd name="T15" fmla="*/ 40 h 80"/>
              <a:gd name="T16" fmla="*/ 148 w 230"/>
              <a:gd name="T17" fmla="*/ 38 h 80"/>
              <a:gd name="T18" fmla="*/ 107 w 230"/>
              <a:gd name="T19" fmla="*/ 28 h 80"/>
              <a:gd name="T20" fmla="*/ 82 w 230"/>
              <a:gd name="T21" fmla="*/ 45 h 80"/>
              <a:gd name="T22" fmla="*/ 84 w 230"/>
              <a:gd name="T23" fmla="*/ 35 h 80"/>
              <a:gd name="T24" fmla="*/ 104 w 230"/>
              <a:gd name="T25" fmla="*/ 28 h 80"/>
              <a:gd name="T26" fmla="*/ 76 w 230"/>
              <a:gd name="T27" fmla="*/ 31 h 80"/>
              <a:gd name="T28" fmla="*/ 57 w 230"/>
              <a:gd name="T29" fmla="*/ 50 h 80"/>
              <a:gd name="T30" fmla="*/ 69 w 230"/>
              <a:gd name="T31" fmla="*/ 32 h 80"/>
              <a:gd name="T32" fmla="*/ 67 w 230"/>
              <a:gd name="T33" fmla="*/ 28 h 80"/>
              <a:gd name="T34" fmla="*/ 45 w 230"/>
              <a:gd name="T35" fmla="*/ 37 h 80"/>
              <a:gd name="T36" fmla="*/ 26 w 230"/>
              <a:gd name="T37" fmla="*/ 56 h 80"/>
              <a:gd name="T38" fmla="*/ 38 w 230"/>
              <a:gd name="T39" fmla="*/ 38 h 80"/>
              <a:gd name="T40" fmla="*/ 26 w 230"/>
              <a:gd name="T41" fmla="*/ 39 h 80"/>
              <a:gd name="T42" fmla="*/ 12 w 230"/>
              <a:gd name="T43" fmla="*/ 55 h 80"/>
              <a:gd name="T44" fmla="*/ 3 w 230"/>
              <a:gd name="T45" fmla="*/ 54 h 80"/>
              <a:gd name="T46" fmla="*/ 17 w 230"/>
              <a:gd name="T47" fmla="*/ 43 h 80"/>
              <a:gd name="T48" fmla="*/ 28 w 230"/>
              <a:gd name="T49" fmla="*/ 37 h 80"/>
              <a:gd name="T50" fmla="*/ 43 w 230"/>
              <a:gd name="T51" fmla="*/ 31 h 80"/>
              <a:gd name="T52" fmla="*/ 28 w 230"/>
              <a:gd name="T53" fmla="*/ 29 h 80"/>
              <a:gd name="T54" fmla="*/ 10 w 230"/>
              <a:gd name="T55" fmla="*/ 26 h 80"/>
              <a:gd name="T56" fmla="*/ 32 w 230"/>
              <a:gd name="T57" fmla="*/ 24 h 80"/>
              <a:gd name="T58" fmla="*/ 59 w 230"/>
              <a:gd name="T59" fmla="*/ 26 h 80"/>
              <a:gd name="T60" fmla="*/ 38 w 230"/>
              <a:gd name="T61" fmla="*/ 21 h 80"/>
              <a:gd name="T62" fmla="*/ 35 w 230"/>
              <a:gd name="T63" fmla="*/ 13 h 80"/>
              <a:gd name="T64" fmla="*/ 60 w 230"/>
              <a:gd name="T65" fmla="*/ 26 h 80"/>
              <a:gd name="T66" fmla="*/ 93 w 230"/>
              <a:gd name="T67" fmla="*/ 22 h 80"/>
              <a:gd name="T68" fmla="*/ 77 w 230"/>
              <a:gd name="T69" fmla="*/ 11 h 80"/>
              <a:gd name="T70" fmla="*/ 77 w 230"/>
              <a:gd name="T71" fmla="*/ 2 h 80"/>
              <a:gd name="T72" fmla="*/ 95 w 230"/>
              <a:gd name="T73" fmla="*/ 22 h 80"/>
              <a:gd name="T74" fmla="*/ 116 w 230"/>
              <a:gd name="T75" fmla="*/ 22 h 80"/>
              <a:gd name="T76" fmla="*/ 88 w 230"/>
              <a:gd name="T77" fmla="*/ 10 h 80"/>
              <a:gd name="T78" fmla="*/ 88 w 230"/>
              <a:gd name="T79" fmla="*/ 4 h 80"/>
              <a:gd name="T80" fmla="*/ 125 w 230"/>
              <a:gd name="T81" fmla="*/ 26 h 80"/>
              <a:gd name="T82" fmla="*/ 141 w 230"/>
              <a:gd name="T83" fmla="*/ 27 h 80"/>
              <a:gd name="T84" fmla="*/ 141 w 230"/>
              <a:gd name="T85" fmla="*/ 18 h 80"/>
              <a:gd name="T86" fmla="*/ 158 w 230"/>
              <a:gd name="T87" fmla="*/ 37 h 80"/>
              <a:gd name="T88" fmla="*/ 177 w 230"/>
              <a:gd name="T89" fmla="*/ 45 h 80"/>
              <a:gd name="T90" fmla="*/ 161 w 230"/>
              <a:gd name="T91" fmla="*/ 23 h 80"/>
              <a:gd name="T92" fmla="*/ 177 w 230"/>
              <a:gd name="T93" fmla="*/ 38 h 80"/>
              <a:gd name="T94" fmla="*/ 195 w 230"/>
              <a:gd name="T95" fmla="*/ 59 h 80"/>
              <a:gd name="T96" fmla="*/ 182 w 230"/>
              <a:gd name="T97" fmla="*/ 38 h 80"/>
              <a:gd name="T98" fmla="*/ 197 w 230"/>
              <a:gd name="T99" fmla="*/ 54 h 80"/>
              <a:gd name="T100" fmla="*/ 230 w 230"/>
              <a:gd name="T10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0" h="80">
                <a:moveTo>
                  <a:pt x="201" y="67"/>
                </a:moveTo>
                <a:cubicBezTo>
                  <a:pt x="201" y="68"/>
                  <a:pt x="201" y="68"/>
                  <a:pt x="202" y="68"/>
                </a:cubicBezTo>
                <a:cubicBezTo>
                  <a:pt x="201" y="68"/>
                  <a:pt x="200" y="67"/>
                  <a:pt x="199" y="66"/>
                </a:cubicBezTo>
                <a:cubicBezTo>
                  <a:pt x="192" y="61"/>
                  <a:pt x="185" y="56"/>
                  <a:pt x="177" y="51"/>
                </a:cubicBezTo>
                <a:cubicBezTo>
                  <a:pt x="176" y="51"/>
                  <a:pt x="174" y="50"/>
                  <a:pt x="172" y="49"/>
                </a:cubicBezTo>
                <a:cubicBezTo>
                  <a:pt x="168" y="50"/>
                  <a:pt x="160" y="55"/>
                  <a:pt x="158" y="56"/>
                </a:cubicBezTo>
                <a:cubicBezTo>
                  <a:pt x="153" y="58"/>
                  <a:pt x="146" y="60"/>
                  <a:pt x="141" y="60"/>
                </a:cubicBezTo>
                <a:cubicBezTo>
                  <a:pt x="139" y="60"/>
                  <a:pt x="132" y="59"/>
                  <a:pt x="133" y="56"/>
                </a:cubicBezTo>
                <a:cubicBezTo>
                  <a:pt x="133" y="52"/>
                  <a:pt x="143" y="51"/>
                  <a:pt x="146" y="51"/>
                </a:cubicBezTo>
                <a:cubicBezTo>
                  <a:pt x="152" y="50"/>
                  <a:pt x="158" y="51"/>
                  <a:pt x="163" y="50"/>
                </a:cubicBezTo>
                <a:cubicBezTo>
                  <a:pt x="166" y="49"/>
                  <a:pt x="169" y="48"/>
                  <a:pt x="171" y="48"/>
                </a:cubicBezTo>
                <a:cubicBezTo>
                  <a:pt x="164" y="45"/>
                  <a:pt x="157" y="41"/>
                  <a:pt x="149" y="38"/>
                </a:cubicBezTo>
                <a:cubicBezTo>
                  <a:pt x="146" y="40"/>
                  <a:pt x="137" y="45"/>
                  <a:pt x="135" y="46"/>
                </a:cubicBezTo>
                <a:cubicBezTo>
                  <a:pt x="130" y="48"/>
                  <a:pt x="123" y="50"/>
                  <a:pt x="118" y="50"/>
                </a:cubicBezTo>
                <a:cubicBezTo>
                  <a:pt x="116" y="50"/>
                  <a:pt x="109" y="49"/>
                  <a:pt x="110" y="45"/>
                </a:cubicBezTo>
                <a:cubicBezTo>
                  <a:pt x="110" y="41"/>
                  <a:pt x="120" y="40"/>
                  <a:pt x="123" y="40"/>
                </a:cubicBezTo>
                <a:cubicBezTo>
                  <a:pt x="129" y="40"/>
                  <a:pt x="135" y="40"/>
                  <a:pt x="140" y="39"/>
                </a:cubicBezTo>
                <a:cubicBezTo>
                  <a:pt x="143" y="39"/>
                  <a:pt x="146" y="38"/>
                  <a:pt x="148" y="38"/>
                </a:cubicBezTo>
                <a:cubicBezTo>
                  <a:pt x="140" y="35"/>
                  <a:pt x="132" y="33"/>
                  <a:pt x="124" y="31"/>
                </a:cubicBezTo>
                <a:cubicBezTo>
                  <a:pt x="118" y="30"/>
                  <a:pt x="113" y="29"/>
                  <a:pt x="107" y="28"/>
                </a:cubicBezTo>
                <a:cubicBezTo>
                  <a:pt x="103" y="31"/>
                  <a:pt x="99" y="36"/>
                  <a:pt x="97" y="37"/>
                </a:cubicBezTo>
                <a:cubicBezTo>
                  <a:pt x="93" y="40"/>
                  <a:pt x="87" y="44"/>
                  <a:pt x="82" y="45"/>
                </a:cubicBezTo>
                <a:cubicBezTo>
                  <a:pt x="80" y="46"/>
                  <a:pt x="73" y="46"/>
                  <a:pt x="73" y="43"/>
                </a:cubicBezTo>
                <a:cubicBezTo>
                  <a:pt x="72" y="39"/>
                  <a:pt x="82" y="36"/>
                  <a:pt x="84" y="35"/>
                </a:cubicBezTo>
                <a:cubicBezTo>
                  <a:pt x="90" y="33"/>
                  <a:pt x="96" y="32"/>
                  <a:pt x="101" y="29"/>
                </a:cubicBezTo>
                <a:cubicBezTo>
                  <a:pt x="102" y="29"/>
                  <a:pt x="103" y="28"/>
                  <a:pt x="104" y="28"/>
                </a:cubicBezTo>
                <a:cubicBezTo>
                  <a:pt x="96" y="27"/>
                  <a:pt x="88" y="27"/>
                  <a:pt x="80" y="27"/>
                </a:cubicBezTo>
                <a:cubicBezTo>
                  <a:pt x="79" y="29"/>
                  <a:pt x="78" y="30"/>
                  <a:pt x="76" y="31"/>
                </a:cubicBezTo>
                <a:cubicBezTo>
                  <a:pt x="73" y="35"/>
                  <a:pt x="70" y="39"/>
                  <a:pt x="67" y="43"/>
                </a:cubicBezTo>
                <a:cubicBezTo>
                  <a:pt x="66" y="45"/>
                  <a:pt x="60" y="52"/>
                  <a:pt x="57" y="50"/>
                </a:cubicBezTo>
                <a:cubicBezTo>
                  <a:pt x="55" y="49"/>
                  <a:pt x="57" y="44"/>
                  <a:pt x="58" y="42"/>
                </a:cubicBezTo>
                <a:cubicBezTo>
                  <a:pt x="60" y="38"/>
                  <a:pt x="65" y="35"/>
                  <a:pt x="69" y="32"/>
                </a:cubicBezTo>
                <a:cubicBezTo>
                  <a:pt x="70" y="31"/>
                  <a:pt x="75" y="29"/>
                  <a:pt x="78" y="27"/>
                </a:cubicBezTo>
                <a:cubicBezTo>
                  <a:pt x="75" y="28"/>
                  <a:pt x="71" y="28"/>
                  <a:pt x="67" y="28"/>
                </a:cubicBezTo>
                <a:cubicBezTo>
                  <a:pt x="61" y="29"/>
                  <a:pt x="56" y="30"/>
                  <a:pt x="50" y="31"/>
                </a:cubicBezTo>
                <a:cubicBezTo>
                  <a:pt x="49" y="34"/>
                  <a:pt x="47" y="35"/>
                  <a:pt x="45" y="37"/>
                </a:cubicBezTo>
                <a:cubicBezTo>
                  <a:pt x="41" y="40"/>
                  <a:pt x="39" y="45"/>
                  <a:pt x="36" y="49"/>
                </a:cubicBezTo>
                <a:cubicBezTo>
                  <a:pt x="34" y="50"/>
                  <a:pt x="29" y="57"/>
                  <a:pt x="26" y="56"/>
                </a:cubicBezTo>
                <a:cubicBezTo>
                  <a:pt x="23" y="54"/>
                  <a:pt x="26" y="49"/>
                  <a:pt x="27" y="48"/>
                </a:cubicBezTo>
                <a:cubicBezTo>
                  <a:pt x="29" y="44"/>
                  <a:pt x="34" y="40"/>
                  <a:pt x="38" y="38"/>
                </a:cubicBezTo>
                <a:cubicBezTo>
                  <a:pt x="39" y="36"/>
                  <a:pt x="45" y="34"/>
                  <a:pt x="48" y="32"/>
                </a:cubicBezTo>
                <a:cubicBezTo>
                  <a:pt x="41" y="34"/>
                  <a:pt x="34" y="36"/>
                  <a:pt x="26" y="39"/>
                </a:cubicBezTo>
                <a:cubicBezTo>
                  <a:pt x="25" y="41"/>
                  <a:pt x="23" y="42"/>
                  <a:pt x="22" y="44"/>
                </a:cubicBezTo>
                <a:cubicBezTo>
                  <a:pt x="18" y="47"/>
                  <a:pt x="16" y="51"/>
                  <a:pt x="12" y="55"/>
                </a:cubicBezTo>
                <a:cubicBezTo>
                  <a:pt x="11" y="57"/>
                  <a:pt x="5" y="64"/>
                  <a:pt x="2" y="62"/>
                </a:cubicBezTo>
                <a:cubicBezTo>
                  <a:pt x="0" y="61"/>
                  <a:pt x="2" y="56"/>
                  <a:pt x="3" y="54"/>
                </a:cubicBezTo>
                <a:cubicBezTo>
                  <a:pt x="6" y="50"/>
                  <a:pt x="11" y="47"/>
                  <a:pt x="15" y="44"/>
                </a:cubicBezTo>
                <a:cubicBezTo>
                  <a:pt x="15" y="44"/>
                  <a:pt x="16" y="43"/>
                  <a:pt x="17" y="43"/>
                </a:cubicBezTo>
                <a:cubicBezTo>
                  <a:pt x="21" y="41"/>
                  <a:pt x="24" y="39"/>
                  <a:pt x="28" y="37"/>
                </a:cubicBezTo>
                <a:cubicBezTo>
                  <a:pt x="28" y="37"/>
                  <a:pt x="28" y="37"/>
                  <a:pt x="28" y="37"/>
                </a:cubicBezTo>
                <a:cubicBezTo>
                  <a:pt x="28" y="37"/>
                  <a:pt x="28" y="37"/>
                  <a:pt x="28" y="37"/>
                </a:cubicBezTo>
                <a:cubicBezTo>
                  <a:pt x="33" y="35"/>
                  <a:pt x="38" y="32"/>
                  <a:pt x="43" y="31"/>
                </a:cubicBezTo>
                <a:cubicBezTo>
                  <a:pt x="41" y="30"/>
                  <a:pt x="39" y="30"/>
                  <a:pt x="37" y="30"/>
                </a:cubicBezTo>
                <a:cubicBezTo>
                  <a:pt x="34" y="29"/>
                  <a:pt x="31" y="29"/>
                  <a:pt x="28" y="29"/>
                </a:cubicBezTo>
                <a:cubicBezTo>
                  <a:pt x="26" y="29"/>
                  <a:pt x="24" y="29"/>
                  <a:pt x="22" y="29"/>
                </a:cubicBezTo>
                <a:cubicBezTo>
                  <a:pt x="20" y="29"/>
                  <a:pt x="11" y="29"/>
                  <a:pt x="10" y="26"/>
                </a:cubicBezTo>
                <a:cubicBezTo>
                  <a:pt x="10" y="23"/>
                  <a:pt x="16" y="22"/>
                  <a:pt x="17" y="21"/>
                </a:cubicBezTo>
                <a:cubicBezTo>
                  <a:pt x="22" y="21"/>
                  <a:pt x="28" y="23"/>
                  <a:pt x="32" y="24"/>
                </a:cubicBezTo>
                <a:cubicBezTo>
                  <a:pt x="34" y="25"/>
                  <a:pt x="41" y="29"/>
                  <a:pt x="44" y="30"/>
                </a:cubicBezTo>
                <a:cubicBezTo>
                  <a:pt x="49" y="28"/>
                  <a:pt x="54" y="27"/>
                  <a:pt x="59" y="26"/>
                </a:cubicBezTo>
                <a:cubicBezTo>
                  <a:pt x="57" y="26"/>
                  <a:pt x="55" y="25"/>
                  <a:pt x="53" y="24"/>
                </a:cubicBezTo>
                <a:cubicBezTo>
                  <a:pt x="48" y="22"/>
                  <a:pt x="43" y="22"/>
                  <a:pt x="38" y="21"/>
                </a:cubicBezTo>
                <a:cubicBezTo>
                  <a:pt x="36" y="21"/>
                  <a:pt x="27" y="19"/>
                  <a:pt x="27" y="16"/>
                </a:cubicBezTo>
                <a:cubicBezTo>
                  <a:pt x="27" y="13"/>
                  <a:pt x="33" y="12"/>
                  <a:pt x="35" y="13"/>
                </a:cubicBezTo>
                <a:cubicBezTo>
                  <a:pt x="39" y="13"/>
                  <a:pt x="44" y="16"/>
                  <a:pt x="48" y="18"/>
                </a:cubicBezTo>
                <a:cubicBezTo>
                  <a:pt x="51" y="19"/>
                  <a:pt x="57" y="24"/>
                  <a:pt x="60" y="26"/>
                </a:cubicBezTo>
                <a:cubicBezTo>
                  <a:pt x="63" y="25"/>
                  <a:pt x="65" y="25"/>
                  <a:pt x="67" y="24"/>
                </a:cubicBezTo>
                <a:cubicBezTo>
                  <a:pt x="75" y="23"/>
                  <a:pt x="84" y="22"/>
                  <a:pt x="93" y="22"/>
                </a:cubicBezTo>
                <a:cubicBezTo>
                  <a:pt x="92" y="21"/>
                  <a:pt x="91" y="20"/>
                  <a:pt x="89" y="20"/>
                </a:cubicBezTo>
                <a:cubicBezTo>
                  <a:pt x="86" y="16"/>
                  <a:pt x="81" y="14"/>
                  <a:pt x="77" y="11"/>
                </a:cubicBezTo>
                <a:cubicBezTo>
                  <a:pt x="75" y="10"/>
                  <a:pt x="68" y="5"/>
                  <a:pt x="69" y="2"/>
                </a:cubicBezTo>
                <a:cubicBezTo>
                  <a:pt x="70" y="0"/>
                  <a:pt x="75" y="1"/>
                  <a:pt x="77" y="2"/>
                </a:cubicBezTo>
                <a:cubicBezTo>
                  <a:pt x="81" y="4"/>
                  <a:pt x="85" y="9"/>
                  <a:pt x="88" y="12"/>
                </a:cubicBezTo>
                <a:cubicBezTo>
                  <a:pt x="89" y="14"/>
                  <a:pt x="92" y="19"/>
                  <a:pt x="95" y="22"/>
                </a:cubicBezTo>
                <a:cubicBezTo>
                  <a:pt x="103" y="23"/>
                  <a:pt x="111" y="23"/>
                  <a:pt x="120" y="25"/>
                </a:cubicBezTo>
                <a:cubicBezTo>
                  <a:pt x="118" y="24"/>
                  <a:pt x="117" y="23"/>
                  <a:pt x="116" y="22"/>
                </a:cubicBezTo>
                <a:cubicBezTo>
                  <a:pt x="112" y="20"/>
                  <a:pt x="109" y="18"/>
                  <a:pt x="106" y="16"/>
                </a:cubicBezTo>
                <a:cubicBezTo>
                  <a:pt x="100" y="14"/>
                  <a:pt x="94" y="11"/>
                  <a:pt x="88" y="10"/>
                </a:cubicBezTo>
                <a:cubicBezTo>
                  <a:pt x="85" y="10"/>
                  <a:pt x="85" y="5"/>
                  <a:pt x="88" y="4"/>
                </a:cubicBezTo>
                <a:cubicBezTo>
                  <a:pt x="88" y="4"/>
                  <a:pt x="88" y="4"/>
                  <a:pt x="88" y="4"/>
                </a:cubicBezTo>
                <a:cubicBezTo>
                  <a:pt x="93" y="2"/>
                  <a:pt x="98" y="5"/>
                  <a:pt x="102" y="7"/>
                </a:cubicBezTo>
                <a:cubicBezTo>
                  <a:pt x="106" y="9"/>
                  <a:pt x="124" y="20"/>
                  <a:pt x="125" y="26"/>
                </a:cubicBezTo>
                <a:cubicBezTo>
                  <a:pt x="135" y="28"/>
                  <a:pt x="144" y="31"/>
                  <a:pt x="153" y="35"/>
                </a:cubicBezTo>
                <a:cubicBezTo>
                  <a:pt x="149" y="32"/>
                  <a:pt x="145" y="30"/>
                  <a:pt x="141" y="27"/>
                </a:cubicBezTo>
                <a:cubicBezTo>
                  <a:pt x="139" y="26"/>
                  <a:pt x="131" y="21"/>
                  <a:pt x="133" y="18"/>
                </a:cubicBezTo>
                <a:cubicBezTo>
                  <a:pt x="134" y="15"/>
                  <a:pt x="139" y="17"/>
                  <a:pt x="141" y="18"/>
                </a:cubicBezTo>
                <a:cubicBezTo>
                  <a:pt x="145" y="20"/>
                  <a:pt x="149" y="24"/>
                  <a:pt x="152" y="28"/>
                </a:cubicBezTo>
                <a:cubicBezTo>
                  <a:pt x="153" y="29"/>
                  <a:pt x="155" y="34"/>
                  <a:pt x="158" y="37"/>
                </a:cubicBezTo>
                <a:cubicBezTo>
                  <a:pt x="165" y="40"/>
                  <a:pt x="172" y="44"/>
                  <a:pt x="178" y="48"/>
                </a:cubicBezTo>
                <a:cubicBezTo>
                  <a:pt x="178" y="47"/>
                  <a:pt x="177" y="46"/>
                  <a:pt x="177" y="45"/>
                </a:cubicBezTo>
                <a:cubicBezTo>
                  <a:pt x="174" y="41"/>
                  <a:pt x="170" y="38"/>
                  <a:pt x="166" y="34"/>
                </a:cubicBezTo>
                <a:cubicBezTo>
                  <a:pt x="165" y="33"/>
                  <a:pt x="159" y="26"/>
                  <a:pt x="161" y="23"/>
                </a:cubicBezTo>
                <a:cubicBezTo>
                  <a:pt x="163" y="21"/>
                  <a:pt x="167" y="24"/>
                  <a:pt x="169" y="25"/>
                </a:cubicBezTo>
                <a:cubicBezTo>
                  <a:pt x="172" y="28"/>
                  <a:pt x="175" y="34"/>
                  <a:pt x="177" y="38"/>
                </a:cubicBezTo>
                <a:cubicBezTo>
                  <a:pt x="178" y="40"/>
                  <a:pt x="179" y="46"/>
                  <a:pt x="181" y="49"/>
                </a:cubicBezTo>
                <a:cubicBezTo>
                  <a:pt x="186" y="52"/>
                  <a:pt x="191" y="56"/>
                  <a:pt x="195" y="59"/>
                </a:cubicBezTo>
                <a:cubicBezTo>
                  <a:pt x="193" y="56"/>
                  <a:pt x="190" y="53"/>
                  <a:pt x="187" y="49"/>
                </a:cubicBezTo>
                <a:cubicBezTo>
                  <a:pt x="186" y="47"/>
                  <a:pt x="180" y="40"/>
                  <a:pt x="182" y="38"/>
                </a:cubicBezTo>
                <a:cubicBezTo>
                  <a:pt x="184" y="36"/>
                  <a:pt x="189" y="39"/>
                  <a:pt x="190" y="40"/>
                </a:cubicBezTo>
                <a:cubicBezTo>
                  <a:pt x="193" y="44"/>
                  <a:pt x="195" y="49"/>
                  <a:pt x="197" y="54"/>
                </a:cubicBezTo>
                <a:cubicBezTo>
                  <a:pt x="198" y="55"/>
                  <a:pt x="199" y="59"/>
                  <a:pt x="199" y="63"/>
                </a:cubicBezTo>
                <a:cubicBezTo>
                  <a:pt x="208" y="70"/>
                  <a:pt x="223" y="71"/>
                  <a:pt x="230" y="80"/>
                </a:cubicBezTo>
                <a:cubicBezTo>
                  <a:pt x="223" y="73"/>
                  <a:pt x="209" y="73"/>
                  <a:pt x="201" y="67"/>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1" name="iSľíḋè"/>
          <p:cNvSpPr/>
          <p:nvPr>
            <p:custDataLst>
              <p:tags r:id="rId5"/>
            </p:custDataLst>
          </p:nvPr>
        </p:nvSpPr>
        <p:spPr bwMode="auto">
          <a:xfrm>
            <a:off x="5622966" y="2033725"/>
            <a:ext cx="945230" cy="1107693"/>
          </a:xfrm>
          <a:custGeom>
            <a:avLst/>
            <a:gdLst>
              <a:gd name="T0" fmla="*/ 208 w 308"/>
              <a:gd name="T1" fmla="*/ 354 h 361"/>
              <a:gd name="T2" fmla="*/ 178 w 308"/>
              <a:gd name="T3" fmla="*/ 311 h 361"/>
              <a:gd name="T4" fmla="*/ 70 w 308"/>
              <a:gd name="T5" fmla="*/ 266 h 361"/>
              <a:gd name="T6" fmla="*/ 124 w 308"/>
              <a:gd name="T7" fmla="*/ 233 h 361"/>
              <a:gd name="T8" fmla="*/ 125 w 308"/>
              <a:gd name="T9" fmla="*/ 202 h 361"/>
              <a:gd name="T10" fmla="*/ 84 w 308"/>
              <a:gd name="T11" fmla="*/ 172 h 361"/>
              <a:gd name="T12" fmla="*/ 22 w 308"/>
              <a:gd name="T13" fmla="*/ 143 h 361"/>
              <a:gd name="T14" fmla="*/ 54 w 308"/>
              <a:gd name="T15" fmla="*/ 108 h 361"/>
              <a:gd name="T16" fmla="*/ 85 w 308"/>
              <a:gd name="T17" fmla="*/ 98 h 361"/>
              <a:gd name="T18" fmla="*/ 54 w 308"/>
              <a:gd name="T19" fmla="*/ 69 h 361"/>
              <a:gd name="T20" fmla="*/ 81 w 308"/>
              <a:gd name="T21" fmla="*/ 55 h 361"/>
              <a:gd name="T22" fmla="*/ 56 w 308"/>
              <a:gd name="T23" fmla="*/ 15 h 361"/>
              <a:gd name="T24" fmla="*/ 125 w 308"/>
              <a:gd name="T25" fmla="*/ 43 h 361"/>
              <a:gd name="T26" fmla="*/ 169 w 308"/>
              <a:gd name="T27" fmla="*/ 100 h 361"/>
              <a:gd name="T28" fmla="*/ 196 w 308"/>
              <a:gd name="T29" fmla="*/ 97 h 361"/>
              <a:gd name="T30" fmla="*/ 231 w 308"/>
              <a:gd name="T31" fmla="*/ 95 h 361"/>
              <a:gd name="T32" fmla="*/ 234 w 308"/>
              <a:gd name="T33" fmla="*/ 141 h 361"/>
              <a:gd name="T34" fmla="*/ 208 w 308"/>
              <a:gd name="T35" fmla="*/ 198 h 361"/>
              <a:gd name="T36" fmla="*/ 260 w 308"/>
              <a:gd name="T37" fmla="*/ 190 h 361"/>
              <a:gd name="T38" fmla="*/ 285 w 308"/>
              <a:gd name="T39" fmla="*/ 238 h 361"/>
              <a:gd name="T40" fmla="*/ 224 w 308"/>
              <a:gd name="T41" fmla="*/ 361 h 361"/>
              <a:gd name="T42" fmla="*/ 208 w 308"/>
              <a:gd name="T43" fmla="*/ 354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361">
                <a:moveTo>
                  <a:pt x="208" y="354"/>
                </a:moveTo>
                <a:cubicBezTo>
                  <a:pt x="208" y="355"/>
                  <a:pt x="209" y="333"/>
                  <a:pt x="178" y="311"/>
                </a:cubicBezTo>
                <a:cubicBezTo>
                  <a:pt x="147" y="288"/>
                  <a:pt x="78" y="288"/>
                  <a:pt x="70" y="266"/>
                </a:cubicBezTo>
                <a:cubicBezTo>
                  <a:pt x="62" y="243"/>
                  <a:pt x="105" y="249"/>
                  <a:pt x="124" y="233"/>
                </a:cubicBezTo>
                <a:cubicBezTo>
                  <a:pt x="144" y="216"/>
                  <a:pt x="151" y="208"/>
                  <a:pt x="125" y="202"/>
                </a:cubicBezTo>
                <a:cubicBezTo>
                  <a:pt x="99" y="196"/>
                  <a:pt x="84" y="194"/>
                  <a:pt x="84" y="172"/>
                </a:cubicBezTo>
                <a:cubicBezTo>
                  <a:pt x="85" y="151"/>
                  <a:pt x="42" y="160"/>
                  <a:pt x="22" y="143"/>
                </a:cubicBezTo>
                <a:cubicBezTo>
                  <a:pt x="0" y="126"/>
                  <a:pt x="13" y="106"/>
                  <a:pt x="54" y="108"/>
                </a:cubicBezTo>
                <a:cubicBezTo>
                  <a:pt x="95" y="112"/>
                  <a:pt x="97" y="105"/>
                  <a:pt x="85" y="98"/>
                </a:cubicBezTo>
                <a:cubicBezTo>
                  <a:pt x="74" y="92"/>
                  <a:pt x="39" y="80"/>
                  <a:pt x="54" y="69"/>
                </a:cubicBezTo>
                <a:cubicBezTo>
                  <a:pt x="70" y="59"/>
                  <a:pt x="93" y="69"/>
                  <a:pt x="81" y="55"/>
                </a:cubicBezTo>
                <a:cubicBezTo>
                  <a:pt x="69" y="41"/>
                  <a:pt x="41" y="29"/>
                  <a:pt x="56" y="15"/>
                </a:cubicBezTo>
                <a:cubicBezTo>
                  <a:pt x="70" y="0"/>
                  <a:pt x="106" y="2"/>
                  <a:pt x="125" y="43"/>
                </a:cubicBezTo>
                <a:cubicBezTo>
                  <a:pt x="143" y="84"/>
                  <a:pt x="150" y="95"/>
                  <a:pt x="169" y="100"/>
                </a:cubicBezTo>
                <a:cubicBezTo>
                  <a:pt x="178" y="103"/>
                  <a:pt x="187" y="100"/>
                  <a:pt x="196" y="97"/>
                </a:cubicBezTo>
                <a:cubicBezTo>
                  <a:pt x="207" y="93"/>
                  <a:pt x="218" y="90"/>
                  <a:pt x="231" y="95"/>
                </a:cubicBezTo>
                <a:cubicBezTo>
                  <a:pt x="254" y="104"/>
                  <a:pt x="248" y="127"/>
                  <a:pt x="234" y="141"/>
                </a:cubicBezTo>
                <a:cubicBezTo>
                  <a:pt x="219" y="156"/>
                  <a:pt x="194" y="184"/>
                  <a:pt x="208" y="198"/>
                </a:cubicBezTo>
                <a:cubicBezTo>
                  <a:pt x="222" y="212"/>
                  <a:pt x="239" y="193"/>
                  <a:pt x="260" y="190"/>
                </a:cubicBezTo>
                <a:cubicBezTo>
                  <a:pt x="283" y="187"/>
                  <a:pt x="308" y="207"/>
                  <a:pt x="285" y="238"/>
                </a:cubicBezTo>
                <a:cubicBezTo>
                  <a:pt x="262" y="267"/>
                  <a:pt x="227" y="290"/>
                  <a:pt x="224" y="361"/>
                </a:cubicBezTo>
                <a:cubicBezTo>
                  <a:pt x="219" y="359"/>
                  <a:pt x="213" y="357"/>
                  <a:pt x="208" y="354"/>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2" name="íṧlîḑê"/>
          <p:cNvSpPr/>
          <p:nvPr>
            <p:custDataLst>
              <p:tags r:id="rId6"/>
            </p:custDataLst>
          </p:nvPr>
        </p:nvSpPr>
        <p:spPr bwMode="auto">
          <a:xfrm>
            <a:off x="5850412" y="2079508"/>
            <a:ext cx="171322" cy="245169"/>
          </a:xfrm>
          <a:custGeom>
            <a:avLst/>
            <a:gdLst>
              <a:gd name="T0" fmla="*/ 1 w 56"/>
              <a:gd name="T1" fmla="*/ 0 h 80"/>
              <a:gd name="T2" fmla="*/ 0 w 56"/>
              <a:gd name="T3" fmla="*/ 0 h 80"/>
              <a:gd name="T4" fmla="*/ 0 w 56"/>
              <a:gd name="T5" fmla="*/ 2 h 80"/>
              <a:gd name="T6" fmla="*/ 52 w 56"/>
              <a:gd name="T7" fmla="*/ 77 h 80"/>
              <a:gd name="T8" fmla="*/ 56 w 56"/>
              <a:gd name="T9" fmla="*/ 80 h 80"/>
              <a:gd name="T10" fmla="*/ 2 w 56"/>
              <a:gd name="T11" fmla="*/ 0 h 80"/>
              <a:gd name="T12" fmla="*/ 1 w 56"/>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56" h="80">
                <a:moveTo>
                  <a:pt x="1" y="0"/>
                </a:moveTo>
                <a:cubicBezTo>
                  <a:pt x="1" y="0"/>
                  <a:pt x="0" y="0"/>
                  <a:pt x="0" y="0"/>
                </a:cubicBezTo>
                <a:cubicBezTo>
                  <a:pt x="0" y="1"/>
                  <a:pt x="0" y="2"/>
                  <a:pt x="0" y="2"/>
                </a:cubicBezTo>
                <a:cubicBezTo>
                  <a:pt x="1" y="3"/>
                  <a:pt x="23" y="25"/>
                  <a:pt x="52" y="77"/>
                </a:cubicBezTo>
                <a:cubicBezTo>
                  <a:pt x="53" y="78"/>
                  <a:pt x="55" y="79"/>
                  <a:pt x="56" y="80"/>
                </a:cubicBezTo>
                <a:cubicBezTo>
                  <a:pt x="26" y="25"/>
                  <a:pt x="2" y="1"/>
                  <a:pt x="2" y="0"/>
                </a:cubicBezTo>
                <a:cubicBezTo>
                  <a:pt x="2" y="0"/>
                  <a:pt x="1" y="0"/>
                  <a:pt x="1"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3" name="îSlïḍê"/>
          <p:cNvSpPr/>
          <p:nvPr>
            <p:custDataLst>
              <p:tags r:id="rId7"/>
            </p:custDataLst>
          </p:nvPr>
        </p:nvSpPr>
        <p:spPr bwMode="auto">
          <a:xfrm>
            <a:off x="6015827" y="2327633"/>
            <a:ext cx="184616" cy="447507"/>
          </a:xfrm>
          <a:custGeom>
            <a:avLst/>
            <a:gdLst>
              <a:gd name="T0" fmla="*/ 30 w 60"/>
              <a:gd name="T1" fmla="*/ 56 h 146"/>
              <a:gd name="T2" fmla="*/ 30 w 60"/>
              <a:gd name="T3" fmla="*/ 57 h 146"/>
              <a:gd name="T4" fmla="*/ 29 w 60"/>
              <a:gd name="T5" fmla="*/ 57 h 146"/>
              <a:gd name="T6" fmla="*/ 28 w 60"/>
              <a:gd name="T7" fmla="*/ 57 h 146"/>
              <a:gd name="T8" fmla="*/ 27 w 60"/>
              <a:gd name="T9" fmla="*/ 57 h 146"/>
              <a:gd name="T10" fmla="*/ 60 w 60"/>
              <a:gd name="T11" fmla="*/ 146 h 146"/>
              <a:gd name="T12" fmla="*/ 60 w 60"/>
              <a:gd name="T13" fmla="*/ 138 h 146"/>
              <a:gd name="T14" fmla="*/ 36 w 60"/>
              <a:gd name="T15" fmla="*/ 73 h 146"/>
              <a:gd name="T16" fmla="*/ 36 w 60"/>
              <a:gd name="T17" fmla="*/ 73 h 146"/>
              <a:gd name="T18" fmla="*/ 35 w 60"/>
              <a:gd name="T19" fmla="*/ 73 h 146"/>
              <a:gd name="T20" fmla="*/ 34 w 60"/>
              <a:gd name="T21" fmla="*/ 73 h 146"/>
              <a:gd name="T22" fmla="*/ 34 w 60"/>
              <a:gd name="T23" fmla="*/ 71 h 146"/>
              <a:gd name="T24" fmla="*/ 35 w 60"/>
              <a:gd name="T25" fmla="*/ 70 h 146"/>
              <a:gd name="T26" fmla="*/ 30 w 60"/>
              <a:gd name="T27" fmla="*/ 56 h 146"/>
              <a:gd name="T28" fmla="*/ 3 w 60"/>
              <a:gd name="T29" fmla="*/ 0 h 146"/>
              <a:gd name="T30" fmla="*/ 3 w 60"/>
              <a:gd name="T31" fmla="*/ 1 h 146"/>
              <a:gd name="T32" fmla="*/ 2 w 60"/>
              <a:gd name="T33" fmla="*/ 1 h 146"/>
              <a:gd name="T34" fmla="*/ 1 w 60"/>
              <a:gd name="T35" fmla="*/ 1 h 146"/>
              <a:gd name="T36" fmla="*/ 0 w 60"/>
              <a:gd name="T37" fmla="*/ 1 h 146"/>
              <a:gd name="T38" fmla="*/ 26 w 60"/>
              <a:gd name="T39" fmla="*/ 54 h 146"/>
              <a:gd name="T40" fmla="*/ 29 w 60"/>
              <a:gd name="T41" fmla="*/ 55 h 146"/>
              <a:gd name="T42" fmla="*/ 29 w 60"/>
              <a:gd name="T43" fmla="*/ 55 h 146"/>
              <a:gd name="T44" fmla="*/ 3 w 60"/>
              <a:gd name="T4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146">
                <a:moveTo>
                  <a:pt x="30" y="56"/>
                </a:moveTo>
                <a:cubicBezTo>
                  <a:pt x="30" y="57"/>
                  <a:pt x="30" y="57"/>
                  <a:pt x="30" y="57"/>
                </a:cubicBezTo>
                <a:cubicBezTo>
                  <a:pt x="29" y="57"/>
                  <a:pt x="29" y="57"/>
                  <a:pt x="29" y="57"/>
                </a:cubicBezTo>
                <a:cubicBezTo>
                  <a:pt x="28" y="57"/>
                  <a:pt x="28" y="57"/>
                  <a:pt x="28" y="57"/>
                </a:cubicBezTo>
                <a:cubicBezTo>
                  <a:pt x="28" y="57"/>
                  <a:pt x="28" y="57"/>
                  <a:pt x="27" y="57"/>
                </a:cubicBezTo>
                <a:cubicBezTo>
                  <a:pt x="38" y="83"/>
                  <a:pt x="49" y="112"/>
                  <a:pt x="60" y="146"/>
                </a:cubicBezTo>
                <a:cubicBezTo>
                  <a:pt x="60" y="138"/>
                  <a:pt x="60" y="138"/>
                  <a:pt x="60" y="138"/>
                </a:cubicBezTo>
                <a:cubicBezTo>
                  <a:pt x="52" y="114"/>
                  <a:pt x="44" y="92"/>
                  <a:pt x="36" y="73"/>
                </a:cubicBezTo>
                <a:cubicBezTo>
                  <a:pt x="36" y="73"/>
                  <a:pt x="36" y="73"/>
                  <a:pt x="36" y="73"/>
                </a:cubicBezTo>
                <a:cubicBezTo>
                  <a:pt x="35" y="73"/>
                  <a:pt x="35" y="73"/>
                  <a:pt x="35" y="73"/>
                </a:cubicBezTo>
                <a:cubicBezTo>
                  <a:pt x="34" y="73"/>
                  <a:pt x="34" y="73"/>
                  <a:pt x="34" y="73"/>
                </a:cubicBezTo>
                <a:cubicBezTo>
                  <a:pt x="34" y="73"/>
                  <a:pt x="34" y="72"/>
                  <a:pt x="34" y="71"/>
                </a:cubicBezTo>
                <a:cubicBezTo>
                  <a:pt x="34" y="71"/>
                  <a:pt x="35" y="71"/>
                  <a:pt x="35" y="70"/>
                </a:cubicBezTo>
                <a:cubicBezTo>
                  <a:pt x="34" y="65"/>
                  <a:pt x="32" y="61"/>
                  <a:pt x="30" y="56"/>
                </a:cubicBezTo>
                <a:moveTo>
                  <a:pt x="3" y="0"/>
                </a:moveTo>
                <a:cubicBezTo>
                  <a:pt x="3" y="0"/>
                  <a:pt x="3" y="1"/>
                  <a:pt x="3" y="1"/>
                </a:cubicBezTo>
                <a:cubicBezTo>
                  <a:pt x="2" y="1"/>
                  <a:pt x="2" y="1"/>
                  <a:pt x="2" y="1"/>
                </a:cubicBezTo>
                <a:cubicBezTo>
                  <a:pt x="1" y="1"/>
                  <a:pt x="1" y="1"/>
                  <a:pt x="1" y="1"/>
                </a:cubicBezTo>
                <a:cubicBezTo>
                  <a:pt x="1" y="1"/>
                  <a:pt x="1" y="1"/>
                  <a:pt x="0" y="1"/>
                </a:cubicBezTo>
                <a:cubicBezTo>
                  <a:pt x="9" y="16"/>
                  <a:pt x="17" y="34"/>
                  <a:pt x="26" y="54"/>
                </a:cubicBezTo>
                <a:cubicBezTo>
                  <a:pt x="27" y="54"/>
                  <a:pt x="28" y="55"/>
                  <a:pt x="29" y="55"/>
                </a:cubicBezTo>
                <a:cubicBezTo>
                  <a:pt x="29" y="55"/>
                  <a:pt x="29" y="55"/>
                  <a:pt x="29" y="55"/>
                </a:cubicBezTo>
                <a:cubicBezTo>
                  <a:pt x="20" y="34"/>
                  <a:pt x="11" y="16"/>
                  <a:pt x="3"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4" name="íşļíḓè"/>
          <p:cNvSpPr/>
          <p:nvPr>
            <p:custDataLst>
              <p:tags r:id="rId8"/>
            </p:custDataLst>
          </p:nvPr>
        </p:nvSpPr>
        <p:spPr bwMode="auto">
          <a:xfrm>
            <a:off x="5810535" y="2256740"/>
            <a:ext cx="214154" cy="73846"/>
          </a:xfrm>
          <a:custGeom>
            <a:avLst/>
            <a:gdLst>
              <a:gd name="T0" fmla="*/ 69 w 70"/>
              <a:gd name="T1" fmla="*/ 22 h 24"/>
              <a:gd name="T2" fmla="*/ 70 w 70"/>
              <a:gd name="T3" fmla="*/ 23 h 24"/>
              <a:gd name="T4" fmla="*/ 69 w 70"/>
              <a:gd name="T5" fmla="*/ 22 h 24"/>
              <a:gd name="T6" fmla="*/ 69 w 70"/>
              <a:gd name="T7" fmla="*/ 22 h 24"/>
              <a:gd name="T8" fmla="*/ 1 w 70"/>
              <a:gd name="T9" fmla="*/ 0 h 24"/>
              <a:gd name="T10" fmla="*/ 0 w 70"/>
              <a:gd name="T11" fmla="*/ 1 h 24"/>
              <a:gd name="T12" fmla="*/ 1 w 70"/>
              <a:gd name="T13" fmla="*/ 2 h 24"/>
              <a:gd name="T14" fmla="*/ 67 w 70"/>
              <a:gd name="T15" fmla="*/ 24 h 24"/>
              <a:gd name="T16" fmla="*/ 65 w 70"/>
              <a:gd name="T17" fmla="*/ 19 h 24"/>
              <a:gd name="T18" fmla="*/ 1 w 70"/>
              <a:gd name="T19" fmla="*/ 0 h 24"/>
              <a:gd name="T20" fmla="*/ 1 w 70"/>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24">
                <a:moveTo>
                  <a:pt x="69" y="22"/>
                </a:moveTo>
                <a:cubicBezTo>
                  <a:pt x="70" y="22"/>
                  <a:pt x="70" y="23"/>
                  <a:pt x="70" y="23"/>
                </a:cubicBezTo>
                <a:cubicBezTo>
                  <a:pt x="70" y="23"/>
                  <a:pt x="70" y="22"/>
                  <a:pt x="69" y="22"/>
                </a:cubicBezTo>
                <a:cubicBezTo>
                  <a:pt x="69" y="22"/>
                  <a:pt x="69" y="22"/>
                  <a:pt x="69" y="22"/>
                </a:cubicBezTo>
                <a:moveTo>
                  <a:pt x="1" y="0"/>
                </a:moveTo>
                <a:cubicBezTo>
                  <a:pt x="1" y="0"/>
                  <a:pt x="0" y="0"/>
                  <a:pt x="0" y="1"/>
                </a:cubicBezTo>
                <a:cubicBezTo>
                  <a:pt x="0" y="2"/>
                  <a:pt x="1" y="2"/>
                  <a:pt x="1" y="2"/>
                </a:cubicBezTo>
                <a:cubicBezTo>
                  <a:pt x="2" y="2"/>
                  <a:pt x="37" y="3"/>
                  <a:pt x="67" y="24"/>
                </a:cubicBezTo>
                <a:cubicBezTo>
                  <a:pt x="67" y="22"/>
                  <a:pt x="66" y="21"/>
                  <a:pt x="65" y="19"/>
                </a:cubicBezTo>
                <a:cubicBezTo>
                  <a:pt x="35" y="1"/>
                  <a:pt x="2" y="0"/>
                  <a:pt x="1" y="0"/>
                </a:cubicBezTo>
                <a:cubicBezTo>
                  <a:pt x="1" y="0"/>
                  <a:pt x="1" y="0"/>
                  <a:pt x="1"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5" name="išļïḍè"/>
          <p:cNvSpPr/>
          <p:nvPr>
            <p:custDataLst>
              <p:tags r:id="rId9"/>
            </p:custDataLst>
          </p:nvPr>
        </p:nvSpPr>
        <p:spPr bwMode="auto">
          <a:xfrm>
            <a:off x="6009920" y="2315817"/>
            <a:ext cx="14770" cy="14770"/>
          </a:xfrm>
          <a:custGeom>
            <a:avLst/>
            <a:gdLst>
              <a:gd name="T0" fmla="*/ 0 w 5"/>
              <a:gd name="T1" fmla="*/ 0 h 5"/>
              <a:gd name="T2" fmla="*/ 2 w 5"/>
              <a:gd name="T3" fmla="*/ 5 h 5"/>
              <a:gd name="T4" fmla="*/ 3 w 5"/>
              <a:gd name="T5" fmla="*/ 5 h 5"/>
              <a:gd name="T6" fmla="*/ 4 w 5"/>
              <a:gd name="T7" fmla="*/ 5 h 5"/>
              <a:gd name="T8" fmla="*/ 5 w 5"/>
              <a:gd name="T9" fmla="*/ 5 h 5"/>
              <a:gd name="T10" fmla="*/ 5 w 5"/>
              <a:gd name="T11" fmla="*/ 4 h 5"/>
              <a:gd name="T12" fmla="*/ 4 w 5"/>
              <a:gd name="T13" fmla="*/ 3 h 5"/>
              <a:gd name="T14" fmla="*/ 0 w 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0" y="0"/>
                </a:moveTo>
                <a:cubicBezTo>
                  <a:pt x="1" y="2"/>
                  <a:pt x="2" y="3"/>
                  <a:pt x="2" y="5"/>
                </a:cubicBezTo>
                <a:cubicBezTo>
                  <a:pt x="3" y="5"/>
                  <a:pt x="3" y="5"/>
                  <a:pt x="3" y="5"/>
                </a:cubicBezTo>
                <a:cubicBezTo>
                  <a:pt x="4" y="5"/>
                  <a:pt x="4" y="5"/>
                  <a:pt x="4" y="5"/>
                </a:cubicBezTo>
                <a:cubicBezTo>
                  <a:pt x="5" y="5"/>
                  <a:pt x="5" y="5"/>
                  <a:pt x="5" y="5"/>
                </a:cubicBezTo>
                <a:cubicBezTo>
                  <a:pt x="5" y="5"/>
                  <a:pt x="5" y="4"/>
                  <a:pt x="5" y="4"/>
                </a:cubicBezTo>
                <a:cubicBezTo>
                  <a:pt x="5" y="4"/>
                  <a:pt x="5" y="3"/>
                  <a:pt x="4" y="3"/>
                </a:cubicBezTo>
                <a:cubicBezTo>
                  <a:pt x="3" y="2"/>
                  <a:pt x="1" y="1"/>
                  <a:pt x="0"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8" name="îŝļíḋê"/>
          <p:cNvSpPr/>
          <p:nvPr>
            <p:custDataLst>
              <p:tags r:id="rId10"/>
            </p:custDataLst>
          </p:nvPr>
        </p:nvSpPr>
        <p:spPr bwMode="auto">
          <a:xfrm>
            <a:off x="5727827" y="2426587"/>
            <a:ext cx="379569" cy="76799"/>
          </a:xfrm>
          <a:custGeom>
            <a:avLst/>
            <a:gdLst>
              <a:gd name="T0" fmla="*/ 123 w 124"/>
              <a:gd name="T1" fmla="*/ 23 h 25"/>
              <a:gd name="T2" fmla="*/ 124 w 124"/>
              <a:gd name="T3" fmla="*/ 24 h 25"/>
              <a:gd name="T4" fmla="*/ 123 w 124"/>
              <a:gd name="T5" fmla="*/ 23 h 25"/>
              <a:gd name="T6" fmla="*/ 1 w 124"/>
              <a:gd name="T7" fmla="*/ 0 h 25"/>
              <a:gd name="T8" fmla="*/ 0 w 124"/>
              <a:gd name="T9" fmla="*/ 1 h 25"/>
              <a:gd name="T10" fmla="*/ 1 w 124"/>
              <a:gd name="T11" fmla="*/ 3 h 25"/>
              <a:gd name="T12" fmla="*/ 121 w 124"/>
              <a:gd name="T13" fmla="*/ 25 h 25"/>
              <a:gd name="T14" fmla="*/ 120 w 124"/>
              <a:gd name="T15" fmla="*/ 22 h 25"/>
              <a:gd name="T16" fmla="*/ 1 w 124"/>
              <a:gd name="T17" fmla="*/ 0 h 25"/>
              <a:gd name="T18" fmla="*/ 1 w 1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25">
                <a:moveTo>
                  <a:pt x="123" y="23"/>
                </a:moveTo>
                <a:cubicBezTo>
                  <a:pt x="123" y="24"/>
                  <a:pt x="124" y="24"/>
                  <a:pt x="124" y="24"/>
                </a:cubicBezTo>
                <a:cubicBezTo>
                  <a:pt x="124" y="24"/>
                  <a:pt x="124" y="24"/>
                  <a:pt x="123" y="23"/>
                </a:cubicBezTo>
                <a:moveTo>
                  <a:pt x="1" y="0"/>
                </a:moveTo>
                <a:cubicBezTo>
                  <a:pt x="1" y="0"/>
                  <a:pt x="0" y="1"/>
                  <a:pt x="0" y="1"/>
                </a:cubicBezTo>
                <a:cubicBezTo>
                  <a:pt x="0" y="2"/>
                  <a:pt x="1" y="3"/>
                  <a:pt x="1" y="3"/>
                </a:cubicBezTo>
                <a:cubicBezTo>
                  <a:pt x="2" y="3"/>
                  <a:pt x="65" y="3"/>
                  <a:pt x="121" y="25"/>
                </a:cubicBezTo>
                <a:cubicBezTo>
                  <a:pt x="121" y="24"/>
                  <a:pt x="121" y="23"/>
                  <a:pt x="120" y="22"/>
                </a:cubicBezTo>
                <a:cubicBezTo>
                  <a:pt x="64" y="1"/>
                  <a:pt x="2" y="0"/>
                  <a:pt x="1" y="0"/>
                </a:cubicBezTo>
                <a:cubicBezTo>
                  <a:pt x="1" y="0"/>
                  <a:pt x="1" y="0"/>
                  <a:pt x="1"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40" name="îšliḋè"/>
          <p:cNvSpPr/>
          <p:nvPr>
            <p:custDataLst>
              <p:tags r:id="rId11"/>
            </p:custDataLst>
          </p:nvPr>
        </p:nvSpPr>
        <p:spPr bwMode="auto">
          <a:xfrm>
            <a:off x="5908012" y="2828309"/>
            <a:ext cx="292430" cy="54646"/>
          </a:xfrm>
          <a:custGeom>
            <a:avLst/>
            <a:gdLst>
              <a:gd name="T0" fmla="*/ 1 w 95"/>
              <a:gd name="T1" fmla="*/ 0 h 18"/>
              <a:gd name="T2" fmla="*/ 0 w 95"/>
              <a:gd name="T3" fmla="*/ 1 h 18"/>
              <a:gd name="T4" fmla="*/ 1 w 95"/>
              <a:gd name="T5" fmla="*/ 2 h 18"/>
              <a:gd name="T6" fmla="*/ 95 w 95"/>
              <a:gd name="T7" fmla="*/ 18 h 18"/>
              <a:gd name="T8" fmla="*/ 95 w 95"/>
              <a:gd name="T9" fmla="*/ 15 h 18"/>
              <a:gd name="T10" fmla="*/ 1 w 95"/>
              <a:gd name="T11" fmla="*/ 0 h 18"/>
              <a:gd name="T12" fmla="*/ 1 w 95"/>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95" h="18">
                <a:moveTo>
                  <a:pt x="1" y="0"/>
                </a:moveTo>
                <a:cubicBezTo>
                  <a:pt x="0" y="0"/>
                  <a:pt x="0" y="0"/>
                  <a:pt x="0" y="1"/>
                </a:cubicBezTo>
                <a:cubicBezTo>
                  <a:pt x="0" y="1"/>
                  <a:pt x="0" y="2"/>
                  <a:pt x="1" y="2"/>
                </a:cubicBezTo>
                <a:cubicBezTo>
                  <a:pt x="2" y="2"/>
                  <a:pt x="56" y="4"/>
                  <a:pt x="95" y="18"/>
                </a:cubicBezTo>
                <a:cubicBezTo>
                  <a:pt x="95" y="15"/>
                  <a:pt x="95" y="15"/>
                  <a:pt x="95" y="15"/>
                </a:cubicBezTo>
                <a:cubicBezTo>
                  <a:pt x="55" y="2"/>
                  <a:pt x="2" y="0"/>
                  <a:pt x="1" y="0"/>
                </a:cubicBezTo>
                <a:cubicBezTo>
                  <a:pt x="1" y="0"/>
                  <a:pt x="1" y="0"/>
                  <a:pt x="1"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7" name="îŝlíďé"/>
          <p:cNvSpPr/>
          <p:nvPr userDrawn="1">
            <p:custDataLst>
              <p:tags r:id="rId12"/>
            </p:custDataLst>
          </p:nvPr>
        </p:nvSpPr>
        <p:spPr bwMode="auto">
          <a:xfrm>
            <a:off x="5275890" y="2199140"/>
            <a:ext cx="76799" cy="76799"/>
          </a:xfrm>
          <a:custGeom>
            <a:avLst/>
            <a:gdLst>
              <a:gd name="T0" fmla="*/ 23 w 25"/>
              <a:gd name="T1" fmla="*/ 12 h 25"/>
              <a:gd name="T2" fmla="*/ 21 w 25"/>
              <a:gd name="T3" fmla="*/ 12 h 25"/>
              <a:gd name="T4" fmla="*/ 13 w 25"/>
              <a:gd name="T5" fmla="*/ 21 h 25"/>
              <a:gd name="T6" fmla="*/ 4 w 25"/>
              <a:gd name="T7" fmla="*/ 12 h 25"/>
              <a:gd name="T8" fmla="*/ 13 w 25"/>
              <a:gd name="T9" fmla="*/ 4 h 25"/>
              <a:gd name="T10" fmla="*/ 21 w 25"/>
              <a:gd name="T11" fmla="*/ 12 h 25"/>
              <a:gd name="T12" fmla="*/ 23 w 25"/>
              <a:gd name="T13" fmla="*/ 12 h 25"/>
              <a:gd name="T14" fmla="*/ 25 w 25"/>
              <a:gd name="T15" fmla="*/ 12 h 25"/>
              <a:gd name="T16" fmla="*/ 13 w 25"/>
              <a:gd name="T17" fmla="*/ 0 h 25"/>
              <a:gd name="T18" fmla="*/ 0 w 25"/>
              <a:gd name="T19" fmla="*/ 12 h 25"/>
              <a:gd name="T20" fmla="*/ 13 w 25"/>
              <a:gd name="T21" fmla="*/ 25 h 25"/>
              <a:gd name="T22" fmla="*/ 25 w 25"/>
              <a:gd name="T23" fmla="*/ 12 h 25"/>
              <a:gd name="T24" fmla="*/ 23 w 25"/>
              <a:gd name="T2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2"/>
                </a:moveTo>
                <a:cubicBezTo>
                  <a:pt x="21" y="12"/>
                  <a:pt x="21" y="12"/>
                  <a:pt x="21" y="12"/>
                </a:cubicBezTo>
                <a:cubicBezTo>
                  <a:pt x="21" y="17"/>
                  <a:pt x="18" y="21"/>
                  <a:pt x="13" y="21"/>
                </a:cubicBezTo>
                <a:cubicBezTo>
                  <a:pt x="8" y="21"/>
                  <a:pt x="4" y="17"/>
                  <a:pt x="4" y="12"/>
                </a:cubicBezTo>
                <a:cubicBezTo>
                  <a:pt x="4" y="8"/>
                  <a:pt x="8" y="4"/>
                  <a:pt x="13" y="4"/>
                </a:cubicBezTo>
                <a:cubicBezTo>
                  <a:pt x="18" y="4"/>
                  <a:pt x="21" y="8"/>
                  <a:pt x="21" y="12"/>
                </a:cubicBezTo>
                <a:cubicBezTo>
                  <a:pt x="23" y="12"/>
                  <a:pt x="23" y="12"/>
                  <a:pt x="23" y="12"/>
                </a:cubicBezTo>
                <a:cubicBezTo>
                  <a:pt x="25" y="12"/>
                  <a:pt x="25" y="12"/>
                  <a:pt x="25" y="12"/>
                </a:cubicBezTo>
                <a:cubicBezTo>
                  <a:pt x="25" y="5"/>
                  <a:pt x="20" y="0"/>
                  <a:pt x="13" y="0"/>
                </a:cubicBezTo>
                <a:cubicBezTo>
                  <a:pt x="6" y="0"/>
                  <a:pt x="0" y="5"/>
                  <a:pt x="0" y="12"/>
                </a:cubicBezTo>
                <a:cubicBezTo>
                  <a:pt x="0" y="19"/>
                  <a:pt x="6" y="25"/>
                  <a:pt x="13" y="25"/>
                </a:cubicBezTo>
                <a:cubicBezTo>
                  <a:pt x="20" y="25"/>
                  <a:pt x="25" y="19"/>
                  <a:pt x="25" y="12"/>
                </a:cubicBezTo>
                <a:lnTo>
                  <a:pt x="23" y="12"/>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8" name="i$ľídê"/>
          <p:cNvSpPr/>
          <p:nvPr userDrawn="1">
            <p:custDataLst>
              <p:tags r:id="rId13"/>
            </p:custDataLst>
          </p:nvPr>
        </p:nvSpPr>
        <p:spPr bwMode="auto">
          <a:xfrm>
            <a:off x="6107397" y="1042709"/>
            <a:ext cx="76799" cy="76799"/>
          </a:xfrm>
          <a:custGeom>
            <a:avLst/>
            <a:gdLst>
              <a:gd name="T0" fmla="*/ 23 w 25"/>
              <a:gd name="T1" fmla="*/ 12 h 25"/>
              <a:gd name="T2" fmla="*/ 21 w 25"/>
              <a:gd name="T3" fmla="*/ 12 h 25"/>
              <a:gd name="T4" fmla="*/ 13 w 25"/>
              <a:gd name="T5" fmla="*/ 21 h 25"/>
              <a:gd name="T6" fmla="*/ 4 w 25"/>
              <a:gd name="T7" fmla="*/ 12 h 25"/>
              <a:gd name="T8" fmla="*/ 13 w 25"/>
              <a:gd name="T9" fmla="*/ 4 h 25"/>
              <a:gd name="T10" fmla="*/ 21 w 25"/>
              <a:gd name="T11" fmla="*/ 12 h 25"/>
              <a:gd name="T12" fmla="*/ 23 w 25"/>
              <a:gd name="T13" fmla="*/ 12 h 25"/>
              <a:gd name="T14" fmla="*/ 25 w 25"/>
              <a:gd name="T15" fmla="*/ 12 h 25"/>
              <a:gd name="T16" fmla="*/ 13 w 25"/>
              <a:gd name="T17" fmla="*/ 0 h 25"/>
              <a:gd name="T18" fmla="*/ 0 w 25"/>
              <a:gd name="T19" fmla="*/ 12 h 25"/>
              <a:gd name="T20" fmla="*/ 13 w 25"/>
              <a:gd name="T21" fmla="*/ 25 h 25"/>
              <a:gd name="T22" fmla="*/ 25 w 25"/>
              <a:gd name="T23" fmla="*/ 12 h 25"/>
              <a:gd name="T24" fmla="*/ 23 w 25"/>
              <a:gd name="T2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2"/>
                </a:moveTo>
                <a:cubicBezTo>
                  <a:pt x="21" y="12"/>
                  <a:pt x="21" y="12"/>
                  <a:pt x="21" y="12"/>
                </a:cubicBezTo>
                <a:cubicBezTo>
                  <a:pt x="21" y="17"/>
                  <a:pt x="18" y="21"/>
                  <a:pt x="13" y="21"/>
                </a:cubicBezTo>
                <a:cubicBezTo>
                  <a:pt x="8" y="21"/>
                  <a:pt x="4" y="17"/>
                  <a:pt x="4" y="12"/>
                </a:cubicBezTo>
                <a:cubicBezTo>
                  <a:pt x="4" y="8"/>
                  <a:pt x="8" y="4"/>
                  <a:pt x="13" y="4"/>
                </a:cubicBezTo>
                <a:cubicBezTo>
                  <a:pt x="18" y="4"/>
                  <a:pt x="21" y="8"/>
                  <a:pt x="21" y="12"/>
                </a:cubicBezTo>
                <a:cubicBezTo>
                  <a:pt x="23" y="12"/>
                  <a:pt x="23" y="12"/>
                  <a:pt x="23" y="12"/>
                </a:cubicBezTo>
                <a:cubicBezTo>
                  <a:pt x="25" y="12"/>
                  <a:pt x="25" y="12"/>
                  <a:pt x="25" y="12"/>
                </a:cubicBezTo>
                <a:cubicBezTo>
                  <a:pt x="25" y="5"/>
                  <a:pt x="20" y="0"/>
                  <a:pt x="13" y="0"/>
                </a:cubicBezTo>
                <a:cubicBezTo>
                  <a:pt x="6" y="0"/>
                  <a:pt x="0" y="5"/>
                  <a:pt x="0" y="12"/>
                </a:cubicBezTo>
                <a:cubicBezTo>
                  <a:pt x="0" y="19"/>
                  <a:pt x="6" y="25"/>
                  <a:pt x="13" y="25"/>
                </a:cubicBezTo>
                <a:cubicBezTo>
                  <a:pt x="20" y="25"/>
                  <a:pt x="25" y="19"/>
                  <a:pt x="25" y="12"/>
                </a:cubicBezTo>
                <a:lnTo>
                  <a:pt x="23" y="1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9" name="îṥlïďé"/>
          <p:cNvSpPr/>
          <p:nvPr userDrawn="1">
            <p:custDataLst>
              <p:tags r:id="rId14"/>
            </p:custDataLst>
          </p:nvPr>
        </p:nvSpPr>
        <p:spPr bwMode="auto">
          <a:xfrm>
            <a:off x="7860504" y="1096842"/>
            <a:ext cx="81476" cy="80268"/>
          </a:xfrm>
          <a:custGeom>
            <a:avLst/>
            <a:gdLst>
              <a:gd name="T0" fmla="*/ 10 w 11"/>
              <a:gd name="T1" fmla="*/ 6 h 12"/>
              <a:gd name="T2" fmla="*/ 10 w 11"/>
              <a:gd name="T3" fmla="*/ 6 h 12"/>
              <a:gd name="T4" fmla="*/ 6 w 11"/>
              <a:gd name="T5" fmla="*/ 10 h 12"/>
              <a:gd name="T6" fmla="*/ 2 w 11"/>
              <a:gd name="T7" fmla="*/ 6 h 12"/>
              <a:gd name="T8" fmla="*/ 6 w 11"/>
              <a:gd name="T9" fmla="*/ 2 h 12"/>
              <a:gd name="T10" fmla="*/ 10 w 11"/>
              <a:gd name="T11" fmla="*/ 6 h 12"/>
              <a:gd name="T12" fmla="*/ 10 w 11"/>
              <a:gd name="T13" fmla="*/ 6 h 12"/>
              <a:gd name="T14" fmla="*/ 11 w 11"/>
              <a:gd name="T15" fmla="*/ 6 h 12"/>
              <a:gd name="T16" fmla="*/ 6 w 11"/>
              <a:gd name="T17" fmla="*/ 0 h 12"/>
              <a:gd name="T18" fmla="*/ 0 w 11"/>
              <a:gd name="T19" fmla="*/ 6 h 12"/>
              <a:gd name="T20" fmla="*/ 6 w 11"/>
              <a:gd name="T21" fmla="*/ 12 h 12"/>
              <a:gd name="T22" fmla="*/ 11 w 11"/>
              <a:gd name="T23" fmla="*/ 6 h 12"/>
              <a:gd name="T24" fmla="*/ 10 w 11"/>
              <a:gd name="T25"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10" y="6"/>
                </a:moveTo>
                <a:cubicBezTo>
                  <a:pt x="10" y="6"/>
                  <a:pt x="10" y="6"/>
                  <a:pt x="10" y="6"/>
                </a:cubicBezTo>
                <a:cubicBezTo>
                  <a:pt x="10" y="8"/>
                  <a:pt x="8" y="10"/>
                  <a:pt x="6" y="10"/>
                </a:cubicBezTo>
                <a:cubicBezTo>
                  <a:pt x="3" y="10"/>
                  <a:pt x="2" y="8"/>
                  <a:pt x="2" y="6"/>
                </a:cubicBezTo>
                <a:cubicBezTo>
                  <a:pt x="2" y="4"/>
                  <a:pt x="3" y="2"/>
                  <a:pt x="6" y="2"/>
                </a:cubicBezTo>
                <a:cubicBezTo>
                  <a:pt x="8" y="2"/>
                  <a:pt x="10" y="4"/>
                  <a:pt x="10" y="6"/>
                </a:cubicBezTo>
                <a:cubicBezTo>
                  <a:pt x="10" y="6"/>
                  <a:pt x="10" y="6"/>
                  <a:pt x="10" y="6"/>
                </a:cubicBezTo>
                <a:cubicBezTo>
                  <a:pt x="11" y="6"/>
                  <a:pt x="11" y="6"/>
                  <a:pt x="11" y="6"/>
                </a:cubicBezTo>
                <a:cubicBezTo>
                  <a:pt x="11" y="3"/>
                  <a:pt x="9" y="0"/>
                  <a:pt x="6" y="0"/>
                </a:cubicBezTo>
                <a:cubicBezTo>
                  <a:pt x="2" y="0"/>
                  <a:pt x="0" y="3"/>
                  <a:pt x="0" y="6"/>
                </a:cubicBezTo>
                <a:cubicBezTo>
                  <a:pt x="0" y="9"/>
                  <a:pt x="2" y="12"/>
                  <a:pt x="6" y="12"/>
                </a:cubicBezTo>
                <a:cubicBezTo>
                  <a:pt x="9" y="12"/>
                  <a:pt x="11" y="9"/>
                  <a:pt x="11" y="6"/>
                </a:cubicBezTo>
                <a:lnTo>
                  <a:pt x="10" y="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0" name="ísḷiďé"/>
          <p:cNvSpPr/>
          <p:nvPr userDrawn="1">
            <p:custDataLst>
              <p:tags r:id="rId15"/>
            </p:custDataLst>
          </p:nvPr>
        </p:nvSpPr>
        <p:spPr bwMode="auto">
          <a:xfrm>
            <a:off x="4757489" y="2410340"/>
            <a:ext cx="36923" cy="36923"/>
          </a:xfrm>
          <a:custGeom>
            <a:avLst/>
            <a:gdLst>
              <a:gd name="T0" fmla="*/ 11 w 12"/>
              <a:gd name="T1" fmla="*/ 6 h 12"/>
              <a:gd name="T2" fmla="*/ 10 w 12"/>
              <a:gd name="T3" fmla="*/ 6 h 12"/>
              <a:gd name="T4" fmla="*/ 6 w 12"/>
              <a:gd name="T5" fmla="*/ 10 h 12"/>
              <a:gd name="T6" fmla="*/ 2 w 12"/>
              <a:gd name="T7" fmla="*/ 6 h 12"/>
              <a:gd name="T8" fmla="*/ 6 w 12"/>
              <a:gd name="T9" fmla="*/ 2 h 12"/>
              <a:gd name="T10" fmla="*/ 10 w 12"/>
              <a:gd name="T11" fmla="*/ 6 h 12"/>
              <a:gd name="T12" fmla="*/ 11 w 12"/>
              <a:gd name="T13" fmla="*/ 6 h 12"/>
              <a:gd name="T14" fmla="*/ 12 w 12"/>
              <a:gd name="T15" fmla="*/ 6 h 12"/>
              <a:gd name="T16" fmla="*/ 6 w 12"/>
              <a:gd name="T17" fmla="*/ 0 h 12"/>
              <a:gd name="T18" fmla="*/ 0 w 12"/>
              <a:gd name="T19" fmla="*/ 6 h 12"/>
              <a:gd name="T20" fmla="*/ 6 w 12"/>
              <a:gd name="T21" fmla="*/ 12 h 12"/>
              <a:gd name="T22" fmla="*/ 12 w 12"/>
              <a:gd name="T23" fmla="*/ 6 h 12"/>
              <a:gd name="T24" fmla="*/ 11 w 12"/>
              <a:gd name="T25"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11" y="6"/>
                </a:moveTo>
                <a:cubicBezTo>
                  <a:pt x="10" y="6"/>
                  <a:pt x="10" y="6"/>
                  <a:pt x="10" y="6"/>
                </a:cubicBezTo>
                <a:cubicBezTo>
                  <a:pt x="10" y="8"/>
                  <a:pt x="8" y="10"/>
                  <a:pt x="6" y="10"/>
                </a:cubicBezTo>
                <a:cubicBezTo>
                  <a:pt x="4" y="10"/>
                  <a:pt x="2" y="8"/>
                  <a:pt x="2" y="6"/>
                </a:cubicBezTo>
                <a:cubicBezTo>
                  <a:pt x="2" y="4"/>
                  <a:pt x="4" y="2"/>
                  <a:pt x="6" y="2"/>
                </a:cubicBezTo>
                <a:cubicBezTo>
                  <a:pt x="8" y="2"/>
                  <a:pt x="10" y="4"/>
                  <a:pt x="10" y="6"/>
                </a:cubicBezTo>
                <a:cubicBezTo>
                  <a:pt x="11" y="6"/>
                  <a:pt x="11" y="6"/>
                  <a:pt x="11" y="6"/>
                </a:cubicBezTo>
                <a:cubicBezTo>
                  <a:pt x="12" y="6"/>
                  <a:pt x="12" y="6"/>
                  <a:pt x="12" y="6"/>
                </a:cubicBezTo>
                <a:cubicBezTo>
                  <a:pt x="12" y="3"/>
                  <a:pt x="9" y="0"/>
                  <a:pt x="6" y="0"/>
                </a:cubicBezTo>
                <a:cubicBezTo>
                  <a:pt x="2" y="0"/>
                  <a:pt x="0" y="3"/>
                  <a:pt x="0" y="6"/>
                </a:cubicBezTo>
                <a:cubicBezTo>
                  <a:pt x="0" y="9"/>
                  <a:pt x="2" y="12"/>
                  <a:pt x="6" y="12"/>
                </a:cubicBezTo>
                <a:cubicBezTo>
                  <a:pt x="9" y="12"/>
                  <a:pt x="12" y="9"/>
                  <a:pt x="12" y="6"/>
                </a:cubicBezTo>
                <a:lnTo>
                  <a:pt x="11" y="6"/>
                </a:lnTo>
                <a:close/>
              </a:path>
            </a:pathLst>
          </a:custGeom>
          <a:solidFill>
            <a:schemeClr val="accent3"/>
          </a:solidFill>
          <a:ln>
            <a:noFill/>
          </a:ln>
        </p:spPr>
        <p:txBody>
          <a:bodyPr anchor="ctr"/>
          <a:lstStyle/>
          <a:p>
            <a:pPr algn="ctr"/>
            <a:endParaRPr sz="100"/>
          </a:p>
        </p:txBody>
      </p:sp>
      <p:sp>
        <p:nvSpPr>
          <p:cNvPr id="282" name="ïṩḷídê"/>
          <p:cNvSpPr/>
          <p:nvPr userDrawn="1">
            <p:custDataLst>
              <p:tags r:id="rId16"/>
            </p:custDataLst>
          </p:nvPr>
        </p:nvSpPr>
        <p:spPr bwMode="auto">
          <a:xfrm>
            <a:off x="8594535" y="2877047"/>
            <a:ext cx="76799" cy="76799"/>
          </a:xfrm>
          <a:custGeom>
            <a:avLst/>
            <a:gdLst>
              <a:gd name="T0" fmla="*/ 23 w 25"/>
              <a:gd name="T1" fmla="*/ 13 h 25"/>
              <a:gd name="T2" fmla="*/ 21 w 25"/>
              <a:gd name="T3" fmla="*/ 13 h 25"/>
              <a:gd name="T4" fmla="*/ 12 w 25"/>
              <a:gd name="T5" fmla="*/ 21 h 25"/>
              <a:gd name="T6" fmla="*/ 4 w 25"/>
              <a:gd name="T7" fmla="*/ 13 h 25"/>
              <a:gd name="T8" fmla="*/ 12 w 25"/>
              <a:gd name="T9" fmla="*/ 4 h 25"/>
              <a:gd name="T10" fmla="*/ 21 w 25"/>
              <a:gd name="T11" fmla="*/ 13 h 25"/>
              <a:gd name="T12" fmla="*/ 23 w 25"/>
              <a:gd name="T13" fmla="*/ 13 h 25"/>
              <a:gd name="T14" fmla="*/ 25 w 25"/>
              <a:gd name="T15" fmla="*/ 13 h 25"/>
              <a:gd name="T16" fmla="*/ 12 w 25"/>
              <a:gd name="T17" fmla="*/ 0 h 25"/>
              <a:gd name="T18" fmla="*/ 0 w 25"/>
              <a:gd name="T19" fmla="*/ 13 h 25"/>
              <a:gd name="T20" fmla="*/ 12 w 25"/>
              <a:gd name="T21" fmla="*/ 25 h 25"/>
              <a:gd name="T22" fmla="*/ 25 w 25"/>
              <a:gd name="T23" fmla="*/ 13 h 25"/>
              <a:gd name="T24" fmla="*/ 23 w 25"/>
              <a:gd name="T25"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3"/>
                </a:moveTo>
                <a:cubicBezTo>
                  <a:pt x="21" y="13"/>
                  <a:pt x="21" y="13"/>
                  <a:pt x="21" y="13"/>
                </a:cubicBezTo>
                <a:cubicBezTo>
                  <a:pt x="21" y="18"/>
                  <a:pt x="17" y="21"/>
                  <a:pt x="12" y="21"/>
                </a:cubicBezTo>
                <a:cubicBezTo>
                  <a:pt x="8" y="21"/>
                  <a:pt x="4" y="18"/>
                  <a:pt x="4" y="13"/>
                </a:cubicBezTo>
                <a:cubicBezTo>
                  <a:pt x="4" y="8"/>
                  <a:pt x="8" y="4"/>
                  <a:pt x="12" y="4"/>
                </a:cubicBezTo>
                <a:cubicBezTo>
                  <a:pt x="17" y="4"/>
                  <a:pt x="21" y="8"/>
                  <a:pt x="21" y="13"/>
                </a:cubicBezTo>
                <a:cubicBezTo>
                  <a:pt x="23" y="13"/>
                  <a:pt x="23" y="13"/>
                  <a:pt x="23" y="13"/>
                </a:cubicBezTo>
                <a:cubicBezTo>
                  <a:pt x="25" y="13"/>
                  <a:pt x="25" y="13"/>
                  <a:pt x="25" y="13"/>
                </a:cubicBezTo>
                <a:cubicBezTo>
                  <a:pt x="25" y="6"/>
                  <a:pt x="19" y="0"/>
                  <a:pt x="12" y="0"/>
                </a:cubicBezTo>
                <a:cubicBezTo>
                  <a:pt x="5" y="0"/>
                  <a:pt x="0" y="6"/>
                  <a:pt x="0" y="13"/>
                </a:cubicBezTo>
                <a:cubicBezTo>
                  <a:pt x="0" y="20"/>
                  <a:pt x="5" y="25"/>
                  <a:pt x="12" y="25"/>
                </a:cubicBezTo>
                <a:cubicBezTo>
                  <a:pt x="19" y="25"/>
                  <a:pt x="25" y="20"/>
                  <a:pt x="25" y="13"/>
                </a:cubicBezTo>
                <a:lnTo>
                  <a:pt x="23" y="13"/>
                </a:lnTo>
                <a:close/>
              </a:path>
            </a:pathLst>
          </a:custGeom>
          <a:solidFill>
            <a:schemeClr val="accent3"/>
          </a:solidFill>
          <a:ln>
            <a:noFill/>
          </a:ln>
        </p:spPr>
        <p:txBody>
          <a:bodyPr anchor="ctr"/>
          <a:lstStyle/>
          <a:p>
            <a:pPr algn="ctr"/>
            <a:endParaRPr sz="100"/>
          </a:p>
        </p:txBody>
      </p:sp>
      <p:grpSp>
        <p:nvGrpSpPr>
          <p:cNvPr id="283" name="组合 282"/>
          <p:cNvGrpSpPr/>
          <p:nvPr userDrawn="1">
            <p:custDataLst>
              <p:tags r:id="rId17"/>
            </p:custDataLst>
          </p:nvPr>
        </p:nvGrpSpPr>
        <p:grpSpPr>
          <a:xfrm>
            <a:off x="7096934" y="1068943"/>
            <a:ext cx="173939" cy="174190"/>
            <a:chOff x="9394759" y="1455628"/>
            <a:chExt cx="222879" cy="223200"/>
          </a:xfrm>
          <a:solidFill>
            <a:schemeClr val="accent3">
              <a:lumMod val="60000"/>
              <a:lumOff val="40000"/>
            </a:schemeClr>
          </a:solidFill>
        </p:grpSpPr>
        <p:sp>
          <p:nvSpPr>
            <p:cNvPr id="335" name="i$1iḑe"/>
            <p:cNvSpPr/>
            <p:nvPr>
              <p:custDataLst>
                <p:tags r:id="rId81"/>
              </p:custDataLst>
            </p:nvPr>
          </p:nvSpPr>
          <p:spPr bwMode="auto">
            <a:xfrm>
              <a:off x="9483339" y="1455628"/>
              <a:ext cx="45719" cy="223200"/>
            </a:xfrm>
            <a:custGeom>
              <a:avLst/>
              <a:gdLst>
                <a:gd name="T0" fmla="*/ 0 w 5"/>
                <a:gd name="T1" fmla="*/ 2 h 20"/>
                <a:gd name="T2" fmla="*/ 0 w 5"/>
                <a:gd name="T3" fmla="*/ 18 h 20"/>
                <a:gd name="T4" fmla="*/ 3 w 5"/>
                <a:gd name="T5" fmla="*/ 20 h 20"/>
                <a:gd name="T6" fmla="*/ 5 w 5"/>
                <a:gd name="T7" fmla="*/ 18 h 20"/>
                <a:gd name="T8" fmla="*/ 5 w 5"/>
                <a:gd name="T9" fmla="*/ 2 h 20"/>
                <a:gd name="T10" fmla="*/ 3 w 5"/>
                <a:gd name="T11" fmla="*/ 0 h 20"/>
                <a:gd name="T12" fmla="*/ 0 w 5"/>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5" h="20">
                  <a:moveTo>
                    <a:pt x="0" y="2"/>
                  </a:moveTo>
                  <a:cubicBezTo>
                    <a:pt x="0" y="18"/>
                    <a:pt x="0" y="18"/>
                    <a:pt x="0" y="18"/>
                  </a:cubicBezTo>
                  <a:cubicBezTo>
                    <a:pt x="0" y="19"/>
                    <a:pt x="1" y="20"/>
                    <a:pt x="3" y="20"/>
                  </a:cubicBezTo>
                  <a:cubicBezTo>
                    <a:pt x="4" y="20"/>
                    <a:pt x="5" y="19"/>
                    <a:pt x="5" y="18"/>
                  </a:cubicBezTo>
                  <a:cubicBezTo>
                    <a:pt x="5" y="2"/>
                    <a:pt x="5" y="2"/>
                    <a:pt x="5" y="2"/>
                  </a:cubicBezTo>
                  <a:cubicBezTo>
                    <a:pt x="5" y="1"/>
                    <a:pt x="4" y="0"/>
                    <a:pt x="3" y="0"/>
                  </a:cubicBezTo>
                  <a:cubicBezTo>
                    <a:pt x="1" y="0"/>
                    <a:pt x="0" y="1"/>
                    <a:pt x="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36" name="iŝḻíḋe"/>
            <p:cNvSpPr/>
            <p:nvPr>
              <p:custDataLst>
                <p:tags r:id="rId82"/>
              </p:custDataLst>
            </p:nvPr>
          </p:nvSpPr>
          <p:spPr bwMode="auto">
            <a:xfrm>
              <a:off x="9394759" y="1544369"/>
              <a:ext cx="222879" cy="45719"/>
            </a:xfrm>
            <a:custGeom>
              <a:avLst/>
              <a:gdLst>
                <a:gd name="T0" fmla="*/ 17 w 19"/>
                <a:gd name="T1" fmla="*/ 0 h 4"/>
                <a:gd name="T2" fmla="*/ 2 w 19"/>
                <a:gd name="T3" fmla="*/ 0 h 4"/>
                <a:gd name="T4" fmla="*/ 0 w 19"/>
                <a:gd name="T5" fmla="*/ 2 h 4"/>
                <a:gd name="T6" fmla="*/ 2 w 19"/>
                <a:gd name="T7" fmla="*/ 4 h 4"/>
                <a:gd name="T8" fmla="*/ 17 w 19"/>
                <a:gd name="T9" fmla="*/ 4 h 4"/>
                <a:gd name="T10" fmla="*/ 19 w 19"/>
                <a:gd name="T11" fmla="*/ 2 h 4"/>
                <a:gd name="T12" fmla="*/ 17 w 19"/>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9" h="4">
                  <a:moveTo>
                    <a:pt x="17" y="0"/>
                  </a:moveTo>
                  <a:cubicBezTo>
                    <a:pt x="2" y="0"/>
                    <a:pt x="2" y="0"/>
                    <a:pt x="2" y="0"/>
                  </a:cubicBezTo>
                  <a:cubicBezTo>
                    <a:pt x="1" y="0"/>
                    <a:pt x="0" y="1"/>
                    <a:pt x="0" y="2"/>
                  </a:cubicBezTo>
                  <a:cubicBezTo>
                    <a:pt x="0" y="3"/>
                    <a:pt x="1" y="4"/>
                    <a:pt x="2" y="4"/>
                  </a:cubicBezTo>
                  <a:cubicBezTo>
                    <a:pt x="17" y="4"/>
                    <a:pt x="17" y="4"/>
                    <a:pt x="17" y="4"/>
                  </a:cubicBezTo>
                  <a:cubicBezTo>
                    <a:pt x="18" y="4"/>
                    <a:pt x="19" y="3"/>
                    <a:pt x="19" y="2"/>
                  </a:cubicBezTo>
                  <a:cubicBezTo>
                    <a:pt x="19" y="1"/>
                    <a:pt x="18"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grpSp>
        <p:nvGrpSpPr>
          <p:cNvPr id="490" name="组合 489"/>
          <p:cNvGrpSpPr/>
          <p:nvPr userDrawn="1">
            <p:custDataLst>
              <p:tags r:id="rId18"/>
            </p:custDataLst>
          </p:nvPr>
        </p:nvGrpSpPr>
        <p:grpSpPr>
          <a:xfrm>
            <a:off x="7421656" y="1524465"/>
            <a:ext cx="1411938" cy="1819570"/>
            <a:chOff x="9458641" y="2085417"/>
            <a:chExt cx="1882584" cy="2426093"/>
          </a:xfrm>
        </p:grpSpPr>
        <p:sp>
          <p:nvSpPr>
            <p:cNvPr id="22" name="işḻiďé"/>
            <p:cNvSpPr/>
            <p:nvPr>
              <p:custDataLst>
                <p:tags r:id="rId42"/>
              </p:custDataLst>
            </p:nvPr>
          </p:nvSpPr>
          <p:spPr bwMode="auto">
            <a:xfrm>
              <a:off x="9458641" y="3030649"/>
              <a:ext cx="1260307" cy="1480861"/>
            </a:xfrm>
            <a:custGeom>
              <a:avLst/>
              <a:gdLst>
                <a:gd name="T0" fmla="*/ 100 w 308"/>
                <a:gd name="T1" fmla="*/ 355 h 362"/>
                <a:gd name="T2" fmla="*/ 130 w 308"/>
                <a:gd name="T3" fmla="*/ 312 h 362"/>
                <a:gd name="T4" fmla="*/ 238 w 308"/>
                <a:gd name="T5" fmla="*/ 267 h 362"/>
                <a:gd name="T6" fmla="*/ 184 w 308"/>
                <a:gd name="T7" fmla="*/ 234 h 362"/>
                <a:gd name="T8" fmla="*/ 183 w 308"/>
                <a:gd name="T9" fmla="*/ 203 h 362"/>
                <a:gd name="T10" fmla="*/ 224 w 308"/>
                <a:gd name="T11" fmla="*/ 173 h 362"/>
                <a:gd name="T12" fmla="*/ 287 w 308"/>
                <a:gd name="T13" fmla="*/ 144 h 362"/>
                <a:gd name="T14" fmla="*/ 254 w 308"/>
                <a:gd name="T15" fmla="*/ 109 h 362"/>
                <a:gd name="T16" fmla="*/ 223 w 308"/>
                <a:gd name="T17" fmla="*/ 99 h 362"/>
                <a:gd name="T18" fmla="*/ 254 w 308"/>
                <a:gd name="T19" fmla="*/ 70 h 362"/>
                <a:gd name="T20" fmla="*/ 227 w 308"/>
                <a:gd name="T21" fmla="*/ 56 h 362"/>
                <a:gd name="T22" fmla="*/ 252 w 308"/>
                <a:gd name="T23" fmla="*/ 15 h 362"/>
                <a:gd name="T24" fmla="*/ 183 w 308"/>
                <a:gd name="T25" fmla="*/ 44 h 362"/>
                <a:gd name="T26" fmla="*/ 139 w 308"/>
                <a:gd name="T27" fmla="*/ 101 h 362"/>
                <a:gd name="T28" fmla="*/ 112 w 308"/>
                <a:gd name="T29" fmla="*/ 97 h 362"/>
                <a:gd name="T30" fmla="*/ 78 w 308"/>
                <a:gd name="T31" fmla="*/ 95 h 362"/>
                <a:gd name="T32" fmla="*/ 74 w 308"/>
                <a:gd name="T33" fmla="*/ 142 h 362"/>
                <a:gd name="T34" fmla="*/ 100 w 308"/>
                <a:gd name="T35" fmla="*/ 199 h 362"/>
                <a:gd name="T36" fmla="*/ 48 w 308"/>
                <a:gd name="T37" fmla="*/ 191 h 362"/>
                <a:gd name="T38" fmla="*/ 23 w 308"/>
                <a:gd name="T39" fmla="*/ 238 h 362"/>
                <a:gd name="T40" fmla="*/ 84 w 308"/>
                <a:gd name="T41" fmla="*/ 362 h 362"/>
                <a:gd name="T42" fmla="*/ 100 w 308"/>
                <a:gd name="T43" fmla="*/ 35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362">
                  <a:moveTo>
                    <a:pt x="100" y="355"/>
                  </a:moveTo>
                  <a:cubicBezTo>
                    <a:pt x="101" y="355"/>
                    <a:pt x="99" y="334"/>
                    <a:pt x="130" y="312"/>
                  </a:cubicBezTo>
                  <a:cubicBezTo>
                    <a:pt x="161" y="288"/>
                    <a:pt x="230" y="289"/>
                    <a:pt x="238" y="267"/>
                  </a:cubicBezTo>
                  <a:cubicBezTo>
                    <a:pt x="246" y="243"/>
                    <a:pt x="203" y="250"/>
                    <a:pt x="184" y="234"/>
                  </a:cubicBezTo>
                  <a:cubicBezTo>
                    <a:pt x="164" y="217"/>
                    <a:pt x="158" y="209"/>
                    <a:pt x="183" y="203"/>
                  </a:cubicBezTo>
                  <a:cubicBezTo>
                    <a:pt x="209" y="197"/>
                    <a:pt x="225" y="194"/>
                    <a:pt x="224" y="173"/>
                  </a:cubicBezTo>
                  <a:cubicBezTo>
                    <a:pt x="223" y="151"/>
                    <a:pt x="266" y="160"/>
                    <a:pt x="287" y="144"/>
                  </a:cubicBezTo>
                  <a:cubicBezTo>
                    <a:pt x="308" y="127"/>
                    <a:pt x="295" y="106"/>
                    <a:pt x="254" y="109"/>
                  </a:cubicBezTo>
                  <a:cubicBezTo>
                    <a:pt x="213" y="113"/>
                    <a:pt x="211" y="106"/>
                    <a:pt x="223" y="99"/>
                  </a:cubicBezTo>
                  <a:cubicBezTo>
                    <a:pt x="234" y="93"/>
                    <a:pt x="270" y="81"/>
                    <a:pt x="254" y="70"/>
                  </a:cubicBezTo>
                  <a:cubicBezTo>
                    <a:pt x="238" y="59"/>
                    <a:pt x="216" y="70"/>
                    <a:pt x="227" y="56"/>
                  </a:cubicBezTo>
                  <a:cubicBezTo>
                    <a:pt x="239" y="41"/>
                    <a:pt x="267" y="30"/>
                    <a:pt x="252" y="15"/>
                  </a:cubicBezTo>
                  <a:cubicBezTo>
                    <a:pt x="238" y="0"/>
                    <a:pt x="202" y="3"/>
                    <a:pt x="183" y="44"/>
                  </a:cubicBezTo>
                  <a:cubicBezTo>
                    <a:pt x="165" y="85"/>
                    <a:pt x="158" y="96"/>
                    <a:pt x="139" y="101"/>
                  </a:cubicBezTo>
                  <a:cubicBezTo>
                    <a:pt x="130" y="103"/>
                    <a:pt x="121" y="100"/>
                    <a:pt x="112" y="97"/>
                  </a:cubicBezTo>
                  <a:cubicBezTo>
                    <a:pt x="101" y="94"/>
                    <a:pt x="90" y="90"/>
                    <a:pt x="78" y="95"/>
                  </a:cubicBezTo>
                  <a:cubicBezTo>
                    <a:pt x="54" y="105"/>
                    <a:pt x="60" y="127"/>
                    <a:pt x="74" y="142"/>
                  </a:cubicBezTo>
                  <a:cubicBezTo>
                    <a:pt x="89" y="156"/>
                    <a:pt x="114" y="185"/>
                    <a:pt x="100" y="199"/>
                  </a:cubicBezTo>
                  <a:cubicBezTo>
                    <a:pt x="86" y="213"/>
                    <a:pt x="69" y="194"/>
                    <a:pt x="48" y="191"/>
                  </a:cubicBezTo>
                  <a:cubicBezTo>
                    <a:pt x="25" y="188"/>
                    <a:pt x="0" y="208"/>
                    <a:pt x="23" y="238"/>
                  </a:cubicBezTo>
                  <a:cubicBezTo>
                    <a:pt x="46" y="268"/>
                    <a:pt x="81" y="291"/>
                    <a:pt x="84" y="362"/>
                  </a:cubicBezTo>
                  <a:cubicBezTo>
                    <a:pt x="89" y="360"/>
                    <a:pt x="95" y="357"/>
                    <a:pt x="100" y="355"/>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 name="ïṥ1iďe"/>
            <p:cNvSpPr/>
            <p:nvPr>
              <p:custDataLst>
                <p:tags r:id="rId43"/>
              </p:custDataLst>
            </p:nvPr>
          </p:nvSpPr>
          <p:spPr bwMode="auto">
            <a:xfrm>
              <a:off x="9921411" y="3095632"/>
              <a:ext cx="494278" cy="1029908"/>
            </a:xfrm>
            <a:custGeom>
              <a:avLst/>
              <a:gdLst>
                <a:gd name="T0" fmla="*/ 37 w 121"/>
                <a:gd name="T1" fmla="*/ 137 h 252"/>
                <a:gd name="T2" fmla="*/ 32 w 121"/>
                <a:gd name="T3" fmla="*/ 151 h 252"/>
                <a:gd name="T4" fmla="*/ 33 w 121"/>
                <a:gd name="T5" fmla="*/ 152 h 252"/>
                <a:gd name="T6" fmla="*/ 33 w 121"/>
                <a:gd name="T7" fmla="*/ 154 h 252"/>
                <a:gd name="T8" fmla="*/ 32 w 121"/>
                <a:gd name="T9" fmla="*/ 154 h 252"/>
                <a:gd name="T10" fmla="*/ 31 w 121"/>
                <a:gd name="T11" fmla="*/ 154 h 252"/>
                <a:gd name="T12" fmla="*/ 31 w 121"/>
                <a:gd name="T13" fmla="*/ 153 h 252"/>
                <a:gd name="T14" fmla="*/ 0 w 121"/>
                <a:gd name="T15" fmla="*/ 243 h 252"/>
                <a:gd name="T16" fmla="*/ 0 w 121"/>
                <a:gd name="T17" fmla="*/ 252 h 252"/>
                <a:gd name="T18" fmla="*/ 40 w 121"/>
                <a:gd name="T19" fmla="*/ 138 h 252"/>
                <a:gd name="T20" fmla="*/ 39 w 121"/>
                <a:gd name="T21" fmla="*/ 138 h 252"/>
                <a:gd name="T22" fmla="*/ 39 w 121"/>
                <a:gd name="T23" fmla="*/ 138 h 252"/>
                <a:gd name="T24" fmla="*/ 37 w 121"/>
                <a:gd name="T25" fmla="*/ 137 h 252"/>
                <a:gd name="T26" fmla="*/ 37 w 121"/>
                <a:gd name="T27" fmla="*/ 137 h 252"/>
                <a:gd name="T28" fmla="*/ 64 w 121"/>
                <a:gd name="T29" fmla="*/ 81 h 252"/>
                <a:gd name="T30" fmla="*/ 38 w 121"/>
                <a:gd name="T31" fmla="*/ 136 h 252"/>
                <a:gd name="T32" fmla="*/ 38 w 121"/>
                <a:gd name="T33" fmla="*/ 136 h 252"/>
                <a:gd name="T34" fmla="*/ 41 w 121"/>
                <a:gd name="T35" fmla="*/ 135 h 252"/>
                <a:gd name="T36" fmla="*/ 67 w 121"/>
                <a:gd name="T37" fmla="*/ 82 h 252"/>
                <a:gd name="T38" fmla="*/ 66 w 121"/>
                <a:gd name="T39" fmla="*/ 82 h 252"/>
                <a:gd name="T40" fmla="*/ 65 w 121"/>
                <a:gd name="T41" fmla="*/ 82 h 252"/>
                <a:gd name="T42" fmla="*/ 64 w 121"/>
                <a:gd name="T43" fmla="*/ 82 h 252"/>
                <a:gd name="T44" fmla="*/ 64 w 121"/>
                <a:gd name="T45" fmla="*/ 81 h 252"/>
                <a:gd name="T46" fmla="*/ 120 w 121"/>
                <a:gd name="T47" fmla="*/ 0 h 252"/>
                <a:gd name="T48" fmla="*/ 119 w 121"/>
                <a:gd name="T49" fmla="*/ 0 h 252"/>
                <a:gd name="T50" fmla="*/ 65 w 121"/>
                <a:gd name="T51" fmla="*/ 80 h 252"/>
                <a:gd name="T52" fmla="*/ 69 w 121"/>
                <a:gd name="T53" fmla="*/ 77 h 252"/>
                <a:gd name="T54" fmla="*/ 121 w 121"/>
                <a:gd name="T55" fmla="*/ 2 h 252"/>
                <a:gd name="T56" fmla="*/ 121 w 121"/>
                <a:gd name="T57" fmla="*/ 0 h 252"/>
                <a:gd name="T58" fmla="*/ 120 w 121"/>
                <a:gd name="T5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 h="251">
                  <a:moveTo>
                    <a:pt x="37" y="137"/>
                  </a:moveTo>
                  <a:cubicBezTo>
                    <a:pt x="36" y="142"/>
                    <a:pt x="34" y="146"/>
                    <a:pt x="32" y="151"/>
                  </a:cubicBezTo>
                  <a:cubicBezTo>
                    <a:pt x="32" y="152"/>
                    <a:pt x="33" y="152"/>
                    <a:pt x="33" y="152"/>
                  </a:cubicBezTo>
                  <a:cubicBezTo>
                    <a:pt x="33" y="153"/>
                    <a:pt x="33" y="153"/>
                    <a:pt x="33" y="154"/>
                  </a:cubicBezTo>
                  <a:cubicBezTo>
                    <a:pt x="32" y="154"/>
                    <a:pt x="32" y="154"/>
                    <a:pt x="32" y="154"/>
                  </a:cubicBezTo>
                  <a:cubicBezTo>
                    <a:pt x="31" y="154"/>
                    <a:pt x="31" y="154"/>
                    <a:pt x="31" y="154"/>
                  </a:cubicBezTo>
                  <a:cubicBezTo>
                    <a:pt x="31" y="154"/>
                    <a:pt x="31" y="154"/>
                    <a:pt x="31" y="153"/>
                  </a:cubicBezTo>
                  <a:cubicBezTo>
                    <a:pt x="20" y="179"/>
                    <a:pt x="10" y="209"/>
                    <a:pt x="0" y="243"/>
                  </a:cubicBezTo>
                  <a:cubicBezTo>
                    <a:pt x="0" y="252"/>
                    <a:pt x="0" y="252"/>
                    <a:pt x="0" y="252"/>
                  </a:cubicBezTo>
                  <a:cubicBezTo>
                    <a:pt x="13" y="207"/>
                    <a:pt x="26" y="170"/>
                    <a:pt x="40" y="138"/>
                  </a:cubicBezTo>
                  <a:cubicBezTo>
                    <a:pt x="39" y="138"/>
                    <a:pt x="39" y="138"/>
                    <a:pt x="39" y="138"/>
                  </a:cubicBezTo>
                  <a:cubicBezTo>
                    <a:pt x="39" y="138"/>
                    <a:pt x="39" y="138"/>
                    <a:pt x="39" y="138"/>
                  </a:cubicBezTo>
                  <a:cubicBezTo>
                    <a:pt x="38" y="138"/>
                    <a:pt x="38" y="138"/>
                    <a:pt x="37" y="137"/>
                  </a:cubicBezTo>
                  <a:cubicBezTo>
                    <a:pt x="37" y="137"/>
                    <a:pt x="37" y="137"/>
                    <a:pt x="37" y="137"/>
                  </a:cubicBezTo>
                  <a:moveTo>
                    <a:pt x="64" y="81"/>
                  </a:moveTo>
                  <a:cubicBezTo>
                    <a:pt x="56" y="97"/>
                    <a:pt x="47" y="115"/>
                    <a:pt x="38" y="136"/>
                  </a:cubicBezTo>
                  <a:cubicBezTo>
                    <a:pt x="38" y="136"/>
                    <a:pt x="38" y="136"/>
                    <a:pt x="38" y="136"/>
                  </a:cubicBezTo>
                  <a:cubicBezTo>
                    <a:pt x="39" y="136"/>
                    <a:pt x="40" y="135"/>
                    <a:pt x="41" y="135"/>
                  </a:cubicBezTo>
                  <a:cubicBezTo>
                    <a:pt x="50" y="115"/>
                    <a:pt x="58" y="97"/>
                    <a:pt x="67" y="82"/>
                  </a:cubicBezTo>
                  <a:cubicBezTo>
                    <a:pt x="66" y="82"/>
                    <a:pt x="66" y="82"/>
                    <a:pt x="66" y="82"/>
                  </a:cubicBezTo>
                  <a:cubicBezTo>
                    <a:pt x="65" y="82"/>
                    <a:pt x="65" y="82"/>
                    <a:pt x="65" y="82"/>
                  </a:cubicBezTo>
                  <a:cubicBezTo>
                    <a:pt x="64" y="82"/>
                    <a:pt x="64" y="82"/>
                    <a:pt x="64" y="82"/>
                  </a:cubicBezTo>
                  <a:cubicBezTo>
                    <a:pt x="64" y="81"/>
                    <a:pt x="64" y="81"/>
                    <a:pt x="64" y="81"/>
                  </a:cubicBezTo>
                  <a:moveTo>
                    <a:pt x="120" y="0"/>
                  </a:moveTo>
                  <a:cubicBezTo>
                    <a:pt x="120" y="0"/>
                    <a:pt x="120" y="0"/>
                    <a:pt x="119" y="0"/>
                  </a:cubicBezTo>
                  <a:cubicBezTo>
                    <a:pt x="119" y="1"/>
                    <a:pt x="95" y="25"/>
                    <a:pt x="65" y="80"/>
                  </a:cubicBezTo>
                  <a:cubicBezTo>
                    <a:pt x="66" y="79"/>
                    <a:pt x="68" y="78"/>
                    <a:pt x="69" y="77"/>
                  </a:cubicBezTo>
                  <a:cubicBezTo>
                    <a:pt x="98" y="25"/>
                    <a:pt x="121" y="2"/>
                    <a:pt x="121" y="2"/>
                  </a:cubicBezTo>
                  <a:cubicBezTo>
                    <a:pt x="121" y="1"/>
                    <a:pt x="121" y="1"/>
                    <a:pt x="121" y="0"/>
                  </a:cubicBezTo>
                  <a:cubicBezTo>
                    <a:pt x="121" y="0"/>
                    <a:pt x="120" y="0"/>
                    <a:pt x="120"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 name="iṩḻïdé"/>
            <p:cNvSpPr/>
            <p:nvPr>
              <p:custDataLst>
                <p:tags r:id="rId44"/>
              </p:custDataLst>
            </p:nvPr>
          </p:nvSpPr>
          <p:spPr bwMode="auto">
            <a:xfrm>
              <a:off x="10183318" y="3331940"/>
              <a:ext cx="285539" cy="98462"/>
            </a:xfrm>
            <a:custGeom>
              <a:avLst/>
              <a:gdLst>
                <a:gd name="T0" fmla="*/ 1 w 70"/>
                <a:gd name="T1" fmla="*/ 22 h 24"/>
                <a:gd name="T2" fmla="*/ 1 w 70"/>
                <a:gd name="T3" fmla="*/ 22 h 24"/>
                <a:gd name="T4" fmla="*/ 0 w 70"/>
                <a:gd name="T5" fmla="*/ 23 h 24"/>
                <a:gd name="T6" fmla="*/ 1 w 70"/>
                <a:gd name="T7" fmla="*/ 22 h 24"/>
                <a:gd name="T8" fmla="*/ 69 w 70"/>
                <a:gd name="T9" fmla="*/ 0 h 24"/>
                <a:gd name="T10" fmla="*/ 5 w 70"/>
                <a:gd name="T11" fmla="*/ 19 h 24"/>
                <a:gd name="T12" fmla="*/ 3 w 70"/>
                <a:gd name="T13" fmla="*/ 24 h 24"/>
                <a:gd name="T14" fmla="*/ 69 w 70"/>
                <a:gd name="T15" fmla="*/ 2 h 24"/>
                <a:gd name="T16" fmla="*/ 70 w 70"/>
                <a:gd name="T17" fmla="*/ 1 h 24"/>
                <a:gd name="T18" fmla="*/ 69 w 70"/>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24">
                  <a:moveTo>
                    <a:pt x="1" y="22"/>
                  </a:moveTo>
                  <a:cubicBezTo>
                    <a:pt x="1" y="22"/>
                    <a:pt x="1" y="22"/>
                    <a:pt x="1" y="22"/>
                  </a:cubicBezTo>
                  <a:cubicBezTo>
                    <a:pt x="0" y="22"/>
                    <a:pt x="0" y="23"/>
                    <a:pt x="0" y="23"/>
                  </a:cubicBezTo>
                  <a:cubicBezTo>
                    <a:pt x="0" y="23"/>
                    <a:pt x="1" y="22"/>
                    <a:pt x="1" y="22"/>
                  </a:cubicBezTo>
                  <a:moveTo>
                    <a:pt x="69" y="0"/>
                  </a:moveTo>
                  <a:cubicBezTo>
                    <a:pt x="68" y="0"/>
                    <a:pt x="35" y="0"/>
                    <a:pt x="5" y="19"/>
                  </a:cubicBezTo>
                  <a:cubicBezTo>
                    <a:pt x="4" y="21"/>
                    <a:pt x="3" y="22"/>
                    <a:pt x="3" y="24"/>
                  </a:cubicBezTo>
                  <a:cubicBezTo>
                    <a:pt x="33" y="3"/>
                    <a:pt x="69" y="2"/>
                    <a:pt x="69" y="2"/>
                  </a:cubicBezTo>
                  <a:cubicBezTo>
                    <a:pt x="70" y="2"/>
                    <a:pt x="70" y="2"/>
                    <a:pt x="70" y="1"/>
                  </a:cubicBezTo>
                  <a:cubicBezTo>
                    <a:pt x="70" y="0"/>
                    <a:pt x="70" y="0"/>
                    <a:pt x="69"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 name="íṣliḍé"/>
            <p:cNvSpPr/>
            <p:nvPr>
              <p:custDataLst>
                <p:tags r:id="rId45"/>
              </p:custDataLst>
            </p:nvPr>
          </p:nvSpPr>
          <p:spPr bwMode="auto">
            <a:xfrm>
              <a:off x="10183318" y="3410710"/>
              <a:ext cx="19693" cy="19693"/>
            </a:xfrm>
            <a:custGeom>
              <a:avLst/>
              <a:gdLst>
                <a:gd name="T0" fmla="*/ 5 w 5"/>
                <a:gd name="T1" fmla="*/ 0 h 5"/>
                <a:gd name="T2" fmla="*/ 1 w 5"/>
                <a:gd name="T3" fmla="*/ 3 h 5"/>
                <a:gd name="T4" fmla="*/ 0 w 5"/>
                <a:gd name="T5" fmla="*/ 4 h 5"/>
                <a:gd name="T6" fmla="*/ 0 w 5"/>
                <a:gd name="T7" fmla="*/ 5 h 5"/>
                <a:gd name="T8" fmla="*/ 1 w 5"/>
                <a:gd name="T9" fmla="*/ 5 h 5"/>
                <a:gd name="T10" fmla="*/ 2 w 5"/>
                <a:gd name="T11" fmla="*/ 5 h 5"/>
                <a:gd name="T12" fmla="*/ 3 w 5"/>
                <a:gd name="T13" fmla="*/ 5 h 5"/>
                <a:gd name="T14" fmla="*/ 5 w 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5" y="0"/>
                  </a:moveTo>
                  <a:cubicBezTo>
                    <a:pt x="4" y="1"/>
                    <a:pt x="2" y="2"/>
                    <a:pt x="1" y="3"/>
                  </a:cubicBezTo>
                  <a:cubicBezTo>
                    <a:pt x="1" y="3"/>
                    <a:pt x="0" y="4"/>
                    <a:pt x="0" y="4"/>
                  </a:cubicBezTo>
                  <a:cubicBezTo>
                    <a:pt x="0" y="4"/>
                    <a:pt x="0" y="4"/>
                    <a:pt x="0" y="5"/>
                  </a:cubicBezTo>
                  <a:cubicBezTo>
                    <a:pt x="1" y="5"/>
                    <a:pt x="1" y="5"/>
                    <a:pt x="1" y="5"/>
                  </a:cubicBezTo>
                  <a:cubicBezTo>
                    <a:pt x="2" y="5"/>
                    <a:pt x="2" y="5"/>
                    <a:pt x="2" y="5"/>
                  </a:cubicBezTo>
                  <a:cubicBezTo>
                    <a:pt x="2" y="5"/>
                    <a:pt x="2" y="5"/>
                    <a:pt x="3" y="5"/>
                  </a:cubicBezTo>
                  <a:cubicBezTo>
                    <a:pt x="3" y="3"/>
                    <a:pt x="4" y="2"/>
                    <a:pt x="5"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 name="ïṣliḋè"/>
            <p:cNvSpPr/>
            <p:nvPr>
              <p:custDataLst>
                <p:tags r:id="rId46"/>
              </p:custDataLst>
            </p:nvPr>
          </p:nvSpPr>
          <p:spPr bwMode="auto">
            <a:xfrm>
              <a:off x="9921411" y="3585971"/>
              <a:ext cx="129969" cy="135877"/>
            </a:xfrm>
            <a:custGeom>
              <a:avLst/>
              <a:gdLst>
                <a:gd name="T0" fmla="*/ 0 w 32"/>
                <a:gd name="T1" fmla="*/ 0 h 33"/>
                <a:gd name="T2" fmla="*/ 0 w 32"/>
                <a:gd name="T3" fmla="*/ 3 h 33"/>
                <a:gd name="T4" fmla="*/ 31 w 32"/>
                <a:gd name="T5" fmla="*/ 33 h 33"/>
                <a:gd name="T6" fmla="*/ 32 w 32"/>
                <a:gd name="T7" fmla="*/ 31 h 33"/>
                <a:gd name="T8" fmla="*/ 0 w 32"/>
                <a:gd name="T9" fmla="*/ 0 h 33"/>
              </a:gdLst>
              <a:ahLst/>
              <a:cxnLst>
                <a:cxn ang="0">
                  <a:pos x="T0" y="T1"/>
                </a:cxn>
                <a:cxn ang="0">
                  <a:pos x="T2" y="T3"/>
                </a:cxn>
                <a:cxn ang="0">
                  <a:pos x="T4" y="T5"/>
                </a:cxn>
                <a:cxn ang="0">
                  <a:pos x="T6" y="T7"/>
                </a:cxn>
                <a:cxn ang="0">
                  <a:pos x="T8" y="T9"/>
                </a:cxn>
              </a:cxnLst>
              <a:rect l="0" t="0" r="r" b="b"/>
              <a:pathLst>
                <a:path w="32" h="33">
                  <a:moveTo>
                    <a:pt x="0" y="0"/>
                  </a:moveTo>
                  <a:cubicBezTo>
                    <a:pt x="0" y="3"/>
                    <a:pt x="0" y="3"/>
                    <a:pt x="0" y="3"/>
                  </a:cubicBezTo>
                  <a:cubicBezTo>
                    <a:pt x="17" y="18"/>
                    <a:pt x="29" y="31"/>
                    <a:pt x="31" y="33"/>
                  </a:cubicBezTo>
                  <a:cubicBezTo>
                    <a:pt x="31" y="33"/>
                    <a:pt x="31" y="32"/>
                    <a:pt x="32" y="31"/>
                  </a:cubicBezTo>
                  <a:cubicBezTo>
                    <a:pt x="28" y="27"/>
                    <a:pt x="17" y="14"/>
                    <a:pt x="0"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 name="îşliḋê"/>
            <p:cNvSpPr/>
            <p:nvPr>
              <p:custDataLst>
                <p:tags r:id="rId47"/>
              </p:custDataLst>
            </p:nvPr>
          </p:nvSpPr>
          <p:spPr bwMode="auto">
            <a:xfrm>
              <a:off x="10047441" y="3713971"/>
              <a:ext cx="7876" cy="11816"/>
            </a:xfrm>
            <a:custGeom>
              <a:avLst/>
              <a:gdLst>
                <a:gd name="T0" fmla="*/ 1 w 2"/>
                <a:gd name="T1" fmla="*/ 0 h 3"/>
                <a:gd name="T2" fmla="*/ 0 w 2"/>
                <a:gd name="T3" fmla="*/ 2 h 3"/>
                <a:gd name="T4" fmla="*/ 0 w 2"/>
                <a:gd name="T5" fmla="*/ 3 h 3"/>
                <a:gd name="T6" fmla="*/ 1 w 2"/>
                <a:gd name="T7" fmla="*/ 3 h 3"/>
                <a:gd name="T8" fmla="*/ 2 w 2"/>
                <a:gd name="T9" fmla="*/ 3 h 3"/>
                <a:gd name="T10" fmla="*/ 2 w 2"/>
                <a:gd name="T11" fmla="*/ 1 h 3"/>
                <a:gd name="T12" fmla="*/ 1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0"/>
                  </a:moveTo>
                  <a:cubicBezTo>
                    <a:pt x="0" y="1"/>
                    <a:pt x="0" y="2"/>
                    <a:pt x="0" y="2"/>
                  </a:cubicBezTo>
                  <a:cubicBezTo>
                    <a:pt x="0" y="3"/>
                    <a:pt x="0" y="3"/>
                    <a:pt x="0" y="3"/>
                  </a:cubicBezTo>
                  <a:cubicBezTo>
                    <a:pt x="1" y="3"/>
                    <a:pt x="1" y="3"/>
                    <a:pt x="1" y="3"/>
                  </a:cubicBezTo>
                  <a:cubicBezTo>
                    <a:pt x="2" y="3"/>
                    <a:pt x="2" y="3"/>
                    <a:pt x="2" y="3"/>
                  </a:cubicBezTo>
                  <a:cubicBezTo>
                    <a:pt x="2" y="2"/>
                    <a:pt x="2" y="2"/>
                    <a:pt x="2" y="1"/>
                  </a:cubicBezTo>
                  <a:cubicBezTo>
                    <a:pt x="2" y="1"/>
                    <a:pt x="1" y="1"/>
                    <a:pt x="1"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 name="îślídê"/>
            <p:cNvSpPr/>
            <p:nvPr>
              <p:custDataLst>
                <p:tags r:id="rId48"/>
              </p:custDataLst>
            </p:nvPr>
          </p:nvSpPr>
          <p:spPr bwMode="auto">
            <a:xfrm>
              <a:off x="10071073" y="3558403"/>
              <a:ext cx="508062" cy="102399"/>
            </a:xfrm>
            <a:custGeom>
              <a:avLst/>
              <a:gdLst>
                <a:gd name="T0" fmla="*/ 1 w 124"/>
                <a:gd name="T1" fmla="*/ 23 h 25"/>
                <a:gd name="T2" fmla="*/ 0 w 124"/>
                <a:gd name="T3" fmla="*/ 24 h 25"/>
                <a:gd name="T4" fmla="*/ 1 w 124"/>
                <a:gd name="T5" fmla="*/ 23 h 25"/>
                <a:gd name="T6" fmla="*/ 123 w 124"/>
                <a:gd name="T7" fmla="*/ 0 h 25"/>
                <a:gd name="T8" fmla="*/ 123 w 124"/>
                <a:gd name="T9" fmla="*/ 0 h 25"/>
                <a:gd name="T10" fmla="*/ 4 w 124"/>
                <a:gd name="T11" fmla="*/ 22 h 25"/>
                <a:gd name="T12" fmla="*/ 3 w 124"/>
                <a:gd name="T13" fmla="*/ 25 h 25"/>
                <a:gd name="T14" fmla="*/ 123 w 124"/>
                <a:gd name="T15" fmla="*/ 2 h 25"/>
                <a:gd name="T16" fmla="*/ 124 w 124"/>
                <a:gd name="T17" fmla="*/ 1 h 25"/>
                <a:gd name="T18" fmla="*/ 123 w 1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25">
                  <a:moveTo>
                    <a:pt x="1" y="23"/>
                  </a:moveTo>
                  <a:cubicBezTo>
                    <a:pt x="1" y="23"/>
                    <a:pt x="0" y="24"/>
                    <a:pt x="0" y="24"/>
                  </a:cubicBezTo>
                  <a:cubicBezTo>
                    <a:pt x="1" y="24"/>
                    <a:pt x="1" y="23"/>
                    <a:pt x="1" y="23"/>
                  </a:cubicBezTo>
                  <a:moveTo>
                    <a:pt x="123" y="0"/>
                  </a:moveTo>
                  <a:cubicBezTo>
                    <a:pt x="123" y="0"/>
                    <a:pt x="123" y="0"/>
                    <a:pt x="123" y="0"/>
                  </a:cubicBezTo>
                  <a:cubicBezTo>
                    <a:pt x="122" y="0"/>
                    <a:pt x="60" y="0"/>
                    <a:pt x="4" y="22"/>
                  </a:cubicBezTo>
                  <a:cubicBezTo>
                    <a:pt x="4" y="23"/>
                    <a:pt x="3" y="24"/>
                    <a:pt x="3" y="25"/>
                  </a:cubicBezTo>
                  <a:cubicBezTo>
                    <a:pt x="59" y="3"/>
                    <a:pt x="122" y="2"/>
                    <a:pt x="123" y="2"/>
                  </a:cubicBezTo>
                  <a:cubicBezTo>
                    <a:pt x="123" y="2"/>
                    <a:pt x="124" y="2"/>
                    <a:pt x="124" y="1"/>
                  </a:cubicBezTo>
                  <a:cubicBezTo>
                    <a:pt x="124" y="0"/>
                    <a:pt x="123" y="0"/>
                    <a:pt x="123"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9" name="íSľïdè"/>
            <p:cNvSpPr/>
            <p:nvPr>
              <p:custDataLst>
                <p:tags r:id="rId49"/>
              </p:custDataLst>
            </p:nvPr>
          </p:nvSpPr>
          <p:spPr bwMode="auto">
            <a:xfrm>
              <a:off x="10071073" y="3647017"/>
              <a:ext cx="17724" cy="13785"/>
            </a:xfrm>
            <a:custGeom>
              <a:avLst/>
              <a:gdLst>
                <a:gd name="T0" fmla="*/ 4 w 4"/>
                <a:gd name="T1" fmla="*/ 0 h 3"/>
                <a:gd name="T2" fmla="*/ 1 w 4"/>
                <a:gd name="T3" fmla="*/ 1 h 3"/>
                <a:gd name="T4" fmla="*/ 1 w 4"/>
                <a:gd name="T5" fmla="*/ 1 h 3"/>
                <a:gd name="T6" fmla="*/ 0 w 4"/>
                <a:gd name="T7" fmla="*/ 2 h 3"/>
                <a:gd name="T8" fmla="*/ 0 w 4"/>
                <a:gd name="T9" fmla="*/ 2 h 3"/>
                <a:gd name="T10" fmla="*/ 2 w 4"/>
                <a:gd name="T11" fmla="*/ 3 h 3"/>
                <a:gd name="T12" fmla="*/ 2 w 4"/>
                <a:gd name="T13" fmla="*/ 3 h 3"/>
                <a:gd name="T14" fmla="*/ 3 w 4"/>
                <a:gd name="T15" fmla="*/ 3 h 3"/>
                <a:gd name="T16" fmla="*/ 4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4" y="0"/>
                  </a:moveTo>
                  <a:cubicBezTo>
                    <a:pt x="3" y="0"/>
                    <a:pt x="2" y="1"/>
                    <a:pt x="1" y="1"/>
                  </a:cubicBezTo>
                  <a:cubicBezTo>
                    <a:pt x="1" y="1"/>
                    <a:pt x="1" y="1"/>
                    <a:pt x="1" y="1"/>
                  </a:cubicBezTo>
                  <a:cubicBezTo>
                    <a:pt x="1" y="1"/>
                    <a:pt x="1" y="2"/>
                    <a:pt x="0" y="2"/>
                  </a:cubicBezTo>
                  <a:cubicBezTo>
                    <a:pt x="0" y="2"/>
                    <a:pt x="0" y="2"/>
                    <a:pt x="0" y="2"/>
                  </a:cubicBezTo>
                  <a:cubicBezTo>
                    <a:pt x="1" y="3"/>
                    <a:pt x="1" y="3"/>
                    <a:pt x="2" y="3"/>
                  </a:cubicBezTo>
                  <a:cubicBezTo>
                    <a:pt x="2" y="3"/>
                    <a:pt x="2" y="3"/>
                    <a:pt x="2" y="3"/>
                  </a:cubicBezTo>
                  <a:cubicBezTo>
                    <a:pt x="2" y="3"/>
                    <a:pt x="2" y="3"/>
                    <a:pt x="3" y="3"/>
                  </a:cubicBezTo>
                  <a:cubicBezTo>
                    <a:pt x="3" y="2"/>
                    <a:pt x="4" y="1"/>
                    <a:pt x="4"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2" name="ï$ḻïḍê"/>
            <p:cNvSpPr/>
            <p:nvPr userDrawn="1">
              <p:custDataLst>
                <p:tags r:id="rId50"/>
              </p:custDataLst>
            </p:nvPr>
          </p:nvSpPr>
          <p:spPr bwMode="auto">
            <a:xfrm>
              <a:off x="10787873" y="2510771"/>
              <a:ext cx="439138" cy="618337"/>
            </a:xfrm>
            <a:custGeom>
              <a:avLst/>
              <a:gdLst>
                <a:gd name="T0" fmla="*/ 36 w 107"/>
                <a:gd name="T1" fmla="*/ 140 h 151"/>
                <a:gd name="T2" fmla="*/ 77 w 107"/>
                <a:gd name="T3" fmla="*/ 139 h 151"/>
                <a:gd name="T4" fmla="*/ 73 w 107"/>
                <a:gd name="T5" fmla="*/ 148 h 151"/>
                <a:gd name="T6" fmla="*/ 70 w 107"/>
                <a:gd name="T7" fmla="*/ 151 h 151"/>
                <a:gd name="T8" fmla="*/ 73 w 107"/>
                <a:gd name="T9" fmla="*/ 148 h 151"/>
                <a:gd name="T10" fmla="*/ 76 w 107"/>
                <a:gd name="T11" fmla="*/ 141 h 151"/>
                <a:gd name="T12" fmla="*/ 80 w 107"/>
                <a:gd name="T13" fmla="*/ 135 h 151"/>
                <a:gd name="T14" fmla="*/ 33 w 107"/>
                <a:gd name="T15" fmla="*/ 136 h 151"/>
                <a:gd name="T16" fmla="*/ 81 w 107"/>
                <a:gd name="T17" fmla="*/ 133 h 151"/>
                <a:gd name="T18" fmla="*/ 80 w 107"/>
                <a:gd name="T19" fmla="*/ 134 h 151"/>
                <a:gd name="T20" fmla="*/ 31 w 107"/>
                <a:gd name="T21" fmla="*/ 133 h 151"/>
                <a:gd name="T22" fmla="*/ 72 w 107"/>
                <a:gd name="T23" fmla="*/ 132 h 151"/>
                <a:gd name="T24" fmla="*/ 75 w 107"/>
                <a:gd name="T25" fmla="*/ 133 h 151"/>
                <a:gd name="T26" fmla="*/ 56 w 107"/>
                <a:gd name="T27" fmla="*/ 130 h 151"/>
                <a:gd name="T28" fmla="*/ 48 w 107"/>
                <a:gd name="T29" fmla="*/ 142 h 151"/>
                <a:gd name="T30" fmla="*/ 54 w 107"/>
                <a:gd name="T31" fmla="*/ 148 h 151"/>
                <a:gd name="T32" fmla="*/ 60 w 107"/>
                <a:gd name="T33" fmla="*/ 142 h 151"/>
                <a:gd name="T34" fmla="*/ 72 w 107"/>
                <a:gd name="T35" fmla="*/ 129 h 151"/>
                <a:gd name="T36" fmla="*/ 77 w 107"/>
                <a:gd name="T37" fmla="*/ 130 h 151"/>
                <a:gd name="T38" fmla="*/ 56 w 107"/>
                <a:gd name="T39" fmla="*/ 127 h 151"/>
                <a:gd name="T40" fmla="*/ 45 w 107"/>
                <a:gd name="T41" fmla="*/ 131 h 151"/>
                <a:gd name="T42" fmla="*/ 60 w 107"/>
                <a:gd name="T43" fmla="*/ 130 h 151"/>
                <a:gd name="T44" fmla="*/ 0 w 107"/>
                <a:gd name="T45" fmla="*/ 93 h 151"/>
                <a:gd name="T46" fmla="*/ 100 w 107"/>
                <a:gd name="T47" fmla="*/ 64 h 151"/>
                <a:gd name="T48" fmla="*/ 89 w 107"/>
                <a:gd name="T49" fmla="*/ 98 h 151"/>
                <a:gd name="T50" fmla="*/ 73 w 107"/>
                <a:gd name="T51" fmla="*/ 128 h 151"/>
                <a:gd name="T52" fmla="*/ 79 w 107"/>
                <a:gd name="T53" fmla="*/ 127 h 151"/>
                <a:gd name="T54" fmla="*/ 103 w 107"/>
                <a:gd name="T55" fmla="*/ 66 h 151"/>
                <a:gd name="T56" fmla="*/ 100 w 107"/>
                <a:gd name="T57" fmla="*/ 63 h 151"/>
                <a:gd name="T58" fmla="*/ 107 w 107"/>
                <a:gd name="T59" fmla="*/ 62 h 151"/>
                <a:gd name="T60" fmla="*/ 53 w 107"/>
                <a:gd name="T61" fmla="*/ 54 h 151"/>
                <a:gd name="T62" fmla="*/ 19 w 107"/>
                <a:gd name="T63" fmla="*/ 68 h 151"/>
                <a:gd name="T64" fmla="*/ 31 w 107"/>
                <a:gd name="T65" fmla="*/ 98 h 151"/>
                <a:gd name="T66" fmla="*/ 45 w 107"/>
                <a:gd name="T67" fmla="*/ 128 h 151"/>
                <a:gd name="T68" fmla="*/ 60 w 107"/>
                <a:gd name="T69" fmla="*/ 126 h 151"/>
                <a:gd name="T70" fmla="*/ 53 w 107"/>
                <a:gd name="T71" fmla="*/ 54 h 151"/>
                <a:gd name="T72" fmla="*/ 16 w 107"/>
                <a:gd name="T73" fmla="*/ 57 h 151"/>
                <a:gd name="T74" fmla="*/ 41 w 107"/>
                <a:gd name="T75" fmla="*/ 54 h 151"/>
                <a:gd name="T76" fmla="*/ 59 w 107"/>
                <a:gd name="T77" fmla="*/ 53 h 151"/>
                <a:gd name="T78" fmla="*/ 53 w 107"/>
                <a:gd name="T79" fmla="*/ 49 h 151"/>
                <a:gd name="T80" fmla="*/ 101 w 107"/>
                <a:gd name="T81" fmla="*/ 54 h 151"/>
                <a:gd name="T82" fmla="*/ 107 w 107"/>
                <a:gd name="T83" fmla="*/ 49 h 151"/>
                <a:gd name="T84" fmla="*/ 92 w 107"/>
                <a:gd name="T85" fmla="*/ 11 h 151"/>
                <a:gd name="T86" fmla="*/ 73 w 107"/>
                <a:gd name="T87" fmla="*/ 2 h 151"/>
                <a:gd name="T88" fmla="*/ 66 w 107"/>
                <a:gd name="T89" fmla="*/ 1 h 151"/>
                <a:gd name="T90" fmla="*/ 64 w 107"/>
                <a:gd name="T91" fmla="*/ 1 h 151"/>
                <a:gd name="T92" fmla="*/ 35 w 107"/>
                <a:gd name="T93" fmla="*/ 3 h 151"/>
                <a:gd name="T94" fmla="*/ 4 w 107"/>
                <a:gd name="T95" fmla="*/ 23 h 151"/>
                <a:gd name="T96" fmla="*/ 27 w 107"/>
                <a:gd name="T97" fmla="*/ 6 h 151"/>
                <a:gd name="T98" fmla="*/ 18 w 107"/>
                <a:gd name="T99" fmla="*/ 55 h 151"/>
                <a:gd name="T100" fmla="*/ 54 w 107"/>
                <a:gd name="T10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151">
                  <a:moveTo>
                    <a:pt x="33" y="136"/>
                  </a:moveTo>
                  <a:cubicBezTo>
                    <a:pt x="33" y="136"/>
                    <a:pt x="33" y="136"/>
                    <a:pt x="33" y="136"/>
                  </a:cubicBezTo>
                  <a:cubicBezTo>
                    <a:pt x="34" y="138"/>
                    <a:pt x="35" y="139"/>
                    <a:pt x="36" y="140"/>
                  </a:cubicBezTo>
                  <a:cubicBezTo>
                    <a:pt x="35" y="139"/>
                    <a:pt x="34" y="138"/>
                    <a:pt x="33" y="136"/>
                  </a:cubicBezTo>
                  <a:moveTo>
                    <a:pt x="80" y="135"/>
                  </a:moveTo>
                  <a:cubicBezTo>
                    <a:pt x="79" y="136"/>
                    <a:pt x="78" y="138"/>
                    <a:pt x="77" y="139"/>
                  </a:cubicBezTo>
                  <a:cubicBezTo>
                    <a:pt x="77" y="140"/>
                    <a:pt x="77" y="141"/>
                    <a:pt x="76" y="141"/>
                  </a:cubicBezTo>
                  <a:cubicBezTo>
                    <a:pt x="75" y="143"/>
                    <a:pt x="75" y="145"/>
                    <a:pt x="74" y="146"/>
                  </a:cubicBezTo>
                  <a:cubicBezTo>
                    <a:pt x="74" y="147"/>
                    <a:pt x="74" y="147"/>
                    <a:pt x="73" y="148"/>
                  </a:cubicBezTo>
                  <a:cubicBezTo>
                    <a:pt x="73" y="148"/>
                    <a:pt x="73" y="148"/>
                    <a:pt x="73" y="148"/>
                  </a:cubicBezTo>
                  <a:cubicBezTo>
                    <a:pt x="73" y="148"/>
                    <a:pt x="73" y="149"/>
                    <a:pt x="72" y="149"/>
                  </a:cubicBezTo>
                  <a:cubicBezTo>
                    <a:pt x="72" y="150"/>
                    <a:pt x="71" y="151"/>
                    <a:pt x="70" y="151"/>
                  </a:cubicBezTo>
                  <a:cubicBezTo>
                    <a:pt x="70" y="151"/>
                    <a:pt x="70" y="151"/>
                    <a:pt x="70" y="151"/>
                  </a:cubicBezTo>
                  <a:cubicBezTo>
                    <a:pt x="71" y="151"/>
                    <a:pt x="72" y="150"/>
                    <a:pt x="72" y="149"/>
                  </a:cubicBezTo>
                  <a:cubicBezTo>
                    <a:pt x="73" y="149"/>
                    <a:pt x="73" y="148"/>
                    <a:pt x="73" y="148"/>
                  </a:cubicBezTo>
                  <a:cubicBezTo>
                    <a:pt x="73" y="148"/>
                    <a:pt x="73" y="148"/>
                    <a:pt x="73" y="148"/>
                  </a:cubicBezTo>
                  <a:cubicBezTo>
                    <a:pt x="74" y="147"/>
                    <a:pt x="74" y="147"/>
                    <a:pt x="74" y="146"/>
                  </a:cubicBezTo>
                  <a:cubicBezTo>
                    <a:pt x="75" y="145"/>
                    <a:pt x="75" y="143"/>
                    <a:pt x="76" y="141"/>
                  </a:cubicBezTo>
                  <a:cubicBezTo>
                    <a:pt x="77" y="141"/>
                    <a:pt x="77" y="140"/>
                    <a:pt x="77" y="139"/>
                  </a:cubicBezTo>
                  <a:cubicBezTo>
                    <a:pt x="78" y="138"/>
                    <a:pt x="79" y="136"/>
                    <a:pt x="80" y="135"/>
                  </a:cubicBezTo>
                  <a:cubicBezTo>
                    <a:pt x="80" y="135"/>
                    <a:pt x="80" y="135"/>
                    <a:pt x="80" y="135"/>
                  </a:cubicBezTo>
                  <a:moveTo>
                    <a:pt x="31" y="134"/>
                  </a:moveTo>
                  <a:cubicBezTo>
                    <a:pt x="31" y="134"/>
                    <a:pt x="31" y="134"/>
                    <a:pt x="31" y="134"/>
                  </a:cubicBezTo>
                  <a:cubicBezTo>
                    <a:pt x="32" y="134"/>
                    <a:pt x="32" y="135"/>
                    <a:pt x="33" y="136"/>
                  </a:cubicBezTo>
                  <a:cubicBezTo>
                    <a:pt x="33" y="136"/>
                    <a:pt x="33" y="136"/>
                    <a:pt x="33" y="136"/>
                  </a:cubicBezTo>
                  <a:cubicBezTo>
                    <a:pt x="32" y="135"/>
                    <a:pt x="32" y="134"/>
                    <a:pt x="31" y="134"/>
                  </a:cubicBezTo>
                  <a:moveTo>
                    <a:pt x="81" y="133"/>
                  </a:moveTo>
                  <a:cubicBezTo>
                    <a:pt x="81" y="133"/>
                    <a:pt x="81" y="133"/>
                    <a:pt x="81" y="134"/>
                  </a:cubicBezTo>
                  <a:cubicBezTo>
                    <a:pt x="81" y="134"/>
                    <a:pt x="80" y="134"/>
                    <a:pt x="80" y="134"/>
                  </a:cubicBezTo>
                  <a:cubicBezTo>
                    <a:pt x="80" y="134"/>
                    <a:pt x="80" y="134"/>
                    <a:pt x="80" y="134"/>
                  </a:cubicBezTo>
                  <a:cubicBezTo>
                    <a:pt x="81" y="134"/>
                    <a:pt x="81" y="133"/>
                    <a:pt x="81" y="133"/>
                  </a:cubicBezTo>
                  <a:moveTo>
                    <a:pt x="30" y="132"/>
                  </a:moveTo>
                  <a:cubicBezTo>
                    <a:pt x="30" y="133"/>
                    <a:pt x="31" y="133"/>
                    <a:pt x="31" y="133"/>
                  </a:cubicBezTo>
                  <a:cubicBezTo>
                    <a:pt x="31" y="133"/>
                    <a:pt x="31" y="133"/>
                    <a:pt x="31" y="133"/>
                  </a:cubicBezTo>
                  <a:cubicBezTo>
                    <a:pt x="31" y="133"/>
                    <a:pt x="30" y="133"/>
                    <a:pt x="30" y="132"/>
                  </a:cubicBezTo>
                  <a:moveTo>
                    <a:pt x="72" y="132"/>
                  </a:moveTo>
                  <a:cubicBezTo>
                    <a:pt x="68" y="137"/>
                    <a:pt x="68" y="144"/>
                    <a:pt x="67" y="150"/>
                  </a:cubicBezTo>
                  <a:cubicBezTo>
                    <a:pt x="68" y="150"/>
                    <a:pt x="69" y="151"/>
                    <a:pt x="70" y="151"/>
                  </a:cubicBezTo>
                  <a:cubicBezTo>
                    <a:pt x="70" y="144"/>
                    <a:pt x="73" y="138"/>
                    <a:pt x="75" y="133"/>
                  </a:cubicBezTo>
                  <a:cubicBezTo>
                    <a:pt x="74" y="132"/>
                    <a:pt x="73" y="132"/>
                    <a:pt x="72" y="132"/>
                  </a:cubicBezTo>
                  <a:moveTo>
                    <a:pt x="60" y="130"/>
                  </a:moveTo>
                  <a:cubicBezTo>
                    <a:pt x="59" y="130"/>
                    <a:pt x="57" y="130"/>
                    <a:pt x="56" y="130"/>
                  </a:cubicBezTo>
                  <a:cubicBezTo>
                    <a:pt x="53" y="131"/>
                    <a:pt x="49" y="131"/>
                    <a:pt x="46" y="132"/>
                  </a:cubicBezTo>
                  <a:cubicBezTo>
                    <a:pt x="46" y="133"/>
                    <a:pt x="46" y="135"/>
                    <a:pt x="47" y="137"/>
                  </a:cubicBezTo>
                  <a:cubicBezTo>
                    <a:pt x="47" y="138"/>
                    <a:pt x="47" y="140"/>
                    <a:pt x="48" y="142"/>
                  </a:cubicBezTo>
                  <a:cubicBezTo>
                    <a:pt x="48" y="144"/>
                    <a:pt x="48" y="146"/>
                    <a:pt x="48" y="148"/>
                  </a:cubicBezTo>
                  <a:cubicBezTo>
                    <a:pt x="49" y="148"/>
                    <a:pt x="50" y="148"/>
                    <a:pt x="51" y="148"/>
                  </a:cubicBezTo>
                  <a:cubicBezTo>
                    <a:pt x="52" y="148"/>
                    <a:pt x="53" y="148"/>
                    <a:pt x="54" y="148"/>
                  </a:cubicBezTo>
                  <a:cubicBezTo>
                    <a:pt x="56" y="148"/>
                    <a:pt x="58" y="148"/>
                    <a:pt x="60" y="148"/>
                  </a:cubicBezTo>
                  <a:cubicBezTo>
                    <a:pt x="60" y="148"/>
                    <a:pt x="60" y="146"/>
                    <a:pt x="60" y="146"/>
                  </a:cubicBezTo>
                  <a:cubicBezTo>
                    <a:pt x="60" y="145"/>
                    <a:pt x="60" y="143"/>
                    <a:pt x="60" y="142"/>
                  </a:cubicBezTo>
                  <a:cubicBezTo>
                    <a:pt x="60" y="138"/>
                    <a:pt x="60" y="134"/>
                    <a:pt x="60" y="131"/>
                  </a:cubicBezTo>
                  <a:cubicBezTo>
                    <a:pt x="60" y="130"/>
                    <a:pt x="60" y="130"/>
                    <a:pt x="60" y="130"/>
                  </a:cubicBezTo>
                  <a:moveTo>
                    <a:pt x="72" y="129"/>
                  </a:moveTo>
                  <a:cubicBezTo>
                    <a:pt x="72" y="130"/>
                    <a:pt x="72" y="130"/>
                    <a:pt x="72" y="131"/>
                  </a:cubicBezTo>
                  <a:cubicBezTo>
                    <a:pt x="73" y="131"/>
                    <a:pt x="75" y="132"/>
                    <a:pt x="76" y="132"/>
                  </a:cubicBezTo>
                  <a:cubicBezTo>
                    <a:pt x="76" y="131"/>
                    <a:pt x="77" y="131"/>
                    <a:pt x="77" y="130"/>
                  </a:cubicBezTo>
                  <a:cubicBezTo>
                    <a:pt x="77" y="130"/>
                    <a:pt x="76" y="130"/>
                    <a:pt x="76" y="130"/>
                  </a:cubicBezTo>
                  <a:cubicBezTo>
                    <a:pt x="75" y="130"/>
                    <a:pt x="74" y="129"/>
                    <a:pt x="72" y="129"/>
                  </a:cubicBezTo>
                  <a:moveTo>
                    <a:pt x="56" y="127"/>
                  </a:moveTo>
                  <a:cubicBezTo>
                    <a:pt x="56" y="127"/>
                    <a:pt x="56" y="127"/>
                    <a:pt x="56" y="127"/>
                  </a:cubicBezTo>
                  <a:cubicBezTo>
                    <a:pt x="52" y="127"/>
                    <a:pt x="48" y="127"/>
                    <a:pt x="44" y="128"/>
                  </a:cubicBezTo>
                  <a:cubicBezTo>
                    <a:pt x="45" y="129"/>
                    <a:pt x="45" y="130"/>
                    <a:pt x="45" y="131"/>
                  </a:cubicBezTo>
                  <a:cubicBezTo>
                    <a:pt x="49" y="130"/>
                    <a:pt x="53" y="130"/>
                    <a:pt x="57" y="130"/>
                  </a:cubicBezTo>
                  <a:cubicBezTo>
                    <a:pt x="58" y="130"/>
                    <a:pt x="59" y="130"/>
                    <a:pt x="60" y="130"/>
                  </a:cubicBezTo>
                  <a:cubicBezTo>
                    <a:pt x="60" y="130"/>
                    <a:pt x="60" y="130"/>
                    <a:pt x="60" y="130"/>
                  </a:cubicBezTo>
                  <a:cubicBezTo>
                    <a:pt x="60" y="127"/>
                    <a:pt x="60" y="127"/>
                    <a:pt x="60" y="127"/>
                  </a:cubicBezTo>
                  <a:cubicBezTo>
                    <a:pt x="59" y="127"/>
                    <a:pt x="58" y="127"/>
                    <a:pt x="56" y="127"/>
                  </a:cubicBezTo>
                  <a:moveTo>
                    <a:pt x="0" y="93"/>
                  </a:moveTo>
                  <a:cubicBezTo>
                    <a:pt x="3" y="100"/>
                    <a:pt x="7" y="107"/>
                    <a:pt x="13" y="113"/>
                  </a:cubicBezTo>
                  <a:cubicBezTo>
                    <a:pt x="8" y="108"/>
                    <a:pt x="4" y="101"/>
                    <a:pt x="0" y="93"/>
                  </a:cubicBezTo>
                  <a:moveTo>
                    <a:pt x="100" y="64"/>
                  </a:moveTo>
                  <a:cubicBezTo>
                    <a:pt x="99" y="67"/>
                    <a:pt x="98" y="69"/>
                    <a:pt x="97" y="72"/>
                  </a:cubicBezTo>
                  <a:cubicBezTo>
                    <a:pt x="97" y="75"/>
                    <a:pt x="96" y="78"/>
                    <a:pt x="95" y="81"/>
                  </a:cubicBezTo>
                  <a:cubicBezTo>
                    <a:pt x="93" y="86"/>
                    <a:pt x="91" y="92"/>
                    <a:pt x="89" y="98"/>
                  </a:cubicBezTo>
                  <a:cubicBezTo>
                    <a:pt x="86" y="103"/>
                    <a:pt x="83" y="108"/>
                    <a:pt x="81" y="114"/>
                  </a:cubicBezTo>
                  <a:cubicBezTo>
                    <a:pt x="78" y="118"/>
                    <a:pt x="76" y="123"/>
                    <a:pt x="73" y="128"/>
                  </a:cubicBezTo>
                  <a:cubicBezTo>
                    <a:pt x="73" y="128"/>
                    <a:pt x="73" y="128"/>
                    <a:pt x="73" y="128"/>
                  </a:cubicBezTo>
                  <a:cubicBezTo>
                    <a:pt x="74" y="129"/>
                    <a:pt x="75" y="129"/>
                    <a:pt x="76" y="129"/>
                  </a:cubicBezTo>
                  <a:cubicBezTo>
                    <a:pt x="76" y="129"/>
                    <a:pt x="77" y="129"/>
                    <a:pt x="77" y="130"/>
                  </a:cubicBezTo>
                  <a:cubicBezTo>
                    <a:pt x="78" y="129"/>
                    <a:pt x="79" y="128"/>
                    <a:pt x="79" y="127"/>
                  </a:cubicBezTo>
                  <a:cubicBezTo>
                    <a:pt x="83" y="122"/>
                    <a:pt x="97" y="107"/>
                    <a:pt x="100" y="96"/>
                  </a:cubicBezTo>
                  <a:cubicBezTo>
                    <a:pt x="103" y="90"/>
                    <a:pt x="105" y="79"/>
                    <a:pt x="106" y="68"/>
                  </a:cubicBezTo>
                  <a:cubicBezTo>
                    <a:pt x="105" y="67"/>
                    <a:pt x="104" y="66"/>
                    <a:pt x="103" y="66"/>
                  </a:cubicBezTo>
                  <a:cubicBezTo>
                    <a:pt x="102" y="65"/>
                    <a:pt x="101" y="65"/>
                    <a:pt x="100" y="64"/>
                  </a:cubicBezTo>
                  <a:moveTo>
                    <a:pt x="101" y="59"/>
                  </a:moveTo>
                  <a:cubicBezTo>
                    <a:pt x="100" y="60"/>
                    <a:pt x="100" y="61"/>
                    <a:pt x="100" y="63"/>
                  </a:cubicBezTo>
                  <a:cubicBezTo>
                    <a:pt x="101" y="64"/>
                    <a:pt x="103" y="65"/>
                    <a:pt x="104" y="66"/>
                  </a:cubicBezTo>
                  <a:cubicBezTo>
                    <a:pt x="105" y="66"/>
                    <a:pt x="106" y="66"/>
                    <a:pt x="106" y="67"/>
                  </a:cubicBezTo>
                  <a:cubicBezTo>
                    <a:pt x="106" y="65"/>
                    <a:pt x="107" y="64"/>
                    <a:pt x="107" y="62"/>
                  </a:cubicBezTo>
                  <a:cubicBezTo>
                    <a:pt x="106" y="62"/>
                    <a:pt x="105" y="61"/>
                    <a:pt x="105" y="61"/>
                  </a:cubicBezTo>
                  <a:cubicBezTo>
                    <a:pt x="103" y="60"/>
                    <a:pt x="102" y="59"/>
                    <a:pt x="101" y="59"/>
                  </a:cubicBezTo>
                  <a:moveTo>
                    <a:pt x="53" y="54"/>
                  </a:moveTo>
                  <a:cubicBezTo>
                    <a:pt x="49" y="54"/>
                    <a:pt x="44" y="54"/>
                    <a:pt x="39" y="55"/>
                  </a:cubicBezTo>
                  <a:cubicBezTo>
                    <a:pt x="32" y="56"/>
                    <a:pt x="24" y="59"/>
                    <a:pt x="17" y="62"/>
                  </a:cubicBezTo>
                  <a:cubicBezTo>
                    <a:pt x="18" y="64"/>
                    <a:pt x="18" y="66"/>
                    <a:pt x="19" y="68"/>
                  </a:cubicBezTo>
                  <a:cubicBezTo>
                    <a:pt x="19" y="71"/>
                    <a:pt x="21" y="74"/>
                    <a:pt x="22" y="77"/>
                  </a:cubicBezTo>
                  <a:cubicBezTo>
                    <a:pt x="23" y="80"/>
                    <a:pt x="25" y="84"/>
                    <a:pt x="26" y="87"/>
                  </a:cubicBezTo>
                  <a:cubicBezTo>
                    <a:pt x="28" y="91"/>
                    <a:pt x="30" y="94"/>
                    <a:pt x="31" y="98"/>
                  </a:cubicBezTo>
                  <a:cubicBezTo>
                    <a:pt x="34" y="102"/>
                    <a:pt x="36" y="106"/>
                    <a:pt x="38" y="110"/>
                  </a:cubicBezTo>
                  <a:cubicBezTo>
                    <a:pt x="40" y="113"/>
                    <a:pt x="41" y="116"/>
                    <a:pt x="42" y="119"/>
                  </a:cubicBezTo>
                  <a:cubicBezTo>
                    <a:pt x="43" y="122"/>
                    <a:pt x="43" y="125"/>
                    <a:pt x="45" y="128"/>
                  </a:cubicBezTo>
                  <a:cubicBezTo>
                    <a:pt x="48" y="127"/>
                    <a:pt x="51" y="126"/>
                    <a:pt x="55" y="126"/>
                  </a:cubicBezTo>
                  <a:cubicBezTo>
                    <a:pt x="56" y="126"/>
                    <a:pt x="56" y="126"/>
                    <a:pt x="56" y="126"/>
                  </a:cubicBezTo>
                  <a:cubicBezTo>
                    <a:pt x="58" y="126"/>
                    <a:pt x="59" y="126"/>
                    <a:pt x="60" y="126"/>
                  </a:cubicBezTo>
                  <a:cubicBezTo>
                    <a:pt x="60" y="115"/>
                    <a:pt x="58" y="103"/>
                    <a:pt x="59" y="91"/>
                  </a:cubicBezTo>
                  <a:cubicBezTo>
                    <a:pt x="59" y="79"/>
                    <a:pt x="59" y="66"/>
                    <a:pt x="59" y="54"/>
                  </a:cubicBezTo>
                  <a:cubicBezTo>
                    <a:pt x="57" y="54"/>
                    <a:pt x="55" y="54"/>
                    <a:pt x="53" y="54"/>
                  </a:cubicBezTo>
                  <a:moveTo>
                    <a:pt x="53" y="49"/>
                  </a:moveTo>
                  <a:cubicBezTo>
                    <a:pt x="49" y="49"/>
                    <a:pt x="45" y="49"/>
                    <a:pt x="41" y="50"/>
                  </a:cubicBezTo>
                  <a:cubicBezTo>
                    <a:pt x="32" y="51"/>
                    <a:pt x="24" y="53"/>
                    <a:pt x="16" y="57"/>
                  </a:cubicBezTo>
                  <a:cubicBezTo>
                    <a:pt x="16" y="58"/>
                    <a:pt x="16" y="60"/>
                    <a:pt x="17" y="62"/>
                  </a:cubicBezTo>
                  <a:cubicBezTo>
                    <a:pt x="17" y="61"/>
                    <a:pt x="17" y="61"/>
                    <a:pt x="18" y="61"/>
                  </a:cubicBezTo>
                  <a:cubicBezTo>
                    <a:pt x="25" y="58"/>
                    <a:pt x="33" y="55"/>
                    <a:pt x="41" y="54"/>
                  </a:cubicBezTo>
                  <a:cubicBezTo>
                    <a:pt x="45" y="53"/>
                    <a:pt x="49" y="53"/>
                    <a:pt x="53" y="53"/>
                  </a:cubicBezTo>
                  <a:cubicBezTo>
                    <a:pt x="55" y="53"/>
                    <a:pt x="57" y="53"/>
                    <a:pt x="59" y="53"/>
                  </a:cubicBezTo>
                  <a:cubicBezTo>
                    <a:pt x="59" y="53"/>
                    <a:pt x="59" y="53"/>
                    <a:pt x="59" y="53"/>
                  </a:cubicBezTo>
                  <a:cubicBezTo>
                    <a:pt x="59" y="53"/>
                    <a:pt x="60" y="53"/>
                    <a:pt x="60" y="53"/>
                  </a:cubicBezTo>
                  <a:cubicBezTo>
                    <a:pt x="60" y="51"/>
                    <a:pt x="60" y="50"/>
                    <a:pt x="60" y="49"/>
                  </a:cubicBezTo>
                  <a:cubicBezTo>
                    <a:pt x="58" y="49"/>
                    <a:pt x="56" y="49"/>
                    <a:pt x="53" y="49"/>
                  </a:cubicBezTo>
                  <a:moveTo>
                    <a:pt x="76" y="3"/>
                  </a:moveTo>
                  <a:cubicBezTo>
                    <a:pt x="82" y="5"/>
                    <a:pt x="88" y="7"/>
                    <a:pt x="92" y="11"/>
                  </a:cubicBezTo>
                  <a:cubicBezTo>
                    <a:pt x="100" y="23"/>
                    <a:pt x="101" y="44"/>
                    <a:pt x="101" y="54"/>
                  </a:cubicBezTo>
                  <a:cubicBezTo>
                    <a:pt x="101" y="55"/>
                    <a:pt x="101" y="57"/>
                    <a:pt x="101" y="58"/>
                  </a:cubicBezTo>
                  <a:cubicBezTo>
                    <a:pt x="103" y="59"/>
                    <a:pt x="105" y="60"/>
                    <a:pt x="107" y="61"/>
                  </a:cubicBezTo>
                  <a:cubicBezTo>
                    <a:pt x="107" y="57"/>
                    <a:pt x="107" y="53"/>
                    <a:pt x="107" y="49"/>
                  </a:cubicBezTo>
                  <a:cubicBezTo>
                    <a:pt x="106" y="42"/>
                    <a:pt x="103" y="30"/>
                    <a:pt x="101" y="20"/>
                  </a:cubicBezTo>
                  <a:cubicBezTo>
                    <a:pt x="101" y="20"/>
                    <a:pt x="101" y="20"/>
                    <a:pt x="101" y="20"/>
                  </a:cubicBezTo>
                  <a:cubicBezTo>
                    <a:pt x="98" y="16"/>
                    <a:pt x="96" y="14"/>
                    <a:pt x="92" y="11"/>
                  </a:cubicBezTo>
                  <a:cubicBezTo>
                    <a:pt x="88" y="7"/>
                    <a:pt x="82" y="5"/>
                    <a:pt x="76" y="3"/>
                  </a:cubicBezTo>
                  <a:moveTo>
                    <a:pt x="66" y="1"/>
                  </a:moveTo>
                  <a:cubicBezTo>
                    <a:pt x="68" y="1"/>
                    <a:pt x="71" y="2"/>
                    <a:pt x="73" y="2"/>
                  </a:cubicBezTo>
                  <a:cubicBezTo>
                    <a:pt x="71" y="2"/>
                    <a:pt x="68" y="1"/>
                    <a:pt x="66" y="1"/>
                  </a:cubicBezTo>
                  <a:moveTo>
                    <a:pt x="66" y="1"/>
                  </a:moveTo>
                  <a:cubicBezTo>
                    <a:pt x="66" y="1"/>
                    <a:pt x="66" y="1"/>
                    <a:pt x="66" y="1"/>
                  </a:cubicBezTo>
                  <a:cubicBezTo>
                    <a:pt x="66" y="1"/>
                    <a:pt x="66" y="1"/>
                    <a:pt x="66" y="1"/>
                  </a:cubicBezTo>
                  <a:moveTo>
                    <a:pt x="58" y="0"/>
                  </a:moveTo>
                  <a:cubicBezTo>
                    <a:pt x="60" y="0"/>
                    <a:pt x="62" y="0"/>
                    <a:pt x="64" y="1"/>
                  </a:cubicBezTo>
                  <a:cubicBezTo>
                    <a:pt x="62" y="0"/>
                    <a:pt x="60" y="0"/>
                    <a:pt x="58" y="0"/>
                  </a:cubicBezTo>
                  <a:moveTo>
                    <a:pt x="53" y="0"/>
                  </a:moveTo>
                  <a:cubicBezTo>
                    <a:pt x="47" y="0"/>
                    <a:pt x="41" y="1"/>
                    <a:pt x="35" y="3"/>
                  </a:cubicBezTo>
                  <a:cubicBezTo>
                    <a:pt x="32" y="4"/>
                    <a:pt x="30" y="5"/>
                    <a:pt x="27" y="6"/>
                  </a:cubicBezTo>
                  <a:cubicBezTo>
                    <a:pt x="18" y="10"/>
                    <a:pt x="10" y="15"/>
                    <a:pt x="4" y="23"/>
                  </a:cubicBezTo>
                  <a:cubicBezTo>
                    <a:pt x="4" y="23"/>
                    <a:pt x="4" y="23"/>
                    <a:pt x="4" y="23"/>
                  </a:cubicBezTo>
                  <a:cubicBezTo>
                    <a:pt x="4" y="23"/>
                    <a:pt x="4" y="23"/>
                    <a:pt x="4" y="23"/>
                  </a:cubicBezTo>
                  <a:cubicBezTo>
                    <a:pt x="7" y="20"/>
                    <a:pt x="10" y="17"/>
                    <a:pt x="13" y="14"/>
                  </a:cubicBezTo>
                  <a:cubicBezTo>
                    <a:pt x="17" y="11"/>
                    <a:pt x="22" y="8"/>
                    <a:pt x="27" y="6"/>
                  </a:cubicBezTo>
                  <a:cubicBezTo>
                    <a:pt x="24" y="12"/>
                    <a:pt x="16" y="28"/>
                    <a:pt x="15" y="41"/>
                  </a:cubicBezTo>
                  <a:cubicBezTo>
                    <a:pt x="15" y="47"/>
                    <a:pt x="15" y="51"/>
                    <a:pt x="16" y="56"/>
                  </a:cubicBezTo>
                  <a:cubicBezTo>
                    <a:pt x="16" y="56"/>
                    <a:pt x="17" y="55"/>
                    <a:pt x="18" y="55"/>
                  </a:cubicBezTo>
                  <a:cubicBezTo>
                    <a:pt x="30" y="50"/>
                    <a:pt x="42" y="48"/>
                    <a:pt x="55" y="48"/>
                  </a:cubicBezTo>
                  <a:cubicBezTo>
                    <a:pt x="56" y="48"/>
                    <a:pt x="58" y="48"/>
                    <a:pt x="60" y="48"/>
                  </a:cubicBezTo>
                  <a:cubicBezTo>
                    <a:pt x="60" y="29"/>
                    <a:pt x="56" y="9"/>
                    <a:pt x="54" y="0"/>
                  </a:cubicBezTo>
                  <a:cubicBezTo>
                    <a:pt x="53" y="0"/>
                    <a:pt x="53" y="0"/>
                    <a:pt x="53"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3" name="íṡḻíḍè"/>
            <p:cNvSpPr/>
            <p:nvPr userDrawn="1">
              <p:custDataLst>
                <p:tags r:id="rId51"/>
              </p:custDataLst>
            </p:nvPr>
          </p:nvSpPr>
          <p:spPr bwMode="auto">
            <a:xfrm>
              <a:off x="11075380" y="2593479"/>
              <a:ext cx="236308" cy="535631"/>
            </a:xfrm>
            <a:custGeom>
              <a:avLst/>
              <a:gdLst>
                <a:gd name="T0" fmla="*/ 5 w 58"/>
                <a:gd name="T1" fmla="*/ 113 h 131"/>
                <a:gd name="T2" fmla="*/ 0 w 58"/>
                <a:gd name="T3" fmla="*/ 131 h 131"/>
                <a:gd name="T4" fmla="*/ 0 w 58"/>
                <a:gd name="T5" fmla="*/ 131 h 131"/>
                <a:gd name="T6" fmla="*/ 0 w 58"/>
                <a:gd name="T7" fmla="*/ 131 h 131"/>
                <a:gd name="T8" fmla="*/ 0 w 58"/>
                <a:gd name="T9" fmla="*/ 131 h 131"/>
                <a:gd name="T10" fmla="*/ 2 w 58"/>
                <a:gd name="T11" fmla="*/ 129 h 131"/>
                <a:gd name="T12" fmla="*/ 3 w 58"/>
                <a:gd name="T13" fmla="*/ 128 h 131"/>
                <a:gd name="T14" fmla="*/ 3 w 58"/>
                <a:gd name="T15" fmla="*/ 128 h 131"/>
                <a:gd name="T16" fmla="*/ 4 w 58"/>
                <a:gd name="T17" fmla="*/ 126 h 131"/>
                <a:gd name="T18" fmla="*/ 6 w 58"/>
                <a:gd name="T19" fmla="*/ 121 h 131"/>
                <a:gd name="T20" fmla="*/ 7 w 58"/>
                <a:gd name="T21" fmla="*/ 119 h 131"/>
                <a:gd name="T22" fmla="*/ 10 w 58"/>
                <a:gd name="T23" fmla="*/ 115 h 131"/>
                <a:gd name="T24" fmla="*/ 10 w 58"/>
                <a:gd name="T25" fmla="*/ 115 h 131"/>
                <a:gd name="T26" fmla="*/ 5 w 58"/>
                <a:gd name="T27" fmla="*/ 113 h 131"/>
                <a:gd name="T28" fmla="*/ 7 w 58"/>
                <a:gd name="T29" fmla="*/ 110 h 131"/>
                <a:gd name="T30" fmla="*/ 6 w 58"/>
                <a:gd name="T31" fmla="*/ 112 h 131"/>
                <a:gd name="T32" fmla="*/ 10 w 58"/>
                <a:gd name="T33" fmla="*/ 114 h 131"/>
                <a:gd name="T34" fmla="*/ 11 w 58"/>
                <a:gd name="T35" fmla="*/ 114 h 131"/>
                <a:gd name="T36" fmla="*/ 11 w 58"/>
                <a:gd name="T37" fmla="*/ 113 h 131"/>
                <a:gd name="T38" fmla="*/ 12 w 58"/>
                <a:gd name="T39" fmla="*/ 112 h 131"/>
                <a:gd name="T40" fmla="*/ 12 w 58"/>
                <a:gd name="T41" fmla="*/ 112 h 131"/>
                <a:gd name="T42" fmla="*/ 12 w 58"/>
                <a:gd name="T43" fmla="*/ 112 h 131"/>
                <a:gd name="T44" fmla="*/ 7 w 58"/>
                <a:gd name="T45" fmla="*/ 110 h 131"/>
                <a:gd name="T46" fmla="*/ 31 w 58"/>
                <a:gd name="T47" fmla="*/ 0 h 131"/>
                <a:gd name="T48" fmla="*/ 31 w 58"/>
                <a:gd name="T49" fmla="*/ 0 h 131"/>
                <a:gd name="T50" fmla="*/ 37 w 58"/>
                <a:gd name="T51" fmla="*/ 29 h 131"/>
                <a:gd name="T52" fmla="*/ 37 w 58"/>
                <a:gd name="T53" fmla="*/ 41 h 131"/>
                <a:gd name="T54" fmla="*/ 37 w 58"/>
                <a:gd name="T55" fmla="*/ 41 h 131"/>
                <a:gd name="T56" fmla="*/ 46 w 58"/>
                <a:gd name="T57" fmla="*/ 48 h 131"/>
                <a:gd name="T58" fmla="*/ 46 w 58"/>
                <a:gd name="T59" fmla="*/ 49 h 131"/>
                <a:gd name="T60" fmla="*/ 37 w 58"/>
                <a:gd name="T61" fmla="*/ 42 h 131"/>
                <a:gd name="T62" fmla="*/ 36 w 58"/>
                <a:gd name="T63" fmla="*/ 47 h 131"/>
                <a:gd name="T64" fmla="*/ 40 w 58"/>
                <a:gd name="T65" fmla="*/ 49 h 131"/>
                <a:gd name="T66" fmla="*/ 46 w 58"/>
                <a:gd name="T67" fmla="*/ 52 h 131"/>
                <a:gd name="T68" fmla="*/ 45 w 58"/>
                <a:gd name="T69" fmla="*/ 53 h 131"/>
                <a:gd name="T70" fmla="*/ 45 w 58"/>
                <a:gd name="T71" fmla="*/ 53 h 131"/>
                <a:gd name="T72" fmla="*/ 39 w 58"/>
                <a:gd name="T73" fmla="*/ 49 h 131"/>
                <a:gd name="T74" fmla="*/ 36 w 58"/>
                <a:gd name="T75" fmla="*/ 48 h 131"/>
                <a:gd name="T76" fmla="*/ 30 w 58"/>
                <a:gd name="T77" fmla="*/ 76 h 131"/>
                <a:gd name="T78" fmla="*/ 9 w 58"/>
                <a:gd name="T79" fmla="*/ 107 h 131"/>
                <a:gd name="T80" fmla="*/ 7 w 58"/>
                <a:gd name="T81" fmla="*/ 110 h 131"/>
                <a:gd name="T82" fmla="*/ 12 w 58"/>
                <a:gd name="T83" fmla="*/ 111 h 131"/>
                <a:gd name="T84" fmla="*/ 13 w 58"/>
                <a:gd name="T85" fmla="*/ 111 h 131"/>
                <a:gd name="T86" fmla="*/ 15 w 58"/>
                <a:gd name="T87" fmla="*/ 109 h 131"/>
                <a:gd name="T88" fmla="*/ 16 w 58"/>
                <a:gd name="T89" fmla="*/ 107 h 131"/>
                <a:gd name="T90" fmla="*/ 19 w 58"/>
                <a:gd name="T91" fmla="*/ 104 h 131"/>
                <a:gd name="T92" fmla="*/ 22 w 58"/>
                <a:gd name="T93" fmla="*/ 101 h 131"/>
                <a:gd name="T94" fmla="*/ 28 w 58"/>
                <a:gd name="T95" fmla="*/ 95 h 131"/>
                <a:gd name="T96" fmla="*/ 29 w 58"/>
                <a:gd name="T97" fmla="*/ 94 h 131"/>
                <a:gd name="T98" fmla="*/ 30 w 58"/>
                <a:gd name="T99" fmla="*/ 93 h 131"/>
                <a:gd name="T100" fmla="*/ 42 w 58"/>
                <a:gd name="T101" fmla="*/ 20 h 131"/>
                <a:gd name="T102" fmla="*/ 31 w 58"/>
                <a:gd name="T10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131">
                  <a:moveTo>
                    <a:pt x="5" y="113"/>
                  </a:moveTo>
                  <a:cubicBezTo>
                    <a:pt x="3" y="118"/>
                    <a:pt x="0" y="124"/>
                    <a:pt x="0" y="131"/>
                  </a:cubicBezTo>
                  <a:cubicBezTo>
                    <a:pt x="0" y="131"/>
                    <a:pt x="0" y="131"/>
                    <a:pt x="0" y="131"/>
                  </a:cubicBezTo>
                  <a:cubicBezTo>
                    <a:pt x="0" y="131"/>
                    <a:pt x="0" y="131"/>
                    <a:pt x="0" y="131"/>
                  </a:cubicBezTo>
                  <a:cubicBezTo>
                    <a:pt x="0" y="131"/>
                    <a:pt x="0" y="131"/>
                    <a:pt x="0" y="131"/>
                  </a:cubicBezTo>
                  <a:cubicBezTo>
                    <a:pt x="1" y="131"/>
                    <a:pt x="2" y="130"/>
                    <a:pt x="2" y="129"/>
                  </a:cubicBezTo>
                  <a:cubicBezTo>
                    <a:pt x="3" y="129"/>
                    <a:pt x="3" y="128"/>
                    <a:pt x="3" y="128"/>
                  </a:cubicBezTo>
                  <a:cubicBezTo>
                    <a:pt x="3" y="128"/>
                    <a:pt x="3" y="128"/>
                    <a:pt x="3" y="128"/>
                  </a:cubicBezTo>
                  <a:cubicBezTo>
                    <a:pt x="4" y="127"/>
                    <a:pt x="4" y="127"/>
                    <a:pt x="4" y="126"/>
                  </a:cubicBezTo>
                  <a:cubicBezTo>
                    <a:pt x="5" y="125"/>
                    <a:pt x="5" y="123"/>
                    <a:pt x="6" y="121"/>
                  </a:cubicBezTo>
                  <a:cubicBezTo>
                    <a:pt x="7" y="121"/>
                    <a:pt x="7" y="120"/>
                    <a:pt x="7" y="119"/>
                  </a:cubicBezTo>
                  <a:cubicBezTo>
                    <a:pt x="8" y="118"/>
                    <a:pt x="9" y="116"/>
                    <a:pt x="10" y="115"/>
                  </a:cubicBezTo>
                  <a:cubicBezTo>
                    <a:pt x="10" y="115"/>
                    <a:pt x="10" y="115"/>
                    <a:pt x="10" y="115"/>
                  </a:cubicBezTo>
                  <a:cubicBezTo>
                    <a:pt x="8" y="114"/>
                    <a:pt x="7" y="113"/>
                    <a:pt x="5" y="113"/>
                  </a:cubicBezTo>
                  <a:moveTo>
                    <a:pt x="7" y="110"/>
                  </a:moveTo>
                  <a:cubicBezTo>
                    <a:pt x="7" y="111"/>
                    <a:pt x="6" y="111"/>
                    <a:pt x="6" y="112"/>
                  </a:cubicBezTo>
                  <a:cubicBezTo>
                    <a:pt x="7" y="113"/>
                    <a:pt x="9" y="113"/>
                    <a:pt x="10" y="114"/>
                  </a:cubicBezTo>
                  <a:cubicBezTo>
                    <a:pt x="10" y="114"/>
                    <a:pt x="11" y="114"/>
                    <a:pt x="11" y="114"/>
                  </a:cubicBezTo>
                  <a:cubicBezTo>
                    <a:pt x="11" y="113"/>
                    <a:pt x="11" y="113"/>
                    <a:pt x="11" y="113"/>
                  </a:cubicBezTo>
                  <a:cubicBezTo>
                    <a:pt x="11" y="113"/>
                    <a:pt x="12" y="112"/>
                    <a:pt x="12" y="112"/>
                  </a:cubicBezTo>
                  <a:cubicBezTo>
                    <a:pt x="12" y="112"/>
                    <a:pt x="12" y="112"/>
                    <a:pt x="12" y="112"/>
                  </a:cubicBezTo>
                  <a:cubicBezTo>
                    <a:pt x="12" y="112"/>
                    <a:pt x="12" y="112"/>
                    <a:pt x="12" y="112"/>
                  </a:cubicBezTo>
                  <a:cubicBezTo>
                    <a:pt x="10" y="111"/>
                    <a:pt x="9" y="111"/>
                    <a:pt x="7" y="110"/>
                  </a:cubicBezTo>
                  <a:moveTo>
                    <a:pt x="31" y="0"/>
                  </a:moveTo>
                  <a:cubicBezTo>
                    <a:pt x="31" y="0"/>
                    <a:pt x="31" y="0"/>
                    <a:pt x="31" y="0"/>
                  </a:cubicBezTo>
                  <a:cubicBezTo>
                    <a:pt x="33" y="10"/>
                    <a:pt x="36" y="22"/>
                    <a:pt x="37" y="29"/>
                  </a:cubicBezTo>
                  <a:cubicBezTo>
                    <a:pt x="37" y="33"/>
                    <a:pt x="37" y="37"/>
                    <a:pt x="37" y="41"/>
                  </a:cubicBezTo>
                  <a:cubicBezTo>
                    <a:pt x="37" y="41"/>
                    <a:pt x="37" y="41"/>
                    <a:pt x="37" y="41"/>
                  </a:cubicBezTo>
                  <a:cubicBezTo>
                    <a:pt x="41" y="43"/>
                    <a:pt x="44" y="45"/>
                    <a:pt x="46" y="48"/>
                  </a:cubicBezTo>
                  <a:cubicBezTo>
                    <a:pt x="46" y="49"/>
                    <a:pt x="46" y="49"/>
                    <a:pt x="46" y="49"/>
                  </a:cubicBezTo>
                  <a:cubicBezTo>
                    <a:pt x="43" y="46"/>
                    <a:pt x="40" y="44"/>
                    <a:pt x="37" y="42"/>
                  </a:cubicBezTo>
                  <a:cubicBezTo>
                    <a:pt x="37" y="44"/>
                    <a:pt x="36" y="45"/>
                    <a:pt x="36" y="47"/>
                  </a:cubicBezTo>
                  <a:cubicBezTo>
                    <a:pt x="38" y="48"/>
                    <a:pt x="39" y="48"/>
                    <a:pt x="40" y="49"/>
                  </a:cubicBezTo>
                  <a:cubicBezTo>
                    <a:pt x="42" y="50"/>
                    <a:pt x="44" y="51"/>
                    <a:pt x="46" y="52"/>
                  </a:cubicBezTo>
                  <a:cubicBezTo>
                    <a:pt x="46" y="52"/>
                    <a:pt x="46" y="53"/>
                    <a:pt x="45" y="53"/>
                  </a:cubicBezTo>
                  <a:cubicBezTo>
                    <a:pt x="45" y="53"/>
                    <a:pt x="45" y="53"/>
                    <a:pt x="45" y="53"/>
                  </a:cubicBezTo>
                  <a:cubicBezTo>
                    <a:pt x="43" y="51"/>
                    <a:pt x="41" y="50"/>
                    <a:pt x="39" y="49"/>
                  </a:cubicBezTo>
                  <a:cubicBezTo>
                    <a:pt x="38" y="49"/>
                    <a:pt x="37" y="48"/>
                    <a:pt x="36" y="48"/>
                  </a:cubicBezTo>
                  <a:cubicBezTo>
                    <a:pt x="35" y="59"/>
                    <a:pt x="33" y="70"/>
                    <a:pt x="30" y="76"/>
                  </a:cubicBezTo>
                  <a:cubicBezTo>
                    <a:pt x="27" y="87"/>
                    <a:pt x="13" y="102"/>
                    <a:pt x="9" y="107"/>
                  </a:cubicBezTo>
                  <a:cubicBezTo>
                    <a:pt x="9" y="108"/>
                    <a:pt x="8" y="109"/>
                    <a:pt x="7" y="110"/>
                  </a:cubicBezTo>
                  <a:cubicBezTo>
                    <a:pt x="9" y="110"/>
                    <a:pt x="11" y="110"/>
                    <a:pt x="12" y="111"/>
                  </a:cubicBezTo>
                  <a:cubicBezTo>
                    <a:pt x="12" y="111"/>
                    <a:pt x="12" y="111"/>
                    <a:pt x="13" y="111"/>
                  </a:cubicBezTo>
                  <a:cubicBezTo>
                    <a:pt x="13" y="110"/>
                    <a:pt x="14" y="109"/>
                    <a:pt x="15" y="109"/>
                  </a:cubicBezTo>
                  <a:cubicBezTo>
                    <a:pt x="15" y="108"/>
                    <a:pt x="16" y="108"/>
                    <a:pt x="16" y="107"/>
                  </a:cubicBezTo>
                  <a:cubicBezTo>
                    <a:pt x="17" y="106"/>
                    <a:pt x="18" y="105"/>
                    <a:pt x="19" y="104"/>
                  </a:cubicBezTo>
                  <a:cubicBezTo>
                    <a:pt x="20" y="103"/>
                    <a:pt x="21" y="102"/>
                    <a:pt x="22" y="101"/>
                  </a:cubicBezTo>
                  <a:cubicBezTo>
                    <a:pt x="24" y="99"/>
                    <a:pt x="26" y="97"/>
                    <a:pt x="28" y="95"/>
                  </a:cubicBezTo>
                  <a:cubicBezTo>
                    <a:pt x="29" y="94"/>
                    <a:pt x="29" y="94"/>
                    <a:pt x="29" y="94"/>
                  </a:cubicBezTo>
                  <a:cubicBezTo>
                    <a:pt x="29" y="94"/>
                    <a:pt x="30" y="93"/>
                    <a:pt x="30" y="93"/>
                  </a:cubicBezTo>
                  <a:cubicBezTo>
                    <a:pt x="36" y="86"/>
                    <a:pt x="58" y="56"/>
                    <a:pt x="42" y="20"/>
                  </a:cubicBezTo>
                  <a:cubicBezTo>
                    <a:pt x="39" y="12"/>
                    <a:pt x="36" y="5"/>
                    <a:pt x="31"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4" name="íŝḷîdé"/>
            <p:cNvSpPr/>
            <p:nvPr userDrawn="1">
              <p:custDataLst>
                <p:tags r:id="rId52"/>
              </p:custDataLst>
            </p:nvPr>
          </p:nvSpPr>
          <p:spPr bwMode="auto">
            <a:xfrm>
              <a:off x="10730763" y="2534403"/>
              <a:ext cx="250092" cy="594707"/>
            </a:xfrm>
            <a:custGeom>
              <a:avLst/>
              <a:gdLst>
                <a:gd name="T0" fmla="*/ 59 w 61"/>
                <a:gd name="T1" fmla="*/ 126 h 145"/>
                <a:gd name="T2" fmla="*/ 47 w 61"/>
                <a:gd name="T3" fmla="*/ 130 h 145"/>
                <a:gd name="T4" fmla="*/ 50 w 61"/>
                <a:gd name="T5" fmla="*/ 134 h 145"/>
                <a:gd name="T6" fmla="*/ 53 w 61"/>
                <a:gd name="T7" fmla="*/ 141 h 145"/>
                <a:gd name="T8" fmla="*/ 54 w 61"/>
                <a:gd name="T9" fmla="*/ 145 h 145"/>
                <a:gd name="T10" fmla="*/ 54 w 61"/>
                <a:gd name="T11" fmla="*/ 145 h 145"/>
                <a:gd name="T12" fmla="*/ 54 w 61"/>
                <a:gd name="T13" fmla="*/ 145 h 145"/>
                <a:gd name="T14" fmla="*/ 61 w 61"/>
                <a:gd name="T15" fmla="*/ 142 h 145"/>
                <a:gd name="T16" fmla="*/ 61 w 61"/>
                <a:gd name="T17" fmla="*/ 135 h 145"/>
                <a:gd name="T18" fmla="*/ 60 w 61"/>
                <a:gd name="T19" fmla="*/ 130 h 145"/>
                <a:gd name="T20" fmla="*/ 59 w 61"/>
                <a:gd name="T21" fmla="*/ 126 h 145"/>
                <a:gd name="T22" fmla="*/ 58 w 61"/>
                <a:gd name="T23" fmla="*/ 122 h 145"/>
                <a:gd name="T24" fmla="*/ 45 w 61"/>
                <a:gd name="T25" fmla="*/ 128 h 145"/>
                <a:gd name="T26" fmla="*/ 47 w 61"/>
                <a:gd name="T27" fmla="*/ 130 h 145"/>
                <a:gd name="T28" fmla="*/ 47 w 61"/>
                <a:gd name="T29" fmla="*/ 129 h 145"/>
                <a:gd name="T30" fmla="*/ 59 w 61"/>
                <a:gd name="T31" fmla="*/ 125 h 145"/>
                <a:gd name="T32" fmla="*/ 58 w 61"/>
                <a:gd name="T33" fmla="*/ 122 h 145"/>
                <a:gd name="T34" fmla="*/ 40 w 61"/>
                <a:gd name="T35" fmla="*/ 81 h 145"/>
                <a:gd name="T36" fmla="*/ 43 w 61"/>
                <a:gd name="T37" fmla="*/ 88 h 145"/>
                <a:gd name="T38" fmla="*/ 45 w 61"/>
                <a:gd name="T39" fmla="*/ 92 h 145"/>
                <a:gd name="T40" fmla="*/ 40 w 61"/>
                <a:gd name="T41" fmla="*/ 81 h 145"/>
                <a:gd name="T42" fmla="*/ 41 w 61"/>
                <a:gd name="T43" fmla="*/ 0 h 145"/>
                <a:gd name="T44" fmla="*/ 27 w 61"/>
                <a:gd name="T45" fmla="*/ 8 h 145"/>
                <a:gd name="T46" fmla="*/ 18 w 61"/>
                <a:gd name="T47" fmla="*/ 17 h 145"/>
                <a:gd name="T48" fmla="*/ 18 w 61"/>
                <a:gd name="T49" fmla="*/ 17 h 145"/>
                <a:gd name="T50" fmla="*/ 14 w 61"/>
                <a:gd name="T51" fmla="*/ 87 h 145"/>
                <a:gd name="T52" fmla="*/ 27 w 61"/>
                <a:gd name="T53" fmla="*/ 107 h 145"/>
                <a:gd name="T54" fmla="*/ 27 w 61"/>
                <a:gd name="T55" fmla="*/ 107 h 145"/>
                <a:gd name="T56" fmla="*/ 44 w 61"/>
                <a:gd name="T57" fmla="*/ 126 h 145"/>
                <a:gd name="T58" fmla="*/ 45 w 61"/>
                <a:gd name="T59" fmla="*/ 127 h 145"/>
                <a:gd name="T60" fmla="*/ 58 w 61"/>
                <a:gd name="T61" fmla="*/ 122 h 145"/>
                <a:gd name="T62" fmla="*/ 55 w 61"/>
                <a:gd name="T63" fmla="*/ 113 h 145"/>
                <a:gd name="T64" fmla="*/ 51 w 61"/>
                <a:gd name="T65" fmla="*/ 104 h 145"/>
                <a:gd name="T66" fmla="*/ 42 w 61"/>
                <a:gd name="T67" fmla="*/ 88 h 145"/>
                <a:gd name="T68" fmla="*/ 35 w 61"/>
                <a:gd name="T69" fmla="*/ 70 h 145"/>
                <a:gd name="T70" fmla="*/ 32 w 61"/>
                <a:gd name="T71" fmla="*/ 63 h 145"/>
                <a:gd name="T72" fmla="*/ 30 w 61"/>
                <a:gd name="T73" fmla="*/ 56 h 145"/>
                <a:gd name="T74" fmla="*/ 29 w 61"/>
                <a:gd name="T75" fmla="*/ 57 h 145"/>
                <a:gd name="T76" fmla="*/ 9 w 61"/>
                <a:gd name="T77" fmla="*/ 70 h 145"/>
                <a:gd name="T78" fmla="*/ 9 w 61"/>
                <a:gd name="T79" fmla="*/ 70 h 145"/>
                <a:gd name="T80" fmla="*/ 9 w 61"/>
                <a:gd name="T81" fmla="*/ 70 h 145"/>
                <a:gd name="T82" fmla="*/ 31 w 61"/>
                <a:gd name="T83" fmla="*/ 56 h 145"/>
                <a:gd name="T84" fmla="*/ 30 w 61"/>
                <a:gd name="T85" fmla="*/ 51 h 145"/>
                <a:gd name="T86" fmla="*/ 30 w 61"/>
                <a:gd name="T87" fmla="*/ 51 h 145"/>
                <a:gd name="T88" fmla="*/ 18 w 61"/>
                <a:gd name="T89" fmla="*/ 57 h 145"/>
                <a:gd name="T90" fmla="*/ 8 w 61"/>
                <a:gd name="T91" fmla="*/ 65 h 145"/>
                <a:gd name="T92" fmla="*/ 8 w 61"/>
                <a:gd name="T93" fmla="*/ 65 h 145"/>
                <a:gd name="T94" fmla="*/ 8 w 61"/>
                <a:gd name="T95" fmla="*/ 64 h 145"/>
                <a:gd name="T96" fmla="*/ 19 w 61"/>
                <a:gd name="T97" fmla="*/ 55 h 145"/>
                <a:gd name="T98" fmla="*/ 30 w 61"/>
                <a:gd name="T99" fmla="*/ 50 h 145"/>
                <a:gd name="T100" fmla="*/ 29 w 61"/>
                <a:gd name="T101" fmla="*/ 35 h 145"/>
                <a:gd name="T102" fmla="*/ 41 w 61"/>
                <a:gd name="T10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1" h="145">
                  <a:moveTo>
                    <a:pt x="59" y="126"/>
                  </a:moveTo>
                  <a:cubicBezTo>
                    <a:pt x="55" y="127"/>
                    <a:pt x="51" y="128"/>
                    <a:pt x="47" y="130"/>
                  </a:cubicBezTo>
                  <a:cubicBezTo>
                    <a:pt x="48" y="132"/>
                    <a:pt x="49" y="133"/>
                    <a:pt x="50" y="134"/>
                  </a:cubicBezTo>
                  <a:cubicBezTo>
                    <a:pt x="52" y="137"/>
                    <a:pt x="53" y="139"/>
                    <a:pt x="53" y="141"/>
                  </a:cubicBezTo>
                  <a:cubicBezTo>
                    <a:pt x="54" y="142"/>
                    <a:pt x="53" y="144"/>
                    <a:pt x="54" y="145"/>
                  </a:cubicBezTo>
                  <a:cubicBezTo>
                    <a:pt x="54" y="145"/>
                    <a:pt x="54" y="145"/>
                    <a:pt x="54" y="145"/>
                  </a:cubicBezTo>
                  <a:cubicBezTo>
                    <a:pt x="54" y="145"/>
                    <a:pt x="54" y="145"/>
                    <a:pt x="54" y="145"/>
                  </a:cubicBezTo>
                  <a:cubicBezTo>
                    <a:pt x="55" y="144"/>
                    <a:pt x="56" y="143"/>
                    <a:pt x="61" y="142"/>
                  </a:cubicBezTo>
                  <a:cubicBezTo>
                    <a:pt x="61" y="140"/>
                    <a:pt x="61" y="137"/>
                    <a:pt x="61" y="135"/>
                  </a:cubicBezTo>
                  <a:cubicBezTo>
                    <a:pt x="60" y="133"/>
                    <a:pt x="60" y="131"/>
                    <a:pt x="60" y="130"/>
                  </a:cubicBezTo>
                  <a:cubicBezTo>
                    <a:pt x="59" y="128"/>
                    <a:pt x="59" y="127"/>
                    <a:pt x="59" y="126"/>
                  </a:cubicBezTo>
                  <a:moveTo>
                    <a:pt x="58" y="122"/>
                  </a:moveTo>
                  <a:cubicBezTo>
                    <a:pt x="54" y="123"/>
                    <a:pt x="49" y="125"/>
                    <a:pt x="45" y="128"/>
                  </a:cubicBezTo>
                  <a:cubicBezTo>
                    <a:pt x="46" y="128"/>
                    <a:pt x="46" y="129"/>
                    <a:pt x="47" y="130"/>
                  </a:cubicBezTo>
                  <a:cubicBezTo>
                    <a:pt x="47" y="130"/>
                    <a:pt x="47" y="130"/>
                    <a:pt x="47" y="129"/>
                  </a:cubicBezTo>
                  <a:cubicBezTo>
                    <a:pt x="51" y="127"/>
                    <a:pt x="55" y="126"/>
                    <a:pt x="59" y="125"/>
                  </a:cubicBezTo>
                  <a:cubicBezTo>
                    <a:pt x="59" y="124"/>
                    <a:pt x="59" y="123"/>
                    <a:pt x="58" y="122"/>
                  </a:cubicBezTo>
                  <a:moveTo>
                    <a:pt x="40" y="81"/>
                  </a:moveTo>
                  <a:cubicBezTo>
                    <a:pt x="41" y="84"/>
                    <a:pt x="42" y="86"/>
                    <a:pt x="43" y="88"/>
                  </a:cubicBezTo>
                  <a:cubicBezTo>
                    <a:pt x="44" y="89"/>
                    <a:pt x="45" y="90"/>
                    <a:pt x="45" y="92"/>
                  </a:cubicBezTo>
                  <a:cubicBezTo>
                    <a:pt x="44" y="88"/>
                    <a:pt x="42" y="85"/>
                    <a:pt x="40" y="81"/>
                  </a:cubicBezTo>
                  <a:moveTo>
                    <a:pt x="41" y="0"/>
                  </a:moveTo>
                  <a:cubicBezTo>
                    <a:pt x="36" y="2"/>
                    <a:pt x="31" y="5"/>
                    <a:pt x="27" y="8"/>
                  </a:cubicBezTo>
                  <a:cubicBezTo>
                    <a:pt x="24" y="11"/>
                    <a:pt x="21" y="14"/>
                    <a:pt x="18" y="17"/>
                  </a:cubicBezTo>
                  <a:cubicBezTo>
                    <a:pt x="18" y="17"/>
                    <a:pt x="18" y="17"/>
                    <a:pt x="18" y="17"/>
                  </a:cubicBezTo>
                  <a:cubicBezTo>
                    <a:pt x="0" y="39"/>
                    <a:pt x="4" y="66"/>
                    <a:pt x="14" y="87"/>
                  </a:cubicBezTo>
                  <a:cubicBezTo>
                    <a:pt x="18" y="95"/>
                    <a:pt x="22" y="102"/>
                    <a:pt x="27" y="107"/>
                  </a:cubicBezTo>
                  <a:cubicBezTo>
                    <a:pt x="27" y="107"/>
                    <a:pt x="27" y="107"/>
                    <a:pt x="27" y="107"/>
                  </a:cubicBezTo>
                  <a:cubicBezTo>
                    <a:pt x="34" y="114"/>
                    <a:pt x="40" y="121"/>
                    <a:pt x="44" y="126"/>
                  </a:cubicBezTo>
                  <a:cubicBezTo>
                    <a:pt x="44" y="127"/>
                    <a:pt x="45" y="127"/>
                    <a:pt x="45" y="127"/>
                  </a:cubicBezTo>
                  <a:cubicBezTo>
                    <a:pt x="49" y="125"/>
                    <a:pt x="53" y="123"/>
                    <a:pt x="58" y="122"/>
                  </a:cubicBezTo>
                  <a:cubicBezTo>
                    <a:pt x="57" y="119"/>
                    <a:pt x="56" y="116"/>
                    <a:pt x="55" y="113"/>
                  </a:cubicBezTo>
                  <a:cubicBezTo>
                    <a:pt x="54" y="110"/>
                    <a:pt x="53" y="107"/>
                    <a:pt x="51" y="104"/>
                  </a:cubicBezTo>
                  <a:cubicBezTo>
                    <a:pt x="49" y="98"/>
                    <a:pt x="45" y="93"/>
                    <a:pt x="42" y="88"/>
                  </a:cubicBezTo>
                  <a:cubicBezTo>
                    <a:pt x="39" y="82"/>
                    <a:pt x="37" y="76"/>
                    <a:pt x="35" y="70"/>
                  </a:cubicBezTo>
                  <a:cubicBezTo>
                    <a:pt x="34" y="68"/>
                    <a:pt x="32" y="65"/>
                    <a:pt x="32" y="63"/>
                  </a:cubicBezTo>
                  <a:cubicBezTo>
                    <a:pt x="31" y="61"/>
                    <a:pt x="31" y="59"/>
                    <a:pt x="30" y="56"/>
                  </a:cubicBezTo>
                  <a:cubicBezTo>
                    <a:pt x="30" y="57"/>
                    <a:pt x="29" y="57"/>
                    <a:pt x="29" y="57"/>
                  </a:cubicBezTo>
                  <a:cubicBezTo>
                    <a:pt x="22" y="61"/>
                    <a:pt x="15" y="64"/>
                    <a:pt x="9" y="70"/>
                  </a:cubicBezTo>
                  <a:cubicBezTo>
                    <a:pt x="9" y="70"/>
                    <a:pt x="9" y="70"/>
                    <a:pt x="9" y="70"/>
                  </a:cubicBezTo>
                  <a:cubicBezTo>
                    <a:pt x="9" y="70"/>
                    <a:pt x="9" y="70"/>
                    <a:pt x="9" y="70"/>
                  </a:cubicBezTo>
                  <a:cubicBezTo>
                    <a:pt x="15" y="63"/>
                    <a:pt x="23" y="59"/>
                    <a:pt x="31" y="56"/>
                  </a:cubicBezTo>
                  <a:cubicBezTo>
                    <a:pt x="30" y="54"/>
                    <a:pt x="30" y="52"/>
                    <a:pt x="30" y="51"/>
                  </a:cubicBezTo>
                  <a:cubicBezTo>
                    <a:pt x="30" y="51"/>
                    <a:pt x="30" y="51"/>
                    <a:pt x="30" y="51"/>
                  </a:cubicBezTo>
                  <a:cubicBezTo>
                    <a:pt x="26" y="52"/>
                    <a:pt x="22" y="54"/>
                    <a:pt x="18" y="57"/>
                  </a:cubicBezTo>
                  <a:cubicBezTo>
                    <a:pt x="15" y="59"/>
                    <a:pt x="12" y="62"/>
                    <a:pt x="8" y="65"/>
                  </a:cubicBezTo>
                  <a:cubicBezTo>
                    <a:pt x="8" y="65"/>
                    <a:pt x="8" y="65"/>
                    <a:pt x="8" y="65"/>
                  </a:cubicBezTo>
                  <a:cubicBezTo>
                    <a:pt x="8" y="65"/>
                    <a:pt x="8" y="64"/>
                    <a:pt x="8" y="64"/>
                  </a:cubicBezTo>
                  <a:cubicBezTo>
                    <a:pt x="12" y="61"/>
                    <a:pt x="15" y="58"/>
                    <a:pt x="19" y="55"/>
                  </a:cubicBezTo>
                  <a:cubicBezTo>
                    <a:pt x="23" y="53"/>
                    <a:pt x="26" y="51"/>
                    <a:pt x="30" y="50"/>
                  </a:cubicBezTo>
                  <a:cubicBezTo>
                    <a:pt x="29" y="45"/>
                    <a:pt x="29" y="41"/>
                    <a:pt x="29" y="35"/>
                  </a:cubicBezTo>
                  <a:cubicBezTo>
                    <a:pt x="30" y="22"/>
                    <a:pt x="38" y="6"/>
                    <a:pt x="41"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5" name="îś1ïḋé"/>
            <p:cNvSpPr/>
            <p:nvPr userDrawn="1">
              <p:custDataLst>
                <p:tags r:id="rId53"/>
              </p:custDataLst>
            </p:nvPr>
          </p:nvSpPr>
          <p:spPr bwMode="auto">
            <a:xfrm>
              <a:off x="11010394" y="2510771"/>
              <a:ext cx="141785" cy="608493"/>
            </a:xfrm>
            <a:custGeom>
              <a:avLst/>
              <a:gdLst>
                <a:gd name="T0" fmla="*/ 6 w 35"/>
                <a:gd name="T1" fmla="*/ 130 h 149"/>
                <a:gd name="T2" fmla="*/ 6 w 35"/>
                <a:gd name="T3" fmla="*/ 131 h 149"/>
                <a:gd name="T4" fmla="*/ 6 w 35"/>
                <a:gd name="T5" fmla="*/ 143 h 149"/>
                <a:gd name="T6" fmla="*/ 6 w 35"/>
                <a:gd name="T7" fmla="*/ 147 h 149"/>
                <a:gd name="T8" fmla="*/ 6 w 35"/>
                <a:gd name="T9" fmla="*/ 148 h 149"/>
                <a:gd name="T10" fmla="*/ 9 w 35"/>
                <a:gd name="T11" fmla="*/ 149 h 149"/>
                <a:gd name="T12" fmla="*/ 12 w 35"/>
                <a:gd name="T13" fmla="*/ 131 h 149"/>
                <a:gd name="T14" fmla="*/ 6 w 35"/>
                <a:gd name="T15" fmla="*/ 130 h 149"/>
                <a:gd name="T16" fmla="*/ 6 w 35"/>
                <a:gd name="T17" fmla="*/ 127 h 149"/>
                <a:gd name="T18" fmla="*/ 6 w 35"/>
                <a:gd name="T19" fmla="*/ 130 h 149"/>
                <a:gd name="T20" fmla="*/ 12 w 35"/>
                <a:gd name="T21" fmla="*/ 130 h 149"/>
                <a:gd name="T22" fmla="*/ 13 w 35"/>
                <a:gd name="T23" fmla="*/ 128 h 149"/>
                <a:gd name="T24" fmla="*/ 6 w 35"/>
                <a:gd name="T25" fmla="*/ 127 h 149"/>
                <a:gd name="T26" fmla="*/ 6 w 35"/>
                <a:gd name="T27" fmla="*/ 54 h 149"/>
                <a:gd name="T28" fmla="*/ 5 w 35"/>
                <a:gd name="T29" fmla="*/ 91 h 149"/>
                <a:gd name="T30" fmla="*/ 7 w 35"/>
                <a:gd name="T31" fmla="*/ 126 h 149"/>
                <a:gd name="T32" fmla="*/ 13 w 35"/>
                <a:gd name="T33" fmla="*/ 127 h 149"/>
                <a:gd name="T34" fmla="*/ 15 w 35"/>
                <a:gd name="T35" fmla="*/ 119 h 149"/>
                <a:gd name="T36" fmla="*/ 32 w 35"/>
                <a:gd name="T37" fmla="*/ 71 h 149"/>
                <a:gd name="T38" fmla="*/ 34 w 35"/>
                <a:gd name="T39" fmla="*/ 60 h 149"/>
                <a:gd name="T40" fmla="*/ 6 w 35"/>
                <a:gd name="T41" fmla="*/ 54 h 149"/>
                <a:gd name="T42" fmla="*/ 6 w 35"/>
                <a:gd name="T43" fmla="*/ 49 h 149"/>
                <a:gd name="T44" fmla="*/ 6 w 35"/>
                <a:gd name="T45" fmla="*/ 53 h 149"/>
                <a:gd name="T46" fmla="*/ 6 w 35"/>
                <a:gd name="T47" fmla="*/ 53 h 149"/>
                <a:gd name="T48" fmla="*/ 6 w 35"/>
                <a:gd name="T49" fmla="*/ 53 h 149"/>
                <a:gd name="T50" fmla="*/ 6 w 35"/>
                <a:gd name="T51" fmla="*/ 53 h 149"/>
                <a:gd name="T52" fmla="*/ 14 w 35"/>
                <a:gd name="T53" fmla="*/ 54 h 149"/>
                <a:gd name="T54" fmla="*/ 34 w 35"/>
                <a:gd name="T55" fmla="*/ 59 h 149"/>
                <a:gd name="T56" fmla="*/ 34 w 35"/>
                <a:gd name="T57" fmla="*/ 54 h 149"/>
                <a:gd name="T58" fmla="*/ 6 w 35"/>
                <a:gd name="T59" fmla="*/ 49 h 149"/>
                <a:gd name="T60" fmla="*/ 1 w 35"/>
                <a:gd name="T61" fmla="*/ 0 h 149"/>
                <a:gd name="T62" fmla="*/ 0 w 35"/>
                <a:gd name="T63" fmla="*/ 0 h 149"/>
                <a:gd name="T64" fmla="*/ 0 w 35"/>
                <a:gd name="T65" fmla="*/ 0 h 149"/>
                <a:gd name="T66" fmla="*/ 6 w 35"/>
                <a:gd name="T67" fmla="*/ 48 h 149"/>
                <a:gd name="T68" fmla="*/ 16 w 35"/>
                <a:gd name="T69" fmla="*/ 49 h 149"/>
                <a:gd name="T70" fmla="*/ 34 w 35"/>
                <a:gd name="T71" fmla="*/ 53 h 149"/>
                <a:gd name="T72" fmla="*/ 21 w 35"/>
                <a:gd name="T73" fmla="*/ 2 h 149"/>
                <a:gd name="T74" fmla="*/ 21 w 35"/>
                <a:gd name="T75" fmla="*/ 2 h 149"/>
                <a:gd name="T76" fmla="*/ 19 w 35"/>
                <a:gd name="T77" fmla="*/ 2 h 149"/>
                <a:gd name="T78" fmla="*/ 12 w 35"/>
                <a:gd name="T79" fmla="*/ 1 h 149"/>
                <a:gd name="T80" fmla="*/ 12 w 35"/>
                <a:gd name="T81" fmla="*/ 1 h 149"/>
                <a:gd name="T82" fmla="*/ 12 w 35"/>
                <a:gd name="T83" fmla="*/ 1 h 149"/>
                <a:gd name="T84" fmla="*/ 10 w 35"/>
                <a:gd name="T85" fmla="*/ 1 h 149"/>
                <a:gd name="T86" fmla="*/ 4 w 35"/>
                <a:gd name="T87" fmla="*/ 0 h 149"/>
                <a:gd name="T88" fmla="*/ 1 w 35"/>
                <a:gd name="T8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 h="149">
                  <a:moveTo>
                    <a:pt x="6" y="130"/>
                  </a:moveTo>
                  <a:cubicBezTo>
                    <a:pt x="6" y="130"/>
                    <a:pt x="6" y="131"/>
                    <a:pt x="6" y="131"/>
                  </a:cubicBezTo>
                  <a:cubicBezTo>
                    <a:pt x="6" y="135"/>
                    <a:pt x="6" y="139"/>
                    <a:pt x="6" y="143"/>
                  </a:cubicBezTo>
                  <a:cubicBezTo>
                    <a:pt x="6" y="144"/>
                    <a:pt x="6" y="146"/>
                    <a:pt x="6" y="147"/>
                  </a:cubicBezTo>
                  <a:cubicBezTo>
                    <a:pt x="6" y="148"/>
                    <a:pt x="6" y="148"/>
                    <a:pt x="6" y="148"/>
                  </a:cubicBezTo>
                  <a:cubicBezTo>
                    <a:pt x="7" y="149"/>
                    <a:pt x="8" y="149"/>
                    <a:pt x="9" y="149"/>
                  </a:cubicBezTo>
                  <a:cubicBezTo>
                    <a:pt x="10" y="144"/>
                    <a:pt x="11" y="137"/>
                    <a:pt x="12" y="131"/>
                  </a:cubicBezTo>
                  <a:cubicBezTo>
                    <a:pt x="10" y="131"/>
                    <a:pt x="8" y="130"/>
                    <a:pt x="6" y="130"/>
                  </a:cubicBezTo>
                  <a:moveTo>
                    <a:pt x="6" y="127"/>
                  </a:moveTo>
                  <a:cubicBezTo>
                    <a:pt x="6" y="130"/>
                    <a:pt x="6" y="130"/>
                    <a:pt x="6" y="130"/>
                  </a:cubicBezTo>
                  <a:cubicBezTo>
                    <a:pt x="8" y="130"/>
                    <a:pt x="10" y="130"/>
                    <a:pt x="12" y="130"/>
                  </a:cubicBezTo>
                  <a:cubicBezTo>
                    <a:pt x="12" y="129"/>
                    <a:pt x="12" y="129"/>
                    <a:pt x="13" y="128"/>
                  </a:cubicBezTo>
                  <a:cubicBezTo>
                    <a:pt x="10" y="127"/>
                    <a:pt x="8" y="127"/>
                    <a:pt x="6" y="127"/>
                  </a:cubicBezTo>
                  <a:moveTo>
                    <a:pt x="6" y="54"/>
                  </a:moveTo>
                  <a:cubicBezTo>
                    <a:pt x="6" y="66"/>
                    <a:pt x="6" y="79"/>
                    <a:pt x="5" y="91"/>
                  </a:cubicBezTo>
                  <a:cubicBezTo>
                    <a:pt x="5" y="103"/>
                    <a:pt x="7" y="115"/>
                    <a:pt x="7" y="126"/>
                  </a:cubicBezTo>
                  <a:cubicBezTo>
                    <a:pt x="9" y="127"/>
                    <a:pt x="11" y="127"/>
                    <a:pt x="13" y="127"/>
                  </a:cubicBezTo>
                  <a:cubicBezTo>
                    <a:pt x="14" y="124"/>
                    <a:pt x="14" y="121"/>
                    <a:pt x="15" y="119"/>
                  </a:cubicBezTo>
                  <a:cubicBezTo>
                    <a:pt x="18" y="115"/>
                    <a:pt x="24" y="100"/>
                    <a:pt x="32" y="71"/>
                  </a:cubicBezTo>
                  <a:cubicBezTo>
                    <a:pt x="33" y="67"/>
                    <a:pt x="33" y="63"/>
                    <a:pt x="34" y="60"/>
                  </a:cubicBezTo>
                  <a:cubicBezTo>
                    <a:pt x="25" y="57"/>
                    <a:pt x="16" y="55"/>
                    <a:pt x="6" y="54"/>
                  </a:cubicBezTo>
                  <a:moveTo>
                    <a:pt x="6" y="49"/>
                  </a:moveTo>
                  <a:cubicBezTo>
                    <a:pt x="6" y="50"/>
                    <a:pt x="6" y="51"/>
                    <a:pt x="6" y="53"/>
                  </a:cubicBezTo>
                  <a:cubicBezTo>
                    <a:pt x="6" y="53"/>
                    <a:pt x="6" y="53"/>
                    <a:pt x="6" y="53"/>
                  </a:cubicBezTo>
                  <a:cubicBezTo>
                    <a:pt x="6" y="53"/>
                    <a:pt x="6" y="53"/>
                    <a:pt x="6" y="53"/>
                  </a:cubicBezTo>
                  <a:cubicBezTo>
                    <a:pt x="6" y="53"/>
                    <a:pt x="6" y="53"/>
                    <a:pt x="6" y="53"/>
                  </a:cubicBezTo>
                  <a:cubicBezTo>
                    <a:pt x="9" y="53"/>
                    <a:pt x="11" y="54"/>
                    <a:pt x="14" y="54"/>
                  </a:cubicBezTo>
                  <a:cubicBezTo>
                    <a:pt x="20" y="55"/>
                    <a:pt x="27" y="57"/>
                    <a:pt x="34" y="59"/>
                  </a:cubicBezTo>
                  <a:cubicBezTo>
                    <a:pt x="34" y="57"/>
                    <a:pt x="34" y="56"/>
                    <a:pt x="34" y="54"/>
                  </a:cubicBezTo>
                  <a:cubicBezTo>
                    <a:pt x="25" y="52"/>
                    <a:pt x="15" y="50"/>
                    <a:pt x="6" y="49"/>
                  </a:cubicBezTo>
                  <a:moveTo>
                    <a:pt x="1" y="0"/>
                  </a:moveTo>
                  <a:cubicBezTo>
                    <a:pt x="1" y="0"/>
                    <a:pt x="0" y="0"/>
                    <a:pt x="0" y="0"/>
                  </a:cubicBezTo>
                  <a:cubicBezTo>
                    <a:pt x="0" y="0"/>
                    <a:pt x="0" y="0"/>
                    <a:pt x="0" y="0"/>
                  </a:cubicBezTo>
                  <a:cubicBezTo>
                    <a:pt x="2" y="9"/>
                    <a:pt x="6" y="29"/>
                    <a:pt x="6" y="48"/>
                  </a:cubicBezTo>
                  <a:cubicBezTo>
                    <a:pt x="9" y="49"/>
                    <a:pt x="13" y="49"/>
                    <a:pt x="16" y="49"/>
                  </a:cubicBezTo>
                  <a:cubicBezTo>
                    <a:pt x="22" y="50"/>
                    <a:pt x="28" y="52"/>
                    <a:pt x="34" y="53"/>
                  </a:cubicBezTo>
                  <a:cubicBezTo>
                    <a:pt x="35" y="30"/>
                    <a:pt x="27" y="9"/>
                    <a:pt x="21" y="2"/>
                  </a:cubicBezTo>
                  <a:cubicBezTo>
                    <a:pt x="21" y="2"/>
                    <a:pt x="21" y="2"/>
                    <a:pt x="21" y="2"/>
                  </a:cubicBezTo>
                  <a:cubicBezTo>
                    <a:pt x="20" y="2"/>
                    <a:pt x="20" y="2"/>
                    <a:pt x="19" y="2"/>
                  </a:cubicBezTo>
                  <a:cubicBezTo>
                    <a:pt x="17" y="2"/>
                    <a:pt x="14" y="1"/>
                    <a:pt x="12" y="1"/>
                  </a:cubicBezTo>
                  <a:cubicBezTo>
                    <a:pt x="12" y="1"/>
                    <a:pt x="12" y="1"/>
                    <a:pt x="12" y="1"/>
                  </a:cubicBezTo>
                  <a:cubicBezTo>
                    <a:pt x="12" y="1"/>
                    <a:pt x="12" y="1"/>
                    <a:pt x="12" y="1"/>
                  </a:cubicBezTo>
                  <a:cubicBezTo>
                    <a:pt x="11" y="1"/>
                    <a:pt x="11" y="1"/>
                    <a:pt x="10" y="1"/>
                  </a:cubicBezTo>
                  <a:cubicBezTo>
                    <a:pt x="8" y="0"/>
                    <a:pt x="6" y="0"/>
                    <a:pt x="4" y="0"/>
                  </a:cubicBezTo>
                  <a:cubicBezTo>
                    <a:pt x="3" y="0"/>
                    <a:pt x="2" y="0"/>
                    <a:pt x="1"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6" name="îşļîḑê"/>
            <p:cNvSpPr/>
            <p:nvPr userDrawn="1">
              <p:custDataLst>
                <p:tags r:id="rId54"/>
              </p:custDataLst>
            </p:nvPr>
          </p:nvSpPr>
          <p:spPr bwMode="auto">
            <a:xfrm>
              <a:off x="11045841" y="2518648"/>
              <a:ext cx="155570" cy="606523"/>
            </a:xfrm>
            <a:custGeom>
              <a:avLst/>
              <a:gdLst>
                <a:gd name="T0" fmla="*/ 3 w 38"/>
                <a:gd name="T1" fmla="*/ 129 h 148"/>
                <a:gd name="T2" fmla="*/ 0 w 38"/>
                <a:gd name="T3" fmla="*/ 147 h 148"/>
                <a:gd name="T4" fmla="*/ 3 w 38"/>
                <a:gd name="T5" fmla="*/ 148 h 148"/>
                <a:gd name="T6" fmla="*/ 8 w 38"/>
                <a:gd name="T7" fmla="*/ 130 h 148"/>
                <a:gd name="T8" fmla="*/ 3 w 38"/>
                <a:gd name="T9" fmla="*/ 129 h 148"/>
                <a:gd name="T10" fmla="*/ 4 w 38"/>
                <a:gd name="T11" fmla="*/ 126 h 148"/>
                <a:gd name="T12" fmla="*/ 3 w 38"/>
                <a:gd name="T13" fmla="*/ 128 h 148"/>
                <a:gd name="T14" fmla="*/ 9 w 38"/>
                <a:gd name="T15" fmla="*/ 129 h 148"/>
                <a:gd name="T16" fmla="*/ 9 w 38"/>
                <a:gd name="T17" fmla="*/ 127 h 148"/>
                <a:gd name="T18" fmla="*/ 6 w 38"/>
                <a:gd name="T19" fmla="*/ 126 h 148"/>
                <a:gd name="T20" fmla="*/ 4 w 38"/>
                <a:gd name="T21" fmla="*/ 126 h 148"/>
                <a:gd name="T22" fmla="*/ 10 w 38"/>
                <a:gd name="T23" fmla="*/ 126 h 148"/>
                <a:gd name="T24" fmla="*/ 10 w 38"/>
                <a:gd name="T25" fmla="*/ 126 h 148"/>
                <a:gd name="T26" fmla="*/ 10 w 38"/>
                <a:gd name="T27" fmla="*/ 126 h 148"/>
                <a:gd name="T28" fmla="*/ 10 w 38"/>
                <a:gd name="T29" fmla="*/ 126 h 148"/>
                <a:gd name="T30" fmla="*/ 10 w 38"/>
                <a:gd name="T31" fmla="*/ 126 h 148"/>
                <a:gd name="T32" fmla="*/ 25 w 38"/>
                <a:gd name="T33" fmla="*/ 58 h 148"/>
                <a:gd name="T34" fmla="*/ 23 w 38"/>
                <a:gd name="T35" fmla="*/ 69 h 148"/>
                <a:gd name="T36" fmla="*/ 6 w 38"/>
                <a:gd name="T37" fmla="*/ 117 h 148"/>
                <a:gd name="T38" fmla="*/ 4 w 38"/>
                <a:gd name="T39" fmla="*/ 125 h 148"/>
                <a:gd name="T40" fmla="*/ 6 w 38"/>
                <a:gd name="T41" fmla="*/ 126 h 148"/>
                <a:gd name="T42" fmla="*/ 9 w 38"/>
                <a:gd name="T43" fmla="*/ 126 h 148"/>
                <a:gd name="T44" fmla="*/ 9 w 38"/>
                <a:gd name="T45" fmla="*/ 126 h 148"/>
                <a:gd name="T46" fmla="*/ 17 w 38"/>
                <a:gd name="T47" fmla="*/ 112 h 148"/>
                <a:gd name="T48" fmla="*/ 25 w 38"/>
                <a:gd name="T49" fmla="*/ 95 h 148"/>
                <a:gd name="T50" fmla="*/ 31 w 38"/>
                <a:gd name="T51" fmla="*/ 79 h 148"/>
                <a:gd name="T52" fmla="*/ 33 w 38"/>
                <a:gd name="T53" fmla="*/ 71 h 148"/>
                <a:gd name="T54" fmla="*/ 35 w 38"/>
                <a:gd name="T55" fmla="*/ 66 h 148"/>
                <a:gd name="T56" fmla="*/ 36 w 38"/>
                <a:gd name="T57" fmla="*/ 62 h 148"/>
                <a:gd name="T58" fmla="*/ 36 w 38"/>
                <a:gd name="T59" fmla="*/ 62 h 148"/>
                <a:gd name="T60" fmla="*/ 27 w 38"/>
                <a:gd name="T61" fmla="*/ 58 h 148"/>
                <a:gd name="T62" fmla="*/ 25 w 38"/>
                <a:gd name="T63" fmla="*/ 58 h 148"/>
                <a:gd name="T64" fmla="*/ 25 w 38"/>
                <a:gd name="T65" fmla="*/ 52 h 148"/>
                <a:gd name="T66" fmla="*/ 25 w 38"/>
                <a:gd name="T67" fmla="*/ 57 h 148"/>
                <a:gd name="T68" fmla="*/ 30 w 38"/>
                <a:gd name="T69" fmla="*/ 59 h 148"/>
                <a:gd name="T70" fmla="*/ 37 w 38"/>
                <a:gd name="T71" fmla="*/ 61 h 148"/>
                <a:gd name="T72" fmla="*/ 38 w 38"/>
                <a:gd name="T73" fmla="*/ 57 h 148"/>
                <a:gd name="T74" fmla="*/ 29 w 38"/>
                <a:gd name="T75" fmla="*/ 53 h 148"/>
                <a:gd name="T76" fmla="*/ 25 w 38"/>
                <a:gd name="T77" fmla="*/ 52 h 148"/>
                <a:gd name="T78" fmla="*/ 12 w 38"/>
                <a:gd name="T79" fmla="*/ 0 h 148"/>
                <a:gd name="T80" fmla="*/ 12 w 38"/>
                <a:gd name="T81" fmla="*/ 0 h 148"/>
                <a:gd name="T82" fmla="*/ 25 w 38"/>
                <a:gd name="T83" fmla="*/ 51 h 148"/>
                <a:gd name="T84" fmla="*/ 34 w 38"/>
                <a:gd name="T85" fmla="*/ 54 h 148"/>
                <a:gd name="T86" fmla="*/ 38 w 38"/>
                <a:gd name="T87" fmla="*/ 56 h 148"/>
                <a:gd name="T88" fmla="*/ 38 w 38"/>
                <a:gd name="T89" fmla="*/ 52 h 148"/>
                <a:gd name="T90" fmla="*/ 29 w 38"/>
                <a:gd name="T91" fmla="*/ 9 h 148"/>
                <a:gd name="T92" fmla="*/ 13 w 38"/>
                <a:gd name="T93" fmla="*/ 1 h 148"/>
                <a:gd name="T94" fmla="*/ 12 w 38"/>
                <a:gd name="T9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 h="148">
                  <a:moveTo>
                    <a:pt x="3" y="129"/>
                  </a:moveTo>
                  <a:cubicBezTo>
                    <a:pt x="2" y="135"/>
                    <a:pt x="1" y="142"/>
                    <a:pt x="0" y="147"/>
                  </a:cubicBezTo>
                  <a:cubicBezTo>
                    <a:pt x="1" y="147"/>
                    <a:pt x="2" y="147"/>
                    <a:pt x="3" y="148"/>
                  </a:cubicBezTo>
                  <a:cubicBezTo>
                    <a:pt x="4" y="142"/>
                    <a:pt x="4" y="135"/>
                    <a:pt x="8" y="130"/>
                  </a:cubicBezTo>
                  <a:cubicBezTo>
                    <a:pt x="7" y="129"/>
                    <a:pt x="5" y="129"/>
                    <a:pt x="3" y="129"/>
                  </a:cubicBezTo>
                  <a:moveTo>
                    <a:pt x="4" y="126"/>
                  </a:moveTo>
                  <a:cubicBezTo>
                    <a:pt x="3" y="127"/>
                    <a:pt x="3" y="127"/>
                    <a:pt x="3" y="128"/>
                  </a:cubicBezTo>
                  <a:cubicBezTo>
                    <a:pt x="5" y="128"/>
                    <a:pt x="7" y="128"/>
                    <a:pt x="9" y="129"/>
                  </a:cubicBezTo>
                  <a:cubicBezTo>
                    <a:pt x="9" y="128"/>
                    <a:pt x="9" y="128"/>
                    <a:pt x="9" y="127"/>
                  </a:cubicBezTo>
                  <a:cubicBezTo>
                    <a:pt x="8" y="127"/>
                    <a:pt x="7" y="126"/>
                    <a:pt x="6" y="126"/>
                  </a:cubicBezTo>
                  <a:cubicBezTo>
                    <a:pt x="5" y="126"/>
                    <a:pt x="4" y="126"/>
                    <a:pt x="4" y="126"/>
                  </a:cubicBezTo>
                  <a:moveTo>
                    <a:pt x="10" y="126"/>
                  </a:moveTo>
                  <a:cubicBezTo>
                    <a:pt x="10" y="126"/>
                    <a:pt x="10" y="126"/>
                    <a:pt x="10" y="126"/>
                  </a:cubicBezTo>
                  <a:cubicBezTo>
                    <a:pt x="10" y="126"/>
                    <a:pt x="10" y="126"/>
                    <a:pt x="10" y="126"/>
                  </a:cubicBezTo>
                  <a:cubicBezTo>
                    <a:pt x="10" y="126"/>
                    <a:pt x="10" y="126"/>
                    <a:pt x="10" y="126"/>
                  </a:cubicBezTo>
                  <a:cubicBezTo>
                    <a:pt x="10" y="126"/>
                    <a:pt x="10" y="126"/>
                    <a:pt x="10" y="126"/>
                  </a:cubicBezTo>
                  <a:moveTo>
                    <a:pt x="25" y="58"/>
                  </a:moveTo>
                  <a:cubicBezTo>
                    <a:pt x="24" y="61"/>
                    <a:pt x="24" y="65"/>
                    <a:pt x="23" y="69"/>
                  </a:cubicBezTo>
                  <a:cubicBezTo>
                    <a:pt x="15" y="98"/>
                    <a:pt x="9" y="113"/>
                    <a:pt x="6" y="117"/>
                  </a:cubicBezTo>
                  <a:cubicBezTo>
                    <a:pt x="5" y="119"/>
                    <a:pt x="5" y="122"/>
                    <a:pt x="4" y="125"/>
                  </a:cubicBezTo>
                  <a:cubicBezTo>
                    <a:pt x="5" y="125"/>
                    <a:pt x="5" y="125"/>
                    <a:pt x="6" y="126"/>
                  </a:cubicBezTo>
                  <a:cubicBezTo>
                    <a:pt x="7" y="126"/>
                    <a:pt x="8" y="126"/>
                    <a:pt x="9" y="126"/>
                  </a:cubicBezTo>
                  <a:cubicBezTo>
                    <a:pt x="9" y="126"/>
                    <a:pt x="9" y="126"/>
                    <a:pt x="9" y="126"/>
                  </a:cubicBezTo>
                  <a:cubicBezTo>
                    <a:pt x="12" y="122"/>
                    <a:pt x="14" y="117"/>
                    <a:pt x="17" y="112"/>
                  </a:cubicBezTo>
                  <a:cubicBezTo>
                    <a:pt x="19" y="106"/>
                    <a:pt x="23" y="101"/>
                    <a:pt x="25" y="95"/>
                  </a:cubicBezTo>
                  <a:cubicBezTo>
                    <a:pt x="27" y="90"/>
                    <a:pt x="29" y="84"/>
                    <a:pt x="31" y="79"/>
                  </a:cubicBezTo>
                  <a:cubicBezTo>
                    <a:pt x="32" y="76"/>
                    <a:pt x="32" y="73"/>
                    <a:pt x="33" y="71"/>
                  </a:cubicBezTo>
                  <a:cubicBezTo>
                    <a:pt x="34" y="69"/>
                    <a:pt x="34" y="68"/>
                    <a:pt x="35" y="66"/>
                  </a:cubicBezTo>
                  <a:cubicBezTo>
                    <a:pt x="35" y="65"/>
                    <a:pt x="36" y="64"/>
                    <a:pt x="36" y="62"/>
                  </a:cubicBezTo>
                  <a:cubicBezTo>
                    <a:pt x="36" y="62"/>
                    <a:pt x="36" y="62"/>
                    <a:pt x="36" y="62"/>
                  </a:cubicBezTo>
                  <a:cubicBezTo>
                    <a:pt x="33" y="61"/>
                    <a:pt x="30" y="59"/>
                    <a:pt x="27" y="58"/>
                  </a:cubicBezTo>
                  <a:cubicBezTo>
                    <a:pt x="26" y="58"/>
                    <a:pt x="25" y="58"/>
                    <a:pt x="25" y="58"/>
                  </a:cubicBezTo>
                  <a:moveTo>
                    <a:pt x="25" y="52"/>
                  </a:moveTo>
                  <a:cubicBezTo>
                    <a:pt x="25" y="54"/>
                    <a:pt x="25" y="55"/>
                    <a:pt x="25" y="57"/>
                  </a:cubicBezTo>
                  <a:cubicBezTo>
                    <a:pt x="27" y="57"/>
                    <a:pt x="28" y="58"/>
                    <a:pt x="30" y="59"/>
                  </a:cubicBezTo>
                  <a:cubicBezTo>
                    <a:pt x="32" y="60"/>
                    <a:pt x="34" y="60"/>
                    <a:pt x="37" y="61"/>
                  </a:cubicBezTo>
                  <a:cubicBezTo>
                    <a:pt x="37" y="59"/>
                    <a:pt x="37" y="58"/>
                    <a:pt x="38" y="57"/>
                  </a:cubicBezTo>
                  <a:cubicBezTo>
                    <a:pt x="35" y="55"/>
                    <a:pt x="32" y="54"/>
                    <a:pt x="29" y="53"/>
                  </a:cubicBezTo>
                  <a:cubicBezTo>
                    <a:pt x="28" y="53"/>
                    <a:pt x="27" y="53"/>
                    <a:pt x="25" y="52"/>
                  </a:cubicBezTo>
                  <a:moveTo>
                    <a:pt x="12" y="0"/>
                  </a:moveTo>
                  <a:cubicBezTo>
                    <a:pt x="12" y="0"/>
                    <a:pt x="12" y="0"/>
                    <a:pt x="12" y="0"/>
                  </a:cubicBezTo>
                  <a:cubicBezTo>
                    <a:pt x="18" y="7"/>
                    <a:pt x="26" y="28"/>
                    <a:pt x="25" y="51"/>
                  </a:cubicBezTo>
                  <a:cubicBezTo>
                    <a:pt x="28" y="52"/>
                    <a:pt x="31" y="53"/>
                    <a:pt x="34" y="54"/>
                  </a:cubicBezTo>
                  <a:cubicBezTo>
                    <a:pt x="35" y="55"/>
                    <a:pt x="36" y="55"/>
                    <a:pt x="38" y="56"/>
                  </a:cubicBezTo>
                  <a:cubicBezTo>
                    <a:pt x="38" y="55"/>
                    <a:pt x="38" y="53"/>
                    <a:pt x="38" y="52"/>
                  </a:cubicBezTo>
                  <a:cubicBezTo>
                    <a:pt x="38" y="42"/>
                    <a:pt x="37" y="21"/>
                    <a:pt x="29" y="9"/>
                  </a:cubicBezTo>
                  <a:cubicBezTo>
                    <a:pt x="25" y="5"/>
                    <a:pt x="19" y="3"/>
                    <a:pt x="13" y="1"/>
                  </a:cubicBezTo>
                  <a:cubicBezTo>
                    <a:pt x="12" y="1"/>
                    <a:pt x="12" y="1"/>
                    <a:pt x="12"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7" name="ïṥļîďé"/>
            <p:cNvSpPr/>
            <p:nvPr userDrawn="1">
              <p:custDataLst>
                <p:tags r:id="rId55"/>
              </p:custDataLst>
            </p:nvPr>
          </p:nvSpPr>
          <p:spPr bwMode="auto">
            <a:xfrm>
              <a:off x="10764240" y="2707694"/>
              <a:ext cx="498216" cy="92555"/>
            </a:xfrm>
            <a:custGeom>
              <a:avLst/>
              <a:gdLst>
                <a:gd name="T0" fmla="*/ 61 w 122"/>
                <a:gd name="T1" fmla="*/ 0 h 23"/>
                <a:gd name="T2" fmla="*/ 24 w 122"/>
                <a:gd name="T3" fmla="*/ 7 h 23"/>
                <a:gd name="T4" fmla="*/ 22 w 122"/>
                <a:gd name="T5" fmla="*/ 8 h 23"/>
                <a:gd name="T6" fmla="*/ 11 w 122"/>
                <a:gd name="T7" fmla="*/ 13 h 23"/>
                <a:gd name="T8" fmla="*/ 0 w 122"/>
                <a:gd name="T9" fmla="*/ 22 h 23"/>
                <a:gd name="T10" fmla="*/ 0 w 122"/>
                <a:gd name="T11" fmla="*/ 23 h 23"/>
                <a:gd name="T12" fmla="*/ 0 w 122"/>
                <a:gd name="T13" fmla="*/ 23 h 23"/>
                <a:gd name="T14" fmla="*/ 10 w 122"/>
                <a:gd name="T15" fmla="*/ 15 h 23"/>
                <a:gd name="T16" fmla="*/ 22 w 122"/>
                <a:gd name="T17" fmla="*/ 9 h 23"/>
                <a:gd name="T18" fmla="*/ 22 w 122"/>
                <a:gd name="T19" fmla="*/ 9 h 23"/>
                <a:gd name="T20" fmla="*/ 47 w 122"/>
                <a:gd name="T21" fmla="*/ 2 h 23"/>
                <a:gd name="T22" fmla="*/ 59 w 122"/>
                <a:gd name="T23" fmla="*/ 1 h 23"/>
                <a:gd name="T24" fmla="*/ 66 w 122"/>
                <a:gd name="T25" fmla="*/ 1 h 23"/>
                <a:gd name="T26" fmla="*/ 94 w 122"/>
                <a:gd name="T27" fmla="*/ 6 h 23"/>
                <a:gd name="T28" fmla="*/ 98 w 122"/>
                <a:gd name="T29" fmla="*/ 7 h 23"/>
                <a:gd name="T30" fmla="*/ 107 w 122"/>
                <a:gd name="T31" fmla="*/ 11 h 23"/>
                <a:gd name="T32" fmla="*/ 107 w 122"/>
                <a:gd name="T33" fmla="*/ 11 h 23"/>
                <a:gd name="T34" fmla="*/ 111 w 122"/>
                <a:gd name="T35" fmla="*/ 13 h 23"/>
                <a:gd name="T36" fmla="*/ 113 w 122"/>
                <a:gd name="T37" fmla="*/ 14 h 23"/>
                <a:gd name="T38" fmla="*/ 122 w 122"/>
                <a:gd name="T39" fmla="*/ 21 h 23"/>
                <a:gd name="T40" fmla="*/ 122 w 122"/>
                <a:gd name="T41" fmla="*/ 20 h 23"/>
                <a:gd name="T42" fmla="*/ 113 w 122"/>
                <a:gd name="T43" fmla="*/ 13 h 23"/>
                <a:gd name="T44" fmla="*/ 113 w 122"/>
                <a:gd name="T45" fmla="*/ 13 h 23"/>
                <a:gd name="T46" fmla="*/ 107 w 122"/>
                <a:gd name="T47" fmla="*/ 10 h 23"/>
                <a:gd name="T48" fmla="*/ 107 w 122"/>
                <a:gd name="T49" fmla="*/ 10 h 23"/>
                <a:gd name="T50" fmla="*/ 103 w 122"/>
                <a:gd name="T51" fmla="*/ 8 h 23"/>
                <a:gd name="T52" fmla="*/ 94 w 122"/>
                <a:gd name="T53" fmla="*/ 5 h 23"/>
                <a:gd name="T54" fmla="*/ 76 w 122"/>
                <a:gd name="T55" fmla="*/ 1 h 23"/>
                <a:gd name="T56" fmla="*/ 66 w 122"/>
                <a:gd name="T57" fmla="*/ 0 h 23"/>
                <a:gd name="T58" fmla="*/ 61 w 122"/>
                <a:gd name="T5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2" h="23">
                  <a:moveTo>
                    <a:pt x="61" y="0"/>
                  </a:moveTo>
                  <a:cubicBezTo>
                    <a:pt x="48" y="0"/>
                    <a:pt x="36" y="2"/>
                    <a:pt x="24" y="7"/>
                  </a:cubicBezTo>
                  <a:cubicBezTo>
                    <a:pt x="23" y="7"/>
                    <a:pt x="22" y="8"/>
                    <a:pt x="22" y="8"/>
                  </a:cubicBezTo>
                  <a:cubicBezTo>
                    <a:pt x="18" y="9"/>
                    <a:pt x="15" y="11"/>
                    <a:pt x="11" y="13"/>
                  </a:cubicBezTo>
                  <a:cubicBezTo>
                    <a:pt x="7" y="16"/>
                    <a:pt x="4" y="19"/>
                    <a:pt x="0" y="22"/>
                  </a:cubicBezTo>
                  <a:cubicBezTo>
                    <a:pt x="0" y="22"/>
                    <a:pt x="0" y="23"/>
                    <a:pt x="0" y="23"/>
                  </a:cubicBezTo>
                  <a:cubicBezTo>
                    <a:pt x="0" y="23"/>
                    <a:pt x="0" y="23"/>
                    <a:pt x="0" y="23"/>
                  </a:cubicBezTo>
                  <a:cubicBezTo>
                    <a:pt x="4" y="20"/>
                    <a:pt x="7" y="17"/>
                    <a:pt x="10" y="15"/>
                  </a:cubicBezTo>
                  <a:cubicBezTo>
                    <a:pt x="14" y="12"/>
                    <a:pt x="18" y="10"/>
                    <a:pt x="22" y="9"/>
                  </a:cubicBezTo>
                  <a:cubicBezTo>
                    <a:pt x="22" y="9"/>
                    <a:pt x="22" y="9"/>
                    <a:pt x="22" y="9"/>
                  </a:cubicBezTo>
                  <a:cubicBezTo>
                    <a:pt x="30" y="5"/>
                    <a:pt x="38" y="3"/>
                    <a:pt x="47" y="2"/>
                  </a:cubicBezTo>
                  <a:cubicBezTo>
                    <a:pt x="51" y="1"/>
                    <a:pt x="55" y="1"/>
                    <a:pt x="59" y="1"/>
                  </a:cubicBezTo>
                  <a:cubicBezTo>
                    <a:pt x="62" y="1"/>
                    <a:pt x="64" y="1"/>
                    <a:pt x="66" y="1"/>
                  </a:cubicBezTo>
                  <a:cubicBezTo>
                    <a:pt x="75" y="2"/>
                    <a:pt x="85" y="4"/>
                    <a:pt x="94" y="6"/>
                  </a:cubicBezTo>
                  <a:cubicBezTo>
                    <a:pt x="96" y="7"/>
                    <a:pt x="97" y="7"/>
                    <a:pt x="98" y="7"/>
                  </a:cubicBezTo>
                  <a:cubicBezTo>
                    <a:pt x="101" y="8"/>
                    <a:pt x="104" y="9"/>
                    <a:pt x="107" y="11"/>
                  </a:cubicBezTo>
                  <a:cubicBezTo>
                    <a:pt x="107" y="11"/>
                    <a:pt x="107" y="11"/>
                    <a:pt x="107" y="11"/>
                  </a:cubicBezTo>
                  <a:cubicBezTo>
                    <a:pt x="108" y="11"/>
                    <a:pt x="109" y="12"/>
                    <a:pt x="111" y="13"/>
                  </a:cubicBezTo>
                  <a:cubicBezTo>
                    <a:pt x="111" y="13"/>
                    <a:pt x="112" y="14"/>
                    <a:pt x="113" y="14"/>
                  </a:cubicBezTo>
                  <a:cubicBezTo>
                    <a:pt x="116" y="16"/>
                    <a:pt x="119" y="18"/>
                    <a:pt x="122" y="21"/>
                  </a:cubicBezTo>
                  <a:cubicBezTo>
                    <a:pt x="122" y="20"/>
                    <a:pt x="122" y="20"/>
                    <a:pt x="122" y="20"/>
                  </a:cubicBezTo>
                  <a:cubicBezTo>
                    <a:pt x="120" y="17"/>
                    <a:pt x="117" y="15"/>
                    <a:pt x="113" y="13"/>
                  </a:cubicBezTo>
                  <a:cubicBezTo>
                    <a:pt x="113" y="13"/>
                    <a:pt x="113" y="13"/>
                    <a:pt x="113" y="13"/>
                  </a:cubicBezTo>
                  <a:cubicBezTo>
                    <a:pt x="111" y="12"/>
                    <a:pt x="109" y="11"/>
                    <a:pt x="107" y="10"/>
                  </a:cubicBezTo>
                  <a:cubicBezTo>
                    <a:pt x="107" y="10"/>
                    <a:pt x="107" y="10"/>
                    <a:pt x="107" y="10"/>
                  </a:cubicBezTo>
                  <a:cubicBezTo>
                    <a:pt x="105" y="9"/>
                    <a:pt x="104" y="9"/>
                    <a:pt x="103" y="8"/>
                  </a:cubicBezTo>
                  <a:cubicBezTo>
                    <a:pt x="100" y="7"/>
                    <a:pt x="97" y="6"/>
                    <a:pt x="94" y="5"/>
                  </a:cubicBezTo>
                  <a:cubicBezTo>
                    <a:pt x="88" y="4"/>
                    <a:pt x="82" y="2"/>
                    <a:pt x="76" y="1"/>
                  </a:cubicBezTo>
                  <a:cubicBezTo>
                    <a:pt x="73" y="1"/>
                    <a:pt x="69" y="1"/>
                    <a:pt x="66" y="0"/>
                  </a:cubicBezTo>
                  <a:cubicBezTo>
                    <a:pt x="64" y="0"/>
                    <a:pt x="62" y="0"/>
                    <a:pt x="61"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8" name="î$ḷîḓe"/>
            <p:cNvSpPr/>
            <p:nvPr userDrawn="1">
              <p:custDataLst>
                <p:tags r:id="rId56"/>
              </p:custDataLst>
            </p:nvPr>
          </p:nvSpPr>
          <p:spPr bwMode="auto">
            <a:xfrm>
              <a:off x="10768180" y="2727387"/>
              <a:ext cx="494278" cy="94523"/>
            </a:xfrm>
            <a:custGeom>
              <a:avLst/>
              <a:gdLst>
                <a:gd name="T0" fmla="*/ 65 w 121"/>
                <a:gd name="T1" fmla="*/ 0 h 23"/>
                <a:gd name="T2" fmla="*/ 65 w 121"/>
                <a:gd name="T3" fmla="*/ 1 h 23"/>
                <a:gd name="T4" fmla="*/ 93 w 121"/>
                <a:gd name="T5" fmla="*/ 7 h 23"/>
                <a:gd name="T6" fmla="*/ 95 w 121"/>
                <a:gd name="T7" fmla="*/ 7 h 23"/>
                <a:gd name="T8" fmla="*/ 104 w 121"/>
                <a:gd name="T9" fmla="*/ 11 h 23"/>
                <a:gd name="T10" fmla="*/ 104 w 121"/>
                <a:gd name="T11" fmla="*/ 11 h 23"/>
                <a:gd name="T12" fmla="*/ 105 w 121"/>
                <a:gd name="T13" fmla="*/ 11 h 23"/>
                <a:gd name="T14" fmla="*/ 105 w 121"/>
                <a:gd name="T15" fmla="*/ 11 h 23"/>
                <a:gd name="T16" fmla="*/ 108 w 121"/>
                <a:gd name="T17" fmla="*/ 13 h 23"/>
                <a:gd name="T18" fmla="*/ 111 w 121"/>
                <a:gd name="T19" fmla="*/ 15 h 23"/>
                <a:gd name="T20" fmla="*/ 114 w 121"/>
                <a:gd name="T21" fmla="*/ 16 h 23"/>
                <a:gd name="T22" fmla="*/ 120 w 121"/>
                <a:gd name="T23" fmla="*/ 20 h 23"/>
                <a:gd name="T24" fmla="*/ 120 w 121"/>
                <a:gd name="T25" fmla="*/ 20 h 23"/>
                <a:gd name="T26" fmla="*/ 121 w 121"/>
                <a:gd name="T27" fmla="*/ 19 h 23"/>
                <a:gd name="T28" fmla="*/ 115 w 121"/>
                <a:gd name="T29" fmla="*/ 16 h 23"/>
                <a:gd name="T30" fmla="*/ 111 w 121"/>
                <a:gd name="T31" fmla="*/ 14 h 23"/>
                <a:gd name="T32" fmla="*/ 109 w 121"/>
                <a:gd name="T33" fmla="*/ 13 h 23"/>
                <a:gd name="T34" fmla="*/ 105 w 121"/>
                <a:gd name="T35" fmla="*/ 10 h 23"/>
                <a:gd name="T36" fmla="*/ 105 w 121"/>
                <a:gd name="T37" fmla="*/ 10 h 23"/>
                <a:gd name="T38" fmla="*/ 98 w 121"/>
                <a:gd name="T39" fmla="*/ 8 h 23"/>
                <a:gd name="T40" fmla="*/ 93 w 121"/>
                <a:gd name="T41" fmla="*/ 6 h 23"/>
                <a:gd name="T42" fmla="*/ 73 w 121"/>
                <a:gd name="T43" fmla="*/ 1 h 23"/>
                <a:gd name="T44" fmla="*/ 65 w 121"/>
                <a:gd name="T45" fmla="*/ 0 h 23"/>
                <a:gd name="T46" fmla="*/ 58 w 121"/>
                <a:gd name="T47" fmla="*/ 0 h 23"/>
                <a:gd name="T48" fmla="*/ 46 w 121"/>
                <a:gd name="T49" fmla="*/ 1 h 23"/>
                <a:gd name="T50" fmla="*/ 23 w 121"/>
                <a:gd name="T51" fmla="*/ 8 h 23"/>
                <a:gd name="T52" fmla="*/ 22 w 121"/>
                <a:gd name="T53" fmla="*/ 9 h 23"/>
                <a:gd name="T54" fmla="*/ 0 w 121"/>
                <a:gd name="T55" fmla="*/ 23 h 23"/>
                <a:gd name="T56" fmla="*/ 0 w 121"/>
                <a:gd name="T57" fmla="*/ 23 h 23"/>
                <a:gd name="T58" fmla="*/ 0 w 121"/>
                <a:gd name="T59" fmla="*/ 23 h 23"/>
                <a:gd name="T60" fmla="*/ 20 w 121"/>
                <a:gd name="T61" fmla="*/ 10 h 23"/>
                <a:gd name="T62" fmla="*/ 21 w 121"/>
                <a:gd name="T63" fmla="*/ 9 h 23"/>
                <a:gd name="T64" fmla="*/ 21 w 121"/>
                <a:gd name="T65" fmla="*/ 9 h 23"/>
                <a:gd name="T66" fmla="*/ 22 w 121"/>
                <a:gd name="T67" fmla="*/ 9 h 23"/>
                <a:gd name="T68" fmla="*/ 22 w 121"/>
                <a:gd name="T69" fmla="*/ 9 h 23"/>
                <a:gd name="T70" fmla="*/ 22 w 121"/>
                <a:gd name="T71" fmla="*/ 9 h 23"/>
                <a:gd name="T72" fmla="*/ 44 w 121"/>
                <a:gd name="T73" fmla="*/ 2 h 23"/>
                <a:gd name="T74" fmla="*/ 58 w 121"/>
                <a:gd name="T75" fmla="*/ 1 h 23"/>
                <a:gd name="T76" fmla="*/ 64 w 121"/>
                <a:gd name="T77" fmla="*/ 1 h 23"/>
                <a:gd name="T78" fmla="*/ 64 w 121"/>
                <a:gd name="T79" fmla="*/ 0 h 23"/>
                <a:gd name="T80" fmla="*/ 58 w 121"/>
                <a:gd name="T8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23">
                  <a:moveTo>
                    <a:pt x="65" y="0"/>
                  </a:moveTo>
                  <a:cubicBezTo>
                    <a:pt x="65" y="0"/>
                    <a:pt x="65" y="1"/>
                    <a:pt x="65" y="1"/>
                  </a:cubicBezTo>
                  <a:cubicBezTo>
                    <a:pt x="75" y="2"/>
                    <a:pt x="84" y="4"/>
                    <a:pt x="93" y="7"/>
                  </a:cubicBezTo>
                  <a:cubicBezTo>
                    <a:pt x="93" y="7"/>
                    <a:pt x="94" y="7"/>
                    <a:pt x="95" y="7"/>
                  </a:cubicBezTo>
                  <a:cubicBezTo>
                    <a:pt x="98" y="8"/>
                    <a:pt x="101" y="10"/>
                    <a:pt x="104" y="11"/>
                  </a:cubicBezTo>
                  <a:cubicBezTo>
                    <a:pt x="104" y="11"/>
                    <a:pt x="104" y="11"/>
                    <a:pt x="104" y="11"/>
                  </a:cubicBezTo>
                  <a:cubicBezTo>
                    <a:pt x="104" y="11"/>
                    <a:pt x="105" y="11"/>
                    <a:pt x="105" y="11"/>
                  </a:cubicBezTo>
                  <a:cubicBezTo>
                    <a:pt x="105" y="11"/>
                    <a:pt x="105" y="11"/>
                    <a:pt x="105" y="11"/>
                  </a:cubicBezTo>
                  <a:cubicBezTo>
                    <a:pt x="106" y="12"/>
                    <a:pt x="107" y="12"/>
                    <a:pt x="108" y="13"/>
                  </a:cubicBezTo>
                  <a:cubicBezTo>
                    <a:pt x="109" y="13"/>
                    <a:pt x="110" y="14"/>
                    <a:pt x="111" y="15"/>
                  </a:cubicBezTo>
                  <a:cubicBezTo>
                    <a:pt x="112" y="15"/>
                    <a:pt x="113" y="16"/>
                    <a:pt x="114" y="16"/>
                  </a:cubicBezTo>
                  <a:cubicBezTo>
                    <a:pt x="116" y="17"/>
                    <a:pt x="118" y="18"/>
                    <a:pt x="120" y="20"/>
                  </a:cubicBezTo>
                  <a:cubicBezTo>
                    <a:pt x="120" y="20"/>
                    <a:pt x="120" y="20"/>
                    <a:pt x="120" y="20"/>
                  </a:cubicBezTo>
                  <a:cubicBezTo>
                    <a:pt x="121" y="20"/>
                    <a:pt x="121" y="19"/>
                    <a:pt x="121" y="19"/>
                  </a:cubicBezTo>
                  <a:cubicBezTo>
                    <a:pt x="119" y="18"/>
                    <a:pt x="117" y="17"/>
                    <a:pt x="115" y="16"/>
                  </a:cubicBezTo>
                  <a:cubicBezTo>
                    <a:pt x="114" y="15"/>
                    <a:pt x="113" y="15"/>
                    <a:pt x="111" y="14"/>
                  </a:cubicBezTo>
                  <a:cubicBezTo>
                    <a:pt x="111" y="13"/>
                    <a:pt x="110" y="13"/>
                    <a:pt x="109" y="13"/>
                  </a:cubicBezTo>
                  <a:cubicBezTo>
                    <a:pt x="108" y="12"/>
                    <a:pt x="106" y="11"/>
                    <a:pt x="105" y="10"/>
                  </a:cubicBezTo>
                  <a:cubicBezTo>
                    <a:pt x="105" y="10"/>
                    <a:pt x="105" y="10"/>
                    <a:pt x="105" y="10"/>
                  </a:cubicBezTo>
                  <a:cubicBezTo>
                    <a:pt x="102" y="9"/>
                    <a:pt x="100" y="9"/>
                    <a:pt x="98" y="8"/>
                  </a:cubicBezTo>
                  <a:cubicBezTo>
                    <a:pt x="96" y="7"/>
                    <a:pt x="95" y="6"/>
                    <a:pt x="93" y="6"/>
                  </a:cubicBezTo>
                  <a:cubicBezTo>
                    <a:pt x="86" y="4"/>
                    <a:pt x="79" y="2"/>
                    <a:pt x="73" y="1"/>
                  </a:cubicBezTo>
                  <a:cubicBezTo>
                    <a:pt x="70" y="1"/>
                    <a:pt x="68" y="0"/>
                    <a:pt x="65" y="0"/>
                  </a:cubicBezTo>
                  <a:moveTo>
                    <a:pt x="58" y="0"/>
                  </a:moveTo>
                  <a:cubicBezTo>
                    <a:pt x="54" y="0"/>
                    <a:pt x="50" y="0"/>
                    <a:pt x="46" y="1"/>
                  </a:cubicBezTo>
                  <a:cubicBezTo>
                    <a:pt x="38" y="2"/>
                    <a:pt x="30" y="5"/>
                    <a:pt x="23" y="8"/>
                  </a:cubicBezTo>
                  <a:cubicBezTo>
                    <a:pt x="22" y="8"/>
                    <a:pt x="22" y="8"/>
                    <a:pt x="22" y="9"/>
                  </a:cubicBezTo>
                  <a:cubicBezTo>
                    <a:pt x="14" y="12"/>
                    <a:pt x="6" y="16"/>
                    <a:pt x="0" y="23"/>
                  </a:cubicBezTo>
                  <a:cubicBezTo>
                    <a:pt x="0" y="23"/>
                    <a:pt x="0" y="23"/>
                    <a:pt x="0" y="23"/>
                  </a:cubicBezTo>
                  <a:cubicBezTo>
                    <a:pt x="0" y="23"/>
                    <a:pt x="0" y="23"/>
                    <a:pt x="0" y="23"/>
                  </a:cubicBezTo>
                  <a:cubicBezTo>
                    <a:pt x="6" y="17"/>
                    <a:pt x="13" y="14"/>
                    <a:pt x="20" y="10"/>
                  </a:cubicBezTo>
                  <a:cubicBezTo>
                    <a:pt x="20" y="10"/>
                    <a:pt x="21" y="10"/>
                    <a:pt x="21" y="9"/>
                  </a:cubicBezTo>
                  <a:cubicBezTo>
                    <a:pt x="21" y="9"/>
                    <a:pt x="21" y="9"/>
                    <a:pt x="21" y="9"/>
                  </a:cubicBezTo>
                  <a:cubicBezTo>
                    <a:pt x="21" y="9"/>
                    <a:pt x="22" y="9"/>
                    <a:pt x="22" y="9"/>
                  </a:cubicBezTo>
                  <a:cubicBezTo>
                    <a:pt x="22" y="9"/>
                    <a:pt x="22" y="9"/>
                    <a:pt x="22" y="9"/>
                  </a:cubicBezTo>
                  <a:cubicBezTo>
                    <a:pt x="22" y="9"/>
                    <a:pt x="22" y="9"/>
                    <a:pt x="22" y="9"/>
                  </a:cubicBezTo>
                  <a:cubicBezTo>
                    <a:pt x="29" y="6"/>
                    <a:pt x="37" y="3"/>
                    <a:pt x="44" y="2"/>
                  </a:cubicBezTo>
                  <a:cubicBezTo>
                    <a:pt x="49" y="1"/>
                    <a:pt x="54" y="1"/>
                    <a:pt x="58" y="1"/>
                  </a:cubicBezTo>
                  <a:cubicBezTo>
                    <a:pt x="60" y="1"/>
                    <a:pt x="62" y="1"/>
                    <a:pt x="64" y="1"/>
                  </a:cubicBezTo>
                  <a:cubicBezTo>
                    <a:pt x="64" y="1"/>
                    <a:pt x="64" y="0"/>
                    <a:pt x="64" y="0"/>
                  </a:cubicBezTo>
                  <a:cubicBezTo>
                    <a:pt x="62" y="0"/>
                    <a:pt x="60" y="0"/>
                    <a:pt x="58"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9" name="iṩliḓé"/>
            <p:cNvSpPr/>
            <p:nvPr userDrawn="1">
              <p:custDataLst>
                <p:tags r:id="rId57"/>
              </p:custDataLst>
            </p:nvPr>
          </p:nvSpPr>
          <p:spPr bwMode="auto">
            <a:xfrm>
              <a:off x="10919809" y="3042464"/>
              <a:ext cx="200861" cy="23630"/>
            </a:xfrm>
            <a:custGeom>
              <a:avLst/>
              <a:gdLst>
                <a:gd name="T0" fmla="*/ 28 w 49"/>
                <a:gd name="T1" fmla="*/ 0 h 6"/>
                <a:gd name="T2" fmla="*/ 25 w 49"/>
                <a:gd name="T3" fmla="*/ 0 h 6"/>
                <a:gd name="T4" fmla="*/ 13 w 49"/>
                <a:gd name="T5" fmla="*/ 1 h 6"/>
                <a:gd name="T6" fmla="*/ 1 w 49"/>
                <a:gd name="T7" fmla="*/ 5 h 6"/>
                <a:gd name="T8" fmla="*/ 1 w 49"/>
                <a:gd name="T9" fmla="*/ 6 h 6"/>
                <a:gd name="T10" fmla="*/ 1 w 49"/>
                <a:gd name="T11" fmla="*/ 6 h 6"/>
                <a:gd name="T12" fmla="*/ 1 w 49"/>
                <a:gd name="T13" fmla="*/ 6 h 6"/>
                <a:gd name="T14" fmla="*/ 1 w 49"/>
                <a:gd name="T15" fmla="*/ 6 h 6"/>
                <a:gd name="T16" fmla="*/ 1 w 49"/>
                <a:gd name="T17" fmla="*/ 6 h 6"/>
                <a:gd name="T18" fmla="*/ 1 w 49"/>
                <a:gd name="T19" fmla="*/ 6 h 6"/>
                <a:gd name="T20" fmla="*/ 13 w 49"/>
                <a:gd name="T21" fmla="*/ 2 h 6"/>
                <a:gd name="T22" fmla="*/ 13 w 49"/>
                <a:gd name="T23" fmla="*/ 2 h 6"/>
                <a:gd name="T24" fmla="*/ 13 w 49"/>
                <a:gd name="T25" fmla="*/ 1 h 6"/>
                <a:gd name="T26" fmla="*/ 14 w 49"/>
                <a:gd name="T27" fmla="*/ 2 h 6"/>
                <a:gd name="T28" fmla="*/ 14 w 49"/>
                <a:gd name="T29" fmla="*/ 2 h 6"/>
                <a:gd name="T30" fmla="*/ 24 w 49"/>
                <a:gd name="T31" fmla="*/ 0 h 6"/>
                <a:gd name="T32" fmla="*/ 28 w 49"/>
                <a:gd name="T33" fmla="*/ 0 h 6"/>
                <a:gd name="T34" fmla="*/ 28 w 49"/>
                <a:gd name="T35" fmla="*/ 0 h 6"/>
                <a:gd name="T36" fmla="*/ 28 w 49"/>
                <a:gd name="T37" fmla="*/ 0 h 6"/>
                <a:gd name="T38" fmla="*/ 34 w 49"/>
                <a:gd name="T39" fmla="*/ 1 h 6"/>
                <a:gd name="T40" fmla="*/ 39 w 49"/>
                <a:gd name="T41" fmla="*/ 2 h 6"/>
                <a:gd name="T42" fmla="*/ 40 w 49"/>
                <a:gd name="T43" fmla="*/ 1 h 6"/>
                <a:gd name="T44" fmla="*/ 40 w 49"/>
                <a:gd name="T45" fmla="*/ 1 h 6"/>
                <a:gd name="T46" fmla="*/ 40 w 49"/>
                <a:gd name="T47" fmla="*/ 2 h 6"/>
                <a:gd name="T48" fmla="*/ 40 w 49"/>
                <a:gd name="T49" fmla="*/ 2 h 6"/>
                <a:gd name="T50" fmla="*/ 43 w 49"/>
                <a:gd name="T51" fmla="*/ 3 h 6"/>
                <a:gd name="T52" fmla="*/ 48 w 49"/>
                <a:gd name="T53" fmla="*/ 5 h 6"/>
                <a:gd name="T54" fmla="*/ 48 w 49"/>
                <a:gd name="T55" fmla="*/ 5 h 6"/>
                <a:gd name="T56" fmla="*/ 48 w 49"/>
                <a:gd name="T57" fmla="*/ 5 h 6"/>
                <a:gd name="T58" fmla="*/ 48 w 49"/>
                <a:gd name="T59" fmla="*/ 5 h 6"/>
                <a:gd name="T60" fmla="*/ 48 w 49"/>
                <a:gd name="T61" fmla="*/ 4 h 6"/>
                <a:gd name="T62" fmla="*/ 48 w 49"/>
                <a:gd name="T63" fmla="*/ 4 h 6"/>
                <a:gd name="T64" fmla="*/ 48 w 49"/>
                <a:gd name="T65" fmla="*/ 4 h 6"/>
                <a:gd name="T66" fmla="*/ 44 w 49"/>
                <a:gd name="T67" fmla="*/ 2 h 6"/>
                <a:gd name="T68" fmla="*/ 40 w 49"/>
                <a:gd name="T69" fmla="*/ 1 h 6"/>
                <a:gd name="T70" fmla="*/ 40 w 49"/>
                <a:gd name="T71" fmla="*/ 1 h 6"/>
                <a:gd name="T72" fmla="*/ 34 w 49"/>
                <a:gd name="T73" fmla="*/ 0 h 6"/>
                <a:gd name="T74" fmla="*/ 28 w 49"/>
                <a:gd name="T75" fmla="*/ 0 h 6"/>
                <a:gd name="T76" fmla="*/ 28 w 49"/>
                <a:gd name="T7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6">
                  <a:moveTo>
                    <a:pt x="28" y="0"/>
                  </a:moveTo>
                  <a:cubicBezTo>
                    <a:pt x="27" y="0"/>
                    <a:pt x="26" y="0"/>
                    <a:pt x="25" y="0"/>
                  </a:cubicBezTo>
                  <a:cubicBezTo>
                    <a:pt x="21" y="0"/>
                    <a:pt x="17" y="0"/>
                    <a:pt x="13" y="1"/>
                  </a:cubicBezTo>
                  <a:cubicBezTo>
                    <a:pt x="9" y="2"/>
                    <a:pt x="5" y="3"/>
                    <a:pt x="1" y="5"/>
                  </a:cubicBezTo>
                  <a:cubicBezTo>
                    <a:pt x="1" y="6"/>
                    <a:pt x="1" y="6"/>
                    <a:pt x="1" y="6"/>
                  </a:cubicBezTo>
                  <a:cubicBezTo>
                    <a:pt x="1" y="6"/>
                    <a:pt x="1" y="6"/>
                    <a:pt x="1" y="6"/>
                  </a:cubicBezTo>
                  <a:cubicBezTo>
                    <a:pt x="0" y="6"/>
                    <a:pt x="1" y="6"/>
                    <a:pt x="1" y="6"/>
                  </a:cubicBezTo>
                  <a:cubicBezTo>
                    <a:pt x="1" y="6"/>
                    <a:pt x="1" y="6"/>
                    <a:pt x="1" y="6"/>
                  </a:cubicBezTo>
                  <a:cubicBezTo>
                    <a:pt x="1" y="6"/>
                    <a:pt x="1" y="6"/>
                    <a:pt x="1" y="6"/>
                  </a:cubicBezTo>
                  <a:cubicBezTo>
                    <a:pt x="1" y="6"/>
                    <a:pt x="1" y="6"/>
                    <a:pt x="1" y="6"/>
                  </a:cubicBezTo>
                  <a:cubicBezTo>
                    <a:pt x="5" y="4"/>
                    <a:pt x="9" y="3"/>
                    <a:pt x="13" y="2"/>
                  </a:cubicBezTo>
                  <a:cubicBezTo>
                    <a:pt x="13" y="2"/>
                    <a:pt x="13" y="2"/>
                    <a:pt x="13" y="2"/>
                  </a:cubicBezTo>
                  <a:cubicBezTo>
                    <a:pt x="13" y="1"/>
                    <a:pt x="13" y="1"/>
                    <a:pt x="13" y="1"/>
                  </a:cubicBezTo>
                  <a:cubicBezTo>
                    <a:pt x="13" y="1"/>
                    <a:pt x="14" y="1"/>
                    <a:pt x="14" y="2"/>
                  </a:cubicBezTo>
                  <a:cubicBezTo>
                    <a:pt x="14" y="2"/>
                    <a:pt x="14" y="2"/>
                    <a:pt x="14" y="2"/>
                  </a:cubicBezTo>
                  <a:cubicBezTo>
                    <a:pt x="17" y="1"/>
                    <a:pt x="21" y="1"/>
                    <a:pt x="24" y="0"/>
                  </a:cubicBezTo>
                  <a:cubicBezTo>
                    <a:pt x="25" y="0"/>
                    <a:pt x="27" y="0"/>
                    <a:pt x="28" y="0"/>
                  </a:cubicBezTo>
                  <a:cubicBezTo>
                    <a:pt x="28" y="0"/>
                    <a:pt x="28" y="0"/>
                    <a:pt x="28" y="0"/>
                  </a:cubicBezTo>
                  <a:cubicBezTo>
                    <a:pt x="28" y="0"/>
                    <a:pt x="28" y="0"/>
                    <a:pt x="28" y="0"/>
                  </a:cubicBezTo>
                  <a:cubicBezTo>
                    <a:pt x="30" y="0"/>
                    <a:pt x="32" y="1"/>
                    <a:pt x="34" y="1"/>
                  </a:cubicBezTo>
                  <a:cubicBezTo>
                    <a:pt x="36" y="1"/>
                    <a:pt x="38" y="1"/>
                    <a:pt x="39" y="2"/>
                  </a:cubicBezTo>
                  <a:cubicBezTo>
                    <a:pt x="39" y="1"/>
                    <a:pt x="40" y="1"/>
                    <a:pt x="40" y="1"/>
                  </a:cubicBezTo>
                  <a:cubicBezTo>
                    <a:pt x="40" y="1"/>
                    <a:pt x="40" y="1"/>
                    <a:pt x="40" y="1"/>
                  </a:cubicBezTo>
                  <a:cubicBezTo>
                    <a:pt x="40" y="1"/>
                    <a:pt x="40" y="1"/>
                    <a:pt x="40" y="2"/>
                  </a:cubicBezTo>
                  <a:cubicBezTo>
                    <a:pt x="40" y="2"/>
                    <a:pt x="40" y="2"/>
                    <a:pt x="40" y="2"/>
                  </a:cubicBezTo>
                  <a:cubicBezTo>
                    <a:pt x="41" y="2"/>
                    <a:pt x="42" y="2"/>
                    <a:pt x="43" y="3"/>
                  </a:cubicBezTo>
                  <a:cubicBezTo>
                    <a:pt x="45" y="3"/>
                    <a:pt x="46" y="4"/>
                    <a:pt x="48" y="5"/>
                  </a:cubicBezTo>
                  <a:cubicBezTo>
                    <a:pt x="48" y="5"/>
                    <a:pt x="48" y="5"/>
                    <a:pt x="48" y="5"/>
                  </a:cubicBezTo>
                  <a:cubicBezTo>
                    <a:pt x="48" y="5"/>
                    <a:pt x="48" y="5"/>
                    <a:pt x="48" y="5"/>
                  </a:cubicBezTo>
                  <a:cubicBezTo>
                    <a:pt x="48" y="5"/>
                    <a:pt x="48" y="5"/>
                    <a:pt x="48" y="5"/>
                  </a:cubicBezTo>
                  <a:cubicBezTo>
                    <a:pt x="48" y="5"/>
                    <a:pt x="49" y="4"/>
                    <a:pt x="48" y="4"/>
                  </a:cubicBezTo>
                  <a:cubicBezTo>
                    <a:pt x="48" y="4"/>
                    <a:pt x="48" y="4"/>
                    <a:pt x="48" y="4"/>
                  </a:cubicBezTo>
                  <a:cubicBezTo>
                    <a:pt x="48" y="4"/>
                    <a:pt x="48" y="4"/>
                    <a:pt x="48" y="4"/>
                  </a:cubicBezTo>
                  <a:cubicBezTo>
                    <a:pt x="47" y="3"/>
                    <a:pt x="45" y="3"/>
                    <a:pt x="44" y="2"/>
                  </a:cubicBezTo>
                  <a:cubicBezTo>
                    <a:pt x="43" y="2"/>
                    <a:pt x="41" y="1"/>
                    <a:pt x="40" y="1"/>
                  </a:cubicBezTo>
                  <a:cubicBezTo>
                    <a:pt x="40" y="1"/>
                    <a:pt x="40" y="1"/>
                    <a:pt x="40" y="1"/>
                  </a:cubicBezTo>
                  <a:cubicBezTo>
                    <a:pt x="38" y="0"/>
                    <a:pt x="36" y="0"/>
                    <a:pt x="34" y="0"/>
                  </a:cubicBezTo>
                  <a:cubicBezTo>
                    <a:pt x="32" y="0"/>
                    <a:pt x="30" y="0"/>
                    <a:pt x="28" y="0"/>
                  </a:cubicBezTo>
                  <a:cubicBezTo>
                    <a:pt x="28" y="0"/>
                    <a:pt x="28" y="0"/>
                    <a:pt x="28"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0" name="iṩḻíḋê"/>
            <p:cNvSpPr/>
            <p:nvPr userDrawn="1">
              <p:custDataLst>
                <p:tags r:id="rId58"/>
              </p:custDataLst>
            </p:nvPr>
          </p:nvSpPr>
          <p:spPr bwMode="auto">
            <a:xfrm>
              <a:off x="10911933" y="3026709"/>
              <a:ext cx="216616" cy="31508"/>
            </a:xfrm>
            <a:custGeom>
              <a:avLst/>
              <a:gdLst>
                <a:gd name="T0" fmla="*/ 26 w 53"/>
                <a:gd name="T1" fmla="*/ 0 h 8"/>
                <a:gd name="T2" fmla="*/ 25 w 53"/>
                <a:gd name="T3" fmla="*/ 0 h 8"/>
                <a:gd name="T4" fmla="*/ 15 w 53"/>
                <a:gd name="T5" fmla="*/ 2 h 8"/>
                <a:gd name="T6" fmla="*/ 15 w 53"/>
                <a:gd name="T7" fmla="*/ 2 h 8"/>
                <a:gd name="T8" fmla="*/ 14 w 53"/>
                <a:gd name="T9" fmla="*/ 2 h 8"/>
                <a:gd name="T10" fmla="*/ 14 w 53"/>
                <a:gd name="T11" fmla="*/ 2 h 8"/>
                <a:gd name="T12" fmla="*/ 14 w 53"/>
                <a:gd name="T13" fmla="*/ 2 h 8"/>
                <a:gd name="T14" fmla="*/ 1 w 53"/>
                <a:gd name="T15" fmla="*/ 7 h 8"/>
                <a:gd name="T16" fmla="*/ 1 w 53"/>
                <a:gd name="T17" fmla="*/ 7 h 8"/>
                <a:gd name="T18" fmla="*/ 1 w 53"/>
                <a:gd name="T19" fmla="*/ 7 h 8"/>
                <a:gd name="T20" fmla="*/ 1 w 53"/>
                <a:gd name="T21" fmla="*/ 8 h 8"/>
                <a:gd name="T22" fmla="*/ 1 w 53"/>
                <a:gd name="T23" fmla="*/ 8 h 8"/>
                <a:gd name="T24" fmla="*/ 1 w 53"/>
                <a:gd name="T25" fmla="*/ 8 h 8"/>
                <a:gd name="T26" fmla="*/ 1 w 53"/>
                <a:gd name="T27" fmla="*/ 8 h 8"/>
                <a:gd name="T28" fmla="*/ 14 w 53"/>
                <a:gd name="T29" fmla="*/ 2 h 8"/>
                <a:gd name="T30" fmla="*/ 26 w 53"/>
                <a:gd name="T31" fmla="*/ 1 h 8"/>
                <a:gd name="T32" fmla="*/ 26 w 53"/>
                <a:gd name="T33" fmla="*/ 1 h 8"/>
                <a:gd name="T34" fmla="*/ 30 w 53"/>
                <a:gd name="T35" fmla="*/ 1 h 8"/>
                <a:gd name="T36" fmla="*/ 37 w 53"/>
                <a:gd name="T37" fmla="*/ 2 h 8"/>
                <a:gd name="T38" fmla="*/ 39 w 53"/>
                <a:gd name="T39" fmla="*/ 2 h 8"/>
                <a:gd name="T40" fmla="*/ 42 w 53"/>
                <a:gd name="T41" fmla="*/ 3 h 8"/>
                <a:gd name="T42" fmla="*/ 42 w 53"/>
                <a:gd name="T43" fmla="*/ 3 h 8"/>
                <a:gd name="T44" fmla="*/ 46 w 53"/>
                <a:gd name="T45" fmla="*/ 4 h 8"/>
                <a:gd name="T46" fmla="*/ 47 w 53"/>
                <a:gd name="T47" fmla="*/ 4 h 8"/>
                <a:gd name="T48" fmla="*/ 52 w 53"/>
                <a:gd name="T49" fmla="*/ 6 h 8"/>
                <a:gd name="T50" fmla="*/ 52 w 53"/>
                <a:gd name="T51" fmla="*/ 6 h 8"/>
                <a:gd name="T52" fmla="*/ 52 w 53"/>
                <a:gd name="T53" fmla="*/ 6 h 8"/>
                <a:gd name="T54" fmla="*/ 53 w 53"/>
                <a:gd name="T55" fmla="*/ 5 h 8"/>
                <a:gd name="T56" fmla="*/ 52 w 53"/>
                <a:gd name="T57" fmla="*/ 5 h 8"/>
                <a:gd name="T58" fmla="*/ 47 w 53"/>
                <a:gd name="T59" fmla="*/ 4 h 8"/>
                <a:gd name="T60" fmla="*/ 46 w 53"/>
                <a:gd name="T61" fmla="*/ 3 h 8"/>
                <a:gd name="T62" fmla="*/ 43 w 53"/>
                <a:gd name="T63" fmla="*/ 2 h 8"/>
                <a:gd name="T64" fmla="*/ 43 w 53"/>
                <a:gd name="T65" fmla="*/ 2 h 8"/>
                <a:gd name="T66" fmla="*/ 43 w 53"/>
                <a:gd name="T67" fmla="*/ 2 h 8"/>
                <a:gd name="T68" fmla="*/ 42 w 53"/>
                <a:gd name="T69" fmla="*/ 3 h 8"/>
                <a:gd name="T70" fmla="*/ 42 w 53"/>
                <a:gd name="T71" fmla="*/ 2 h 8"/>
                <a:gd name="T72" fmla="*/ 39 w 53"/>
                <a:gd name="T73" fmla="*/ 2 h 8"/>
                <a:gd name="T74" fmla="*/ 37 w 53"/>
                <a:gd name="T75" fmla="*/ 1 h 8"/>
                <a:gd name="T76" fmla="*/ 31 w 53"/>
                <a:gd name="T77" fmla="*/ 0 h 8"/>
                <a:gd name="T78" fmla="*/ 31 w 53"/>
                <a:gd name="T79" fmla="*/ 1 h 8"/>
                <a:gd name="T80" fmla="*/ 30 w 53"/>
                <a:gd name="T81" fmla="*/ 1 h 8"/>
                <a:gd name="T82" fmla="*/ 30 w 53"/>
                <a:gd name="T83" fmla="*/ 1 h 8"/>
                <a:gd name="T84" fmla="*/ 30 w 53"/>
                <a:gd name="T85" fmla="*/ 0 h 8"/>
                <a:gd name="T86" fmla="*/ 26 w 53"/>
                <a:gd name="T8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 h="8">
                  <a:moveTo>
                    <a:pt x="26" y="0"/>
                  </a:moveTo>
                  <a:cubicBezTo>
                    <a:pt x="26" y="0"/>
                    <a:pt x="26" y="0"/>
                    <a:pt x="25" y="0"/>
                  </a:cubicBezTo>
                  <a:cubicBezTo>
                    <a:pt x="21" y="0"/>
                    <a:pt x="18" y="1"/>
                    <a:pt x="15" y="2"/>
                  </a:cubicBezTo>
                  <a:cubicBezTo>
                    <a:pt x="15" y="2"/>
                    <a:pt x="15" y="2"/>
                    <a:pt x="15" y="2"/>
                  </a:cubicBezTo>
                  <a:cubicBezTo>
                    <a:pt x="15" y="2"/>
                    <a:pt x="14" y="2"/>
                    <a:pt x="14" y="2"/>
                  </a:cubicBezTo>
                  <a:cubicBezTo>
                    <a:pt x="14" y="2"/>
                    <a:pt x="14" y="2"/>
                    <a:pt x="14" y="2"/>
                  </a:cubicBezTo>
                  <a:cubicBezTo>
                    <a:pt x="14" y="2"/>
                    <a:pt x="14" y="2"/>
                    <a:pt x="14" y="2"/>
                  </a:cubicBezTo>
                  <a:cubicBezTo>
                    <a:pt x="9" y="3"/>
                    <a:pt x="5" y="5"/>
                    <a:pt x="1" y="7"/>
                  </a:cubicBezTo>
                  <a:cubicBezTo>
                    <a:pt x="1" y="7"/>
                    <a:pt x="1" y="7"/>
                    <a:pt x="1" y="7"/>
                  </a:cubicBezTo>
                  <a:cubicBezTo>
                    <a:pt x="1" y="7"/>
                    <a:pt x="1" y="7"/>
                    <a:pt x="1" y="7"/>
                  </a:cubicBezTo>
                  <a:cubicBezTo>
                    <a:pt x="0" y="7"/>
                    <a:pt x="0" y="8"/>
                    <a:pt x="1" y="8"/>
                  </a:cubicBezTo>
                  <a:cubicBezTo>
                    <a:pt x="1" y="8"/>
                    <a:pt x="1" y="8"/>
                    <a:pt x="1" y="8"/>
                  </a:cubicBezTo>
                  <a:cubicBezTo>
                    <a:pt x="1" y="8"/>
                    <a:pt x="1" y="8"/>
                    <a:pt x="1" y="8"/>
                  </a:cubicBezTo>
                  <a:cubicBezTo>
                    <a:pt x="1" y="8"/>
                    <a:pt x="1" y="8"/>
                    <a:pt x="1" y="8"/>
                  </a:cubicBezTo>
                  <a:cubicBezTo>
                    <a:pt x="5" y="5"/>
                    <a:pt x="10" y="3"/>
                    <a:pt x="14" y="2"/>
                  </a:cubicBezTo>
                  <a:cubicBezTo>
                    <a:pt x="18" y="1"/>
                    <a:pt x="22" y="1"/>
                    <a:pt x="26" y="1"/>
                  </a:cubicBezTo>
                  <a:cubicBezTo>
                    <a:pt x="26" y="1"/>
                    <a:pt x="26" y="1"/>
                    <a:pt x="26" y="1"/>
                  </a:cubicBezTo>
                  <a:cubicBezTo>
                    <a:pt x="28" y="1"/>
                    <a:pt x="29" y="1"/>
                    <a:pt x="30" y="1"/>
                  </a:cubicBezTo>
                  <a:cubicBezTo>
                    <a:pt x="32" y="1"/>
                    <a:pt x="34" y="1"/>
                    <a:pt x="37" y="2"/>
                  </a:cubicBezTo>
                  <a:cubicBezTo>
                    <a:pt x="37" y="2"/>
                    <a:pt x="38" y="2"/>
                    <a:pt x="39" y="2"/>
                  </a:cubicBezTo>
                  <a:cubicBezTo>
                    <a:pt x="40" y="2"/>
                    <a:pt x="41" y="3"/>
                    <a:pt x="42" y="3"/>
                  </a:cubicBezTo>
                  <a:cubicBezTo>
                    <a:pt x="42" y="3"/>
                    <a:pt x="42" y="3"/>
                    <a:pt x="42" y="3"/>
                  </a:cubicBezTo>
                  <a:cubicBezTo>
                    <a:pt x="44" y="3"/>
                    <a:pt x="45" y="4"/>
                    <a:pt x="46" y="4"/>
                  </a:cubicBezTo>
                  <a:cubicBezTo>
                    <a:pt x="46" y="4"/>
                    <a:pt x="47" y="4"/>
                    <a:pt x="47" y="4"/>
                  </a:cubicBezTo>
                  <a:cubicBezTo>
                    <a:pt x="49" y="5"/>
                    <a:pt x="50" y="5"/>
                    <a:pt x="52" y="6"/>
                  </a:cubicBezTo>
                  <a:cubicBezTo>
                    <a:pt x="52" y="6"/>
                    <a:pt x="52" y="6"/>
                    <a:pt x="52" y="6"/>
                  </a:cubicBezTo>
                  <a:cubicBezTo>
                    <a:pt x="52" y="6"/>
                    <a:pt x="52" y="6"/>
                    <a:pt x="52" y="6"/>
                  </a:cubicBezTo>
                  <a:cubicBezTo>
                    <a:pt x="52" y="6"/>
                    <a:pt x="53" y="5"/>
                    <a:pt x="53" y="5"/>
                  </a:cubicBezTo>
                  <a:cubicBezTo>
                    <a:pt x="52" y="5"/>
                    <a:pt x="52" y="5"/>
                    <a:pt x="52" y="5"/>
                  </a:cubicBezTo>
                  <a:cubicBezTo>
                    <a:pt x="51" y="4"/>
                    <a:pt x="49" y="4"/>
                    <a:pt x="47" y="4"/>
                  </a:cubicBezTo>
                  <a:cubicBezTo>
                    <a:pt x="47" y="3"/>
                    <a:pt x="46" y="3"/>
                    <a:pt x="46" y="3"/>
                  </a:cubicBezTo>
                  <a:cubicBezTo>
                    <a:pt x="45" y="3"/>
                    <a:pt x="44" y="3"/>
                    <a:pt x="43" y="2"/>
                  </a:cubicBezTo>
                  <a:cubicBezTo>
                    <a:pt x="43" y="2"/>
                    <a:pt x="43" y="2"/>
                    <a:pt x="43" y="2"/>
                  </a:cubicBezTo>
                  <a:cubicBezTo>
                    <a:pt x="43" y="2"/>
                    <a:pt x="43" y="2"/>
                    <a:pt x="43" y="2"/>
                  </a:cubicBezTo>
                  <a:cubicBezTo>
                    <a:pt x="43" y="3"/>
                    <a:pt x="42" y="3"/>
                    <a:pt x="42" y="3"/>
                  </a:cubicBezTo>
                  <a:cubicBezTo>
                    <a:pt x="42" y="3"/>
                    <a:pt x="42" y="2"/>
                    <a:pt x="42" y="2"/>
                  </a:cubicBezTo>
                  <a:cubicBezTo>
                    <a:pt x="41" y="2"/>
                    <a:pt x="40" y="2"/>
                    <a:pt x="39" y="2"/>
                  </a:cubicBezTo>
                  <a:cubicBezTo>
                    <a:pt x="38" y="1"/>
                    <a:pt x="38" y="1"/>
                    <a:pt x="37" y="1"/>
                  </a:cubicBezTo>
                  <a:cubicBezTo>
                    <a:pt x="35" y="1"/>
                    <a:pt x="33" y="1"/>
                    <a:pt x="31" y="0"/>
                  </a:cubicBezTo>
                  <a:cubicBezTo>
                    <a:pt x="31" y="1"/>
                    <a:pt x="31" y="1"/>
                    <a:pt x="31" y="1"/>
                  </a:cubicBezTo>
                  <a:cubicBezTo>
                    <a:pt x="31" y="1"/>
                    <a:pt x="30" y="1"/>
                    <a:pt x="30" y="1"/>
                  </a:cubicBezTo>
                  <a:cubicBezTo>
                    <a:pt x="30" y="1"/>
                    <a:pt x="30" y="1"/>
                    <a:pt x="30" y="1"/>
                  </a:cubicBezTo>
                  <a:cubicBezTo>
                    <a:pt x="30" y="1"/>
                    <a:pt x="30" y="1"/>
                    <a:pt x="30" y="0"/>
                  </a:cubicBezTo>
                  <a:cubicBezTo>
                    <a:pt x="29" y="0"/>
                    <a:pt x="28" y="0"/>
                    <a:pt x="26"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1" name="iSḻiḍè"/>
            <p:cNvSpPr/>
            <p:nvPr userDrawn="1">
              <p:custDataLst>
                <p:tags r:id="rId59"/>
              </p:custDataLst>
            </p:nvPr>
          </p:nvSpPr>
          <p:spPr bwMode="auto">
            <a:xfrm>
              <a:off x="10951318" y="3129110"/>
              <a:ext cx="9847" cy="84677"/>
            </a:xfrm>
            <a:custGeom>
              <a:avLst/>
              <a:gdLst>
                <a:gd name="T0" fmla="*/ 0 w 2"/>
                <a:gd name="T1" fmla="*/ 0 h 21"/>
                <a:gd name="T2" fmla="*/ 0 w 2"/>
                <a:gd name="T3" fmla="*/ 0 h 21"/>
                <a:gd name="T4" fmla="*/ 0 w 2"/>
                <a:gd name="T5" fmla="*/ 0 h 21"/>
                <a:gd name="T6" fmla="*/ 0 w 2"/>
                <a:gd name="T7" fmla="*/ 0 h 21"/>
                <a:gd name="T8" fmla="*/ 2 w 2"/>
                <a:gd name="T9" fmla="*/ 21 h 21"/>
                <a:gd name="T10" fmla="*/ 2 w 2"/>
                <a:gd name="T11" fmla="*/ 21 h 21"/>
                <a:gd name="T12" fmla="*/ 0 w 2"/>
                <a:gd name="T13" fmla="*/ 1 h 21"/>
                <a:gd name="T14" fmla="*/ 0 w 2"/>
                <a:gd name="T15" fmla="*/ 0 h 21"/>
                <a:gd name="T16" fmla="*/ 0 w 2"/>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1">
                  <a:moveTo>
                    <a:pt x="0" y="0"/>
                  </a:moveTo>
                  <a:cubicBezTo>
                    <a:pt x="0" y="0"/>
                    <a:pt x="0" y="0"/>
                    <a:pt x="0" y="0"/>
                  </a:cubicBezTo>
                  <a:cubicBezTo>
                    <a:pt x="0" y="0"/>
                    <a:pt x="0" y="0"/>
                    <a:pt x="0" y="0"/>
                  </a:cubicBezTo>
                  <a:cubicBezTo>
                    <a:pt x="0" y="0"/>
                    <a:pt x="0" y="0"/>
                    <a:pt x="0" y="0"/>
                  </a:cubicBezTo>
                  <a:cubicBezTo>
                    <a:pt x="0" y="7"/>
                    <a:pt x="1" y="14"/>
                    <a:pt x="2" y="21"/>
                  </a:cubicBezTo>
                  <a:cubicBezTo>
                    <a:pt x="2" y="21"/>
                    <a:pt x="2" y="21"/>
                    <a:pt x="2" y="21"/>
                  </a:cubicBezTo>
                  <a:cubicBezTo>
                    <a:pt x="2" y="14"/>
                    <a:pt x="1" y="8"/>
                    <a:pt x="0" y="1"/>
                  </a:cubicBezTo>
                  <a:cubicBezTo>
                    <a:pt x="0" y="0"/>
                    <a:pt x="0" y="0"/>
                    <a:pt x="0" y="0"/>
                  </a:cubicBezTo>
                  <a:cubicBezTo>
                    <a:pt x="0" y="0"/>
                    <a:pt x="0" y="0"/>
                    <a:pt x="0"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2" name="íṧḷiḑê"/>
            <p:cNvSpPr/>
            <p:nvPr userDrawn="1">
              <p:custDataLst>
                <p:tags r:id="rId60"/>
              </p:custDataLst>
            </p:nvPr>
          </p:nvSpPr>
          <p:spPr bwMode="auto">
            <a:xfrm>
              <a:off x="10984794" y="3152741"/>
              <a:ext cx="7876" cy="61047"/>
            </a:xfrm>
            <a:custGeom>
              <a:avLst/>
              <a:gdLst>
                <a:gd name="T0" fmla="*/ 0 w 2"/>
                <a:gd name="T1" fmla="*/ 0 h 15"/>
                <a:gd name="T2" fmla="*/ 1 w 2"/>
                <a:gd name="T3" fmla="*/ 15 h 15"/>
                <a:gd name="T4" fmla="*/ 2 w 2"/>
                <a:gd name="T5" fmla="*/ 15 h 15"/>
                <a:gd name="T6" fmla="*/ 1 w 2"/>
                <a:gd name="T7" fmla="*/ 0 h 15"/>
                <a:gd name="T8" fmla="*/ 0 w 2"/>
                <a:gd name="T9" fmla="*/ 0 h 15"/>
              </a:gdLst>
              <a:ahLst/>
              <a:cxnLst>
                <a:cxn ang="0">
                  <a:pos x="T0" y="T1"/>
                </a:cxn>
                <a:cxn ang="0">
                  <a:pos x="T2" y="T3"/>
                </a:cxn>
                <a:cxn ang="0">
                  <a:pos x="T4" y="T5"/>
                </a:cxn>
                <a:cxn ang="0">
                  <a:pos x="T6" y="T7"/>
                </a:cxn>
                <a:cxn ang="0">
                  <a:pos x="T8" y="T9"/>
                </a:cxn>
              </a:cxnLst>
              <a:rect l="0" t="0" r="r" b="b"/>
              <a:pathLst>
                <a:path w="2" h="15">
                  <a:moveTo>
                    <a:pt x="0" y="0"/>
                  </a:moveTo>
                  <a:cubicBezTo>
                    <a:pt x="0" y="5"/>
                    <a:pt x="1" y="10"/>
                    <a:pt x="1" y="15"/>
                  </a:cubicBezTo>
                  <a:cubicBezTo>
                    <a:pt x="2" y="15"/>
                    <a:pt x="2" y="15"/>
                    <a:pt x="2" y="15"/>
                  </a:cubicBezTo>
                  <a:cubicBezTo>
                    <a:pt x="2" y="10"/>
                    <a:pt x="1" y="5"/>
                    <a:pt x="1" y="0"/>
                  </a:cubicBezTo>
                  <a:cubicBezTo>
                    <a:pt x="1" y="0"/>
                    <a:pt x="0" y="0"/>
                    <a:pt x="0"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3" name="ïŝḷiďê"/>
            <p:cNvSpPr/>
            <p:nvPr userDrawn="1">
              <p:custDataLst>
                <p:tags r:id="rId61"/>
              </p:custDataLst>
            </p:nvPr>
          </p:nvSpPr>
          <p:spPr bwMode="auto">
            <a:xfrm>
              <a:off x="11022210" y="3152741"/>
              <a:ext cx="7876" cy="61047"/>
            </a:xfrm>
            <a:custGeom>
              <a:avLst/>
              <a:gdLst>
                <a:gd name="T0" fmla="*/ 2 w 2"/>
                <a:gd name="T1" fmla="*/ 0 h 15"/>
                <a:gd name="T2" fmla="*/ 1 w 2"/>
                <a:gd name="T3" fmla="*/ 0 h 15"/>
                <a:gd name="T4" fmla="*/ 0 w 2"/>
                <a:gd name="T5" fmla="*/ 15 h 15"/>
                <a:gd name="T6" fmla="*/ 0 w 2"/>
                <a:gd name="T7" fmla="*/ 15 h 15"/>
                <a:gd name="T8" fmla="*/ 1 w 2"/>
                <a:gd name="T9" fmla="*/ 15 h 15"/>
                <a:gd name="T10" fmla="*/ 1 w 2"/>
                <a:gd name="T11" fmla="*/ 15 h 15"/>
                <a:gd name="T12" fmla="*/ 2 w 2"/>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 h="15">
                  <a:moveTo>
                    <a:pt x="2" y="0"/>
                  </a:moveTo>
                  <a:cubicBezTo>
                    <a:pt x="2" y="0"/>
                    <a:pt x="1" y="0"/>
                    <a:pt x="1" y="0"/>
                  </a:cubicBezTo>
                  <a:cubicBezTo>
                    <a:pt x="1" y="5"/>
                    <a:pt x="1" y="10"/>
                    <a:pt x="0" y="15"/>
                  </a:cubicBezTo>
                  <a:cubicBezTo>
                    <a:pt x="0" y="15"/>
                    <a:pt x="0" y="15"/>
                    <a:pt x="0" y="15"/>
                  </a:cubicBezTo>
                  <a:cubicBezTo>
                    <a:pt x="1" y="15"/>
                    <a:pt x="1" y="15"/>
                    <a:pt x="1" y="15"/>
                  </a:cubicBezTo>
                  <a:cubicBezTo>
                    <a:pt x="1" y="15"/>
                    <a:pt x="1" y="15"/>
                    <a:pt x="1" y="15"/>
                  </a:cubicBezTo>
                  <a:cubicBezTo>
                    <a:pt x="1" y="10"/>
                    <a:pt x="2" y="5"/>
                    <a:pt x="2"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4" name="ïsļiḑê"/>
            <p:cNvSpPr/>
            <p:nvPr userDrawn="1">
              <p:custDataLst>
                <p:tags r:id="rId62"/>
              </p:custDataLst>
            </p:nvPr>
          </p:nvSpPr>
          <p:spPr bwMode="auto">
            <a:xfrm>
              <a:off x="11063564" y="3129110"/>
              <a:ext cx="11816" cy="84677"/>
            </a:xfrm>
            <a:custGeom>
              <a:avLst/>
              <a:gdLst>
                <a:gd name="T0" fmla="*/ 3 w 3"/>
                <a:gd name="T1" fmla="*/ 0 h 21"/>
                <a:gd name="T2" fmla="*/ 3 w 3"/>
                <a:gd name="T3" fmla="*/ 0 h 21"/>
                <a:gd name="T4" fmla="*/ 3 w 3"/>
                <a:gd name="T5" fmla="*/ 1 h 21"/>
                <a:gd name="T6" fmla="*/ 2 w 3"/>
                <a:gd name="T7" fmla="*/ 2 h 21"/>
                <a:gd name="T8" fmla="*/ 1 w 3"/>
                <a:gd name="T9" fmla="*/ 12 h 21"/>
                <a:gd name="T10" fmla="*/ 0 w 3"/>
                <a:gd name="T11" fmla="*/ 21 h 21"/>
                <a:gd name="T12" fmla="*/ 0 w 3"/>
                <a:gd name="T13" fmla="*/ 21 h 21"/>
                <a:gd name="T14" fmla="*/ 2 w 3"/>
                <a:gd name="T15" fmla="*/ 11 h 21"/>
                <a:gd name="T16" fmla="*/ 3 w 3"/>
                <a:gd name="T17" fmla="*/ 0 h 21"/>
                <a:gd name="T18" fmla="*/ 3 w 3"/>
                <a:gd name="T19" fmla="*/ 0 h 21"/>
                <a:gd name="T20" fmla="*/ 3 w 3"/>
                <a:gd name="T21" fmla="*/ 0 h 21"/>
                <a:gd name="T22" fmla="*/ 3 w 3"/>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1">
                  <a:moveTo>
                    <a:pt x="3" y="0"/>
                  </a:moveTo>
                  <a:cubicBezTo>
                    <a:pt x="3" y="0"/>
                    <a:pt x="3" y="0"/>
                    <a:pt x="3" y="0"/>
                  </a:cubicBezTo>
                  <a:cubicBezTo>
                    <a:pt x="3" y="1"/>
                    <a:pt x="3" y="1"/>
                    <a:pt x="3" y="1"/>
                  </a:cubicBezTo>
                  <a:cubicBezTo>
                    <a:pt x="3" y="1"/>
                    <a:pt x="3" y="1"/>
                    <a:pt x="2" y="2"/>
                  </a:cubicBezTo>
                  <a:cubicBezTo>
                    <a:pt x="2" y="5"/>
                    <a:pt x="2" y="9"/>
                    <a:pt x="1" y="12"/>
                  </a:cubicBezTo>
                  <a:cubicBezTo>
                    <a:pt x="1" y="15"/>
                    <a:pt x="0" y="18"/>
                    <a:pt x="0" y="21"/>
                  </a:cubicBezTo>
                  <a:cubicBezTo>
                    <a:pt x="0" y="21"/>
                    <a:pt x="0" y="21"/>
                    <a:pt x="0" y="21"/>
                  </a:cubicBezTo>
                  <a:cubicBezTo>
                    <a:pt x="1" y="17"/>
                    <a:pt x="1" y="14"/>
                    <a:pt x="2" y="11"/>
                  </a:cubicBezTo>
                  <a:cubicBezTo>
                    <a:pt x="3" y="7"/>
                    <a:pt x="3" y="4"/>
                    <a:pt x="3" y="0"/>
                  </a:cubicBezTo>
                  <a:cubicBezTo>
                    <a:pt x="3" y="0"/>
                    <a:pt x="3" y="0"/>
                    <a:pt x="3" y="0"/>
                  </a:cubicBezTo>
                  <a:cubicBezTo>
                    <a:pt x="3" y="0"/>
                    <a:pt x="3" y="0"/>
                    <a:pt x="3" y="0"/>
                  </a:cubicBezTo>
                  <a:cubicBezTo>
                    <a:pt x="3" y="0"/>
                    <a:pt x="3" y="0"/>
                    <a:pt x="3"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5" name="íṩliḍe"/>
            <p:cNvSpPr/>
            <p:nvPr userDrawn="1">
              <p:custDataLst>
                <p:tags r:id="rId63"/>
              </p:custDataLst>
            </p:nvPr>
          </p:nvSpPr>
          <p:spPr bwMode="auto">
            <a:xfrm>
              <a:off x="10854826" y="2764802"/>
              <a:ext cx="118154" cy="269785"/>
            </a:xfrm>
            <a:custGeom>
              <a:avLst/>
              <a:gdLst>
                <a:gd name="T0" fmla="*/ 1 w 29"/>
                <a:gd name="T1" fmla="*/ 0 h 66"/>
                <a:gd name="T2" fmla="*/ 0 w 29"/>
                <a:gd name="T3" fmla="*/ 0 h 66"/>
                <a:gd name="T4" fmla="*/ 0 w 29"/>
                <a:gd name="T5" fmla="*/ 0 h 66"/>
                <a:gd name="T6" fmla="*/ 2 w 29"/>
                <a:gd name="T7" fmla="*/ 7 h 66"/>
                <a:gd name="T8" fmla="*/ 5 w 29"/>
                <a:gd name="T9" fmla="*/ 14 h 66"/>
                <a:gd name="T10" fmla="*/ 12 w 29"/>
                <a:gd name="T11" fmla="*/ 32 h 66"/>
                <a:gd name="T12" fmla="*/ 21 w 29"/>
                <a:gd name="T13" fmla="*/ 48 h 66"/>
                <a:gd name="T14" fmla="*/ 25 w 29"/>
                <a:gd name="T15" fmla="*/ 57 h 66"/>
                <a:gd name="T16" fmla="*/ 28 w 29"/>
                <a:gd name="T17" fmla="*/ 66 h 66"/>
                <a:gd name="T18" fmla="*/ 28 w 29"/>
                <a:gd name="T19" fmla="*/ 66 h 66"/>
                <a:gd name="T20" fmla="*/ 28 w 29"/>
                <a:gd name="T21" fmla="*/ 66 h 66"/>
                <a:gd name="T22" fmla="*/ 29 w 29"/>
                <a:gd name="T23" fmla="*/ 66 h 66"/>
                <a:gd name="T24" fmla="*/ 29 w 29"/>
                <a:gd name="T25" fmla="*/ 66 h 66"/>
                <a:gd name="T26" fmla="*/ 26 w 29"/>
                <a:gd name="T27" fmla="*/ 57 h 66"/>
                <a:gd name="T28" fmla="*/ 22 w 29"/>
                <a:gd name="T29" fmla="*/ 48 h 66"/>
                <a:gd name="T30" fmla="*/ 15 w 29"/>
                <a:gd name="T31" fmla="*/ 36 h 66"/>
                <a:gd name="T32" fmla="*/ 13 w 29"/>
                <a:gd name="T33" fmla="*/ 32 h 66"/>
                <a:gd name="T34" fmla="*/ 10 w 29"/>
                <a:gd name="T35" fmla="*/ 25 h 66"/>
                <a:gd name="T36" fmla="*/ 6 w 29"/>
                <a:gd name="T37" fmla="*/ 15 h 66"/>
                <a:gd name="T38" fmla="*/ 3 w 29"/>
                <a:gd name="T39" fmla="*/ 6 h 66"/>
                <a:gd name="T40" fmla="*/ 1 w 29"/>
                <a:gd name="T41" fmla="*/ 0 h 66"/>
                <a:gd name="T42" fmla="*/ 1 w 29"/>
                <a:gd name="T43" fmla="*/ 0 h 66"/>
                <a:gd name="T44" fmla="*/ 1 w 29"/>
                <a:gd name="T4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66">
                  <a:moveTo>
                    <a:pt x="1" y="0"/>
                  </a:moveTo>
                  <a:cubicBezTo>
                    <a:pt x="1" y="0"/>
                    <a:pt x="0" y="0"/>
                    <a:pt x="0" y="0"/>
                  </a:cubicBezTo>
                  <a:cubicBezTo>
                    <a:pt x="0" y="0"/>
                    <a:pt x="0" y="0"/>
                    <a:pt x="0" y="0"/>
                  </a:cubicBezTo>
                  <a:cubicBezTo>
                    <a:pt x="1" y="3"/>
                    <a:pt x="1" y="5"/>
                    <a:pt x="2" y="7"/>
                  </a:cubicBezTo>
                  <a:cubicBezTo>
                    <a:pt x="2" y="9"/>
                    <a:pt x="4" y="12"/>
                    <a:pt x="5" y="14"/>
                  </a:cubicBezTo>
                  <a:cubicBezTo>
                    <a:pt x="7" y="20"/>
                    <a:pt x="9" y="26"/>
                    <a:pt x="12" y="32"/>
                  </a:cubicBezTo>
                  <a:cubicBezTo>
                    <a:pt x="15" y="37"/>
                    <a:pt x="19" y="42"/>
                    <a:pt x="21" y="48"/>
                  </a:cubicBezTo>
                  <a:cubicBezTo>
                    <a:pt x="23" y="51"/>
                    <a:pt x="24" y="54"/>
                    <a:pt x="25" y="57"/>
                  </a:cubicBezTo>
                  <a:cubicBezTo>
                    <a:pt x="26" y="60"/>
                    <a:pt x="27" y="63"/>
                    <a:pt x="28" y="66"/>
                  </a:cubicBezTo>
                  <a:cubicBezTo>
                    <a:pt x="28" y="66"/>
                    <a:pt x="28" y="66"/>
                    <a:pt x="28" y="66"/>
                  </a:cubicBezTo>
                  <a:cubicBezTo>
                    <a:pt x="28" y="66"/>
                    <a:pt x="28" y="66"/>
                    <a:pt x="28" y="66"/>
                  </a:cubicBezTo>
                  <a:cubicBezTo>
                    <a:pt x="28" y="66"/>
                    <a:pt x="29" y="66"/>
                    <a:pt x="29" y="66"/>
                  </a:cubicBezTo>
                  <a:cubicBezTo>
                    <a:pt x="29" y="66"/>
                    <a:pt x="29" y="66"/>
                    <a:pt x="29" y="66"/>
                  </a:cubicBezTo>
                  <a:cubicBezTo>
                    <a:pt x="27" y="63"/>
                    <a:pt x="27" y="60"/>
                    <a:pt x="26" y="57"/>
                  </a:cubicBezTo>
                  <a:cubicBezTo>
                    <a:pt x="25" y="54"/>
                    <a:pt x="24" y="51"/>
                    <a:pt x="22" y="48"/>
                  </a:cubicBezTo>
                  <a:cubicBezTo>
                    <a:pt x="20" y="44"/>
                    <a:pt x="18" y="40"/>
                    <a:pt x="15" y="36"/>
                  </a:cubicBezTo>
                  <a:cubicBezTo>
                    <a:pt x="15" y="34"/>
                    <a:pt x="14" y="33"/>
                    <a:pt x="13" y="32"/>
                  </a:cubicBezTo>
                  <a:cubicBezTo>
                    <a:pt x="12" y="30"/>
                    <a:pt x="11" y="28"/>
                    <a:pt x="10" y="25"/>
                  </a:cubicBezTo>
                  <a:cubicBezTo>
                    <a:pt x="9" y="22"/>
                    <a:pt x="7" y="18"/>
                    <a:pt x="6" y="15"/>
                  </a:cubicBezTo>
                  <a:cubicBezTo>
                    <a:pt x="5" y="12"/>
                    <a:pt x="3" y="9"/>
                    <a:pt x="3" y="6"/>
                  </a:cubicBezTo>
                  <a:cubicBezTo>
                    <a:pt x="2" y="4"/>
                    <a:pt x="2" y="2"/>
                    <a:pt x="1" y="0"/>
                  </a:cubicBezTo>
                  <a:cubicBezTo>
                    <a:pt x="1" y="0"/>
                    <a:pt x="1" y="0"/>
                    <a:pt x="1" y="0"/>
                  </a:cubicBezTo>
                  <a:cubicBezTo>
                    <a:pt x="1" y="0"/>
                    <a:pt x="1" y="0"/>
                    <a:pt x="1"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6" name="iṥľïḍê"/>
            <p:cNvSpPr/>
            <p:nvPr userDrawn="1">
              <p:custDataLst>
                <p:tags r:id="rId64"/>
              </p:custDataLst>
            </p:nvPr>
          </p:nvSpPr>
          <p:spPr bwMode="auto">
            <a:xfrm>
              <a:off x="11026148" y="2727387"/>
              <a:ext cx="11816" cy="303262"/>
            </a:xfrm>
            <a:custGeom>
              <a:avLst/>
              <a:gdLst>
                <a:gd name="T0" fmla="*/ 2 w 3"/>
                <a:gd name="T1" fmla="*/ 0 h 74"/>
                <a:gd name="T2" fmla="*/ 2 w 3"/>
                <a:gd name="T3" fmla="*/ 0 h 74"/>
                <a:gd name="T4" fmla="*/ 1 w 3"/>
                <a:gd name="T5" fmla="*/ 0 h 74"/>
                <a:gd name="T6" fmla="*/ 1 w 3"/>
                <a:gd name="T7" fmla="*/ 0 h 74"/>
                <a:gd name="T8" fmla="*/ 1 w 3"/>
                <a:gd name="T9" fmla="*/ 1 h 74"/>
                <a:gd name="T10" fmla="*/ 1 w 3"/>
                <a:gd name="T11" fmla="*/ 38 h 74"/>
                <a:gd name="T12" fmla="*/ 2 w 3"/>
                <a:gd name="T13" fmla="*/ 73 h 74"/>
                <a:gd name="T14" fmla="*/ 2 w 3"/>
                <a:gd name="T15" fmla="*/ 74 h 74"/>
                <a:gd name="T16" fmla="*/ 2 w 3"/>
                <a:gd name="T17" fmla="*/ 74 h 74"/>
                <a:gd name="T18" fmla="*/ 3 w 3"/>
                <a:gd name="T19" fmla="*/ 74 h 74"/>
                <a:gd name="T20" fmla="*/ 3 w 3"/>
                <a:gd name="T21" fmla="*/ 73 h 74"/>
                <a:gd name="T22" fmla="*/ 1 w 3"/>
                <a:gd name="T23" fmla="*/ 38 h 74"/>
                <a:gd name="T24" fmla="*/ 2 w 3"/>
                <a:gd name="T25" fmla="*/ 1 h 74"/>
                <a:gd name="T26" fmla="*/ 2 w 3"/>
                <a:gd name="T27" fmla="*/ 0 h 74"/>
                <a:gd name="T28" fmla="*/ 2 w 3"/>
                <a:gd name="T29" fmla="*/ 0 h 74"/>
                <a:gd name="T30" fmla="*/ 2 w 3"/>
                <a:gd name="T3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74">
                  <a:moveTo>
                    <a:pt x="2" y="0"/>
                  </a:moveTo>
                  <a:cubicBezTo>
                    <a:pt x="2" y="0"/>
                    <a:pt x="2" y="0"/>
                    <a:pt x="2" y="0"/>
                  </a:cubicBezTo>
                  <a:cubicBezTo>
                    <a:pt x="2" y="0"/>
                    <a:pt x="1" y="0"/>
                    <a:pt x="1" y="0"/>
                  </a:cubicBezTo>
                  <a:cubicBezTo>
                    <a:pt x="1" y="0"/>
                    <a:pt x="1" y="0"/>
                    <a:pt x="1" y="0"/>
                  </a:cubicBezTo>
                  <a:cubicBezTo>
                    <a:pt x="1" y="0"/>
                    <a:pt x="1" y="1"/>
                    <a:pt x="1" y="1"/>
                  </a:cubicBezTo>
                  <a:cubicBezTo>
                    <a:pt x="1" y="13"/>
                    <a:pt x="1" y="26"/>
                    <a:pt x="1" y="38"/>
                  </a:cubicBezTo>
                  <a:cubicBezTo>
                    <a:pt x="0" y="50"/>
                    <a:pt x="2" y="62"/>
                    <a:pt x="2" y="73"/>
                  </a:cubicBezTo>
                  <a:cubicBezTo>
                    <a:pt x="2" y="74"/>
                    <a:pt x="2" y="74"/>
                    <a:pt x="2" y="74"/>
                  </a:cubicBezTo>
                  <a:cubicBezTo>
                    <a:pt x="2" y="74"/>
                    <a:pt x="2" y="74"/>
                    <a:pt x="2" y="74"/>
                  </a:cubicBezTo>
                  <a:cubicBezTo>
                    <a:pt x="2" y="74"/>
                    <a:pt x="3" y="74"/>
                    <a:pt x="3" y="74"/>
                  </a:cubicBezTo>
                  <a:cubicBezTo>
                    <a:pt x="3" y="74"/>
                    <a:pt x="3" y="74"/>
                    <a:pt x="3" y="73"/>
                  </a:cubicBezTo>
                  <a:cubicBezTo>
                    <a:pt x="3" y="62"/>
                    <a:pt x="1" y="50"/>
                    <a:pt x="1" y="38"/>
                  </a:cubicBezTo>
                  <a:cubicBezTo>
                    <a:pt x="2" y="26"/>
                    <a:pt x="2" y="13"/>
                    <a:pt x="2" y="1"/>
                  </a:cubicBezTo>
                  <a:cubicBezTo>
                    <a:pt x="2" y="1"/>
                    <a:pt x="2" y="0"/>
                    <a:pt x="2" y="0"/>
                  </a:cubicBezTo>
                  <a:cubicBezTo>
                    <a:pt x="2" y="0"/>
                    <a:pt x="2" y="0"/>
                    <a:pt x="2" y="0"/>
                  </a:cubicBezTo>
                  <a:cubicBezTo>
                    <a:pt x="2" y="0"/>
                    <a:pt x="2" y="0"/>
                    <a:pt x="2"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7" name="îṩḻíḋê"/>
            <p:cNvSpPr/>
            <p:nvPr userDrawn="1">
              <p:custDataLst>
                <p:tags r:id="rId65"/>
              </p:custDataLst>
            </p:nvPr>
          </p:nvSpPr>
          <p:spPr bwMode="auto">
            <a:xfrm>
              <a:off x="11083256" y="2772678"/>
              <a:ext cx="114216" cy="265847"/>
            </a:xfrm>
            <a:custGeom>
              <a:avLst/>
              <a:gdLst>
                <a:gd name="T0" fmla="*/ 27 w 28"/>
                <a:gd name="T1" fmla="*/ 0 h 65"/>
                <a:gd name="T2" fmla="*/ 27 w 28"/>
                <a:gd name="T3" fmla="*/ 0 h 65"/>
                <a:gd name="T4" fmla="*/ 27 w 28"/>
                <a:gd name="T5" fmla="*/ 0 h 65"/>
                <a:gd name="T6" fmla="*/ 26 w 28"/>
                <a:gd name="T7" fmla="*/ 4 h 65"/>
                <a:gd name="T8" fmla="*/ 24 w 28"/>
                <a:gd name="T9" fmla="*/ 9 h 65"/>
                <a:gd name="T10" fmla="*/ 22 w 28"/>
                <a:gd name="T11" fmla="*/ 17 h 65"/>
                <a:gd name="T12" fmla="*/ 16 w 28"/>
                <a:gd name="T13" fmla="*/ 33 h 65"/>
                <a:gd name="T14" fmla="*/ 8 w 28"/>
                <a:gd name="T15" fmla="*/ 50 h 65"/>
                <a:gd name="T16" fmla="*/ 0 w 28"/>
                <a:gd name="T17" fmla="*/ 64 h 65"/>
                <a:gd name="T18" fmla="*/ 0 w 28"/>
                <a:gd name="T19" fmla="*/ 64 h 65"/>
                <a:gd name="T20" fmla="*/ 0 w 28"/>
                <a:gd name="T21" fmla="*/ 65 h 65"/>
                <a:gd name="T22" fmla="*/ 1 w 28"/>
                <a:gd name="T23" fmla="*/ 64 h 65"/>
                <a:gd name="T24" fmla="*/ 1 w 28"/>
                <a:gd name="T25" fmla="*/ 64 h 65"/>
                <a:gd name="T26" fmla="*/ 1 w 28"/>
                <a:gd name="T27" fmla="*/ 64 h 65"/>
                <a:gd name="T28" fmla="*/ 1 w 28"/>
                <a:gd name="T29" fmla="*/ 64 h 65"/>
                <a:gd name="T30" fmla="*/ 9 w 28"/>
                <a:gd name="T31" fmla="*/ 50 h 65"/>
                <a:gd name="T32" fmla="*/ 17 w 28"/>
                <a:gd name="T33" fmla="*/ 34 h 65"/>
                <a:gd name="T34" fmla="*/ 23 w 28"/>
                <a:gd name="T35" fmla="*/ 17 h 65"/>
                <a:gd name="T36" fmla="*/ 25 w 28"/>
                <a:gd name="T37" fmla="*/ 8 h 65"/>
                <a:gd name="T38" fmla="*/ 28 w 28"/>
                <a:gd name="T39" fmla="*/ 0 h 65"/>
                <a:gd name="T40" fmla="*/ 28 w 28"/>
                <a:gd name="T41" fmla="*/ 0 h 65"/>
                <a:gd name="T42" fmla="*/ 27 w 28"/>
                <a:gd name="T4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65">
                  <a:moveTo>
                    <a:pt x="27" y="0"/>
                  </a:moveTo>
                  <a:cubicBezTo>
                    <a:pt x="27" y="0"/>
                    <a:pt x="27" y="0"/>
                    <a:pt x="27" y="0"/>
                  </a:cubicBezTo>
                  <a:cubicBezTo>
                    <a:pt x="27" y="0"/>
                    <a:pt x="27" y="0"/>
                    <a:pt x="27" y="0"/>
                  </a:cubicBezTo>
                  <a:cubicBezTo>
                    <a:pt x="27" y="2"/>
                    <a:pt x="26" y="3"/>
                    <a:pt x="26" y="4"/>
                  </a:cubicBezTo>
                  <a:cubicBezTo>
                    <a:pt x="25" y="6"/>
                    <a:pt x="25" y="7"/>
                    <a:pt x="24" y="9"/>
                  </a:cubicBezTo>
                  <a:cubicBezTo>
                    <a:pt x="23" y="11"/>
                    <a:pt x="23" y="14"/>
                    <a:pt x="22" y="17"/>
                  </a:cubicBezTo>
                  <a:cubicBezTo>
                    <a:pt x="20" y="22"/>
                    <a:pt x="18" y="28"/>
                    <a:pt x="16" y="33"/>
                  </a:cubicBezTo>
                  <a:cubicBezTo>
                    <a:pt x="14" y="39"/>
                    <a:pt x="10" y="44"/>
                    <a:pt x="8" y="50"/>
                  </a:cubicBezTo>
                  <a:cubicBezTo>
                    <a:pt x="5" y="55"/>
                    <a:pt x="3" y="60"/>
                    <a:pt x="0" y="64"/>
                  </a:cubicBezTo>
                  <a:cubicBezTo>
                    <a:pt x="0" y="64"/>
                    <a:pt x="0" y="64"/>
                    <a:pt x="0" y="64"/>
                  </a:cubicBezTo>
                  <a:cubicBezTo>
                    <a:pt x="0" y="64"/>
                    <a:pt x="0" y="65"/>
                    <a:pt x="0" y="65"/>
                  </a:cubicBezTo>
                  <a:cubicBezTo>
                    <a:pt x="0" y="65"/>
                    <a:pt x="1" y="65"/>
                    <a:pt x="1" y="64"/>
                  </a:cubicBezTo>
                  <a:cubicBezTo>
                    <a:pt x="1" y="64"/>
                    <a:pt x="1" y="64"/>
                    <a:pt x="1" y="64"/>
                  </a:cubicBezTo>
                  <a:cubicBezTo>
                    <a:pt x="1" y="64"/>
                    <a:pt x="1" y="64"/>
                    <a:pt x="1" y="64"/>
                  </a:cubicBezTo>
                  <a:cubicBezTo>
                    <a:pt x="1" y="64"/>
                    <a:pt x="1" y="64"/>
                    <a:pt x="1" y="64"/>
                  </a:cubicBezTo>
                  <a:cubicBezTo>
                    <a:pt x="4" y="59"/>
                    <a:pt x="6" y="54"/>
                    <a:pt x="9" y="50"/>
                  </a:cubicBezTo>
                  <a:cubicBezTo>
                    <a:pt x="11" y="44"/>
                    <a:pt x="14" y="39"/>
                    <a:pt x="17" y="34"/>
                  </a:cubicBezTo>
                  <a:cubicBezTo>
                    <a:pt x="19" y="28"/>
                    <a:pt x="21" y="22"/>
                    <a:pt x="23" y="17"/>
                  </a:cubicBezTo>
                  <a:cubicBezTo>
                    <a:pt x="24" y="14"/>
                    <a:pt x="25" y="11"/>
                    <a:pt x="25" y="8"/>
                  </a:cubicBezTo>
                  <a:cubicBezTo>
                    <a:pt x="26" y="5"/>
                    <a:pt x="27" y="3"/>
                    <a:pt x="28" y="0"/>
                  </a:cubicBezTo>
                  <a:cubicBezTo>
                    <a:pt x="28" y="0"/>
                    <a:pt x="28" y="0"/>
                    <a:pt x="28" y="0"/>
                  </a:cubicBezTo>
                  <a:cubicBezTo>
                    <a:pt x="28" y="0"/>
                    <a:pt x="27" y="0"/>
                    <a:pt x="27"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8" name="ísḻíḋe"/>
            <p:cNvSpPr/>
            <p:nvPr userDrawn="1">
              <p:custDataLst>
                <p:tags r:id="rId66"/>
              </p:custDataLst>
            </p:nvPr>
          </p:nvSpPr>
          <p:spPr bwMode="auto">
            <a:xfrm>
              <a:off x="10972980" y="3046403"/>
              <a:ext cx="11816" cy="68925"/>
            </a:xfrm>
            <a:custGeom>
              <a:avLst/>
              <a:gdLst>
                <a:gd name="T0" fmla="*/ 0 w 3"/>
                <a:gd name="T1" fmla="*/ 0 h 17"/>
                <a:gd name="T2" fmla="*/ 0 w 3"/>
                <a:gd name="T3" fmla="*/ 1 h 17"/>
                <a:gd name="T4" fmla="*/ 0 w 3"/>
                <a:gd name="T5" fmla="*/ 1 h 17"/>
                <a:gd name="T6" fmla="*/ 1 w 3"/>
                <a:gd name="T7" fmla="*/ 5 h 17"/>
                <a:gd name="T8" fmla="*/ 2 w 3"/>
                <a:gd name="T9" fmla="*/ 10 h 17"/>
                <a:gd name="T10" fmla="*/ 2 w 3"/>
                <a:gd name="T11" fmla="*/ 17 h 17"/>
                <a:gd name="T12" fmla="*/ 3 w 3"/>
                <a:gd name="T13" fmla="*/ 17 h 17"/>
                <a:gd name="T14" fmla="*/ 3 w 3"/>
                <a:gd name="T15" fmla="*/ 11 h 17"/>
                <a:gd name="T16" fmla="*/ 2 w 3"/>
                <a:gd name="T17" fmla="*/ 6 h 17"/>
                <a:gd name="T18" fmla="*/ 1 w 3"/>
                <a:gd name="T19" fmla="*/ 1 h 17"/>
                <a:gd name="T20" fmla="*/ 1 w 3"/>
                <a:gd name="T21" fmla="*/ 1 h 17"/>
                <a:gd name="T22" fmla="*/ 0 w 3"/>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7">
                  <a:moveTo>
                    <a:pt x="0" y="0"/>
                  </a:moveTo>
                  <a:cubicBezTo>
                    <a:pt x="0" y="0"/>
                    <a:pt x="0" y="0"/>
                    <a:pt x="0" y="1"/>
                  </a:cubicBezTo>
                  <a:cubicBezTo>
                    <a:pt x="0" y="1"/>
                    <a:pt x="0" y="1"/>
                    <a:pt x="0" y="1"/>
                  </a:cubicBezTo>
                  <a:cubicBezTo>
                    <a:pt x="0" y="2"/>
                    <a:pt x="0" y="3"/>
                    <a:pt x="1" y="5"/>
                  </a:cubicBezTo>
                  <a:cubicBezTo>
                    <a:pt x="1" y="6"/>
                    <a:pt x="1" y="8"/>
                    <a:pt x="2" y="10"/>
                  </a:cubicBezTo>
                  <a:cubicBezTo>
                    <a:pt x="2" y="12"/>
                    <a:pt x="2" y="15"/>
                    <a:pt x="2" y="17"/>
                  </a:cubicBezTo>
                  <a:cubicBezTo>
                    <a:pt x="2" y="17"/>
                    <a:pt x="3" y="17"/>
                    <a:pt x="3" y="17"/>
                  </a:cubicBezTo>
                  <a:cubicBezTo>
                    <a:pt x="3" y="15"/>
                    <a:pt x="3" y="13"/>
                    <a:pt x="3" y="11"/>
                  </a:cubicBezTo>
                  <a:cubicBezTo>
                    <a:pt x="2" y="9"/>
                    <a:pt x="2" y="7"/>
                    <a:pt x="2" y="6"/>
                  </a:cubicBezTo>
                  <a:cubicBezTo>
                    <a:pt x="1" y="4"/>
                    <a:pt x="1" y="2"/>
                    <a:pt x="1" y="1"/>
                  </a:cubicBezTo>
                  <a:cubicBezTo>
                    <a:pt x="1" y="1"/>
                    <a:pt x="1" y="1"/>
                    <a:pt x="1" y="1"/>
                  </a:cubicBezTo>
                  <a:cubicBezTo>
                    <a:pt x="1" y="0"/>
                    <a:pt x="0" y="0"/>
                    <a:pt x="0"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9" name="ï$ľiḑe"/>
            <p:cNvSpPr/>
            <p:nvPr userDrawn="1">
              <p:custDataLst>
                <p:tags r:id="rId67"/>
              </p:custDataLst>
            </p:nvPr>
          </p:nvSpPr>
          <p:spPr bwMode="auto">
            <a:xfrm flipH="1">
              <a:off x="11034025" y="3042464"/>
              <a:ext cx="0" cy="72862"/>
            </a:xfrm>
            <a:custGeom>
              <a:avLst/>
              <a:gdLst>
                <a:gd name="T0" fmla="*/ 0 h 18"/>
                <a:gd name="T1" fmla="*/ 0 h 18"/>
                <a:gd name="T2" fmla="*/ 1 h 18"/>
                <a:gd name="T3" fmla="*/ 12 h 18"/>
                <a:gd name="T4" fmla="*/ 16 h 18"/>
                <a:gd name="T5" fmla="*/ 18 h 18"/>
                <a:gd name="T6" fmla="*/ 18 h 18"/>
                <a:gd name="T7" fmla="*/ 17 h 18"/>
                <a:gd name="T8" fmla="*/ 13 h 18"/>
                <a:gd name="T9" fmla="*/ 1 h 18"/>
                <a:gd name="T10" fmla="*/ 0 h 18"/>
                <a:gd name="T11" fmla="*/ 0 h 18"/>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Lst>
              <a:rect l="0" t="0" r="r" b="b"/>
              <a:pathLst>
                <a:path h="18">
                  <a:moveTo>
                    <a:pt x="0" y="0"/>
                  </a:moveTo>
                  <a:cubicBezTo>
                    <a:pt x="0" y="0"/>
                    <a:pt x="0" y="0"/>
                    <a:pt x="0" y="0"/>
                  </a:cubicBezTo>
                  <a:cubicBezTo>
                    <a:pt x="0" y="0"/>
                    <a:pt x="0" y="0"/>
                    <a:pt x="0" y="1"/>
                  </a:cubicBezTo>
                  <a:cubicBezTo>
                    <a:pt x="0" y="4"/>
                    <a:pt x="0" y="8"/>
                    <a:pt x="0" y="12"/>
                  </a:cubicBezTo>
                  <a:cubicBezTo>
                    <a:pt x="0" y="13"/>
                    <a:pt x="0" y="15"/>
                    <a:pt x="0" y="16"/>
                  </a:cubicBezTo>
                  <a:cubicBezTo>
                    <a:pt x="0" y="16"/>
                    <a:pt x="0" y="18"/>
                    <a:pt x="0" y="18"/>
                  </a:cubicBezTo>
                  <a:cubicBezTo>
                    <a:pt x="0" y="18"/>
                    <a:pt x="0" y="18"/>
                    <a:pt x="0" y="18"/>
                  </a:cubicBezTo>
                  <a:cubicBezTo>
                    <a:pt x="0" y="18"/>
                    <a:pt x="0" y="18"/>
                    <a:pt x="0" y="17"/>
                  </a:cubicBezTo>
                  <a:cubicBezTo>
                    <a:pt x="0" y="16"/>
                    <a:pt x="0" y="14"/>
                    <a:pt x="0" y="13"/>
                  </a:cubicBezTo>
                  <a:cubicBezTo>
                    <a:pt x="0" y="9"/>
                    <a:pt x="0" y="5"/>
                    <a:pt x="0" y="1"/>
                  </a:cubicBezTo>
                  <a:cubicBezTo>
                    <a:pt x="0" y="1"/>
                    <a:pt x="0" y="0"/>
                    <a:pt x="0" y="0"/>
                  </a:cubicBezTo>
                  <a:cubicBezTo>
                    <a:pt x="0" y="0"/>
                    <a:pt x="0" y="0"/>
                    <a:pt x="0"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0" name="isľiḓê"/>
            <p:cNvSpPr/>
            <p:nvPr userDrawn="1">
              <p:custDataLst>
                <p:tags r:id="rId68"/>
              </p:custDataLst>
            </p:nvPr>
          </p:nvSpPr>
          <p:spPr bwMode="auto">
            <a:xfrm>
              <a:off x="11057656" y="3046403"/>
              <a:ext cx="25601" cy="78769"/>
            </a:xfrm>
            <a:custGeom>
              <a:avLst/>
              <a:gdLst>
                <a:gd name="T0" fmla="*/ 6 w 6"/>
                <a:gd name="T1" fmla="*/ 0 h 19"/>
                <a:gd name="T2" fmla="*/ 6 w 6"/>
                <a:gd name="T3" fmla="*/ 0 h 19"/>
                <a:gd name="T4" fmla="*/ 5 w 6"/>
                <a:gd name="T5" fmla="*/ 1 h 19"/>
                <a:gd name="T6" fmla="*/ 0 w 6"/>
                <a:gd name="T7" fmla="*/ 19 h 19"/>
                <a:gd name="T8" fmla="*/ 1 w 6"/>
                <a:gd name="T9" fmla="*/ 19 h 19"/>
                <a:gd name="T10" fmla="*/ 6 w 6"/>
                <a:gd name="T11" fmla="*/ 1 h 19"/>
                <a:gd name="T12" fmla="*/ 6 w 6"/>
                <a:gd name="T13" fmla="*/ 1 h 19"/>
                <a:gd name="T14" fmla="*/ 6 w 6"/>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9">
                  <a:moveTo>
                    <a:pt x="6" y="0"/>
                  </a:moveTo>
                  <a:cubicBezTo>
                    <a:pt x="6" y="0"/>
                    <a:pt x="6" y="0"/>
                    <a:pt x="6" y="0"/>
                  </a:cubicBezTo>
                  <a:cubicBezTo>
                    <a:pt x="6" y="0"/>
                    <a:pt x="5" y="0"/>
                    <a:pt x="5" y="1"/>
                  </a:cubicBezTo>
                  <a:cubicBezTo>
                    <a:pt x="1" y="6"/>
                    <a:pt x="1" y="13"/>
                    <a:pt x="0" y="19"/>
                  </a:cubicBezTo>
                  <a:cubicBezTo>
                    <a:pt x="0" y="19"/>
                    <a:pt x="1" y="19"/>
                    <a:pt x="1" y="19"/>
                  </a:cubicBezTo>
                  <a:cubicBezTo>
                    <a:pt x="2" y="13"/>
                    <a:pt x="2" y="6"/>
                    <a:pt x="6" y="1"/>
                  </a:cubicBezTo>
                  <a:cubicBezTo>
                    <a:pt x="6" y="1"/>
                    <a:pt x="6" y="1"/>
                    <a:pt x="6" y="1"/>
                  </a:cubicBezTo>
                  <a:cubicBezTo>
                    <a:pt x="6" y="0"/>
                    <a:pt x="6" y="0"/>
                    <a:pt x="6"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1" name="iślídê"/>
            <p:cNvSpPr/>
            <p:nvPr userDrawn="1">
              <p:custDataLst>
                <p:tags r:id="rId69"/>
              </p:custDataLst>
            </p:nvPr>
          </p:nvSpPr>
          <p:spPr bwMode="auto">
            <a:xfrm>
              <a:off x="10951318" y="3115325"/>
              <a:ext cx="124062" cy="37416"/>
            </a:xfrm>
            <a:custGeom>
              <a:avLst/>
              <a:gdLst>
                <a:gd name="T0" fmla="*/ 11 w 30"/>
                <a:gd name="T1" fmla="*/ 0 h 9"/>
                <a:gd name="T2" fmla="*/ 8 w 30"/>
                <a:gd name="T3" fmla="*/ 0 h 9"/>
                <a:gd name="T4" fmla="*/ 7 w 30"/>
                <a:gd name="T5" fmla="*/ 0 h 9"/>
                <a:gd name="T6" fmla="*/ 0 w 30"/>
                <a:gd name="T7" fmla="*/ 3 h 9"/>
                <a:gd name="T8" fmla="*/ 0 w 30"/>
                <a:gd name="T9" fmla="*/ 3 h 9"/>
                <a:gd name="T10" fmla="*/ 0 w 30"/>
                <a:gd name="T11" fmla="*/ 3 h 9"/>
                <a:gd name="T12" fmla="*/ 0 w 30"/>
                <a:gd name="T13" fmla="*/ 4 h 9"/>
                <a:gd name="T14" fmla="*/ 8 w 30"/>
                <a:gd name="T15" fmla="*/ 9 h 9"/>
                <a:gd name="T16" fmla="*/ 9 w 30"/>
                <a:gd name="T17" fmla="*/ 9 h 9"/>
                <a:gd name="T18" fmla="*/ 14 w 30"/>
                <a:gd name="T19" fmla="*/ 9 h 9"/>
                <a:gd name="T20" fmla="*/ 16 w 30"/>
                <a:gd name="T21" fmla="*/ 9 h 9"/>
                <a:gd name="T22" fmla="*/ 18 w 30"/>
                <a:gd name="T23" fmla="*/ 9 h 9"/>
                <a:gd name="T24" fmla="*/ 19 w 30"/>
                <a:gd name="T25" fmla="*/ 9 h 9"/>
                <a:gd name="T26" fmla="*/ 29 w 30"/>
                <a:gd name="T27" fmla="*/ 5 h 9"/>
                <a:gd name="T28" fmla="*/ 30 w 30"/>
                <a:gd name="T29" fmla="*/ 4 h 9"/>
                <a:gd name="T30" fmla="*/ 30 w 30"/>
                <a:gd name="T31" fmla="*/ 3 h 9"/>
                <a:gd name="T32" fmla="*/ 30 w 30"/>
                <a:gd name="T33" fmla="*/ 3 h 9"/>
                <a:gd name="T34" fmla="*/ 27 w 30"/>
                <a:gd name="T35" fmla="*/ 2 h 9"/>
                <a:gd name="T36" fmla="*/ 26 w 30"/>
                <a:gd name="T37" fmla="*/ 2 h 9"/>
                <a:gd name="T38" fmla="*/ 23 w 30"/>
                <a:gd name="T39" fmla="*/ 1 h 9"/>
                <a:gd name="T40" fmla="*/ 20 w 30"/>
                <a:gd name="T41" fmla="*/ 0 h 9"/>
                <a:gd name="T42" fmla="*/ 20 w 30"/>
                <a:gd name="T43" fmla="*/ 0 h 9"/>
                <a:gd name="T44" fmla="*/ 14 w 30"/>
                <a:gd name="T45" fmla="*/ 0 h 9"/>
                <a:gd name="T46" fmla="*/ 11 w 30"/>
                <a:gd name="T4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9">
                  <a:moveTo>
                    <a:pt x="11" y="0"/>
                  </a:moveTo>
                  <a:cubicBezTo>
                    <a:pt x="10" y="0"/>
                    <a:pt x="9" y="0"/>
                    <a:pt x="8" y="0"/>
                  </a:cubicBezTo>
                  <a:cubicBezTo>
                    <a:pt x="8" y="0"/>
                    <a:pt x="7" y="0"/>
                    <a:pt x="7" y="0"/>
                  </a:cubicBezTo>
                  <a:cubicBezTo>
                    <a:pt x="2" y="1"/>
                    <a:pt x="1" y="2"/>
                    <a:pt x="0" y="3"/>
                  </a:cubicBezTo>
                  <a:cubicBezTo>
                    <a:pt x="0" y="3"/>
                    <a:pt x="0" y="3"/>
                    <a:pt x="0" y="3"/>
                  </a:cubicBezTo>
                  <a:cubicBezTo>
                    <a:pt x="0" y="3"/>
                    <a:pt x="0" y="3"/>
                    <a:pt x="0" y="3"/>
                  </a:cubicBezTo>
                  <a:cubicBezTo>
                    <a:pt x="0" y="3"/>
                    <a:pt x="0" y="3"/>
                    <a:pt x="0" y="4"/>
                  </a:cubicBezTo>
                  <a:cubicBezTo>
                    <a:pt x="1" y="5"/>
                    <a:pt x="3" y="7"/>
                    <a:pt x="8" y="9"/>
                  </a:cubicBezTo>
                  <a:cubicBezTo>
                    <a:pt x="8" y="9"/>
                    <a:pt x="9" y="9"/>
                    <a:pt x="9" y="9"/>
                  </a:cubicBezTo>
                  <a:cubicBezTo>
                    <a:pt x="10" y="9"/>
                    <a:pt x="12" y="9"/>
                    <a:pt x="14" y="9"/>
                  </a:cubicBezTo>
                  <a:cubicBezTo>
                    <a:pt x="15" y="9"/>
                    <a:pt x="15" y="9"/>
                    <a:pt x="16" y="9"/>
                  </a:cubicBezTo>
                  <a:cubicBezTo>
                    <a:pt x="17" y="9"/>
                    <a:pt x="17" y="9"/>
                    <a:pt x="18" y="9"/>
                  </a:cubicBezTo>
                  <a:cubicBezTo>
                    <a:pt x="18" y="9"/>
                    <a:pt x="19" y="9"/>
                    <a:pt x="19" y="9"/>
                  </a:cubicBezTo>
                  <a:cubicBezTo>
                    <a:pt x="25" y="9"/>
                    <a:pt x="28" y="6"/>
                    <a:pt x="29" y="5"/>
                  </a:cubicBezTo>
                  <a:cubicBezTo>
                    <a:pt x="30" y="4"/>
                    <a:pt x="30" y="4"/>
                    <a:pt x="30" y="4"/>
                  </a:cubicBezTo>
                  <a:cubicBezTo>
                    <a:pt x="30" y="4"/>
                    <a:pt x="30" y="4"/>
                    <a:pt x="30" y="3"/>
                  </a:cubicBezTo>
                  <a:cubicBezTo>
                    <a:pt x="30" y="3"/>
                    <a:pt x="30" y="3"/>
                    <a:pt x="30" y="3"/>
                  </a:cubicBezTo>
                  <a:cubicBezTo>
                    <a:pt x="29" y="3"/>
                    <a:pt x="28" y="2"/>
                    <a:pt x="27" y="2"/>
                  </a:cubicBezTo>
                  <a:cubicBezTo>
                    <a:pt x="27" y="2"/>
                    <a:pt x="26" y="2"/>
                    <a:pt x="26" y="2"/>
                  </a:cubicBezTo>
                  <a:cubicBezTo>
                    <a:pt x="25" y="1"/>
                    <a:pt x="24" y="1"/>
                    <a:pt x="23" y="1"/>
                  </a:cubicBezTo>
                  <a:cubicBezTo>
                    <a:pt x="22" y="1"/>
                    <a:pt x="21" y="1"/>
                    <a:pt x="20" y="0"/>
                  </a:cubicBezTo>
                  <a:cubicBezTo>
                    <a:pt x="20" y="0"/>
                    <a:pt x="20" y="0"/>
                    <a:pt x="20" y="0"/>
                  </a:cubicBezTo>
                  <a:cubicBezTo>
                    <a:pt x="18" y="0"/>
                    <a:pt x="16" y="0"/>
                    <a:pt x="14" y="0"/>
                  </a:cubicBezTo>
                  <a:cubicBezTo>
                    <a:pt x="13" y="0"/>
                    <a:pt x="12" y="0"/>
                    <a:pt x="11" y="0"/>
                  </a:cubicBezTo>
                </a:path>
              </a:pathLst>
            </a:custGeom>
            <a:solidFill>
              <a:srgbClr val="8787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2" name="íSlïḍè"/>
            <p:cNvSpPr/>
            <p:nvPr userDrawn="1">
              <p:custDataLst>
                <p:tags r:id="rId70"/>
              </p:custDataLst>
            </p:nvPr>
          </p:nvSpPr>
          <p:spPr bwMode="auto">
            <a:xfrm>
              <a:off x="10915872" y="3251202"/>
              <a:ext cx="208739" cy="171324"/>
            </a:xfrm>
            <a:custGeom>
              <a:avLst/>
              <a:gdLst>
                <a:gd name="T0" fmla="*/ 106 w 106"/>
                <a:gd name="T1" fmla="*/ 0 h 87"/>
                <a:gd name="T2" fmla="*/ 106 w 106"/>
                <a:gd name="T3" fmla="*/ 2 h 87"/>
                <a:gd name="T4" fmla="*/ 60 w 106"/>
                <a:gd name="T5" fmla="*/ 2 h 87"/>
                <a:gd name="T6" fmla="*/ 60 w 106"/>
                <a:gd name="T7" fmla="*/ 12 h 87"/>
                <a:gd name="T8" fmla="*/ 58 w 106"/>
                <a:gd name="T9" fmla="*/ 8 h 87"/>
                <a:gd name="T10" fmla="*/ 56 w 106"/>
                <a:gd name="T11" fmla="*/ 12 h 87"/>
                <a:gd name="T12" fmla="*/ 54 w 106"/>
                <a:gd name="T13" fmla="*/ 8 h 87"/>
                <a:gd name="T14" fmla="*/ 52 w 106"/>
                <a:gd name="T15" fmla="*/ 12 h 87"/>
                <a:gd name="T16" fmla="*/ 50 w 106"/>
                <a:gd name="T17" fmla="*/ 8 h 87"/>
                <a:gd name="T18" fmla="*/ 48 w 106"/>
                <a:gd name="T19" fmla="*/ 12 h 87"/>
                <a:gd name="T20" fmla="*/ 45 w 106"/>
                <a:gd name="T21" fmla="*/ 8 h 87"/>
                <a:gd name="T22" fmla="*/ 43 w 106"/>
                <a:gd name="T23" fmla="*/ 12 h 87"/>
                <a:gd name="T24" fmla="*/ 43 w 106"/>
                <a:gd name="T25" fmla="*/ 2 h 87"/>
                <a:gd name="T26" fmla="*/ 0 w 106"/>
                <a:gd name="T27" fmla="*/ 2 h 87"/>
                <a:gd name="T28" fmla="*/ 0 w 106"/>
                <a:gd name="T29" fmla="*/ 87 h 87"/>
                <a:gd name="T30" fmla="*/ 106 w 106"/>
                <a:gd name="T31" fmla="*/ 87 h 87"/>
                <a:gd name="T32" fmla="*/ 106 w 106"/>
                <a:gd name="T33" fmla="*/ 0 h 87"/>
                <a:gd name="T34" fmla="*/ 106 w 106"/>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87">
                  <a:moveTo>
                    <a:pt x="106" y="0"/>
                  </a:moveTo>
                  <a:lnTo>
                    <a:pt x="106" y="2"/>
                  </a:lnTo>
                  <a:lnTo>
                    <a:pt x="60" y="2"/>
                  </a:lnTo>
                  <a:lnTo>
                    <a:pt x="60" y="12"/>
                  </a:lnTo>
                  <a:lnTo>
                    <a:pt x="58" y="8"/>
                  </a:lnTo>
                  <a:lnTo>
                    <a:pt x="56" y="12"/>
                  </a:lnTo>
                  <a:lnTo>
                    <a:pt x="54" y="8"/>
                  </a:lnTo>
                  <a:lnTo>
                    <a:pt x="52" y="12"/>
                  </a:lnTo>
                  <a:lnTo>
                    <a:pt x="50" y="8"/>
                  </a:lnTo>
                  <a:lnTo>
                    <a:pt x="48" y="12"/>
                  </a:lnTo>
                  <a:lnTo>
                    <a:pt x="45" y="8"/>
                  </a:lnTo>
                  <a:lnTo>
                    <a:pt x="43" y="12"/>
                  </a:lnTo>
                  <a:lnTo>
                    <a:pt x="43" y="2"/>
                  </a:lnTo>
                  <a:lnTo>
                    <a:pt x="0" y="2"/>
                  </a:lnTo>
                  <a:lnTo>
                    <a:pt x="0" y="87"/>
                  </a:lnTo>
                  <a:lnTo>
                    <a:pt x="106" y="87"/>
                  </a:lnTo>
                  <a:lnTo>
                    <a:pt x="106" y="0"/>
                  </a:lnTo>
                  <a:lnTo>
                    <a:pt x="106" y="0"/>
                  </a:lnTo>
                  <a:close/>
                </a:path>
              </a:pathLst>
            </a:custGeom>
            <a:solidFill>
              <a:srgbClr val="FFCD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3" name="ïṩḻîḑé"/>
            <p:cNvSpPr/>
            <p:nvPr userDrawn="1">
              <p:custDataLst>
                <p:tags r:id="rId71"/>
              </p:custDataLst>
            </p:nvPr>
          </p:nvSpPr>
          <p:spPr bwMode="auto">
            <a:xfrm>
              <a:off x="10915872" y="3251202"/>
              <a:ext cx="208739" cy="171324"/>
            </a:xfrm>
            <a:custGeom>
              <a:avLst/>
              <a:gdLst>
                <a:gd name="T0" fmla="*/ 106 w 106"/>
                <a:gd name="T1" fmla="*/ 0 h 87"/>
                <a:gd name="T2" fmla="*/ 106 w 106"/>
                <a:gd name="T3" fmla="*/ 2 h 87"/>
                <a:gd name="T4" fmla="*/ 60 w 106"/>
                <a:gd name="T5" fmla="*/ 2 h 87"/>
                <a:gd name="T6" fmla="*/ 60 w 106"/>
                <a:gd name="T7" fmla="*/ 12 h 87"/>
                <a:gd name="T8" fmla="*/ 58 w 106"/>
                <a:gd name="T9" fmla="*/ 8 h 87"/>
                <a:gd name="T10" fmla="*/ 56 w 106"/>
                <a:gd name="T11" fmla="*/ 12 h 87"/>
                <a:gd name="T12" fmla="*/ 54 w 106"/>
                <a:gd name="T13" fmla="*/ 8 h 87"/>
                <a:gd name="T14" fmla="*/ 52 w 106"/>
                <a:gd name="T15" fmla="*/ 12 h 87"/>
                <a:gd name="T16" fmla="*/ 50 w 106"/>
                <a:gd name="T17" fmla="*/ 8 h 87"/>
                <a:gd name="T18" fmla="*/ 48 w 106"/>
                <a:gd name="T19" fmla="*/ 12 h 87"/>
                <a:gd name="T20" fmla="*/ 45 w 106"/>
                <a:gd name="T21" fmla="*/ 8 h 87"/>
                <a:gd name="T22" fmla="*/ 43 w 106"/>
                <a:gd name="T23" fmla="*/ 12 h 87"/>
                <a:gd name="T24" fmla="*/ 43 w 106"/>
                <a:gd name="T25" fmla="*/ 2 h 87"/>
                <a:gd name="T26" fmla="*/ 0 w 106"/>
                <a:gd name="T27" fmla="*/ 2 h 87"/>
                <a:gd name="T28" fmla="*/ 0 w 106"/>
                <a:gd name="T29" fmla="*/ 87 h 87"/>
                <a:gd name="T30" fmla="*/ 106 w 106"/>
                <a:gd name="T31" fmla="*/ 87 h 87"/>
                <a:gd name="T32" fmla="*/ 106 w 106"/>
                <a:gd name="T33" fmla="*/ 0 h 87"/>
                <a:gd name="T34" fmla="*/ 106 w 106"/>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87">
                  <a:moveTo>
                    <a:pt x="106" y="0"/>
                  </a:moveTo>
                  <a:lnTo>
                    <a:pt x="106" y="2"/>
                  </a:lnTo>
                  <a:lnTo>
                    <a:pt x="60" y="2"/>
                  </a:lnTo>
                  <a:lnTo>
                    <a:pt x="60" y="12"/>
                  </a:lnTo>
                  <a:lnTo>
                    <a:pt x="58" y="8"/>
                  </a:lnTo>
                  <a:lnTo>
                    <a:pt x="56" y="12"/>
                  </a:lnTo>
                  <a:lnTo>
                    <a:pt x="54" y="8"/>
                  </a:lnTo>
                  <a:lnTo>
                    <a:pt x="52" y="12"/>
                  </a:lnTo>
                  <a:lnTo>
                    <a:pt x="50" y="8"/>
                  </a:lnTo>
                  <a:lnTo>
                    <a:pt x="48" y="12"/>
                  </a:lnTo>
                  <a:lnTo>
                    <a:pt x="45" y="8"/>
                  </a:lnTo>
                  <a:lnTo>
                    <a:pt x="43" y="12"/>
                  </a:lnTo>
                  <a:lnTo>
                    <a:pt x="43" y="2"/>
                  </a:lnTo>
                  <a:lnTo>
                    <a:pt x="0" y="2"/>
                  </a:lnTo>
                  <a:lnTo>
                    <a:pt x="0" y="87"/>
                  </a:lnTo>
                  <a:lnTo>
                    <a:pt x="106" y="87"/>
                  </a:lnTo>
                  <a:lnTo>
                    <a:pt x="106" y="0"/>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4" name="ïş1iḋè"/>
            <p:cNvSpPr/>
            <p:nvPr userDrawn="1">
              <p:custDataLst>
                <p:tags r:id="rId72"/>
              </p:custDataLst>
            </p:nvPr>
          </p:nvSpPr>
          <p:spPr bwMode="auto">
            <a:xfrm>
              <a:off x="10915872" y="3251202"/>
              <a:ext cx="208739" cy="3939"/>
            </a:xfrm>
            <a:custGeom>
              <a:avLst/>
              <a:gdLst>
                <a:gd name="T0" fmla="*/ 60 w 106"/>
                <a:gd name="T1" fmla="*/ 0 h 2"/>
                <a:gd name="T2" fmla="*/ 60 w 106"/>
                <a:gd name="T3" fmla="*/ 2 h 2"/>
                <a:gd name="T4" fmla="*/ 106 w 106"/>
                <a:gd name="T5" fmla="*/ 2 h 2"/>
                <a:gd name="T6" fmla="*/ 106 w 106"/>
                <a:gd name="T7" fmla="*/ 0 h 2"/>
                <a:gd name="T8" fmla="*/ 60 w 106"/>
                <a:gd name="T9" fmla="*/ 0 h 2"/>
                <a:gd name="T10" fmla="*/ 0 w 106"/>
                <a:gd name="T11" fmla="*/ 0 h 2"/>
                <a:gd name="T12" fmla="*/ 0 w 106"/>
                <a:gd name="T13" fmla="*/ 2 h 2"/>
                <a:gd name="T14" fmla="*/ 43 w 106"/>
                <a:gd name="T15" fmla="*/ 2 h 2"/>
                <a:gd name="T16" fmla="*/ 43 w 106"/>
                <a:gd name="T17" fmla="*/ 0 h 2"/>
                <a:gd name="T18" fmla="*/ 0 w 106"/>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2">
                  <a:moveTo>
                    <a:pt x="60" y="0"/>
                  </a:moveTo>
                  <a:lnTo>
                    <a:pt x="60" y="2"/>
                  </a:lnTo>
                  <a:lnTo>
                    <a:pt x="106" y="2"/>
                  </a:lnTo>
                  <a:lnTo>
                    <a:pt x="106" y="0"/>
                  </a:lnTo>
                  <a:lnTo>
                    <a:pt x="60" y="0"/>
                  </a:lnTo>
                  <a:close/>
                  <a:moveTo>
                    <a:pt x="0" y="0"/>
                  </a:moveTo>
                  <a:lnTo>
                    <a:pt x="0" y="2"/>
                  </a:lnTo>
                  <a:lnTo>
                    <a:pt x="43" y="2"/>
                  </a:lnTo>
                  <a:lnTo>
                    <a:pt x="43" y="0"/>
                  </a:lnTo>
                  <a:lnTo>
                    <a:pt x="0" y="0"/>
                  </a:lnTo>
                  <a:close/>
                </a:path>
              </a:pathLst>
            </a:custGeom>
            <a:solidFill>
              <a:srgbClr val="BF9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5" name="îş1íḑè"/>
            <p:cNvSpPr/>
            <p:nvPr userDrawn="1">
              <p:custDataLst>
                <p:tags r:id="rId73"/>
              </p:custDataLst>
            </p:nvPr>
          </p:nvSpPr>
          <p:spPr bwMode="auto">
            <a:xfrm>
              <a:off x="10915872" y="3251202"/>
              <a:ext cx="208739" cy="3939"/>
            </a:xfrm>
            <a:custGeom>
              <a:avLst/>
              <a:gdLst>
                <a:gd name="T0" fmla="*/ 60 w 106"/>
                <a:gd name="T1" fmla="*/ 0 h 2"/>
                <a:gd name="T2" fmla="*/ 60 w 106"/>
                <a:gd name="T3" fmla="*/ 2 h 2"/>
                <a:gd name="T4" fmla="*/ 106 w 106"/>
                <a:gd name="T5" fmla="*/ 2 h 2"/>
                <a:gd name="T6" fmla="*/ 106 w 106"/>
                <a:gd name="T7" fmla="*/ 0 h 2"/>
                <a:gd name="T8" fmla="*/ 60 w 106"/>
                <a:gd name="T9" fmla="*/ 0 h 2"/>
                <a:gd name="T10" fmla="*/ 0 w 106"/>
                <a:gd name="T11" fmla="*/ 0 h 2"/>
                <a:gd name="T12" fmla="*/ 0 w 106"/>
                <a:gd name="T13" fmla="*/ 2 h 2"/>
                <a:gd name="T14" fmla="*/ 43 w 106"/>
                <a:gd name="T15" fmla="*/ 2 h 2"/>
                <a:gd name="T16" fmla="*/ 43 w 106"/>
                <a:gd name="T17" fmla="*/ 0 h 2"/>
                <a:gd name="T18" fmla="*/ 0 w 106"/>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2">
                  <a:moveTo>
                    <a:pt x="60" y="0"/>
                  </a:moveTo>
                  <a:lnTo>
                    <a:pt x="60" y="2"/>
                  </a:lnTo>
                  <a:lnTo>
                    <a:pt x="106" y="2"/>
                  </a:lnTo>
                  <a:lnTo>
                    <a:pt x="106" y="0"/>
                  </a:lnTo>
                  <a:lnTo>
                    <a:pt x="60" y="0"/>
                  </a:lnTo>
                  <a:moveTo>
                    <a:pt x="0" y="0"/>
                  </a:moveTo>
                  <a:lnTo>
                    <a:pt x="0" y="2"/>
                  </a:lnTo>
                  <a:lnTo>
                    <a:pt x="43" y="2"/>
                  </a:lnTo>
                  <a:lnTo>
                    <a:pt x="4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6" name="îṥļïdê"/>
            <p:cNvSpPr/>
            <p:nvPr userDrawn="1">
              <p:custDataLst>
                <p:tags r:id="rId74"/>
              </p:custDataLst>
            </p:nvPr>
          </p:nvSpPr>
          <p:spPr bwMode="auto">
            <a:xfrm>
              <a:off x="10911933" y="3213787"/>
              <a:ext cx="216616" cy="37416"/>
            </a:xfrm>
            <a:custGeom>
              <a:avLst/>
              <a:gdLst>
                <a:gd name="T0" fmla="*/ 50 w 110"/>
                <a:gd name="T1" fmla="*/ 0 h 19"/>
                <a:gd name="T2" fmla="*/ 62 w 110"/>
                <a:gd name="T3" fmla="*/ 0 h 19"/>
                <a:gd name="T4" fmla="*/ 62 w 110"/>
                <a:gd name="T5" fmla="*/ 19 h 19"/>
                <a:gd name="T6" fmla="*/ 108 w 110"/>
                <a:gd name="T7" fmla="*/ 19 h 19"/>
                <a:gd name="T8" fmla="*/ 108 w 110"/>
                <a:gd name="T9" fmla="*/ 19 h 19"/>
                <a:gd name="T10" fmla="*/ 110 w 110"/>
                <a:gd name="T11" fmla="*/ 19 h 19"/>
                <a:gd name="T12" fmla="*/ 110 w 110"/>
                <a:gd name="T13" fmla="*/ 0 h 19"/>
                <a:gd name="T14" fmla="*/ 77 w 110"/>
                <a:gd name="T15" fmla="*/ 0 h 19"/>
                <a:gd name="T16" fmla="*/ 77 w 110"/>
                <a:gd name="T17" fmla="*/ 0 h 19"/>
                <a:gd name="T18" fmla="*/ 58 w 110"/>
                <a:gd name="T19" fmla="*/ 0 h 19"/>
                <a:gd name="T20" fmla="*/ 56 w 110"/>
                <a:gd name="T21" fmla="*/ 0 h 19"/>
                <a:gd name="T22" fmla="*/ 50 w 110"/>
                <a:gd name="T23" fmla="*/ 0 h 19"/>
                <a:gd name="T24" fmla="*/ 0 w 110"/>
                <a:gd name="T25" fmla="*/ 0 h 19"/>
                <a:gd name="T26" fmla="*/ 0 w 110"/>
                <a:gd name="T27" fmla="*/ 19 h 19"/>
                <a:gd name="T28" fmla="*/ 2 w 110"/>
                <a:gd name="T29" fmla="*/ 19 h 19"/>
                <a:gd name="T30" fmla="*/ 45 w 110"/>
                <a:gd name="T31" fmla="*/ 19 h 19"/>
                <a:gd name="T32" fmla="*/ 45 w 110"/>
                <a:gd name="T33" fmla="*/ 0 h 19"/>
                <a:gd name="T34" fmla="*/ 41 w 110"/>
                <a:gd name="T35" fmla="*/ 0 h 19"/>
                <a:gd name="T36" fmla="*/ 39 w 110"/>
                <a:gd name="T37" fmla="*/ 0 h 19"/>
                <a:gd name="T38" fmla="*/ 25 w 110"/>
                <a:gd name="T39" fmla="*/ 0 h 19"/>
                <a:gd name="T40" fmla="*/ 25 w 110"/>
                <a:gd name="T41" fmla="*/ 0 h 19"/>
                <a:gd name="T42" fmla="*/ 0 w 11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19">
                  <a:moveTo>
                    <a:pt x="50" y="0"/>
                  </a:moveTo>
                  <a:lnTo>
                    <a:pt x="62" y="0"/>
                  </a:lnTo>
                  <a:lnTo>
                    <a:pt x="62" y="19"/>
                  </a:lnTo>
                  <a:lnTo>
                    <a:pt x="108" y="19"/>
                  </a:lnTo>
                  <a:lnTo>
                    <a:pt x="108" y="19"/>
                  </a:lnTo>
                  <a:lnTo>
                    <a:pt x="110" y="19"/>
                  </a:lnTo>
                  <a:lnTo>
                    <a:pt x="110" y="0"/>
                  </a:lnTo>
                  <a:lnTo>
                    <a:pt x="77" y="0"/>
                  </a:lnTo>
                  <a:lnTo>
                    <a:pt x="77" y="0"/>
                  </a:lnTo>
                  <a:lnTo>
                    <a:pt x="58" y="0"/>
                  </a:lnTo>
                  <a:lnTo>
                    <a:pt x="56" y="0"/>
                  </a:lnTo>
                  <a:lnTo>
                    <a:pt x="50" y="0"/>
                  </a:lnTo>
                  <a:close/>
                  <a:moveTo>
                    <a:pt x="0" y="0"/>
                  </a:moveTo>
                  <a:lnTo>
                    <a:pt x="0" y="19"/>
                  </a:lnTo>
                  <a:lnTo>
                    <a:pt x="2" y="19"/>
                  </a:lnTo>
                  <a:lnTo>
                    <a:pt x="45" y="19"/>
                  </a:lnTo>
                  <a:lnTo>
                    <a:pt x="45" y="0"/>
                  </a:lnTo>
                  <a:lnTo>
                    <a:pt x="41" y="0"/>
                  </a:lnTo>
                  <a:lnTo>
                    <a:pt x="39" y="0"/>
                  </a:lnTo>
                  <a:lnTo>
                    <a:pt x="25" y="0"/>
                  </a:lnTo>
                  <a:lnTo>
                    <a:pt x="25" y="0"/>
                  </a:lnTo>
                  <a:lnTo>
                    <a:pt x="0" y="0"/>
                  </a:lnTo>
                  <a:close/>
                </a:path>
              </a:pathLst>
            </a:custGeom>
            <a:solidFill>
              <a:srgbClr val="FFCD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7" name="îš1ïďè"/>
            <p:cNvSpPr/>
            <p:nvPr userDrawn="1">
              <p:custDataLst>
                <p:tags r:id="rId75"/>
              </p:custDataLst>
            </p:nvPr>
          </p:nvSpPr>
          <p:spPr bwMode="auto">
            <a:xfrm>
              <a:off x="10911933" y="3213787"/>
              <a:ext cx="216616" cy="37416"/>
            </a:xfrm>
            <a:custGeom>
              <a:avLst/>
              <a:gdLst>
                <a:gd name="T0" fmla="*/ 50 w 110"/>
                <a:gd name="T1" fmla="*/ 0 h 19"/>
                <a:gd name="T2" fmla="*/ 62 w 110"/>
                <a:gd name="T3" fmla="*/ 0 h 19"/>
                <a:gd name="T4" fmla="*/ 62 w 110"/>
                <a:gd name="T5" fmla="*/ 19 h 19"/>
                <a:gd name="T6" fmla="*/ 108 w 110"/>
                <a:gd name="T7" fmla="*/ 19 h 19"/>
                <a:gd name="T8" fmla="*/ 108 w 110"/>
                <a:gd name="T9" fmla="*/ 19 h 19"/>
                <a:gd name="T10" fmla="*/ 110 w 110"/>
                <a:gd name="T11" fmla="*/ 19 h 19"/>
                <a:gd name="T12" fmla="*/ 110 w 110"/>
                <a:gd name="T13" fmla="*/ 0 h 19"/>
                <a:gd name="T14" fmla="*/ 77 w 110"/>
                <a:gd name="T15" fmla="*/ 0 h 19"/>
                <a:gd name="T16" fmla="*/ 77 w 110"/>
                <a:gd name="T17" fmla="*/ 0 h 19"/>
                <a:gd name="T18" fmla="*/ 58 w 110"/>
                <a:gd name="T19" fmla="*/ 0 h 19"/>
                <a:gd name="T20" fmla="*/ 56 w 110"/>
                <a:gd name="T21" fmla="*/ 0 h 19"/>
                <a:gd name="T22" fmla="*/ 50 w 110"/>
                <a:gd name="T23" fmla="*/ 0 h 19"/>
                <a:gd name="T24" fmla="*/ 0 w 110"/>
                <a:gd name="T25" fmla="*/ 0 h 19"/>
                <a:gd name="T26" fmla="*/ 0 w 110"/>
                <a:gd name="T27" fmla="*/ 19 h 19"/>
                <a:gd name="T28" fmla="*/ 2 w 110"/>
                <a:gd name="T29" fmla="*/ 19 h 19"/>
                <a:gd name="T30" fmla="*/ 45 w 110"/>
                <a:gd name="T31" fmla="*/ 19 h 19"/>
                <a:gd name="T32" fmla="*/ 45 w 110"/>
                <a:gd name="T33" fmla="*/ 0 h 19"/>
                <a:gd name="T34" fmla="*/ 41 w 110"/>
                <a:gd name="T35" fmla="*/ 0 h 19"/>
                <a:gd name="T36" fmla="*/ 39 w 110"/>
                <a:gd name="T37" fmla="*/ 0 h 19"/>
                <a:gd name="T38" fmla="*/ 25 w 110"/>
                <a:gd name="T39" fmla="*/ 0 h 19"/>
                <a:gd name="T40" fmla="*/ 25 w 110"/>
                <a:gd name="T41" fmla="*/ 0 h 19"/>
                <a:gd name="T42" fmla="*/ 0 w 11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19">
                  <a:moveTo>
                    <a:pt x="50" y="0"/>
                  </a:moveTo>
                  <a:lnTo>
                    <a:pt x="62" y="0"/>
                  </a:lnTo>
                  <a:lnTo>
                    <a:pt x="62" y="19"/>
                  </a:lnTo>
                  <a:lnTo>
                    <a:pt x="108" y="19"/>
                  </a:lnTo>
                  <a:lnTo>
                    <a:pt x="108" y="19"/>
                  </a:lnTo>
                  <a:lnTo>
                    <a:pt x="110" y="19"/>
                  </a:lnTo>
                  <a:lnTo>
                    <a:pt x="110" y="0"/>
                  </a:lnTo>
                  <a:lnTo>
                    <a:pt x="77" y="0"/>
                  </a:lnTo>
                  <a:lnTo>
                    <a:pt x="77" y="0"/>
                  </a:lnTo>
                  <a:lnTo>
                    <a:pt x="58" y="0"/>
                  </a:lnTo>
                  <a:lnTo>
                    <a:pt x="56" y="0"/>
                  </a:lnTo>
                  <a:lnTo>
                    <a:pt x="50" y="0"/>
                  </a:lnTo>
                  <a:moveTo>
                    <a:pt x="0" y="0"/>
                  </a:moveTo>
                  <a:lnTo>
                    <a:pt x="0" y="19"/>
                  </a:lnTo>
                  <a:lnTo>
                    <a:pt x="2" y="19"/>
                  </a:lnTo>
                  <a:lnTo>
                    <a:pt x="45" y="19"/>
                  </a:lnTo>
                  <a:lnTo>
                    <a:pt x="45" y="0"/>
                  </a:lnTo>
                  <a:lnTo>
                    <a:pt x="41" y="0"/>
                  </a:lnTo>
                  <a:lnTo>
                    <a:pt x="39" y="0"/>
                  </a:lnTo>
                  <a:lnTo>
                    <a:pt x="25" y="0"/>
                  </a:lnTo>
                  <a:lnTo>
                    <a:pt x="2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8" name="ïşḷide"/>
            <p:cNvSpPr/>
            <p:nvPr userDrawn="1">
              <p:custDataLst>
                <p:tags r:id="rId76"/>
              </p:custDataLst>
            </p:nvPr>
          </p:nvSpPr>
          <p:spPr bwMode="auto">
            <a:xfrm>
              <a:off x="11000549" y="3213787"/>
              <a:ext cx="33477" cy="61047"/>
            </a:xfrm>
            <a:custGeom>
              <a:avLst/>
              <a:gdLst>
                <a:gd name="T0" fmla="*/ 0 w 17"/>
                <a:gd name="T1" fmla="*/ 0 h 31"/>
                <a:gd name="T2" fmla="*/ 0 w 17"/>
                <a:gd name="T3" fmla="*/ 0 h 31"/>
                <a:gd name="T4" fmla="*/ 0 w 17"/>
                <a:gd name="T5" fmla="*/ 19 h 31"/>
                <a:gd name="T6" fmla="*/ 0 w 17"/>
                <a:gd name="T7" fmla="*/ 21 h 31"/>
                <a:gd name="T8" fmla="*/ 0 w 17"/>
                <a:gd name="T9" fmla="*/ 31 h 31"/>
                <a:gd name="T10" fmla="*/ 2 w 17"/>
                <a:gd name="T11" fmla="*/ 27 h 31"/>
                <a:gd name="T12" fmla="*/ 5 w 17"/>
                <a:gd name="T13" fmla="*/ 31 h 31"/>
                <a:gd name="T14" fmla="*/ 7 w 17"/>
                <a:gd name="T15" fmla="*/ 27 h 31"/>
                <a:gd name="T16" fmla="*/ 9 w 17"/>
                <a:gd name="T17" fmla="*/ 31 h 31"/>
                <a:gd name="T18" fmla="*/ 11 w 17"/>
                <a:gd name="T19" fmla="*/ 27 h 31"/>
                <a:gd name="T20" fmla="*/ 13 w 17"/>
                <a:gd name="T21" fmla="*/ 31 h 31"/>
                <a:gd name="T22" fmla="*/ 15 w 17"/>
                <a:gd name="T23" fmla="*/ 27 h 31"/>
                <a:gd name="T24" fmla="*/ 17 w 17"/>
                <a:gd name="T25" fmla="*/ 31 h 31"/>
                <a:gd name="T26" fmla="*/ 17 w 17"/>
                <a:gd name="T27" fmla="*/ 21 h 31"/>
                <a:gd name="T28" fmla="*/ 17 w 17"/>
                <a:gd name="T29" fmla="*/ 19 h 31"/>
                <a:gd name="T30" fmla="*/ 17 w 17"/>
                <a:gd name="T31" fmla="*/ 0 h 31"/>
                <a:gd name="T32" fmla="*/ 5 w 17"/>
                <a:gd name="T33" fmla="*/ 0 h 31"/>
                <a:gd name="T34" fmla="*/ 0 w 17"/>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31">
                  <a:moveTo>
                    <a:pt x="0" y="0"/>
                  </a:moveTo>
                  <a:lnTo>
                    <a:pt x="0" y="0"/>
                  </a:lnTo>
                  <a:lnTo>
                    <a:pt x="0" y="19"/>
                  </a:lnTo>
                  <a:lnTo>
                    <a:pt x="0" y="21"/>
                  </a:lnTo>
                  <a:lnTo>
                    <a:pt x="0" y="31"/>
                  </a:lnTo>
                  <a:lnTo>
                    <a:pt x="2" y="27"/>
                  </a:lnTo>
                  <a:lnTo>
                    <a:pt x="5" y="31"/>
                  </a:lnTo>
                  <a:lnTo>
                    <a:pt x="7" y="27"/>
                  </a:lnTo>
                  <a:lnTo>
                    <a:pt x="9" y="31"/>
                  </a:lnTo>
                  <a:lnTo>
                    <a:pt x="11" y="27"/>
                  </a:lnTo>
                  <a:lnTo>
                    <a:pt x="13" y="31"/>
                  </a:lnTo>
                  <a:lnTo>
                    <a:pt x="15" y="27"/>
                  </a:lnTo>
                  <a:lnTo>
                    <a:pt x="17" y="31"/>
                  </a:lnTo>
                  <a:lnTo>
                    <a:pt x="17" y="21"/>
                  </a:lnTo>
                  <a:lnTo>
                    <a:pt x="17" y="19"/>
                  </a:lnTo>
                  <a:lnTo>
                    <a:pt x="17" y="0"/>
                  </a:lnTo>
                  <a:lnTo>
                    <a:pt x="5" y="0"/>
                  </a:lnTo>
                  <a:lnTo>
                    <a:pt x="0" y="0"/>
                  </a:lnTo>
                  <a:close/>
                </a:path>
              </a:pathLst>
            </a:custGeom>
            <a:solidFill>
              <a:srgbClr val="EE9B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9" name="iṣļïḋê"/>
            <p:cNvSpPr/>
            <p:nvPr userDrawn="1">
              <p:custDataLst>
                <p:tags r:id="rId77"/>
              </p:custDataLst>
            </p:nvPr>
          </p:nvSpPr>
          <p:spPr bwMode="auto">
            <a:xfrm>
              <a:off x="11000549" y="3213787"/>
              <a:ext cx="33477" cy="61047"/>
            </a:xfrm>
            <a:custGeom>
              <a:avLst/>
              <a:gdLst>
                <a:gd name="T0" fmla="*/ 0 w 17"/>
                <a:gd name="T1" fmla="*/ 0 h 31"/>
                <a:gd name="T2" fmla="*/ 0 w 17"/>
                <a:gd name="T3" fmla="*/ 0 h 31"/>
                <a:gd name="T4" fmla="*/ 0 w 17"/>
                <a:gd name="T5" fmla="*/ 19 h 31"/>
                <a:gd name="T6" fmla="*/ 0 w 17"/>
                <a:gd name="T7" fmla="*/ 21 h 31"/>
                <a:gd name="T8" fmla="*/ 0 w 17"/>
                <a:gd name="T9" fmla="*/ 31 h 31"/>
                <a:gd name="T10" fmla="*/ 2 w 17"/>
                <a:gd name="T11" fmla="*/ 27 h 31"/>
                <a:gd name="T12" fmla="*/ 5 w 17"/>
                <a:gd name="T13" fmla="*/ 31 h 31"/>
                <a:gd name="T14" fmla="*/ 7 w 17"/>
                <a:gd name="T15" fmla="*/ 27 h 31"/>
                <a:gd name="T16" fmla="*/ 9 w 17"/>
                <a:gd name="T17" fmla="*/ 31 h 31"/>
                <a:gd name="T18" fmla="*/ 11 w 17"/>
                <a:gd name="T19" fmla="*/ 27 h 31"/>
                <a:gd name="T20" fmla="*/ 13 w 17"/>
                <a:gd name="T21" fmla="*/ 31 h 31"/>
                <a:gd name="T22" fmla="*/ 15 w 17"/>
                <a:gd name="T23" fmla="*/ 27 h 31"/>
                <a:gd name="T24" fmla="*/ 17 w 17"/>
                <a:gd name="T25" fmla="*/ 31 h 31"/>
                <a:gd name="T26" fmla="*/ 17 w 17"/>
                <a:gd name="T27" fmla="*/ 21 h 31"/>
                <a:gd name="T28" fmla="*/ 17 w 17"/>
                <a:gd name="T29" fmla="*/ 19 h 31"/>
                <a:gd name="T30" fmla="*/ 17 w 17"/>
                <a:gd name="T31" fmla="*/ 0 h 31"/>
                <a:gd name="T32" fmla="*/ 5 w 17"/>
                <a:gd name="T33" fmla="*/ 0 h 31"/>
                <a:gd name="T34" fmla="*/ 0 w 17"/>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31">
                  <a:moveTo>
                    <a:pt x="0" y="0"/>
                  </a:moveTo>
                  <a:lnTo>
                    <a:pt x="0" y="0"/>
                  </a:lnTo>
                  <a:lnTo>
                    <a:pt x="0" y="19"/>
                  </a:lnTo>
                  <a:lnTo>
                    <a:pt x="0" y="21"/>
                  </a:lnTo>
                  <a:lnTo>
                    <a:pt x="0" y="31"/>
                  </a:lnTo>
                  <a:lnTo>
                    <a:pt x="2" y="27"/>
                  </a:lnTo>
                  <a:lnTo>
                    <a:pt x="5" y="31"/>
                  </a:lnTo>
                  <a:lnTo>
                    <a:pt x="7" y="27"/>
                  </a:lnTo>
                  <a:lnTo>
                    <a:pt x="9" y="31"/>
                  </a:lnTo>
                  <a:lnTo>
                    <a:pt x="11" y="27"/>
                  </a:lnTo>
                  <a:lnTo>
                    <a:pt x="13" y="31"/>
                  </a:lnTo>
                  <a:lnTo>
                    <a:pt x="15" y="27"/>
                  </a:lnTo>
                  <a:lnTo>
                    <a:pt x="17" y="31"/>
                  </a:lnTo>
                  <a:lnTo>
                    <a:pt x="17" y="21"/>
                  </a:lnTo>
                  <a:lnTo>
                    <a:pt x="17" y="19"/>
                  </a:lnTo>
                  <a:lnTo>
                    <a:pt x="17" y="0"/>
                  </a:lnTo>
                  <a:lnTo>
                    <a:pt x="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1" name="ïśľídê"/>
            <p:cNvSpPr/>
            <p:nvPr userDrawn="1">
              <p:custDataLst>
                <p:tags r:id="rId78"/>
              </p:custDataLst>
            </p:nvPr>
          </p:nvSpPr>
          <p:spPr bwMode="auto">
            <a:xfrm>
              <a:off x="10525963" y="2384741"/>
              <a:ext cx="102399" cy="102399"/>
            </a:xfrm>
            <a:custGeom>
              <a:avLst/>
              <a:gdLst>
                <a:gd name="T0" fmla="*/ 23 w 25"/>
                <a:gd name="T1" fmla="*/ 13 h 25"/>
                <a:gd name="T2" fmla="*/ 21 w 25"/>
                <a:gd name="T3" fmla="*/ 13 h 25"/>
                <a:gd name="T4" fmla="*/ 13 w 25"/>
                <a:gd name="T5" fmla="*/ 21 h 25"/>
                <a:gd name="T6" fmla="*/ 4 w 25"/>
                <a:gd name="T7" fmla="*/ 13 h 25"/>
                <a:gd name="T8" fmla="*/ 13 w 25"/>
                <a:gd name="T9" fmla="*/ 4 h 25"/>
                <a:gd name="T10" fmla="*/ 21 w 25"/>
                <a:gd name="T11" fmla="*/ 13 h 25"/>
                <a:gd name="T12" fmla="*/ 23 w 25"/>
                <a:gd name="T13" fmla="*/ 13 h 25"/>
                <a:gd name="T14" fmla="*/ 25 w 25"/>
                <a:gd name="T15" fmla="*/ 13 h 25"/>
                <a:gd name="T16" fmla="*/ 13 w 25"/>
                <a:gd name="T17" fmla="*/ 0 h 25"/>
                <a:gd name="T18" fmla="*/ 0 w 25"/>
                <a:gd name="T19" fmla="*/ 13 h 25"/>
                <a:gd name="T20" fmla="*/ 13 w 25"/>
                <a:gd name="T21" fmla="*/ 25 h 25"/>
                <a:gd name="T22" fmla="*/ 25 w 25"/>
                <a:gd name="T23" fmla="*/ 13 h 25"/>
                <a:gd name="T24" fmla="*/ 23 w 25"/>
                <a:gd name="T25"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3"/>
                  </a:moveTo>
                  <a:cubicBezTo>
                    <a:pt x="21" y="13"/>
                    <a:pt x="21" y="13"/>
                    <a:pt x="21" y="13"/>
                  </a:cubicBezTo>
                  <a:cubicBezTo>
                    <a:pt x="21" y="17"/>
                    <a:pt x="18" y="21"/>
                    <a:pt x="13" y="21"/>
                  </a:cubicBezTo>
                  <a:cubicBezTo>
                    <a:pt x="8" y="21"/>
                    <a:pt x="4" y="17"/>
                    <a:pt x="4" y="13"/>
                  </a:cubicBezTo>
                  <a:cubicBezTo>
                    <a:pt x="4" y="8"/>
                    <a:pt x="8" y="4"/>
                    <a:pt x="13" y="4"/>
                  </a:cubicBezTo>
                  <a:cubicBezTo>
                    <a:pt x="18" y="4"/>
                    <a:pt x="21" y="8"/>
                    <a:pt x="21" y="13"/>
                  </a:cubicBezTo>
                  <a:cubicBezTo>
                    <a:pt x="23" y="13"/>
                    <a:pt x="23" y="13"/>
                    <a:pt x="23" y="13"/>
                  </a:cubicBezTo>
                  <a:cubicBezTo>
                    <a:pt x="25" y="13"/>
                    <a:pt x="25" y="13"/>
                    <a:pt x="25" y="13"/>
                  </a:cubicBezTo>
                  <a:cubicBezTo>
                    <a:pt x="25" y="6"/>
                    <a:pt x="20" y="0"/>
                    <a:pt x="13" y="0"/>
                  </a:cubicBezTo>
                  <a:cubicBezTo>
                    <a:pt x="6" y="0"/>
                    <a:pt x="0" y="6"/>
                    <a:pt x="0" y="13"/>
                  </a:cubicBezTo>
                  <a:cubicBezTo>
                    <a:pt x="0" y="20"/>
                    <a:pt x="6" y="25"/>
                    <a:pt x="13" y="25"/>
                  </a:cubicBezTo>
                  <a:cubicBezTo>
                    <a:pt x="20" y="25"/>
                    <a:pt x="25" y="20"/>
                    <a:pt x="25" y="13"/>
                  </a:cubicBezTo>
                  <a:lnTo>
                    <a:pt x="23" y="13"/>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4" name="ïśľïde"/>
            <p:cNvSpPr/>
            <p:nvPr userDrawn="1">
              <p:custDataLst>
                <p:tags r:id="rId79"/>
              </p:custDataLst>
            </p:nvPr>
          </p:nvSpPr>
          <p:spPr bwMode="auto">
            <a:xfrm>
              <a:off x="11291996" y="2085417"/>
              <a:ext cx="19693" cy="82708"/>
            </a:xfrm>
            <a:custGeom>
              <a:avLst/>
              <a:gdLst>
                <a:gd name="T0" fmla="*/ 0 w 5"/>
                <a:gd name="T1" fmla="*/ 3 h 20"/>
                <a:gd name="T2" fmla="*/ 0 w 5"/>
                <a:gd name="T3" fmla="*/ 18 h 20"/>
                <a:gd name="T4" fmla="*/ 3 w 5"/>
                <a:gd name="T5" fmla="*/ 20 h 20"/>
                <a:gd name="T6" fmla="*/ 5 w 5"/>
                <a:gd name="T7" fmla="*/ 18 h 20"/>
                <a:gd name="T8" fmla="*/ 5 w 5"/>
                <a:gd name="T9" fmla="*/ 3 h 20"/>
                <a:gd name="T10" fmla="*/ 3 w 5"/>
                <a:gd name="T11" fmla="*/ 0 h 20"/>
                <a:gd name="T12" fmla="*/ 0 w 5"/>
                <a:gd name="T13" fmla="*/ 3 h 20"/>
              </a:gdLst>
              <a:ahLst/>
              <a:cxnLst>
                <a:cxn ang="0">
                  <a:pos x="T0" y="T1"/>
                </a:cxn>
                <a:cxn ang="0">
                  <a:pos x="T2" y="T3"/>
                </a:cxn>
                <a:cxn ang="0">
                  <a:pos x="T4" y="T5"/>
                </a:cxn>
                <a:cxn ang="0">
                  <a:pos x="T6" y="T7"/>
                </a:cxn>
                <a:cxn ang="0">
                  <a:pos x="T8" y="T9"/>
                </a:cxn>
                <a:cxn ang="0">
                  <a:pos x="T10" y="T11"/>
                </a:cxn>
                <a:cxn ang="0">
                  <a:pos x="T12" y="T13"/>
                </a:cxn>
              </a:cxnLst>
              <a:rect l="0" t="0" r="r" b="b"/>
              <a:pathLst>
                <a:path w="5" h="20">
                  <a:moveTo>
                    <a:pt x="0" y="3"/>
                  </a:moveTo>
                  <a:cubicBezTo>
                    <a:pt x="0" y="18"/>
                    <a:pt x="0" y="18"/>
                    <a:pt x="0" y="18"/>
                  </a:cubicBezTo>
                  <a:cubicBezTo>
                    <a:pt x="0" y="19"/>
                    <a:pt x="1" y="20"/>
                    <a:pt x="3" y="20"/>
                  </a:cubicBezTo>
                  <a:cubicBezTo>
                    <a:pt x="4" y="20"/>
                    <a:pt x="5" y="19"/>
                    <a:pt x="5" y="18"/>
                  </a:cubicBezTo>
                  <a:cubicBezTo>
                    <a:pt x="5" y="3"/>
                    <a:pt x="5" y="3"/>
                    <a:pt x="5" y="3"/>
                  </a:cubicBezTo>
                  <a:cubicBezTo>
                    <a:pt x="5" y="1"/>
                    <a:pt x="4" y="0"/>
                    <a:pt x="3" y="0"/>
                  </a:cubicBezTo>
                  <a:cubicBezTo>
                    <a:pt x="1" y="0"/>
                    <a:pt x="0" y="1"/>
                    <a:pt x="0" y="3"/>
                  </a:cubicBezTo>
                </a:path>
              </a:pathLst>
            </a:custGeom>
            <a:solidFill>
              <a:schemeClr val="accent3"/>
            </a:solidFill>
            <a:ln>
              <a:noFill/>
            </a:ln>
          </p:spPr>
          <p:txBody>
            <a:bodyPr anchor="ctr"/>
            <a:lstStyle/>
            <a:p>
              <a:pPr algn="ctr"/>
              <a:endParaRPr sz="100"/>
            </a:p>
          </p:txBody>
        </p:sp>
        <p:sp>
          <p:nvSpPr>
            <p:cNvPr id="285" name="ïṩḷîḍé"/>
            <p:cNvSpPr/>
            <p:nvPr userDrawn="1">
              <p:custDataLst>
                <p:tags r:id="rId80"/>
              </p:custDataLst>
            </p:nvPr>
          </p:nvSpPr>
          <p:spPr bwMode="auto">
            <a:xfrm>
              <a:off x="11262456" y="2118894"/>
              <a:ext cx="78769" cy="15754"/>
            </a:xfrm>
            <a:custGeom>
              <a:avLst/>
              <a:gdLst>
                <a:gd name="T0" fmla="*/ 17 w 19"/>
                <a:gd name="T1" fmla="*/ 0 h 4"/>
                <a:gd name="T2" fmla="*/ 2 w 19"/>
                <a:gd name="T3" fmla="*/ 0 h 4"/>
                <a:gd name="T4" fmla="*/ 0 w 19"/>
                <a:gd name="T5" fmla="*/ 2 h 4"/>
                <a:gd name="T6" fmla="*/ 2 w 19"/>
                <a:gd name="T7" fmla="*/ 4 h 4"/>
                <a:gd name="T8" fmla="*/ 17 w 19"/>
                <a:gd name="T9" fmla="*/ 4 h 4"/>
                <a:gd name="T10" fmla="*/ 19 w 19"/>
                <a:gd name="T11" fmla="*/ 2 h 4"/>
                <a:gd name="T12" fmla="*/ 17 w 19"/>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9" h="4">
                  <a:moveTo>
                    <a:pt x="17" y="0"/>
                  </a:moveTo>
                  <a:cubicBezTo>
                    <a:pt x="2" y="0"/>
                    <a:pt x="2" y="0"/>
                    <a:pt x="2" y="0"/>
                  </a:cubicBezTo>
                  <a:cubicBezTo>
                    <a:pt x="1" y="0"/>
                    <a:pt x="0" y="1"/>
                    <a:pt x="0" y="2"/>
                  </a:cubicBezTo>
                  <a:cubicBezTo>
                    <a:pt x="0" y="3"/>
                    <a:pt x="1" y="4"/>
                    <a:pt x="2" y="4"/>
                  </a:cubicBezTo>
                  <a:cubicBezTo>
                    <a:pt x="17" y="4"/>
                    <a:pt x="17" y="4"/>
                    <a:pt x="17" y="4"/>
                  </a:cubicBezTo>
                  <a:cubicBezTo>
                    <a:pt x="19" y="4"/>
                    <a:pt x="19" y="3"/>
                    <a:pt x="19" y="2"/>
                  </a:cubicBezTo>
                  <a:cubicBezTo>
                    <a:pt x="19" y="1"/>
                    <a:pt x="19" y="0"/>
                    <a:pt x="17" y="0"/>
                  </a:cubicBezTo>
                </a:path>
              </a:pathLst>
            </a:custGeom>
            <a:solidFill>
              <a:schemeClr val="accent3"/>
            </a:solidFill>
            <a:ln>
              <a:noFill/>
            </a:ln>
          </p:spPr>
          <p:txBody>
            <a:bodyPr anchor="ctr"/>
            <a:lstStyle/>
            <a:p>
              <a:pPr algn="ctr"/>
              <a:endParaRPr sz="100"/>
            </a:p>
          </p:txBody>
        </p:sp>
      </p:grpSp>
      <p:grpSp>
        <p:nvGrpSpPr>
          <p:cNvPr id="286" name="组合 285"/>
          <p:cNvGrpSpPr/>
          <p:nvPr userDrawn="1">
            <p:custDataLst>
              <p:tags r:id="rId19"/>
            </p:custDataLst>
          </p:nvPr>
        </p:nvGrpSpPr>
        <p:grpSpPr>
          <a:xfrm>
            <a:off x="8600442" y="3327509"/>
            <a:ext cx="62031" cy="62031"/>
            <a:chOff x="11321294" y="4349666"/>
            <a:chExt cx="79484" cy="79484"/>
          </a:xfrm>
          <a:solidFill>
            <a:schemeClr val="accent1">
              <a:lumMod val="20000"/>
              <a:lumOff val="80000"/>
            </a:schemeClr>
          </a:solidFill>
        </p:grpSpPr>
        <p:sp>
          <p:nvSpPr>
            <p:cNvPr id="333" name="íṧ1íḑé"/>
            <p:cNvSpPr/>
            <p:nvPr>
              <p:custDataLst>
                <p:tags r:id="rId40"/>
              </p:custDataLst>
            </p:nvPr>
          </p:nvSpPr>
          <p:spPr bwMode="auto">
            <a:xfrm>
              <a:off x="11353467" y="4349666"/>
              <a:ext cx="15140" cy="79484"/>
            </a:xfrm>
            <a:custGeom>
              <a:avLst/>
              <a:gdLst>
                <a:gd name="T0" fmla="*/ 0 w 4"/>
                <a:gd name="T1" fmla="*/ 3 h 20"/>
                <a:gd name="T2" fmla="*/ 0 w 4"/>
                <a:gd name="T3" fmla="*/ 18 h 20"/>
                <a:gd name="T4" fmla="*/ 2 w 4"/>
                <a:gd name="T5" fmla="*/ 20 h 20"/>
                <a:gd name="T6" fmla="*/ 4 w 4"/>
                <a:gd name="T7" fmla="*/ 18 h 20"/>
                <a:gd name="T8" fmla="*/ 4 w 4"/>
                <a:gd name="T9" fmla="*/ 3 h 20"/>
                <a:gd name="T10" fmla="*/ 2 w 4"/>
                <a:gd name="T11" fmla="*/ 0 h 20"/>
                <a:gd name="T12" fmla="*/ 0 w 4"/>
                <a:gd name="T13" fmla="*/ 3 h 20"/>
              </a:gdLst>
              <a:ahLst/>
              <a:cxnLst>
                <a:cxn ang="0">
                  <a:pos x="T0" y="T1"/>
                </a:cxn>
                <a:cxn ang="0">
                  <a:pos x="T2" y="T3"/>
                </a:cxn>
                <a:cxn ang="0">
                  <a:pos x="T4" y="T5"/>
                </a:cxn>
                <a:cxn ang="0">
                  <a:pos x="T6" y="T7"/>
                </a:cxn>
                <a:cxn ang="0">
                  <a:pos x="T8" y="T9"/>
                </a:cxn>
                <a:cxn ang="0">
                  <a:pos x="T10" y="T11"/>
                </a:cxn>
                <a:cxn ang="0">
                  <a:pos x="T12" y="T13"/>
                </a:cxn>
              </a:cxnLst>
              <a:rect l="0" t="0" r="r" b="b"/>
              <a:pathLst>
                <a:path w="4" h="20">
                  <a:moveTo>
                    <a:pt x="0" y="3"/>
                  </a:moveTo>
                  <a:cubicBezTo>
                    <a:pt x="0" y="18"/>
                    <a:pt x="0" y="18"/>
                    <a:pt x="0" y="18"/>
                  </a:cubicBezTo>
                  <a:cubicBezTo>
                    <a:pt x="0" y="19"/>
                    <a:pt x="1" y="20"/>
                    <a:pt x="2" y="20"/>
                  </a:cubicBezTo>
                  <a:cubicBezTo>
                    <a:pt x="4" y="20"/>
                    <a:pt x="4" y="19"/>
                    <a:pt x="4" y="18"/>
                  </a:cubicBezTo>
                  <a:cubicBezTo>
                    <a:pt x="4" y="3"/>
                    <a:pt x="4" y="3"/>
                    <a:pt x="4" y="3"/>
                  </a:cubicBezTo>
                  <a:cubicBezTo>
                    <a:pt x="4" y="1"/>
                    <a:pt x="4" y="0"/>
                    <a:pt x="2" y="0"/>
                  </a:cubicBezTo>
                  <a:cubicBezTo>
                    <a:pt x="1" y="0"/>
                    <a:pt x="0" y="1"/>
                    <a:pt x="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34" name="iṡľíḑê"/>
            <p:cNvSpPr/>
            <p:nvPr>
              <p:custDataLst>
                <p:tags r:id="rId41"/>
              </p:custDataLst>
            </p:nvPr>
          </p:nvSpPr>
          <p:spPr bwMode="auto">
            <a:xfrm>
              <a:off x="11321294" y="4381838"/>
              <a:ext cx="79484" cy="15140"/>
            </a:xfrm>
            <a:custGeom>
              <a:avLst/>
              <a:gdLst>
                <a:gd name="T0" fmla="*/ 18 w 20"/>
                <a:gd name="T1" fmla="*/ 0 h 4"/>
                <a:gd name="T2" fmla="*/ 3 w 20"/>
                <a:gd name="T3" fmla="*/ 0 h 4"/>
                <a:gd name="T4" fmla="*/ 0 w 20"/>
                <a:gd name="T5" fmla="*/ 2 h 4"/>
                <a:gd name="T6" fmla="*/ 3 w 20"/>
                <a:gd name="T7" fmla="*/ 4 h 4"/>
                <a:gd name="T8" fmla="*/ 18 w 20"/>
                <a:gd name="T9" fmla="*/ 4 h 4"/>
                <a:gd name="T10" fmla="*/ 20 w 20"/>
                <a:gd name="T11" fmla="*/ 2 h 4"/>
                <a:gd name="T12" fmla="*/ 18 w 2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0" h="4">
                  <a:moveTo>
                    <a:pt x="18" y="0"/>
                  </a:moveTo>
                  <a:cubicBezTo>
                    <a:pt x="3" y="0"/>
                    <a:pt x="3" y="0"/>
                    <a:pt x="3" y="0"/>
                  </a:cubicBezTo>
                  <a:cubicBezTo>
                    <a:pt x="1" y="0"/>
                    <a:pt x="0" y="1"/>
                    <a:pt x="0" y="2"/>
                  </a:cubicBezTo>
                  <a:cubicBezTo>
                    <a:pt x="0" y="4"/>
                    <a:pt x="1" y="4"/>
                    <a:pt x="3" y="4"/>
                  </a:cubicBezTo>
                  <a:cubicBezTo>
                    <a:pt x="18" y="4"/>
                    <a:pt x="18" y="4"/>
                    <a:pt x="18" y="4"/>
                  </a:cubicBezTo>
                  <a:cubicBezTo>
                    <a:pt x="19" y="4"/>
                    <a:pt x="20" y="4"/>
                    <a:pt x="20" y="2"/>
                  </a:cubicBezTo>
                  <a:cubicBezTo>
                    <a:pt x="20" y="1"/>
                    <a:pt x="19"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sp>
        <p:nvSpPr>
          <p:cNvPr id="289" name="îšľïḍé"/>
          <p:cNvSpPr/>
          <p:nvPr userDrawn="1">
            <p:custDataLst>
              <p:tags r:id="rId20"/>
            </p:custDataLst>
          </p:nvPr>
        </p:nvSpPr>
        <p:spPr bwMode="auto">
          <a:xfrm>
            <a:off x="5190228" y="2885909"/>
            <a:ext cx="11816" cy="62031"/>
          </a:xfrm>
          <a:custGeom>
            <a:avLst/>
            <a:gdLst>
              <a:gd name="T0" fmla="*/ 0 w 4"/>
              <a:gd name="T1" fmla="*/ 2 h 20"/>
              <a:gd name="T2" fmla="*/ 0 w 4"/>
              <a:gd name="T3" fmla="*/ 18 h 20"/>
              <a:gd name="T4" fmla="*/ 2 w 4"/>
              <a:gd name="T5" fmla="*/ 20 h 20"/>
              <a:gd name="T6" fmla="*/ 4 w 4"/>
              <a:gd name="T7" fmla="*/ 18 h 20"/>
              <a:gd name="T8" fmla="*/ 4 w 4"/>
              <a:gd name="T9" fmla="*/ 2 h 20"/>
              <a:gd name="T10" fmla="*/ 2 w 4"/>
              <a:gd name="T11" fmla="*/ 0 h 20"/>
              <a:gd name="T12" fmla="*/ 0 w 4"/>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4" h="20">
                <a:moveTo>
                  <a:pt x="0" y="2"/>
                </a:moveTo>
                <a:cubicBezTo>
                  <a:pt x="0" y="18"/>
                  <a:pt x="0" y="18"/>
                  <a:pt x="0" y="18"/>
                </a:cubicBezTo>
                <a:cubicBezTo>
                  <a:pt x="0" y="19"/>
                  <a:pt x="1" y="20"/>
                  <a:pt x="2" y="20"/>
                </a:cubicBezTo>
                <a:cubicBezTo>
                  <a:pt x="3" y="20"/>
                  <a:pt x="4" y="19"/>
                  <a:pt x="4" y="18"/>
                </a:cubicBezTo>
                <a:cubicBezTo>
                  <a:pt x="4" y="2"/>
                  <a:pt x="4" y="2"/>
                  <a:pt x="4" y="2"/>
                </a:cubicBezTo>
                <a:cubicBezTo>
                  <a:pt x="4" y="1"/>
                  <a:pt x="3" y="0"/>
                  <a:pt x="2" y="0"/>
                </a:cubicBezTo>
                <a:cubicBezTo>
                  <a:pt x="1" y="0"/>
                  <a:pt x="0" y="1"/>
                  <a:pt x="0" y="2"/>
                </a:cubicBezTo>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90" name="iṩḷíḓê"/>
          <p:cNvSpPr/>
          <p:nvPr userDrawn="1">
            <p:custDataLst>
              <p:tags r:id="rId21"/>
            </p:custDataLst>
          </p:nvPr>
        </p:nvSpPr>
        <p:spPr bwMode="auto">
          <a:xfrm>
            <a:off x="5165120" y="2911017"/>
            <a:ext cx="62031" cy="11816"/>
          </a:xfrm>
          <a:custGeom>
            <a:avLst/>
            <a:gdLst>
              <a:gd name="T0" fmla="*/ 18 w 20"/>
              <a:gd name="T1" fmla="*/ 0 h 4"/>
              <a:gd name="T2" fmla="*/ 2 w 20"/>
              <a:gd name="T3" fmla="*/ 0 h 4"/>
              <a:gd name="T4" fmla="*/ 0 w 20"/>
              <a:gd name="T5" fmla="*/ 2 h 4"/>
              <a:gd name="T6" fmla="*/ 2 w 20"/>
              <a:gd name="T7" fmla="*/ 4 h 4"/>
              <a:gd name="T8" fmla="*/ 18 w 20"/>
              <a:gd name="T9" fmla="*/ 4 h 4"/>
              <a:gd name="T10" fmla="*/ 20 w 20"/>
              <a:gd name="T11" fmla="*/ 2 h 4"/>
              <a:gd name="T12" fmla="*/ 18 w 2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0" h="4">
                <a:moveTo>
                  <a:pt x="18" y="0"/>
                </a:moveTo>
                <a:cubicBezTo>
                  <a:pt x="2" y="0"/>
                  <a:pt x="2" y="0"/>
                  <a:pt x="2" y="0"/>
                </a:cubicBezTo>
                <a:cubicBezTo>
                  <a:pt x="1" y="0"/>
                  <a:pt x="0" y="1"/>
                  <a:pt x="0" y="2"/>
                </a:cubicBezTo>
                <a:cubicBezTo>
                  <a:pt x="0" y="3"/>
                  <a:pt x="1" y="4"/>
                  <a:pt x="2" y="4"/>
                </a:cubicBezTo>
                <a:cubicBezTo>
                  <a:pt x="18" y="4"/>
                  <a:pt x="18" y="4"/>
                  <a:pt x="18" y="4"/>
                </a:cubicBezTo>
                <a:cubicBezTo>
                  <a:pt x="19" y="4"/>
                  <a:pt x="20" y="3"/>
                  <a:pt x="20" y="2"/>
                </a:cubicBezTo>
                <a:cubicBezTo>
                  <a:pt x="20" y="1"/>
                  <a:pt x="19" y="0"/>
                  <a:pt x="18" y="0"/>
                </a:cubicBezTo>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1" name="iṡlïḑe"/>
          <p:cNvSpPr/>
          <p:nvPr userDrawn="1">
            <p:custDataLst>
              <p:tags r:id="rId22"/>
            </p:custDataLst>
          </p:nvPr>
        </p:nvSpPr>
        <p:spPr bwMode="auto">
          <a:xfrm>
            <a:off x="5763005" y="1757450"/>
            <a:ext cx="140487" cy="140487"/>
          </a:xfrm>
          <a:custGeom>
            <a:avLst/>
            <a:gdLst>
              <a:gd name="T0" fmla="*/ 23 w 25"/>
              <a:gd name="T1" fmla="*/ 12 h 25"/>
              <a:gd name="T2" fmla="*/ 21 w 25"/>
              <a:gd name="T3" fmla="*/ 12 h 25"/>
              <a:gd name="T4" fmla="*/ 13 w 25"/>
              <a:gd name="T5" fmla="*/ 21 h 25"/>
              <a:gd name="T6" fmla="*/ 4 w 25"/>
              <a:gd name="T7" fmla="*/ 12 h 25"/>
              <a:gd name="T8" fmla="*/ 13 w 25"/>
              <a:gd name="T9" fmla="*/ 4 h 25"/>
              <a:gd name="T10" fmla="*/ 21 w 25"/>
              <a:gd name="T11" fmla="*/ 12 h 25"/>
              <a:gd name="T12" fmla="*/ 23 w 25"/>
              <a:gd name="T13" fmla="*/ 12 h 25"/>
              <a:gd name="T14" fmla="*/ 25 w 25"/>
              <a:gd name="T15" fmla="*/ 12 h 25"/>
              <a:gd name="T16" fmla="*/ 13 w 25"/>
              <a:gd name="T17" fmla="*/ 0 h 25"/>
              <a:gd name="T18" fmla="*/ 0 w 25"/>
              <a:gd name="T19" fmla="*/ 12 h 25"/>
              <a:gd name="T20" fmla="*/ 13 w 25"/>
              <a:gd name="T21" fmla="*/ 25 h 25"/>
              <a:gd name="T22" fmla="*/ 25 w 25"/>
              <a:gd name="T23" fmla="*/ 12 h 25"/>
              <a:gd name="T24" fmla="*/ 23 w 25"/>
              <a:gd name="T2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2"/>
                </a:moveTo>
                <a:cubicBezTo>
                  <a:pt x="21" y="12"/>
                  <a:pt x="21" y="12"/>
                  <a:pt x="21" y="12"/>
                </a:cubicBezTo>
                <a:cubicBezTo>
                  <a:pt x="21" y="17"/>
                  <a:pt x="18" y="21"/>
                  <a:pt x="13" y="21"/>
                </a:cubicBezTo>
                <a:cubicBezTo>
                  <a:pt x="8" y="21"/>
                  <a:pt x="4" y="17"/>
                  <a:pt x="4" y="12"/>
                </a:cubicBezTo>
                <a:cubicBezTo>
                  <a:pt x="4" y="8"/>
                  <a:pt x="8" y="4"/>
                  <a:pt x="13" y="4"/>
                </a:cubicBezTo>
                <a:cubicBezTo>
                  <a:pt x="18" y="4"/>
                  <a:pt x="21" y="8"/>
                  <a:pt x="21" y="12"/>
                </a:cubicBezTo>
                <a:cubicBezTo>
                  <a:pt x="23" y="12"/>
                  <a:pt x="23" y="12"/>
                  <a:pt x="23" y="12"/>
                </a:cubicBezTo>
                <a:cubicBezTo>
                  <a:pt x="25" y="12"/>
                  <a:pt x="25" y="12"/>
                  <a:pt x="25" y="12"/>
                </a:cubicBezTo>
                <a:cubicBezTo>
                  <a:pt x="25" y="5"/>
                  <a:pt x="20" y="0"/>
                  <a:pt x="13" y="0"/>
                </a:cubicBezTo>
                <a:cubicBezTo>
                  <a:pt x="6" y="0"/>
                  <a:pt x="0" y="5"/>
                  <a:pt x="0" y="12"/>
                </a:cubicBezTo>
                <a:cubicBezTo>
                  <a:pt x="0" y="19"/>
                  <a:pt x="6" y="25"/>
                  <a:pt x="13" y="25"/>
                </a:cubicBezTo>
                <a:cubicBezTo>
                  <a:pt x="20" y="25"/>
                  <a:pt x="25" y="19"/>
                  <a:pt x="25" y="12"/>
                </a:cubicBezTo>
                <a:lnTo>
                  <a:pt x="23" y="12"/>
                </a:lnTo>
                <a:close/>
              </a:path>
            </a:pathLst>
          </a:custGeom>
          <a:solidFill>
            <a:schemeClr val="accent1">
              <a:lumMod val="60000"/>
              <a:lumOff val="40000"/>
            </a:schemeClr>
          </a:solidFill>
          <a:ln>
            <a:noFill/>
          </a:ln>
        </p:spPr>
        <p:txBody>
          <a:bodyPr anchor="ctr"/>
          <a:lstStyle/>
          <a:p>
            <a:pPr algn="ctr"/>
            <a:endParaRPr sz="100"/>
          </a:p>
        </p:txBody>
      </p:sp>
      <p:grpSp>
        <p:nvGrpSpPr>
          <p:cNvPr id="14" name="组合 13"/>
          <p:cNvGrpSpPr/>
          <p:nvPr userDrawn="1">
            <p:custDataLst>
              <p:tags r:id="rId23"/>
            </p:custDataLst>
          </p:nvPr>
        </p:nvGrpSpPr>
        <p:grpSpPr>
          <a:xfrm>
            <a:off x="2401439" y="3431152"/>
            <a:ext cx="59613" cy="59613"/>
            <a:chOff x="11321294" y="4349666"/>
            <a:chExt cx="79484" cy="79484"/>
          </a:xfrm>
        </p:grpSpPr>
        <p:sp>
          <p:nvSpPr>
            <p:cNvPr id="337" name="í$ľîḓè"/>
            <p:cNvSpPr/>
            <p:nvPr>
              <p:custDataLst>
                <p:tags r:id="rId38"/>
              </p:custDataLst>
            </p:nvPr>
          </p:nvSpPr>
          <p:spPr bwMode="auto">
            <a:xfrm>
              <a:off x="11353467" y="4349666"/>
              <a:ext cx="15140" cy="79484"/>
            </a:xfrm>
            <a:custGeom>
              <a:avLst/>
              <a:gdLst>
                <a:gd name="T0" fmla="*/ 0 w 4"/>
                <a:gd name="T1" fmla="*/ 3 h 20"/>
                <a:gd name="T2" fmla="*/ 0 w 4"/>
                <a:gd name="T3" fmla="*/ 18 h 20"/>
                <a:gd name="T4" fmla="*/ 2 w 4"/>
                <a:gd name="T5" fmla="*/ 20 h 20"/>
                <a:gd name="T6" fmla="*/ 4 w 4"/>
                <a:gd name="T7" fmla="*/ 18 h 20"/>
                <a:gd name="T8" fmla="*/ 4 w 4"/>
                <a:gd name="T9" fmla="*/ 3 h 20"/>
                <a:gd name="T10" fmla="*/ 2 w 4"/>
                <a:gd name="T11" fmla="*/ 0 h 20"/>
                <a:gd name="T12" fmla="*/ 0 w 4"/>
                <a:gd name="T13" fmla="*/ 3 h 20"/>
              </a:gdLst>
              <a:ahLst/>
              <a:cxnLst>
                <a:cxn ang="0">
                  <a:pos x="T0" y="T1"/>
                </a:cxn>
                <a:cxn ang="0">
                  <a:pos x="T2" y="T3"/>
                </a:cxn>
                <a:cxn ang="0">
                  <a:pos x="T4" y="T5"/>
                </a:cxn>
                <a:cxn ang="0">
                  <a:pos x="T6" y="T7"/>
                </a:cxn>
                <a:cxn ang="0">
                  <a:pos x="T8" y="T9"/>
                </a:cxn>
                <a:cxn ang="0">
                  <a:pos x="T10" y="T11"/>
                </a:cxn>
                <a:cxn ang="0">
                  <a:pos x="T12" y="T13"/>
                </a:cxn>
              </a:cxnLst>
              <a:rect l="0" t="0" r="r" b="b"/>
              <a:pathLst>
                <a:path w="4" h="20">
                  <a:moveTo>
                    <a:pt x="0" y="3"/>
                  </a:moveTo>
                  <a:cubicBezTo>
                    <a:pt x="0" y="18"/>
                    <a:pt x="0" y="18"/>
                    <a:pt x="0" y="18"/>
                  </a:cubicBezTo>
                  <a:cubicBezTo>
                    <a:pt x="0" y="19"/>
                    <a:pt x="1" y="20"/>
                    <a:pt x="2" y="20"/>
                  </a:cubicBezTo>
                  <a:cubicBezTo>
                    <a:pt x="4" y="20"/>
                    <a:pt x="4" y="19"/>
                    <a:pt x="4" y="18"/>
                  </a:cubicBezTo>
                  <a:cubicBezTo>
                    <a:pt x="4" y="3"/>
                    <a:pt x="4" y="3"/>
                    <a:pt x="4" y="3"/>
                  </a:cubicBezTo>
                  <a:cubicBezTo>
                    <a:pt x="4" y="1"/>
                    <a:pt x="4" y="0"/>
                    <a:pt x="2" y="0"/>
                  </a:cubicBezTo>
                  <a:cubicBezTo>
                    <a:pt x="1" y="0"/>
                    <a:pt x="0" y="1"/>
                    <a:pt x="0" y="3"/>
                  </a:cubicBezTo>
                </a:path>
              </a:pathLst>
            </a:custGeom>
            <a:solidFill>
              <a:srgbClr val="D3BB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38" name="îśḷïḑê"/>
            <p:cNvSpPr/>
            <p:nvPr>
              <p:custDataLst>
                <p:tags r:id="rId39"/>
              </p:custDataLst>
            </p:nvPr>
          </p:nvSpPr>
          <p:spPr bwMode="auto">
            <a:xfrm>
              <a:off x="11321294" y="4381838"/>
              <a:ext cx="79484" cy="15140"/>
            </a:xfrm>
            <a:custGeom>
              <a:avLst/>
              <a:gdLst>
                <a:gd name="T0" fmla="*/ 18 w 20"/>
                <a:gd name="T1" fmla="*/ 0 h 4"/>
                <a:gd name="T2" fmla="*/ 3 w 20"/>
                <a:gd name="T3" fmla="*/ 0 h 4"/>
                <a:gd name="T4" fmla="*/ 0 w 20"/>
                <a:gd name="T5" fmla="*/ 2 h 4"/>
                <a:gd name="T6" fmla="*/ 3 w 20"/>
                <a:gd name="T7" fmla="*/ 4 h 4"/>
                <a:gd name="T8" fmla="*/ 18 w 20"/>
                <a:gd name="T9" fmla="*/ 4 h 4"/>
                <a:gd name="T10" fmla="*/ 20 w 20"/>
                <a:gd name="T11" fmla="*/ 2 h 4"/>
                <a:gd name="T12" fmla="*/ 18 w 2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0" h="4">
                  <a:moveTo>
                    <a:pt x="18" y="0"/>
                  </a:moveTo>
                  <a:cubicBezTo>
                    <a:pt x="3" y="0"/>
                    <a:pt x="3" y="0"/>
                    <a:pt x="3" y="0"/>
                  </a:cubicBezTo>
                  <a:cubicBezTo>
                    <a:pt x="1" y="0"/>
                    <a:pt x="0" y="1"/>
                    <a:pt x="0" y="2"/>
                  </a:cubicBezTo>
                  <a:cubicBezTo>
                    <a:pt x="0" y="4"/>
                    <a:pt x="1" y="4"/>
                    <a:pt x="3" y="4"/>
                  </a:cubicBezTo>
                  <a:cubicBezTo>
                    <a:pt x="18" y="4"/>
                    <a:pt x="18" y="4"/>
                    <a:pt x="18" y="4"/>
                  </a:cubicBezTo>
                  <a:cubicBezTo>
                    <a:pt x="19" y="4"/>
                    <a:pt x="20" y="4"/>
                    <a:pt x="20" y="2"/>
                  </a:cubicBezTo>
                  <a:cubicBezTo>
                    <a:pt x="20" y="1"/>
                    <a:pt x="19" y="0"/>
                    <a:pt x="18" y="0"/>
                  </a:cubicBezTo>
                </a:path>
              </a:pathLst>
            </a:custGeom>
            <a:solidFill>
              <a:srgbClr val="D3BB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sp>
        <p:nvSpPr>
          <p:cNvPr id="9801" name="副标题 9800"/>
          <p:cNvSpPr>
            <a:spLocks noGrp="1"/>
          </p:cNvSpPr>
          <p:nvPr userDrawn="1">
            <p:ph type="subTitle" idx="1"/>
            <p:custDataLst>
              <p:tags r:id="rId24"/>
            </p:custDataLst>
          </p:nvPr>
        </p:nvSpPr>
        <p:spPr>
          <a:xfrm>
            <a:off x="504824" y="2849914"/>
            <a:ext cx="2458295" cy="286764"/>
          </a:xfrm>
          <a:prstGeom prst="roundRect">
            <a:avLst>
              <a:gd name="adj" fmla="val 39088"/>
            </a:avLst>
          </a:prstGeom>
          <a:solidFill>
            <a:schemeClr val="accent2"/>
          </a:solidFill>
        </p:spPr>
        <p:txBody>
          <a:bodyPr anchor="t">
            <a:normAutofit/>
          </a:bodyPr>
          <a:lstStyle>
            <a:lvl1pPr marL="0" indent="0" algn="l">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3865" indent="0" algn="ctr">
              <a:buNone/>
              <a:defRPr sz="1200"/>
            </a:lvl6pPr>
            <a:lvl7pPr marL="2056765" indent="0" algn="ctr">
              <a:buNone/>
              <a:defRPr sz="1200"/>
            </a:lvl7pPr>
            <a:lvl8pPr marL="2399665" indent="0" algn="ctr">
              <a:buNone/>
              <a:defRPr sz="1200"/>
            </a:lvl8pPr>
            <a:lvl9pPr marL="2741930" indent="0" algn="ctr">
              <a:buNone/>
              <a:defRPr sz="1200"/>
            </a:lvl9pPr>
          </a:lstStyle>
          <a:p>
            <a:r>
              <a:rPr lang="en-US"/>
              <a:t>Click to edit Master subtitle style</a:t>
            </a:r>
          </a:p>
        </p:txBody>
      </p:sp>
      <p:sp>
        <p:nvSpPr>
          <p:cNvPr id="9802" name="标题 9801"/>
          <p:cNvSpPr>
            <a:spLocks noGrp="1"/>
          </p:cNvSpPr>
          <p:nvPr userDrawn="1">
            <p:ph type="ctrTitle"/>
            <p:custDataLst>
              <p:tags r:id="rId25"/>
            </p:custDataLst>
          </p:nvPr>
        </p:nvSpPr>
        <p:spPr>
          <a:xfrm>
            <a:off x="504824" y="1911478"/>
            <a:ext cx="4724250" cy="938436"/>
          </a:xfrm>
          <a:prstGeom prst="rect">
            <a:avLst/>
          </a:prstGeom>
        </p:spPr>
        <p:txBody>
          <a:bodyPr anchor="b">
            <a:normAutofit/>
          </a:bodyPr>
          <a:lstStyle>
            <a:lvl1pPr algn="l">
              <a:defRPr sz="3000">
                <a:solidFill>
                  <a:schemeClr val="bg1"/>
                </a:solidFill>
              </a:defRPr>
            </a:lvl1pPr>
          </a:lstStyle>
          <a:p>
            <a:r>
              <a:rPr lang="en-US"/>
              <a:t>Click to edit Master title style</a:t>
            </a:r>
            <a:endParaRPr lang="zh-CN" altLang="en-US"/>
          </a:p>
        </p:txBody>
      </p:sp>
      <p:sp>
        <p:nvSpPr>
          <p:cNvPr id="12" name="文本占位符 11"/>
          <p:cNvSpPr>
            <a:spLocks noGrp="1"/>
          </p:cNvSpPr>
          <p:nvPr userDrawn="1">
            <p:ph type="body" sz="quarter" idx="10" hasCustomPrompt="1"/>
            <p:custDataLst>
              <p:tags r:id="rId26"/>
            </p:custDataLst>
          </p:nvPr>
        </p:nvSpPr>
        <p:spPr>
          <a:xfrm>
            <a:off x="504824" y="4023182"/>
            <a:ext cx="4187679" cy="199965"/>
          </a:xfrm>
        </p:spPr>
        <p:txBody>
          <a:bodyPr vert="horz" anchor="ctr">
            <a:noAutofit/>
          </a:bodyPr>
          <a:lstStyle>
            <a:lvl1pPr marL="0" indent="0" algn="l">
              <a:buNone/>
              <a:defRPr sz="1050" b="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ltLang="zh-CN"/>
              <a:t>Signature</a:t>
            </a:r>
          </a:p>
        </p:txBody>
      </p:sp>
      <p:sp>
        <p:nvSpPr>
          <p:cNvPr id="13" name="文本占位符 12"/>
          <p:cNvSpPr>
            <a:spLocks noGrp="1"/>
          </p:cNvSpPr>
          <p:nvPr userDrawn="1">
            <p:ph type="body" sz="quarter" idx="11" hasCustomPrompt="1"/>
            <p:custDataLst>
              <p:tags r:id="rId27"/>
            </p:custDataLst>
          </p:nvPr>
        </p:nvSpPr>
        <p:spPr>
          <a:xfrm>
            <a:off x="504824" y="4245385"/>
            <a:ext cx="4187679" cy="199965"/>
          </a:xfrm>
        </p:spPr>
        <p:txBody>
          <a:bodyPr vert="horz" anchor="ctr">
            <a:noAutofit/>
          </a:bodyPr>
          <a:lstStyle>
            <a:lvl1pPr marL="0" indent="0" algn="l">
              <a:buNone/>
              <a:defRPr sz="1050" b="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ltLang="zh-CN"/>
              <a:t>Date</a:t>
            </a:r>
            <a:endParaRPr lang="zh-CN" altLang="en-US"/>
          </a:p>
        </p:txBody>
      </p:sp>
      <p:grpSp>
        <p:nvGrpSpPr>
          <p:cNvPr id="16" name="组合 15"/>
          <p:cNvGrpSpPr/>
          <p:nvPr userDrawn="1">
            <p:custDataLst>
              <p:tags r:id="rId28"/>
            </p:custDataLst>
          </p:nvPr>
        </p:nvGrpSpPr>
        <p:grpSpPr>
          <a:xfrm>
            <a:off x="6051322" y="986008"/>
            <a:ext cx="1768201" cy="3121289"/>
            <a:chOff x="6797781" y="4159016"/>
            <a:chExt cx="2111137" cy="3946505"/>
          </a:xfrm>
        </p:grpSpPr>
        <p:sp>
          <p:nvSpPr>
            <p:cNvPr id="42" name="iŝ1ïḍe"/>
            <p:cNvSpPr/>
            <p:nvPr>
              <p:custDataLst>
                <p:tags r:id="rId29"/>
              </p:custDataLst>
            </p:nvPr>
          </p:nvSpPr>
          <p:spPr bwMode="auto">
            <a:xfrm>
              <a:off x="6962316" y="4159016"/>
              <a:ext cx="1946602" cy="3946505"/>
            </a:xfrm>
            <a:custGeom>
              <a:avLst/>
              <a:gdLst>
                <a:gd name="T0" fmla="*/ 404 w 404"/>
                <a:gd name="T1" fmla="*/ 59 h 820"/>
                <a:gd name="T2" fmla="*/ 404 w 404"/>
                <a:gd name="T3" fmla="*/ 761 h 820"/>
                <a:gd name="T4" fmla="*/ 346 w 404"/>
                <a:gd name="T5" fmla="*/ 820 h 820"/>
                <a:gd name="T6" fmla="*/ 58 w 404"/>
                <a:gd name="T7" fmla="*/ 820 h 820"/>
                <a:gd name="T8" fmla="*/ 0 w 404"/>
                <a:gd name="T9" fmla="*/ 761 h 820"/>
                <a:gd name="T10" fmla="*/ 0 w 404"/>
                <a:gd name="T11" fmla="*/ 59 h 820"/>
                <a:gd name="T12" fmla="*/ 58 w 404"/>
                <a:gd name="T13" fmla="*/ 0 h 820"/>
                <a:gd name="T14" fmla="*/ 346 w 404"/>
                <a:gd name="T15" fmla="*/ 0 h 820"/>
                <a:gd name="T16" fmla="*/ 404 w 404"/>
                <a:gd name="T17" fmla="*/ 59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820">
                  <a:moveTo>
                    <a:pt x="404" y="59"/>
                  </a:moveTo>
                  <a:cubicBezTo>
                    <a:pt x="404" y="761"/>
                    <a:pt x="404" y="761"/>
                    <a:pt x="404" y="761"/>
                  </a:cubicBezTo>
                  <a:cubicBezTo>
                    <a:pt x="404" y="794"/>
                    <a:pt x="378" y="820"/>
                    <a:pt x="346" y="820"/>
                  </a:cubicBezTo>
                  <a:cubicBezTo>
                    <a:pt x="58" y="820"/>
                    <a:pt x="58" y="820"/>
                    <a:pt x="58" y="820"/>
                  </a:cubicBezTo>
                  <a:cubicBezTo>
                    <a:pt x="26" y="820"/>
                    <a:pt x="0" y="794"/>
                    <a:pt x="0" y="761"/>
                  </a:cubicBezTo>
                  <a:cubicBezTo>
                    <a:pt x="0" y="59"/>
                    <a:pt x="0" y="59"/>
                    <a:pt x="0" y="59"/>
                  </a:cubicBezTo>
                  <a:cubicBezTo>
                    <a:pt x="0" y="26"/>
                    <a:pt x="26" y="0"/>
                    <a:pt x="58" y="0"/>
                  </a:cubicBezTo>
                  <a:cubicBezTo>
                    <a:pt x="346" y="0"/>
                    <a:pt x="346" y="0"/>
                    <a:pt x="346" y="0"/>
                  </a:cubicBezTo>
                  <a:cubicBezTo>
                    <a:pt x="378" y="0"/>
                    <a:pt x="404" y="26"/>
                    <a:pt x="404" y="59"/>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43" name="ïṣḻíḓe"/>
            <p:cNvSpPr/>
            <p:nvPr>
              <p:custDataLst>
                <p:tags r:id="rId30"/>
              </p:custDataLst>
            </p:nvPr>
          </p:nvSpPr>
          <p:spPr bwMode="auto">
            <a:xfrm>
              <a:off x="6962316" y="4159016"/>
              <a:ext cx="1946602" cy="326752"/>
            </a:xfrm>
            <a:custGeom>
              <a:avLst/>
              <a:gdLst>
                <a:gd name="T0" fmla="*/ 404 w 404"/>
                <a:gd name="T1" fmla="*/ 59 h 68"/>
                <a:gd name="T2" fmla="*/ 404 w 404"/>
                <a:gd name="T3" fmla="*/ 68 h 68"/>
                <a:gd name="T4" fmla="*/ 0 w 404"/>
                <a:gd name="T5" fmla="*/ 68 h 68"/>
                <a:gd name="T6" fmla="*/ 0 w 404"/>
                <a:gd name="T7" fmla="*/ 59 h 68"/>
                <a:gd name="T8" fmla="*/ 58 w 404"/>
                <a:gd name="T9" fmla="*/ 0 h 68"/>
                <a:gd name="T10" fmla="*/ 346 w 404"/>
                <a:gd name="T11" fmla="*/ 0 h 68"/>
                <a:gd name="T12" fmla="*/ 404 w 404"/>
                <a:gd name="T13" fmla="*/ 59 h 68"/>
              </a:gdLst>
              <a:ahLst/>
              <a:cxnLst>
                <a:cxn ang="0">
                  <a:pos x="T0" y="T1"/>
                </a:cxn>
                <a:cxn ang="0">
                  <a:pos x="T2" y="T3"/>
                </a:cxn>
                <a:cxn ang="0">
                  <a:pos x="T4" y="T5"/>
                </a:cxn>
                <a:cxn ang="0">
                  <a:pos x="T6" y="T7"/>
                </a:cxn>
                <a:cxn ang="0">
                  <a:pos x="T8" y="T9"/>
                </a:cxn>
                <a:cxn ang="0">
                  <a:pos x="T10" y="T11"/>
                </a:cxn>
                <a:cxn ang="0">
                  <a:pos x="T12" y="T13"/>
                </a:cxn>
              </a:cxnLst>
              <a:rect l="0" t="0" r="r" b="b"/>
              <a:pathLst>
                <a:path w="403" h="68">
                  <a:moveTo>
                    <a:pt x="404" y="59"/>
                  </a:moveTo>
                  <a:cubicBezTo>
                    <a:pt x="404" y="68"/>
                    <a:pt x="404" y="68"/>
                    <a:pt x="404" y="68"/>
                  </a:cubicBezTo>
                  <a:cubicBezTo>
                    <a:pt x="0" y="68"/>
                    <a:pt x="0" y="68"/>
                    <a:pt x="0" y="68"/>
                  </a:cubicBezTo>
                  <a:cubicBezTo>
                    <a:pt x="0" y="59"/>
                    <a:pt x="0" y="59"/>
                    <a:pt x="0" y="59"/>
                  </a:cubicBezTo>
                  <a:cubicBezTo>
                    <a:pt x="0" y="26"/>
                    <a:pt x="26" y="0"/>
                    <a:pt x="58" y="0"/>
                  </a:cubicBezTo>
                  <a:cubicBezTo>
                    <a:pt x="346" y="0"/>
                    <a:pt x="346" y="0"/>
                    <a:pt x="346" y="0"/>
                  </a:cubicBezTo>
                  <a:cubicBezTo>
                    <a:pt x="378" y="0"/>
                    <a:pt x="404" y="26"/>
                    <a:pt x="404" y="59"/>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nvGrpSpPr>
            <p:cNvPr id="9" name="组合 8"/>
            <p:cNvGrpSpPr/>
            <p:nvPr userDrawn="1">
              <p:custDataLst>
                <p:tags r:id="rId31"/>
              </p:custDataLst>
            </p:nvPr>
          </p:nvGrpSpPr>
          <p:grpSpPr>
            <a:xfrm>
              <a:off x="6797781" y="4270249"/>
              <a:ext cx="2063329" cy="3522103"/>
              <a:chOff x="6797781" y="4270249"/>
              <a:chExt cx="2063329" cy="3522103"/>
            </a:xfrm>
          </p:grpSpPr>
          <p:sp>
            <p:nvSpPr>
              <p:cNvPr id="37" name="í$1ïdè"/>
              <p:cNvSpPr/>
              <p:nvPr>
                <p:custDataLst>
                  <p:tags r:id="rId32"/>
                </p:custDataLst>
              </p:nvPr>
            </p:nvSpPr>
            <p:spPr bwMode="auto">
              <a:xfrm>
                <a:off x="6837178" y="5999018"/>
                <a:ext cx="9268" cy="13905"/>
              </a:xfrm>
              <a:custGeom>
                <a:avLst/>
                <a:gdLst>
                  <a:gd name="T0" fmla="*/ 1 w 2"/>
                  <a:gd name="T1" fmla="*/ 0 h 3"/>
                  <a:gd name="T2" fmla="*/ 0 w 2"/>
                  <a:gd name="T3" fmla="*/ 1 h 3"/>
                  <a:gd name="T4" fmla="*/ 0 w 2"/>
                  <a:gd name="T5" fmla="*/ 3 h 3"/>
                  <a:gd name="T6" fmla="*/ 1 w 2"/>
                  <a:gd name="T7" fmla="*/ 3 h 3"/>
                  <a:gd name="T8" fmla="*/ 2 w 2"/>
                  <a:gd name="T9" fmla="*/ 3 h 3"/>
                  <a:gd name="T10" fmla="*/ 2 w 2"/>
                  <a:gd name="T11" fmla="*/ 3 h 3"/>
                  <a:gd name="T12" fmla="*/ 1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0"/>
                    </a:moveTo>
                    <a:cubicBezTo>
                      <a:pt x="1" y="1"/>
                      <a:pt x="0" y="1"/>
                      <a:pt x="0" y="1"/>
                    </a:cubicBezTo>
                    <a:cubicBezTo>
                      <a:pt x="0" y="2"/>
                      <a:pt x="0" y="3"/>
                      <a:pt x="0" y="3"/>
                    </a:cubicBezTo>
                    <a:cubicBezTo>
                      <a:pt x="1" y="3"/>
                      <a:pt x="1" y="3"/>
                      <a:pt x="1" y="3"/>
                    </a:cubicBezTo>
                    <a:cubicBezTo>
                      <a:pt x="2" y="3"/>
                      <a:pt x="2" y="3"/>
                      <a:pt x="2" y="3"/>
                    </a:cubicBezTo>
                    <a:cubicBezTo>
                      <a:pt x="2" y="3"/>
                      <a:pt x="2" y="3"/>
                      <a:pt x="2" y="3"/>
                    </a:cubicBezTo>
                    <a:cubicBezTo>
                      <a:pt x="2" y="2"/>
                      <a:pt x="2" y="1"/>
                      <a:pt x="1"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9" name="iṣļïḓe"/>
              <p:cNvSpPr/>
              <p:nvPr>
                <p:custDataLst>
                  <p:tags r:id="rId33"/>
                </p:custDataLst>
              </p:nvPr>
            </p:nvSpPr>
            <p:spPr bwMode="auto">
              <a:xfrm>
                <a:off x="6797781" y="5920226"/>
                <a:ext cx="18539" cy="16222"/>
              </a:xfrm>
              <a:custGeom>
                <a:avLst/>
                <a:gdLst>
                  <a:gd name="T0" fmla="*/ 0 w 4"/>
                  <a:gd name="T1" fmla="*/ 0 h 3"/>
                  <a:gd name="T2" fmla="*/ 1 w 4"/>
                  <a:gd name="T3" fmla="*/ 3 h 3"/>
                  <a:gd name="T4" fmla="*/ 2 w 4"/>
                  <a:gd name="T5" fmla="*/ 3 h 3"/>
                  <a:gd name="T6" fmla="*/ 3 w 4"/>
                  <a:gd name="T7" fmla="*/ 3 h 3"/>
                  <a:gd name="T8" fmla="*/ 4 w 4"/>
                  <a:gd name="T9" fmla="*/ 3 h 3"/>
                  <a:gd name="T10" fmla="*/ 4 w 4"/>
                  <a:gd name="T11" fmla="*/ 2 h 3"/>
                  <a:gd name="T12" fmla="*/ 3 w 4"/>
                  <a:gd name="T13" fmla="*/ 1 h 3"/>
                  <a:gd name="T14" fmla="*/ 3 w 4"/>
                  <a:gd name="T15" fmla="*/ 1 h 3"/>
                  <a:gd name="T16" fmla="*/ 0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0" y="0"/>
                    </a:moveTo>
                    <a:cubicBezTo>
                      <a:pt x="1" y="1"/>
                      <a:pt x="1" y="2"/>
                      <a:pt x="1" y="3"/>
                    </a:cubicBezTo>
                    <a:cubicBezTo>
                      <a:pt x="2" y="3"/>
                      <a:pt x="2" y="3"/>
                      <a:pt x="2" y="3"/>
                    </a:cubicBezTo>
                    <a:cubicBezTo>
                      <a:pt x="3" y="3"/>
                      <a:pt x="3" y="3"/>
                      <a:pt x="3" y="3"/>
                    </a:cubicBezTo>
                    <a:cubicBezTo>
                      <a:pt x="3" y="3"/>
                      <a:pt x="3" y="3"/>
                      <a:pt x="4" y="3"/>
                    </a:cubicBezTo>
                    <a:cubicBezTo>
                      <a:pt x="4" y="3"/>
                      <a:pt x="4" y="3"/>
                      <a:pt x="4" y="2"/>
                    </a:cubicBezTo>
                    <a:cubicBezTo>
                      <a:pt x="4" y="2"/>
                      <a:pt x="3" y="2"/>
                      <a:pt x="3" y="1"/>
                    </a:cubicBezTo>
                    <a:cubicBezTo>
                      <a:pt x="3" y="1"/>
                      <a:pt x="3" y="1"/>
                      <a:pt x="3" y="1"/>
                    </a:cubicBezTo>
                    <a:cubicBezTo>
                      <a:pt x="2" y="1"/>
                      <a:pt x="1" y="0"/>
                      <a:pt x="0"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48" name="ï$1íḋe"/>
              <p:cNvSpPr/>
              <p:nvPr>
                <p:custDataLst>
                  <p:tags r:id="rId34"/>
                </p:custDataLst>
              </p:nvPr>
            </p:nvSpPr>
            <p:spPr bwMode="auto">
              <a:xfrm>
                <a:off x="7543980" y="4270249"/>
                <a:ext cx="111234" cy="11123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49" name="íṡ1idé"/>
              <p:cNvSpPr/>
              <p:nvPr>
                <p:custDataLst>
                  <p:tags r:id="rId35"/>
                </p:custDataLst>
              </p:nvPr>
            </p:nvSpPr>
            <p:spPr bwMode="auto">
              <a:xfrm>
                <a:off x="7722417" y="4298058"/>
                <a:ext cx="53299" cy="5329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50" name="ïsḷîďe"/>
              <p:cNvSpPr/>
              <p:nvPr>
                <p:custDataLst>
                  <p:tags r:id="rId36"/>
                </p:custDataLst>
              </p:nvPr>
            </p:nvSpPr>
            <p:spPr bwMode="auto">
              <a:xfrm>
                <a:off x="7842922" y="4288788"/>
                <a:ext cx="509825" cy="67205"/>
              </a:xfrm>
              <a:custGeom>
                <a:avLst/>
                <a:gdLst>
                  <a:gd name="T0" fmla="*/ 101 w 106"/>
                  <a:gd name="T1" fmla="*/ 14 h 14"/>
                  <a:gd name="T2" fmla="*/ 5 w 106"/>
                  <a:gd name="T3" fmla="*/ 14 h 14"/>
                  <a:gd name="T4" fmla="*/ 0 w 106"/>
                  <a:gd name="T5" fmla="*/ 9 h 14"/>
                  <a:gd name="T6" fmla="*/ 0 w 106"/>
                  <a:gd name="T7" fmla="*/ 6 h 14"/>
                  <a:gd name="T8" fmla="*/ 5 w 106"/>
                  <a:gd name="T9" fmla="*/ 0 h 14"/>
                  <a:gd name="T10" fmla="*/ 101 w 106"/>
                  <a:gd name="T11" fmla="*/ 0 h 14"/>
                  <a:gd name="T12" fmla="*/ 106 w 106"/>
                  <a:gd name="T13" fmla="*/ 6 h 14"/>
                  <a:gd name="T14" fmla="*/ 106 w 106"/>
                  <a:gd name="T15" fmla="*/ 9 h 14"/>
                  <a:gd name="T16" fmla="*/ 101 w 106"/>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4">
                    <a:moveTo>
                      <a:pt x="101" y="14"/>
                    </a:moveTo>
                    <a:cubicBezTo>
                      <a:pt x="5" y="14"/>
                      <a:pt x="5" y="14"/>
                      <a:pt x="5" y="14"/>
                    </a:cubicBezTo>
                    <a:cubicBezTo>
                      <a:pt x="2" y="14"/>
                      <a:pt x="0" y="12"/>
                      <a:pt x="0" y="9"/>
                    </a:cubicBezTo>
                    <a:cubicBezTo>
                      <a:pt x="0" y="6"/>
                      <a:pt x="0" y="6"/>
                      <a:pt x="0" y="6"/>
                    </a:cubicBezTo>
                    <a:cubicBezTo>
                      <a:pt x="0" y="3"/>
                      <a:pt x="2" y="0"/>
                      <a:pt x="5" y="0"/>
                    </a:cubicBezTo>
                    <a:cubicBezTo>
                      <a:pt x="101" y="0"/>
                      <a:pt x="101" y="0"/>
                      <a:pt x="101" y="0"/>
                    </a:cubicBezTo>
                    <a:cubicBezTo>
                      <a:pt x="104" y="0"/>
                      <a:pt x="106" y="3"/>
                      <a:pt x="106" y="6"/>
                    </a:cubicBezTo>
                    <a:cubicBezTo>
                      <a:pt x="106" y="9"/>
                      <a:pt x="106" y="9"/>
                      <a:pt x="106" y="9"/>
                    </a:cubicBezTo>
                    <a:cubicBezTo>
                      <a:pt x="106" y="12"/>
                      <a:pt x="104" y="14"/>
                      <a:pt x="101"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52" name="iSļíḍê"/>
              <p:cNvSpPr/>
              <p:nvPr userDrawn="1">
                <p:custDataLst>
                  <p:tags r:id="rId37"/>
                </p:custDataLst>
              </p:nvPr>
            </p:nvSpPr>
            <p:spPr bwMode="auto">
              <a:xfrm>
                <a:off x="7009519" y="4499349"/>
                <a:ext cx="1851591" cy="3293003"/>
              </a:xfrm>
              <a:prstGeom prst="rect">
                <a:avLst/>
              </a:prstGeom>
              <a:solidFill>
                <a:schemeClr val="bg1"/>
              </a:solidFill>
              <a:ln>
                <a:noFill/>
              </a:ln>
            </p:spPr>
            <p:txBody>
              <a:bodyPr anchor="ctr"/>
              <a:lstStyle/>
              <a:p>
                <a:pPr algn="ctr"/>
                <a:endParaRPr sz="100"/>
              </a:p>
            </p:txBody>
          </p:sp>
        </p:gr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00050"/>
            <a:ext cx="8229600" cy="685800"/>
          </a:xfrm>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日期占位符 3"/>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63AD1C7-A3F9-448D-B8D5-7F1B7F0EAFB7}"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5"/>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86E6E3F-DE49-4E0E-A5A3-F1E4A026BC28}"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3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p>
        </p:txBody>
      </p:sp>
      <p:sp>
        <p:nvSpPr>
          <p:cNvPr id="11" name="日期占位符 3"/>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285F728-9AD0-4657-AFEF-7041831DF043}"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5"/>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BB54561-B5DA-4266-BC9B-70322AC34FDE}"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lstStyle>
            <a:lvl1pPr algn="l">
              <a:defRPr sz="15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200000"/>
              </a:lnSpc>
              <a:spcBef>
                <a:spcPct val="20000"/>
              </a:spcBef>
              <a:spcAft>
                <a:spcPct val="0"/>
              </a:spcAft>
              <a:buClr>
                <a:schemeClr val="bg2"/>
              </a:buClr>
              <a:buSzPct val="80000"/>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z="1050" strike="noStrike" noProof="1"/>
              <a:t>单击此处编辑母版文本样式</a:t>
            </a:r>
            <a:endParaRPr lang="zh-CN" altLang="en-US" strike="noStrike" noProof="1"/>
          </a:p>
        </p:txBody>
      </p:sp>
      <p:sp>
        <p:nvSpPr>
          <p:cNvPr id="11" name="日期占位符 4"/>
          <p:cNvSpPr>
            <a:spLocks noGrp="1"/>
          </p:cNvSpPr>
          <p:nvPr>
            <p:ph type="dt" sz="half" idx="1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91DE008-0B3B-4FE6-9D7F-B784893DA44D}"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6"/>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A0F5C68-8600-49CF-86A8-F553AD837BFC}"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00050"/>
            <a:ext cx="8229600" cy="685800"/>
          </a:xfrm>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57200" y="1200151"/>
            <a:ext cx="4038600" cy="33980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4" name="内容占位符 3"/>
          <p:cNvSpPr>
            <a:spLocks noGrp="1"/>
          </p:cNvSpPr>
          <p:nvPr>
            <p:ph sz="half" idx="2"/>
          </p:nvPr>
        </p:nvSpPr>
        <p:spPr>
          <a:xfrm>
            <a:off x="4648200" y="1200151"/>
            <a:ext cx="4038600" cy="33980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11" name="日期占位符 4"/>
          <p:cNvSpPr>
            <a:spLocks noGrp="1"/>
          </p:cNvSpPr>
          <p:nvPr>
            <p:ph type="dt" sz="half" idx="1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0C8BC55B-3B9B-4905-B794-32EE7981346F}"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6"/>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F5BDC4E-DF02-4EC9-8556-BB1A694F4C9C}"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11" name="日期占位符 6"/>
          <p:cNvSpPr>
            <a:spLocks noGrp="1"/>
          </p:cNvSpPr>
          <p:nvPr>
            <p:ph type="dt" sz="half" idx="1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86564EE-034F-41AC-B4E4-FE8E5B393D35}"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8"/>
          <p:cNvSpPr>
            <a:spLocks noGrp="1"/>
          </p:cNvSpPr>
          <p:nvPr>
            <p:ph type="sldNum" sz="quarter" idx="1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F3E117A-51A4-4A8B-9BB9-7445C8208E27}"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400050"/>
            <a:ext cx="8229600" cy="685800"/>
          </a:xfrm>
        </p:spPr>
        <p:txBody>
          <a:bodyPr/>
          <a:lstStyle/>
          <a:p>
            <a:pPr fontAlgn="base"/>
            <a:r>
              <a:rPr lang="zh-CN" altLang="en-US" strike="noStrike" noProof="1"/>
              <a:t>单击此处编辑母版标题样式</a:t>
            </a:r>
          </a:p>
        </p:txBody>
      </p:sp>
      <p:sp>
        <p:nvSpPr>
          <p:cNvPr id="11" name="日期占位符 2"/>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A74CD81-575C-45EB-8B8F-098507B69959}"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4"/>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F6FDF13-8C72-434A-B8A0-61142AD72E40}"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1" name="日期占位符 1"/>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DA23234-C1D6-45F9-A1F6-23348985127A}"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3"/>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915E228-81DF-43FA-B8D8-44BA051C7B6B}"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8"/>
            <a:ext cx="3008313" cy="871538"/>
          </a:xfrm>
        </p:spPr>
        <p:txBody>
          <a:bodyPr/>
          <a:lstStyle>
            <a:lvl1pPr algn="l">
              <a:defRPr sz="15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z="1050" strike="noStrike" noProof="1"/>
              <a:t>单击此处编辑母版文本样式</a:t>
            </a:r>
            <a:endParaRPr lang="zh-CN" altLang="en-US" strike="noStrike" noProof="1"/>
          </a:p>
        </p:txBody>
      </p:sp>
      <p:sp>
        <p:nvSpPr>
          <p:cNvPr id="11" name="日期占位符 4"/>
          <p:cNvSpPr>
            <a:spLocks noGrp="1"/>
          </p:cNvSpPr>
          <p:nvPr>
            <p:ph type="dt" sz="half" idx="1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34E2304-3793-40D7-97C2-941990B2FC02}"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6"/>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422F567-7B59-4701-B08C-71EC361EBC98}"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lstStyle>
            <a:lvl1pPr algn="l">
              <a:defRPr sz="15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200000"/>
              </a:lnSpc>
              <a:spcBef>
                <a:spcPct val="20000"/>
              </a:spcBef>
              <a:spcAft>
                <a:spcPct val="0"/>
              </a:spcAft>
              <a:buClr>
                <a:schemeClr val="bg2"/>
              </a:buClr>
              <a:buSzPct val="80000"/>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z="1050" strike="noStrike" noProof="1"/>
              <a:t>单击此处编辑母版文本样式</a:t>
            </a:r>
            <a:endParaRPr lang="zh-CN" altLang="en-US" strike="noStrike" noProof="1"/>
          </a:p>
        </p:txBody>
      </p:sp>
      <p:sp>
        <p:nvSpPr>
          <p:cNvPr id="11" name="日期占位符 4"/>
          <p:cNvSpPr>
            <a:spLocks noGrp="1"/>
          </p:cNvSpPr>
          <p:nvPr>
            <p:ph type="dt" sz="half" idx="1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91DE008-0B3B-4FE6-9D7F-B784893DA44D}"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6"/>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A0F5C68-8600-49CF-86A8-F553AD837BFC}"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400050"/>
            <a:ext cx="8229600" cy="685800"/>
          </a:xfrm>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日期占位符 3"/>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2C40E0A-7965-4CF2-B55E-DF7BE0280509}"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5"/>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C745943-ADC3-421A-96EE-47A8A256053F}"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400051"/>
            <a:ext cx="2057400" cy="4198144"/>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57200" y="400051"/>
            <a:ext cx="6019800" cy="4198144"/>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日期占位符 3"/>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1FE3060-011D-47EA-83DC-AE45F790A3F6}"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5"/>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EAC0CEB-AD74-41C3-B703-E33088D00AF3}"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userDrawn="1">
  <p:cSld name="标题幻灯片">
    <p:spTree>
      <p:nvGrpSpPr>
        <p:cNvPr id="1" name=""/>
        <p:cNvGrpSpPr/>
        <p:nvPr/>
      </p:nvGrpSpPr>
      <p:grpSpPr>
        <a:xfrm>
          <a:off x="0" y="0"/>
          <a:ext cx="0" cy="0"/>
          <a:chOff x="0" y="0"/>
          <a:chExt cx="0" cy="0"/>
        </a:xfrm>
      </p:grpSpPr>
      <p:grpSp>
        <p:nvGrpSpPr>
          <p:cNvPr id="4" name="组合 3"/>
          <p:cNvGrpSpPr/>
          <p:nvPr userDrawn="1">
            <p:custDataLst>
              <p:tags r:id="rId1"/>
            </p:custDataLst>
          </p:nvPr>
        </p:nvGrpSpPr>
        <p:grpSpPr>
          <a:xfrm>
            <a:off x="1337" y="1466864"/>
            <a:ext cx="9144000" cy="2210333"/>
            <a:chOff x="1782" y="1955819"/>
            <a:chExt cx="12192000" cy="2947111"/>
          </a:xfrm>
        </p:grpSpPr>
        <p:sp>
          <p:nvSpPr>
            <p:cNvPr id="8" name="işḷîḑê"/>
            <p:cNvSpPr/>
            <p:nvPr>
              <p:custDataLst>
                <p:tags r:id="rId83"/>
              </p:custDataLst>
            </p:nvPr>
          </p:nvSpPr>
          <p:spPr>
            <a:xfrm>
              <a:off x="1782" y="1955819"/>
              <a:ext cx="12192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0" name="ïṧlíḓè"/>
            <p:cNvSpPr/>
            <p:nvPr userDrawn="1">
              <p:custDataLst>
                <p:tags r:id="rId84"/>
              </p:custDataLst>
            </p:nvPr>
          </p:nvSpPr>
          <p:spPr>
            <a:xfrm>
              <a:off x="1782" y="2045508"/>
              <a:ext cx="12192000" cy="27650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5" name="íṣľîḓê"/>
            <p:cNvSpPr/>
            <p:nvPr userDrawn="1">
              <p:custDataLst>
                <p:tags r:id="rId85"/>
              </p:custDataLst>
            </p:nvPr>
          </p:nvSpPr>
          <p:spPr>
            <a:xfrm>
              <a:off x="1782" y="4866930"/>
              <a:ext cx="12192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18" name="îśļíďè"/>
          <p:cNvSpPr/>
          <p:nvPr>
            <p:custDataLst>
              <p:tags r:id="rId2"/>
            </p:custDataLst>
          </p:nvPr>
        </p:nvSpPr>
        <p:spPr bwMode="auto">
          <a:xfrm>
            <a:off x="5352689" y="4138926"/>
            <a:ext cx="2752983" cy="76799"/>
          </a:xfrm>
          <a:prstGeom prst="ellipse">
            <a:avLst/>
          </a:prstGeom>
          <a:solidFill>
            <a:schemeClr val="accent3">
              <a:lumMod val="20000"/>
              <a:lumOff val="80000"/>
            </a:schemeClr>
          </a:solidFill>
          <a:ln>
            <a:noFill/>
          </a:ln>
        </p:spPr>
        <p:txBody>
          <a:bodyPr anchor="ctr"/>
          <a:lstStyle/>
          <a:p>
            <a:pPr algn="ctr"/>
            <a:endParaRPr sz="100"/>
          </a:p>
        </p:txBody>
      </p:sp>
      <p:sp>
        <p:nvSpPr>
          <p:cNvPr id="20" name="iśḻiḓé"/>
          <p:cNvSpPr/>
          <p:nvPr>
            <p:custDataLst>
              <p:tags r:id="rId3"/>
            </p:custDataLst>
          </p:nvPr>
        </p:nvSpPr>
        <p:spPr bwMode="auto">
          <a:xfrm>
            <a:off x="5389612" y="2552125"/>
            <a:ext cx="660185" cy="373662"/>
          </a:xfrm>
          <a:custGeom>
            <a:avLst/>
            <a:gdLst>
              <a:gd name="T0" fmla="*/ 191 w 215"/>
              <a:gd name="T1" fmla="*/ 103 h 122"/>
              <a:gd name="T2" fmla="*/ 173 w 215"/>
              <a:gd name="T3" fmla="*/ 80 h 122"/>
              <a:gd name="T4" fmla="*/ 153 w 215"/>
              <a:gd name="T5" fmla="*/ 79 h 122"/>
              <a:gd name="T6" fmla="*/ 129 w 215"/>
              <a:gd name="T7" fmla="*/ 71 h 122"/>
              <a:gd name="T8" fmla="*/ 160 w 215"/>
              <a:gd name="T9" fmla="*/ 74 h 122"/>
              <a:gd name="T10" fmla="*/ 150 w 215"/>
              <a:gd name="T11" fmla="*/ 60 h 122"/>
              <a:gd name="T12" fmla="*/ 116 w 215"/>
              <a:gd name="T13" fmla="*/ 61 h 122"/>
              <a:gd name="T14" fmla="*/ 124 w 215"/>
              <a:gd name="T15" fmla="*/ 54 h 122"/>
              <a:gd name="T16" fmla="*/ 149 w 215"/>
              <a:gd name="T17" fmla="*/ 59 h 122"/>
              <a:gd name="T18" fmla="*/ 112 w 215"/>
              <a:gd name="T19" fmla="*/ 37 h 122"/>
              <a:gd name="T20" fmla="*/ 83 w 215"/>
              <a:gd name="T21" fmla="*/ 47 h 122"/>
              <a:gd name="T22" fmla="*/ 89 w 215"/>
              <a:gd name="T23" fmla="*/ 37 h 122"/>
              <a:gd name="T24" fmla="*/ 106 w 215"/>
              <a:gd name="T25" fmla="*/ 37 h 122"/>
              <a:gd name="T26" fmla="*/ 87 w 215"/>
              <a:gd name="T27" fmla="*/ 29 h 122"/>
              <a:gd name="T28" fmla="*/ 70 w 215"/>
              <a:gd name="T29" fmla="*/ 41 h 122"/>
              <a:gd name="T30" fmla="*/ 61 w 215"/>
              <a:gd name="T31" fmla="*/ 37 h 122"/>
              <a:gd name="T32" fmla="*/ 85 w 215"/>
              <a:gd name="T33" fmla="*/ 29 h 122"/>
              <a:gd name="T34" fmla="*/ 57 w 215"/>
              <a:gd name="T35" fmla="*/ 25 h 122"/>
              <a:gd name="T36" fmla="*/ 38 w 215"/>
              <a:gd name="T37" fmla="*/ 37 h 122"/>
              <a:gd name="T38" fmla="*/ 30 w 215"/>
              <a:gd name="T39" fmla="*/ 33 h 122"/>
              <a:gd name="T40" fmla="*/ 55 w 215"/>
              <a:gd name="T41" fmla="*/ 25 h 122"/>
              <a:gd name="T42" fmla="*/ 26 w 215"/>
              <a:gd name="T43" fmla="*/ 28 h 122"/>
              <a:gd name="T44" fmla="*/ 2 w 215"/>
              <a:gd name="T45" fmla="*/ 40 h 122"/>
              <a:gd name="T46" fmla="*/ 19 w 215"/>
              <a:gd name="T47" fmla="*/ 27 h 122"/>
              <a:gd name="T48" fmla="*/ 34 w 215"/>
              <a:gd name="T49" fmla="*/ 24 h 122"/>
              <a:gd name="T50" fmla="*/ 34 w 215"/>
              <a:gd name="T51" fmla="*/ 24 h 122"/>
              <a:gd name="T52" fmla="*/ 45 w 215"/>
              <a:gd name="T53" fmla="*/ 19 h 122"/>
              <a:gd name="T54" fmla="*/ 20 w 215"/>
              <a:gd name="T55" fmla="*/ 8 h 122"/>
              <a:gd name="T56" fmla="*/ 41 w 215"/>
              <a:gd name="T57" fmla="*/ 13 h 122"/>
              <a:gd name="T58" fmla="*/ 67 w 215"/>
              <a:gd name="T59" fmla="*/ 22 h 122"/>
              <a:gd name="T60" fmla="*/ 48 w 215"/>
              <a:gd name="T61" fmla="*/ 11 h 122"/>
              <a:gd name="T62" fmla="*/ 47 w 215"/>
              <a:gd name="T63" fmla="*/ 2 h 122"/>
              <a:gd name="T64" fmla="*/ 68 w 215"/>
              <a:gd name="T65" fmla="*/ 22 h 122"/>
              <a:gd name="T66" fmla="*/ 100 w 215"/>
              <a:gd name="T67" fmla="*/ 28 h 122"/>
              <a:gd name="T68" fmla="*/ 88 w 215"/>
              <a:gd name="T69" fmla="*/ 13 h 122"/>
              <a:gd name="T70" fmla="*/ 91 w 215"/>
              <a:gd name="T71" fmla="*/ 4 h 122"/>
              <a:gd name="T72" fmla="*/ 102 w 215"/>
              <a:gd name="T73" fmla="*/ 29 h 122"/>
              <a:gd name="T74" fmla="*/ 122 w 215"/>
              <a:gd name="T75" fmla="*/ 34 h 122"/>
              <a:gd name="T76" fmla="*/ 99 w 215"/>
              <a:gd name="T77" fmla="*/ 15 h 122"/>
              <a:gd name="T78" fmla="*/ 101 w 215"/>
              <a:gd name="T79" fmla="*/ 9 h 122"/>
              <a:gd name="T80" fmla="*/ 130 w 215"/>
              <a:gd name="T81" fmla="*/ 41 h 122"/>
              <a:gd name="T82" fmla="*/ 145 w 215"/>
              <a:gd name="T83" fmla="*/ 46 h 122"/>
              <a:gd name="T84" fmla="*/ 148 w 215"/>
              <a:gd name="T85" fmla="*/ 37 h 122"/>
              <a:gd name="T86" fmla="*/ 158 w 215"/>
              <a:gd name="T87" fmla="*/ 60 h 122"/>
              <a:gd name="T88" fmla="*/ 174 w 215"/>
              <a:gd name="T89" fmla="*/ 74 h 122"/>
              <a:gd name="T90" fmla="*/ 165 w 215"/>
              <a:gd name="T91" fmla="*/ 48 h 122"/>
              <a:gd name="T92" fmla="*/ 176 w 215"/>
              <a:gd name="T93" fmla="*/ 67 h 122"/>
              <a:gd name="T94" fmla="*/ 188 w 215"/>
              <a:gd name="T95" fmla="*/ 93 h 122"/>
              <a:gd name="T96" fmla="*/ 182 w 215"/>
              <a:gd name="T97" fmla="*/ 68 h 122"/>
              <a:gd name="T98" fmla="*/ 191 w 215"/>
              <a:gd name="T99" fmla="*/ 88 h 122"/>
              <a:gd name="T100" fmla="*/ 215 w 215"/>
              <a:gd name="T10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5" h="122">
                <a:moveTo>
                  <a:pt x="191" y="102"/>
                </a:moveTo>
                <a:cubicBezTo>
                  <a:pt x="191" y="102"/>
                  <a:pt x="191" y="103"/>
                  <a:pt x="191" y="103"/>
                </a:cubicBezTo>
                <a:cubicBezTo>
                  <a:pt x="191" y="102"/>
                  <a:pt x="190" y="101"/>
                  <a:pt x="190" y="100"/>
                </a:cubicBezTo>
                <a:cubicBezTo>
                  <a:pt x="185" y="93"/>
                  <a:pt x="179" y="86"/>
                  <a:pt x="173" y="80"/>
                </a:cubicBezTo>
                <a:cubicBezTo>
                  <a:pt x="171" y="79"/>
                  <a:pt x="170" y="77"/>
                  <a:pt x="169" y="76"/>
                </a:cubicBezTo>
                <a:cubicBezTo>
                  <a:pt x="165" y="76"/>
                  <a:pt x="156" y="79"/>
                  <a:pt x="153" y="79"/>
                </a:cubicBezTo>
                <a:cubicBezTo>
                  <a:pt x="148" y="79"/>
                  <a:pt x="141" y="80"/>
                  <a:pt x="136" y="78"/>
                </a:cubicBezTo>
                <a:cubicBezTo>
                  <a:pt x="133" y="77"/>
                  <a:pt x="128" y="74"/>
                  <a:pt x="129" y="71"/>
                </a:cubicBezTo>
                <a:cubicBezTo>
                  <a:pt x="130" y="68"/>
                  <a:pt x="141" y="70"/>
                  <a:pt x="143" y="70"/>
                </a:cubicBezTo>
                <a:cubicBezTo>
                  <a:pt x="149" y="71"/>
                  <a:pt x="154" y="74"/>
                  <a:pt x="160" y="74"/>
                </a:cubicBezTo>
                <a:cubicBezTo>
                  <a:pt x="163" y="75"/>
                  <a:pt x="166" y="74"/>
                  <a:pt x="168" y="75"/>
                </a:cubicBezTo>
                <a:cubicBezTo>
                  <a:pt x="162" y="70"/>
                  <a:pt x="156" y="64"/>
                  <a:pt x="150" y="60"/>
                </a:cubicBezTo>
                <a:cubicBezTo>
                  <a:pt x="146" y="60"/>
                  <a:pt x="136" y="62"/>
                  <a:pt x="134" y="62"/>
                </a:cubicBezTo>
                <a:cubicBezTo>
                  <a:pt x="128" y="63"/>
                  <a:pt x="122" y="63"/>
                  <a:pt x="116" y="61"/>
                </a:cubicBezTo>
                <a:cubicBezTo>
                  <a:pt x="114" y="61"/>
                  <a:pt x="109" y="58"/>
                  <a:pt x="110" y="55"/>
                </a:cubicBezTo>
                <a:cubicBezTo>
                  <a:pt x="111" y="51"/>
                  <a:pt x="121" y="53"/>
                  <a:pt x="124" y="54"/>
                </a:cubicBezTo>
                <a:cubicBezTo>
                  <a:pt x="130" y="55"/>
                  <a:pt x="135" y="57"/>
                  <a:pt x="141" y="58"/>
                </a:cubicBezTo>
                <a:cubicBezTo>
                  <a:pt x="144" y="58"/>
                  <a:pt x="146" y="58"/>
                  <a:pt x="149" y="59"/>
                </a:cubicBezTo>
                <a:cubicBezTo>
                  <a:pt x="142" y="54"/>
                  <a:pt x="135" y="49"/>
                  <a:pt x="128" y="45"/>
                </a:cubicBezTo>
                <a:cubicBezTo>
                  <a:pt x="123" y="42"/>
                  <a:pt x="117" y="40"/>
                  <a:pt x="112" y="37"/>
                </a:cubicBezTo>
                <a:cubicBezTo>
                  <a:pt x="108" y="39"/>
                  <a:pt x="102" y="42"/>
                  <a:pt x="100" y="43"/>
                </a:cubicBezTo>
                <a:cubicBezTo>
                  <a:pt x="95" y="45"/>
                  <a:pt x="89" y="47"/>
                  <a:pt x="83" y="47"/>
                </a:cubicBezTo>
                <a:cubicBezTo>
                  <a:pt x="81" y="47"/>
                  <a:pt x="75" y="45"/>
                  <a:pt x="75" y="42"/>
                </a:cubicBezTo>
                <a:cubicBezTo>
                  <a:pt x="75" y="38"/>
                  <a:pt x="86" y="38"/>
                  <a:pt x="89" y="37"/>
                </a:cubicBezTo>
                <a:cubicBezTo>
                  <a:pt x="91" y="37"/>
                  <a:pt x="93" y="37"/>
                  <a:pt x="95" y="37"/>
                </a:cubicBezTo>
                <a:cubicBezTo>
                  <a:pt x="99" y="37"/>
                  <a:pt x="102" y="37"/>
                  <a:pt x="106" y="37"/>
                </a:cubicBezTo>
                <a:cubicBezTo>
                  <a:pt x="107" y="37"/>
                  <a:pt x="108" y="36"/>
                  <a:pt x="109" y="36"/>
                </a:cubicBezTo>
                <a:cubicBezTo>
                  <a:pt x="102" y="33"/>
                  <a:pt x="94" y="31"/>
                  <a:pt x="87" y="29"/>
                </a:cubicBezTo>
                <a:cubicBezTo>
                  <a:pt x="85" y="30"/>
                  <a:pt x="83" y="31"/>
                  <a:pt x="82" y="32"/>
                </a:cubicBezTo>
                <a:cubicBezTo>
                  <a:pt x="77" y="34"/>
                  <a:pt x="74" y="38"/>
                  <a:pt x="70" y="41"/>
                </a:cubicBezTo>
                <a:cubicBezTo>
                  <a:pt x="68" y="42"/>
                  <a:pt x="60" y="47"/>
                  <a:pt x="58" y="45"/>
                </a:cubicBezTo>
                <a:cubicBezTo>
                  <a:pt x="56" y="43"/>
                  <a:pt x="60" y="38"/>
                  <a:pt x="61" y="37"/>
                </a:cubicBezTo>
                <a:cubicBezTo>
                  <a:pt x="65" y="34"/>
                  <a:pt x="70" y="32"/>
                  <a:pt x="75" y="31"/>
                </a:cubicBezTo>
                <a:cubicBezTo>
                  <a:pt x="76" y="30"/>
                  <a:pt x="81" y="29"/>
                  <a:pt x="85" y="29"/>
                </a:cubicBezTo>
                <a:cubicBezTo>
                  <a:pt x="81" y="28"/>
                  <a:pt x="78" y="27"/>
                  <a:pt x="74" y="26"/>
                </a:cubicBezTo>
                <a:cubicBezTo>
                  <a:pt x="68" y="25"/>
                  <a:pt x="62" y="25"/>
                  <a:pt x="57" y="25"/>
                </a:cubicBezTo>
                <a:cubicBezTo>
                  <a:pt x="55" y="26"/>
                  <a:pt x="52" y="27"/>
                  <a:pt x="50" y="28"/>
                </a:cubicBezTo>
                <a:cubicBezTo>
                  <a:pt x="46" y="31"/>
                  <a:pt x="42" y="34"/>
                  <a:pt x="38" y="37"/>
                </a:cubicBezTo>
                <a:cubicBezTo>
                  <a:pt x="36" y="38"/>
                  <a:pt x="29" y="43"/>
                  <a:pt x="26" y="41"/>
                </a:cubicBezTo>
                <a:cubicBezTo>
                  <a:pt x="25" y="39"/>
                  <a:pt x="28" y="35"/>
                  <a:pt x="30" y="33"/>
                </a:cubicBezTo>
                <a:cubicBezTo>
                  <a:pt x="33" y="30"/>
                  <a:pt x="39" y="29"/>
                  <a:pt x="43" y="27"/>
                </a:cubicBezTo>
                <a:cubicBezTo>
                  <a:pt x="45" y="26"/>
                  <a:pt x="51" y="26"/>
                  <a:pt x="55" y="25"/>
                </a:cubicBezTo>
                <a:cubicBezTo>
                  <a:pt x="47" y="24"/>
                  <a:pt x="39" y="24"/>
                  <a:pt x="32" y="25"/>
                </a:cubicBezTo>
                <a:cubicBezTo>
                  <a:pt x="30" y="26"/>
                  <a:pt x="28" y="27"/>
                  <a:pt x="26" y="28"/>
                </a:cubicBezTo>
                <a:cubicBezTo>
                  <a:pt x="22" y="31"/>
                  <a:pt x="18" y="34"/>
                  <a:pt x="14" y="37"/>
                </a:cubicBezTo>
                <a:cubicBezTo>
                  <a:pt x="12" y="38"/>
                  <a:pt x="4" y="43"/>
                  <a:pt x="2" y="40"/>
                </a:cubicBezTo>
                <a:cubicBezTo>
                  <a:pt x="0" y="38"/>
                  <a:pt x="4" y="34"/>
                  <a:pt x="5" y="33"/>
                </a:cubicBezTo>
                <a:cubicBezTo>
                  <a:pt x="9" y="30"/>
                  <a:pt x="15" y="28"/>
                  <a:pt x="19" y="27"/>
                </a:cubicBezTo>
                <a:cubicBezTo>
                  <a:pt x="20" y="27"/>
                  <a:pt x="21" y="26"/>
                  <a:pt x="22" y="26"/>
                </a:cubicBezTo>
                <a:cubicBezTo>
                  <a:pt x="26" y="25"/>
                  <a:pt x="30" y="24"/>
                  <a:pt x="34" y="24"/>
                </a:cubicBezTo>
                <a:cubicBezTo>
                  <a:pt x="34" y="23"/>
                  <a:pt x="34" y="23"/>
                  <a:pt x="34" y="23"/>
                </a:cubicBezTo>
                <a:cubicBezTo>
                  <a:pt x="34" y="24"/>
                  <a:pt x="34" y="24"/>
                  <a:pt x="34" y="24"/>
                </a:cubicBezTo>
                <a:cubicBezTo>
                  <a:pt x="39" y="23"/>
                  <a:pt x="44" y="22"/>
                  <a:pt x="50" y="22"/>
                </a:cubicBezTo>
                <a:cubicBezTo>
                  <a:pt x="48" y="21"/>
                  <a:pt x="46" y="20"/>
                  <a:pt x="45" y="19"/>
                </a:cubicBezTo>
                <a:cubicBezTo>
                  <a:pt x="40" y="17"/>
                  <a:pt x="35" y="16"/>
                  <a:pt x="30" y="15"/>
                </a:cubicBezTo>
                <a:cubicBezTo>
                  <a:pt x="28" y="14"/>
                  <a:pt x="20" y="11"/>
                  <a:pt x="20" y="8"/>
                </a:cubicBezTo>
                <a:cubicBezTo>
                  <a:pt x="21" y="5"/>
                  <a:pt x="26" y="5"/>
                  <a:pt x="28" y="6"/>
                </a:cubicBezTo>
                <a:cubicBezTo>
                  <a:pt x="33" y="7"/>
                  <a:pt x="37" y="10"/>
                  <a:pt x="41" y="13"/>
                </a:cubicBezTo>
                <a:cubicBezTo>
                  <a:pt x="43" y="14"/>
                  <a:pt x="49" y="20"/>
                  <a:pt x="52" y="22"/>
                </a:cubicBezTo>
                <a:cubicBezTo>
                  <a:pt x="57" y="21"/>
                  <a:pt x="62" y="21"/>
                  <a:pt x="67" y="22"/>
                </a:cubicBezTo>
                <a:cubicBezTo>
                  <a:pt x="65" y="21"/>
                  <a:pt x="63" y="19"/>
                  <a:pt x="61" y="18"/>
                </a:cubicBezTo>
                <a:cubicBezTo>
                  <a:pt x="57" y="15"/>
                  <a:pt x="52" y="14"/>
                  <a:pt x="48" y="11"/>
                </a:cubicBezTo>
                <a:cubicBezTo>
                  <a:pt x="46" y="10"/>
                  <a:pt x="38" y="6"/>
                  <a:pt x="39" y="3"/>
                </a:cubicBezTo>
                <a:cubicBezTo>
                  <a:pt x="40" y="0"/>
                  <a:pt x="45" y="1"/>
                  <a:pt x="47" y="2"/>
                </a:cubicBezTo>
                <a:cubicBezTo>
                  <a:pt x="51" y="4"/>
                  <a:pt x="55" y="8"/>
                  <a:pt x="59" y="11"/>
                </a:cubicBezTo>
                <a:cubicBezTo>
                  <a:pt x="61" y="13"/>
                  <a:pt x="66" y="20"/>
                  <a:pt x="68" y="22"/>
                </a:cubicBezTo>
                <a:cubicBezTo>
                  <a:pt x="70" y="22"/>
                  <a:pt x="72" y="22"/>
                  <a:pt x="74" y="23"/>
                </a:cubicBezTo>
                <a:cubicBezTo>
                  <a:pt x="83" y="24"/>
                  <a:pt x="92" y="25"/>
                  <a:pt x="100" y="28"/>
                </a:cubicBezTo>
                <a:cubicBezTo>
                  <a:pt x="99" y="27"/>
                  <a:pt x="99" y="26"/>
                  <a:pt x="98" y="24"/>
                </a:cubicBezTo>
                <a:cubicBezTo>
                  <a:pt x="95" y="20"/>
                  <a:pt x="91" y="17"/>
                  <a:pt x="88" y="13"/>
                </a:cubicBezTo>
                <a:cubicBezTo>
                  <a:pt x="87" y="11"/>
                  <a:pt x="81" y="4"/>
                  <a:pt x="83" y="2"/>
                </a:cubicBezTo>
                <a:cubicBezTo>
                  <a:pt x="85" y="0"/>
                  <a:pt x="89" y="3"/>
                  <a:pt x="91" y="4"/>
                </a:cubicBezTo>
                <a:cubicBezTo>
                  <a:pt x="94" y="7"/>
                  <a:pt x="96" y="13"/>
                  <a:pt x="98" y="17"/>
                </a:cubicBezTo>
                <a:cubicBezTo>
                  <a:pt x="99" y="19"/>
                  <a:pt x="100" y="25"/>
                  <a:pt x="102" y="29"/>
                </a:cubicBezTo>
                <a:cubicBezTo>
                  <a:pt x="110" y="31"/>
                  <a:pt x="118" y="34"/>
                  <a:pt x="125" y="38"/>
                </a:cubicBezTo>
                <a:cubicBezTo>
                  <a:pt x="124" y="37"/>
                  <a:pt x="123" y="35"/>
                  <a:pt x="122" y="34"/>
                </a:cubicBezTo>
                <a:cubicBezTo>
                  <a:pt x="120" y="31"/>
                  <a:pt x="117" y="28"/>
                  <a:pt x="114" y="26"/>
                </a:cubicBezTo>
                <a:cubicBezTo>
                  <a:pt x="110" y="22"/>
                  <a:pt x="105" y="18"/>
                  <a:pt x="99" y="15"/>
                </a:cubicBezTo>
                <a:cubicBezTo>
                  <a:pt x="96" y="14"/>
                  <a:pt x="97" y="9"/>
                  <a:pt x="100" y="9"/>
                </a:cubicBezTo>
                <a:cubicBezTo>
                  <a:pt x="101" y="9"/>
                  <a:pt x="101" y="9"/>
                  <a:pt x="101" y="9"/>
                </a:cubicBezTo>
                <a:cubicBezTo>
                  <a:pt x="106" y="9"/>
                  <a:pt x="110" y="13"/>
                  <a:pt x="113" y="16"/>
                </a:cubicBezTo>
                <a:cubicBezTo>
                  <a:pt x="116" y="19"/>
                  <a:pt x="131" y="34"/>
                  <a:pt x="130" y="41"/>
                </a:cubicBezTo>
                <a:cubicBezTo>
                  <a:pt x="139" y="45"/>
                  <a:pt x="147" y="51"/>
                  <a:pt x="154" y="57"/>
                </a:cubicBezTo>
                <a:cubicBezTo>
                  <a:pt x="152" y="53"/>
                  <a:pt x="148" y="50"/>
                  <a:pt x="145" y="46"/>
                </a:cubicBezTo>
                <a:cubicBezTo>
                  <a:pt x="143" y="44"/>
                  <a:pt x="138" y="37"/>
                  <a:pt x="140" y="35"/>
                </a:cubicBezTo>
                <a:cubicBezTo>
                  <a:pt x="142" y="33"/>
                  <a:pt x="146" y="36"/>
                  <a:pt x="148" y="37"/>
                </a:cubicBezTo>
                <a:cubicBezTo>
                  <a:pt x="151" y="40"/>
                  <a:pt x="153" y="46"/>
                  <a:pt x="155" y="50"/>
                </a:cubicBezTo>
                <a:cubicBezTo>
                  <a:pt x="156" y="52"/>
                  <a:pt x="157" y="57"/>
                  <a:pt x="158" y="60"/>
                </a:cubicBezTo>
                <a:cubicBezTo>
                  <a:pt x="164" y="65"/>
                  <a:pt x="170" y="71"/>
                  <a:pt x="175" y="76"/>
                </a:cubicBezTo>
                <a:cubicBezTo>
                  <a:pt x="175" y="76"/>
                  <a:pt x="174" y="75"/>
                  <a:pt x="174" y="74"/>
                </a:cubicBezTo>
                <a:cubicBezTo>
                  <a:pt x="172" y="69"/>
                  <a:pt x="169" y="65"/>
                  <a:pt x="167" y="60"/>
                </a:cubicBezTo>
                <a:cubicBezTo>
                  <a:pt x="166" y="58"/>
                  <a:pt x="163" y="50"/>
                  <a:pt x="165" y="48"/>
                </a:cubicBezTo>
                <a:cubicBezTo>
                  <a:pt x="168" y="46"/>
                  <a:pt x="171" y="51"/>
                  <a:pt x="172" y="52"/>
                </a:cubicBezTo>
                <a:cubicBezTo>
                  <a:pt x="175" y="56"/>
                  <a:pt x="175" y="62"/>
                  <a:pt x="176" y="67"/>
                </a:cubicBezTo>
                <a:cubicBezTo>
                  <a:pt x="177" y="69"/>
                  <a:pt x="176" y="75"/>
                  <a:pt x="177" y="79"/>
                </a:cubicBezTo>
                <a:cubicBezTo>
                  <a:pt x="181" y="83"/>
                  <a:pt x="184" y="88"/>
                  <a:pt x="188" y="93"/>
                </a:cubicBezTo>
                <a:cubicBezTo>
                  <a:pt x="187" y="88"/>
                  <a:pt x="184" y="84"/>
                  <a:pt x="183" y="80"/>
                </a:cubicBezTo>
                <a:cubicBezTo>
                  <a:pt x="182" y="78"/>
                  <a:pt x="179" y="70"/>
                  <a:pt x="182" y="68"/>
                </a:cubicBezTo>
                <a:cubicBezTo>
                  <a:pt x="184" y="67"/>
                  <a:pt x="187" y="71"/>
                  <a:pt x="188" y="73"/>
                </a:cubicBezTo>
                <a:cubicBezTo>
                  <a:pt x="190" y="77"/>
                  <a:pt x="191" y="83"/>
                  <a:pt x="191" y="88"/>
                </a:cubicBezTo>
                <a:cubicBezTo>
                  <a:pt x="191" y="89"/>
                  <a:pt x="191" y="93"/>
                  <a:pt x="191" y="97"/>
                </a:cubicBezTo>
                <a:cubicBezTo>
                  <a:pt x="197" y="106"/>
                  <a:pt x="211" y="112"/>
                  <a:pt x="215" y="122"/>
                </a:cubicBezTo>
                <a:cubicBezTo>
                  <a:pt x="211" y="113"/>
                  <a:pt x="197" y="109"/>
                  <a:pt x="191" y="102"/>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 name="ïšḻîďè"/>
          <p:cNvSpPr/>
          <p:nvPr>
            <p:custDataLst>
              <p:tags r:id="rId4"/>
            </p:custDataLst>
          </p:nvPr>
        </p:nvSpPr>
        <p:spPr bwMode="auto">
          <a:xfrm>
            <a:off x="5622966" y="2862278"/>
            <a:ext cx="705969" cy="245169"/>
          </a:xfrm>
          <a:custGeom>
            <a:avLst/>
            <a:gdLst>
              <a:gd name="T0" fmla="*/ 202 w 230"/>
              <a:gd name="T1" fmla="*/ 68 h 80"/>
              <a:gd name="T2" fmla="*/ 177 w 230"/>
              <a:gd name="T3" fmla="*/ 51 h 80"/>
              <a:gd name="T4" fmla="*/ 158 w 230"/>
              <a:gd name="T5" fmla="*/ 56 h 80"/>
              <a:gd name="T6" fmla="*/ 133 w 230"/>
              <a:gd name="T7" fmla="*/ 56 h 80"/>
              <a:gd name="T8" fmla="*/ 163 w 230"/>
              <a:gd name="T9" fmla="*/ 50 h 80"/>
              <a:gd name="T10" fmla="*/ 149 w 230"/>
              <a:gd name="T11" fmla="*/ 38 h 80"/>
              <a:gd name="T12" fmla="*/ 118 w 230"/>
              <a:gd name="T13" fmla="*/ 50 h 80"/>
              <a:gd name="T14" fmla="*/ 123 w 230"/>
              <a:gd name="T15" fmla="*/ 40 h 80"/>
              <a:gd name="T16" fmla="*/ 148 w 230"/>
              <a:gd name="T17" fmla="*/ 38 h 80"/>
              <a:gd name="T18" fmla="*/ 107 w 230"/>
              <a:gd name="T19" fmla="*/ 28 h 80"/>
              <a:gd name="T20" fmla="*/ 82 w 230"/>
              <a:gd name="T21" fmla="*/ 45 h 80"/>
              <a:gd name="T22" fmla="*/ 84 w 230"/>
              <a:gd name="T23" fmla="*/ 35 h 80"/>
              <a:gd name="T24" fmla="*/ 104 w 230"/>
              <a:gd name="T25" fmla="*/ 28 h 80"/>
              <a:gd name="T26" fmla="*/ 76 w 230"/>
              <a:gd name="T27" fmla="*/ 31 h 80"/>
              <a:gd name="T28" fmla="*/ 57 w 230"/>
              <a:gd name="T29" fmla="*/ 50 h 80"/>
              <a:gd name="T30" fmla="*/ 69 w 230"/>
              <a:gd name="T31" fmla="*/ 32 h 80"/>
              <a:gd name="T32" fmla="*/ 67 w 230"/>
              <a:gd name="T33" fmla="*/ 28 h 80"/>
              <a:gd name="T34" fmla="*/ 45 w 230"/>
              <a:gd name="T35" fmla="*/ 37 h 80"/>
              <a:gd name="T36" fmla="*/ 26 w 230"/>
              <a:gd name="T37" fmla="*/ 56 h 80"/>
              <a:gd name="T38" fmla="*/ 38 w 230"/>
              <a:gd name="T39" fmla="*/ 38 h 80"/>
              <a:gd name="T40" fmla="*/ 26 w 230"/>
              <a:gd name="T41" fmla="*/ 39 h 80"/>
              <a:gd name="T42" fmla="*/ 12 w 230"/>
              <a:gd name="T43" fmla="*/ 55 h 80"/>
              <a:gd name="T44" fmla="*/ 3 w 230"/>
              <a:gd name="T45" fmla="*/ 54 h 80"/>
              <a:gd name="T46" fmla="*/ 17 w 230"/>
              <a:gd name="T47" fmla="*/ 43 h 80"/>
              <a:gd name="T48" fmla="*/ 28 w 230"/>
              <a:gd name="T49" fmla="*/ 37 h 80"/>
              <a:gd name="T50" fmla="*/ 43 w 230"/>
              <a:gd name="T51" fmla="*/ 31 h 80"/>
              <a:gd name="T52" fmla="*/ 28 w 230"/>
              <a:gd name="T53" fmla="*/ 29 h 80"/>
              <a:gd name="T54" fmla="*/ 10 w 230"/>
              <a:gd name="T55" fmla="*/ 26 h 80"/>
              <a:gd name="T56" fmla="*/ 32 w 230"/>
              <a:gd name="T57" fmla="*/ 24 h 80"/>
              <a:gd name="T58" fmla="*/ 59 w 230"/>
              <a:gd name="T59" fmla="*/ 26 h 80"/>
              <a:gd name="T60" fmla="*/ 38 w 230"/>
              <a:gd name="T61" fmla="*/ 21 h 80"/>
              <a:gd name="T62" fmla="*/ 35 w 230"/>
              <a:gd name="T63" fmla="*/ 13 h 80"/>
              <a:gd name="T64" fmla="*/ 60 w 230"/>
              <a:gd name="T65" fmla="*/ 26 h 80"/>
              <a:gd name="T66" fmla="*/ 93 w 230"/>
              <a:gd name="T67" fmla="*/ 22 h 80"/>
              <a:gd name="T68" fmla="*/ 77 w 230"/>
              <a:gd name="T69" fmla="*/ 11 h 80"/>
              <a:gd name="T70" fmla="*/ 77 w 230"/>
              <a:gd name="T71" fmla="*/ 2 h 80"/>
              <a:gd name="T72" fmla="*/ 95 w 230"/>
              <a:gd name="T73" fmla="*/ 22 h 80"/>
              <a:gd name="T74" fmla="*/ 116 w 230"/>
              <a:gd name="T75" fmla="*/ 22 h 80"/>
              <a:gd name="T76" fmla="*/ 88 w 230"/>
              <a:gd name="T77" fmla="*/ 10 h 80"/>
              <a:gd name="T78" fmla="*/ 88 w 230"/>
              <a:gd name="T79" fmla="*/ 4 h 80"/>
              <a:gd name="T80" fmla="*/ 125 w 230"/>
              <a:gd name="T81" fmla="*/ 26 h 80"/>
              <a:gd name="T82" fmla="*/ 141 w 230"/>
              <a:gd name="T83" fmla="*/ 27 h 80"/>
              <a:gd name="T84" fmla="*/ 141 w 230"/>
              <a:gd name="T85" fmla="*/ 18 h 80"/>
              <a:gd name="T86" fmla="*/ 158 w 230"/>
              <a:gd name="T87" fmla="*/ 37 h 80"/>
              <a:gd name="T88" fmla="*/ 177 w 230"/>
              <a:gd name="T89" fmla="*/ 45 h 80"/>
              <a:gd name="T90" fmla="*/ 161 w 230"/>
              <a:gd name="T91" fmla="*/ 23 h 80"/>
              <a:gd name="T92" fmla="*/ 177 w 230"/>
              <a:gd name="T93" fmla="*/ 38 h 80"/>
              <a:gd name="T94" fmla="*/ 195 w 230"/>
              <a:gd name="T95" fmla="*/ 59 h 80"/>
              <a:gd name="T96" fmla="*/ 182 w 230"/>
              <a:gd name="T97" fmla="*/ 38 h 80"/>
              <a:gd name="T98" fmla="*/ 197 w 230"/>
              <a:gd name="T99" fmla="*/ 54 h 80"/>
              <a:gd name="T100" fmla="*/ 230 w 230"/>
              <a:gd name="T10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0" h="80">
                <a:moveTo>
                  <a:pt x="201" y="67"/>
                </a:moveTo>
                <a:cubicBezTo>
                  <a:pt x="201" y="68"/>
                  <a:pt x="201" y="68"/>
                  <a:pt x="202" y="68"/>
                </a:cubicBezTo>
                <a:cubicBezTo>
                  <a:pt x="201" y="68"/>
                  <a:pt x="200" y="67"/>
                  <a:pt x="199" y="66"/>
                </a:cubicBezTo>
                <a:cubicBezTo>
                  <a:pt x="192" y="61"/>
                  <a:pt x="185" y="56"/>
                  <a:pt x="177" y="51"/>
                </a:cubicBezTo>
                <a:cubicBezTo>
                  <a:pt x="176" y="51"/>
                  <a:pt x="174" y="50"/>
                  <a:pt x="172" y="49"/>
                </a:cubicBezTo>
                <a:cubicBezTo>
                  <a:pt x="168" y="50"/>
                  <a:pt x="160" y="55"/>
                  <a:pt x="158" y="56"/>
                </a:cubicBezTo>
                <a:cubicBezTo>
                  <a:pt x="153" y="58"/>
                  <a:pt x="146" y="60"/>
                  <a:pt x="141" y="60"/>
                </a:cubicBezTo>
                <a:cubicBezTo>
                  <a:pt x="139" y="60"/>
                  <a:pt x="132" y="59"/>
                  <a:pt x="133" y="56"/>
                </a:cubicBezTo>
                <a:cubicBezTo>
                  <a:pt x="133" y="52"/>
                  <a:pt x="143" y="51"/>
                  <a:pt x="146" y="51"/>
                </a:cubicBezTo>
                <a:cubicBezTo>
                  <a:pt x="152" y="50"/>
                  <a:pt x="158" y="51"/>
                  <a:pt x="163" y="50"/>
                </a:cubicBezTo>
                <a:cubicBezTo>
                  <a:pt x="166" y="49"/>
                  <a:pt x="169" y="48"/>
                  <a:pt x="171" y="48"/>
                </a:cubicBezTo>
                <a:cubicBezTo>
                  <a:pt x="164" y="45"/>
                  <a:pt x="157" y="41"/>
                  <a:pt x="149" y="38"/>
                </a:cubicBezTo>
                <a:cubicBezTo>
                  <a:pt x="146" y="40"/>
                  <a:pt x="137" y="45"/>
                  <a:pt x="135" y="46"/>
                </a:cubicBezTo>
                <a:cubicBezTo>
                  <a:pt x="130" y="48"/>
                  <a:pt x="123" y="50"/>
                  <a:pt x="118" y="50"/>
                </a:cubicBezTo>
                <a:cubicBezTo>
                  <a:pt x="116" y="50"/>
                  <a:pt x="109" y="49"/>
                  <a:pt x="110" y="45"/>
                </a:cubicBezTo>
                <a:cubicBezTo>
                  <a:pt x="110" y="41"/>
                  <a:pt x="120" y="40"/>
                  <a:pt x="123" y="40"/>
                </a:cubicBezTo>
                <a:cubicBezTo>
                  <a:pt x="129" y="40"/>
                  <a:pt x="135" y="40"/>
                  <a:pt x="140" y="39"/>
                </a:cubicBezTo>
                <a:cubicBezTo>
                  <a:pt x="143" y="39"/>
                  <a:pt x="146" y="38"/>
                  <a:pt x="148" y="38"/>
                </a:cubicBezTo>
                <a:cubicBezTo>
                  <a:pt x="140" y="35"/>
                  <a:pt x="132" y="33"/>
                  <a:pt x="124" y="31"/>
                </a:cubicBezTo>
                <a:cubicBezTo>
                  <a:pt x="118" y="30"/>
                  <a:pt x="113" y="29"/>
                  <a:pt x="107" y="28"/>
                </a:cubicBezTo>
                <a:cubicBezTo>
                  <a:pt x="103" y="31"/>
                  <a:pt x="99" y="36"/>
                  <a:pt x="97" y="37"/>
                </a:cubicBezTo>
                <a:cubicBezTo>
                  <a:pt x="93" y="40"/>
                  <a:pt x="87" y="44"/>
                  <a:pt x="82" y="45"/>
                </a:cubicBezTo>
                <a:cubicBezTo>
                  <a:pt x="80" y="46"/>
                  <a:pt x="73" y="46"/>
                  <a:pt x="73" y="43"/>
                </a:cubicBezTo>
                <a:cubicBezTo>
                  <a:pt x="72" y="39"/>
                  <a:pt x="82" y="36"/>
                  <a:pt x="84" y="35"/>
                </a:cubicBezTo>
                <a:cubicBezTo>
                  <a:pt x="90" y="33"/>
                  <a:pt x="96" y="32"/>
                  <a:pt x="101" y="29"/>
                </a:cubicBezTo>
                <a:cubicBezTo>
                  <a:pt x="102" y="29"/>
                  <a:pt x="103" y="28"/>
                  <a:pt x="104" y="28"/>
                </a:cubicBezTo>
                <a:cubicBezTo>
                  <a:pt x="96" y="27"/>
                  <a:pt x="88" y="27"/>
                  <a:pt x="80" y="27"/>
                </a:cubicBezTo>
                <a:cubicBezTo>
                  <a:pt x="79" y="29"/>
                  <a:pt x="78" y="30"/>
                  <a:pt x="76" y="31"/>
                </a:cubicBezTo>
                <a:cubicBezTo>
                  <a:pt x="73" y="35"/>
                  <a:pt x="70" y="39"/>
                  <a:pt x="67" y="43"/>
                </a:cubicBezTo>
                <a:cubicBezTo>
                  <a:pt x="66" y="45"/>
                  <a:pt x="60" y="52"/>
                  <a:pt x="57" y="50"/>
                </a:cubicBezTo>
                <a:cubicBezTo>
                  <a:pt x="55" y="49"/>
                  <a:pt x="57" y="44"/>
                  <a:pt x="58" y="42"/>
                </a:cubicBezTo>
                <a:cubicBezTo>
                  <a:pt x="60" y="38"/>
                  <a:pt x="65" y="35"/>
                  <a:pt x="69" y="32"/>
                </a:cubicBezTo>
                <a:cubicBezTo>
                  <a:pt x="70" y="31"/>
                  <a:pt x="75" y="29"/>
                  <a:pt x="78" y="27"/>
                </a:cubicBezTo>
                <a:cubicBezTo>
                  <a:pt x="75" y="28"/>
                  <a:pt x="71" y="28"/>
                  <a:pt x="67" y="28"/>
                </a:cubicBezTo>
                <a:cubicBezTo>
                  <a:pt x="61" y="29"/>
                  <a:pt x="56" y="30"/>
                  <a:pt x="50" y="31"/>
                </a:cubicBezTo>
                <a:cubicBezTo>
                  <a:pt x="49" y="34"/>
                  <a:pt x="47" y="35"/>
                  <a:pt x="45" y="37"/>
                </a:cubicBezTo>
                <a:cubicBezTo>
                  <a:pt x="41" y="40"/>
                  <a:pt x="39" y="45"/>
                  <a:pt x="36" y="49"/>
                </a:cubicBezTo>
                <a:cubicBezTo>
                  <a:pt x="34" y="50"/>
                  <a:pt x="29" y="57"/>
                  <a:pt x="26" y="56"/>
                </a:cubicBezTo>
                <a:cubicBezTo>
                  <a:pt x="23" y="54"/>
                  <a:pt x="26" y="49"/>
                  <a:pt x="27" y="48"/>
                </a:cubicBezTo>
                <a:cubicBezTo>
                  <a:pt x="29" y="44"/>
                  <a:pt x="34" y="40"/>
                  <a:pt x="38" y="38"/>
                </a:cubicBezTo>
                <a:cubicBezTo>
                  <a:pt x="39" y="36"/>
                  <a:pt x="45" y="34"/>
                  <a:pt x="48" y="32"/>
                </a:cubicBezTo>
                <a:cubicBezTo>
                  <a:pt x="41" y="34"/>
                  <a:pt x="34" y="36"/>
                  <a:pt x="26" y="39"/>
                </a:cubicBezTo>
                <a:cubicBezTo>
                  <a:pt x="25" y="41"/>
                  <a:pt x="23" y="42"/>
                  <a:pt x="22" y="44"/>
                </a:cubicBezTo>
                <a:cubicBezTo>
                  <a:pt x="18" y="47"/>
                  <a:pt x="16" y="51"/>
                  <a:pt x="12" y="55"/>
                </a:cubicBezTo>
                <a:cubicBezTo>
                  <a:pt x="11" y="57"/>
                  <a:pt x="5" y="64"/>
                  <a:pt x="2" y="62"/>
                </a:cubicBezTo>
                <a:cubicBezTo>
                  <a:pt x="0" y="61"/>
                  <a:pt x="2" y="56"/>
                  <a:pt x="3" y="54"/>
                </a:cubicBezTo>
                <a:cubicBezTo>
                  <a:pt x="6" y="50"/>
                  <a:pt x="11" y="47"/>
                  <a:pt x="15" y="44"/>
                </a:cubicBezTo>
                <a:cubicBezTo>
                  <a:pt x="15" y="44"/>
                  <a:pt x="16" y="43"/>
                  <a:pt x="17" y="43"/>
                </a:cubicBezTo>
                <a:cubicBezTo>
                  <a:pt x="21" y="41"/>
                  <a:pt x="24" y="39"/>
                  <a:pt x="28" y="37"/>
                </a:cubicBezTo>
                <a:cubicBezTo>
                  <a:pt x="28" y="37"/>
                  <a:pt x="28" y="37"/>
                  <a:pt x="28" y="37"/>
                </a:cubicBezTo>
                <a:cubicBezTo>
                  <a:pt x="28" y="37"/>
                  <a:pt x="28" y="37"/>
                  <a:pt x="28" y="37"/>
                </a:cubicBezTo>
                <a:cubicBezTo>
                  <a:pt x="33" y="35"/>
                  <a:pt x="38" y="32"/>
                  <a:pt x="43" y="31"/>
                </a:cubicBezTo>
                <a:cubicBezTo>
                  <a:pt x="41" y="30"/>
                  <a:pt x="39" y="30"/>
                  <a:pt x="37" y="30"/>
                </a:cubicBezTo>
                <a:cubicBezTo>
                  <a:pt x="34" y="29"/>
                  <a:pt x="31" y="29"/>
                  <a:pt x="28" y="29"/>
                </a:cubicBezTo>
                <a:cubicBezTo>
                  <a:pt x="26" y="29"/>
                  <a:pt x="24" y="29"/>
                  <a:pt x="22" y="29"/>
                </a:cubicBezTo>
                <a:cubicBezTo>
                  <a:pt x="20" y="29"/>
                  <a:pt x="11" y="29"/>
                  <a:pt x="10" y="26"/>
                </a:cubicBezTo>
                <a:cubicBezTo>
                  <a:pt x="10" y="23"/>
                  <a:pt x="16" y="22"/>
                  <a:pt x="17" y="21"/>
                </a:cubicBezTo>
                <a:cubicBezTo>
                  <a:pt x="22" y="21"/>
                  <a:pt x="28" y="23"/>
                  <a:pt x="32" y="24"/>
                </a:cubicBezTo>
                <a:cubicBezTo>
                  <a:pt x="34" y="25"/>
                  <a:pt x="41" y="29"/>
                  <a:pt x="44" y="30"/>
                </a:cubicBezTo>
                <a:cubicBezTo>
                  <a:pt x="49" y="28"/>
                  <a:pt x="54" y="27"/>
                  <a:pt x="59" y="26"/>
                </a:cubicBezTo>
                <a:cubicBezTo>
                  <a:pt x="57" y="26"/>
                  <a:pt x="55" y="25"/>
                  <a:pt x="53" y="24"/>
                </a:cubicBezTo>
                <a:cubicBezTo>
                  <a:pt x="48" y="22"/>
                  <a:pt x="43" y="22"/>
                  <a:pt x="38" y="21"/>
                </a:cubicBezTo>
                <a:cubicBezTo>
                  <a:pt x="36" y="21"/>
                  <a:pt x="27" y="19"/>
                  <a:pt x="27" y="16"/>
                </a:cubicBezTo>
                <a:cubicBezTo>
                  <a:pt x="27" y="13"/>
                  <a:pt x="33" y="12"/>
                  <a:pt x="35" y="13"/>
                </a:cubicBezTo>
                <a:cubicBezTo>
                  <a:pt x="39" y="13"/>
                  <a:pt x="44" y="16"/>
                  <a:pt x="48" y="18"/>
                </a:cubicBezTo>
                <a:cubicBezTo>
                  <a:pt x="51" y="19"/>
                  <a:pt x="57" y="24"/>
                  <a:pt x="60" y="26"/>
                </a:cubicBezTo>
                <a:cubicBezTo>
                  <a:pt x="63" y="25"/>
                  <a:pt x="65" y="25"/>
                  <a:pt x="67" y="24"/>
                </a:cubicBezTo>
                <a:cubicBezTo>
                  <a:pt x="75" y="23"/>
                  <a:pt x="84" y="22"/>
                  <a:pt x="93" y="22"/>
                </a:cubicBezTo>
                <a:cubicBezTo>
                  <a:pt x="92" y="21"/>
                  <a:pt x="91" y="20"/>
                  <a:pt x="89" y="20"/>
                </a:cubicBezTo>
                <a:cubicBezTo>
                  <a:pt x="86" y="16"/>
                  <a:pt x="81" y="14"/>
                  <a:pt x="77" y="11"/>
                </a:cubicBezTo>
                <a:cubicBezTo>
                  <a:pt x="75" y="10"/>
                  <a:pt x="68" y="5"/>
                  <a:pt x="69" y="2"/>
                </a:cubicBezTo>
                <a:cubicBezTo>
                  <a:pt x="70" y="0"/>
                  <a:pt x="75" y="1"/>
                  <a:pt x="77" y="2"/>
                </a:cubicBezTo>
                <a:cubicBezTo>
                  <a:pt x="81" y="4"/>
                  <a:pt x="85" y="9"/>
                  <a:pt x="88" y="12"/>
                </a:cubicBezTo>
                <a:cubicBezTo>
                  <a:pt x="89" y="14"/>
                  <a:pt x="92" y="19"/>
                  <a:pt x="95" y="22"/>
                </a:cubicBezTo>
                <a:cubicBezTo>
                  <a:pt x="103" y="23"/>
                  <a:pt x="111" y="23"/>
                  <a:pt x="120" y="25"/>
                </a:cubicBezTo>
                <a:cubicBezTo>
                  <a:pt x="118" y="24"/>
                  <a:pt x="117" y="23"/>
                  <a:pt x="116" y="22"/>
                </a:cubicBezTo>
                <a:cubicBezTo>
                  <a:pt x="112" y="20"/>
                  <a:pt x="109" y="18"/>
                  <a:pt x="106" y="16"/>
                </a:cubicBezTo>
                <a:cubicBezTo>
                  <a:pt x="100" y="14"/>
                  <a:pt x="94" y="11"/>
                  <a:pt x="88" y="10"/>
                </a:cubicBezTo>
                <a:cubicBezTo>
                  <a:pt x="85" y="10"/>
                  <a:pt x="85" y="5"/>
                  <a:pt x="88" y="4"/>
                </a:cubicBezTo>
                <a:cubicBezTo>
                  <a:pt x="88" y="4"/>
                  <a:pt x="88" y="4"/>
                  <a:pt x="88" y="4"/>
                </a:cubicBezTo>
                <a:cubicBezTo>
                  <a:pt x="93" y="2"/>
                  <a:pt x="98" y="5"/>
                  <a:pt x="102" y="7"/>
                </a:cubicBezTo>
                <a:cubicBezTo>
                  <a:pt x="106" y="9"/>
                  <a:pt x="124" y="20"/>
                  <a:pt x="125" y="26"/>
                </a:cubicBezTo>
                <a:cubicBezTo>
                  <a:pt x="135" y="28"/>
                  <a:pt x="144" y="31"/>
                  <a:pt x="153" y="35"/>
                </a:cubicBezTo>
                <a:cubicBezTo>
                  <a:pt x="149" y="32"/>
                  <a:pt x="145" y="30"/>
                  <a:pt x="141" y="27"/>
                </a:cubicBezTo>
                <a:cubicBezTo>
                  <a:pt x="139" y="26"/>
                  <a:pt x="131" y="21"/>
                  <a:pt x="133" y="18"/>
                </a:cubicBezTo>
                <a:cubicBezTo>
                  <a:pt x="134" y="15"/>
                  <a:pt x="139" y="17"/>
                  <a:pt x="141" y="18"/>
                </a:cubicBezTo>
                <a:cubicBezTo>
                  <a:pt x="145" y="20"/>
                  <a:pt x="149" y="24"/>
                  <a:pt x="152" y="28"/>
                </a:cubicBezTo>
                <a:cubicBezTo>
                  <a:pt x="153" y="29"/>
                  <a:pt x="155" y="34"/>
                  <a:pt x="158" y="37"/>
                </a:cubicBezTo>
                <a:cubicBezTo>
                  <a:pt x="165" y="40"/>
                  <a:pt x="172" y="44"/>
                  <a:pt x="178" y="48"/>
                </a:cubicBezTo>
                <a:cubicBezTo>
                  <a:pt x="178" y="47"/>
                  <a:pt x="177" y="46"/>
                  <a:pt x="177" y="45"/>
                </a:cubicBezTo>
                <a:cubicBezTo>
                  <a:pt x="174" y="41"/>
                  <a:pt x="170" y="38"/>
                  <a:pt x="166" y="34"/>
                </a:cubicBezTo>
                <a:cubicBezTo>
                  <a:pt x="165" y="33"/>
                  <a:pt x="159" y="26"/>
                  <a:pt x="161" y="23"/>
                </a:cubicBezTo>
                <a:cubicBezTo>
                  <a:pt x="163" y="21"/>
                  <a:pt x="167" y="24"/>
                  <a:pt x="169" y="25"/>
                </a:cubicBezTo>
                <a:cubicBezTo>
                  <a:pt x="172" y="28"/>
                  <a:pt x="175" y="34"/>
                  <a:pt x="177" y="38"/>
                </a:cubicBezTo>
                <a:cubicBezTo>
                  <a:pt x="178" y="40"/>
                  <a:pt x="179" y="46"/>
                  <a:pt x="181" y="49"/>
                </a:cubicBezTo>
                <a:cubicBezTo>
                  <a:pt x="186" y="52"/>
                  <a:pt x="191" y="56"/>
                  <a:pt x="195" y="59"/>
                </a:cubicBezTo>
                <a:cubicBezTo>
                  <a:pt x="193" y="56"/>
                  <a:pt x="190" y="53"/>
                  <a:pt x="187" y="49"/>
                </a:cubicBezTo>
                <a:cubicBezTo>
                  <a:pt x="186" y="47"/>
                  <a:pt x="180" y="40"/>
                  <a:pt x="182" y="38"/>
                </a:cubicBezTo>
                <a:cubicBezTo>
                  <a:pt x="184" y="36"/>
                  <a:pt x="189" y="39"/>
                  <a:pt x="190" y="40"/>
                </a:cubicBezTo>
                <a:cubicBezTo>
                  <a:pt x="193" y="44"/>
                  <a:pt x="195" y="49"/>
                  <a:pt x="197" y="54"/>
                </a:cubicBezTo>
                <a:cubicBezTo>
                  <a:pt x="198" y="55"/>
                  <a:pt x="199" y="59"/>
                  <a:pt x="199" y="63"/>
                </a:cubicBezTo>
                <a:cubicBezTo>
                  <a:pt x="208" y="70"/>
                  <a:pt x="223" y="71"/>
                  <a:pt x="230" y="80"/>
                </a:cubicBezTo>
                <a:cubicBezTo>
                  <a:pt x="223" y="73"/>
                  <a:pt x="209" y="73"/>
                  <a:pt x="201" y="67"/>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1" name="iSľíḋè"/>
          <p:cNvSpPr/>
          <p:nvPr>
            <p:custDataLst>
              <p:tags r:id="rId5"/>
            </p:custDataLst>
          </p:nvPr>
        </p:nvSpPr>
        <p:spPr bwMode="auto">
          <a:xfrm>
            <a:off x="5622966" y="2033725"/>
            <a:ext cx="945230" cy="1107693"/>
          </a:xfrm>
          <a:custGeom>
            <a:avLst/>
            <a:gdLst>
              <a:gd name="T0" fmla="*/ 208 w 308"/>
              <a:gd name="T1" fmla="*/ 354 h 361"/>
              <a:gd name="T2" fmla="*/ 178 w 308"/>
              <a:gd name="T3" fmla="*/ 311 h 361"/>
              <a:gd name="T4" fmla="*/ 70 w 308"/>
              <a:gd name="T5" fmla="*/ 266 h 361"/>
              <a:gd name="T6" fmla="*/ 124 w 308"/>
              <a:gd name="T7" fmla="*/ 233 h 361"/>
              <a:gd name="T8" fmla="*/ 125 w 308"/>
              <a:gd name="T9" fmla="*/ 202 h 361"/>
              <a:gd name="T10" fmla="*/ 84 w 308"/>
              <a:gd name="T11" fmla="*/ 172 h 361"/>
              <a:gd name="T12" fmla="*/ 22 w 308"/>
              <a:gd name="T13" fmla="*/ 143 h 361"/>
              <a:gd name="T14" fmla="*/ 54 w 308"/>
              <a:gd name="T15" fmla="*/ 108 h 361"/>
              <a:gd name="T16" fmla="*/ 85 w 308"/>
              <a:gd name="T17" fmla="*/ 98 h 361"/>
              <a:gd name="T18" fmla="*/ 54 w 308"/>
              <a:gd name="T19" fmla="*/ 69 h 361"/>
              <a:gd name="T20" fmla="*/ 81 w 308"/>
              <a:gd name="T21" fmla="*/ 55 h 361"/>
              <a:gd name="T22" fmla="*/ 56 w 308"/>
              <a:gd name="T23" fmla="*/ 15 h 361"/>
              <a:gd name="T24" fmla="*/ 125 w 308"/>
              <a:gd name="T25" fmla="*/ 43 h 361"/>
              <a:gd name="T26" fmla="*/ 169 w 308"/>
              <a:gd name="T27" fmla="*/ 100 h 361"/>
              <a:gd name="T28" fmla="*/ 196 w 308"/>
              <a:gd name="T29" fmla="*/ 97 h 361"/>
              <a:gd name="T30" fmla="*/ 231 w 308"/>
              <a:gd name="T31" fmla="*/ 95 h 361"/>
              <a:gd name="T32" fmla="*/ 234 w 308"/>
              <a:gd name="T33" fmla="*/ 141 h 361"/>
              <a:gd name="T34" fmla="*/ 208 w 308"/>
              <a:gd name="T35" fmla="*/ 198 h 361"/>
              <a:gd name="T36" fmla="*/ 260 w 308"/>
              <a:gd name="T37" fmla="*/ 190 h 361"/>
              <a:gd name="T38" fmla="*/ 285 w 308"/>
              <a:gd name="T39" fmla="*/ 238 h 361"/>
              <a:gd name="T40" fmla="*/ 224 w 308"/>
              <a:gd name="T41" fmla="*/ 361 h 361"/>
              <a:gd name="T42" fmla="*/ 208 w 308"/>
              <a:gd name="T43" fmla="*/ 354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361">
                <a:moveTo>
                  <a:pt x="208" y="354"/>
                </a:moveTo>
                <a:cubicBezTo>
                  <a:pt x="208" y="355"/>
                  <a:pt x="209" y="333"/>
                  <a:pt x="178" y="311"/>
                </a:cubicBezTo>
                <a:cubicBezTo>
                  <a:pt x="147" y="288"/>
                  <a:pt x="78" y="288"/>
                  <a:pt x="70" y="266"/>
                </a:cubicBezTo>
                <a:cubicBezTo>
                  <a:pt x="62" y="243"/>
                  <a:pt x="105" y="249"/>
                  <a:pt x="124" y="233"/>
                </a:cubicBezTo>
                <a:cubicBezTo>
                  <a:pt x="144" y="216"/>
                  <a:pt x="151" y="208"/>
                  <a:pt x="125" y="202"/>
                </a:cubicBezTo>
                <a:cubicBezTo>
                  <a:pt x="99" y="196"/>
                  <a:pt x="84" y="194"/>
                  <a:pt x="84" y="172"/>
                </a:cubicBezTo>
                <a:cubicBezTo>
                  <a:pt x="85" y="151"/>
                  <a:pt x="42" y="160"/>
                  <a:pt x="22" y="143"/>
                </a:cubicBezTo>
                <a:cubicBezTo>
                  <a:pt x="0" y="126"/>
                  <a:pt x="13" y="106"/>
                  <a:pt x="54" y="108"/>
                </a:cubicBezTo>
                <a:cubicBezTo>
                  <a:pt x="95" y="112"/>
                  <a:pt x="97" y="105"/>
                  <a:pt x="85" y="98"/>
                </a:cubicBezTo>
                <a:cubicBezTo>
                  <a:pt x="74" y="92"/>
                  <a:pt x="39" y="80"/>
                  <a:pt x="54" y="69"/>
                </a:cubicBezTo>
                <a:cubicBezTo>
                  <a:pt x="70" y="59"/>
                  <a:pt x="93" y="69"/>
                  <a:pt x="81" y="55"/>
                </a:cubicBezTo>
                <a:cubicBezTo>
                  <a:pt x="69" y="41"/>
                  <a:pt x="41" y="29"/>
                  <a:pt x="56" y="15"/>
                </a:cubicBezTo>
                <a:cubicBezTo>
                  <a:pt x="70" y="0"/>
                  <a:pt x="106" y="2"/>
                  <a:pt x="125" y="43"/>
                </a:cubicBezTo>
                <a:cubicBezTo>
                  <a:pt x="143" y="84"/>
                  <a:pt x="150" y="95"/>
                  <a:pt x="169" y="100"/>
                </a:cubicBezTo>
                <a:cubicBezTo>
                  <a:pt x="178" y="103"/>
                  <a:pt x="187" y="100"/>
                  <a:pt x="196" y="97"/>
                </a:cubicBezTo>
                <a:cubicBezTo>
                  <a:pt x="207" y="93"/>
                  <a:pt x="218" y="90"/>
                  <a:pt x="231" y="95"/>
                </a:cubicBezTo>
                <a:cubicBezTo>
                  <a:pt x="254" y="104"/>
                  <a:pt x="248" y="127"/>
                  <a:pt x="234" y="141"/>
                </a:cubicBezTo>
                <a:cubicBezTo>
                  <a:pt x="219" y="156"/>
                  <a:pt x="194" y="184"/>
                  <a:pt x="208" y="198"/>
                </a:cubicBezTo>
                <a:cubicBezTo>
                  <a:pt x="222" y="212"/>
                  <a:pt x="239" y="193"/>
                  <a:pt x="260" y="190"/>
                </a:cubicBezTo>
                <a:cubicBezTo>
                  <a:pt x="283" y="187"/>
                  <a:pt x="308" y="207"/>
                  <a:pt x="285" y="238"/>
                </a:cubicBezTo>
                <a:cubicBezTo>
                  <a:pt x="262" y="267"/>
                  <a:pt x="227" y="290"/>
                  <a:pt x="224" y="361"/>
                </a:cubicBezTo>
                <a:cubicBezTo>
                  <a:pt x="219" y="359"/>
                  <a:pt x="213" y="357"/>
                  <a:pt x="208" y="354"/>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2" name="íṧlîḑê"/>
          <p:cNvSpPr/>
          <p:nvPr>
            <p:custDataLst>
              <p:tags r:id="rId6"/>
            </p:custDataLst>
          </p:nvPr>
        </p:nvSpPr>
        <p:spPr bwMode="auto">
          <a:xfrm>
            <a:off x="5850412" y="2079508"/>
            <a:ext cx="171322" cy="245169"/>
          </a:xfrm>
          <a:custGeom>
            <a:avLst/>
            <a:gdLst>
              <a:gd name="T0" fmla="*/ 1 w 56"/>
              <a:gd name="T1" fmla="*/ 0 h 80"/>
              <a:gd name="T2" fmla="*/ 0 w 56"/>
              <a:gd name="T3" fmla="*/ 0 h 80"/>
              <a:gd name="T4" fmla="*/ 0 w 56"/>
              <a:gd name="T5" fmla="*/ 2 h 80"/>
              <a:gd name="T6" fmla="*/ 52 w 56"/>
              <a:gd name="T7" fmla="*/ 77 h 80"/>
              <a:gd name="T8" fmla="*/ 56 w 56"/>
              <a:gd name="T9" fmla="*/ 80 h 80"/>
              <a:gd name="T10" fmla="*/ 2 w 56"/>
              <a:gd name="T11" fmla="*/ 0 h 80"/>
              <a:gd name="T12" fmla="*/ 1 w 56"/>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56" h="80">
                <a:moveTo>
                  <a:pt x="1" y="0"/>
                </a:moveTo>
                <a:cubicBezTo>
                  <a:pt x="1" y="0"/>
                  <a:pt x="0" y="0"/>
                  <a:pt x="0" y="0"/>
                </a:cubicBezTo>
                <a:cubicBezTo>
                  <a:pt x="0" y="1"/>
                  <a:pt x="0" y="2"/>
                  <a:pt x="0" y="2"/>
                </a:cubicBezTo>
                <a:cubicBezTo>
                  <a:pt x="1" y="3"/>
                  <a:pt x="23" y="25"/>
                  <a:pt x="52" y="77"/>
                </a:cubicBezTo>
                <a:cubicBezTo>
                  <a:pt x="53" y="78"/>
                  <a:pt x="55" y="79"/>
                  <a:pt x="56" y="80"/>
                </a:cubicBezTo>
                <a:cubicBezTo>
                  <a:pt x="26" y="25"/>
                  <a:pt x="2" y="1"/>
                  <a:pt x="2" y="0"/>
                </a:cubicBezTo>
                <a:cubicBezTo>
                  <a:pt x="2" y="0"/>
                  <a:pt x="1" y="0"/>
                  <a:pt x="1"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3" name="îSlïḍê"/>
          <p:cNvSpPr/>
          <p:nvPr>
            <p:custDataLst>
              <p:tags r:id="rId7"/>
            </p:custDataLst>
          </p:nvPr>
        </p:nvSpPr>
        <p:spPr bwMode="auto">
          <a:xfrm>
            <a:off x="6015827" y="2327633"/>
            <a:ext cx="184616" cy="447507"/>
          </a:xfrm>
          <a:custGeom>
            <a:avLst/>
            <a:gdLst>
              <a:gd name="T0" fmla="*/ 30 w 60"/>
              <a:gd name="T1" fmla="*/ 56 h 146"/>
              <a:gd name="T2" fmla="*/ 30 w 60"/>
              <a:gd name="T3" fmla="*/ 57 h 146"/>
              <a:gd name="T4" fmla="*/ 29 w 60"/>
              <a:gd name="T5" fmla="*/ 57 h 146"/>
              <a:gd name="T6" fmla="*/ 28 w 60"/>
              <a:gd name="T7" fmla="*/ 57 h 146"/>
              <a:gd name="T8" fmla="*/ 27 w 60"/>
              <a:gd name="T9" fmla="*/ 57 h 146"/>
              <a:gd name="T10" fmla="*/ 60 w 60"/>
              <a:gd name="T11" fmla="*/ 146 h 146"/>
              <a:gd name="T12" fmla="*/ 60 w 60"/>
              <a:gd name="T13" fmla="*/ 138 h 146"/>
              <a:gd name="T14" fmla="*/ 36 w 60"/>
              <a:gd name="T15" fmla="*/ 73 h 146"/>
              <a:gd name="T16" fmla="*/ 36 w 60"/>
              <a:gd name="T17" fmla="*/ 73 h 146"/>
              <a:gd name="T18" fmla="*/ 35 w 60"/>
              <a:gd name="T19" fmla="*/ 73 h 146"/>
              <a:gd name="T20" fmla="*/ 34 w 60"/>
              <a:gd name="T21" fmla="*/ 73 h 146"/>
              <a:gd name="T22" fmla="*/ 34 w 60"/>
              <a:gd name="T23" fmla="*/ 71 h 146"/>
              <a:gd name="T24" fmla="*/ 35 w 60"/>
              <a:gd name="T25" fmla="*/ 70 h 146"/>
              <a:gd name="T26" fmla="*/ 30 w 60"/>
              <a:gd name="T27" fmla="*/ 56 h 146"/>
              <a:gd name="T28" fmla="*/ 3 w 60"/>
              <a:gd name="T29" fmla="*/ 0 h 146"/>
              <a:gd name="T30" fmla="*/ 3 w 60"/>
              <a:gd name="T31" fmla="*/ 1 h 146"/>
              <a:gd name="T32" fmla="*/ 2 w 60"/>
              <a:gd name="T33" fmla="*/ 1 h 146"/>
              <a:gd name="T34" fmla="*/ 1 w 60"/>
              <a:gd name="T35" fmla="*/ 1 h 146"/>
              <a:gd name="T36" fmla="*/ 0 w 60"/>
              <a:gd name="T37" fmla="*/ 1 h 146"/>
              <a:gd name="T38" fmla="*/ 26 w 60"/>
              <a:gd name="T39" fmla="*/ 54 h 146"/>
              <a:gd name="T40" fmla="*/ 29 w 60"/>
              <a:gd name="T41" fmla="*/ 55 h 146"/>
              <a:gd name="T42" fmla="*/ 29 w 60"/>
              <a:gd name="T43" fmla="*/ 55 h 146"/>
              <a:gd name="T44" fmla="*/ 3 w 60"/>
              <a:gd name="T4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146">
                <a:moveTo>
                  <a:pt x="30" y="56"/>
                </a:moveTo>
                <a:cubicBezTo>
                  <a:pt x="30" y="57"/>
                  <a:pt x="30" y="57"/>
                  <a:pt x="30" y="57"/>
                </a:cubicBezTo>
                <a:cubicBezTo>
                  <a:pt x="29" y="57"/>
                  <a:pt x="29" y="57"/>
                  <a:pt x="29" y="57"/>
                </a:cubicBezTo>
                <a:cubicBezTo>
                  <a:pt x="28" y="57"/>
                  <a:pt x="28" y="57"/>
                  <a:pt x="28" y="57"/>
                </a:cubicBezTo>
                <a:cubicBezTo>
                  <a:pt x="28" y="57"/>
                  <a:pt x="28" y="57"/>
                  <a:pt x="27" y="57"/>
                </a:cubicBezTo>
                <a:cubicBezTo>
                  <a:pt x="38" y="83"/>
                  <a:pt x="49" y="112"/>
                  <a:pt x="60" y="146"/>
                </a:cubicBezTo>
                <a:cubicBezTo>
                  <a:pt x="60" y="138"/>
                  <a:pt x="60" y="138"/>
                  <a:pt x="60" y="138"/>
                </a:cubicBezTo>
                <a:cubicBezTo>
                  <a:pt x="52" y="114"/>
                  <a:pt x="44" y="92"/>
                  <a:pt x="36" y="73"/>
                </a:cubicBezTo>
                <a:cubicBezTo>
                  <a:pt x="36" y="73"/>
                  <a:pt x="36" y="73"/>
                  <a:pt x="36" y="73"/>
                </a:cubicBezTo>
                <a:cubicBezTo>
                  <a:pt x="35" y="73"/>
                  <a:pt x="35" y="73"/>
                  <a:pt x="35" y="73"/>
                </a:cubicBezTo>
                <a:cubicBezTo>
                  <a:pt x="34" y="73"/>
                  <a:pt x="34" y="73"/>
                  <a:pt x="34" y="73"/>
                </a:cubicBezTo>
                <a:cubicBezTo>
                  <a:pt x="34" y="73"/>
                  <a:pt x="34" y="72"/>
                  <a:pt x="34" y="71"/>
                </a:cubicBezTo>
                <a:cubicBezTo>
                  <a:pt x="34" y="71"/>
                  <a:pt x="35" y="71"/>
                  <a:pt x="35" y="70"/>
                </a:cubicBezTo>
                <a:cubicBezTo>
                  <a:pt x="34" y="65"/>
                  <a:pt x="32" y="61"/>
                  <a:pt x="30" y="56"/>
                </a:cubicBezTo>
                <a:moveTo>
                  <a:pt x="3" y="0"/>
                </a:moveTo>
                <a:cubicBezTo>
                  <a:pt x="3" y="0"/>
                  <a:pt x="3" y="1"/>
                  <a:pt x="3" y="1"/>
                </a:cubicBezTo>
                <a:cubicBezTo>
                  <a:pt x="2" y="1"/>
                  <a:pt x="2" y="1"/>
                  <a:pt x="2" y="1"/>
                </a:cubicBezTo>
                <a:cubicBezTo>
                  <a:pt x="1" y="1"/>
                  <a:pt x="1" y="1"/>
                  <a:pt x="1" y="1"/>
                </a:cubicBezTo>
                <a:cubicBezTo>
                  <a:pt x="1" y="1"/>
                  <a:pt x="1" y="1"/>
                  <a:pt x="0" y="1"/>
                </a:cubicBezTo>
                <a:cubicBezTo>
                  <a:pt x="9" y="16"/>
                  <a:pt x="17" y="34"/>
                  <a:pt x="26" y="54"/>
                </a:cubicBezTo>
                <a:cubicBezTo>
                  <a:pt x="27" y="54"/>
                  <a:pt x="28" y="55"/>
                  <a:pt x="29" y="55"/>
                </a:cubicBezTo>
                <a:cubicBezTo>
                  <a:pt x="29" y="55"/>
                  <a:pt x="29" y="55"/>
                  <a:pt x="29" y="55"/>
                </a:cubicBezTo>
                <a:cubicBezTo>
                  <a:pt x="20" y="34"/>
                  <a:pt x="11" y="16"/>
                  <a:pt x="3"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4" name="íşļíḓè"/>
          <p:cNvSpPr/>
          <p:nvPr>
            <p:custDataLst>
              <p:tags r:id="rId8"/>
            </p:custDataLst>
          </p:nvPr>
        </p:nvSpPr>
        <p:spPr bwMode="auto">
          <a:xfrm>
            <a:off x="5810535" y="2256740"/>
            <a:ext cx="214154" cy="73846"/>
          </a:xfrm>
          <a:custGeom>
            <a:avLst/>
            <a:gdLst>
              <a:gd name="T0" fmla="*/ 69 w 70"/>
              <a:gd name="T1" fmla="*/ 22 h 24"/>
              <a:gd name="T2" fmla="*/ 70 w 70"/>
              <a:gd name="T3" fmla="*/ 23 h 24"/>
              <a:gd name="T4" fmla="*/ 69 w 70"/>
              <a:gd name="T5" fmla="*/ 22 h 24"/>
              <a:gd name="T6" fmla="*/ 69 w 70"/>
              <a:gd name="T7" fmla="*/ 22 h 24"/>
              <a:gd name="T8" fmla="*/ 1 w 70"/>
              <a:gd name="T9" fmla="*/ 0 h 24"/>
              <a:gd name="T10" fmla="*/ 0 w 70"/>
              <a:gd name="T11" fmla="*/ 1 h 24"/>
              <a:gd name="T12" fmla="*/ 1 w 70"/>
              <a:gd name="T13" fmla="*/ 2 h 24"/>
              <a:gd name="T14" fmla="*/ 67 w 70"/>
              <a:gd name="T15" fmla="*/ 24 h 24"/>
              <a:gd name="T16" fmla="*/ 65 w 70"/>
              <a:gd name="T17" fmla="*/ 19 h 24"/>
              <a:gd name="T18" fmla="*/ 1 w 70"/>
              <a:gd name="T19" fmla="*/ 0 h 24"/>
              <a:gd name="T20" fmla="*/ 1 w 70"/>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24">
                <a:moveTo>
                  <a:pt x="69" y="22"/>
                </a:moveTo>
                <a:cubicBezTo>
                  <a:pt x="70" y="22"/>
                  <a:pt x="70" y="23"/>
                  <a:pt x="70" y="23"/>
                </a:cubicBezTo>
                <a:cubicBezTo>
                  <a:pt x="70" y="23"/>
                  <a:pt x="70" y="22"/>
                  <a:pt x="69" y="22"/>
                </a:cubicBezTo>
                <a:cubicBezTo>
                  <a:pt x="69" y="22"/>
                  <a:pt x="69" y="22"/>
                  <a:pt x="69" y="22"/>
                </a:cubicBezTo>
                <a:moveTo>
                  <a:pt x="1" y="0"/>
                </a:moveTo>
                <a:cubicBezTo>
                  <a:pt x="1" y="0"/>
                  <a:pt x="0" y="0"/>
                  <a:pt x="0" y="1"/>
                </a:cubicBezTo>
                <a:cubicBezTo>
                  <a:pt x="0" y="2"/>
                  <a:pt x="1" y="2"/>
                  <a:pt x="1" y="2"/>
                </a:cubicBezTo>
                <a:cubicBezTo>
                  <a:pt x="2" y="2"/>
                  <a:pt x="37" y="3"/>
                  <a:pt x="67" y="24"/>
                </a:cubicBezTo>
                <a:cubicBezTo>
                  <a:pt x="67" y="22"/>
                  <a:pt x="66" y="21"/>
                  <a:pt x="65" y="19"/>
                </a:cubicBezTo>
                <a:cubicBezTo>
                  <a:pt x="35" y="1"/>
                  <a:pt x="2" y="0"/>
                  <a:pt x="1" y="0"/>
                </a:cubicBezTo>
                <a:cubicBezTo>
                  <a:pt x="1" y="0"/>
                  <a:pt x="1" y="0"/>
                  <a:pt x="1"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5" name="išļïḍè"/>
          <p:cNvSpPr/>
          <p:nvPr>
            <p:custDataLst>
              <p:tags r:id="rId9"/>
            </p:custDataLst>
          </p:nvPr>
        </p:nvSpPr>
        <p:spPr bwMode="auto">
          <a:xfrm>
            <a:off x="6009920" y="2315817"/>
            <a:ext cx="14770" cy="14770"/>
          </a:xfrm>
          <a:custGeom>
            <a:avLst/>
            <a:gdLst>
              <a:gd name="T0" fmla="*/ 0 w 5"/>
              <a:gd name="T1" fmla="*/ 0 h 5"/>
              <a:gd name="T2" fmla="*/ 2 w 5"/>
              <a:gd name="T3" fmla="*/ 5 h 5"/>
              <a:gd name="T4" fmla="*/ 3 w 5"/>
              <a:gd name="T5" fmla="*/ 5 h 5"/>
              <a:gd name="T6" fmla="*/ 4 w 5"/>
              <a:gd name="T7" fmla="*/ 5 h 5"/>
              <a:gd name="T8" fmla="*/ 5 w 5"/>
              <a:gd name="T9" fmla="*/ 5 h 5"/>
              <a:gd name="T10" fmla="*/ 5 w 5"/>
              <a:gd name="T11" fmla="*/ 4 h 5"/>
              <a:gd name="T12" fmla="*/ 4 w 5"/>
              <a:gd name="T13" fmla="*/ 3 h 5"/>
              <a:gd name="T14" fmla="*/ 0 w 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0" y="0"/>
                </a:moveTo>
                <a:cubicBezTo>
                  <a:pt x="1" y="2"/>
                  <a:pt x="2" y="3"/>
                  <a:pt x="2" y="5"/>
                </a:cubicBezTo>
                <a:cubicBezTo>
                  <a:pt x="3" y="5"/>
                  <a:pt x="3" y="5"/>
                  <a:pt x="3" y="5"/>
                </a:cubicBezTo>
                <a:cubicBezTo>
                  <a:pt x="4" y="5"/>
                  <a:pt x="4" y="5"/>
                  <a:pt x="4" y="5"/>
                </a:cubicBezTo>
                <a:cubicBezTo>
                  <a:pt x="5" y="5"/>
                  <a:pt x="5" y="5"/>
                  <a:pt x="5" y="5"/>
                </a:cubicBezTo>
                <a:cubicBezTo>
                  <a:pt x="5" y="5"/>
                  <a:pt x="5" y="4"/>
                  <a:pt x="5" y="4"/>
                </a:cubicBezTo>
                <a:cubicBezTo>
                  <a:pt x="5" y="4"/>
                  <a:pt x="5" y="3"/>
                  <a:pt x="4" y="3"/>
                </a:cubicBezTo>
                <a:cubicBezTo>
                  <a:pt x="3" y="2"/>
                  <a:pt x="1" y="1"/>
                  <a:pt x="0"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8" name="îŝļíḋê"/>
          <p:cNvSpPr/>
          <p:nvPr>
            <p:custDataLst>
              <p:tags r:id="rId10"/>
            </p:custDataLst>
          </p:nvPr>
        </p:nvSpPr>
        <p:spPr bwMode="auto">
          <a:xfrm>
            <a:off x="5727827" y="2426587"/>
            <a:ext cx="379569" cy="76799"/>
          </a:xfrm>
          <a:custGeom>
            <a:avLst/>
            <a:gdLst>
              <a:gd name="T0" fmla="*/ 123 w 124"/>
              <a:gd name="T1" fmla="*/ 23 h 25"/>
              <a:gd name="T2" fmla="*/ 124 w 124"/>
              <a:gd name="T3" fmla="*/ 24 h 25"/>
              <a:gd name="T4" fmla="*/ 123 w 124"/>
              <a:gd name="T5" fmla="*/ 23 h 25"/>
              <a:gd name="T6" fmla="*/ 1 w 124"/>
              <a:gd name="T7" fmla="*/ 0 h 25"/>
              <a:gd name="T8" fmla="*/ 0 w 124"/>
              <a:gd name="T9" fmla="*/ 1 h 25"/>
              <a:gd name="T10" fmla="*/ 1 w 124"/>
              <a:gd name="T11" fmla="*/ 3 h 25"/>
              <a:gd name="T12" fmla="*/ 121 w 124"/>
              <a:gd name="T13" fmla="*/ 25 h 25"/>
              <a:gd name="T14" fmla="*/ 120 w 124"/>
              <a:gd name="T15" fmla="*/ 22 h 25"/>
              <a:gd name="T16" fmla="*/ 1 w 124"/>
              <a:gd name="T17" fmla="*/ 0 h 25"/>
              <a:gd name="T18" fmla="*/ 1 w 1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25">
                <a:moveTo>
                  <a:pt x="123" y="23"/>
                </a:moveTo>
                <a:cubicBezTo>
                  <a:pt x="123" y="24"/>
                  <a:pt x="124" y="24"/>
                  <a:pt x="124" y="24"/>
                </a:cubicBezTo>
                <a:cubicBezTo>
                  <a:pt x="124" y="24"/>
                  <a:pt x="124" y="24"/>
                  <a:pt x="123" y="23"/>
                </a:cubicBezTo>
                <a:moveTo>
                  <a:pt x="1" y="0"/>
                </a:moveTo>
                <a:cubicBezTo>
                  <a:pt x="1" y="0"/>
                  <a:pt x="0" y="1"/>
                  <a:pt x="0" y="1"/>
                </a:cubicBezTo>
                <a:cubicBezTo>
                  <a:pt x="0" y="2"/>
                  <a:pt x="1" y="3"/>
                  <a:pt x="1" y="3"/>
                </a:cubicBezTo>
                <a:cubicBezTo>
                  <a:pt x="2" y="3"/>
                  <a:pt x="65" y="3"/>
                  <a:pt x="121" y="25"/>
                </a:cubicBezTo>
                <a:cubicBezTo>
                  <a:pt x="121" y="24"/>
                  <a:pt x="121" y="23"/>
                  <a:pt x="120" y="22"/>
                </a:cubicBezTo>
                <a:cubicBezTo>
                  <a:pt x="64" y="1"/>
                  <a:pt x="2" y="0"/>
                  <a:pt x="1" y="0"/>
                </a:cubicBezTo>
                <a:cubicBezTo>
                  <a:pt x="1" y="0"/>
                  <a:pt x="1" y="0"/>
                  <a:pt x="1"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40" name="îšliḋè"/>
          <p:cNvSpPr/>
          <p:nvPr>
            <p:custDataLst>
              <p:tags r:id="rId11"/>
            </p:custDataLst>
          </p:nvPr>
        </p:nvSpPr>
        <p:spPr bwMode="auto">
          <a:xfrm>
            <a:off x="5908012" y="2828309"/>
            <a:ext cx="292430" cy="54646"/>
          </a:xfrm>
          <a:custGeom>
            <a:avLst/>
            <a:gdLst>
              <a:gd name="T0" fmla="*/ 1 w 95"/>
              <a:gd name="T1" fmla="*/ 0 h 18"/>
              <a:gd name="T2" fmla="*/ 0 w 95"/>
              <a:gd name="T3" fmla="*/ 1 h 18"/>
              <a:gd name="T4" fmla="*/ 1 w 95"/>
              <a:gd name="T5" fmla="*/ 2 h 18"/>
              <a:gd name="T6" fmla="*/ 95 w 95"/>
              <a:gd name="T7" fmla="*/ 18 h 18"/>
              <a:gd name="T8" fmla="*/ 95 w 95"/>
              <a:gd name="T9" fmla="*/ 15 h 18"/>
              <a:gd name="T10" fmla="*/ 1 w 95"/>
              <a:gd name="T11" fmla="*/ 0 h 18"/>
              <a:gd name="T12" fmla="*/ 1 w 95"/>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95" h="18">
                <a:moveTo>
                  <a:pt x="1" y="0"/>
                </a:moveTo>
                <a:cubicBezTo>
                  <a:pt x="0" y="0"/>
                  <a:pt x="0" y="0"/>
                  <a:pt x="0" y="1"/>
                </a:cubicBezTo>
                <a:cubicBezTo>
                  <a:pt x="0" y="1"/>
                  <a:pt x="0" y="2"/>
                  <a:pt x="1" y="2"/>
                </a:cubicBezTo>
                <a:cubicBezTo>
                  <a:pt x="2" y="2"/>
                  <a:pt x="56" y="4"/>
                  <a:pt x="95" y="18"/>
                </a:cubicBezTo>
                <a:cubicBezTo>
                  <a:pt x="95" y="15"/>
                  <a:pt x="95" y="15"/>
                  <a:pt x="95" y="15"/>
                </a:cubicBezTo>
                <a:cubicBezTo>
                  <a:pt x="55" y="2"/>
                  <a:pt x="2" y="0"/>
                  <a:pt x="1" y="0"/>
                </a:cubicBezTo>
                <a:cubicBezTo>
                  <a:pt x="1" y="0"/>
                  <a:pt x="1" y="0"/>
                  <a:pt x="1"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7" name="îŝlíďé"/>
          <p:cNvSpPr/>
          <p:nvPr userDrawn="1">
            <p:custDataLst>
              <p:tags r:id="rId12"/>
            </p:custDataLst>
          </p:nvPr>
        </p:nvSpPr>
        <p:spPr bwMode="auto">
          <a:xfrm>
            <a:off x="5275890" y="2199140"/>
            <a:ext cx="76799" cy="76799"/>
          </a:xfrm>
          <a:custGeom>
            <a:avLst/>
            <a:gdLst>
              <a:gd name="T0" fmla="*/ 23 w 25"/>
              <a:gd name="T1" fmla="*/ 12 h 25"/>
              <a:gd name="T2" fmla="*/ 21 w 25"/>
              <a:gd name="T3" fmla="*/ 12 h 25"/>
              <a:gd name="T4" fmla="*/ 13 w 25"/>
              <a:gd name="T5" fmla="*/ 21 h 25"/>
              <a:gd name="T6" fmla="*/ 4 w 25"/>
              <a:gd name="T7" fmla="*/ 12 h 25"/>
              <a:gd name="T8" fmla="*/ 13 w 25"/>
              <a:gd name="T9" fmla="*/ 4 h 25"/>
              <a:gd name="T10" fmla="*/ 21 w 25"/>
              <a:gd name="T11" fmla="*/ 12 h 25"/>
              <a:gd name="T12" fmla="*/ 23 w 25"/>
              <a:gd name="T13" fmla="*/ 12 h 25"/>
              <a:gd name="T14" fmla="*/ 25 w 25"/>
              <a:gd name="T15" fmla="*/ 12 h 25"/>
              <a:gd name="T16" fmla="*/ 13 w 25"/>
              <a:gd name="T17" fmla="*/ 0 h 25"/>
              <a:gd name="T18" fmla="*/ 0 w 25"/>
              <a:gd name="T19" fmla="*/ 12 h 25"/>
              <a:gd name="T20" fmla="*/ 13 w 25"/>
              <a:gd name="T21" fmla="*/ 25 h 25"/>
              <a:gd name="T22" fmla="*/ 25 w 25"/>
              <a:gd name="T23" fmla="*/ 12 h 25"/>
              <a:gd name="T24" fmla="*/ 23 w 25"/>
              <a:gd name="T2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2"/>
                </a:moveTo>
                <a:cubicBezTo>
                  <a:pt x="21" y="12"/>
                  <a:pt x="21" y="12"/>
                  <a:pt x="21" y="12"/>
                </a:cubicBezTo>
                <a:cubicBezTo>
                  <a:pt x="21" y="17"/>
                  <a:pt x="18" y="21"/>
                  <a:pt x="13" y="21"/>
                </a:cubicBezTo>
                <a:cubicBezTo>
                  <a:pt x="8" y="21"/>
                  <a:pt x="4" y="17"/>
                  <a:pt x="4" y="12"/>
                </a:cubicBezTo>
                <a:cubicBezTo>
                  <a:pt x="4" y="8"/>
                  <a:pt x="8" y="4"/>
                  <a:pt x="13" y="4"/>
                </a:cubicBezTo>
                <a:cubicBezTo>
                  <a:pt x="18" y="4"/>
                  <a:pt x="21" y="8"/>
                  <a:pt x="21" y="12"/>
                </a:cubicBezTo>
                <a:cubicBezTo>
                  <a:pt x="23" y="12"/>
                  <a:pt x="23" y="12"/>
                  <a:pt x="23" y="12"/>
                </a:cubicBezTo>
                <a:cubicBezTo>
                  <a:pt x="25" y="12"/>
                  <a:pt x="25" y="12"/>
                  <a:pt x="25" y="12"/>
                </a:cubicBezTo>
                <a:cubicBezTo>
                  <a:pt x="25" y="5"/>
                  <a:pt x="20" y="0"/>
                  <a:pt x="13" y="0"/>
                </a:cubicBezTo>
                <a:cubicBezTo>
                  <a:pt x="6" y="0"/>
                  <a:pt x="0" y="5"/>
                  <a:pt x="0" y="12"/>
                </a:cubicBezTo>
                <a:cubicBezTo>
                  <a:pt x="0" y="19"/>
                  <a:pt x="6" y="25"/>
                  <a:pt x="13" y="25"/>
                </a:cubicBezTo>
                <a:cubicBezTo>
                  <a:pt x="20" y="25"/>
                  <a:pt x="25" y="19"/>
                  <a:pt x="25" y="12"/>
                </a:cubicBezTo>
                <a:lnTo>
                  <a:pt x="23" y="12"/>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8" name="i$ľídê"/>
          <p:cNvSpPr/>
          <p:nvPr userDrawn="1">
            <p:custDataLst>
              <p:tags r:id="rId13"/>
            </p:custDataLst>
          </p:nvPr>
        </p:nvSpPr>
        <p:spPr bwMode="auto">
          <a:xfrm>
            <a:off x="6107397" y="1042709"/>
            <a:ext cx="76799" cy="76799"/>
          </a:xfrm>
          <a:custGeom>
            <a:avLst/>
            <a:gdLst>
              <a:gd name="T0" fmla="*/ 23 w 25"/>
              <a:gd name="T1" fmla="*/ 12 h 25"/>
              <a:gd name="T2" fmla="*/ 21 w 25"/>
              <a:gd name="T3" fmla="*/ 12 h 25"/>
              <a:gd name="T4" fmla="*/ 13 w 25"/>
              <a:gd name="T5" fmla="*/ 21 h 25"/>
              <a:gd name="T6" fmla="*/ 4 w 25"/>
              <a:gd name="T7" fmla="*/ 12 h 25"/>
              <a:gd name="T8" fmla="*/ 13 w 25"/>
              <a:gd name="T9" fmla="*/ 4 h 25"/>
              <a:gd name="T10" fmla="*/ 21 w 25"/>
              <a:gd name="T11" fmla="*/ 12 h 25"/>
              <a:gd name="T12" fmla="*/ 23 w 25"/>
              <a:gd name="T13" fmla="*/ 12 h 25"/>
              <a:gd name="T14" fmla="*/ 25 w 25"/>
              <a:gd name="T15" fmla="*/ 12 h 25"/>
              <a:gd name="T16" fmla="*/ 13 w 25"/>
              <a:gd name="T17" fmla="*/ 0 h 25"/>
              <a:gd name="T18" fmla="*/ 0 w 25"/>
              <a:gd name="T19" fmla="*/ 12 h 25"/>
              <a:gd name="T20" fmla="*/ 13 w 25"/>
              <a:gd name="T21" fmla="*/ 25 h 25"/>
              <a:gd name="T22" fmla="*/ 25 w 25"/>
              <a:gd name="T23" fmla="*/ 12 h 25"/>
              <a:gd name="T24" fmla="*/ 23 w 25"/>
              <a:gd name="T2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2"/>
                </a:moveTo>
                <a:cubicBezTo>
                  <a:pt x="21" y="12"/>
                  <a:pt x="21" y="12"/>
                  <a:pt x="21" y="12"/>
                </a:cubicBezTo>
                <a:cubicBezTo>
                  <a:pt x="21" y="17"/>
                  <a:pt x="18" y="21"/>
                  <a:pt x="13" y="21"/>
                </a:cubicBezTo>
                <a:cubicBezTo>
                  <a:pt x="8" y="21"/>
                  <a:pt x="4" y="17"/>
                  <a:pt x="4" y="12"/>
                </a:cubicBezTo>
                <a:cubicBezTo>
                  <a:pt x="4" y="8"/>
                  <a:pt x="8" y="4"/>
                  <a:pt x="13" y="4"/>
                </a:cubicBezTo>
                <a:cubicBezTo>
                  <a:pt x="18" y="4"/>
                  <a:pt x="21" y="8"/>
                  <a:pt x="21" y="12"/>
                </a:cubicBezTo>
                <a:cubicBezTo>
                  <a:pt x="23" y="12"/>
                  <a:pt x="23" y="12"/>
                  <a:pt x="23" y="12"/>
                </a:cubicBezTo>
                <a:cubicBezTo>
                  <a:pt x="25" y="12"/>
                  <a:pt x="25" y="12"/>
                  <a:pt x="25" y="12"/>
                </a:cubicBezTo>
                <a:cubicBezTo>
                  <a:pt x="25" y="5"/>
                  <a:pt x="20" y="0"/>
                  <a:pt x="13" y="0"/>
                </a:cubicBezTo>
                <a:cubicBezTo>
                  <a:pt x="6" y="0"/>
                  <a:pt x="0" y="5"/>
                  <a:pt x="0" y="12"/>
                </a:cubicBezTo>
                <a:cubicBezTo>
                  <a:pt x="0" y="19"/>
                  <a:pt x="6" y="25"/>
                  <a:pt x="13" y="25"/>
                </a:cubicBezTo>
                <a:cubicBezTo>
                  <a:pt x="20" y="25"/>
                  <a:pt x="25" y="19"/>
                  <a:pt x="25" y="12"/>
                </a:cubicBezTo>
                <a:lnTo>
                  <a:pt x="23" y="1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9" name="îṥlïďé"/>
          <p:cNvSpPr/>
          <p:nvPr userDrawn="1">
            <p:custDataLst>
              <p:tags r:id="rId14"/>
            </p:custDataLst>
          </p:nvPr>
        </p:nvSpPr>
        <p:spPr bwMode="auto">
          <a:xfrm>
            <a:off x="7860504" y="1096842"/>
            <a:ext cx="81476" cy="80268"/>
          </a:xfrm>
          <a:custGeom>
            <a:avLst/>
            <a:gdLst>
              <a:gd name="T0" fmla="*/ 10 w 11"/>
              <a:gd name="T1" fmla="*/ 6 h 12"/>
              <a:gd name="T2" fmla="*/ 10 w 11"/>
              <a:gd name="T3" fmla="*/ 6 h 12"/>
              <a:gd name="T4" fmla="*/ 6 w 11"/>
              <a:gd name="T5" fmla="*/ 10 h 12"/>
              <a:gd name="T6" fmla="*/ 2 w 11"/>
              <a:gd name="T7" fmla="*/ 6 h 12"/>
              <a:gd name="T8" fmla="*/ 6 w 11"/>
              <a:gd name="T9" fmla="*/ 2 h 12"/>
              <a:gd name="T10" fmla="*/ 10 w 11"/>
              <a:gd name="T11" fmla="*/ 6 h 12"/>
              <a:gd name="T12" fmla="*/ 10 w 11"/>
              <a:gd name="T13" fmla="*/ 6 h 12"/>
              <a:gd name="T14" fmla="*/ 11 w 11"/>
              <a:gd name="T15" fmla="*/ 6 h 12"/>
              <a:gd name="T16" fmla="*/ 6 w 11"/>
              <a:gd name="T17" fmla="*/ 0 h 12"/>
              <a:gd name="T18" fmla="*/ 0 w 11"/>
              <a:gd name="T19" fmla="*/ 6 h 12"/>
              <a:gd name="T20" fmla="*/ 6 w 11"/>
              <a:gd name="T21" fmla="*/ 12 h 12"/>
              <a:gd name="T22" fmla="*/ 11 w 11"/>
              <a:gd name="T23" fmla="*/ 6 h 12"/>
              <a:gd name="T24" fmla="*/ 10 w 11"/>
              <a:gd name="T25"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10" y="6"/>
                </a:moveTo>
                <a:cubicBezTo>
                  <a:pt x="10" y="6"/>
                  <a:pt x="10" y="6"/>
                  <a:pt x="10" y="6"/>
                </a:cubicBezTo>
                <a:cubicBezTo>
                  <a:pt x="10" y="8"/>
                  <a:pt x="8" y="10"/>
                  <a:pt x="6" y="10"/>
                </a:cubicBezTo>
                <a:cubicBezTo>
                  <a:pt x="3" y="10"/>
                  <a:pt x="2" y="8"/>
                  <a:pt x="2" y="6"/>
                </a:cubicBezTo>
                <a:cubicBezTo>
                  <a:pt x="2" y="4"/>
                  <a:pt x="3" y="2"/>
                  <a:pt x="6" y="2"/>
                </a:cubicBezTo>
                <a:cubicBezTo>
                  <a:pt x="8" y="2"/>
                  <a:pt x="10" y="4"/>
                  <a:pt x="10" y="6"/>
                </a:cubicBezTo>
                <a:cubicBezTo>
                  <a:pt x="10" y="6"/>
                  <a:pt x="10" y="6"/>
                  <a:pt x="10" y="6"/>
                </a:cubicBezTo>
                <a:cubicBezTo>
                  <a:pt x="11" y="6"/>
                  <a:pt x="11" y="6"/>
                  <a:pt x="11" y="6"/>
                </a:cubicBezTo>
                <a:cubicBezTo>
                  <a:pt x="11" y="3"/>
                  <a:pt x="9" y="0"/>
                  <a:pt x="6" y="0"/>
                </a:cubicBezTo>
                <a:cubicBezTo>
                  <a:pt x="2" y="0"/>
                  <a:pt x="0" y="3"/>
                  <a:pt x="0" y="6"/>
                </a:cubicBezTo>
                <a:cubicBezTo>
                  <a:pt x="0" y="9"/>
                  <a:pt x="2" y="12"/>
                  <a:pt x="6" y="12"/>
                </a:cubicBezTo>
                <a:cubicBezTo>
                  <a:pt x="9" y="12"/>
                  <a:pt x="11" y="9"/>
                  <a:pt x="11" y="6"/>
                </a:cubicBezTo>
                <a:lnTo>
                  <a:pt x="10" y="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0" name="ísḷiďé"/>
          <p:cNvSpPr/>
          <p:nvPr userDrawn="1">
            <p:custDataLst>
              <p:tags r:id="rId15"/>
            </p:custDataLst>
          </p:nvPr>
        </p:nvSpPr>
        <p:spPr bwMode="auto">
          <a:xfrm>
            <a:off x="4757489" y="2410340"/>
            <a:ext cx="36923" cy="36923"/>
          </a:xfrm>
          <a:custGeom>
            <a:avLst/>
            <a:gdLst>
              <a:gd name="T0" fmla="*/ 11 w 12"/>
              <a:gd name="T1" fmla="*/ 6 h 12"/>
              <a:gd name="T2" fmla="*/ 10 w 12"/>
              <a:gd name="T3" fmla="*/ 6 h 12"/>
              <a:gd name="T4" fmla="*/ 6 w 12"/>
              <a:gd name="T5" fmla="*/ 10 h 12"/>
              <a:gd name="T6" fmla="*/ 2 w 12"/>
              <a:gd name="T7" fmla="*/ 6 h 12"/>
              <a:gd name="T8" fmla="*/ 6 w 12"/>
              <a:gd name="T9" fmla="*/ 2 h 12"/>
              <a:gd name="T10" fmla="*/ 10 w 12"/>
              <a:gd name="T11" fmla="*/ 6 h 12"/>
              <a:gd name="T12" fmla="*/ 11 w 12"/>
              <a:gd name="T13" fmla="*/ 6 h 12"/>
              <a:gd name="T14" fmla="*/ 12 w 12"/>
              <a:gd name="T15" fmla="*/ 6 h 12"/>
              <a:gd name="T16" fmla="*/ 6 w 12"/>
              <a:gd name="T17" fmla="*/ 0 h 12"/>
              <a:gd name="T18" fmla="*/ 0 w 12"/>
              <a:gd name="T19" fmla="*/ 6 h 12"/>
              <a:gd name="T20" fmla="*/ 6 w 12"/>
              <a:gd name="T21" fmla="*/ 12 h 12"/>
              <a:gd name="T22" fmla="*/ 12 w 12"/>
              <a:gd name="T23" fmla="*/ 6 h 12"/>
              <a:gd name="T24" fmla="*/ 11 w 12"/>
              <a:gd name="T25"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11" y="6"/>
                </a:moveTo>
                <a:cubicBezTo>
                  <a:pt x="10" y="6"/>
                  <a:pt x="10" y="6"/>
                  <a:pt x="10" y="6"/>
                </a:cubicBezTo>
                <a:cubicBezTo>
                  <a:pt x="10" y="8"/>
                  <a:pt x="8" y="10"/>
                  <a:pt x="6" y="10"/>
                </a:cubicBezTo>
                <a:cubicBezTo>
                  <a:pt x="4" y="10"/>
                  <a:pt x="2" y="8"/>
                  <a:pt x="2" y="6"/>
                </a:cubicBezTo>
                <a:cubicBezTo>
                  <a:pt x="2" y="4"/>
                  <a:pt x="4" y="2"/>
                  <a:pt x="6" y="2"/>
                </a:cubicBezTo>
                <a:cubicBezTo>
                  <a:pt x="8" y="2"/>
                  <a:pt x="10" y="4"/>
                  <a:pt x="10" y="6"/>
                </a:cubicBezTo>
                <a:cubicBezTo>
                  <a:pt x="11" y="6"/>
                  <a:pt x="11" y="6"/>
                  <a:pt x="11" y="6"/>
                </a:cubicBezTo>
                <a:cubicBezTo>
                  <a:pt x="12" y="6"/>
                  <a:pt x="12" y="6"/>
                  <a:pt x="12" y="6"/>
                </a:cubicBezTo>
                <a:cubicBezTo>
                  <a:pt x="12" y="3"/>
                  <a:pt x="9" y="0"/>
                  <a:pt x="6" y="0"/>
                </a:cubicBezTo>
                <a:cubicBezTo>
                  <a:pt x="2" y="0"/>
                  <a:pt x="0" y="3"/>
                  <a:pt x="0" y="6"/>
                </a:cubicBezTo>
                <a:cubicBezTo>
                  <a:pt x="0" y="9"/>
                  <a:pt x="2" y="12"/>
                  <a:pt x="6" y="12"/>
                </a:cubicBezTo>
                <a:cubicBezTo>
                  <a:pt x="9" y="12"/>
                  <a:pt x="12" y="9"/>
                  <a:pt x="12" y="6"/>
                </a:cubicBezTo>
                <a:lnTo>
                  <a:pt x="11" y="6"/>
                </a:lnTo>
                <a:close/>
              </a:path>
            </a:pathLst>
          </a:custGeom>
          <a:solidFill>
            <a:schemeClr val="accent3"/>
          </a:solidFill>
          <a:ln>
            <a:noFill/>
          </a:ln>
        </p:spPr>
        <p:txBody>
          <a:bodyPr anchor="ctr"/>
          <a:lstStyle/>
          <a:p>
            <a:pPr algn="ctr"/>
            <a:endParaRPr sz="100"/>
          </a:p>
        </p:txBody>
      </p:sp>
      <p:sp>
        <p:nvSpPr>
          <p:cNvPr id="282" name="ïṩḷídê"/>
          <p:cNvSpPr/>
          <p:nvPr userDrawn="1">
            <p:custDataLst>
              <p:tags r:id="rId16"/>
            </p:custDataLst>
          </p:nvPr>
        </p:nvSpPr>
        <p:spPr bwMode="auto">
          <a:xfrm>
            <a:off x="8594535" y="2877047"/>
            <a:ext cx="76799" cy="76799"/>
          </a:xfrm>
          <a:custGeom>
            <a:avLst/>
            <a:gdLst>
              <a:gd name="T0" fmla="*/ 23 w 25"/>
              <a:gd name="T1" fmla="*/ 13 h 25"/>
              <a:gd name="T2" fmla="*/ 21 w 25"/>
              <a:gd name="T3" fmla="*/ 13 h 25"/>
              <a:gd name="T4" fmla="*/ 12 w 25"/>
              <a:gd name="T5" fmla="*/ 21 h 25"/>
              <a:gd name="T6" fmla="*/ 4 w 25"/>
              <a:gd name="T7" fmla="*/ 13 h 25"/>
              <a:gd name="T8" fmla="*/ 12 w 25"/>
              <a:gd name="T9" fmla="*/ 4 h 25"/>
              <a:gd name="T10" fmla="*/ 21 w 25"/>
              <a:gd name="T11" fmla="*/ 13 h 25"/>
              <a:gd name="T12" fmla="*/ 23 w 25"/>
              <a:gd name="T13" fmla="*/ 13 h 25"/>
              <a:gd name="T14" fmla="*/ 25 w 25"/>
              <a:gd name="T15" fmla="*/ 13 h 25"/>
              <a:gd name="T16" fmla="*/ 12 w 25"/>
              <a:gd name="T17" fmla="*/ 0 h 25"/>
              <a:gd name="T18" fmla="*/ 0 w 25"/>
              <a:gd name="T19" fmla="*/ 13 h 25"/>
              <a:gd name="T20" fmla="*/ 12 w 25"/>
              <a:gd name="T21" fmla="*/ 25 h 25"/>
              <a:gd name="T22" fmla="*/ 25 w 25"/>
              <a:gd name="T23" fmla="*/ 13 h 25"/>
              <a:gd name="T24" fmla="*/ 23 w 25"/>
              <a:gd name="T25"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3"/>
                </a:moveTo>
                <a:cubicBezTo>
                  <a:pt x="21" y="13"/>
                  <a:pt x="21" y="13"/>
                  <a:pt x="21" y="13"/>
                </a:cubicBezTo>
                <a:cubicBezTo>
                  <a:pt x="21" y="18"/>
                  <a:pt x="17" y="21"/>
                  <a:pt x="12" y="21"/>
                </a:cubicBezTo>
                <a:cubicBezTo>
                  <a:pt x="8" y="21"/>
                  <a:pt x="4" y="18"/>
                  <a:pt x="4" y="13"/>
                </a:cubicBezTo>
                <a:cubicBezTo>
                  <a:pt x="4" y="8"/>
                  <a:pt x="8" y="4"/>
                  <a:pt x="12" y="4"/>
                </a:cubicBezTo>
                <a:cubicBezTo>
                  <a:pt x="17" y="4"/>
                  <a:pt x="21" y="8"/>
                  <a:pt x="21" y="13"/>
                </a:cubicBezTo>
                <a:cubicBezTo>
                  <a:pt x="23" y="13"/>
                  <a:pt x="23" y="13"/>
                  <a:pt x="23" y="13"/>
                </a:cubicBezTo>
                <a:cubicBezTo>
                  <a:pt x="25" y="13"/>
                  <a:pt x="25" y="13"/>
                  <a:pt x="25" y="13"/>
                </a:cubicBezTo>
                <a:cubicBezTo>
                  <a:pt x="25" y="6"/>
                  <a:pt x="19" y="0"/>
                  <a:pt x="12" y="0"/>
                </a:cubicBezTo>
                <a:cubicBezTo>
                  <a:pt x="5" y="0"/>
                  <a:pt x="0" y="6"/>
                  <a:pt x="0" y="13"/>
                </a:cubicBezTo>
                <a:cubicBezTo>
                  <a:pt x="0" y="20"/>
                  <a:pt x="5" y="25"/>
                  <a:pt x="12" y="25"/>
                </a:cubicBezTo>
                <a:cubicBezTo>
                  <a:pt x="19" y="25"/>
                  <a:pt x="25" y="20"/>
                  <a:pt x="25" y="13"/>
                </a:cubicBezTo>
                <a:lnTo>
                  <a:pt x="23" y="13"/>
                </a:lnTo>
                <a:close/>
              </a:path>
            </a:pathLst>
          </a:custGeom>
          <a:solidFill>
            <a:schemeClr val="accent3"/>
          </a:solidFill>
          <a:ln>
            <a:noFill/>
          </a:ln>
        </p:spPr>
        <p:txBody>
          <a:bodyPr anchor="ctr"/>
          <a:lstStyle/>
          <a:p>
            <a:pPr algn="ctr"/>
            <a:endParaRPr sz="100"/>
          </a:p>
        </p:txBody>
      </p:sp>
      <p:grpSp>
        <p:nvGrpSpPr>
          <p:cNvPr id="283" name="组合 282"/>
          <p:cNvGrpSpPr/>
          <p:nvPr userDrawn="1">
            <p:custDataLst>
              <p:tags r:id="rId17"/>
            </p:custDataLst>
          </p:nvPr>
        </p:nvGrpSpPr>
        <p:grpSpPr>
          <a:xfrm>
            <a:off x="7096934" y="1068943"/>
            <a:ext cx="173939" cy="174190"/>
            <a:chOff x="9394759" y="1455628"/>
            <a:chExt cx="222879" cy="223200"/>
          </a:xfrm>
          <a:solidFill>
            <a:schemeClr val="accent3">
              <a:lumMod val="60000"/>
              <a:lumOff val="40000"/>
            </a:schemeClr>
          </a:solidFill>
        </p:grpSpPr>
        <p:sp>
          <p:nvSpPr>
            <p:cNvPr id="335" name="i$1iḑe"/>
            <p:cNvSpPr/>
            <p:nvPr>
              <p:custDataLst>
                <p:tags r:id="rId81"/>
              </p:custDataLst>
            </p:nvPr>
          </p:nvSpPr>
          <p:spPr bwMode="auto">
            <a:xfrm>
              <a:off x="9483339" y="1455628"/>
              <a:ext cx="45719" cy="223200"/>
            </a:xfrm>
            <a:custGeom>
              <a:avLst/>
              <a:gdLst>
                <a:gd name="T0" fmla="*/ 0 w 5"/>
                <a:gd name="T1" fmla="*/ 2 h 20"/>
                <a:gd name="T2" fmla="*/ 0 w 5"/>
                <a:gd name="T3" fmla="*/ 18 h 20"/>
                <a:gd name="T4" fmla="*/ 3 w 5"/>
                <a:gd name="T5" fmla="*/ 20 h 20"/>
                <a:gd name="T6" fmla="*/ 5 w 5"/>
                <a:gd name="T7" fmla="*/ 18 h 20"/>
                <a:gd name="T8" fmla="*/ 5 w 5"/>
                <a:gd name="T9" fmla="*/ 2 h 20"/>
                <a:gd name="T10" fmla="*/ 3 w 5"/>
                <a:gd name="T11" fmla="*/ 0 h 20"/>
                <a:gd name="T12" fmla="*/ 0 w 5"/>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5" h="20">
                  <a:moveTo>
                    <a:pt x="0" y="2"/>
                  </a:moveTo>
                  <a:cubicBezTo>
                    <a:pt x="0" y="18"/>
                    <a:pt x="0" y="18"/>
                    <a:pt x="0" y="18"/>
                  </a:cubicBezTo>
                  <a:cubicBezTo>
                    <a:pt x="0" y="19"/>
                    <a:pt x="1" y="20"/>
                    <a:pt x="3" y="20"/>
                  </a:cubicBezTo>
                  <a:cubicBezTo>
                    <a:pt x="4" y="20"/>
                    <a:pt x="5" y="19"/>
                    <a:pt x="5" y="18"/>
                  </a:cubicBezTo>
                  <a:cubicBezTo>
                    <a:pt x="5" y="2"/>
                    <a:pt x="5" y="2"/>
                    <a:pt x="5" y="2"/>
                  </a:cubicBezTo>
                  <a:cubicBezTo>
                    <a:pt x="5" y="1"/>
                    <a:pt x="4" y="0"/>
                    <a:pt x="3" y="0"/>
                  </a:cubicBezTo>
                  <a:cubicBezTo>
                    <a:pt x="1" y="0"/>
                    <a:pt x="0" y="1"/>
                    <a:pt x="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36" name="iŝḻíḋe"/>
            <p:cNvSpPr/>
            <p:nvPr>
              <p:custDataLst>
                <p:tags r:id="rId82"/>
              </p:custDataLst>
            </p:nvPr>
          </p:nvSpPr>
          <p:spPr bwMode="auto">
            <a:xfrm>
              <a:off x="9394759" y="1544369"/>
              <a:ext cx="222879" cy="45719"/>
            </a:xfrm>
            <a:custGeom>
              <a:avLst/>
              <a:gdLst>
                <a:gd name="T0" fmla="*/ 17 w 19"/>
                <a:gd name="T1" fmla="*/ 0 h 4"/>
                <a:gd name="T2" fmla="*/ 2 w 19"/>
                <a:gd name="T3" fmla="*/ 0 h 4"/>
                <a:gd name="T4" fmla="*/ 0 w 19"/>
                <a:gd name="T5" fmla="*/ 2 h 4"/>
                <a:gd name="T6" fmla="*/ 2 w 19"/>
                <a:gd name="T7" fmla="*/ 4 h 4"/>
                <a:gd name="T8" fmla="*/ 17 w 19"/>
                <a:gd name="T9" fmla="*/ 4 h 4"/>
                <a:gd name="T10" fmla="*/ 19 w 19"/>
                <a:gd name="T11" fmla="*/ 2 h 4"/>
                <a:gd name="T12" fmla="*/ 17 w 19"/>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9" h="4">
                  <a:moveTo>
                    <a:pt x="17" y="0"/>
                  </a:moveTo>
                  <a:cubicBezTo>
                    <a:pt x="2" y="0"/>
                    <a:pt x="2" y="0"/>
                    <a:pt x="2" y="0"/>
                  </a:cubicBezTo>
                  <a:cubicBezTo>
                    <a:pt x="1" y="0"/>
                    <a:pt x="0" y="1"/>
                    <a:pt x="0" y="2"/>
                  </a:cubicBezTo>
                  <a:cubicBezTo>
                    <a:pt x="0" y="3"/>
                    <a:pt x="1" y="4"/>
                    <a:pt x="2" y="4"/>
                  </a:cubicBezTo>
                  <a:cubicBezTo>
                    <a:pt x="17" y="4"/>
                    <a:pt x="17" y="4"/>
                    <a:pt x="17" y="4"/>
                  </a:cubicBezTo>
                  <a:cubicBezTo>
                    <a:pt x="18" y="4"/>
                    <a:pt x="19" y="3"/>
                    <a:pt x="19" y="2"/>
                  </a:cubicBezTo>
                  <a:cubicBezTo>
                    <a:pt x="19" y="1"/>
                    <a:pt x="18"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grpSp>
        <p:nvGrpSpPr>
          <p:cNvPr id="490" name="组合 489"/>
          <p:cNvGrpSpPr/>
          <p:nvPr userDrawn="1">
            <p:custDataLst>
              <p:tags r:id="rId18"/>
            </p:custDataLst>
          </p:nvPr>
        </p:nvGrpSpPr>
        <p:grpSpPr>
          <a:xfrm>
            <a:off x="7421656" y="1524465"/>
            <a:ext cx="1411938" cy="1819570"/>
            <a:chOff x="9458641" y="2085417"/>
            <a:chExt cx="1882584" cy="2426093"/>
          </a:xfrm>
        </p:grpSpPr>
        <p:sp>
          <p:nvSpPr>
            <p:cNvPr id="22" name="işḻiďé"/>
            <p:cNvSpPr/>
            <p:nvPr>
              <p:custDataLst>
                <p:tags r:id="rId42"/>
              </p:custDataLst>
            </p:nvPr>
          </p:nvSpPr>
          <p:spPr bwMode="auto">
            <a:xfrm>
              <a:off x="9458641" y="3030649"/>
              <a:ext cx="1260307" cy="1480861"/>
            </a:xfrm>
            <a:custGeom>
              <a:avLst/>
              <a:gdLst>
                <a:gd name="T0" fmla="*/ 100 w 308"/>
                <a:gd name="T1" fmla="*/ 355 h 362"/>
                <a:gd name="T2" fmla="*/ 130 w 308"/>
                <a:gd name="T3" fmla="*/ 312 h 362"/>
                <a:gd name="T4" fmla="*/ 238 w 308"/>
                <a:gd name="T5" fmla="*/ 267 h 362"/>
                <a:gd name="T6" fmla="*/ 184 w 308"/>
                <a:gd name="T7" fmla="*/ 234 h 362"/>
                <a:gd name="T8" fmla="*/ 183 w 308"/>
                <a:gd name="T9" fmla="*/ 203 h 362"/>
                <a:gd name="T10" fmla="*/ 224 w 308"/>
                <a:gd name="T11" fmla="*/ 173 h 362"/>
                <a:gd name="T12" fmla="*/ 287 w 308"/>
                <a:gd name="T13" fmla="*/ 144 h 362"/>
                <a:gd name="T14" fmla="*/ 254 w 308"/>
                <a:gd name="T15" fmla="*/ 109 h 362"/>
                <a:gd name="T16" fmla="*/ 223 w 308"/>
                <a:gd name="T17" fmla="*/ 99 h 362"/>
                <a:gd name="T18" fmla="*/ 254 w 308"/>
                <a:gd name="T19" fmla="*/ 70 h 362"/>
                <a:gd name="T20" fmla="*/ 227 w 308"/>
                <a:gd name="T21" fmla="*/ 56 h 362"/>
                <a:gd name="T22" fmla="*/ 252 w 308"/>
                <a:gd name="T23" fmla="*/ 15 h 362"/>
                <a:gd name="T24" fmla="*/ 183 w 308"/>
                <a:gd name="T25" fmla="*/ 44 h 362"/>
                <a:gd name="T26" fmla="*/ 139 w 308"/>
                <a:gd name="T27" fmla="*/ 101 h 362"/>
                <a:gd name="T28" fmla="*/ 112 w 308"/>
                <a:gd name="T29" fmla="*/ 97 h 362"/>
                <a:gd name="T30" fmla="*/ 78 w 308"/>
                <a:gd name="T31" fmla="*/ 95 h 362"/>
                <a:gd name="T32" fmla="*/ 74 w 308"/>
                <a:gd name="T33" fmla="*/ 142 h 362"/>
                <a:gd name="T34" fmla="*/ 100 w 308"/>
                <a:gd name="T35" fmla="*/ 199 h 362"/>
                <a:gd name="T36" fmla="*/ 48 w 308"/>
                <a:gd name="T37" fmla="*/ 191 h 362"/>
                <a:gd name="T38" fmla="*/ 23 w 308"/>
                <a:gd name="T39" fmla="*/ 238 h 362"/>
                <a:gd name="T40" fmla="*/ 84 w 308"/>
                <a:gd name="T41" fmla="*/ 362 h 362"/>
                <a:gd name="T42" fmla="*/ 100 w 308"/>
                <a:gd name="T43" fmla="*/ 35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362">
                  <a:moveTo>
                    <a:pt x="100" y="355"/>
                  </a:moveTo>
                  <a:cubicBezTo>
                    <a:pt x="101" y="355"/>
                    <a:pt x="99" y="334"/>
                    <a:pt x="130" y="312"/>
                  </a:cubicBezTo>
                  <a:cubicBezTo>
                    <a:pt x="161" y="288"/>
                    <a:pt x="230" y="289"/>
                    <a:pt x="238" y="267"/>
                  </a:cubicBezTo>
                  <a:cubicBezTo>
                    <a:pt x="246" y="243"/>
                    <a:pt x="203" y="250"/>
                    <a:pt x="184" y="234"/>
                  </a:cubicBezTo>
                  <a:cubicBezTo>
                    <a:pt x="164" y="217"/>
                    <a:pt x="158" y="209"/>
                    <a:pt x="183" y="203"/>
                  </a:cubicBezTo>
                  <a:cubicBezTo>
                    <a:pt x="209" y="197"/>
                    <a:pt x="225" y="194"/>
                    <a:pt x="224" y="173"/>
                  </a:cubicBezTo>
                  <a:cubicBezTo>
                    <a:pt x="223" y="151"/>
                    <a:pt x="266" y="160"/>
                    <a:pt x="287" y="144"/>
                  </a:cubicBezTo>
                  <a:cubicBezTo>
                    <a:pt x="308" y="127"/>
                    <a:pt x="295" y="106"/>
                    <a:pt x="254" y="109"/>
                  </a:cubicBezTo>
                  <a:cubicBezTo>
                    <a:pt x="213" y="113"/>
                    <a:pt x="211" y="106"/>
                    <a:pt x="223" y="99"/>
                  </a:cubicBezTo>
                  <a:cubicBezTo>
                    <a:pt x="234" y="93"/>
                    <a:pt x="270" y="81"/>
                    <a:pt x="254" y="70"/>
                  </a:cubicBezTo>
                  <a:cubicBezTo>
                    <a:pt x="238" y="59"/>
                    <a:pt x="216" y="70"/>
                    <a:pt x="227" y="56"/>
                  </a:cubicBezTo>
                  <a:cubicBezTo>
                    <a:pt x="239" y="41"/>
                    <a:pt x="267" y="30"/>
                    <a:pt x="252" y="15"/>
                  </a:cubicBezTo>
                  <a:cubicBezTo>
                    <a:pt x="238" y="0"/>
                    <a:pt x="202" y="3"/>
                    <a:pt x="183" y="44"/>
                  </a:cubicBezTo>
                  <a:cubicBezTo>
                    <a:pt x="165" y="85"/>
                    <a:pt x="158" y="96"/>
                    <a:pt x="139" y="101"/>
                  </a:cubicBezTo>
                  <a:cubicBezTo>
                    <a:pt x="130" y="103"/>
                    <a:pt x="121" y="100"/>
                    <a:pt x="112" y="97"/>
                  </a:cubicBezTo>
                  <a:cubicBezTo>
                    <a:pt x="101" y="94"/>
                    <a:pt x="90" y="90"/>
                    <a:pt x="78" y="95"/>
                  </a:cubicBezTo>
                  <a:cubicBezTo>
                    <a:pt x="54" y="105"/>
                    <a:pt x="60" y="127"/>
                    <a:pt x="74" y="142"/>
                  </a:cubicBezTo>
                  <a:cubicBezTo>
                    <a:pt x="89" y="156"/>
                    <a:pt x="114" y="185"/>
                    <a:pt x="100" y="199"/>
                  </a:cubicBezTo>
                  <a:cubicBezTo>
                    <a:pt x="86" y="213"/>
                    <a:pt x="69" y="194"/>
                    <a:pt x="48" y="191"/>
                  </a:cubicBezTo>
                  <a:cubicBezTo>
                    <a:pt x="25" y="188"/>
                    <a:pt x="0" y="208"/>
                    <a:pt x="23" y="238"/>
                  </a:cubicBezTo>
                  <a:cubicBezTo>
                    <a:pt x="46" y="268"/>
                    <a:pt x="81" y="291"/>
                    <a:pt x="84" y="362"/>
                  </a:cubicBezTo>
                  <a:cubicBezTo>
                    <a:pt x="89" y="360"/>
                    <a:pt x="95" y="357"/>
                    <a:pt x="100" y="355"/>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 name="ïṥ1iďe"/>
            <p:cNvSpPr/>
            <p:nvPr>
              <p:custDataLst>
                <p:tags r:id="rId43"/>
              </p:custDataLst>
            </p:nvPr>
          </p:nvSpPr>
          <p:spPr bwMode="auto">
            <a:xfrm>
              <a:off x="9921411" y="3095632"/>
              <a:ext cx="494278" cy="1029908"/>
            </a:xfrm>
            <a:custGeom>
              <a:avLst/>
              <a:gdLst>
                <a:gd name="T0" fmla="*/ 37 w 121"/>
                <a:gd name="T1" fmla="*/ 137 h 252"/>
                <a:gd name="T2" fmla="*/ 32 w 121"/>
                <a:gd name="T3" fmla="*/ 151 h 252"/>
                <a:gd name="T4" fmla="*/ 33 w 121"/>
                <a:gd name="T5" fmla="*/ 152 h 252"/>
                <a:gd name="T6" fmla="*/ 33 w 121"/>
                <a:gd name="T7" fmla="*/ 154 h 252"/>
                <a:gd name="T8" fmla="*/ 32 w 121"/>
                <a:gd name="T9" fmla="*/ 154 h 252"/>
                <a:gd name="T10" fmla="*/ 31 w 121"/>
                <a:gd name="T11" fmla="*/ 154 h 252"/>
                <a:gd name="T12" fmla="*/ 31 w 121"/>
                <a:gd name="T13" fmla="*/ 153 h 252"/>
                <a:gd name="T14" fmla="*/ 0 w 121"/>
                <a:gd name="T15" fmla="*/ 243 h 252"/>
                <a:gd name="T16" fmla="*/ 0 w 121"/>
                <a:gd name="T17" fmla="*/ 252 h 252"/>
                <a:gd name="T18" fmla="*/ 40 w 121"/>
                <a:gd name="T19" fmla="*/ 138 h 252"/>
                <a:gd name="T20" fmla="*/ 39 w 121"/>
                <a:gd name="T21" fmla="*/ 138 h 252"/>
                <a:gd name="T22" fmla="*/ 39 w 121"/>
                <a:gd name="T23" fmla="*/ 138 h 252"/>
                <a:gd name="T24" fmla="*/ 37 w 121"/>
                <a:gd name="T25" fmla="*/ 137 h 252"/>
                <a:gd name="T26" fmla="*/ 37 w 121"/>
                <a:gd name="T27" fmla="*/ 137 h 252"/>
                <a:gd name="T28" fmla="*/ 64 w 121"/>
                <a:gd name="T29" fmla="*/ 81 h 252"/>
                <a:gd name="T30" fmla="*/ 38 w 121"/>
                <a:gd name="T31" fmla="*/ 136 h 252"/>
                <a:gd name="T32" fmla="*/ 38 w 121"/>
                <a:gd name="T33" fmla="*/ 136 h 252"/>
                <a:gd name="T34" fmla="*/ 41 w 121"/>
                <a:gd name="T35" fmla="*/ 135 h 252"/>
                <a:gd name="T36" fmla="*/ 67 w 121"/>
                <a:gd name="T37" fmla="*/ 82 h 252"/>
                <a:gd name="T38" fmla="*/ 66 w 121"/>
                <a:gd name="T39" fmla="*/ 82 h 252"/>
                <a:gd name="T40" fmla="*/ 65 w 121"/>
                <a:gd name="T41" fmla="*/ 82 h 252"/>
                <a:gd name="T42" fmla="*/ 64 w 121"/>
                <a:gd name="T43" fmla="*/ 82 h 252"/>
                <a:gd name="T44" fmla="*/ 64 w 121"/>
                <a:gd name="T45" fmla="*/ 81 h 252"/>
                <a:gd name="T46" fmla="*/ 120 w 121"/>
                <a:gd name="T47" fmla="*/ 0 h 252"/>
                <a:gd name="T48" fmla="*/ 119 w 121"/>
                <a:gd name="T49" fmla="*/ 0 h 252"/>
                <a:gd name="T50" fmla="*/ 65 w 121"/>
                <a:gd name="T51" fmla="*/ 80 h 252"/>
                <a:gd name="T52" fmla="*/ 69 w 121"/>
                <a:gd name="T53" fmla="*/ 77 h 252"/>
                <a:gd name="T54" fmla="*/ 121 w 121"/>
                <a:gd name="T55" fmla="*/ 2 h 252"/>
                <a:gd name="T56" fmla="*/ 121 w 121"/>
                <a:gd name="T57" fmla="*/ 0 h 252"/>
                <a:gd name="T58" fmla="*/ 120 w 121"/>
                <a:gd name="T5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 h="251">
                  <a:moveTo>
                    <a:pt x="37" y="137"/>
                  </a:moveTo>
                  <a:cubicBezTo>
                    <a:pt x="36" y="142"/>
                    <a:pt x="34" y="146"/>
                    <a:pt x="32" y="151"/>
                  </a:cubicBezTo>
                  <a:cubicBezTo>
                    <a:pt x="32" y="152"/>
                    <a:pt x="33" y="152"/>
                    <a:pt x="33" y="152"/>
                  </a:cubicBezTo>
                  <a:cubicBezTo>
                    <a:pt x="33" y="153"/>
                    <a:pt x="33" y="153"/>
                    <a:pt x="33" y="154"/>
                  </a:cubicBezTo>
                  <a:cubicBezTo>
                    <a:pt x="32" y="154"/>
                    <a:pt x="32" y="154"/>
                    <a:pt x="32" y="154"/>
                  </a:cubicBezTo>
                  <a:cubicBezTo>
                    <a:pt x="31" y="154"/>
                    <a:pt x="31" y="154"/>
                    <a:pt x="31" y="154"/>
                  </a:cubicBezTo>
                  <a:cubicBezTo>
                    <a:pt x="31" y="154"/>
                    <a:pt x="31" y="154"/>
                    <a:pt x="31" y="153"/>
                  </a:cubicBezTo>
                  <a:cubicBezTo>
                    <a:pt x="20" y="179"/>
                    <a:pt x="10" y="209"/>
                    <a:pt x="0" y="243"/>
                  </a:cubicBezTo>
                  <a:cubicBezTo>
                    <a:pt x="0" y="252"/>
                    <a:pt x="0" y="252"/>
                    <a:pt x="0" y="252"/>
                  </a:cubicBezTo>
                  <a:cubicBezTo>
                    <a:pt x="13" y="207"/>
                    <a:pt x="26" y="170"/>
                    <a:pt x="40" y="138"/>
                  </a:cubicBezTo>
                  <a:cubicBezTo>
                    <a:pt x="39" y="138"/>
                    <a:pt x="39" y="138"/>
                    <a:pt x="39" y="138"/>
                  </a:cubicBezTo>
                  <a:cubicBezTo>
                    <a:pt x="39" y="138"/>
                    <a:pt x="39" y="138"/>
                    <a:pt x="39" y="138"/>
                  </a:cubicBezTo>
                  <a:cubicBezTo>
                    <a:pt x="38" y="138"/>
                    <a:pt x="38" y="138"/>
                    <a:pt x="37" y="137"/>
                  </a:cubicBezTo>
                  <a:cubicBezTo>
                    <a:pt x="37" y="137"/>
                    <a:pt x="37" y="137"/>
                    <a:pt x="37" y="137"/>
                  </a:cubicBezTo>
                  <a:moveTo>
                    <a:pt x="64" y="81"/>
                  </a:moveTo>
                  <a:cubicBezTo>
                    <a:pt x="56" y="97"/>
                    <a:pt x="47" y="115"/>
                    <a:pt x="38" y="136"/>
                  </a:cubicBezTo>
                  <a:cubicBezTo>
                    <a:pt x="38" y="136"/>
                    <a:pt x="38" y="136"/>
                    <a:pt x="38" y="136"/>
                  </a:cubicBezTo>
                  <a:cubicBezTo>
                    <a:pt x="39" y="136"/>
                    <a:pt x="40" y="135"/>
                    <a:pt x="41" y="135"/>
                  </a:cubicBezTo>
                  <a:cubicBezTo>
                    <a:pt x="50" y="115"/>
                    <a:pt x="58" y="97"/>
                    <a:pt x="67" y="82"/>
                  </a:cubicBezTo>
                  <a:cubicBezTo>
                    <a:pt x="66" y="82"/>
                    <a:pt x="66" y="82"/>
                    <a:pt x="66" y="82"/>
                  </a:cubicBezTo>
                  <a:cubicBezTo>
                    <a:pt x="65" y="82"/>
                    <a:pt x="65" y="82"/>
                    <a:pt x="65" y="82"/>
                  </a:cubicBezTo>
                  <a:cubicBezTo>
                    <a:pt x="64" y="82"/>
                    <a:pt x="64" y="82"/>
                    <a:pt x="64" y="82"/>
                  </a:cubicBezTo>
                  <a:cubicBezTo>
                    <a:pt x="64" y="81"/>
                    <a:pt x="64" y="81"/>
                    <a:pt x="64" y="81"/>
                  </a:cubicBezTo>
                  <a:moveTo>
                    <a:pt x="120" y="0"/>
                  </a:moveTo>
                  <a:cubicBezTo>
                    <a:pt x="120" y="0"/>
                    <a:pt x="120" y="0"/>
                    <a:pt x="119" y="0"/>
                  </a:cubicBezTo>
                  <a:cubicBezTo>
                    <a:pt x="119" y="1"/>
                    <a:pt x="95" y="25"/>
                    <a:pt x="65" y="80"/>
                  </a:cubicBezTo>
                  <a:cubicBezTo>
                    <a:pt x="66" y="79"/>
                    <a:pt x="68" y="78"/>
                    <a:pt x="69" y="77"/>
                  </a:cubicBezTo>
                  <a:cubicBezTo>
                    <a:pt x="98" y="25"/>
                    <a:pt x="121" y="2"/>
                    <a:pt x="121" y="2"/>
                  </a:cubicBezTo>
                  <a:cubicBezTo>
                    <a:pt x="121" y="1"/>
                    <a:pt x="121" y="1"/>
                    <a:pt x="121" y="0"/>
                  </a:cubicBezTo>
                  <a:cubicBezTo>
                    <a:pt x="121" y="0"/>
                    <a:pt x="120" y="0"/>
                    <a:pt x="120"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 name="iṩḻïdé"/>
            <p:cNvSpPr/>
            <p:nvPr>
              <p:custDataLst>
                <p:tags r:id="rId44"/>
              </p:custDataLst>
            </p:nvPr>
          </p:nvSpPr>
          <p:spPr bwMode="auto">
            <a:xfrm>
              <a:off x="10183318" y="3331940"/>
              <a:ext cx="285539" cy="98462"/>
            </a:xfrm>
            <a:custGeom>
              <a:avLst/>
              <a:gdLst>
                <a:gd name="T0" fmla="*/ 1 w 70"/>
                <a:gd name="T1" fmla="*/ 22 h 24"/>
                <a:gd name="T2" fmla="*/ 1 w 70"/>
                <a:gd name="T3" fmla="*/ 22 h 24"/>
                <a:gd name="T4" fmla="*/ 0 w 70"/>
                <a:gd name="T5" fmla="*/ 23 h 24"/>
                <a:gd name="T6" fmla="*/ 1 w 70"/>
                <a:gd name="T7" fmla="*/ 22 h 24"/>
                <a:gd name="T8" fmla="*/ 69 w 70"/>
                <a:gd name="T9" fmla="*/ 0 h 24"/>
                <a:gd name="T10" fmla="*/ 5 w 70"/>
                <a:gd name="T11" fmla="*/ 19 h 24"/>
                <a:gd name="T12" fmla="*/ 3 w 70"/>
                <a:gd name="T13" fmla="*/ 24 h 24"/>
                <a:gd name="T14" fmla="*/ 69 w 70"/>
                <a:gd name="T15" fmla="*/ 2 h 24"/>
                <a:gd name="T16" fmla="*/ 70 w 70"/>
                <a:gd name="T17" fmla="*/ 1 h 24"/>
                <a:gd name="T18" fmla="*/ 69 w 70"/>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24">
                  <a:moveTo>
                    <a:pt x="1" y="22"/>
                  </a:moveTo>
                  <a:cubicBezTo>
                    <a:pt x="1" y="22"/>
                    <a:pt x="1" y="22"/>
                    <a:pt x="1" y="22"/>
                  </a:cubicBezTo>
                  <a:cubicBezTo>
                    <a:pt x="0" y="22"/>
                    <a:pt x="0" y="23"/>
                    <a:pt x="0" y="23"/>
                  </a:cubicBezTo>
                  <a:cubicBezTo>
                    <a:pt x="0" y="23"/>
                    <a:pt x="1" y="22"/>
                    <a:pt x="1" y="22"/>
                  </a:cubicBezTo>
                  <a:moveTo>
                    <a:pt x="69" y="0"/>
                  </a:moveTo>
                  <a:cubicBezTo>
                    <a:pt x="68" y="0"/>
                    <a:pt x="35" y="0"/>
                    <a:pt x="5" y="19"/>
                  </a:cubicBezTo>
                  <a:cubicBezTo>
                    <a:pt x="4" y="21"/>
                    <a:pt x="3" y="22"/>
                    <a:pt x="3" y="24"/>
                  </a:cubicBezTo>
                  <a:cubicBezTo>
                    <a:pt x="33" y="3"/>
                    <a:pt x="69" y="2"/>
                    <a:pt x="69" y="2"/>
                  </a:cubicBezTo>
                  <a:cubicBezTo>
                    <a:pt x="70" y="2"/>
                    <a:pt x="70" y="2"/>
                    <a:pt x="70" y="1"/>
                  </a:cubicBezTo>
                  <a:cubicBezTo>
                    <a:pt x="70" y="0"/>
                    <a:pt x="70" y="0"/>
                    <a:pt x="69"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 name="íṣliḍé"/>
            <p:cNvSpPr/>
            <p:nvPr>
              <p:custDataLst>
                <p:tags r:id="rId45"/>
              </p:custDataLst>
            </p:nvPr>
          </p:nvSpPr>
          <p:spPr bwMode="auto">
            <a:xfrm>
              <a:off x="10183318" y="3410710"/>
              <a:ext cx="19693" cy="19693"/>
            </a:xfrm>
            <a:custGeom>
              <a:avLst/>
              <a:gdLst>
                <a:gd name="T0" fmla="*/ 5 w 5"/>
                <a:gd name="T1" fmla="*/ 0 h 5"/>
                <a:gd name="T2" fmla="*/ 1 w 5"/>
                <a:gd name="T3" fmla="*/ 3 h 5"/>
                <a:gd name="T4" fmla="*/ 0 w 5"/>
                <a:gd name="T5" fmla="*/ 4 h 5"/>
                <a:gd name="T6" fmla="*/ 0 w 5"/>
                <a:gd name="T7" fmla="*/ 5 h 5"/>
                <a:gd name="T8" fmla="*/ 1 w 5"/>
                <a:gd name="T9" fmla="*/ 5 h 5"/>
                <a:gd name="T10" fmla="*/ 2 w 5"/>
                <a:gd name="T11" fmla="*/ 5 h 5"/>
                <a:gd name="T12" fmla="*/ 3 w 5"/>
                <a:gd name="T13" fmla="*/ 5 h 5"/>
                <a:gd name="T14" fmla="*/ 5 w 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5" y="0"/>
                  </a:moveTo>
                  <a:cubicBezTo>
                    <a:pt x="4" y="1"/>
                    <a:pt x="2" y="2"/>
                    <a:pt x="1" y="3"/>
                  </a:cubicBezTo>
                  <a:cubicBezTo>
                    <a:pt x="1" y="3"/>
                    <a:pt x="0" y="4"/>
                    <a:pt x="0" y="4"/>
                  </a:cubicBezTo>
                  <a:cubicBezTo>
                    <a:pt x="0" y="4"/>
                    <a:pt x="0" y="4"/>
                    <a:pt x="0" y="5"/>
                  </a:cubicBezTo>
                  <a:cubicBezTo>
                    <a:pt x="1" y="5"/>
                    <a:pt x="1" y="5"/>
                    <a:pt x="1" y="5"/>
                  </a:cubicBezTo>
                  <a:cubicBezTo>
                    <a:pt x="2" y="5"/>
                    <a:pt x="2" y="5"/>
                    <a:pt x="2" y="5"/>
                  </a:cubicBezTo>
                  <a:cubicBezTo>
                    <a:pt x="2" y="5"/>
                    <a:pt x="2" y="5"/>
                    <a:pt x="3" y="5"/>
                  </a:cubicBezTo>
                  <a:cubicBezTo>
                    <a:pt x="3" y="3"/>
                    <a:pt x="4" y="2"/>
                    <a:pt x="5"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 name="ïṣliḋè"/>
            <p:cNvSpPr/>
            <p:nvPr>
              <p:custDataLst>
                <p:tags r:id="rId46"/>
              </p:custDataLst>
            </p:nvPr>
          </p:nvSpPr>
          <p:spPr bwMode="auto">
            <a:xfrm>
              <a:off x="9921411" y="3585971"/>
              <a:ext cx="129969" cy="135877"/>
            </a:xfrm>
            <a:custGeom>
              <a:avLst/>
              <a:gdLst>
                <a:gd name="T0" fmla="*/ 0 w 32"/>
                <a:gd name="T1" fmla="*/ 0 h 33"/>
                <a:gd name="T2" fmla="*/ 0 w 32"/>
                <a:gd name="T3" fmla="*/ 3 h 33"/>
                <a:gd name="T4" fmla="*/ 31 w 32"/>
                <a:gd name="T5" fmla="*/ 33 h 33"/>
                <a:gd name="T6" fmla="*/ 32 w 32"/>
                <a:gd name="T7" fmla="*/ 31 h 33"/>
                <a:gd name="T8" fmla="*/ 0 w 32"/>
                <a:gd name="T9" fmla="*/ 0 h 33"/>
              </a:gdLst>
              <a:ahLst/>
              <a:cxnLst>
                <a:cxn ang="0">
                  <a:pos x="T0" y="T1"/>
                </a:cxn>
                <a:cxn ang="0">
                  <a:pos x="T2" y="T3"/>
                </a:cxn>
                <a:cxn ang="0">
                  <a:pos x="T4" y="T5"/>
                </a:cxn>
                <a:cxn ang="0">
                  <a:pos x="T6" y="T7"/>
                </a:cxn>
                <a:cxn ang="0">
                  <a:pos x="T8" y="T9"/>
                </a:cxn>
              </a:cxnLst>
              <a:rect l="0" t="0" r="r" b="b"/>
              <a:pathLst>
                <a:path w="32" h="33">
                  <a:moveTo>
                    <a:pt x="0" y="0"/>
                  </a:moveTo>
                  <a:cubicBezTo>
                    <a:pt x="0" y="3"/>
                    <a:pt x="0" y="3"/>
                    <a:pt x="0" y="3"/>
                  </a:cubicBezTo>
                  <a:cubicBezTo>
                    <a:pt x="17" y="18"/>
                    <a:pt x="29" y="31"/>
                    <a:pt x="31" y="33"/>
                  </a:cubicBezTo>
                  <a:cubicBezTo>
                    <a:pt x="31" y="33"/>
                    <a:pt x="31" y="32"/>
                    <a:pt x="32" y="31"/>
                  </a:cubicBezTo>
                  <a:cubicBezTo>
                    <a:pt x="28" y="27"/>
                    <a:pt x="17" y="14"/>
                    <a:pt x="0"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 name="îşliḋê"/>
            <p:cNvSpPr/>
            <p:nvPr>
              <p:custDataLst>
                <p:tags r:id="rId47"/>
              </p:custDataLst>
            </p:nvPr>
          </p:nvSpPr>
          <p:spPr bwMode="auto">
            <a:xfrm>
              <a:off x="10047441" y="3713971"/>
              <a:ext cx="7876" cy="11816"/>
            </a:xfrm>
            <a:custGeom>
              <a:avLst/>
              <a:gdLst>
                <a:gd name="T0" fmla="*/ 1 w 2"/>
                <a:gd name="T1" fmla="*/ 0 h 3"/>
                <a:gd name="T2" fmla="*/ 0 w 2"/>
                <a:gd name="T3" fmla="*/ 2 h 3"/>
                <a:gd name="T4" fmla="*/ 0 w 2"/>
                <a:gd name="T5" fmla="*/ 3 h 3"/>
                <a:gd name="T6" fmla="*/ 1 w 2"/>
                <a:gd name="T7" fmla="*/ 3 h 3"/>
                <a:gd name="T8" fmla="*/ 2 w 2"/>
                <a:gd name="T9" fmla="*/ 3 h 3"/>
                <a:gd name="T10" fmla="*/ 2 w 2"/>
                <a:gd name="T11" fmla="*/ 1 h 3"/>
                <a:gd name="T12" fmla="*/ 1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0"/>
                  </a:moveTo>
                  <a:cubicBezTo>
                    <a:pt x="0" y="1"/>
                    <a:pt x="0" y="2"/>
                    <a:pt x="0" y="2"/>
                  </a:cubicBezTo>
                  <a:cubicBezTo>
                    <a:pt x="0" y="3"/>
                    <a:pt x="0" y="3"/>
                    <a:pt x="0" y="3"/>
                  </a:cubicBezTo>
                  <a:cubicBezTo>
                    <a:pt x="1" y="3"/>
                    <a:pt x="1" y="3"/>
                    <a:pt x="1" y="3"/>
                  </a:cubicBezTo>
                  <a:cubicBezTo>
                    <a:pt x="2" y="3"/>
                    <a:pt x="2" y="3"/>
                    <a:pt x="2" y="3"/>
                  </a:cubicBezTo>
                  <a:cubicBezTo>
                    <a:pt x="2" y="2"/>
                    <a:pt x="2" y="2"/>
                    <a:pt x="2" y="1"/>
                  </a:cubicBezTo>
                  <a:cubicBezTo>
                    <a:pt x="2" y="1"/>
                    <a:pt x="1" y="1"/>
                    <a:pt x="1"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 name="îślídê"/>
            <p:cNvSpPr/>
            <p:nvPr>
              <p:custDataLst>
                <p:tags r:id="rId48"/>
              </p:custDataLst>
            </p:nvPr>
          </p:nvSpPr>
          <p:spPr bwMode="auto">
            <a:xfrm>
              <a:off x="10071073" y="3558403"/>
              <a:ext cx="508062" cy="102399"/>
            </a:xfrm>
            <a:custGeom>
              <a:avLst/>
              <a:gdLst>
                <a:gd name="T0" fmla="*/ 1 w 124"/>
                <a:gd name="T1" fmla="*/ 23 h 25"/>
                <a:gd name="T2" fmla="*/ 0 w 124"/>
                <a:gd name="T3" fmla="*/ 24 h 25"/>
                <a:gd name="T4" fmla="*/ 1 w 124"/>
                <a:gd name="T5" fmla="*/ 23 h 25"/>
                <a:gd name="T6" fmla="*/ 123 w 124"/>
                <a:gd name="T7" fmla="*/ 0 h 25"/>
                <a:gd name="T8" fmla="*/ 123 w 124"/>
                <a:gd name="T9" fmla="*/ 0 h 25"/>
                <a:gd name="T10" fmla="*/ 4 w 124"/>
                <a:gd name="T11" fmla="*/ 22 h 25"/>
                <a:gd name="T12" fmla="*/ 3 w 124"/>
                <a:gd name="T13" fmla="*/ 25 h 25"/>
                <a:gd name="T14" fmla="*/ 123 w 124"/>
                <a:gd name="T15" fmla="*/ 2 h 25"/>
                <a:gd name="T16" fmla="*/ 124 w 124"/>
                <a:gd name="T17" fmla="*/ 1 h 25"/>
                <a:gd name="T18" fmla="*/ 123 w 1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25">
                  <a:moveTo>
                    <a:pt x="1" y="23"/>
                  </a:moveTo>
                  <a:cubicBezTo>
                    <a:pt x="1" y="23"/>
                    <a:pt x="0" y="24"/>
                    <a:pt x="0" y="24"/>
                  </a:cubicBezTo>
                  <a:cubicBezTo>
                    <a:pt x="1" y="24"/>
                    <a:pt x="1" y="23"/>
                    <a:pt x="1" y="23"/>
                  </a:cubicBezTo>
                  <a:moveTo>
                    <a:pt x="123" y="0"/>
                  </a:moveTo>
                  <a:cubicBezTo>
                    <a:pt x="123" y="0"/>
                    <a:pt x="123" y="0"/>
                    <a:pt x="123" y="0"/>
                  </a:cubicBezTo>
                  <a:cubicBezTo>
                    <a:pt x="122" y="0"/>
                    <a:pt x="60" y="0"/>
                    <a:pt x="4" y="22"/>
                  </a:cubicBezTo>
                  <a:cubicBezTo>
                    <a:pt x="4" y="23"/>
                    <a:pt x="3" y="24"/>
                    <a:pt x="3" y="25"/>
                  </a:cubicBezTo>
                  <a:cubicBezTo>
                    <a:pt x="59" y="3"/>
                    <a:pt x="122" y="2"/>
                    <a:pt x="123" y="2"/>
                  </a:cubicBezTo>
                  <a:cubicBezTo>
                    <a:pt x="123" y="2"/>
                    <a:pt x="124" y="2"/>
                    <a:pt x="124" y="1"/>
                  </a:cubicBezTo>
                  <a:cubicBezTo>
                    <a:pt x="124" y="0"/>
                    <a:pt x="123" y="0"/>
                    <a:pt x="123"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9" name="íSľïdè"/>
            <p:cNvSpPr/>
            <p:nvPr>
              <p:custDataLst>
                <p:tags r:id="rId49"/>
              </p:custDataLst>
            </p:nvPr>
          </p:nvSpPr>
          <p:spPr bwMode="auto">
            <a:xfrm>
              <a:off x="10071073" y="3647017"/>
              <a:ext cx="17724" cy="13785"/>
            </a:xfrm>
            <a:custGeom>
              <a:avLst/>
              <a:gdLst>
                <a:gd name="T0" fmla="*/ 4 w 4"/>
                <a:gd name="T1" fmla="*/ 0 h 3"/>
                <a:gd name="T2" fmla="*/ 1 w 4"/>
                <a:gd name="T3" fmla="*/ 1 h 3"/>
                <a:gd name="T4" fmla="*/ 1 w 4"/>
                <a:gd name="T5" fmla="*/ 1 h 3"/>
                <a:gd name="T6" fmla="*/ 0 w 4"/>
                <a:gd name="T7" fmla="*/ 2 h 3"/>
                <a:gd name="T8" fmla="*/ 0 w 4"/>
                <a:gd name="T9" fmla="*/ 2 h 3"/>
                <a:gd name="T10" fmla="*/ 2 w 4"/>
                <a:gd name="T11" fmla="*/ 3 h 3"/>
                <a:gd name="T12" fmla="*/ 2 w 4"/>
                <a:gd name="T13" fmla="*/ 3 h 3"/>
                <a:gd name="T14" fmla="*/ 3 w 4"/>
                <a:gd name="T15" fmla="*/ 3 h 3"/>
                <a:gd name="T16" fmla="*/ 4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4" y="0"/>
                  </a:moveTo>
                  <a:cubicBezTo>
                    <a:pt x="3" y="0"/>
                    <a:pt x="2" y="1"/>
                    <a:pt x="1" y="1"/>
                  </a:cubicBezTo>
                  <a:cubicBezTo>
                    <a:pt x="1" y="1"/>
                    <a:pt x="1" y="1"/>
                    <a:pt x="1" y="1"/>
                  </a:cubicBezTo>
                  <a:cubicBezTo>
                    <a:pt x="1" y="1"/>
                    <a:pt x="1" y="2"/>
                    <a:pt x="0" y="2"/>
                  </a:cubicBezTo>
                  <a:cubicBezTo>
                    <a:pt x="0" y="2"/>
                    <a:pt x="0" y="2"/>
                    <a:pt x="0" y="2"/>
                  </a:cubicBezTo>
                  <a:cubicBezTo>
                    <a:pt x="1" y="3"/>
                    <a:pt x="1" y="3"/>
                    <a:pt x="2" y="3"/>
                  </a:cubicBezTo>
                  <a:cubicBezTo>
                    <a:pt x="2" y="3"/>
                    <a:pt x="2" y="3"/>
                    <a:pt x="2" y="3"/>
                  </a:cubicBezTo>
                  <a:cubicBezTo>
                    <a:pt x="2" y="3"/>
                    <a:pt x="2" y="3"/>
                    <a:pt x="3" y="3"/>
                  </a:cubicBezTo>
                  <a:cubicBezTo>
                    <a:pt x="3" y="2"/>
                    <a:pt x="4" y="1"/>
                    <a:pt x="4"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2" name="ï$ḻïḍê"/>
            <p:cNvSpPr/>
            <p:nvPr userDrawn="1">
              <p:custDataLst>
                <p:tags r:id="rId50"/>
              </p:custDataLst>
            </p:nvPr>
          </p:nvSpPr>
          <p:spPr bwMode="auto">
            <a:xfrm>
              <a:off x="10787873" y="2510771"/>
              <a:ext cx="439138" cy="618337"/>
            </a:xfrm>
            <a:custGeom>
              <a:avLst/>
              <a:gdLst>
                <a:gd name="T0" fmla="*/ 36 w 107"/>
                <a:gd name="T1" fmla="*/ 140 h 151"/>
                <a:gd name="T2" fmla="*/ 77 w 107"/>
                <a:gd name="T3" fmla="*/ 139 h 151"/>
                <a:gd name="T4" fmla="*/ 73 w 107"/>
                <a:gd name="T5" fmla="*/ 148 h 151"/>
                <a:gd name="T6" fmla="*/ 70 w 107"/>
                <a:gd name="T7" fmla="*/ 151 h 151"/>
                <a:gd name="T8" fmla="*/ 73 w 107"/>
                <a:gd name="T9" fmla="*/ 148 h 151"/>
                <a:gd name="T10" fmla="*/ 76 w 107"/>
                <a:gd name="T11" fmla="*/ 141 h 151"/>
                <a:gd name="T12" fmla="*/ 80 w 107"/>
                <a:gd name="T13" fmla="*/ 135 h 151"/>
                <a:gd name="T14" fmla="*/ 33 w 107"/>
                <a:gd name="T15" fmla="*/ 136 h 151"/>
                <a:gd name="T16" fmla="*/ 81 w 107"/>
                <a:gd name="T17" fmla="*/ 133 h 151"/>
                <a:gd name="T18" fmla="*/ 80 w 107"/>
                <a:gd name="T19" fmla="*/ 134 h 151"/>
                <a:gd name="T20" fmla="*/ 31 w 107"/>
                <a:gd name="T21" fmla="*/ 133 h 151"/>
                <a:gd name="T22" fmla="*/ 72 w 107"/>
                <a:gd name="T23" fmla="*/ 132 h 151"/>
                <a:gd name="T24" fmla="*/ 75 w 107"/>
                <a:gd name="T25" fmla="*/ 133 h 151"/>
                <a:gd name="T26" fmla="*/ 56 w 107"/>
                <a:gd name="T27" fmla="*/ 130 h 151"/>
                <a:gd name="T28" fmla="*/ 48 w 107"/>
                <a:gd name="T29" fmla="*/ 142 h 151"/>
                <a:gd name="T30" fmla="*/ 54 w 107"/>
                <a:gd name="T31" fmla="*/ 148 h 151"/>
                <a:gd name="T32" fmla="*/ 60 w 107"/>
                <a:gd name="T33" fmla="*/ 142 h 151"/>
                <a:gd name="T34" fmla="*/ 72 w 107"/>
                <a:gd name="T35" fmla="*/ 129 h 151"/>
                <a:gd name="T36" fmla="*/ 77 w 107"/>
                <a:gd name="T37" fmla="*/ 130 h 151"/>
                <a:gd name="T38" fmla="*/ 56 w 107"/>
                <a:gd name="T39" fmla="*/ 127 h 151"/>
                <a:gd name="T40" fmla="*/ 45 w 107"/>
                <a:gd name="T41" fmla="*/ 131 h 151"/>
                <a:gd name="T42" fmla="*/ 60 w 107"/>
                <a:gd name="T43" fmla="*/ 130 h 151"/>
                <a:gd name="T44" fmla="*/ 0 w 107"/>
                <a:gd name="T45" fmla="*/ 93 h 151"/>
                <a:gd name="T46" fmla="*/ 100 w 107"/>
                <a:gd name="T47" fmla="*/ 64 h 151"/>
                <a:gd name="T48" fmla="*/ 89 w 107"/>
                <a:gd name="T49" fmla="*/ 98 h 151"/>
                <a:gd name="T50" fmla="*/ 73 w 107"/>
                <a:gd name="T51" fmla="*/ 128 h 151"/>
                <a:gd name="T52" fmla="*/ 79 w 107"/>
                <a:gd name="T53" fmla="*/ 127 h 151"/>
                <a:gd name="T54" fmla="*/ 103 w 107"/>
                <a:gd name="T55" fmla="*/ 66 h 151"/>
                <a:gd name="T56" fmla="*/ 100 w 107"/>
                <a:gd name="T57" fmla="*/ 63 h 151"/>
                <a:gd name="T58" fmla="*/ 107 w 107"/>
                <a:gd name="T59" fmla="*/ 62 h 151"/>
                <a:gd name="T60" fmla="*/ 53 w 107"/>
                <a:gd name="T61" fmla="*/ 54 h 151"/>
                <a:gd name="T62" fmla="*/ 19 w 107"/>
                <a:gd name="T63" fmla="*/ 68 h 151"/>
                <a:gd name="T64" fmla="*/ 31 w 107"/>
                <a:gd name="T65" fmla="*/ 98 h 151"/>
                <a:gd name="T66" fmla="*/ 45 w 107"/>
                <a:gd name="T67" fmla="*/ 128 h 151"/>
                <a:gd name="T68" fmla="*/ 60 w 107"/>
                <a:gd name="T69" fmla="*/ 126 h 151"/>
                <a:gd name="T70" fmla="*/ 53 w 107"/>
                <a:gd name="T71" fmla="*/ 54 h 151"/>
                <a:gd name="T72" fmla="*/ 16 w 107"/>
                <a:gd name="T73" fmla="*/ 57 h 151"/>
                <a:gd name="T74" fmla="*/ 41 w 107"/>
                <a:gd name="T75" fmla="*/ 54 h 151"/>
                <a:gd name="T76" fmla="*/ 59 w 107"/>
                <a:gd name="T77" fmla="*/ 53 h 151"/>
                <a:gd name="T78" fmla="*/ 53 w 107"/>
                <a:gd name="T79" fmla="*/ 49 h 151"/>
                <a:gd name="T80" fmla="*/ 101 w 107"/>
                <a:gd name="T81" fmla="*/ 54 h 151"/>
                <a:gd name="T82" fmla="*/ 107 w 107"/>
                <a:gd name="T83" fmla="*/ 49 h 151"/>
                <a:gd name="T84" fmla="*/ 92 w 107"/>
                <a:gd name="T85" fmla="*/ 11 h 151"/>
                <a:gd name="T86" fmla="*/ 73 w 107"/>
                <a:gd name="T87" fmla="*/ 2 h 151"/>
                <a:gd name="T88" fmla="*/ 66 w 107"/>
                <a:gd name="T89" fmla="*/ 1 h 151"/>
                <a:gd name="T90" fmla="*/ 64 w 107"/>
                <a:gd name="T91" fmla="*/ 1 h 151"/>
                <a:gd name="T92" fmla="*/ 35 w 107"/>
                <a:gd name="T93" fmla="*/ 3 h 151"/>
                <a:gd name="T94" fmla="*/ 4 w 107"/>
                <a:gd name="T95" fmla="*/ 23 h 151"/>
                <a:gd name="T96" fmla="*/ 27 w 107"/>
                <a:gd name="T97" fmla="*/ 6 h 151"/>
                <a:gd name="T98" fmla="*/ 18 w 107"/>
                <a:gd name="T99" fmla="*/ 55 h 151"/>
                <a:gd name="T100" fmla="*/ 54 w 107"/>
                <a:gd name="T10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151">
                  <a:moveTo>
                    <a:pt x="33" y="136"/>
                  </a:moveTo>
                  <a:cubicBezTo>
                    <a:pt x="33" y="136"/>
                    <a:pt x="33" y="136"/>
                    <a:pt x="33" y="136"/>
                  </a:cubicBezTo>
                  <a:cubicBezTo>
                    <a:pt x="34" y="138"/>
                    <a:pt x="35" y="139"/>
                    <a:pt x="36" y="140"/>
                  </a:cubicBezTo>
                  <a:cubicBezTo>
                    <a:pt x="35" y="139"/>
                    <a:pt x="34" y="138"/>
                    <a:pt x="33" y="136"/>
                  </a:cubicBezTo>
                  <a:moveTo>
                    <a:pt x="80" y="135"/>
                  </a:moveTo>
                  <a:cubicBezTo>
                    <a:pt x="79" y="136"/>
                    <a:pt x="78" y="138"/>
                    <a:pt x="77" y="139"/>
                  </a:cubicBezTo>
                  <a:cubicBezTo>
                    <a:pt x="77" y="140"/>
                    <a:pt x="77" y="141"/>
                    <a:pt x="76" y="141"/>
                  </a:cubicBezTo>
                  <a:cubicBezTo>
                    <a:pt x="75" y="143"/>
                    <a:pt x="75" y="145"/>
                    <a:pt x="74" y="146"/>
                  </a:cubicBezTo>
                  <a:cubicBezTo>
                    <a:pt x="74" y="147"/>
                    <a:pt x="74" y="147"/>
                    <a:pt x="73" y="148"/>
                  </a:cubicBezTo>
                  <a:cubicBezTo>
                    <a:pt x="73" y="148"/>
                    <a:pt x="73" y="148"/>
                    <a:pt x="73" y="148"/>
                  </a:cubicBezTo>
                  <a:cubicBezTo>
                    <a:pt x="73" y="148"/>
                    <a:pt x="73" y="149"/>
                    <a:pt x="72" y="149"/>
                  </a:cubicBezTo>
                  <a:cubicBezTo>
                    <a:pt x="72" y="150"/>
                    <a:pt x="71" y="151"/>
                    <a:pt x="70" y="151"/>
                  </a:cubicBezTo>
                  <a:cubicBezTo>
                    <a:pt x="70" y="151"/>
                    <a:pt x="70" y="151"/>
                    <a:pt x="70" y="151"/>
                  </a:cubicBezTo>
                  <a:cubicBezTo>
                    <a:pt x="71" y="151"/>
                    <a:pt x="72" y="150"/>
                    <a:pt x="72" y="149"/>
                  </a:cubicBezTo>
                  <a:cubicBezTo>
                    <a:pt x="73" y="149"/>
                    <a:pt x="73" y="148"/>
                    <a:pt x="73" y="148"/>
                  </a:cubicBezTo>
                  <a:cubicBezTo>
                    <a:pt x="73" y="148"/>
                    <a:pt x="73" y="148"/>
                    <a:pt x="73" y="148"/>
                  </a:cubicBezTo>
                  <a:cubicBezTo>
                    <a:pt x="74" y="147"/>
                    <a:pt x="74" y="147"/>
                    <a:pt x="74" y="146"/>
                  </a:cubicBezTo>
                  <a:cubicBezTo>
                    <a:pt x="75" y="145"/>
                    <a:pt x="75" y="143"/>
                    <a:pt x="76" y="141"/>
                  </a:cubicBezTo>
                  <a:cubicBezTo>
                    <a:pt x="77" y="141"/>
                    <a:pt x="77" y="140"/>
                    <a:pt x="77" y="139"/>
                  </a:cubicBezTo>
                  <a:cubicBezTo>
                    <a:pt x="78" y="138"/>
                    <a:pt x="79" y="136"/>
                    <a:pt x="80" y="135"/>
                  </a:cubicBezTo>
                  <a:cubicBezTo>
                    <a:pt x="80" y="135"/>
                    <a:pt x="80" y="135"/>
                    <a:pt x="80" y="135"/>
                  </a:cubicBezTo>
                  <a:moveTo>
                    <a:pt x="31" y="134"/>
                  </a:moveTo>
                  <a:cubicBezTo>
                    <a:pt x="31" y="134"/>
                    <a:pt x="31" y="134"/>
                    <a:pt x="31" y="134"/>
                  </a:cubicBezTo>
                  <a:cubicBezTo>
                    <a:pt x="32" y="134"/>
                    <a:pt x="32" y="135"/>
                    <a:pt x="33" y="136"/>
                  </a:cubicBezTo>
                  <a:cubicBezTo>
                    <a:pt x="33" y="136"/>
                    <a:pt x="33" y="136"/>
                    <a:pt x="33" y="136"/>
                  </a:cubicBezTo>
                  <a:cubicBezTo>
                    <a:pt x="32" y="135"/>
                    <a:pt x="32" y="134"/>
                    <a:pt x="31" y="134"/>
                  </a:cubicBezTo>
                  <a:moveTo>
                    <a:pt x="81" y="133"/>
                  </a:moveTo>
                  <a:cubicBezTo>
                    <a:pt x="81" y="133"/>
                    <a:pt x="81" y="133"/>
                    <a:pt x="81" y="134"/>
                  </a:cubicBezTo>
                  <a:cubicBezTo>
                    <a:pt x="81" y="134"/>
                    <a:pt x="80" y="134"/>
                    <a:pt x="80" y="134"/>
                  </a:cubicBezTo>
                  <a:cubicBezTo>
                    <a:pt x="80" y="134"/>
                    <a:pt x="80" y="134"/>
                    <a:pt x="80" y="134"/>
                  </a:cubicBezTo>
                  <a:cubicBezTo>
                    <a:pt x="81" y="134"/>
                    <a:pt x="81" y="133"/>
                    <a:pt x="81" y="133"/>
                  </a:cubicBezTo>
                  <a:moveTo>
                    <a:pt x="30" y="132"/>
                  </a:moveTo>
                  <a:cubicBezTo>
                    <a:pt x="30" y="133"/>
                    <a:pt x="31" y="133"/>
                    <a:pt x="31" y="133"/>
                  </a:cubicBezTo>
                  <a:cubicBezTo>
                    <a:pt x="31" y="133"/>
                    <a:pt x="31" y="133"/>
                    <a:pt x="31" y="133"/>
                  </a:cubicBezTo>
                  <a:cubicBezTo>
                    <a:pt x="31" y="133"/>
                    <a:pt x="30" y="133"/>
                    <a:pt x="30" y="132"/>
                  </a:cubicBezTo>
                  <a:moveTo>
                    <a:pt x="72" y="132"/>
                  </a:moveTo>
                  <a:cubicBezTo>
                    <a:pt x="68" y="137"/>
                    <a:pt x="68" y="144"/>
                    <a:pt x="67" y="150"/>
                  </a:cubicBezTo>
                  <a:cubicBezTo>
                    <a:pt x="68" y="150"/>
                    <a:pt x="69" y="151"/>
                    <a:pt x="70" y="151"/>
                  </a:cubicBezTo>
                  <a:cubicBezTo>
                    <a:pt x="70" y="144"/>
                    <a:pt x="73" y="138"/>
                    <a:pt x="75" y="133"/>
                  </a:cubicBezTo>
                  <a:cubicBezTo>
                    <a:pt x="74" y="132"/>
                    <a:pt x="73" y="132"/>
                    <a:pt x="72" y="132"/>
                  </a:cubicBezTo>
                  <a:moveTo>
                    <a:pt x="60" y="130"/>
                  </a:moveTo>
                  <a:cubicBezTo>
                    <a:pt x="59" y="130"/>
                    <a:pt x="57" y="130"/>
                    <a:pt x="56" y="130"/>
                  </a:cubicBezTo>
                  <a:cubicBezTo>
                    <a:pt x="53" y="131"/>
                    <a:pt x="49" y="131"/>
                    <a:pt x="46" y="132"/>
                  </a:cubicBezTo>
                  <a:cubicBezTo>
                    <a:pt x="46" y="133"/>
                    <a:pt x="46" y="135"/>
                    <a:pt x="47" y="137"/>
                  </a:cubicBezTo>
                  <a:cubicBezTo>
                    <a:pt x="47" y="138"/>
                    <a:pt x="47" y="140"/>
                    <a:pt x="48" y="142"/>
                  </a:cubicBezTo>
                  <a:cubicBezTo>
                    <a:pt x="48" y="144"/>
                    <a:pt x="48" y="146"/>
                    <a:pt x="48" y="148"/>
                  </a:cubicBezTo>
                  <a:cubicBezTo>
                    <a:pt x="49" y="148"/>
                    <a:pt x="50" y="148"/>
                    <a:pt x="51" y="148"/>
                  </a:cubicBezTo>
                  <a:cubicBezTo>
                    <a:pt x="52" y="148"/>
                    <a:pt x="53" y="148"/>
                    <a:pt x="54" y="148"/>
                  </a:cubicBezTo>
                  <a:cubicBezTo>
                    <a:pt x="56" y="148"/>
                    <a:pt x="58" y="148"/>
                    <a:pt x="60" y="148"/>
                  </a:cubicBezTo>
                  <a:cubicBezTo>
                    <a:pt x="60" y="148"/>
                    <a:pt x="60" y="146"/>
                    <a:pt x="60" y="146"/>
                  </a:cubicBezTo>
                  <a:cubicBezTo>
                    <a:pt x="60" y="145"/>
                    <a:pt x="60" y="143"/>
                    <a:pt x="60" y="142"/>
                  </a:cubicBezTo>
                  <a:cubicBezTo>
                    <a:pt x="60" y="138"/>
                    <a:pt x="60" y="134"/>
                    <a:pt x="60" y="131"/>
                  </a:cubicBezTo>
                  <a:cubicBezTo>
                    <a:pt x="60" y="130"/>
                    <a:pt x="60" y="130"/>
                    <a:pt x="60" y="130"/>
                  </a:cubicBezTo>
                  <a:moveTo>
                    <a:pt x="72" y="129"/>
                  </a:moveTo>
                  <a:cubicBezTo>
                    <a:pt x="72" y="130"/>
                    <a:pt x="72" y="130"/>
                    <a:pt x="72" y="131"/>
                  </a:cubicBezTo>
                  <a:cubicBezTo>
                    <a:pt x="73" y="131"/>
                    <a:pt x="75" y="132"/>
                    <a:pt x="76" y="132"/>
                  </a:cubicBezTo>
                  <a:cubicBezTo>
                    <a:pt x="76" y="131"/>
                    <a:pt x="77" y="131"/>
                    <a:pt x="77" y="130"/>
                  </a:cubicBezTo>
                  <a:cubicBezTo>
                    <a:pt x="77" y="130"/>
                    <a:pt x="76" y="130"/>
                    <a:pt x="76" y="130"/>
                  </a:cubicBezTo>
                  <a:cubicBezTo>
                    <a:pt x="75" y="130"/>
                    <a:pt x="74" y="129"/>
                    <a:pt x="72" y="129"/>
                  </a:cubicBezTo>
                  <a:moveTo>
                    <a:pt x="56" y="127"/>
                  </a:moveTo>
                  <a:cubicBezTo>
                    <a:pt x="56" y="127"/>
                    <a:pt x="56" y="127"/>
                    <a:pt x="56" y="127"/>
                  </a:cubicBezTo>
                  <a:cubicBezTo>
                    <a:pt x="52" y="127"/>
                    <a:pt x="48" y="127"/>
                    <a:pt x="44" y="128"/>
                  </a:cubicBezTo>
                  <a:cubicBezTo>
                    <a:pt x="45" y="129"/>
                    <a:pt x="45" y="130"/>
                    <a:pt x="45" y="131"/>
                  </a:cubicBezTo>
                  <a:cubicBezTo>
                    <a:pt x="49" y="130"/>
                    <a:pt x="53" y="130"/>
                    <a:pt x="57" y="130"/>
                  </a:cubicBezTo>
                  <a:cubicBezTo>
                    <a:pt x="58" y="130"/>
                    <a:pt x="59" y="130"/>
                    <a:pt x="60" y="130"/>
                  </a:cubicBezTo>
                  <a:cubicBezTo>
                    <a:pt x="60" y="130"/>
                    <a:pt x="60" y="130"/>
                    <a:pt x="60" y="130"/>
                  </a:cubicBezTo>
                  <a:cubicBezTo>
                    <a:pt x="60" y="127"/>
                    <a:pt x="60" y="127"/>
                    <a:pt x="60" y="127"/>
                  </a:cubicBezTo>
                  <a:cubicBezTo>
                    <a:pt x="59" y="127"/>
                    <a:pt x="58" y="127"/>
                    <a:pt x="56" y="127"/>
                  </a:cubicBezTo>
                  <a:moveTo>
                    <a:pt x="0" y="93"/>
                  </a:moveTo>
                  <a:cubicBezTo>
                    <a:pt x="3" y="100"/>
                    <a:pt x="7" y="107"/>
                    <a:pt x="13" y="113"/>
                  </a:cubicBezTo>
                  <a:cubicBezTo>
                    <a:pt x="8" y="108"/>
                    <a:pt x="4" y="101"/>
                    <a:pt x="0" y="93"/>
                  </a:cubicBezTo>
                  <a:moveTo>
                    <a:pt x="100" y="64"/>
                  </a:moveTo>
                  <a:cubicBezTo>
                    <a:pt x="99" y="67"/>
                    <a:pt x="98" y="69"/>
                    <a:pt x="97" y="72"/>
                  </a:cubicBezTo>
                  <a:cubicBezTo>
                    <a:pt x="97" y="75"/>
                    <a:pt x="96" y="78"/>
                    <a:pt x="95" y="81"/>
                  </a:cubicBezTo>
                  <a:cubicBezTo>
                    <a:pt x="93" y="86"/>
                    <a:pt x="91" y="92"/>
                    <a:pt x="89" y="98"/>
                  </a:cubicBezTo>
                  <a:cubicBezTo>
                    <a:pt x="86" y="103"/>
                    <a:pt x="83" y="108"/>
                    <a:pt x="81" y="114"/>
                  </a:cubicBezTo>
                  <a:cubicBezTo>
                    <a:pt x="78" y="118"/>
                    <a:pt x="76" y="123"/>
                    <a:pt x="73" y="128"/>
                  </a:cubicBezTo>
                  <a:cubicBezTo>
                    <a:pt x="73" y="128"/>
                    <a:pt x="73" y="128"/>
                    <a:pt x="73" y="128"/>
                  </a:cubicBezTo>
                  <a:cubicBezTo>
                    <a:pt x="74" y="129"/>
                    <a:pt x="75" y="129"/>
                    <a:pt x="76" y="129"/>
                  </a:cubicBezTo>
                  <a:cubicBezTo>
                    <a:pt x="76" y="129"/>
                    <a:pt x="77" y="129"/>
                    <a:pt x="77" y="130"/>
                  </a:cubicBezTo>
                  <a:cubicBezTo>
                    <a:pt x="78" y="129"/>
                    <a:pt x="79" y="128"/>
                    <a:pt x="79" y="127"/>
                  </a:cubicBezTo>
                  <a:cubicBezTo>
                    <a:pt x="83" y="122"/>
                    <a:pt x="97" y="107"/>
                    <a:pt x="100" y="96"/>
                  </a:cubicBezTo>
                  <a:cubicBezTo>
                    <a:pt x="103" y="90"/>
                    <a:pt x="105" y="79"/>
                    <a:pt x="106" y="68"/>
                  </a:cubicBezTo>
                  <a:cubicBezTo>
                    <a:pt x="105" y="67"/>
                    <a:pt x="104" y="66"/>
                    <a:pt x="103" y="66"/>
                  </a:cubicBezTo>
                  <a:cubicBezTo>
                    <a:pt x="102" y="65"/>
                    <a:pt x="101" y="65"/>
                    <a:pt x="100" y="64"/>
                  </a:cubicBezTo>
                  <a:moveTo>
                    <a:pt x="101" y="59"/>
                  </a:moveTo>
                  <a:cubicBezTo>
                    <a:pt x="100" y="60"/>
                    <a:pt x="100" y="61"/>
                    <a:pt x="100" y="63"/>
                  </a:cubicBezTo>
                  <a:cubicBezTo>
                    <a:pt x="101" y="64"/>
                    <a:pt x="103" y="65"/>
                    <a:pt x="104" y="66"/>
                  </a:cubicBezTo>
                  <a:cubicBezTo>
                    <a:pt x="105" y="66"/>
                    <a:pt x="106" y="66"/>
                    <a:pt x="106" y="67"/>
                  </a:cubicBezTo>
                  <a:cubicBezTo>
                    <a:pt x="106" y="65"/>
                    <a:pt x="107" y="64"/>
                    <a:pt x="107" y="62"/>
                  </a:cubicBezTo>
                  <a:cubicBezTo>
                    <a:pt x="106" y="62"/>
                    <a:pt x="105" y="61"/>
                    <a:pt x="105" y="61"/>
                  </a:cubicBezTo>
                  <a:cubicBezTo>
                    <a:pt x="103" y="60"/>
                    <a:pt x="102" y="59"/>
                    <a:pt x="101" y="59"/>
                  </a:cubicBezTo>
                  <a:moveTo>
                    <a:pt x="53" y="54"/>
                  </a:moveTo>
                  <a:cubicBezTo>
                    <a:pt x="49" y="54"/>
                    <a:pt x="44" y="54"/>
                    <a:pt x="39" y="55"/>
                  </a:cubicBezTo>
                  <a:cubicBezTo>
                    <a:pt x="32" y="56"/>
                    <a:pt x="24" y="59"/>
                    <a:pt x="17" y="62"/>
                  </a:cubicBezTo>
                  <a:cubicBezTo>
                    <a:pt x="18" y="64"/>
                    <a:pt x="18" y="66"/>
                    <a:pt x="19" y="68"/>
                  </a:cubicBezTo>
                  <a:cubicBezTo>
                    <a:pt x="19" y="71"/>
                    <a:pt x="21" y="74"/>
                    <a:pt x="22" y="77"/>
                  </a:cubicBezTo>
                  <a:cubicBezTo>
                    <a:pt x="23" y="80"/>
                    <a:pt x="25" y="84"/>
                    <a:pt x="26" y="87"/>
                  </a:cubicBezTo>
                  <a:cubicBezTo>
                    <a:pt x="28" y="91"/>
                    <a:pt x="30" y="94"/>
                    <a:pt x="31" y="98"/>
                  </a:cubicBezTo>
                  <a:cubicBezTo>
                    <a:pt x="34" y="102"/>
                    <a:pt x="36" y="106"/>
                    <a:pt x="38" y="110"/>
                  </a:cubicBezTo>
                  <a:cubicBezTo>
                    <a:pt x="40" y="113"/>
                    <a:pt x="41" y="116"/>
                    <a:pt x="42" y="119"/>
                  </a:cubicBezTo>
                  <a:cubicBezTo>
                    <a:pt x="43" y="122"/>
                    <a:pt x="43" y="125"/>
                    <a:pt x="45" y="128"/>
                  </a:cubicBezTo>
                  <a:cubicBezTo>
                    <a:pt x="48" y="127"/>
                    <a:pt x="51" y="126"/>
                    <a:pt x="55" y="126"/>
                  </a:cubicBezTo>
                  <a:cubicBezTo>
                    <a:pt x="56" y="126"/>
                    <a:pt x="56" y="126"/>
                    <a:pt x="56" y="126"/>
                  </a:cubicBezTo>
                  <a:cubicBezTo>
                    <a:pt x="58" y="126"/>
                    <a:pt x="59" y="126"/>
                    <a:pt x="60" y="126"/>
                  </a:cubicBezTo>
                  <a:cubicBezTo>
                    <a:pt x="60" y="115"/>
                    <a:pt x="58" y="103"/>
                    <a:pt x="59" y="91"/>
                  </a:cubicBezTo>
                  <a:cubicBezTo>
                    <a:pt x="59" y="79"/>
                    <a:pt x="59" y="66"/>
                    <a:pt x="59" y="54"/>
                  </a:cubicBezTo>
                  <a:cubicBezTo>
                    <a:pt x="57" y="54"/>
                    <a:pt x="55" y="54"/>
                    <a:pt x="53" y="54"/>
                  </a:cubicBezTo>
                  <a:moveTo>
                    <a:pt x="53" y="49"/>
                  </a:moveTo>
                  <a:cubicBezTo>
                    <a:pt x="49" y="49"/>
                    <a:pt x="45" y="49"/>
                    <a:pt x="41" y="50"/>
                  </a:cubicBezTo>
                  <a:cubicBezTo>
                    <a:pt x="32" y="51"/>
                    <a:pt x="24" y="53"/>
                    <a:pt x="16" y="57"/>
                  </a:cubicBezTo>
                  <a:cubicBezTo>
                    <a:pt x="16" y="58"/>
                    <a:pt x="16" y="60"/>
                    <a:pt x="17" y="62"/>
                  </a:cubicBezTo>
                  <a:cubicBezTo>
                    <a:pt x="17" y="61"/>
                    <a:pt x="17" y="61"/>
                    <a:pt x="18" y="61"/>
                  </a:cubicBezTo>
                  <a:cubicBezTo>
                    <a:pt x="25" y="58"/>
                    <a:pt x="33" y="55"/>
                    <a:pt x="41" y="54"/>
                  </a:cubicBezTo>
                  <a:cubicBezTo>
                    <a:pt x="45" y="53"/>
                    <a:pt x="49" y="53"/>
                    <a:pt x="53" y="53"/>
                  </a:cubicBezTo>
                  <a:cubicBezTo>
                    <a:pt x="55" y="53"/>
                    <a:pt x="57" y="53"/>
                    <a:pt x="59" y="53"/>
                  </a:cubicBezTo>
                  <a:cubicBezTo>
                    <a:pt x="59" y="53"/>
                    <a:pt x="59" y="53"/>
                    <a:pt x="59" y="53"/>
                  </a:cubicBezTo>
                  <a:cubicBezTo>
                    <a:pt x="59" y="53"/>
                    <a:pt x="60" y="53"/>
                    <a:pt x="60" y="53"/>
                  </a:cubicBezTo>
                  <a:cubicBezTo>
                    <a:pt x="60" y="51"/>
                    <a:pt x="60" y="50"/>
                    <a:pt x="60" y="49"/>
                  </a:cubicBezTo>
                  <a:cubicBezTo>
                    <a:pt x="58" y="49"/>
                    <a:pt x="56" y="49"/>
                    <a:pt x="53" y="49"/>
                  </a:cubicBezTo>
                  <a:moveTo>
                    <a:pt x="76" y="3"/>
                  </a:moveTo>
                  <a:cubicBezTo>
                    <a:pt x="82" y="5"/>
                    <a:pt x="88" y="7"/>
                    <a:pt x="92" y="11"/>
                  </a:cubicBezTo>
                  <a:cubicBezTo>
                    <a:pt x="100" y="23"/>
                    <a:pt x="101" y="44"/>
                    <a:pt x="101" y="54"/>
                  </a:cubicBezTo>
                  <a:cubicBezTo>
                    <a:pt x="101" y="55"/>
                    <a:pt x="101" y="57"/>
                    <a:pt x="101" y="58"/>
                  </a:cubicBezTo>
                  <a:cubicBezTo>
                    <a:pt x="103" y="59"/>
                    <a:pt x="105" y="60"/>
                    <a:pt x="107" y="61"/>
                  </a:cubicBezTo>
                  <a:cubicBezTo>
                    <a:pt x="107" y="57"/>
                    <a:pt x="107" y="53"/>
                    <a:pt x="107" y="49"/>
                  </a:cubicBezTo>
                  <a:cubicBezTo>
                    <a:pt x="106" y="42"/>
                    <a:pt x="103" y="30"/>
                    <a:pt x="101" y="20"/>
                  </a:cubicBezTo>
                  <a:cubicBezTo>
                    <a:pt x="101" y="20"/>
                    <a:pt x="101" y="20"/>
                    <a:pt x="101" y="20"/>
                  </a:cubicBezTo>
                  <a:cubicBezTo>
                    <a:pt x="98" y="16"/>
                    <a:pt x="96" y="14"/>
                    <a:pt x="92" y="11"/>
                  </a:cubicBezTo>
                  <a:cubicBezTo>
                    <a:pt x="88" y="7"/>
                    <a:pt x="82" y="5"/>
                    <a:pt x="76" y="3"/>
                  </a:cubicBezTo>
                  <a:moveTo>
                    <a:pt x="66" y="1"/>
                  </a:moveTo>
                  <a:cubicBezTo>
                    <a:pt x="68" y="1"/>
                    <a:pt x="71" y="2"/>
                    <a:pt x="73" y="2"/>
                  </a:cubicBezTo>
                  <a:cubicBezTo>
                    <a:pt x="71" y="2"/>
                    <a:pt x="68" y="1"/>
                    <a:pt x="66" y="1"/>
                  </a:cubicBezTo>
                  <a:moveTo>
                    <a:pt x="66" y="1"/>
                  </a:moveTo>
                  <a:cubicBezTo>
                    <a:pt x="66" y="1"/>
                    <a:pt x="66" y="1"/>
                    <a:pt x="66" y="1"/>
                  </a:cubicBezTo>
                  <a:cubicBezTo>
                    <a:pt x="66" y="1"/>
                    <a:pt x="66" y="1"/>
                    <a:pt x="66" y="1"/>
                  </a:cubicBezTo>
                  <a:moveTo>
                    <a:pt x="58" y="0"/>
                  </a:moveTo>
                  <a:cubicBezTo>
                    <a:pt x="60" y="0"/>
                    <a:pt x="62" y="0"/>
                    <a:pt x="64" y="1"/>
                  </a:cubicBezTo>
                  <a:cubicBezTo>
                    <a:pt x="62" y="0"/>
                    <a:pt x="60" y="0"/>
                    <a:pt x="58" y="0"/>
                  </a:cubicBezTo>
                  <a:moveTo>
                    <a:pt x="53" y="0"/>
                  </a:moveTo>
                  <a:cubicBezTo>
                    <a:pt x="47" y="0"/>
                    <a:pt x="41" y="1"/>
                    <a:pt x="35" y="3"/>
                  </a:cubicBezTo>
                  <a:cubicBezTo>
                    <a:pt x="32" y="4"/>
                    <a:pt x="30" y="5"/>
                    <a:pt x="27" y="6"/>
                  </a:cubicBezTo>
                  <a:cubicBezTo>
                    <a:pt x="18" y="10"/>
                    <a:pt x="10" y="15"/>
                    <a:pt x="4" y="23"/>
                  </a:cubicBezTo>
                  <a:cubicBezTo>
                    <a:pt x="4" y="23"/>
                    <a:pt x="4" y="23"/>
                    <a:pt x="4" y="23"/>
                  </a:cubicBezTo>
                  <a:cubicBezTo>
                    <a:pt x="4" y="23"/>
                    <a:pt x="4" y="23"/>
                    <a:pt x="4" y="23"/>
                  </a:cubicBezTo>
                  <a:cubicBezTo>
                    <a:pt x="7" y="20"/>
                    <a:pt x="10" y="17"/>
                    <a:pt x="13" y="14"/>
                  </a:cubicBezTo>
                  <a:cubicBezTo>
                    <a:pt x="17" y="11"/>
                    <a:pt x="22" y="8"/>
                    <a:pt x="27" y="6"/>
                  </a:cubicBezTo>
                  <a:cubicBezTo>
                    <a:pt x="24" y="12"/>
                    <a:pt x="16" y="28"/>
                    <a:pt x="15" y="41"/>
                  </a:cubicBezTo>
                  <a:cubicBezTo>
                    <a:pt x="15" y="47"/>
                    <a:pt x="15" y="51"/>
                    <a:pt x="16" y="56"/>
                  </a:cubicBezTo>
                  <a:cubicBezTo>
                    <a:pt x="16" y="56"/>
                    <a:pt x="17" y="55"/>
                    <a:pt x="18" y="55"/>
                  </a:cubicBezTo>
                  <a:cubicBezTo>
                    <a:pt x="30" y="50"/>
                    <a:pt x="42" y="48"/>
                    <a:pt x="55" y="48"/>
                  </a:cubicBezTo>
                  <a:cubicBezTo>
                    <a:pt x="56" y="48"/>
                    <a:pt x="58" y="48"/>
                    <a:pt x="60" y="48"/>
                  </a:cubicBezTo>
                  <a:cubicBezTo>
                    <a:pt x="60" y="29"/>
                    <a:pt x="56" y="9"/>
                    <a:pt x="54" y="0"/>
                  </a:cubicBezTo>
                  <a:cubicBezTo>
                    <a:pt x="53" y="0"/>
                    <a:pt x="53" y="0"/>
                    <a:pt x="53"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3" name="íṡḻíḍè"/>
            <p:cNvSpPr/>
            <p:nvPr userDrawn="1">
              <p:custDataLst>
                <p:tags r:id="rId51"/>
              </p:custDataLst>
            </p:nvPr>
          </p:nvSpPr>
          <p:spPr bwMode="auto">
            <a:xfrm>
              <a:off x="11075380" y="2593479"/>
              <a:ext cx="236308" cy="535631"/>
            </a:xfrm>
            <a:custGeom>
              <a:avLst/>
              <a:gdLst>
                <a:gd name="T0" fmla="*/ 5 w 58"/>
                <a:gd name="T1" fmla="*/ 113 h 131"/>
                <a:gd name="T2" fmla="*/ 0 w 58"/>
                <a:gd name="T3" fmla="*/ 131 h 131"/>
                <a:gd name="T4" fmla="*/ 0 w 58"/>
                <a:gd name="T5" fmla="*/ 131 h 131"/>
                <a:gd name="T6" fmla="*/ 0 w 58"/>
                <a:gd name="T7" fmla="*/ 131 h 131"/>
                <a:gd name="T8" fmla="*/ 0 w 58"/>
                <a:gd name="T9" fmla="*/ 131 h 131"/>
                <a:gd name="T10" fmla="*/ 2 w 58"/>
                <a:gd name="T11" fmla="*/ 129 h 131"/>
                <a:gd name="T12" fmla="*/ 3 w 58"/>
                <a:gd name="T13" fmla="*/ 128 h 131"/>
                <a:gd name="T14" fmla="*/ 3 w 58"/>
                <a:gd name="T15" fmla="*/ 128 h 131"/>
                <a:gd name="T16" fmla="*/ 4 w 58"/>
                <a:gd name="T17" fmla="*/ 126 h 131"/>
                <a:gd name="T18" fmla="*/ 6 w 58"/>
                <a:gd name="T19" fmla="*/ 121 h 131"/>
                <a:gd name="T20" fmla="*/ 7 w 58"/>
                <a:gd name="T21" fmla="*/ 119 h 131"/>
                <a:gd name="T22" fmla="*/ 10 w 58"/>
                <a:gd name="T23" fmla="*/ 115 h 131"/>
                <a:gd name="T24" fmla="*/ 10 w 58"/>
                <a:gd name="T25" fmla="*/ 115 h 131"/>
                <a:gd name="T26" fmla="*/ 5 w 58"/>
                <a:gd name="T27" fmla="*/ 113 h 131"/>
                <a:gd name="T28" fmla="*/ 7 w 58"/>
                <a:gd name="T29" fmla="*/ 110 h 131"/>
                <a:gd name="T30" fmla="*/ 6 w 58"/>
                <a:gd name="T31" fmla="*/ 112 h 131"/>
                <a:gd name="T32" fmla="*/ 10 w 58"/>
                <a:gd name="T33" fmla="*/ 114 h 131"/>
                <a:gd name="T34" fmla="*/ 11 w 58"/>
                <a:gd name="T35" fmla="*/ 114 h 131"/>
                <a:gd name="T36" fmla="*/ 11 w 58"/>
                <a:gd name="T37" fmla="*/ 113 h 131"/>
                <a:gd name="T38" fmla="*/ 12 w 58"/>
                <a:gd name="T39" fmla="*/ 112 h 131"/>
                <a:gd name="T40" fmla="*/ 12 w 58"/>
                <a:gd name="T41" fmla="*/ 112 h 131"/>
                <a:gd name="T42" fmla="*/ 12 w 58"/>
                <a:gd name="T43" fmla="*/ 112 h 131"/>
                <a:gd name="T44" fmla="*/ 7 w 58"/>
                <a:gd name="T45" fmla="*/ 110 h 131"/>
                <a:gd name="T46" fmla="*/ 31 w 58"/>
                <a:gd name="T47" fmla="*/ 0 h 131"/>
                <a:gd name="T48" fmla="*/ 31 w 58"/>
                <a:gd name="T49" fmla="*/ 0 h 131"/>
                <a:gd name="T50" fmla="*/ 37 w 58"/>
                <a:gd name="T51" fmla="*/ 29 h 131"/>
                <a:gd name="T52" fmla="*/ 37 w 58"/>
                <a:gd name="T53" fmla="*/ 41 h 131"/>
                <a:gd name="T54" fmla="*/ 37 w 58"/>
                <a:gd name="T55" fmla="*/ 41 h 131"/>
                <a:gd name="T56" fmla="*/ 46 w 58"/>
                <a:gd name="T57" fmla="*/ 48 h 131"/>
                <a:gd name="T58" fmla="*/ 46 w 58"/>
                <a:gd name="T59" fmla="*/ 49 h 131"/>
                <a:gd name="T60" fmla="*/ 37 w 58"/>
                <a:gd name="T61" fmla="*/ 42 h 131"/>
                <a:gd name="T62" fmla="*/ 36 w 58"/>
                <a:gd name="T63" fmla="*/ 47 h 131"/>
                <a:gd name="T64" fmla="*/ 40 w 58"/>
                <a:gd name="T65" fmla="*/ 49 h 131"/>
                <a:gd name="T66" fmla="*/ 46 w 58"/>
                <a:gd name="T67" fmla="*/ 52 h 131"/>
                <a:gd name="T68" fmla="*/ 45 w 58"/>
                <a:gd name="T69" fmla="*/ 53 h 131"/>
                <a:gd name="T70" fmla="*/ 45 w 58"/>
                <a:gd name="T71" fmla="*/ 53 h 131"/>
                <a:gd name="T72" fmla="*/ 39 w 58"/>
                <a:gd name="T73" fmla="*/ 49 h 131"/>
                <a:gd name="T74" fmla="*/ 36 w 58"/>
                <a:gd name="T75" fmla="*/ 48 h 131"/>
                <a:gd name="T76" fmla="*/ 30 w 58"/>
                <a:gd name="T77" fmla="*/ 76 h 131"/>
                <a:gd name="T78" fmla="*/ 9 w 58"/>
                <a:gd name="T79" fmla="*/ 107 h 131"/>
                <a:gd name="T80" fmla="*/ 7 w 58"/>
                <a:gd name="T81" fmla="*/ 110 h 131"/>
                <a:gd name="T82" fmla="*/ 12 w 58"/>
                <a:gd name="T83" fmla="*/ 111 h 131"/>
                <a:gd name="T84" fmla="*/ 13 w 58"/>
                <a:gd name="T85" fmla="*/ 111 h 131"/>
                <a:gd name="T86" fmla="*/ 15 w 58"/>
                <a:gd name="T87" fmla="*/ 109 h 131"/>
                <a:gd name="T88" fmla="*/ 16 w 58"/>
                <a:gd name="T89" fmla="*/ 107 h 131"/>
                <a:gd name="T90" fmla="*/ 19 w 58"/>
                <a:gd name="T91" fmla="*/ 104 h 131"/>
                <a:gd name="T92" fmla="*/ 22 w 58"/>
                <a:gd name="T93" fmla="*/ 101 h 131"/>
                <a:gd name="T94" fmla="*/ 28 w 58"/>
                <a:gd name="T95" fmla="*/ 95 h 131"/>
                <a:gd name="T96" fmla="*/ 29 w 58"/>
                <a:gd name="T97" fmla="*/ 94 h 131"/>
                <a:gd name="T98" fmla="*/ 30 w 58"/>
                <a:gd name="T99" fmla="*/ 93 h 131"/>
                <a:gd name="T100" fmla="*/ 42 w 58"/>
                <a:gd name="T101" fmla="*/ 20 h 131"/>
                <a:gd name="T102" fmla="*/ 31 w 58"/>
                <a:gd name="T10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131">
                  <a:moveTo>
                    <a:pt x="5" y="113"/>
                  </a:moveTo>
                  <a:cubicBezTo>
                    <a:pt x="3" y="118"/>
                    <a:pt x="0" y="124"/>
                    <a:pt x="0" y="131"/>
                  </a:cubicBezTo>
                  <a:cubicBezTo>
                    <a:pt x="0" y="131"/>
                    <a:pt x="0" y="131"/>
                    <a:pt x="0" y="131"/>
                  </a:cubicBezTo>
                  <a:cubicBezTo>
                    <a:pt x="0" y="131"/>
                    <a:pt x="0" y="131"/>
                    <a:pt x="0" y="131"/>
                  </a:cubicBezTo>
                  <a:cubicBezTo>
                    <a:pt x="0" y="131"/>
                    <a:pt x="0" y="131"/>
                    <a:pt x="0" y="131"/>
                  </a:cubicBezTo>
                  <a:cubicBezTo>
                    <a:pt x="1" y="131"/>
                    <a:pt x="2" y="130"/>
                    <a:pt x="2" y="129"/>
                  </a:cubicBezTo>
                  <a:cubicBezTo>
                    <a:pt x="3" y="129"/>
                    <a:pt x="3" y="128"/>
                    <a:pt x="3" y="128"/>
                  </a:cubicBezTo>
                  <a:cubicBezTo>
                    <a:pt x="3" y="128"/>
                    <a:pt x="3" y="128"/>
                    <a:pt x="3" y="128"/>
                  </a:cubicBezTo>
                  <a:cubicBezTo>
                    <a:pt x="4" y="127"/>
                    <a:pt x="4" y="127"/>
                    <a:pt x="4" y="126"/>
                  </a:cubicBezTo>
                  <a:cubicBezTo>
                    <a:pt x="5" y="125"/>
                    <a:pt x="5" y="123"/>
                    <a:pt x="6" y="121"/>
                  </a:cubicBezTo>
                  <a:cubicBezTo>
                    <a:pt x="7" y="121"/>
                    <a:pt x="7" y="120"/>
                    <a:pt x="7" y="119"/>
                  </a:cubicBezTo>
                  <a:cubicBezTo>
                    <a:pt x="8" y="118"/>
                    <a:pt x="9" y="116"/>
                    <a:pt x="10" y="115"/>
                  </a:cubicBezTo>
                  <a:cubicBezTo>
                    <a:pt x="10" y="115"/>
                    <a:pt x="10" y="115"/>
                    <a:pt x="10" y="115"/>
                  </a:cubicBezTo>
                  <a:cubicBezTo>
                    <a:pt x="8" y="114"/>
                    <a:pt x="7" y="113"/>
                    <a:pt x="5" y="113"/>
                  </a:cubicBezTo>
                  <a:moveTo>
                    <a:pt x="7" y="110"/>
                  </a:moveTo>
                  <a:cubicBezTo>
                    <a:pt x="7" y="111"/>
                    <a:pt x="6" y="111"/>
                    <a:pt x="6" y="112"/>
                  </a:cubicBezTo>
                  <a:cubicBezTo>
                    <a:pt x="7" y="113"/>
                    <a:pt x="9" y="113"/>
                    <a:pt x="10" y="114"/>
                  </a:cubicBezTo>
                  <a:cubicBezTo>
                    <a:pt x="10" y="114"/>
                    <a:pt x="11" y="114"/>
                    <a:pt x="11" y="114"/>
                  </a:cubicBezTo>
                  <a:cubicBezTo>
                    <a:pt x="11" y="113"/>
                    <a:pt x="11" y="113"/>
                    <a:pt x="11" y="113"/>
                  </a:cubicBezTo>
                  <a:cubicBezTo>
                    <a:pt x="11" y="113"/>
                    <a:pt x="12" y="112"/>
                    <a:pt x="12" y="112"/>
                  </a:cubicBezTo>
                  <a:cubicBezTo>
                    <a:pt x="12" y="112"/>
                    <a:pt x="12" y="112"/>
                    <a:pt x="12" y="112"/>
                  </a:cubicBezTo>
                  <a:cubicBezTo>
                    <a:pt x="12" y="112"/>
                    <a:pt x="12" y="112"/>
                    <a:pt x="12" y="112"/>
                  </a:cubicBezTo>
                  <a:cubicBezTo>
                    <a:pt x="10" y="111"/>
                    <a:pt x="9" y="111"/>
                    <a:pt x="7" y="110"/>
                  </a:cubicBezTo>
                  <a:moveTo>
                    <a:pt x="31" y="0"/>
                  </a:moveTo>
                  <a:cubicBezTo>
                    <a:pt x="31" y="0"/>
                    <a:pt x="31" y="0"/>
                    <a:pt x="31" y="0"/>
                  </a:cubicBezTo>
                  <a:cubicBezTo>
                    <a:pt x="33" y="10"/>
                    <a:pt x="36" y="22"/>
                    <a:pt x="37" y="29"/>
                  </a:cubicBezTo>
                  <a:cubicBezTo>
                    <a:pt x="37" y="33"/>
                    <a:pt x="37" y="37"/>
                    <a:pt x="37" y="41"/>
                  </a:cubicBezTo>
                  <a:cubicBezTo>
                    <a:pt x="37" y="41"/>
                    <a:pt x="37" y="41"/>
                    <a:pt x="37" y="41"/>
                  </a:cubicBezTo>
                  <a:cubicBezTo>
                    <a:pt x="41" y="43"/>
                    <a:pt x="44" y="45"/>
                    <a:pt x="46" y="48"/>
                  </a:cubicBezTo>
                  <a:cubicBezTo>
                    <a:pt x="46" y="49"/>
                    <a:pt x="46" y="49"/>
                    <a:pt x="46" y="49"/>
                  </a:cubicBezTo>
                  <a:cubicBezTo>
                    <a:pt x="43" y="46"/>
                    <a:pt x="40" y="44"/>
                    <a:pt x="37" y="42"/>
                  </a:cubicBezTo>
                  <a:cubicBezTo>
                    <a:pt x="37" y="44"/>
                    <a:pt x="36" y="45"/>
                    <a:pt x="36" y="47"/>
                  </a:cubicBezTo>
                  <a:cubicBezTo>
                    <a:pt x="38" y="48"/>
                    <a:pt x="39" y="48"/>
                    <a:pt x="40" y="49"/>
                  </a:cubicBezTo>
                  <a:cubicBezTo>
                    <a:pt x="42" y="50"/>
                    <a:pt x="44" y="51"/>
                    <a:pt x="46" y="52"/>
                  </a:cubicBezTo>
                  <a:cubicBezTo>
                    <a:pt x="46" y="52"/>
                    <a:pt x="46" y="53"/>
                    <a:pt x="45" y="53"/>
                  </a:cubicBezTo>
                  <a:cubicBezTo>
                    <a:pt x="45" y="53"/>
                    <a:pt x="45" y="53"/>
                    <a:pt x="45" y="53"/>
                  </a:cubicBezTo>
                  <a:cubicBezTo>
                    <a:pt x="43" y="51"/>
                    <a:pt x="41" y="50"/>
                    <a:pt x="39" y="49"/>
                  </a:cubicBezTo>
                  <a:cubicBezTo>
                    <a:pt x="38" y="49"/>
                    <a:pt x="37" y="48"/>
                    <a:pt x="36" y="48"/>
                  </a:cubicBezTo>
                  <a:cubicBezTo>
                    <a:pt x="35" y="59"/>
                    <a:pt x="33" y="70"/>
                    <a:pt x="30" y="76"/>
                  </a:cubicBezTo>
                  <a:cubicBezTo>
                    <a:pt x="27" y="87"/>
                    <a:pt x="13" y="102"/>
                    <a:pt x="9" y="107"/>
                  </a:cubicBezTo>
                  <a:cubicBezTo>
                    <a:pt x="9" y="108"/>
                    <a:pt x="8" y="109"/>
                    <a:pt x="7" y="110"/>
                  </a:cubicBezTo>
                  <a:cubicBezTo>
                    <a:pt x="9" y="110"/>
                    <a:pt x="11" y="110"/>
                    <a:pt x="12" y="111"/>
                  </a:cubicBezTo>
                  <a:cubicBezTo>
                    <a:pt x="12" y="111"/>
                    <a:pt x="12" y="111"/>
                    <a:pt x="13" y="111"/>
                  </a:cubicBezTo>
                  <a:cubicBezTo>
                    <a:pt x="13" y="110"/>
                    <a:pt x="14" y="109"/>
                    <a:pt x="15" y="109"/>
                  </a:cubicBezTo>
                  <a:cubicBezTo>
                    <a:pt x="15" y="108"/>
                    <a:pt x="16" y="108"/>
                    <a:pt x="16" y="107"/>
                  </a:cubicBezTo>
                  <a:cubicBezTo>
                    <a:pt x="17" y="106"/>
                    <a:pt x="18" y="105"/>
                    <a:pt x="19" y="104"/>
                  </a:cubicBezTo>
                  <a:cubicBezTo>
                    <a:pt x="20" y="103"/>
                    <a:pt x="21" y="102"/>
                    <a:pt x="22" y="101"/>
                  </a:cubicBezTo>
                  <a:cubicBezTo>
                    <a:pt x="24" y="99"/>
                    <a:pt x="26" y="97"/>
                    <a:pt x="28" y="95"/>
                  </a:cubicBezTo>
                  <a:cubicBezTo>
                    <a:pt x="29" y="94"/>
                    <a:pt x="29" y="94"/>
                    <a:pt x="29" y="94"/>
                  </a:cubicBezTo>
                  <a:cubicBezTo>
                    <a:pt x="29" y="94"/>
                    <a:pt x="30" y="93"/>
                    <a:pt x="30" y="93"/>
                  </a:cubicBezTo>
                  <a:cubicBezTo>
                    <a:pt x="36" y="86"/>
                    <a:pt x="58" y="56"/>
                    <a:pt x="42" y="20"/>
                  </a:cubicBezTo>
                  <a:cubicBezTo>
                    <a:pt x="39" y="12"/>
                    <a:pt x="36" y="5"/>
                    <a:pt x="31"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4" name="íŝḷîdé"/>
            <p:cNvSpPr/>
            <p:nvPr userDrawn="1">
              <p:custDataLst>
                <p:tags r:id="rId52"/>
              </p:custDataLst>
            </p:nvPr>
          </p:nvSpPr>
          <p:spPr bwMode="auto">
            <a:xfrm>
              <a:off x="10730763" y="2534403"/>
              <a:ext cx="250092" cy="594707"/>
            </a:xfrm>
            <a:custGeom>
              <a:avLst/>
              <a:gdLst>
                <a:gd name="T0" fmla="*/ 59 w 61"/>
                <a:gd name="T1" fmla="*/ 126 h 145"/>
                <a:gd name="T2" fmla="*/ 47 w 61"/>
                <a:gd name="T3" fmla="*/ 130 h 145"/>
                <a:gd name="T4" fmla="*/ 50 w 61"/>
                <a:gd name="T5" fmla="*/ 134 h 145"/>
                <a:gd name="T6" fmla="*/ 53 w 61"/>
                <a:gd name="T7" fmla="*/ 141 h 145"/>
                <a:gd name="T8" fmla="*/ 54 w 61"/>
                <a:gd name="T9" fmla="*/ 145 h 145"/>
                <a:gd name="T10" fmla="*/ 54 w 61"/>
                <a:gd name="T11" fmla="*/ 145 h 145"/>
                <a:gd name="T12" fmla="*/ 54 w 61"/>
                <a:gd name="T13" fmla="*/ 145 h 145"/>
                <a:gd name="T14" fmla="*/ 61 w 61"/>
                <a:gd name="T15" fmla="*/ 142 h 145"/>
                <a:gd name="T16" fmla="*/ 61 w 61"/>
                <a:gd name="T17" fmla="*/ 135 h 145"/>
                <a:gd name="T18" fmla="*/ 60 w 61"/>
                <a:gd name="T19" fmla="*/ 130 h 145"/>
                <a:gd name="T20" fmla="*/ 59 w 61"/>
                <a:gd name="T21" fmla="*/ 126 h 145"/>
                <a:gd name="T22" fmla="*/ 58 w 61"/>
                <a:gd name="T23" fmla="*/ 122 h 145"/>
                <a:gd name="T24" fmla="*/ 45 w 61"/>
                <a:gd name="T25" fmla="*/ 128 h 145"/>
                <a:gd name="T26" fmla="*/ 47 w 61"/>
                <a:gd name="T27" fmla="*/ 130 h 145"/>
                <a:gd name="T28" fmla="*/ 47 w 61"/>
                <a:gd name="T29" fmla="*/ 129 h 145"/>
                <a:gd name="T30" fmla="*/ 59 w 61"/>
                <a:gd name="T31" fmla="*/ 125 h 145"/>
                <a:gd name="T32" fmla="*/ 58 w 61"/>
                <a:gd name="T33" fmla="*/ 122 h 145"/>
                <a:gd name="T34" fmla="*/ 40 w 61"/>
                <a:gd name="T35" fmla="*/ 81 h 145"/>
                <a:gd name="T36" fmla="*/ 43 w 61"/>
                <a:gd name="T37" fmla="*/ 88 h 145"/>
                <a:gd name="T38" fmla="*/ 45 w 61"/>
                <a:gd name="T39" fmla="*/ 92 h 145"/>
                <a:gd name="T40" fmla="*/ 40 w 61"/>
                <a:gd name="T41" fmla="*/ 81 h 145"/>
                <a:gd name="T42" fmla="*/ 41 w 61"/>
                <a:gd name="T43" fmla="*/ 0 h 145"/>
                <a:gd name="T44" fmla="*/ 27 w 61"/>
                <a:gd name="T45" fmla="*/ 8 h 145"/>
                <a:gd name="T46" fmla="*/ 18 w 61"/>
                <a:gd name="T47" fmla="*/ 17 h 145"/>
                <a:gd name="T48" fmla="*/ 18 w 61"/>
                <a:gd name="T49" fmla="*/ 17 h 145"/>
                <a:gd name="T50" fmla="*/ 14 w 61"/>
                <a:gd name="T51" fmla="*/ 87 h 145"/>
                <a:gd name="T52" fmla="*/ 27 w 61"/>
                <a:gd name="T53" fmla="*/ 107 h 145"/>
                <a:gd name="T54" fmla="*/ 27 w 61"/>
                <a:gd name="T55" fmla="*/ 107 h 145"/>
                <a:gd name="T56" fmla="*/ 44 w 61"/>
                <a:gd name="T57" fmla="*/ 126 h 145"/>
                <a:gd name="T58" fmla="*/ 45 w 61"/>
                <a:gd name="T59" fmla="*/ 127 h 145"/>
                <a:gd name="T60" fmla="*/ 58 w 61"/>
                <a:gd name="T61" fmla="*/ 122 h 145"/>
                <a:gd name="T62" fmla="*/ 55 w 61"/>
                <a:gd name="T63" fmla="*/ 113 h 145"/>
                <a:gd name="T64" fmla="*/ 51 w 61"/>
                <a:gd name="T65" fmla="*/ 104 h 145"/>
                <a:gd name="T66" fmla="*/ 42 w 61"/>
                <a:gd name="T67" fmla="*/ 88 h 145"/>
                <a:gd name="T68" fmla="*/ 35 w 61"/>
                <a:gd name="T69" fmla="*/ 70 h 145"/>
                <a:gd name="T70" fmla="*/ 32 w 61"/>
                <a:gd name="T71" fmla="*/ 63 h 145"/>
                <a:gd name="T72" fmla="*/ 30 w 61"/>
                <a:gd name="T73" fmla="*/ 56 h 145"/>
                <a:gd name="T74" fmla="*/ 29 w 61"/>
                <a:gd name="T75" fmla="*/ 57 h 145"/>
                <a:gd name="T76" fmla="*/ 9 w 61"/>
                <a:gd name="T77" fmla="*/ 70 h 145"/>
                <a:gd name="T78" fmla="*/ 9 w 61"/>
                <a:gd name="T79" fmla="*/ 70 h 145"/>
                <a:gd name="T80" fmla="*/ 9 w 61"/>
                <a:gd name="T81" fmla="*/ 70 h 145"/>
                <a:gd name="T82" fmla="*/ 31 w 61"/>
                <a:gd name="T83" fmla="*/ 56 h 145"/>
                <a:gd name="T84" fmla="*/ 30 w 61"/>
                <a:gd name="T85" fmla="*/ 51 h 145"/>
                <a:gd name="T86" fmla="*/ 30 w 61"/>
                <a:gd name="T87" fmla="*/ 51 h 145"/>
                <a:gd name="T88" fmla="*/ 18 w 61"/>
                <a:gd name="T89" fmla="*/ 57 h 145"/>
                <a:gd name="T90" fmla="*/ 8 w 61"/>
                <a:gd name="T91" fmla="*/ 65 h 145"/>
                <a:gd name="T92" fmla="*/ 8 w 61"/>
                <a:gd name="T93" fmla="*/ 65 h 145"/>
                <a:gd name="T94" fmla="*/ 8 w 61"/>
                <a:gd name="T95" fmla="*/ 64 h 145"/>
                <a:gd name="T96" fmla="*/ 19 w 61"/>
                <a:gd name="T97" fmla="*/ 55 h 145"/>
                <a:gd name="T98" fmla="*/ 30 w 61"/>
                <a:gd name="T99" fmla="*/ 50 h 145"/>
                <a:gd name="T100" fmla="*/ 29 w 61"/>
                <a:gd name="T101" fmla="*/ 35 h 145"/>
                <a:gd name="T102" fmla="*/ 41 w 61"/>
                <a:gd name="T10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1" h="145">
                  <a:moveTo>
                    <a:pt x="59" y="126"/>
                  </a:moveTo>
                  <a:cubicBezTo>
                    <a:pt x="55" y="127"/>
                    <a:pt x="51" y="128"/>
                    <a:pt x="47" y="130"/>
                  </a:cubicBezTo>
                  <a:cubicBezTo>
                    <a:pt x="48" y="132"/>
                    <a:pt x="49" y="133"/>
                    <a:pt x="50" y="134"/>
                  </a:cubicBezTo>
                  <a:cubicBezTo>
                    <a:pt x="52" y="137"/>
                    <a:pt x="53" y="139"/>
                    <a:pt x="53" y="141"/>
                  </a:cubicBezTo>
                  <a:cubicBezTo>
                    <a:pt x="54" y="142"/>
                    <a:pt x="53" y="144"/>
                    <a:pt x="54" y="145"/>
                  </a:cubicBezTo>
                  <a:cubicBezTo>
                    <a:pt x="54" y="145"/>
                    <a:pt x="54" y="145"/>
                    <a:pt x="54" y="145"/>
                  </a:cubicBezTo>
                  <a:cubicBezTo>
                    <a:pt x="54" y="145"/>
                    <a:pt x="54" y="145"/>
                    <a:pt x="54" y="145"/>
                  </a:cubicBezTo>
                  <a:cubicBezTo>
                    <a:pt x="55" y="144"/>
                    <a:pt x="56" y="143"/>
                    <a:pt x="61" y="142"/>
                  </a:cubicBezTo>
                  <a:cubicBezTo>
                    <a:pt x="61" y="140"/>
                    <a:pt x="61" y="137"/>
                    <a:pt x="61" y="135"/>
                  </a:cubicBezTo>
                  <a:cubicBezTo>
                    <a:pt x="60" y="133"/>
                    <a:pt x="60" y="131"/>
                    <a:pt x="60" y="130"/>
                  </a:cubicBezTo>
                  <a:cubicBezTo>
                    <a:pt x="59" y="128"/>
                    <a:pt x="59" y="127"/>
                    <a:pt x="59" y="126"/>
                  </a:cubicBezTo>
                  <a:moveTo>
                    <a:pt x="58" y="122"/>
                  </a:moveTo>
                  <a:cubicBezTo>
                    <a:pt x="54" y="123"/>
                    <a:pt x="49" y="125"/>
                    <a:pt x="45" y="128"/>
                  </a:cubicBezTo>
                  <a:cubicBezTo>
                    <a:pt x="46" y="128"/>
                    <a:pt x="46" y="129"/>
                    <a:pt x="47" y="130"/>
                  </a:cubicBezTo>
                  <a:cubicBezTo>
                    <a:pt x="47" y="130"/>
                    <a:pt x="47" y="130"/>
                    <a:pt x="47" y="129"/>
                  </a:cubicBezTo>
                  <a:cubicBezTo>
                    <a:pt x="51" y="127"/>
                    <a:pt x="55" y="126"/>
                    <a:pt x="59" y="125"/>
                  </a:cubicBezTo>
                  <a:cubicBezTo>
                    <a:pt x="59" y="124"/>
                    <a:pt x="59" y="123"/>
                    <a:pt x="58" y="122"/>
                  </a:cubicBezTo>
                  <a:moveTo>
                    <a:pt x="40" y="81"/>
                  </a:moveTo>
                  <a:cubicBezTo>
                    <a:pt x="41" y="84"/>
                    <a:pt x="42" y="86"/>
                    <a:pt x="43" y="88"/>
                  </a:cubicBezTo>
                  <a:cubicBezTo>
                    <a:pt x="44" y="89"/>
                    <a:pt x="45" y="90"/>
                    <a:pt x="45" y="92"/>
                  </a:cubicBezTo>
                  <a:cubicBezTo>
                    <a:pt x="44" y="88"/>
                    <a:pt x="42" y="85"/>
                    <a:pt x="40" y="81"/>
                  </a:cubicBezTo>
                  <a:moveTo>
                    <a:pt x="41" y="0"/>
                  </a:moveTo>
                  <a:cubicBezTo>
                    <a:pt x="36" y="2"/>
                    <a:pt x="31" y="5"/>
                    <a:pt x="27" y="8"/>
                  </a:cubicBezTo>
                  <a:cubicBezTo>
                    <a:pt x="24" y="11"/>
                    <a:pt x="21" y="14"/>
                    <a:pt x="18" y="17"/>
                  </a:cubicBezTo>
                  <a:cubicBezTo>
                    <a:pt x="18" y="17"/>
                    <a:pt x="18" y="17"/>
                    <a:pt x="18" y="17"/>
                  </a:cubicBezTo>
                  <a:cubicBezTo>
                    <a:pt x="0" y="39"/>
                    <a:pt x="4" y="66"/>
                    <a:pt x="14" y="87"/>
                  </a:cubicBezTo>
                  <a:cubicBezTo>
                    <a:pt x="18" y="95"/>
                    <a:pt x="22" y="102"/>
                    <a:pt x="27" y="107"/>
                  </a:cubicBezTo>
                  <a:cubicBezTo>
                    <a:pt x="27" y="107"/>
                    <a:pt x="27" y="107"/>
                    <a:pt x="27" y="107"/>
                  </a:cubicBezTo>
                  <a:cubicBezTo>
                    <a:pt x="34" y="114"/>
                    <a:pt x="40" y="121"/>
                    <a:pt x="44" y="126"/>
                  </a:cubicBezTo>
                  <a:cubicBezTo>
                    <a:pt x="44" y="127"/>
                    <a:pt x="45" y="127"/>
                    <a:pt x="45" y="127"/>
                  </a:cubicBezTo>
                  <a:cubicBezTo>
                    <a:pt x="49" y="125"/>
                    <a:pt x="53" y="123"/>
                    <a:pt x="58" y="122"/>
                  </a:cubicBezTo>
                  <a:cubicBezTo>
                    <a:pt x="57" y="119"/>
                    <a:pt x="56" y="116"/>
                    <a:pt x="55" y="113"/>
                  </a:cubicBezTo>
                  <a:cubicBezTo>
                    <a:pt x="54" y="110"/>
                    <a:pt x="53" y="107"/>
                    <a:pt x="51" y="104"/>
                  </a:cubicBezTo>
                  <a:cubicBezTo>
                    <a:pt x="49" y="98"/>
                    <a:pt x="45" y="93"/>
                    <a:pt x="42" y="88"/>
                  </a:cubicBezTo>
                  <a:cubicBezTo>
                    <a:pt x="39" y="82"/>
                    <a:pt x="37" y="76"/>
                    <a:pt x="35" y="70"/>
                  </a:cubicBezTo>
                  <a:cubicBezTo>
                    <a:pt x="34" y="68"/>
                    <a:pt x="32" y="65"/>
                    <a:pt x="32" y="63"/>
                  </a:cubicBezTo>
                  <a:cubicBezTo>
                    <a:pt x="31" y="61"/>
                    <a:pt x="31" y="59"/>
                    <a:pt x="30" y="56"/>
                  </a:cubicBezTo>
                  <a:cubicBezTo>
                    <a:pt x="30" y="57"/>
                    <a:pt x="29" y="57"/>
                    <a:pt x="29" y="57"/>
                  </a:cubicBezTo>
                  <a:cubicBezTo>
                    <a:pt x="22" y="61"/>
                    <a:pt x="15" y="64"/>
                    <a:pt x="9" y="70"/>
                  </a:cubicBezTo>
                  <a:cubicBezTo>
                    <a:pt x="9" y="70"/>
                    <a:pt x="9" y="70"/>
                    <a:pt x="9" y="70"/>
                  </a:cubicBezTo>
                  <a:cubicBezTo>
                    <a:pt x="9" y="70"/>
                    <a:pt x="9" y="70"/>
                    <a:pt x="9" y="70"/>
                  </a:cubicBezTo>
                  <a:cubicBezTo>
                    <a:pt x="15" y="63"/>
                    <a:pt x="23" y="59"/>
                    <a:pt x="31" y="56"/>
                  </a:cubicBezTo>
                  <a:cubicBezTo>
                    <a:pt x="30" y="54"/>
                    <a:pt x="30" y="52"/>
                    <a:pt x="30" y="51"/>
                  </a:cubicBezTo>
                  <a:cubicBezTo>
                    <a:pt x="30" y="51"/>
                    <a:pt x="30" y="51"/>
                    <a:pt x="30" y="51"/>
                  </a:cubicBezTo>
                  <a:cubicBezTo>
                    <a:pt x="26" y="52"/>
                    <a:pt x="22" y="54"/>
                    <a:pt x="18" y="57"/>
                  </a:cubicBezTo>
                  <a:cubicBezTo>
                    <a:pt x="15" y="59"/>
                    <a:pt x="12" y="62"/>
                    <a:pt x="8" y="65"/>
                  </a:cubicBezTo>
                  <a:cubicBezTo>
                    <a:pt x="8" y="65"/>
                    <a:pt x="8" y="65"/>
                    <a:pt x="8" y="65"/>
                  </a:cubicBezTo>
                  <a:cubicBezTo>
                    <a:pt x="8" y="65"/>
                    <a:pt x="8" y="64"/>
                    <a:pt x="8" y="64"/>
                  </a:cubicBezTo>
                  <a:cubicBezTo>
                    <a:pt x="12" y="61"/>
                    <a:pt x="15" y="58"/>
                    <a:pt x="19" y="55"/>
                  </a:cubicBezTo>
                  <a:cubicBezTo>
                    <a:pt x="23" y="53"/>
                    <a:pt x="26" y="51"/>
                    <a:pt x="30" y="50"/>
                  </a:cubicBezTo>
                  <a:cubicBezTo>
                    <a:pt x="29" y="45"/>
                    <a:pt x="29" y="41"/>
                    <a:pt x="29" y="35"/>
                  </a:cubicBezTo>
                  <a:cubicBezTo>
                    <a:pt x="30" y="22"/>
                    <a:pt x="38" y="6"/>
                    <a:pt x="41"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5" name="îś1ïḋé"/>
            <p:cNvSpPr/>
            <p:nvPr userDrawn="1">
              <p:custDataLst>
                <p:tags r:id="rId53"/>
              </p:custDataLst>
            </p:nvPr>
          </p:nvSpPr>
          <p:spPr bwMode="auto">
            <a:xfrm>
              <a:off x="11010394" y="2510771"/>
              <a:ext cx="141785" cy="608493"/>
            </a:xfrm>
            <a:custGeom>
              <a:avLst/>
              <a:gdLst>
                <a:gd name="T0" fmla="*/ 6 w 35"/>
                <a:gd name="T1" fmla="*/ 130 h 149"/>
                <a:gd name="T2" fmla="*/ 6 w 35"/>
                <a:gd name="T3" fmla="*/ 131 h 149"/>
                <a:gd name="T4" fmla="*/ 6 w 35"/>
                <a:gd name="T5" fmla="*/ 143 h 149"/>
                <a:gd name="T6" fmla="*/ 6 w 35"/>
                <a:gd name="T7" fmla="*/ 147 h 149"/>
                <a:gd name="T8" fmla="*/ 6 w 35"/>
                <a:gd name="T9" fmla="*/ 148 h 149"/>
                <a:gd name="T10" fmla="*/ 9 w 35"/>
                <a:gd name="T11" fmla="*/ 149 h 149"/>
                <a:gd name="T12" fmla="*/ 12 w 35"/>
                <a:gd name="T13" fmla="*/ 131 h 149"/>
                <a:gd name="T14" fmla="*/ 6 w 35"/>
                <a:gd name="T15" fmla="*/ 130 h 149"/>
                <a:gd name="T16" fmla="*/ 6 w 35"/>
                <a:gd name="T17" fmla="*/ 127 h 149"/>
                <a:gd name="T18" fmla="*/ 6 w 35"/>
                <a:gd name="T19" fmla="*/ 130 h 149"/>
                <a:gd name="T20" fmla="*/ 12 w 35"/>
                <a:gd name="T21" fmla="*/ 130 h 149"/>
                <a:gd name="T22" fmla="*/ 13 w 35"/>
                <a:gd name="T23" fmla="*/ 128 h 149"/>
                <a:gd name="T24" fmla="*/ 6 w 35"/>
                <a:gd name="T25" fmla="*/ 127 h 149"/>
                <a:gd name="T26" fmla="*/ 6 w 35"/>
                <a:gd name="T27" fmla="*/ 54 h 149"/>
                <a:gd name="T28" fmla="*/ 5 w 35"/>
                <a:gd name="T29" fmla="*/ 91 h 149"/>
                <a:gd name="T30" fmla="*/ 7 w 35"/>
                <a:gd name="T31" fmla="*/ 126 h 149"/>
                <a:gd name="T32" fmla="*/ 13 w 35"/>
                <a:gd name="T33" fmla="*/ 127 h 149"/>
                <a:gd name="T34" fmla="*/ 15 w 35"/>
                <a:gd name="T35" fmla="*/ 119 h 149"/>
                <a:gd name="T36" fmla="*/ 32 w 35"/>
                <a:gd name="T37" fmla="*/ 71 h 149"/>
                <a:gd name="T38" fmla="*/ 34 w 35"/>
                <a:gd name="T39" fmla="*/ 60 h 149"/>
                <a:gd name="T40" fmla="*/ 6 w 35"/>
                <a:gd name="T41" fmla="*/ 54 h 149"/>
                <a:gd name="T42" fmla="*/ 6 w 35"/>
                <a:gd name="T43" fmla="*/ 49 h 149"/>
                <a:gd name="T44" fmla="*/ 6 w 35"/>
                <a:gd name="T45" fmla="*/ 53 h 149"/>
                <a:gd name="T46" fmla="*/ 6 w 35"/>
                <a:gd name="T47" fmla="*/ 53 h 149"/>
                <a:gd name="T48" fmla="*/ 6 w 35"/>
                <a:gd name="T49" fmla="*/ 53 h 149"/>
                <a:gd name="T50" fmla="*/ 6 w 35"/>
                <a:gd name="T51" fmla="*/ 53 h 149"/>
                <a:gd name="T52" fmla="*/ 14 w 35"/>
                <a:gd name="T53" fmla="*/ 54 h 149"/>
                <a:gd name="T54" fmla="*/ 34 w 35"/>
                <a:gd name="T55" fmla="*/ 59 h 149"/>
                <a:gd name="T56" fmla="*/ 34 w 35"/>
                <a:gd name="T57" fmla="*/ 54 h 149"/>
                <a:gd name="T58" fmla="*/ 6 w 35"/>
                <a:gd name="T59" fmla="*/ 49 h 149"/>
                <a:gd name="T60" fmla="*/ 1 w 35"/>
                <a:gd name="T61" fmla="*/ 0 h 149"/>
                <a:gd name="T62" fmla="*/ 0 w 35"/>
                <a:gd name="T63" fmla="*/ 0 h 149"/>
                <a:gd name="T64" fmla="*/ 0 w 35"/>
                <a:gd name="T65" fmla="*/ 0 h 149"/>
                <a:gd name="T66" fmla="*/ 6 w 35"/>
                <a:gd name="T67" fmla="*/ 48 h 149"/>
                <a:gd name="T68" fmla="*/ 16 w 35"/>
                <a:gd name="T69" fmla="*/ 49 h 149"/>
                <a:gd name="T70" fmla="*/ 34 w 35"/>
                <a:gd name="T71" fmla="*/ 53 h 149"/>
                <a:gd name="T72" fmla="*/ 21 w 35"/>
                <a:gd name="T73" fmla="*/ 2 h 149"/>
                <a:gd name="T74" fmla="*/ 21 w 35"/>
                <a:gd name="T75" fmla="*/ 2 h 149"/>
                <a:gd name="T76" fmla="*/ 19 w 35"/>
                <a:gd name="T77" fmla="*/ 2 h 149"/>
                <a:gd name="T78" fmla="*/ 12 w 35"/>
                <a:gd name="T79" fmla="*/ 1 h 149"/>
                <a:gd name="T80" fmla="*/ 12 w 35"/>
                <a:gd name="T81" fmla="*/ 1 h 149"/>
                <a:gd name="T82" fmla="*/ 12 w 35"/>
                <a:gd name="T83" fmla="*/ 1 h 149"/>
                <a:gd name="T84" fmla="*/ 10 w 35"/>
                <a:gd name="T85" fmla="*/ 1 h 149"/>
                <a:gd name="T86" fmla="*/ 4 w 35"/>
                <a:gd name="T87" fmla="*/ 0 h 149"/>
                <a:gd name="T88" fmla="*/ 1 w 35"/>
                <a:gd name="T8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 h="149">
                  <a:moveTo>
                    <a:pt x="6" y="130"/>
                  </a:moveTo>
                  <a:cubicBezTo>
                    <a:pt x="6" y="130"/>
                    <a:pt x="6" y="131"/>
                    <a:pt x="6" y="131"/>
                  </a:cubicBezTo>
                  <a:cubicBezTo>
                    <a:pt x="6" y="135"/>
                    <a:pt x="6" y="139"/>
                    <a:pt x="6" y="143"/>
                  </a:cubicBezTo>
                  <a:cubicBezTo>
                    <a:pt x="6" y="144"/>
                    <a:pt x="6" y="146"/>
                    <a:pt x="6" y="147"/>
                  </a:cubicBezTo>
                  <a:cubicBezTo>
                    <a:pt x="6" y="148"/>
                    <a:pt x="6" y="148"/>
                    <a:pt x="6" y="148"/>
                  </a:cubicBezTo>
                  <a:cubicBezTo>
                    <a:pt x="7" y="149"/>
                    <a:pt x="8" y="149"/>
                    <a:pt x="9" y="149"/>
                  </a:cubicBezTo>
                  <a:cubicBezTo>
                    <a:pt x="10" y="144"/>
                    <a:pt x="11" y="137"/>
                    <a:pt x="12" y="131"/>
                  </a:cubicBezTo>
                  <a:cubicBezTo>
                    <a:pt x="10" y="131"/>
                    <a:pt x="8" y="130"/>
                    <a:pt x="6" y="130"/>
                  </a:cubicBezTo>
                  <a:moveTo>
                    <a:pt x="6" y="127"/>
                  </a:moveTo>
                  <a:cubicBezTo>
                    <a:pt x="6" y="130"/>
                    <a:pt x="6" y="130"/>
                    <a:pt x="6" y="130"/>
                  </a:cubicBezTo>
                  <a:cubicBezTo>
                    <a:pt x="8" y="130"/>
                    <a:pt x="10" y="130"/>
                    <a:pt x="12" y="130"/>
                  </a:cubicBezTo>
                  <a:cubicBezTo>
                    <a:pt x="12" y="129"/>
                    <a:pt x="12" y="129"/>
                    <a:pt x="13" y="128"/>
                  </a:cubicBezTo>
                  <a:cubicBezTo>
                    <a:pt x="10" y="127"/>
                    <a:pt x="8" y="127"/>
                    <a:pt x="6" y="127"/>
                  </a:cubicBezTo>
                  <a:moveTo>
                    <a:pt x="6" y="54"/>
                  </a:moveTo>
                  <a:cubicBezTo>
                    <a:pt x="6" y="66"/>
                    <a:pt x="6" y="79"/>
                    <a:pt x="5" y="91"/>
                  </a:cubicBezTo>
                  <a:cubicBezTo>
                    <a:pt x="5" y="103"/>
                    <a:pt x="7" y="115"/>
                    <a:pt x="7" y="126"/>
                  </a:cubicBezTo>
                  <a:cubicBezTo>
                    <a:pt x="9" y="127"/>
                    <a:pt x="11" y="127"/>
                    <a:pt x="13" y="127"/>
                  </a:cubicBezTo>
                  <a:cubicBezTo>
                    <a:pt x="14" y="124"/>
                    <a:pt x="14" y="121"/>
                    <a:pt x="15" y="119"/>
                  </a:cubicBezTo>
                  <a:cubicBezTo>
                    <a:pt x="18" y="115"/>
                    <a:pt x="24" y="100"/>
                    <a:pt x="32" y="71"/>
                  </a:cubicBezTo>
                  <a:cubicBezTo>
                    <a:pt x="33" y="67"/>
                    <a:pt x="33" y="63"/>
                    <a:pt x="34" y="60"/>
                  </a:cubicBezTo>
                  <a:cubicBezTo>
                    <a:pt x="25" y="57"/>
                    <a:pt x="16" y="55"/>
                    <a:pt x="6" y="54"/>
                  </a:cubicBezTo>
                  <a:moveTo>
                    <a:pt x="6" y="49"/>
                  </a:moveTo>
                  <a:cubicBezTo>
                    <a:pt x="6" y="50"/>
                    <a:pt x="6" y="51"/>
                    <a:pt x="6" y="53"/>
                  </a:cubicBezTo>
                  <a:cubicBezTo>
                    <a:pt x="6" y="53"/>
                    <a:pt x="6" y="53"/>
                    <a:pt x="6" y="53"/>
                  </a:cubicBezTo>
                  <a:cubicBezTo>
                    <a:pt x="6" y="53"/>
                    <a:pt x="6" y="53"/>
                    <a:pt x="6" y="53"/>
                  </a:cubicBezTo>
                  <a:cubicBezTo>
                    <a:pt x="6" y="53"/>
                    <a:pt x="6" y="53"/>
                    <a:pt x="6" y="53"/>
                  </a:cubicBezTo>
                  <a:cubicBezTo>
                    <a:pt x="9" y="53"/>
                    <a:pt x="11" y="54"/>
                    <a:pt x="14" y="54"/>
                  </a:cubicBezTo>
                  <a:cubicBezTo>
                    <a:pt x="20" y="55"/>
                    <a:pt x="27" y="57"/>
                    <a:pt x="34" y="59"/>
                  </a:cubicBezTo>
                  <a:cubicBezTo>
                    <a:pt x="34" y="57"/>
                    <a:pt x="34" y="56"/>
                    <a:pt x="34" y="54"/>
                  </a:cubicBezTo>
                  <a:cubicBezTo>
                    <a:pt x="25" y="52"/>
                    <a:pt x="15" y="50"/>
                    <a:pt x="6" y="49"/>
                  </a:cubicBezTo>
                  <a:moveTo>
                    <a:pt x="1" y="0"/>
                  </a:moveTo>
                  <a:cubicBezTo>
                    <a:pt x="1" y="0"/>
                    <a:pt x="0" y="0"/>
                    <a:pt x="0" y="0"/>
                  </a:cubicBezTo>
                  <a:cubicBezTo>
                    <a:pt x="0" y="0"/>
                    <a:pt x="0" y="0"/>
                    <a:pt x="0" y="0"/>
                  </a:cubicBezTo>
                  <a:cubicBezTo>
                    <a:pt x="2" y="9"/>
                    <a:pt x="6" y="29"/>
                    <a:pt x="6" y="48"/>
                  </a:cubicBezTo>
                  <a:cubicBezTo>
                    <a:pt x="9" y="49"/>
                    <a:pt x="13" y="49"/>
                    <a:pt x="16" y="49"/>
                  </a:cubicBezTo>
                  <a:cubicBezTo>
                    <a:pt x="22" y="50"/>
                    <a:pt x="28" y="52"/>
                    <a:pt x="34" y="53"/>
                  </a:cubicBezTo>
                  <a:cubicBezTo>
                    <a:pt x="35" y="30"/>
                    <a:pt x="27" y="9"/>
                    <a:pt x="21" y="2"/>
                  </a:cubicBezTo>
                  <a:cubicBezTo>
                    <a:pt x="21" y="2"/>
                    <a:pt x="21" y="2"/>
                    <a:pt x="21" y="2"/>
                  </a:cubicBezTo>
                  <a:cubicBezTo>
                    <a:pt x="20" y="2"/>
                    <a:pt x="20" y="2"/>
                    <a:pt x="19" y="2"/>
                  </a:cubicBezTo>
                  <a:cubicBezTo>
                    <a:pt x="17" y="2"/>
                    <a:pt x="14" y="1"/>
                    <a:pt x="12" y="1"/>
                  </a:cubicBezTo>
                  <a:cubicBezTo>
                    <a:pt x="12" y="1"/>
                    <a:pt x="12" y="1"/>
                    <a:pt x="12" y="1"/>
                  </a:cubicBezTo>
                  <a:cubicBezTo>
                    <a:pt x="12" y="1"/>
                    <a:pt x="12" y="1"/>
                    <a:pt x="12" y="1"/>
                  </a:cubicBezTo>
                  <a:cubicBezTo>
                    <a:pt x="11" y="1"/>
                    <a:pt x="11" y="1"/>
                    <a:pt x="10" y="1"/>
                  </a:cubicBezTo>
                  <a:cubicBezTo>
                    <a:pt x="8" y="0"/>
                    <a:pt x="6" y="0"/>
                    <a:pt x="4" y="0"/>
                  </a:cubicBezTo>
                  <a:cubicBezTo>
                    <a:pt x="3" y="0"/>
                    <a:pt x="2" y="0"/>
                    <a:pt x="1"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6" name="îşļîḑê"/>
            <p:cNvSpPr/>
            <p:nvPr userDrawn="1">
              <p:custDataLst>
                <p:tags r:id="rId54"/>
              </p:custDataLst>
            </p:nvPr>
          </p:nvSpPr>
          <p:spPr bwMode="auto">
            <a:xfrm>
              <a:off x="11045841" y="2518648"/>
              <a:ext cx="155570" cy="606523"/>
            </a:xfrm>
            <a:custGeom>
              <a:avLst/>
              <a:gdLst>
                <a:gd name="T0" fmla="*/ 3 w 38"/>
                <a:gd name="T1" fmla="*/ 129 h 148"/>
                <a:gd name="T2" fmla="*/ 0 w 38"/>
                <a:gd name="T3" fmla="*/ 147 h 148"/>
                <a:gd name="T4" fmla="*/ 3 w 38"/>
                <a:gd name="T5" fmla="*/ 148 h 148"/>
                <a:gd name="T6" fmla="*/ 8 w 38"/>
                <a:gd name="T7" fmla="*/ 130 h 148"/>
                <a:gd name="T8" fmla="*/ 3 w 38"/>
                <a:gd name="T9" fmla="*/ 129 h 148"/>
                <a:gd name="T10" fmla="*/ 4 w 38"/>
                <a:gd name="T11" fmla="*/ 126 h 148"/>
                <a:gd name="T12" fmla="*/ 3 w 38"/>
                <a:gd name="T13" fmla="*/ 128 h 148"/>
                <a:gd name="T14" fmla="*/ 9 w 38"/>
                <a:gd name="T15" fmla="*/ 129 h 148"/>
                <a:gd name="T16" fmla="*/ 9 w 38"/>
                <a:gd name="T17" fmla="*/ 127 h 148"/>
                <a:gd name="T18" fmla="*/ 6 w 38"/>
                <a:gd name="T19" fmla="*/ 126 h 148"/>
                <a:gd name="T20" fmla="*/ 4 w 38"/>
                <a:gd name="T21" fmla="*/ 126 h 148"/>
                <a:gd name="T22" fmla="*/ 10 w 38"/>
                <a:gd name="T23" fmla="*/ 126 h 148"/>
                <a:gd name="T24" fmla="*/ 10 w 38"/>
                <a:gd name="T25" fmla="*/ 126 h 148"/>
                <a:gd name="T26" fmla="*/ 10 w 38"/>
                <a:gd name="T27" fmla="*/ 126 h 148"/>
                <a:gd name="T28" fmla="*/ 10 w 38"/>
                <a:gd name="T29" fmla="*/ 126 h 148"/>
                <a:gd name="T30" fmla="*/ 10 w 38"/>
                <a:gd name="T31" fmla="*/ 126 h 148"/>
                <a:gd name="T32" fmla="*/ 25 w 38"/>
                <a:gd name="T33" fmla="*/ 58 h 148"/>
                <a:gd name="T34" fmla="*/ 23 w 38"/>
                <a:gd name="T35" fmla="*/ 69 h 148"/>
                <a:gd name="T36" fmla="*/ 6 w 38"/>
                <a:gd name="T37" fmla="*/ 117 h 148"/>
                <a:gd name="T38" fmla="*/ 4 w 38"/>
                <a:gd name="T39" fmla="*/ 125 h 148"/>
                <a:gd name="T40" fmla="*/ 6 w 38"/>
                <a:gd name="T41" fmla="*/ 126 h 148"/>
                <a:gd name="T42" fmla="*/ 9 w 38"/>
                <a:gd name="T43" fmla="*/ 126 h 148"/>
                <a:gd name="T44" fmla="*/ 9 w 38"/>
                <a:gd name="T45" fmla="*/ 126 h 148"/>
                <a:gd name="T46" fmla="*/ 17 w 38"/>
                <a:gd name="T47" fmla="*/ 112 h 148"/>
                <a:gd name="T48" fmla="*/ 25 w 38"/>
                <a:gd name="T49" fmla="*/ 95 h 148"/>
                <a:gd name="T50" fmla="*/ 31 w 38"/>
                <a:gd name="T51" fmla="*/ 79 h 148"/>
                <a:gd name="T52" fmla="*/ 33 w 38"/>
                <a:gd name="T53" fmla="*/ 71 h 148"/>
                <a:gd name="T54" fmla="*/ 35 w 38"/>
                <a:gd name="T55" fmla="*/ 66 h 148"/>
                <a:gd name="T56" fmla="*/ 36 w 38"/>
                <a:gd name="T57" fmla="*/ 62 h 148"/>
                <a:gd name="T58" fmla="*/ 36 w 38"/>
                <a:gd name="T59" fmla="*/ 62 h 148"/>
                <a:gd name="T60" fmla="*/ 27 w 38"/>
                <a:gd name="T61" fmla="*/ 58 h 148"/>
                <a:gd name="T62" fmla="*/ 25 w 38"/>
                <a:gd name="T63" fmla="*/ 58 h 148"/>
                <a:gd name="T64" fmla="*/ 25 w 38"/>
                <a:gd name="T65" fmla="*/ 52 h 148"/>
                <a:gd name="T66" fmla="*/ 25 w 38"/>
                <a:gd name="T67" fmla="*/ 57 h 148"/>
                <a:gd name="T68" fmla="*/ 30 w 38"/>
                <a:gd name="T69" fmla="*/ 59 h 148"/>
                <a:gd name="T70" fmla="*/ 37 w 38"/>
                <a:gd name="T71" fmla="*/ 61 h 148"/>
                <a:gd name="T72" fmla="*/ 38 w 38"/>
                <a:gd name="T73" fmla="*/ 57 h 148"/>
                <a:gd name="T74" fmla="*/ 29 w 38"/>
                <a:gd name="T75" fmla="*/ 53 h 148"/>
                <a:gd name="T76" fmla="*/ 25 w 38"/>
                <a:gd name="T77" fmla="*/ 52 h 148"/>
                <a:gd name="T78" fmla="*/ 12 w 38"/>
                <a:gd name="T79" fmla="*/ 0 h 148"/>
                <a:gd name="T80" fmla="*/ 12 w 38"/>
                <a:gd name="T81" fmla="*/ 0 h 148"/>
                <a:gd name="T82" fmla="*/ 25 w 38"/>
                <a:gd name="T83" fmla="*/ 51 h 148"/>
                <a:gd name="T84" fmla="*/ 34 w 38"/>
                <a:gd name="T85" fmla="*/ 54 h 148"/>
                <a:gd name="T86" fmla="*/ 38 w 38"/>
                <a:gd name="T87" fmla="*/ 56 h 148"/>
                <a:gd name="T88" fmla="*/ 38 w 38"/>
                <a:gd name="T89" fmla="*/ 52 h 148"/>
                <a:gd name="T90" fmla="*/ 29 w 38"/>
                <a:gd name="T91" fmla="*/ 9 h 148"/>
                <a:gd name="T92" fmla="*/ 13 w 38"/>
                <a:gd name="T93" fmla="*/ 1 h 148"/>
                <a:gd name="T94" fmla="*/ 12 w 38"/>
                <a:gd name="T9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 h="148">
                  <a:moveTo>
                    <a:pt x="3" y="129"/>
                  </a:moveTo>
                  <a:cubicBezTo>
                    <a:pt x="2" y="135"/>
                    <a:pt x="1" y="142"/>
                    <a:pt x="0" y="147"/>
                  </a:cubicBezTo>
                  <a:cubicBezTo>
                    <a:pt x="1" y="147"/>
                    <a:pt x="2" y="147"/>
                    <a:pt x="3" y="148"/>
                  </a:cubicBezTo>
                  <a:cubicBezTo>
                    <a:pt x="4" y="142"/>
                    <a:pt x="4" y="135"/>
                    <a:pt x="8" y="130"/>
                  </a:cubicBezTo>
                  <a:cubicBezTo>
                    <a:pt x="7" y="129"/>
                    <a:pt x="5" y="129"/>
                    <a:pt x="3" y="129"/>
                  </a:cubicBezTo>
                  <a:moveTo>
                    <a:pt x="4" y="126"/>
                  </a:moveTo>
                  <a:cubicBezTo>
                    <a:pt x="3" y="127"/>
                    <a:pt x="3" y="127"/>
                    <a:pt x="3" y="128"/>
                  </a:cubicBezTo>
                  <a:cubicBezTo>
                    <a:pt x="5" y="128"/>
                    <a:pt x="7" y="128"/>
                    <a:pt x="9" y="129"/>
                  </a:cubicBezTo>
                  <a:cubicBezTo>
                    <a:pt x="9" y="128"/>
                    <a:pt x="9" y="128"/>
                    <a:pt x="9" y="127"/>
                  </a:cubicBezTo>
                  <a:cubicBezTo>
                    <a:pt x="8" y="127"/>
                    <a:pt x="7" y="126"/>
                    <a:pt x="6" y="126"/>
                  </a:cubicBezTo>
                  <a:cubicBezTo>
                    <a:pt x="5" y="126"/>
                    <a:pt x="4" y="126"/>
                    <a:pt x="4" y="126"/>
                  </a:cubicBezTo>
                  <a:moveTo>
                    <a:pt x="10" y="126"/>
                  </a:moveTo>
                  <a:cubicBezTo>
                    <a:pt x="10" y="126"/>
                    <a:pt x="10" y="126"/>
                    <a:pt x="10" y="126"/>
                  </a:cubicBezTo>
                  <a:cubicBezTo>
                    <a:pt x="10" y="126"/>
                    <a:pt x="10" y="126"/>
                    <a:pt x="10" y="126"/>
                  </a:cubicBezTo>
                  <a:cubicBezTo>
                    <a:pt x="10" y="126"/>
                    <a:pt x="10" y="126"/>
                    <a:pt x="10" y="126"/>
                  </a:cubicBezTo>
                  <a:cubicBezTo>
                    <a:pt x="10" y="126"/>
                    <a:pt x="10" y="126"/>
                    <a:pt x="10" y="126"/>
                  </a:cubicBezTo>
                  <a:moveTo>
                    <a:pt x="25" y="58"/>
                  </a:moveTo>
                  <a:cubicBezTo>
                    <a:pt x="24" y="61"/>
                    <a:pt x="24" y="65"/>
                    <a:pt x="23" y="69"/>
                  </a:cubicBezTo>
                  <a:cubicBezTo>
                    <a:pt x="15" y="98"/>
                    <a:pt x="9" y="113"/>
                    <a:pt x="6" y="117"/>
                  </a:cubicBezTo>
                  <a:cubicBezTo>
                    <a:pt x="5" y="119"/>
                    <a:pt x="5" y="122"/>
                    <a:pt x="4" y="125"/>
                  </a:cubicBezTo>
                  <a:cubicBezTo>
                    <a:pt x="5" y="125"/>
                    <a:pt x="5" y="125"/>
                    <a:pt x="6" y="126"/>
                  </a:cubicBezTo>
                  <a:cubicBezTo>
                    <a:pt x="7" y="126"/>
                    <a:pt x="8" y="126"/>
                    <a:pt x="9" y="126"/>
                  </a:cubicBezTo>
                  <a:cubicBezTo>
                    <a:pt x="9" y="126"/>
                    <a:pt x="9" y="126"/>
                    <a:pt x="9" y="126"/>
                  </a:cubicBezTo>
                  <a:cubicBezTo>
                    <a:pt x="12" y="122"/>
                    <a:pt x="14" y="117"/>
                    <a:pt x="17" y="112"/>
                  </a:cubicBezTo>
                  <a:cubicBezTo>
                    <a:pt x="19" y="106"/>
                    <a:pt x="23" y="101"/>
                    <a:pt x="25" y="95"/>
                  </a:cubicBezTo>
                  <a:cubicBezTo>
                    <a:pt x="27" y="90"/>
                    <a:pt x="29" y="84"/>
                    <a:pt x="31" y="79"/>
                  </a:cubicBezTo>
                  <a:cubicBezTo>
                    <a:pt x="32" y="76"/>
                    <a:pt x="32" y="73"/>
                    <a:pt x="33" y="71"/>
                  </a:cubicBezTo>
                  <a:cubicBezTo>
                    <a:pt x="34" y="69"/>
                    <a:pt x="34" y="68"/>
                    <a:pt x="35" y="66"/>
                  </a:cubicBezTo>
                  <a:cubicBezTo>
                    <a:pt x="35" y="65"/>
                    <a:pt x="36" y="64"/>
                    <a:pt x="36" y="62"/>
                  </a:cubicBezTo>
                  <a:cubicBezTo>
                    <a:pt x="36" y="62"/>
                    <a:pt x="36" y="62"/>
                    <a:pt x="36" y="62"/>
                  </a:cubicBezTo>
                  <a:cubicBezTo>
                    <a:pt x="33" y="61"/>
                    <a:pt x="30" y="59"/>
                    <a:pt x="27" y="58"/>
                  </a:cubicBezTo>
                  <a:cubicBezTo>
                    <a:pt x="26" y="58"/>
                    <a:pt x="25" y="58"/>
                    <a:pt x="25" y="58"/>
                  </a:cubicBezTo>
                  <a:moveTo>
                    <a:pt x="25" y="52"/>
                  </a:moveTo>
                  <a:cubicBezTo>
                    <a:pt x="25" y="54"/>
                    <a:pt x="25" y="55"/>
                    <a:pt x="25" y="57"/>
                  </a:cubicBezTo>
                  <a:cubicBezTo>
                    <a:pt x="27" y="57"/>
                    <a:pt x="28" y="58"/>
                    <a:pt x="30" y="59"/>
                  </a:cubicBezTo>
                  <a:cubicBezTo>
                    <a:pt x="32" y="60"/>
                    <a:pt x="34" y="60"/>
                    <a:pt x="37" y="61"/>
                  </a:cubicBezTo>
                  <a:cubicBezTo>
                    <a:pt x="37" y="59"/>
                    <a:pt x="37" y="58"/>
                    <a:pt x="38" y="57"/>
                  </a:cubicBezTo>
                  <a:cubicBezTo>
                    <a:pt x="35" y="55"/>
                    <a:pt x="32" y="54"/>
                    <a:pt x="29" y="53"/>
                  </a:cubicBezTo>
                  <a:cubicBezTo>
                    <a:pt x="28" y="53"/>
                    <a:pt x="27" y="53"/>
                    <a:pt x="25" y="52"/>
                  </a:cubicBezTo>
                  <a:moveTo>
                    <a:pt x="12" y="0"/>
                  </a:moveTo>
                  <a:cubicBezTo>
                    <a:pt x="12" y="0"/>
                    <a:pt x="12" y="0"/>
                    <a:pt x="12" y="0"/>
                  </a:cubicBezTo>
                  <a:cubicBezTo>
                    <a:pt x="18" y="7"/>
                    <a:pt x="26" y="28"/>
                    <a:pt x="25" y="51"/>
                  </a:cubicBezTo>
                  <a:cubicBezTo>
                    <a:pt x="28" y="52"/>
                    <a:pt x="31" y="53"/>
                    <a:pt x="34" y="54"/>
                  </a:cubicBezTo>
                  <a:cubicBezTo>
                    <a:pt x="35" y="55"/>
                    <a:pt x="36" y="55"/>
                    <a:pt x="38" y="56"/>
                  </a:cubicBezTo>
                  <a:cubicBezTo>
                    <a:pt x="38" y="55"/>
                    <a:pt x="38" y="53"/>
                    <a:pt x="38" y="52"/>
                  </a:cubicBezTo>
                  <a:cubicBezTo>
                    <a:pt x="38" y="42"/>
                    <a:pt x="37" y="21"/>
                    <a:pt x="29" y="9"/>
                  </a:cubicBezTo>
                  <a:cubicBezTo>
                    <a:pt x="25" y="5"/>
                    <a:pt x="19" y="3"/>
                    <a:pt x="13" y="1"/>
                  </a:cubicBezTo>
                  <a:cubicBezTo>
                    <a:pt x="12" y="1"/>
                    <a:pt x="12" y="1"/>
                    <a:pt x="12"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7" name="ïṥļîďé"/>
            <p:cNvSpPr/>
            <p:nvPr userDrawn="1">
              <p:custDataLst>
                <p:tags r:id="rId55"/>
              </p:custDataLst>
            </p:nvPr>
          </p:nvSpPr>
          <p:spPr bwMode="auto">
            <a:xfrm>
              <a:off x="10764240" y="2707694"/>
              <a:ext cx="498216" cy="92555"/>
            </a:xfrm>
            <a:custGeom>
              <a:avLst/>
              <a:gdLst>
                <a:gd name="T0" fmla="*/ 61 w 122"/>
                <a:gd name="T1" fmla="*/ 0 h 23"/>
                <a:gd name="T2" fmla="*/ 24 w 122"/>
                <a:gd name="T3" fmla="*/ 7 h 23"/>
                <a:gd name="T4" fmla="*/ 22 w 122"/>
                <a:gd name="T5" fmla="*/ 8 h 23"/>
                <a:gd name="T6" fmla="*/ 11 w 122"/>
                <a:gd name="T7" fmla="*/ 13 h 23"/>
                <a:gd name="T8" fmla="*/ 0 w 122"/>
                <a:gd name="T9" fmla="*/ 22 h 23"/>
                <a:gd name="T10" fmla="*/ 0 w 122"/>
                <a:gd name="T11" fmla="*/ 23 h 23"/>
                <a:gd name="T12" fmla="*/ 0 w 122"/>
                <a:gd name="T13" fmla="*/ 23 h 23"/>
                <a:gd name="T14" fmla="*/ 10 w 122"/>
                <a:gd name="T15" fmla="*/ 15 h 23"/>
                <a:gd name="T16" fmla="*/ 22 w 122"/>
                <a:gd name="T17" fmla="*/ 9 h 23"/>
                <a:gd name="T18" fmla="*/ 22 w 122"/>
                <a:gd name="T19" fmla="*/ 9 h 23"/>
                <a:gd name="T20" fmla="*/ 47 w 122"/>
                <a:gd name="T21" fmla="*/ 2 h 23"/>
                <a:gd name="T22" fmla="*/ 59 w 122"/>
                <a:gd name="T23" fmla="*/ 1 h 23"/>
                <a:gd name="T24" fmla="*/ 66 w 122"/>
                <a:gd name="T25" fmla="*/ 1 h 23"/>
                <a:gd name="T26" fmla="*/ 94 w 122"/>
                <a:gd name="T27" fmla="*/ 6 h 23"/>
                <a:gd name="T28" fmla="*/ 98 w 122"/>
                <a:gd name="T29" fmla="*/ 7 h 23"/>
                <a:gd name="T30" fmla="*/ 107 w 122"/>
                <a:gd name="T31" fmla="*/ 11 h 23"/>
                <a:gd name="T32" fmla="*/ 107 w 122"/>
                <a:gd name="T33" fmla="*/ 11 h 23"/>
                <a:gd name="T34" fmla="*/ 111 w 122"/>
                <a:gd name="T35" fmla="*/ 13 h 23"/>
                <a:gd name="T36" fmla="*/ 113 w 122"/>
                <a:gd name="T37" fmla="*/ 14 h 23"/>
                <a:gd name="T38" fmla="*/ 122 w 122"/>
                <a:gd name="T39" fmla="*/ 21 h 23"/>
                <a:gd name="T40" fmla="*/ 122 w 122"/>
                <a:gd name="T41" fmla="*/ 20 h 23"/>
                <a:gd name="T42" fmla="*/ 113 w 122"/>
                <a:gd name="T43" fmla="*/ 13 h 23"/>
                <a:gd name="T44" fmla="*/ 113 w 122"/>
                <a:gd name="T45" fmla="*/ 13 h 23"/>
                <a:gd name="T46" fmla="*/ 107 w 122"/>
                <a:gd name="T47" fmla="*/ 10 h 23"/>
                <a:gd name="T48" fmla="*/ 107 w 122"/>
                <a:gd name="T49" fmla="*/ 10 h 23"/>
                <a:gd name="T50" fmla="*/ 103 w 122"/>
                <a:gd name="T51" fmla="*/ 8 h 23"/>
                <a:gd name="T52" fmla="*/ 94 w 122"/>
                <a:gd name="T53" fmla="*/ 5 h 23"/>
                <a:gd name="T54" fmla="*/ 76 w 122"/>
                <a:gd name="T55" fmla="*/ 1 h 23"/>
                <a:gd name="T56" fmla="*/ 66 w 122"/>
                <a:gd name="T57" fmla="*/ 0 h 23"/>
                <a:gd name="T58" fmla="*/ 61 w 122"/>
                <a:gd name="T5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2" h="23">
                  <a:moveTo>
                    <a:pt x="61" y="0"/>
                  </a:moveTo>
                  <a:cubicBezTo>
                    <a:pt x="48" y="0"/>
                    <a:pt x="36" y="2"/>
                    <a:pt x="24" y="7"/>
                  </a:cubicBezTo>
                  <a:cubicBezTo>
                    <a:pt x="23" y="7"/>
                    <a:pt x="22" y="8"/>
                    <a:pt x="22" y="8"/>
                  </a:cubicBezTo>
                  <a:cubicBezTo>
                    <a:pt x="18" y="9"/>
                    <a:pt x="15" y="11"/>
                    <a:pt x="11" y="13"/>
                  </a:cubicBezTo>
                  <a:cubicBezTo>
                    <a:pt x="7" y="16"/>
                    <a:pt x="4" y="19"/>
                    <a:pt x="0" y="22"/>
                  </a:cubicBezTo>
                  <a:cubicBezTo>
                    <a:pt x="0" y="22"/>
                    <a:pt x="0" y="23"/>
                    <a:pt x="0" y="23"/>
                  </a:cubicBezTo>
                  <a:cubicBezTo>
                    <a:pt x="0" y="23"/>
                    <a:pt x="0" y="23"/>
                    <a:pt x="0" y="23"/>
                  </a:cubicBezTo>
                  <a:cubicBezTo>
                    <a:pt x="4" y="20"/>
                    <a:pt x="7" y="17"/>
                    <a:pt x="10" y="15"/>
                  </a:cubicBezTo>
                  <a:cubicBezTo>
                    <a:pt x="14" y="12"/>
                    <a:pt x="18" y="10"/>
                    <a:pt x="22" y="9"/>
                  </a:cubicBezTo>
                  <a:cubicBezTo>
                    <a:pt x="22" y="9"/>
                    <a:pt x="22" y="9"/>
                    <a:pt x="22" y="9"/>
                  </a:cubicBezTo>
                  <a:cubicBezTo>
                    <a:pt x="30" y="5"/>
                    <a:pt x="38" y="3"/>
                    <a:pt x="47" y="2"/>
                  </a:cubicBezTo>
                  <a:cubicBezTo>
                    <a:pt x="51" y="1"/>
                    <a:pt x="55" y="1"/>
                    <a:pt x="59" y="1"/>
                  </a:cubicBezTo>
                  <a:cubicBezTo>
                    <a:pt x="62" y="1"/>
                    <a:pt x="64" y="1"/>
                    <a:pt x="66" y="1"/>
                  </a:cubicBezTo>
                  <a:cubicBezTo>
                    <a:pt x="75" y="2"/>
                    <a:pt x="85" y="4"/>
                    <a:pt x="94" y="6"/>
                  </a:cubicBezTo>
                  <a:cubicBezTo>
                    <a:pt x="96" y="7"/>
                    <a:pt x="97" y="7"/>
                    <a:pt x="98" y="7"/>
                  </a:cubicBezTo>
                  <a:cubicBezTo>
                    <a:pt x="101" y="8"/>
                    <a:pt x="104" y="9"/>
                    <a:pt x="107" y="11"/>
                  </a:cubicBezTo>
                  <a:cubicBezTo>
                    <a:pt x="107" y="11"/>
                    <a:pt x="107" y="11"/>
                    <a:pt x="107" y="11"/>
                  </a:cubicBezTo>
                  <a:cubicBezTo>
                    <a:pt x="108" y="11"/>
                    <a:pt x="109" y="12"/>
                    <a:pt x="111" y="13"/>
                  </a:cubicBezTo>
                  <a:cubicBezTo>
                    <a:pt x="111" y="13"/>
                    <a:pt x="112" y="14"/>
                    <a:pt x="113" y="14"/>
                  </a:cubicBezTo>
                  <a:cubicBezTo>
                    <a:pt x="116" y="16"/>
                    <a:pt x="119" y="18"/>
                    <a:pt x="122" y="21"/>
                  </a:cubicBezTo>
                  <a:cubicBezTo>
                    <a:pt x="122" y="20"/>
                    <a:pt x="122" y="20"/>
                    <a:pt x="122" y="20"/>
                  </a:cubicBezTo>
                  <a:cubicBezTo>
                    <a:pt x="120" y="17"/>
                    <a:pt x="117" y="15"/>
                    <a:pt x="113" y="13"/>
                  </a:cubicBezTo>
                  <a:cubicBezTo>
                    <a:pt x="113" y="13"/>
                    <a:pt x="113" y="13"/>
                    <a:pt x="113" y="13"/>
                  </a:cubicBezTo>
                  <a:cubicBezTo>
                    <a:pt x="111" y="12"/>
                    <a:pt x="109" y="11"/>
                    <a:pt x="107" y="10"/>
                  </a:cubicBezTo>
                  <a:cubicBezTo>
                    <a:pt x="107" y="10"/>
                    <a:pt x="107" y="10"/>
                    <a:pt x="107" y="10"/>
                  </a:cubicBezTo>
                  <a:cubicBezTo>
                    <a:pt x="105" y="9"/>
                    <a:pt x="104" y="9"/>
                    <a:pt x="103" y="8"/>
                  </a:cubicBezTo>
                  <a:cubicBezTo>
                    <a:pt x="100" y="7"/>
                    <a:pt x="97" y="6"/>
                    <a:pt x="94" y="5"/>
                  </a:cubicBezTo>
                  <a:cubicBezTo>
                    <a:pt x="88" y="4"/>
                    <a:pt x="82" y="2"/>
                    <a:pt x="76" y="1"/>
                  </a:cubicBezTo>
                  <a:cubicBezTo>
                    <a:pt x="73" y="1"/>
                    <a:pt x="69" y="1"/>
                    <a:pt x="66" y="0"/>
                  </a:cubicBezTo>
                  <a:cubicBezTo>
                    <a:pt x="64" y="0"/>
                    <a:pt x="62" y="0"/>
                    <a:pt x="61"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8" name="î$ḷîḓe"/>
            <p:cNvSpPr/>
            <p:nvPr userDrawn="1">
              <p:custDataLst>
                <p:tags r:id="rId56"/>
              </p:custDataLst>
            </p:nvPr>
          </p:nvSpPr>
          <p:spPr bwMode="auto">
            <a:xfrm>
              <a:off x="10768180" y="2727387"/>
              <a:ext cx="494278" cy="94523"/>
            </a:xfrm>
            <a:custGeom>
              <a:avLst/>
              <a:gdLst>
                <a:gd name="T0" fmla="*/ 65 w 121"/>
                <a:gd name="T1" fmla="*/ 0 h 23"/>
                <a:gd name="T2" fmla="*/ 65 w 121"/>
                <a:gd name="T3" fmla="*/ 1 h 23"/>
                <a:gd name="T4" fmla="*/ 93 w 121"/>
                <a:gd name="T5" fmla="*/ 7 h 23"/>
                <a:gd name="T6" fmla="*/ 95 w 121"/>
                <a:gd name="T7" fmla="*/ 7 h 23"/>
                <a:gd name="T8" fmla="*/ 104 w 121"/>
                <a:gd name="T9" fmla="*/ 11 h 23"/>
                <a:gd name="T10" fmla="*/ 104 w 121"/>
                <a:gd name="T11" fmla="*/ 11 h 23"/>
                <a:gd name="T12" fmla="*/ 105 w 121"/>
                <a:gd name="T13" fmla="*/ 11 h 23"/>
                <a:gd name="T14" fmla="*/ 105 w 121"/>
                <a:gd name="T15" fmla="*/ 11 h 23"/>
                <a:gd name="T16" fmla="*/ 108 w 121"/>
                <a:gd name="T17" fmla="*/ 13 h 23"/>
                <a:gd name="T18" fmla="*/ 111 w 121"/>
                <a:gd name="T19" fmla="*/ 15 h 23"/>
                <a:gd name="T20" fmla="*/ 114 w 121"/>
                <a:gd name="T21" fmla="*/ 16 h 23"/>
                <a:gd name="T22" fmla="*/ 120 w 121"/>
                <a:gd name="T23" fmla="*/ 20 h 23"/>
                <a:gd name="T24" fmla="*/ 120 w 121"/>
                <a:gd name="T25" fmla="*/ 20 h 23"/>
                <a:gd name="T26" fmla="*/ 121 w 121"/>
                <a:gd name="T27" fmla="*/ 19 h 23"/>
                <a:gd name="T28" fmla="*/ 115 w 121"/>
                <a:gd name="T29" fmla="*/ 16 h 23"/>
                <a:gd name="T30" fmla="*/ 111 w 121"/>
                <a:gd name="T31" fmla="*/ 14 h 23"/>
                <a:gd name="T32" fmla="*/ 109 w 121"/>
                <a:gd name="T33" fmla="*/ 13 h 23"/>
                <a:gd name="T34" fmla="*/ 105 w 121"/>
                <a:gd name="T35" fmla="*/ 10 h 23"/>
                <a:gd name="T36" fmla="*/ 105 w 121"/>
                <a:gd name="T37" fmla="*/ 10 h 23"/>
                <a:gd name="T38" fmla="*/ 98 w 121"/>
                <a:gd name="T39" fmla="*/ 8 h 23"/>
                <a:gd name="T40" fmla="*/ 93 w 121"/>
                <a:gd name="T41" fmla="*/ 6 h 23"/>
                <a:gd name="T42" fmla="*/ 73 w 121"/>
                <a:gd name="T43" fmla="*/ 1 h 23"/>
                <a:gd name="T44" fmla="*/ 65 w 121"/>
                <a:gd name="T45" fmla="*/ 0 h 23"/>
                <a:gd name="T46" fmla="*/ 58 w 121"/>
                <a:gd name="T47" fmla="*/ 0 h 23"/>
                <a:gd name="T48" fmla="*/ 46 w 121"/>
                <a:gd name="T49" fmla="*/ 1 h 23"/>
                <a:gd name="T50" fmla="*/ 23 w 121"/>
                <a:gd name="T51" fmla="*/ 8 h 23"/>
                <a:gd name="T52" fmla="*/ 22 w 121"/>
                <a:gd name="T53" fmla="*/ 9 h 23"/>
                <a:gd name="T54" fmla="*/ 0 w 121"/>
                <a:gd name="T55" fmla="*/ 23 h 23"/>
                <a:gd name="T56" fmla="*/ 0 w 121"/>
                <a:gd name="T57" fmla="*/ 23 h 23"/>
                <a:gd name="T58" fmla="*/ 0 w 121"/>
                <a:gd name="T59" fmla="*/ 23 h 23"/>
                <a:gd name="T60" fmla="*/ 20 w 121"/>
                <a:gd name="T61" fmla="*/ 10 h 23"/>
                <a:gd name="T62" fmla="*/ 21 w 121"/>
                <a:gd name="T63" fmla="*/ 9 h 23"/>
                <a:gd name="T64" fmla="*/ 21 w 121"/>
                <a:gd name="T65" fmla="*/ 9 h 23"/>
                <a:gd name="T66" fmla="*/ 22 w 121"/>
                <a:gd name="T67" fmla="*/ 9 h 23"/>
                <a:gd name="T68" fmla="*/ 22 w 121"/>
                <a:gd name="T69" fmla="*/ 9 h 23"/>
                <a:gd name="T70" fmla="*/ 22 w 121"/>
                <a:gd name="T71" fmla="*/ 9 h 23"/>
                <a:gd name="T72" fmla="*/ 44 w 121"/>
                <a:gd name="T73" fmla="*/ 2 h 23"/>
                <a:gd name="T74" fmla="*/ 58 w 121"/>
                <a:gd name="T75" fmla="*/ 1 h 23"/>
                <a:gd name="T76" fmla="*/ 64 w 121"/>
                <a:gd name="T77" fmla="*/ 1 h 23"/>
                <a:gd name="T78" fmla="*/ 64 w 121"/>
                <a:gd name="T79" fmla="*/ 0 h 23"/>
                <a:gd name="T80" fmla="*/ 58 w 121"/>
                <a:gd name="T8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23">
                  <a:moveTo>
                    <a:pt x="65" y="0"/>
                  </a:moveTo>
                  <a:cubicBezTo>
                    <a:pt x="65" y="0"/>
                    <a:pt x="65" y="1"/>
                    <a:pt x="65" y="1"/>
                  </a:cubicBezTo>
                  <a:cubicBezTo>
                    <a:pt x="75" y="2"/>
                    <a:pt x="84" y="4"/>
                    <a:pt x="93" y="7"/>
                  </a:cubicBezTo>
                  <a:cubicBezTo>
                    <a:pt x="93" y="7"/>
                    <a:pt x="94" y="7"/>
                    <a:pt x="95" y="7"/>
                  </a:cubicBezTo>
                  <a:cubicBezTo>
                    <a:pt x="98" y="8"/>
                    <a:pt x="101" y="10"/>
                    <a:pt x="104" y="11"/>
                  </a:cubicBezTo>
                  <a:cubicBezTo>
                    <a:pt x="104" y="11"/>
                    <a:pt x="104" y="11"/>
                    <a:pt x="104" y="11"/>
                  </a:cubicBezTo>
                  <a:cubicBezTo>
                    <a:pt x="104" y="11"/>
                    <a:pt x="105" y="11"/>
                    <a:pt x="105" y="11"/>
                  </a:cubicBezTo>
                  <a:cubicBezTo>
                    <a:pt x="105" y="11"/>
                    <a:pt x="105" y="11"/>
                    <a:pt x="105" y="11"/>
                  </a:cubicBezTo>
                  <a:cubicBezTo>
                    <a:pt x="106" y="12"/>
                    <a:pt x="107" y="12"/>
                    <a:pt x="108" y="13"/>
                  </a:cubicBezTo>
                  <a:cubicBezTo>
                    <a:pt x="109" y="13"/>
                    <a:pt x="110" y="14"/>
                    <a:pt x="111" y="15"/>
                  </a:cubicBezTo>
                  <a:cubicBezTo>
                    <a:pt x="112" y="15"/>
                    <a:pt x="113" y="16"/>
                    <a:pt x="114" y="16"/>
                  </a:cubicBezTo>
                  <a:cubicBezTo>
                    <a:pt x="116" y="17"/>
                    <a:pt x="118" y="18"/>
                    <a:pt x="120" y="20"/>
                  </a:cubicBezTo>
                  <a:cubicBezTo>
                    <a:pt x="120" y="20"/>
                    <a:pt x="120" y="20"/>
                    <a:pt x="120" y="20"/>
                  </a:cubicBezTo>
                  <a:cubicBezTo>
                    <a:pt x="121" y="20"/>
                    <a:pt x="121" y="19"/>
                    <a:pt x="121" y="19"/>
                  </a:cubicBezTo>
                  <a:cubicBezTo>
                    <a:pt x="119" y="18"/>
                    <a:pt x="117" y="17"/>
                    <a:pt x="115" y="16"/>
                  </a:cubicBezTo>
                  <a:cubicBezTo>
                    <a:pt x="114" y="15"/>
                    <a:pt x="113" y="15"/>
                    <a:pt x="111" y="14"/>
                  </a:cubicBezTo>
                  <a:cubicBezTo>
                    <a:pt x="111" y="13"/>
                    <a:pt x="110" y="13"/>
                    <a:pt x="109" y="13"/>
                  </a:cubicBezTo>
                  <a:cubicBezTo>
                    <a:pt x="108" y="12"/>
                    <a:pt x="106" y="11"/>
                    <a:pt x="105" y="10"/>
                  </a:cubicBezTo>
                  <a:cubicBezTo>
                    <a:pt x="105" y="10"/>
                    <a:pt x="105" y="10"/>
                    <a:pt x="105" y="10"/>
                  </a:cubicBezTo>
                  <a:cubicBezTo>
                    <a:pt x="102" y="9"/>
                    <a:pt x="100" y="9"/>
                    <a:pt x="98" y="8"/>
                  </a:cubicBezTo>
                  <a:cubicBezTo>
                    <a:pt x="96" y="7"/>
                    <a:pt x="95" y="6"/>
                    <a:pt x="93" y="6"/>
                  </a:cubicBezTo>
                  <a:cubicBezTo>
                    <a:pt x="86" y="4"/>
                    <a:pt x="79" y="2"/>
                    <a:pt x="73" y="1"/>
                  </a:cubicBezTo>
                  <a:cubicBezTo>
                    <a:pt x="70" y="1"/>
                    <a:pt x="68" y="0"/>
                    <a:pt x="65" y="0"/>
                  </a:cubicBezTo>
                  <a:moveTo>
                    <a:pt x="58" y="0"/>
                  </a:moveTo>
                  <a:cubicBezTo>
                    <a:pt x="54" y="0"/>
                    <a:pt x="50" y="0"/>
                    <a:pt x="46" y="1"/>
                  </a:cubicBezTo>
                  <a:cubicBezTo>
                    <a:pt x="38" y="2"/>
                    <a:pt x="30" y="5"/>
                    <a:pt x="23" y="8"/>
                  </a:cubicBezTo>
                  <a:cubicBezTo>
                    <a:pt x="22" y="8"/>
                    <a:pt x="22" y="8"/>
                    <a:pt x="22" y="9"/>
                  </a:cubicBezTo>
                  <a:cubicBezTo>
                    <a:pt x="14" y="12"/>
                    <a:pt x="6" y="16"/>
                    <a:pt x="0" y="23"/>
                  </a:cubicBezTo>
                  <a:cubicBezTo>
                    <a:pt x="0" y="23"/>
                    <a:pt x="0" y="23"/>
                    <a:pt x="0" y="23"/>
                  </a:cubicBezTo>
                  <a:cubicBezTo>
                    <a:pt x="0" y="23"/>
                    <a:pt x="0" y="23"/>
                    <a:pt x="0" y="23"/>
                  </a:cubicBezTo>
                  <a:cubicBezTo>
                    <a:pt x="6" y="17"/>
                    <a:pt x="13" y="14"/>
                    <a:pt x="20" y="10"/>
                  </a:cubicBezTo>
                  <a:cubicBezTo>
                    <a:pt x="20" y="10"/>
                    <a:pt x="21" y="10"/>
                    <a:pt x="21" y="9"/>
                  </a:cubicBezTo>
                  <a:cubicBezTo>
                    <a:pt x="21" y="9"/>
                    <a:pt x="21" y="9"/>
                    <a:pt x="21" y="9"/>
                  </a:cubicBezTo>
                  <a:cubicBezTo>
                    <a:pt x="21" y="9"/>
                    <a:pt x="22" y="9"/>
                    <a:pt x="22" y="9"/>
                  </a:cubicBezTo>
                  <a:cubicBezTo>
                    <a:pt x="22" y="9"/>
                    <a:pt x="22" y="9"/>
                    <a:pt x="22" y="9"/>
                  </a:cubicBezTo>
                  <a:cubicBezTo>
                    <a:pt x="22" y="9"/>
                    <a:pt x="22" y="9"/>
                    <a:pt x="22" y="9"/>
                  </a:cubicBezTo>
                  <a:cubicBezTo>
                    <a:pt x="29" y="6"/>
                    <a:pt x="37" y="3"/>
                    <a:pt x="44" y="2"/>
                  </a:cubicBezTo>
                  <a:cubicBezTo>
                    <a:pt x="49" y="1"/>
                    <a:pt x="54" y="1"/>
                    <a:pt x="58" y="1"/>
                  </a:cubicBezTo>
                  <a:cubicBezTo>
                    <a:pt x="60" y="1"/>
                    <a:pt x="62" y="1"/>
                    <a:pt x="64" y="1"/>
                  </a:cubicBezTo>
                  <a:cubicBezTo>
                    <a:pt x="64" y="1"/>
                    <a:pt x="64" y="0"/>
                    <a:pt x="64" y="0"/>
                  </a:cubicBezTo>
                  <a:cubicBezTo>
                    <a:pt x="62" y="0"/>
                    <a:pt x="60" y="0"/>
                    <a:pt x="58"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9" name="iṩliḓé"/>
            <p:cNvSpPr/>
            <p:nvPr userDrawn="1">
              <p:custDataLst>
                <p:tags r:id="rId57"/>
              </p:custDataLst>
            </p:nvPr>
          </p:nvSpPr>
          <p:spPr bwMode="auto">
            <a:xfrm>
              <a:off x="10919809" y="3042464"/>
              <a:ext cx="200861" cy="23630"/>
            </a:xfrm>
            <a:custGeom>
              <a:avLst/>
              <a:gdLst>
                <a:gd name="T0" fmla="*/ 28 w 49"/>
                <a:gd name="T1" fmla="*/ 0 h 6"/>
                <a:gd name="T2" fmla="*/ 25 w 49"/>
                <a:gd name="T3" fmla="*/ 0 h 6"/>
                <a:gd name="T4" fmla="*/ 13 w 49"/>
                <a:gd name="T5" fmla="*/ 1 h 6"/>
                <a:gd name="T6" fmla="*/ 1 w 49"/>
                <a:gd name="T7" fmla="*/ 5 h 6"/>
                <a:gd name="T8" fmla="*/ 1 w 49"/>
                <a:gd name="T9" fmla="*/ 6 h 6"/>
                <a:gd name="T10" fmla="*/ 1 w 49"/>
                <a:gd name="T11" fmla="*/ 6 h 6"/>
                <a:gd name="T12" fmla="*/ 1 w 49"/>
                <a:gd name="T13" fmla="*/ 6 h 6"/>
                <a:gd name="T14" fmla="*/ 1 w 49"/>
                <a:gd name="T15" fmla="*/ 6 h 6"/>
                <a:gd name="T16" fmla="*/ 1 w 49"/>
                <a:gd name="T17" fmla="*/ 6 h 6"/>
                <a:gd name="T18" fmla="*/ 1 w 49"/>
                <a:gd name="T19" fmla="*/ 6 h 6"/>
                <a:gd name="T20" fmla="*/ 13 w 49"/>
                <a:gd name="T21" fmla="*/ 2 h 6"/>
                <a:gd name="T22" fmla="*/ 13 w 49"/>
                <a:gd name="T23" fmla="*/ 2 h 6"/>
                <a:gd name="T24" fmla="*/ 13 w 49"/>
                <a:gd name="T25" fmla="*/ 1 h 6"/>
                <a:gd name="T26" fmla="*/ 14 w 49"/>
                <a:gd name="T27" fmla="*/ 2 h 6"/>
                <a:gd name="T28" fmla="*/ 14 w 49"/>
                <a:gd name="T29" fmla="*/ 2 h 6"/>
                <a:gd name="T30" fmla="*/ 24 w 49"/>
                <a:gd name="T31" fmla="*/ 0 h 6"/>
                <a:gd name="T32" fmla="*/ 28 w 49"/>
                <a:gd name="T33" fmla="*/ 0 h 6"/>
                <a:gd name="T34" fmla="*/ 28 w 49"/>
                <a:gd name="T35" fmla="*/ 0 h 6"/>
                <a:gd name="T36" fmla="*/ 28 w 49"/>
                <a:gd name="T37" fmla="*/ 0 h 6"/>
                <a:gd name="T38" fmla="*/ 34 w 49"/>
                <a:gd name="T39" fmla="*/ 1 h 6"/>
                <a:gd name="T40" fmla="*/ 39 w 49"/>
                <a:gd name="T41" fmla="*/ 2 h 6"/>
                <a:gd name="T42" fmla="*/ 40 w 49"/>
                <a:gd name="T43" fmla="*/ 1 h 6"/>
                <a:gd name="T44" fmla="*/ 40 w 49"/>
                <a:gd name="T45" fmla="*/ 1 h 6"/>
                <a:gd name="T46" fmla="*/ 40 w 49"/>
                <a:gd name="T47" fmla="*/ 2 h 6"/>
                <a:gd name="T48" fmla="*/ 40 w 49"/>
                <a:gd name="T49" fmla="*/ 2 h 6"/>
                <a:gd name="T50" fmla="*/ 43 w 49"/>
                <a:gd name="T51" fmla="*/ 3 h 6"/>
                <a:gd name="T52" fmla="*/ 48 w 49"/>
                <a:gd name="T53" fmla="*/ 5 h 6"/>
                <a:gd name="T54" fmla="*/ 48 w 49"/>
                <a:gd name="T55" fmla="*/ 5 h 6"/>
                <a:gd name="T56" fmla="*/ 48 w 49"/>
                <a:gd name="T57" fmla="*/ 5 h 6"/>
                <a:gd name="T58" fmla="*/ 48 w 49"/>
                <a:gd name="T59" fmla="*/ 5 h 6"/>
                <a:gd name="T60" fmla="*/ 48 w 49"/>
                <a:gd name="T61" fmla="*/ 4 h 6"/>
                <a:gd name="T62" fmla="*/ 48 w 49"/>
                <a:gd name="T63" fmla="*/ 4 h 6"/>
                <a:gd name="T64" fmla="*/ 48 w 49"/>
                <a:gd name="T65" fmla="*/ 4 h 6"/>
                <a:gd name="T66" fmla="*/ 44 w 49"/>
                <a:gd name="T67" fmla="*/ 2 h 6"/>
                <a:gd name="T68" fmla="*/ 40 w 49"/>
                <a:gd name="T69" fmla="*/ 1 h 6"/>
                <a:gd name="T70" fmla="*/ 40 w 49"/>
                <a:gd name="T71" fmla="*/ 1 h 6"/>
                <a:gd name="T72" fmla="*/ 34 w 49"/>
                <a:gd name="T73" fmla="*/ 0 h 6"/>
                <a:gd name="T74" fmla="*/ 28 w 49"/>
                <a:gd name="T75" fmla="*/ 0 h 6"/>
                <a:gd name="T76" fmla="*/ 28 w 49"/>
                <a:gd name="T7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6">
                  <a:moveTo>
                    <a:pt x="28" y="0"/>
                  </a:moveTo>
                  <a:cubicBezTo>
                    <a:pt x="27" y="0"/>
                    <a:pt x="26" y="0"/>
                    <a:pt x="25" y="0"/>
                  </a:cubicBezTo>
                  <a:cubicBezTo>
                    <a:pt x="21" y="0"/>
                    <a:pt x="17" y="0"/>
                    <a:pt x="13" y="1"/>
                  </a:cubicBezTo>
                  <a:cubicBezTo>
                    <a:pt x="9" y="2"/>
                    <a:pt x="5" y="3"/>
                    <a:pt x="1" y="5"/>
                  </a:cubicBezTo>
                  <a:cubicBezTo>
                    <a:pt x="1" y="6"/>
                    <a:pt x="1" y="6"/>
                    <a:pt x="1" y="6"/>
                  </a:cubicBezTo>
                  <a:cubicBezTo>
                    <a:pt x="1" y="6"/>
                    <a:pt x="1" y="6"/>
                    <a:pt x="1" y="6"/>
                  </a:cubicBezTo>
                  <a:cubicBezTo>
                    <a:pt x="0" y="6"/>
                    <a:pt x="1" y="6"/>
                    <a:pt x="1" y="6"/>
                  </a:cubicBezTo>
                  <a:cubicBezTo>
                    <a:pt x="1" y="6"/>
                    <a:pt x="1" y="6"/>
                    <a:pt x="1" y="6"/>
                  </a:cubicBezTo>
                  <a:cubicBezTo>
                    <a:pt x="1" y="6"/>
                    <a:pt x="1" y="6"/>
                    <a:pt x="1" y="6"/>
                  </a:cubicBezTo>
                  <a:cubicBezTo>
                    <a:pt x="1" y="6"/>
                    <a:pt x="1" y="6"/>
                    <a:pt x="1" y="6"/>
                  </a:cubicBezTo>
                  <a:cubicBezTo>
                    <a:pt x="5" y="4"/>
                    <a:pt x="9" y="3"/>
                    <a:pt x="13" y="2"/>
                  </a:cubicBezTo>
                  <a:cubicBezTo>
                    <a:pt x="13" y="2"/>
                    <a:pt x="13" y="2"/>
                    <a:pt x="13" y="2"/>
                  </a:cubicBezTo>
                  <a:cubicBezTo>
                    <a:pt x="13" y="1"/>
                    <a:pt x="13" y="1"/>
                    <a:pt x="13" y="1"/>
                  </a:cubicBezTo>
                  <a:cubicBezTo>
                    <a:pt x="13" y="1"/>
                    <a:pt x="14" y="1"/>
                    <a:pt x="14" y="2"/>
                  </a:cubicBezTo>
                  <a:cubicBezTo>
                    <a:pt x="14" y="2"/>
                    <a:pt x="14" y="2"/>
                    <a:pt x="14" y="2"/>
                  </a:cubicBezTo>
                  <a:cubicBezTo>
                    <a:pt x="17" y="1"/>
                    <a:pt x="21" y="1"/>
                    <a:pt x="24" y="0"/>
                  </a:cubicBezTo>
                  <a:cubicBezTo>
                    <a:pt x="25" y="0"/>
                    <a:pt x="27" y="0"/>
                    <a:pt x="28" y="0"/>
                  </a:cubicBezTo>
                  <a:cubicBezTo>
                    <a:pt x="28" y="0"/>
                    <a:pt x="28" y="0"/>
                    <a:pt x="28" y="0"/>
                  </a:cubicBezTo>
                  <a:cubicBezTo>
                    <a:pt x="28" y="0"/>
                    <a:pt x="28" y="0"/>
                    <a:pt x="28" y="0"/>
                  </a:cubicBezTo>
                  <a:cubicBezTo>
                    <a:pt x="30" y="0"/>
                    <a:pt x="32" y="1"/>
                    <a:pt x="34" y="1"/>
                  </a:cubicBezTo>
                  <a:cubicBezTo>
                    <a:pt x="36" y="1"/>
                    <a:pt x="38" y="1"/>
                    <a:pt x="39" y="2"/>
                  </a:cubicBezTo>
                  <a:cubicBezTo>
                    <a:pt x="39" y="1"/>
                    <a:pt x="40" y="1"/>
                    <a:pt x="40" y="1"/>
                  </a:cubicBezTo>
                  <a:cubicBezTo>
                    <a:pt x="40" y="1"/>
                    <a:pt x="40" y="1"/>
                    <a:pt x="40" y="1"/>
                  </a:cubicBezTo>
                  <a:cubicBezTo>
                    <a:pt x="40" y="1"/>
                    <a:pt x="40" y="1"/>
                    <a:pt x="40" y="2"/>
                  </a:cubicBezTo>
                  <a:cubicBezTo>
                    <a:pt x="40" y="2"/>
                    <a:pt x="40" y="2"/>
                    <a:pt x="40" y="2"/>
                  </a:cubicBezTo>
                  <a:cubicBezTo>
                    <a:pt x="41" y="2"/>
                    <a:pt x="42" y="2"/>
                    <a:pt x="43" y="3"/>
                  </a:cubicBezTo>
                  <a:cubicBezTo>
                    <a:pt x="45" y="3"/>
                    <a:pt x="46" y="4"/>
                    <a:pt x="48" y="5"/>
                  </a:cubicBezTo>
                  <a:cubicBezTo>
                    <a:pt x="48" y="5"/>
                    <a:pt x="48" y="5"/>
                    <a:pt x="48" y="5"/>
                  </a:cubicBezTo>
                  <a:cubicBezTo>
                    <a:pt x="48" y="5"/>
                    <a:pt x="48" y="5"/>
                    <a:pt x="48" y="5"/>
                  </a:cubicBezTo>
                  <a:cubicBezTo>
                    <a:pt x="48" y="5"/>
                    <a:pt x="48" y="5"/>
                    <a:pt x="48" y="5"/>
                  </a:cubicBezTo>
                  <a:cubicBezTo>
                    <a:pt x="48" y="5"/>
                    <a:pt x="49" y="4"/>
                    <a:pt x="48" y="4"/>
                  </a:cubicBezTo>
                  <a:cubicBezTo>
                    <a:pt x="48" y="4"/>
                    <a:pt x="48" y="4"/>
                    <a:pt x="48" y="4"/>
                  </a:cubicBezTo>
                  <a:cubicBezTo>
                    <a:pt x="48" y="4"/>
                    <a:pt x="48" y="4"/>
                    <a:pt x="48" y="4"/>
                  </a:cubicBezTo>
                  <a:cubicBezTo>
                    <a:pt x="47" y="3"/>
                    <a:pt x="45" y="3"/>
                    <a:pt x="44" y="2"/>
                  </a:cubicBezTo>
                  <a:cubicBezTo>
                    <a:pt x="43" y="2"/>
                    <a:pt x="41" y="1"/>
                    <a:pt x="40" y="1"/>
                  </a:cubicBezTo>
                  <a:cubicBezTo>
                    <a:pt x="40" y="1"/>
                    <a:pt x="40" y="1"/>
                    <a:pt x="40" y="1"/>
                  </a:cubicBezTo>
                  <a:cubicBezTo>
                    <a:pt x="38" y="0"/>
                    <a:pt x="36" y="0"/>
                    <a:pt x="34" y="0"/>
                  </a:cubicBezTo>
                  <a:cubicBezTo>
                    <a:pt x="32" y="0"/>
                    <a:pt x="30" y="0"/>
                    <a:pt x="28" y="0"/>
                  </a:cubicBezTo>
                  <a:cubicBezTo>
                    <a:pt x="28" y="0"/>
                    <a:pt x="28" y="0"/>
                    <a:pt x="28"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0" name="iṩḻíḋê"/>
            <p:cNvSpPr/>
            <p:nvPr userDrawn="1">
              <p:custDataLst>
                <p:tags r:id="rId58"/>
              </p:custDataLst>
            </p:nvPr>
          </p:nvSpPr>
          <p:spPr bwMode="auto">
            <a:xfrm>
              <a:off x="10911933" y="3026709"/>
              <a:ext cx="216616" cy="31508"/>
            </a:xfrm>
            <a:custGeom>
              <a:avLst/>
              <a:gdLst>
                <a:gd name="T0" fmla="*/ 26 w 53"/>
                <a:gd name="T1" fmla="*/ 0 h 8"/>
                <a:gd name="T2" fmla="*/ 25 w 53"/>
                <a:gd name="T3" fmla="*/ 0 h 8"/>
                <a:gd name="T4" fmla="*/ 15 w 53"/>
                <a:gd name="T5" fmla="*/ 2 h 8"/>
                <a:gd name="T6" fmla="*/ 15 w 53"/>
                <a:gd name="T7" fmla="*/ 2 h 8"/>
                <a:gd name="T8" fmla="*/ 14 w 53"/>
                <a:gd name="T9" fmla="*/ 2 h 8"/>
                <a:gd name="T10" fmla="*/ 14 w 53"/>
                <a:gd name="T11" fmla="*/ 2 h 8"/>
                <a:gd name="T12" fmla="*/ 14 w 53"/>
                <a:gd name="T13" fmla="*/ 2 h 8"/>
                <a:gd name="T14" fmla="*/ 1 w 53"/>
                <a:gd name="T15" fmla="*/ 7 h 8"/>
                <a:gd name="T16" fmla="*/ 1 w 53"/>
                <a:gd name="T17" fmla="*/ 7 h 8"/>
                <a:gd name="T18" fmla="*/ 1 w 53"/>
                <a:gd name="T19" fmla="*/ 7 h 8"/>
                <a:gd name="T20" fmla="*/ 1 w 53"/>
                <a:gd name="T21" fmla="*/ 8 h 8"/>
                <a:gd name="T22" fmla="*/ 1 w 53"/>
                <a:gd name="T23" fmla="*/ 8 h 8"/>
                <a:gd name="T24" fmla="*/ 1 w 53"/>
                <a:gd name="T25" fmla="*/ 8 h 8"/>
                <a:gd name="T26" fmla="*/ 1 w 53"/>
                <a:gd name="T27" fmla="*/ 8 h 8"/>
                <a:gd name="T28" fmla="*/ 14 w 53"/>
                <a:gd name="T29" fmla="*/ 2 h 8"/>
                <a:gd name="T30" fmla="*/ 26 w 53"/>
                <a:gd name="T31" fmla="*/ 1 h 8"/>
                <a:gd name="T32" fmla="*/ 26 w 53"/>
                <a:gd name="T33" fmla="*/ 1 h 8"/>
                <a:gd name="T34" fmla="*/ 30 w 53"/>
                <a:gd name="T35" fmla="*/ 1 h 8"/>
                <a:gd name="T36" fmla="*/ 37 w 53"/>
                <a:gd name="T37" fmla="*/ 2 h 8"/>
                <a:gd name="T38" fmla="*/ 39 w 53"/>
                <a:gd name="T39" fmla="*/ 2 h 8"/>
                <a:gd name="T40" fmla="*/ 42 w 53"/>
                <a:gd name="T41" fmla="*/ 3 h 8"/>
                <a:gd name="T42" fmla="*/ 42 w 53"/>
                <a:gd name="T43" fmla="*/ 3 h 8"/>
                <a:gd name="T44" fmla="*/ 46 w 53"/>
                <a:gd name="T45" fmla="*/ 4 h 8"/>
                <a:gd name="T46" fmla="*/ 47 w 53"/>
                <a:gd name="T47" fmla="*/ 4 h 8"/>
                <a:gd name="T48" fmla="*/ 52 w 53"/>
                <a:gd name="T49" fmla="*/ 6 h 8"/>
                <a:gd name="T50" fmla="*/ 52 w 53"/>
                <a:gd name="T51" fmla="*/ 6 h 8"/>
                <a:gd name="T52" fmla="*/ 52 w 53"/>
                <a:gd name="T53" fmla="*/ 6 h 8"/>
                <a:gd name="T54" fmla="*/ 53 w 53"/>
                <a:gd name="T55" fmla="*/ 5 h 8"/>
                <a:gd name="T56" fmla="*/ 52 w 53"/>
                <a:gd name="T57" fmla="*/ 5 h 8"/>
                <a:gd name="T58" fmla="*/ 47 w 53"/>
                <a:gd name="T59" fmla="*/ 4 h 8"/>
                <a:gd name="T60" fmla="*/ 46 w 53"/>
                <a:gd name="T61" fmla="*/ 3 h 8"/>
                <a:gd name="T62" fmla="*/ 43 w 53"/>
                <a:gd name="T63" fmla="*/ 2 h 8"/>
                <a:gd name="T64" fmla="*/ 43 w 53"/>
                <a:gd name="T65" fmla="*/ 2 h 8"/>
                <a:gd name="T66" fmla="*/ 43 w 53"/>
                <a:gd name="T67" fmla="*/ 2 h 8"/>
                <a:gd name="T68" fmla="*/ 42 w 53"/>
                <a:gd name="T69" fmla="*/ 3 h 8"/>
                <a:gd name="T70" fmla="*/ 42 w 53"/>
                <a:gd name="T71" fmla="*/ 2 h 8"/>
                <a:gd name="T72" fmla="*/ 39 w 53"/>
                <a:gd name="T73" fmla="*/ 2 h 8"/>
                <a:gd name="T74" fmla="*/ 37 w 53"/>
                <a:gd name="T75" fmla="*/ 1 h 8"/>
                <a:gd name="T76" fmla="*/ 31 w 53"/>
                <a:gd name="T77" fmla="*/ 0 h 8"/>
                <a:gd name="T78" fmla="*/ 31 w 53"/>
                <a:gd name="T79" fmla="*/ 1 h 8"/>
                <a:gd name="T80" fmla="*/ 30 w 53"/>
                <a:gd name="T81" fmla="*/ 1 h 8"/>
                <a:gd name="T82" fmla="*/ 30 w 53"/>
                <a:gd name="T83" fmla="*/ 1 h 8"/>
                <a:gd name="T84" fmla="*/ 30 w 53"/>
                <a:gd name="T85" fmla="*/ 0 h 8"/>
                <a:gd name="T86" fmla="*/ 26 w 53"/>
                <a:gd name="T8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 h="8">
                  <a:moveTo>
                    <a:pt x="26" y="0"/>
                  </a:moveTo>
                  <a:cubicBezTo>
                    <a:pt x="26" y="0"/>
                    <a:pt x="26" y="0"/>
                    <a:pt x="25" y="0"/>
                  </a:cubicBezTo>
                  <a:cubicBezTo>
                    <a:pt x="21" y="0"/>
                    <a:pt x="18" y="1"/>
                    <a:pt x="15" y="2"/>
                  </a:cubicBezTo>
                  <a:cubicBezTo>
                    <a:pt x="15" y="2"/>
                    <a:pt x="15" y="2"/>
                    <a:pt x="15" y="2"/>
                  </a:cubicBezTo>
                  <a:cubicBezTo>
                    <a:pt x="15" y="2"/>
                    <a:pt x="14" y="2"/>
                    <a:pt x="14" y="2"/>
                  </a:cubicBezTo>
                  <a:cubicBezTo>
                    <a:pt x="14" y="2"/>
                    <a:pt x="14" y="2"/>
                    <a:pt x="14" y="2"/>
                  </a:cubicBezTo>
                  <a:cubicBezTo>
                    <a:pt x="14" y="2"/>
                    <a:pt x="14" y="2"/>
                    <a:pt x="14" y="2"/>
                  </a:cubicBezTo>
                  <a:cubicBezTo>
                    <a:pt x="9" y="3"/>
                    <a:pt x="5" y="5"/>
                    <a:pt x="1" y="7"/>
                  </a:cubicBezTo>
                  <a:cubicBezTo>
                    <a:pt x="1" y="7"/>
                    <a:pt x="1" y="7"/>
                    <a:pt x="1" y="7"/>
                  </a:cubicBezTo>
                  <a:cubicBezTo>
                    <a:pt x="1" y="7"/>
                    <a:pt x="1" y="7"/>
                    <a:pt x="1" y="7"/>
                  </a:cubicBezTo>
                  <a:cubicBezTo>
                    <a:pt x="0" y="7"/>
                    <a:pt x="0" y="8"/>
                    <a:pt x="1" y="8"/>
                  </a:cubicBezTo>
                  <a:cubicBezTo>
                    <a:pt x="1" y="8"/>
                    <a:pt x="1" y="8"/>
                    <a:pt x="1" y="8"/>
                  </a:cubicBezTo>
                  <a:cubicBezTo>
                    <a:pt x="1" y="8"/>
                    <a:pt x="1" y="8"/>
                    <a:pt x="1" y="8"/>
                  </a:cubicBezTo>
                  <a:cubicBezTo>
                    <a:pt x="1" y="8"/>
                    <a:pt x="1" y="8"/>
                    <a:pt x="1" y="8"/>
                  </a:cubicBezTo>
                  <a:cubicBezTo>
                    <a:pt x="5" y="5"/>
                    <a:pt x="10" y="3"/>
                    <a:pt x="14" y="2"/>
                  </a:cubicBezTo>
                  <a:cubicBezTo>
                    <a:pt x="18" y="1"/>
                    <a:pt x="22" y="1"/>
                    <a:pt x="26" y="1"/>
                  </a:cubicBezTo>
                  <a:cubicBezTo>
                    <a:pt x="26" y="1"/>
                    <a:pt x="26" y="1"/>
                    <a:pt x="26" y="1"/>
                  </a:cubicBezTo>
                  <a:cubicBezTo>
                    <a:pt x="28" y="1"/>
                    <a:pt x="29" y="1"/>
                    <a:pt x="30" y="1"/>
                  </a:cubicBezTo>
                  <a:cubicBezTo>
                    <a:pt x="32" y="1"/>
                    <a:pt x="34" y="1"/>
                    <a:pt x="37" y="2"/>
                  </a:cubicBezTo>
                  <a:cubicBezTo>
                    <a:pt x="37" y="2"/>
                    <a:pt x="38" y="2"/>
                    <a:pt x="39" y="2"/>
                  </a:cubicBezTo>
                  <a:cubicBezTo>
                    <a:pt x="40" y="2"/>
                    <a:pt x="41" y="3"/>
                    <a:pt x="42" y="3"/>
                  </a:cubicBezTo>
                  <a:cubicBezTo>
                    <a:pt x="42" y="3"/>
                    <a:pt x="42" y="3"/>
                    <a:pt x="42" y="3"/>
                  </a:cubicBezTo>
                  <a:cubicBezTo>
                    <a:pt x="44" y="3"/>
                    <a:pt x="45" y="4"/>
                    <a:pt x="46" y="4"/>
                  </a:cubicBezTo>
                  <a:cubicBezTo>
                    <a:pt x="46" y="4"/>
                    <a:pt x="47" y="4"/>
                    <a:pt x="47" y="4"/>
                  </a:cubicBezTo>
                  <a:cubicBezTo>
                    <a:pt x="49" y="5"/>
                    <a:pt x="50" y="5"/>
                    <a:pt x="52" y="6"/>
                  </a:cubicBezTo>
                  <a:cubicBezTo>
                    <a:pt x="52" y="6"/>
                    <a:pt x="52" y="6"/>
                    <a:pt x="52" y="6"/>
                  </a:cubicBezTo>
                  <a:cubicBezTo>
                    <a:pt x="52" y="6"/>
                    <a:pt x="52" y="6"/>
                    <a:pt x="52" y="6"/>
                  </a:cubicBezTo>
                  <a:cubicBezTo>
                    <a:pt x="52" y="6"/>
                    <a:pt x="53" y="5"/>
                    <a:pt x="53" y="5"/>
                  </a:cubicBezTo>
                  <a:cubicBezTo>
                    <a:pt x="52" y="5"/>
                    <a:pt x="52" y="5"/>
                    <a:pt x="52" y="5"/>
                  </a:cubicBezTo>
                  <a:cubicBezTo>
                    <a:pt x="51" y="4"/>
                    <a:pt x="49" y="4"/>
                    <a:pt x="47" y="4"/>
                  </a:cubicBezTo>
                  <a:cubicBezTo>
                    <a:pt x="47" y="3"/>
                    <a:pt x="46" y="3"/>
                    <a:pt x="46" y="3"/>
                  </a:cubicBezTo>
                  <a:cubicBezTo>
                    <a:pt x="45" y="3"/>
                    <a:pt x="44" y="3"/>
                    <a:pt x="43" y="2"/>
                  </a:cubicBezTo>
                  <a:cubicBezTo>
                    <a:pt x="43" y="2"/>
                    <a:pt x="43" y="2"/>
                    <a:pt x="43" y="2"/>
                  </a:cubicBezTo>
                  <a:cubicBezTo>
                    <a:pt x="43" y="2"/>
                    <a:pt x="43" y="2"/>
                    <a:pt x="43" y="2"/>
                  </a:cubicBezTo>
                  <a:cubicBezTo>
                    <a:pt x="43" y="3"/>
                    <a:pt x="42" y="3"/>
                    <a:pt x="42" y="3"/>
                  </a:cubicBezTo>
                  <a:cubicBezTo>
                    <a:pt x="42" y="3"/>
                    <a:pt x="42" y="2"/>
                    <a:pt x="42" y="2"/>
                  </a:cubicBezTo>
                  <a:cubicBezTo>
                    <a:pt x="41" y="2"/>
                    <a:pt x="40" y="2"/>
                    <a:pt x="39" y="2"/>
                  </a:cubicBezTo>
                  <a:cubicBezTo>
                    <a:pt x="38" y="1"/>
                    <a:pt x="38" y="1"/>
                    <a:pt x="37" y="1"/>
                  </a:cubicBezTo>
                  <a:cubicBezTo>
                    <a:pt x="35" y="1"/>
                    <a:pt x="33" y="1"/>
                    <a:pt x="31" y="0"/>
                  </a:cubicBezTo>
                  <a:cubicBezTo>
                    <a:pt x="31" y="1"/>
                    <a:pt x="31" y="1"/>
                    <a:pt x="31" y="1"/>
                  </a:cubicBezTo>
                  <a:cubicBezTo>
                    <a:pt x="31" y="1"/>
                    <a:pt x="30" y="1"/>
                    <a:pt x="30" y="1"/>
                  </a:cubicBezTo>
                  <a:cubicBezTo>
                    <a:pt x="30" y="1"/>
                    <a:pt x="30" y="1"/>
                    <a:pt x="30" y="1"/>
                  </a:cubicBezTo>
                  <a:cubicBezTo>
                    <a:pt x="30" y="1"/>
                    <a:pt x="30" y="1"/>
                    <a:pt x="30" y="0"/>
                  </a:cubicBezTo>
                  <a:cubicBezTo>
                    <a:pt x="29" y="0"/>
                    <a:pt x="28" y="0"/>
                    <a:pt x="26"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1" name="iSḻiḍè"/>
            <p:cNvSpPr/>
            <p:nvPr userDrawn="1">
              <p:custDataLst>
                <p:tags r:id="rId59"/>
              </p:custDataLst>
            </p:nvPr>
          </p:nvSpPr>
          <p:spPr bwMode="auto">
            <a:xfrm>
              <a:off x="10951318" y="3129110"/>
              <a:ext cx="9847" cy="84677"/>
            </a:xfrm>
            <a:custGeom>
              <a:avLst/>
              <a:gdLst>
                <a:gd name="T0" fmla="*/ 0 w 2"/>
                <a:gd name="T1" fmla="*/ 0 h 21"/>
                <a:gd name="T2" fmla="*/ 0 w 2"/>
                <a:gd name="T3" fmla="*/ 0 h 21"/>
                <a:gd name="T4" fmla="*/ 0 w 2"/>
                <a:gd name="T5" fmla="*/ 0 h 21"/>
                <a:gd name="T6" fmla="*/ 0 w 2"/>
                <a:gd name="T7" fmla="*/ 0 h 21"/>
                <a:gd name="T8" fmla="*/ 2 w 2"/>
                <a:gd name="T9" fmla="*/ 21 h 21"/>
                <a:gd name="T10" fmla="*/ 2 w 2"/>
                <a:gd name="T11" fmla="*/ 21 h 21"/>
                <a:gd name="T12" fmla="*/ 0 w 2"/>
                <a:gd name="T13" fmla="*/ 1 h 21"/>
                <a:gd name="T14" fmla="*/ 0 w 2"/>
                <a:gd name="T15" fmla="*/ 0 h 21"/>
                <a:gd name="T16" fmla="*/ 0 w 2"/>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1">
                  <a:moveTo>
                    <a:pt x="0" y="0"/>
                  </a:moveTo>
                  <a:cubicBezTo>
                    <a:pt x="0" y="0"/>
                    <a:pt x="0" y="0"/>
                    <a:pt x="0" y="0"/>
                  </a:cubicBezTo>
                  <a:cubicBezTo>
                    <a:pt x="0" y="0"/>
                    <a:pt x="0" y="0"/>
                    <a:pt x="0" y="0"/>
                  </a:cubicBezTo>
                  <a:cubicBezTo>
                    <a:pt x="0" y="0"/>
                    <a:pt x="0" y="0"/>
                    <a:pt x="0" y="0"/>
                  </a:cubicBezTo>
                  <a:cubicBezTo>
                    <a:pt x="0" y="7"/>
                    <a:pt x="1" y="14"/>
                    <a:pt x="2" y="21"/>
                  </a:cubicBezTo>
                  <a:cubicBezTo>
                    <a:pt x="2" y="21"/>
                    <a:pt x="2" y="21"/>
                    <a:pt x="2" y="21"/>
                  </a:cubicBezTo>
                  <a:cubicBezTo>
                    <a:pt x="2" y="14"/>
                    <a:pt x="1" y="8"/>
                    <a:pt x="0" y="1"/>
                  </a:cubicBezTo>
                  <a:cubicBezTo>
                    <a:pt x="0" y="0"/>
                    <a:pt x="0" y="0"/>
                    <a:pt x="0" y="0"/>
                  </a:cubicBezTo>
                  <a:cubicBezTo>
                    <a:pt x="0" y="0"/>
                    <a:pt x="0" y="0"/>
                    <a:pt x="0"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2" name="íṧḷiḑê"/>
            <p:cNvSpPr/>
            <p:nvPr userDrawn="1">
              <p:custDataLst>
                <p:tags r:id="rId60"/>
              </p:custDataLst>
            </p:nvPr>
          </p:nvSpPr>
          <p:spPr bwMode="auto">
            <a:xfrm>
              <a:off x="10984794" y="3152741"/>
              <a:ext cx="7876" cy="61047"/>
            </a:xfrm>
            <a:custGeom>
              <a:avLst/>
              <a:gdLst>
                <a:gd name="T0" fmla="*/ 0 w 2"/>
                <a:gd name="T1" fmla="*/ 0 h 15"/>
                <a:gd name="T2" fmla="*/ 1 w 2"/>
                <a:gd name="T3" fmla="*/ 15 h 15"/>
                <a:gd name="T4" fmla="*/ 2 w 2"/>
                <a:gd name="T5" fmla="*/ 15 h 15"/>
                <a:gd name="T6" fmla="*/ 1 w 2"/>
                <a:gd name="T7" fmla="*/ 0 h 15"/>
                <a:gd name="T8" fmla="*/ 0 w 2"/>
                <a:gd name="T9" fmla="*/ 0 h 15"/>
              </a:gdLst>
              <a:ahLst/>
              <a:cxnLst>
                <a:cxn ang="0">
                  <a:pos x="T0" y="T1"/>
                </a:cxn>
                <a:cxn ang="0">
                  <a:pos x="T2" y="T3"/>
                </a:cxn>
                <a:cxn ang="0">
                  <a:pos x="T4" y="T5"/>
                </a:cxn>
                <a:cxn ang="0">
                  <a:pos x="T6" y="T7"/>
                </a:cxn>
                <a:cxn ang="0">
                  <a:pos x="T8" y="T9"/>
                </a:cxn>
              </a:cxnLst>
              <a:rect l="0" t="0" r="r" b="b"/>
              <a:pathLst>
                <a:path w="2" h="15">
                  <a:moveTo>
                    <a:pt x="0" y="0"/>
                  </a:moveTo>
                  <a:cubicBezTo>
                    <a:pt x="0" y="5"/>
                    <a:pt x="1" y="10"/>
                    <a:pt x="1" y="15"/>
                  </a:cubicBezTo>
                  <a:cubicBezTo>
                    <a:pt x="2" y="15"/>
                    <a:pt x="2" y="15"/>
                    <a:pt x="2" y="15"/>
                  </a:cubicBezTo>
                  <a:cubicBezTo>
                    <a:pt x="2" y="10"/>
                    <a:pt x="1" y="5"/>
                    <a:pt x="1" y="0"/>
                  </a:cubicBezTo>
                  <a:cubicBezTo>
                    <a:pt x="1" y="0"/>
                    <a:pt x="0" y="0"/>
                    <a:pt x="0"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3" name="ïŝḷiďê"/>
            <p:cNvSpPr/>
            <p:nvPr userDrawn="1">
              <p:custDataLst>
                <p:tags r:id="rId61"/>
              </p:custDataLst>
            </p:nvPr>
          </p:nvSpPr>
          <p:spPr bwMode="auto">
            <a:xfrm>
              <a:off x="11022210" y="3152741"/>
              <a:ext cx="7876" cy="61047"/>
            </a:xfrm>
            <a:custGeom>
              <a:avLst/>
              <a:gdLst>
                <a:gd name="T0" fmla="*/ 2 w 2"/>
                <a:gd name="T1" fmla="*/ 0 h 15"/>
                <a:gd name="T2" fmla="*/ 1 w 2"/>
                <a:gd name="T3" fmla="*/ 0 h 15"/>
                <a:gd name="T4" fmla="*/ 0 w 2"/>
                <a:gd name="T5" fmla="*/ 15 h 15"/>
                <a:gd name="T6" fmla="*/ 0 w 2"/>
                <a:gd name="T7" fmla="*/ 15 h 15"/>
                <a:gd name="T8" fmla="*/ 1 w 2"/>
                <a:gd name="T9" fmla="*/ 15 h 15"/>
                <a:gd name="T10" fmla="*/ 1 w 2"/>
                <a:gd name="T11" fmla="*/ 15 h 15"/>
                <a:gd name="T12" fmla="*/ 2 w 2"/>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 h="15">
                  <a:moveTo>
                    <a:pt x="2" y="0"/>
                  </a:moveTo>
                  <a:cubicBezTo>
                    <a:pt x="2" y="0"/>
                    <a:pt x="1" y="0"/>
                    <a:pt x="1" y="0"/>
                  </a:cubicBezTo>
                  <a:cubicBezTo>
                    <a:pt x="1" y="5"/>
                    <a:pt x="1" y="10"/>
                    <a:pt x="0" y="15"/>
                  </a:cubicBezTo>
                  <a:cubicBezTo>
                    <a:pt x="0" y="15"/>
                    <a:pt x="0" y="15"/>
                    <a:pt x="0" y="15"/>
                  </a:cubicBezTo>
                  <a:cubicBezTo>
                    <a:pt x="1" y="15"/>
                    <a:pt x="1" y="15"/>
                    <a:pt x="1" y="15"/>
                  </a:cubicBezTo>
                  <a:cubicBezTo>
                    <a:pt x="1" y="15"/>
                    <a:pt x="1" y="15"/>
                    <a:pt x="1" y="15"/>
                  </a:cubicBezTo>
                  <a:cubicBezTo>
                    <a:pt x="1" y="10"/>
                    <a:pt x="2" y="5"/>
                    <a:pt x="2"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4" name="ïsļiḑê"/>
            <p:cNvSpPr/>
            <p:nvPr userDrawn="1">
              <p:custDataLst>
                <p:tags r:id="rId62"/>
              </p:custDataLst>
            </p:nvPr>
          </p:nvSpPr>
          <p:spPr bwMode="auto">
            <a:xfrm>
              <a:off x="11063564" y="3129110"/>
              <a:ext cx="11816" cy="84677"/>
            </a:xfrm>
            <a:custGeom>
              <a:avLst/>
              <a:gdLst>
                <a:gd name="T0" fmla="*/ 3 w 3"/>
                <a:gd name="T1" fmla="*/ 0 h 21"/>
                <a:gd name="T2" fmla="*/ 3 w 3"/>
                <a:gd name="T3" fmla="*/ 0 h 21"/>
                <a:gd name="T4" fmla="*/ 3 w 3"/>
                <a:gd name="T5" fmla="*/ 1 h 21"/>
                <a:gd name="T6" fmla="*/ 2 w 3"/>
                <a:gd name="T7" fmla="*/ 2 h 21"/>
                <a:gd name="T8" fmla="*/ 1 w 3"/>
                <a:gd name="T9" fmla="*/ 12 h 21"/>
                <a:gd name="T10" fmla="*/ 0 w 3"/>
                <a:gd name="T11" fmla="*/ 21 h 21"/>
                <a:gd name="T12" fmla="*/ 0 w 3"/>
                <a:gd name="T13" fmla="*/ 21 h 21"/>
                <a:gd name="T14" fmla="*/ 2 w 3"/>
                <a:gd name="T15" fmla="*/ 11 h 21"/>
                <a:gd name="T16" fmla="*/ 3 w 3"/>
                <a:gd name="T17" fmla="*/ 0 h 21"/>
                <a:gd name="T18" fmla="*/ 3 w 3"/>
                <a:gd name="T19" fmla="*/ 0 h 21"/>
                <a:gd name="T20" fmla="*/ 3 w 3"/>
                <a:gd name="T21" fmla="*/ 0 h 21"/>
                <a:gd name="T22" fmla="*/ 3 w 3"/>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1">
                  <a:moveTo>
                    <a:pt x="3" y="0"/>
                  </a:moveTo>
                  <a:cubicBezTo>
                    <a:pt x="3" y="0"/>
                    <a:pt x="3" y="0"/>
                    <a:pt x="3" y="0"/>
                  </a:cubicBezTo>
                  <a:cubicBezTo>
                    <a:pt x="3" y="1"/>
                    <a:pt x="3" y="1"/>
                    <a:pt x="3" y="1"/>
                  </a:cubicBezTo>
                  <a:cubicBezTo>
                    <a:pt x="3" y="1"/>
                    <a:pt x="3" y="1"/>
                    <a:pt x="2" y="2"/>
                  </a:cubicBezTo>
                  <a:cubicBezTo>
                    <a:pt x="2" y="5"/>
                    <a:pt x="2" y="9"/>
                    <a:pt x="1" y="12"/>
                  </a:cubicBezTo>
                  <a:cubicBezTo>
                    <a:pt x="1" y="15"/>
                    <a:pt x="0" y="18"/>
                    <a:pt x="0" y="21"/>
                  </a:cubicBezTo>
                  <a:cubicBezTo>
                    <a:pt x="0" y="21"/>
                    <a:pt x="0" y="21"/>
                    <a:pt x="0" y="21"/>
                  </a:cubicBezTo>
                  <a:cubicBezTo>
                    <a:pt x="1" y="17"/>
                    <a:pt x="1" y="14"/>
                    <a:pt x="2" y="11"/>
                  </a:cubicBezTo>
                  <a:cubicBezTo>
                    <a:pt x="3" y="7"/>
                    <a:pt x="3" y="4"/>
                    <a:pt x="3" y="0"/>
                  </a:cubicBezTo>
                  <a:cubicBezTo>
                    <a:pt x="3" y="0"/>
                    <a:pt x="3" y="0"/>
                    <a:pt x="3" y="0"/>
                  </a:cubicBezTo>
                  <a:cubicBezTo>
                    <a:pt x="3" y="0"/>
                    <a:pt x="3" y="0"/>
                    <a:pt x="3" y="0"/>
                  </a:cubicBezTo>
                  <a:cubicBezTo>
                    <a:pt x="3" y="0"/>
                    <a:pt x="3" y="0"/>
                    <a:pt x="3"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5" name="íṩliḍe"/>
            <p:cNvSpPr/>
            <p:nvPr userDrawn="1">
              <p:custDataLst>
                <p:tags r:id="rId63"/>
              </p:custDataLst>
            </p:nvPr>
          </p:nvSpPr>
          <p:spPr bwMode="auto">
            <a:xfrm>
              <a:off x="10854826" y="2764802"/>
              <a:ext cx="118154" cy="269785"/>
            </a:xfrm>
            <a:custGeom>
              <a:avLst/>
              <a:gdLst>
                <a:gd name="T0" fmla="*/ 1 w 29"/>
                <a:gd name="T1" fmla="*/ 0 h 66"/>
                <a:gd name="T2" fmla="*/ 0 w 29"/>
                <a:gd name="T3" fmla="*/ 0 h 66"/>
                <a:gd name="T4" fmla="*/ 0 w 29"/>
                <a:gd name="T5" fmla="*/ 0 h 66"/>
                <a:gd name="T6" fmla="*/ 2 w 29"/>
                <a:gd name="T7" fmla="*/ 7 h 66"/>
                <a:gd name="T8" fmla="*/ 5 w 29"/>
                <a:gd name="T9" fmla="*/ 14 h 66"/>
                <a:gd name="T10" fmla="*/ 12 w 29"/>
                <a:gd name="T11" fmla="*/ 32 h 66"/>
                <a:gd name="T12" fmla="*/ 21 w 29"/>
                <a:gd name="T13" fmla="*/ 48 h 66"/>
                <a:gd name="T14" fmla="*/ 25 w 29"/>
                <a:gd name="T15" fmla="*/ 57 h 66"/>
                <a:gd name="T16" fmla="*/ 28 w 29"/>
                <a:gd name="T17" fmla="*/ 66 h 66"/>
                <a:gd name="T18" fmla="*/ 28 w 29"/>
                <a:gd name="T19" fmla="*/ 66 h 66"/>
                <a:gd name="T20" fmla="*/ 28 w 29"/>
                <a:gd name="T21" fmla="*/ 66 h 66"/>
                <a:gd name="T22" fmla="*/ 29 w 29"/>
                <a:gd name="T23" fmla="*/ 66 h 66"/>
                <a:gd name="T24" fmla="*/ 29 w 29"/>
                <a:gd name="T25" fmla="*/ 66 h 66"/>
                <a:gd name="T26" fmla="*/ 26 w 29"/>
                <a:gd name="T27" fmla="*/ 57 h 66"/>
                <a:gd name="T28" fmla="*/ 22 w 29"/>
                <a:gd name="T29" fmla="*/ 48 h 66"/>
                <a:gd name="T30" fmla="*/ 15 w 29"/>
                <a:gd name="T31" fmla="*/ 36 h 66"/>
                <a:gd name="T32" fmla="*/ 13 w 29"/>
                <a:gd name="T33" fmla="*/ 32 h 66"/>
                <a:gd name="T34" fmla="*/ 10 w 29"/>
                <a:gd name="T35" fmla="*/ 25 h 66"/>
                <a:gd name="T36" fmla="*/ 6 w 29"/>
                <a:gd name="T37" fmla="*/ 15 h 66"/>
                <a:gd name="T38" fmla="*/ 3 w 29"/>
                <a:gd name="T39" fmla="*/ 6 h 66"/>
                <a:gd name="T40" fmla="*/ 1 w 29"/>
                <a:gd name="T41" fmla="*/ 0 h 66"/>
                <a:gd name="T42" fmla="*/ 1 w 29"/>
                <a:gd name="T43" fmla="*/ 0 h 66"/>
                <a:gd name="T44" fmla="*/ 1 w 29"/>
                <a:gd name="T4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66">
                  <a:moveTo>
                    <a:pt x="1" y="0"/>
                  </a:moveTo>
                  <a:cubicBezTo>
                    <a:pt x="1" y="0"/>
                    <a:pt x="0" y="0"/>
                    <a:pt x="0" y="0"/>
                  </a:cubicBezTo>
                  <a:cubicBezTo>
                    <a:pt x="0" y="0"/>
                    <a:pt x="0" y="0"/>
                    <a:pt x="0" y="0"/>
                  </a:cubicBezTo>
                  <a:cubicBezTo>
                    <a:pt x="1" y="3"/>
                    <a:pt x="1" y="5"/>
                    <a:pt x="2" y="7"/>
                  </a:cubicBezTo>
                  <a:cubicBezTo>
                    <a:pt x="2" y="9"/>
                    <a:pt x="4" y="12"/>
                    <a:pt x="5" y="14"/>
                  </a:cubicBezTo>
                  <a:cubicBezTo>
                    <a:pt x="7" y="20"/>
                    <a:pt x="9" y="26"/>
                    <a:pt x="12" y="32"/>
                  </a:cubicBezTo>
                  <a:cubicBezTo>
                    <a:pt x="15" y="37"/>
                    <a:pt x="19" y="42"/>
                    <a:pt x="21" y="48"/>
                  </a:cubicBezTo>
                  <a:cubicBezTo>
                    <a:pt x="23" y="51"/>
                    <a:pt x="24" y="54"/>
                    <a:pt x="25" y="57"/>
                  </a:cubicBezTo>
                  <a:cubicBezTo>
                    <a:pt x="26" y="60"/>
                    <a:pt x="27" y="63"/>
                    <a:pt x="28" y="66"/>
                  </a:cubicBezTo>
                  <a:cubicBezTo>
                    <a:pt x="28" y="66"/>
                    <a:pt x="28" y="66"/>
                    <a:pt x="28" y="66"/>
                  </a:cubicBezTo>
                  <a:cubicBezTo>
                    <a:pt x="28" y="66"/>
                    <a:pt x="28" y="66"/>
                    <a:pt x="28" y="66"/>
                  </a:cubicBezTo>
                  <a:cubicBezTo>
                    <a:pt x="28" y="66"/>
                    <a:pt x="29" y="66"/>
                    <a:pt x="29" y="66"/>
                  </a:cubicBezTo>
                  <a:cubicBezTo>
                    <a:pt x="29" y="66"/>
                    <a:pt x="29" y="66"/>
                    <a:pt x="29" y="66"/>
                  </a:cubicBezTo>
                  <a:cubicBezTo>
                    <a:pt x="27" y="63"/>
                    <a:pt x="27" y="60"/>
                    <a:pt x="26" y="57"/>
                  </a:cubicBezTo>
                  <a:cubicBezTo>
                    <a:pt x="25" y="54"/>
                    <a:pt x="24" y="51"/>
                    <a:pt x="22" y="48"/>
                  </a:cubicBezTo>
                  <a:cubicBezTo>
                    <a:pt x="20" y="44"/>
                    <a:pt x="18" y="40"/>
                    <a:pt x="15" y="36"/>
                  </a:cubicBezTo>
                  <a:cubicBezTo>
                    <a:pt x="15" y="34"/>
                    <a:pt x="14" y="33"/>
                    <a:pt x="13" y="32"/>
                  </a:cubicBezTo>
                  <a:cubicBezTo>
                    <a:pt x="12" y="30"/>
                    <a:pt x="11" y="28"/>
                    <a:pt x="10" y="25"/>
                  </a:cubicBezTo>
                  <a:cubicBezTo>
                    <a:pt x="9" y="22"/>
                    <a:pt x="7" y="18"/>
                    <a:pt x="6" y="15"/>
                  </a:cubicBezTo>
                  <a:cubicBezTo>
                    <a:pt x="5" y="12"/>
                    <a:pt x="3" y="9"/>
                    <a:pt x="3" y="6"/>
                  </a:cubicBezTo>
                  <a:cubicBezTo>
                    <a:pt x="2" y="4"/>
                    <a:pt x="2" y="2"/>
                    <a:pt x="1" y="0"/>
                  </a:cubicBezTo>
                  <a:cubicBezTo>
                    <a:pt x="1" y="0"/>
                    <a:pt x="1" y="0"/>
                    <a:pt x="1" y="0"/>
                  </a:cubicBezTo>
                  <a:cubicBezTo>
                    <a:pt x="1" y="0"/>
                    <a:pt x="1" y="0"/>
                    <a:pt x="1"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6" name="iṥľïḍê"/>
            <p:cNvSpPr/>
            <p:nvPr userDrawn="1">
              <p:custDataLst>
                <p:tags r:id="rId64"/>
              </p:custDataLst>
            </p:nvPr>
          </p:nvSpPr>
          <p:spPr bwMode="auto">
            <a:xfrm>
              <a:off x="11026148" y="2727387"/>
              <a:ext cx="11816" cy="303262"/>
            </a:xfrm>
            <a:custGeom>
              <a:avLst/>
              <a:gdLst>
                <a:gd name="T0" fmla="*/ 2 w 3"/>
                <a:gd name="T1" fmla="*/ 0 h 74"/>
                <a:gd name="T2" fmla="*/ 2 w 3"/>
                <a:gd name="T3" fmla="*/ 0 h 74"/>
                <a:gd name="T4" fmla="*/ 1 w 3"/>
                <a:gd name="T5" fmla="*/ 0 h 74"/>
                <a:gd name="T6" fmla="*/ 1 w 3"/>
                <a:gd name="T7" fmla="*/ 0 h 74"/>
                <a:gd name="T8" fmla="*/ 1 w 3"/>
                <a:gd name="T9" fmla="*/ 1 h 74"/>
                <a:gd name="T10" fmla="*/ 1 w 3"/>
                <a:gd name="T11" fmla="*/ 38 h 74"/>
                <a:gd name="T12" fmla="*/ 2 w 3"/>
                <a:gd name="T13" fmla="*/ 73 h 74"/>
                <a:gd name="T14" fmla="*/ 2 w 3"/>
                <a:gd name="T15" fmla="*/ 74 h 74"/>
                <a:gd name="T16" fmla="*/ 2 w 3"/>
                <a:gd name="T17" fmla="*/ 74 h 74"/>
                <a:gd name="T18" fmla="*/ 3 w 3"/>
                <a:gd name="T19" fmla="*/ 74 h 74"/>
                <a:gd name="T20" fmla="*/ 3 w 3"/>
                <a:gd name="T21" fmla="*/ 73 h 74"/>
                <a:gd name="T22" fmla="*/ 1 w 3"/>
                <a:gd name="T23" fmla="*/ 38 h 74"/>
                <a:gd name="T24" fmla="*/ 2 w 3"/>
                <a:gd name="T25" fmla="*/ 1 h 74"/>
                <a:gd name="T26" fmla="*/ 2 w 3"/>
                <a:gd name="T27" fmla="*/ 0 h 74"/>
                <a:gd name="T28" fmla="*/ 2 w 3"/>
                <a:gd name="T29" fmla="*/ 0 h 74"/>
                <a:gd name="T30" fmla="*/ 2 w 3"/>
                <a:gd name="T3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74">
                  <a:moveTo>
                    <a:pt x="2" y="0"/>
                  </a:moveTo>
                  <a:cubicBezTo>
                    <a:pt x="2" y="0"/>
                    <a:pt x="2" y="0"/>
                    <a:pt x="2" y="0"/>
                  </a:cubicBezTo>
                  <a:cubicBezTo>
                    <a:pt x="2" y="0"/>
                    <a:pt x="1" y="0"/>
                    <a:pt x="1" y="0"/>
                  </a:cubicBezTo>
                  <a:cubicBezTo>
                    <a:pt x="1" y="0"/>
                    <a:pt x="1" y="0"/>
                    <a:pt x="1" y="0"/>
                  </a:cubicBezTo>
                  <a:cubicBezTo>
                    <a:pt x="1" y="0"/>
                    <a:pt x="1" y="1"/>
                    <a:pt x="1" y="1"/>
                  </a:cubicBezTo>
                  <a:cubicBezTo>
                    <a:pt x="1" y="13"/>
                    <a:pt x="1" y="26"/>
                    <a:pt x="1" y="38"/>
                  </a:cubicBezTo>
                  <a:cubicBezTo>
                    <a:pt x="0" y="50"/>
                    <a:pt x="2" y="62"/>
                    <a:pt x="2" y="73"/>
                  </a:cubicBezTo>
                  <a:cubicBezTo>
                    <a:pt x="2" y="74"/>
                    <a:pt x="2" y="74"/>
                    <a:pt x="2" y="74"/>
                  </a:cubicBezTo>
                  <a:cubicBezTo>
                    <a:pt x="2" y="74"/>
                    <a:pt x="2" y="74"/>
                    <a:pt x="2" y="74"/>
                  </a:cubicBezTo>
                  <a:cubicBezTo>
                    <a:pt x="2" y="74"/>
                    <a:pt x="3" y="74"/>
                    <a:pt x="3" y="74"/>
                  </a:cubicBezTo>
                  <a:cubicBezTo>
                    <a:pt x="3" y="74"/>
                    <a:pt x="3" y="74"/>
                    <a:pt x="3" y="73"/>
                  </a:cubicBezTo>
                  <a:cubicBezTo>
                    <a:pt x="3" y="62"/>
                    <a:pt x="1" y="50"/>
                    <a:pt x="1" y="38"/>
                  </a:cubicBezTo>
                  <a:cubicBezTo>
                    <a:pt x="2" y="26"/>
                    <a:pt x="2" y="13"/>
                    <a:pt x="2" y="1"/>
                  </a:cubicBezTo>
                  <a:cubicBezTo>
                    <a:pt x="2" y="1"/>
                    <a:pt x="2" y="0"/>
                    <a:pt x="2" y="0"/>
                  </a:cubicBezTo>
                  <a:cubicBezTo>
                    <a:pt x="2" y="0"/>
                    <a:pt x="2" y="0"/>
                    <a:pt x="2" y="0"/>
                  </a:cubicBezTo>
                  <a:cubicBezTo>
                    <a:pt x="2" y="0"/>
                    <a:pt x="2" y="0"/>
                    <a:pt x="2"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7" name="îṩḻíḋê"/>
            <p:cNvSpPr/>
            <p:nvPr userDrawn="1">
              <p:custDataLst>
                <p:tags r:id="rId65"/>
              </p:custDataLst>
            </p:nvPr>
          </p:nvSpPr>
          <p:spPr bwMode="auto">
            <a:xfrm>
              <a:off x="11083256" y="2772678"/>
              <a:ext cx="114216" cy="265847"/>
            </a:xfrm>
            <a:custGeom>
              <a:avLst/>
              <a:gdLst>
                <a:gd name="T0" fmla="*/ 27 w 28"/>
                <a:gd name="T1" fmla="*/ 0 h 65"/>
                <a:gd name="T2" fmla="*/ 27 w 28"/>
                <a:gd name="T3" fmla="*/ 0 h 65"/>
                <a:gd name="T4" fmla="*/ 27 w 28"/>
                <a:gd name="T5" fmla="*/ 0 h 65"/>
                <a:gd name="T6" fmla="*/ 26 w 28"/>
                <a:gd name="T7" fmla="*/ 4 h 65"/>
                <a:gd name="T8" fmla="*/ 24 w 28"/>
                <a:gd name="T9" fmla="*/ 9 h 65"/>
                <a:gd name="T10" fmla="*/ 22 w 28"/>
                <a:gd name="T11" fmla="*/ 17 h 65"/>
                <a:gd name="T12" fmla="*/ 16 w 28"/>
                <a:gd name="T13" fmla="*/ 33 h 65"/>
                <a:gd name="T14" fmla="*/ 8 w 28"/>
                <a:gd name="T15" fmla="*/ 50 h 65"/>
                <a:gd name="T16" fmla="*/ 0 w 28"/>
                <a:gd name="T17" fmla="*/ 64 h 65"/>
                <a:gd name="T18" fmla="*/ 0 w 28"/>
                <a:gd name="T19" fmla="*/ 64 h 65"/>
                <a:gd name="T20" fmla="*/ 0 w 28"/>
                <a:gd name="T21" fmla="*/ 65 h 65"/>
                <a:gd name="T22" fmla="*/ 1 w 28"/>
                <a:gd name="T23" fmla="*/ 64 h 65"/>
                <a:gd name="T24" fmla="*/ 1 w 28"/>
                <a:gd name="T25" fmla="*/ 64 h 65"/>
                <a:gd name="T26" fmla="*/ 1 w 28"/>
                <a:gd name="T27" fmla="*/ 64 h 65"/>
                <a:gd name="T28" fmla="*/ 1 w 28"/>
                <a:gd name="T29" fmla="*/ 64 h 65"/>
                <a:gd name="T30" fmla="*/ 9 w 28"/>
                <a:gd name="T31" fmla="*/ 50 h 65"/>
                <a:gd name="T32" fmla="*/ 17 w 28"/>
                <a:gd name="T33" fmla="*/ 34 h 65"/>
                <a:gd name="T34" fmla="*/ 23 w 28"/>
                <a:gd name="T35" fmla="*/ 17 h 65"/>
                <a:gd name="T36" fmla="*/ 25 w 28"/>
                <a:gd name="T37" fmla="*/ 8 h 65"/>
                <a:gd name="T38" fmla="*/ 28 w 28"/>
                <a:gd name="T39" fmla="*/ 0 h 65"/>
                <a:gd name="T40" fmla="*/ 28 w 28"/>
                <a:gd name="T41" fmla="*/ 0 h 65"/>
                <a:gd name="T42" fmla="*/ 27 w 28"/>
                <a:gd name="T4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65">
                  <a:moveTo>
                    <a:pt x="27" y="0"/>
                  </a:moveTo>
                  <a:cubicBezTo>
                    <a:pt x="27" y="0"/>
                    <a:pt x="27" y="0"/>
                    <a:pt x="27" y="0"/>
                  </a:cubicBezTo>
                  <a:cubicBezTo>
                    <a:pt x="27" y="0"/>
                    <a:pt x="27" y="0"/>
                    <a:pt x="27" y="0"/>
                  </a:cubicBezTo>
                  <a:cubicBezTo>
                    <a:pt x="27" y="2"/>
                    <a:pt x="26" y="3"/>
                    <a:pt x="26" y="4"/>
                  </a:cubicBezTo>
                  <a:cubicBezTo>
                    <a:pt x="25" y="6"/>
                    <a:pt x="25" y="7"/>
                    <a:pt x="24" y="9"/>
                  </a:cubicBezTo>
                  <a:cubicBezTo>
                    <a:pt x="23" y="11"/>
                    <a:pt x="23" y="14"/>
                    <a:pt x="22" y="17"/>
                  </a:cubicBezTo>
                  <a:cubicBezTo>
                    <a:pt x="20" y="22"/>
                    <a:pt x="18" y="28"/>
                    <a:pt x="16" y="33"/>
                  </a:cubicBezTo>
                  <a:cubicBezTo>
                    <a:pt x="14" y="39"/>
                    <a:pt x="10" y="44"/>
                    <a:pt x="8" y="50"/>
                  </a:cubicBezTo>
                  <a:cubicBezTo>
                    <a:pt x="5" y="55"/>
                    <a:pt x="3" y="60"/>
                    <a:pt x="0" y="64"/>
                  </a:cubicBezTo>
                  <a:cubicBezTo>
                    <a:pt x="0" y="64"/>
                    <a:pt x="0" y="64"/>
                    <a:pt x="0" y="64"/>
                  </a:cubicBezTo>
                  <a:cubicBezTo>
                    <a:pt x="0" y="64"/>
                    <a:pt x="0" y="65"/>
                    <a:pt x="0" y="65"/>
                  </a:cubicBezTo>
                  <a:cubicBezTo>
                    <a:pt x="0" y="65"/>
                    <a:pt x="1" y="65"/>
                    <a:pt x="1" y="64"/>
                  </a:cubicBezTo>
                  <a:cubicBezTo>
                    <a:pt x="1" y="64"/>
                    <a:pt x="1" y="64"/>
                    <a:pt x="1" y="64"/>
                  </a:cubicBezTo>
                  <a:cubicBezTo>
                    <a:pt x="1" y="64"/>
                    <a:pt x="1" y="64"/>
                    <a:pt x="1" y="64"/>
                  </a:cubicBezTo>
                  <a:cubicBezTo>
                    <a:pt x="1" y="64"/>
                    <a:pt x="1" y="64"/>
                    <a:pt x="1" y="64"/>
                  </a:cubicBezTo>
                  <a:cubicBezTo>
                    <a:pt x="4" y="59"/>
                    <a:pt x="6" y="54"/>
                    <a:pt x="9" y="50"/>
                  </a:cubicBezTo>
                  <a:cubicBezTo>
                    <a:pt x="11" y="44"/>
                    <a:pt x="14" y="39"/>
                    <a:pt x="17" y="34"/>
                  </a:cubicBezTo>
                  <a:cubicBezTo>
                    <a:pt x="19" y="28"/>
                    <a:pt x="21" y="22"/>
                    <a:pt x="23" y="17"/>
                  </a:cubicBezTo>
                  <a:cubicBezTo>
                    <a:pt x="24" y="14"/>
                    <a:pt x="25" y="11"/>
                    <a:pt x="25" y="8"/>
                  </a:cubicBezTo>
                  <a:cubicBezTo>
                    <a:pt x="26" y="5"/>
                    <a:pt x="27" y="3"/>
                    <a:pt x="28" y="0"/>
                  </a:cubicBezTo>
                  <a:cubicBezTo>
                    <a:pt x="28" y="0"/>
                    <a:pt x="28" y="0"/>
                    <a:pt x="28" y="0"/>
                  </a:cubicBezTo>
                  <a:cubicBezTo>
                    <a:pt x="28" y="0"/>
                    <a:pt x="27" y="0"/>
                    <a:pt x="27"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8" name="ísḻíḋe"/>
            <p:cNvSpPr/>
            <p:nvPr userDrawn="1">
              <p:custDataLst>
                <p:tags r:id="rId66"/>
              </p:custDataLst>
            </p:nvPr>
          </p:nvSpPr>
          <p:spPr bwMode="auto">
            <a:xfrm>
              <a:off x="10972980" y="3046403"/>
              <a:ext cx="11816" cy="68925"/>
            </a:xfrm>
            <a:custGeom>
              <a:avLst/>
              <a:gdLst>
                <a:gd name="T0" fmla="*/ 0 w 3"/>
                <a:gd name="T1" fmla="*/ 0 h 17"/>
                <a:gd name="T2" fmla="*/ 0 w 3"/>
                <a:gd name="T3" fmla="*/ 1 h 17"/>
                <a:gd name="T4" fmla="*/ 0 w 3"/>
                <a:gd name="T5" fmla="*/ 1 h 17"/>
                <a:gd name="T6" fmla="*/ 1 w 3"/>
                <a:gd name="T7" fmla="*/ 5 h 17"/>
                <a:gd name="T8" fmla="*/ 2 w 3"/>
                <a:gd name="T9" fmla="*/ 10 h 17"/>
                <a:gd name="T10" fmla="*/ 2 w 3"/>
                <a:gd name="T11" fmla="*/ 17 h 17"/>
                <a:gd name="T12" fmla="*/ 3 w 3"/>
                <a:gd name="T13" fmla="*/ 17 h 17"/>
                <a:gd name="T14" fmla="*/ 3 w 3"/>
                <a:gd name="T15" fmla="*/ 11 h 17"/>
                <a:gd name="T16" fmla="*/ 2 w 3"/>
                <a:gd name="T17" fmla="*/ 6 h 17"/>
                <a:gd name="T18" fmla="*/ 1 w 3"/>
                <a:gd name="T19" fmla="*/ 1 h 17"/>
                <a:gd name="T20" fmla="*/ 1 w 3"/>
                <a:gd name="T21" fmla="*/ 1 h 17"/>
                <a:gd name="T22" fmla="*/ 0 w 3"/>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7">
                  <a:moveTo>
                    <a:pt x="0" y="0"/>
                  </a:moveTo>
                  <a:cubicBezTo>
                    <a:pt x="0" y="0"/>
                    <a:pt x="0" y="0"/>
                    <a:pt x="0" y="1"/>
                  </a:cubicBezTo>
                  <a:cubicBezTo>
                    <a:pt x="0" y="1"/>
                    <a:pt x="0" y="1"/>
                    <a:pt x="0" y="1"/>
                  </a:cubicBezTo>
                  <a:cubicBezTo>
                    <a:pt x="0" y="2"/>
                    <a:pt x="0" y="3"/>
                    <a:pt x="1" y="5"/>
                  </a:cubicBezTo>
                  <a:cubicBezTo>
                    <a:pt x="1" y="6"/>
                    <a:pt x="1" y="8"/>
                    <a:pt x="2" y="10"/>
                  </a:cubicBezTo>
                  <a:cubicBezTo>
                    <a:pt x="2" y="12"/>
                    <a:pt x="2" y="15"/>
                    <a:pt x="2" y="17"/>
                  </a:cubicBezTo>
                  <a:cubicBezTo>
                    <a:pt x="2" y="17"/>
                    <a:pt x="3" y="17"/>
                    <a:pt x="3" y="17"/>
                  </a:cubicBezTo>
                  <a:cubicBezTo>
                    <a:pt x="3" y="15"/>
                    <a:pt x="3" y="13"/>
                    <a:pt x="3" y="11"/>
                  </a:cubicBezTo>
                  <a:cubicBezTo>
                    <a:pt x="2" y="9"/>
                    <a:pt x="2" y="7"/>
                    <a:pt x="2" y="6"/>
                  </a:cubicBezTo>
                  <a:cubicBezTo>
                    <a:pt x="1" y="4"/>
                    <a:pt x="1" y="2"/>
                    <a:pt x="1" y="1"/>
                  </a:cubicBezTo>
                  <a:cubicBezTo>
                    <a:pt x="1" y="1"/>
                    <a:pt x="1" y="1"/>
                    <a:pt x="1" y="1"/>
                  </a:cubicBezTo>
                  <a:cubicBezTo>
                    <a:pt x="1" y="0"/>
                    <a:pt x="0" y="0"/>
                    <a:pt x="0"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9" name="ï$ľiḑe"/>
            <p:cNvSpPr/>
            <p:nvPr userDrawn="1">
              <p:custDataLst>
                <p:tags r:id="rId67"/>
              </p:custDataLst>
            </p:nvPr>
          </p:nvSpPr>
          <p:spPr bwMode="auto">
            <a:xfrm flipH="1">
              <a:off x="11034025" y="3042464"/>
              <a:ext cx="0" cy="72862"/>
            </a:xfrm>
            <a:custGeom>
              <a:avLst/>
              <a:gdLst>
                <a:gd name="T0" fmla="*/ 0 h 18"/>
                <a:gd name="T1" fmla="*/ 0 h 18"/>
                <a:gd name="T2" fmla="*/ 1 h 18"/>
                <a:gd name="T3" fmla="*/ 12 h 18"/>
                <a:gd name="T4" fmla="*/ 16 h 18"/>
                <a:gd name="T5" fmla="*/ 18 h 18"/>
                <a:gd name="T6" fmla="*/ 18 h 18"/>
                <a:gd name="T7" fmla="*/ 17 h 18"/>
                <a:gd name="T8" fmla="*/ 13 h 18"/>
                <a:gd name="T9" fmla="*/ 1 h 18"/>
                <a:gd name="T10" fmla="*/ 0 h 18"/>
                <a:gd name="T11" fmla="*/ 0 h 18"/>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Lst>
              <a:rect l="0" t="0" r="r" b="b"/>
              <a:pathLst>
                <a:path h="18">
                  <a:moveTo>
                    <a:pt x="0" y="0"/>
                  </a:moveTo>
                  <a:cubicBezTo>
                    <a:pt x="0" y="0"/>
                    <a:pt x="0" y="0"/>
                    <a:pt x="0" y="0"/>
                  </a:cubicBezTo>
                  <a:cubicBezTo>
                    <a:pt x="0" y="0"/>
                    <a:pt x="0" y="0"/>
                    <a:pt x="0" y="1"/>
                  </a:cubicBezTo>
                  <a:cubicBezTo>
                    <a:pt x="0" y="4"/>
                    <a:pt x="0" y="8"/>
                    <a:pt x="0" y="12"/>
                  </a:cubicBezTo>
                  <a:cubicBezTo>
                    <a:pt x="0" y="13"/>
                    <a:pt x="0" y="15"/>
                    <a:pt x="0" y="16"/>
                  </a:cubicBezTo>
                  <a:cubicBezTo>
                    <a:pt x="0" y="16"/>
                    <a:pt x="0" y="18"/>
                    <a:pt x="0" y="18"/>
                  </a:cubicBezTo>
                  <a:cubicBezTo>
                    <a:pt x="0" y="18"/>
                    <a:pt x="0" y="18"/>
                    <a:pt x="0" y="18"/>
                  </a:cubicBezTo>
                  <a:cubicBezTo>
                    <a:pt x="0" y="18"/>
                    <a:pt x="0" y="18"/>
                    <a:pt x="0" y="17"/>
                  </a:cubicBezTo>
                  <a:cubicBezTo>
                    <a:pt x="0" y="16"/>
                    <a:pt x="0" y="14"/>
                    <a:pt x="0" y="13"/>
                  </a:cubicBezTo>
                  <a:cubicBezTo>
                    <a:pt x="0" y="9"/>
                    <a:pt x="0" y="5"/>
                    <a:pt x="0" y="1"/>
                  </a:cubicBezTo>
                  <a:cubicBezTo>
                    <a:pt x="0" y="1"/>
                    <a:pt x="0" y="0"/>
                    <a:pt x="0" y="0"/>
                  </a:cubicBezTo>
                  <a:cubicBezTo>
                    <a:pt x="0" y="0"/>
                    <a:pt x="0" y="0"/>
                    <a:pt x="0"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0" name="isľiḓê"/>
            <p:cNvSpPr/>
            <p:nvPr userDrawn="1">
              <p:custDataLst>
                <p:tags r:id="rId68"/>
              </p:custDataLst>
            </p:nvPr>
          </p:nvSpPr>
          <p:spPr bwMode="auto">
            <a:xfrm>
              <a:off x="11057656" y="3046403"/>
              <a:ext cx="25601" cy="78769"/>
            </a:xfrm>
            <a:custGeom>
              <a:avLst/>
              <a:gdLst>
                <a:gd name="T0" fmla="*/ 6 w 6"/>
                <a:gd name="T1" fmla="*/ 0 h 19"/>
                <a:gd name="T2" fmla="*/ 6 w 6"/>
                <a:gd name="T3" fmla="*/ 0 h 19"/>
                <a:gd name="T4" fmla="*/ 5 w 6"/>
                <a:gd name="T5" fmla="*/ 1 h 19"/>
                <a:gd name="T6" fmla="*/ 0 w 6"/>
                <a:gd name="T7" fmla="*/ 19 h 19"/>
                <a:gd name="T8" fmla="*/ 1 w 6"/>
                <a:gd name="T9" fmla="*/ 19 h 19"/>
                <a:gd name="T10" fmla="*/ 6 w 6"/>
                <a:gd name="T11" fmla="*/ 1 h 19"/>
                <a:gd name="T12" fmla="*/ 6 w 6"/>
                <a:gd name="T13" fmla="*/ 1 h 19"/>
                <a:gd name="T14" fmla="*/ 6 w 6"/>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9">
                  <a:moveTo>
                    <a:pt x="6" y="0"/>
                  </a:moveTo>
                  <a:cubicBezTo>
                    <a:pt x="6" y="0"/>
                    <a:pt x="6" y="0"/>
                    <a:pt x="6" y="0"/>
                  </a:cubicBezTo>
                  <a:cubicBezTo>
                    <a:pt x="6" y="0"/>
                    <a:pt x="5" y="0"/>
                    <a:pt x="5" y="1"/>
                  </a:cubicBezTo>
                  <a:cubicBezTo>
                    <a:pt x="1" y="6"/>
                    <a:pt x="1" y="13"/>
                    <a:pt x="0" y="19"/>
                  </a:cubicBezTo>
                  <a:cubicBezTo>
                    <a:pt x="0" y="19"/>
                    <a:pt x="1" y="19"/>
                    <a:pt x="1" y="19"/>
                  </a:cubicBezTo>
                  <a:cubicBezTo>
                    <a:pt x="2" y="13"/>
                    <a:pt x="2" y="6"/>
                    <a:pt x="6" y="1"/>
                  </a:cubicBezTo>
                  <a:cubicBezTo>
                    <a:pt x="6" y="1"/>
                    <a:pt x="6" y="1"/>
                    <a:pt x="6" y="1"/>
                  </a:cubicBezTo>
                  <a:cubicBezTo>
                    <a:pt x="6" y="0"/>
                    <a:pt x="6" y="0"/>
                    <a:pt x="6"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1" name="iślídê"/>
            <p:cNvSpPr/>
            <p:nvPr userDrawn="1">
              <p:custDataLst>
                <p:tags r:id="rId69"/>
              </p:custDataLst>
            </p:nvPr>
          </p:nvSpPr>
          <p:spPr bwMode="auto">
            <a:xfrm>
              <a:off x="10951318" y="3115325"/>
              <a:ext cx="124062" cy="37416"/>
            </a:xfrm>
            <a:custGeom>
              <a:avLst/>
              <a:gdLst>
                <a:gd name="T0" fmla="*/ 11 w 30"/>
                <a:gd name="T1" fmla="*/ 0 h 9"/>
                <a:gd name="T2" fmla="*/ 8 w 30"/>
                <a:gd name="T3" fmla="*/ 0 h 9"/>
                <a:gd name="T4" fmla="*/ 7 w 30"/>
                <a:gd name="T5" fmla="*/ 0 h 9"/>
                <a:gd name="T6" fmla="*/ 0 w 30"/>
                <a:gd name="T7" fmla="*/ 3 h 9"/>
                <a:gd name="T8" fmla="*/ 0 w 30"/>
                <a:gd name="T9" fmla="*/ 3 h 9"/>
                <a:gd name="T10" fmla="*/ 0 w 30"/>
                <a:gd name="T11" fmla="*/ 3 h 9"/>
                <a:gd name="T12" fmla="*/ 0 w 30"/>
                <a:gd name="T13" fmla="*/ 4 h 9"/>
                <a:gd name="T14" fmla="*/ 8 w 30"/>
                <a:gd name="T15" fmla="*/ 9 h 9"/>
                <a:gd name="T16" fmla="*/ 9 w 30"/>
                <a:gd name="T17" fmla="*/ 9 h 9"/>
                <a:gd name="T18" fmla="*/ 14 w 30"/>
                <a:gd name="T19" fmla="*/ 9 h 9"/>
                <a:gd name="T20" fmla="*/ 16 w 30"/>
                <a:gd name="T21" fmla="*/ 9 h 9"/>
                <a:gd name="T22" fmla="*/ 18 w 30"/>
                <a:gd name="T23" fmla="*/ 9 h 9"/>
                <a:gd name="T24" fmla="*/ 19 w 30"/>
                <a:gd name="T25" fmla="*/ 9 h 9"/>
                <a:gd name="T26" fmla="*/ 29 w 30"/>
                <a:gd name="T27" fmla="*/ 5 h 9"/>
                <a:gd name="T28" fmla="*/ 30 w 30"/>
                <a:gd name="T29" fmla="*/ 4 h 9"/>
                <a:gd name="T30" fmla="*/ 30 w 30"/>
                <a:gd name="T31" fmla="*/ 3 h 9"/>
                <a:gd name="T32" fmla="*/ 30 w 30"/>
                <a:gd name="T33" fmla="*/ 3 h 9"/>
                <a:gd name="T34" fmla="*/ 27 w 30"/>
                <a:gd name="T35" fmla="*/ 2 h 9"/>
                <a:gd name="T36" fmla="*/ 26 w 30"/>
                <a:gd name="T37" fmla="*/ 2 h 9"/>
                <a:gd name="T38" fmla="*/ 23 w 30"/>
                <a:gd name="T39" fmla="*/ 1 h 9"/>
                <a:gd name="T40" fmla="*/ 20 w 30"/>
                <a:gd name="T41" fmla="*/ 0 h 9"/>
                <a:gd name="T42" fmla="*/ 20 w 30"/>
                <a:gd name="T43" fmla="*/ 0 h 9"/>
                <a:gd name="T44" fmla="*/ 14 w 30"/>
                <a:gd name="T45" fmla="*/ 0 h 9"/>
                <a:gd name="T46" fmla="*/ 11 w 30"/>
                <a:gd name="T4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9">
                  <a:moveTo>
                    <a:pt x="11" y="0"/>
                  </a:moveTo>
                  <a:cubicBezTo>
                    <a:pt x="10" y="0"/>
                    <a:pt x="9" y="0"/>
                    <a:pt x="8" y="0"/>
                  </a:cubicBezTo>
                  <a:cubicBezTo>
                    <a:pt x="8" y="0"/>
                    <a:pt x="7" y="0"/>
                    <a:pt x="7" y="0"/>
                  </a:cubicBezTo>
                  <a:cubicBezTo>
                    <a:pt x="2" y="1"/>
                    <a:pt x="1" y="2"/>
                    <a:pt x="0" y="3"/>
                  </a:cubicBezTo>
                  <a:cubicBezTo>
                    <a:pt x="0" y="3"/>
                    <a:pt x="0" y="3"/>
                    <a:pt x="0" y="3"/>
                  </a:cubicBezTo>
                  <a:cubicBezTo>
                    <a:pt x="0" y="3"/>
                    <a:pt x="0" y="3"/>
                    <a:pt x="0" y="3"/>
                  </a:cubicBezTo>
                  <a:cubicBezTo>
                    <a:pt x="0" y="3"/>
                    <a:pt x="0" y="3"/>
                    <a:pt x="0" y="4"/>
                  </a:cubicBezTo>
                  <a:cubicBezTo>
                    <a:pt x="1" y="5"/>
                    <a:pt x="3" y="7"/>
                    <a:pt x="8" y="9"/>
                  </a:cubicBezTo>
                  <a:cubicBezTo>
                    <a:pt x="8" y="9"/>
                    <a:pt x="9" y="9"/>
                    <a:pt x="9" y="9"/>
                  </a:cubicBezTo>
                  <a:cubicBezTo>
                    <a:pt x="10" y="9"/>
                    <a:pt x="12" y="9"/>
                    <a:pt x="14" y="9"/>
                  </a:cubicBezTo>
                  <a:cubicBezTo>
                    <a:pt x="15" y="9"/>
                    <a:pt x="15" y="9"/>
                    <a:pt x="16" y="9"/>
                  </a:cubicBezTo>
                  <a:cubicBezTo>
                    <a:pt x="17" y="9"/>
                    <a:pt x="17" y="9"/>
                    <a:pt x="18" y="9"/>
                  </a:cubicBezTo>
                  <a:cubicBezTo>
                    <a:pt x="18" y="9"/>
                    <a:pt x="19" y="9"/>
                    <a:pt x="19" y="9"/>
                  </a:cubicBezTo>
                  <a:cubicBezTo>
                    <a:pt x="25" y="9"/>
                    <a:pt x="28" y="6"/>
                    <a:pt x="29" y="5"/>
                  </a:cubicBezTo>
                  <a:cubicBezTo>
                    <a:pt x="30" y="4"/>
                    <a:pt x="30" y="4"/>
                    <a:pt x="30" y="4"/>
                  </a:cubicBezTo>
                  <a:cubicBezTo>
                    <a:pt x="30" y="4"/>
                    <a:pt x="30" y="4"/>
                    <a:pt x="30" y="3"/>
                  </a:cubicBezTo>
                  <a:cubicBezTo>
                    <a:pt x="30" y="3"/>
                    <a:pt x="30" y="3"/>
                    <a:pt x="30" y="3"/>
                  </a:cubicBezTo>
                  <a:cubicBezTo>
                    <a:pt x="29" y="3"/>
                    <a:pt x="28" y="2"/>
                    <a:pt x="27" y="2"/>
                  </a:cubicBezTo>
                  <a:cubicBezTo>
                    <a:pt x="27" y="2"/>
                    <a:pt x="26" y="2"/>
                    <a:pt x="26" y="2"/>
                  </a:cubicBezTo>
                  <a:cubicBezTo>
                    <a:pt x="25" y="1"/>
                    <a:pt x="24" y="1"/>
                    <a:pt x="23" y="1"/>
                  </a:cubicBezTo>
                  <a:cubicBezTo>
                    <a:pt x="22" y="1"/>
                    <a:pt x="21" y="1"/>
                    <a:pt x="20" y="0"/>
                  </a:cubicBezTo>
                  <a:cubicBezTo>
                    <a:pt x="20" y="0"/>
                    <a:pt x="20" y="0"/>
                    <a:pt x="20" y="0"/>
                  </a:cubicBezTo>
                  <a:cubicBezTo>
                    <a:pt x="18" y="0"/>
                    <a:pt x="16" y="0"/>
                    <a:pt x="14" y="0"/>
                  </a:cubicBezTo>
                  <a:cubicBezTo>
                    <a:pt x="13" y="0"/>
                    <a:pt x="12" y="0"/>
                    <a:pt x="11" y="0"/>
                  </a:cubicBezTo>
                </a:path>
              </a:pathLst>
            </a:custGeom>
            <a:solidFill>
              <a:srgbClr val="8787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2" name="íSlïḍè"/>
            <p:cNvSpPr/>
            <p:nvPr userDrawn="1">
              <p:custDataLst>
                <p:tags r:id="rId70"/>
              </p:custDataLst>
            </p:nvPr>
          </p:nvSpPr>
          <p:spPr bwMode="auto">
            <a:xfrm>
              <a:off x="10915872" y="3251202"/>
              <a:ext cx="208739" cy="171324"/>
            </a:xfrm>
            <a:custGeom>
              <a:avLst/>
              <a:gdLst>
                <a:gd name="T0" fmla="*/ 106 w 106"/>
                <a:gd name="T1" fmla="*/ 0 h 87"/>
                <a:gd name="T2" fmla="*/ 106 w 106"/>
                <a:gd name="T3" fmla="*/ 2 h 87"/>
                <a:gd name="T4" fmla="*/ 60 w 106"/>
                <a:gd name="T5" fmla="*/ 2 h 87"/>
                <a:gd name="T6" fmla="*/ 60 w 106"/>
                <a:gd name="T7" fmla="*/ 12 h 87"/>
                <a:gd name="T8" fmla="*/ 58 w 106"/>
                <a:gd name="T9" fmla="*/ 8 h 87"/>
                <a:gd name="T10" fmla="*/ 56 w 106"/>
                <a:gd name="T11" fmla="*/ 12 h 87"/>
                <a:gd name="T12" fmla="*/ 54 w 106"/>
                <a:gd name="T13" fmla="*/ 8 h 87"/>
                <a:gd name="T14" fmla="*/ 52 w 106"/>
                <a:gd name="T15" fmla="*/ 12 h 87"/>
                <a:gd name="T16" fmla="*/ 50 w 106"/>
                <a:gd name="T17" fmla="*/ 8 h 87"/>
                <a:gd name="T18" fmla="*/ 48 w 106"/>
                <a:gd name="T19" fmla="*/ 12 h 87"/>
                <a:gd name="T20" fmla="*/ 45 w 106"/>
                <a:gd name="T21" fmla="*/ 8 h 87"/>
                <a:gd name="T22" fmla="*/ 43 w 106"/>
                <a:gd name="T23" fmla="*/ 12 h 87"/>
                <a:gd name="T24" fmla="*/ 43 w 106"/>
                <a:gd name="T25" fmla="*/ 2 h 87"/>
                <a:gd name="T26" fmla="*/ 0 w 106"/>
                <a:gd name="T27" fmla="*/ 2 h 87"/>
                <a:gd name="T28" fmla="*/ 0 w 106"/>
                <a:gd name="T29" fmla="*/ 87 h 87"/>
                <a:gd name="T30" fmla="*/ 106 w 106"/>
                <a:gd name="T31" fmla="*/ 87 h 87"/>
                <a:gd name="T32" fmla="*/ 106 w 106"/>
                <a:gd name="T33" fmla="*/ 0 h 87"/>
                <a:gd name="T34" fmla="*/ 106 w 106"/>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87">
                  <a:moveTo>
                    <a:pt x="106" y="0"/>
                  </a:moveTo>
                  <a:lnTo>
                    <a:pt x="106" y="2"/>
                  </a:lnTo>
                  <a:lnTo>
                    <a:pt x="60" y="2"/>
                  </a:lnTo>
                  <a:lnTo>
                    <a:pt x="60" y="12"/>
                  </a:lnTo>
                  <a:lnTo>
                    <a:pt x="58" y="8"/>
                  </a:lnTo>
                  <a:lnTo>
                    <a:pt x="56" y="12"/>
                  </a:lnTo>
                  <a:lnTo>
                    <a:pt x="54" y="8"/>
                  </a:lnTo>
                  <a:lnTo>
                    <a:pt x="52" y="12"/>
                  </a:lnTo>
                  <a:lnTo>
                    <a:pt x="50" y="8"/>
                  </a:lnTo>
                  <a:lnTo>
                    <a:pt x="48" y="12"/>
                  </a:lnTo>
                  <a:lnTo>
                    <a:pt x="45" y="8"/>
                  </a:lnTo>
                  <a:lnTo>
                    <a:pt x="43" y="12"/>
                  </a:lnTo>
                  <a:lnTo>
                    <a:pt x="43" y="2"/>
                  </a:lnTo>
                  <a:lnTo>
                    <a:pt x="0" y="2"/>
                  </a:lnTo>
                  <a:lnTo>
                    <a:pt x="0" y="87"/>
                  </a:lnTo>
                  <a:lnTo>
                    <a:pt x="106" y="87"/>
                  </a:lnTo>
                  <a:lnTo>
                    <a:pt x="106" y="0"/>
                  </a:lnTo>
                  <a:lnTo>
                    <a:pt x="106" y="0"/>
                  </a:lnTo>
                  <a:close/>
                </a:path>
              </a:pathLst>
            </a:custGeom>
            <a:solidFill>
              <a:srgbClr val="FFCD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3" name="ïṩḻîḑé"/>
            <p:cNvSpPr/>
            <p:nvPr userDrawn="1">
              <p:custDataLst>
                <p:tags r:id="rId71"/>
              </p:custDataLst>
            </p:nvPr>
          </p:nvSpPr>
          <p:spPr bwMode="auto">
            <a:xfrm>
              <a:off x="10915872" y="3251202"/>
              <a:ext cx="208739" cy="171324"/>
            </a:xfrm>
            <a:custGeom>
              <a:avLst/>
              <a:gdLst>
                <a:gd name="T0" fmla="*/ 106 w 106"/>
                <a:gd name="T1" fmla="*/ 0 h 87"/>
                <a:gd name="T2" fmla="*/ 106 w 106"/>
                <a:gd name="T3" fmla="*/ 2 h 87"/>
                <a:gd name="T4" fmla="*/ 60 w 106"/>
                <a:gd name="T5" fmla="*/ 2 h 87"/>
                <a:gd name="T6" fmla="*/ 60 w 106"/>
                <a:gd name="T7" fmla="*/ 12 h 87"/>
                <a:gd name="T8" fmla="*/ 58 w 106"/>
                <a:gd name="T9" fmla="*/ 8 h 87"/>
                <a:gd name="T10" fmla="*/ 56 w 106"/>
                <a:gd name="T11" fmla="*/ 12 h 87"/>
                <a:gd name="T12" fmla="*/ 54 w 106"/>
                <a:gd name="T13" fmla="*/ 8 h 87"/>
                <a:gd name="T14" fmla="*/ 52 w 106"/>
                <a:gd name="T15" fmla="*/ 12 h 87"/>
                <a:gd name="T16" fmla="*/ 50 w 106"/>
                <a:gd name="T17" fmla="*/ 8 h 87"/>
                <a:gd name="T18" fmla="*/ 48 w 106"/>
                <a:gd name="T19" fmla="*/ 12 h 87"/>
                <a:gd name="T20" fmla="*/ 45 w 106"/>
                <a:gd name="T21" fmla="*/ 8 h 87"/>
                <a:gd name="T22" fmla="*/ 43 w 106"/>
                <a:gd name="T23" fmla="*/ 12 h 87"/>
                <a:gd name="T24" fmla="*/ 43 w 106"/>
                <a:gd name="T25" fmla="*/ 2 h 87"/>
                <a:gd name="T26" fmla="*/ 0 w 106"/>
                <a:gd name="T27" fmla="*/ 2 h 87"/>
                <a:gd name="T28" fmla="*/ 0 w 106"/>
                <a:gd name="T29" fmla="*/ 87 h 87"/>
                <a:gd name="T30" fmla="*/ 106 w 106"/>
                <a:gd name="T31" fmla="*/ 87 h 87"/>
                <a:gd name="T32" fmla="*/ 106 w 106"/>
                <a:gd name="T33" fmla="*/ 0 h 87"/>
                <a:gd name="T34" fmla="*/ 106 w 106"/>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87">
                  <a:moveTo>
                    <a:pt x="106" y="0"/>
                  </a:moveTo>
                  <a:lnTo>
                    <a:pt x="106" y="2"/>
                  </a:lnTo>
                  <a:lnTo>
                    <a:pt x="60" y="2"/>
                  </a:lnTo>
                  <a:lnTo>
                    <a:pt x="60" y="12"/>
                  </a:lnTo>
                  <a:lnTo>
                    <a:pt x="58" y="8"/>
                  </a:lnTo>
                  <a:lnTo>
                    <a:pt x="56" y="12"/>
                  </a:lnTo>
                  <a:lnTo>
                    <a:pt x="54" y="8"/>
                  </a:lnTo>
                  <a:lnTo>
                    <a:pt x="52" y="12"/>
                  </a:lnTo>
                  <a:lnTo>
                    <a:pt x="50" y="8"/>
                  </a:lnTo>
                  <a:lnTo>
                    <a:pt x="48" y="12"/>
                  </a:lnTo>
                  <a:lnTo>
                    <a:pt x="45" y="8"/>
                  </a:lnTo>
                  <a:lnTo>
                    <a:pt x="43" y="12"/>
                  </a:lnTo>
                  <a:lnTo>
                    <a:pt x="43" y="2"/>
                  </a:lnTo>
                  <a:lnTo>
                    <a:pt x="0" y="2"/>
                  </a:lnTo>
                  <a:lnTo>
                    <a:pt x="0" y="87"/>
                  </a:lnTo>
                  <a:lnTo>
                    <a:pt x="106" y="87"/>
                  </a:lnTo>
                  <a:lnTo>
                    <a:pt x="106" y="0"/>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4" name="ïş1iḋè"/>
            <p:cNvSpPr/>
            <p:nvPr userDrawn="1">
              <p:custDataLst>
                <p:tags r:id="rId72"/>
              </p:custDataLst>
            </p:nvPr>
          </p:nvSpPr>
          <p:spPr bwMode="auto">
            <a:xfrm>
              <a:off x="10915872" y="3251202"/>
              <a:ext cx="208739" cy="3939"/>
            </a:xfrm>
            <a:custGeom>
              <a:avLst/>
              <a:gdLst>
                <a:gd name="T0" fmla="*/ 60 w 106"/>
                <a:gd name="T1" fmla="*/ 0 h 2"/>
                <a:gd name="T2" fmla="*/ 60 w 106"/>
                <a:gd name="T3" fmla="*/ 2 h 2"/>
                <a:gd name="T4" fmla="*/ 106 w 106"/>
                <a:gd name="T5" fmla="*/ 2 h 2"/>
                <a:gd name="T6" fmla="*/ 106 w 106"/>
                <a:gd name="T7" fmla="*/ 0 h 2"/>
                <a:gd name="T8" fmla="*/ 60 w 106"/>
                <a:gd name="T9" fmla="*/ 0 h 2"/>
                <a:gd name="T10" fmla="*/ 0 w 106"/>
                <a:gd name="T11" fmla="*/ 0 h 2"/>
                <a:gd name="T12" fmla="*/ 0 w 106"/>
                <a:gd name="T13" fmla="*/ 2 h 2"/>
                <a:gd name="T14" fmla="*/ 43 w 106"/>
                <a:gd name="T15" fmla="*/ 2 h 2"/>
                <a:gd name="T16" fmla="*/ 43 w 106"/>
                <a:gd name="T17" fmla="*/ 0 h 2"/>
                <a:gd name="T18" fmla="*/ 0 w 106"/>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2">
                  <a:moveTo>
                    <a:pt x="60" y="0"/>
                  </a:moveTo>
                  <a:lnTo>
                    <a:pt x="60" y="2"/>
                  </a:lnTo>
                  <a:lnTo>
                    <a:pt x="106" y="2"/>
                  </a:lnTo>
                  <a:lnTo>
                    <a:pt x="106" y="0"/>
                  </a:lnTo>
                  <a:lnTo>
                    <a:pt x="60" y="0"/>
                  </a:lnTo>
                  <a:close/>
                  <a:moveTo>
                    <a:pt x="0" y="0"/>
                  </a:moveTo>
                  <a:lnTo>
                    <a:pt x="0" y="2"/>
                  </a:lnTo>
                  <a:lnTo>
                    <a:pt x="43" y="2"/>
                  </a:lnTo>
                  <a:lnTo>
                    <a:pt x="43" y="0"/>
                  </a:lnTo>
                  <a:lnTo>
                    <a:pt x="0" y="0"/>
                  </a:lnTo>
                  <a:close/>
                </a:path>
              </a:pathLst>
            </a:custGeom>
            <a:solidFill>
              <a:srgbClr val="BF9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5" name="îş1íḑè"/>
            <p:cNvSpPr/>
            <p:nvPr userDrawn="1">
              <p:custDataLst>
                <p:tags r:id="rId73"/>
              </p:custDataLst>
            </p:nvPr>
          </p:nvSpPr>
          <p:spPr bwMode="auto">
            <a:xfrm>
              <a:off x="10915872" y="3251202"/>
              <a:ext cx="208739" cy="3939"/>
            </a:xfrm>
            <a:custGeom>
              <a:avLst/>
              <a:gdLst>
                <a:gd name="T0" fmla="*/ 60 w 106"/>
                <a:gd name="T1" fmla="*/ 0 h 2"/>
                <a:gd name="T2" fmla="*/ 60 w 106"/>
                <a:gd name="T3" fmla="*/ 2 h 2"/>
                <a:gd name="T4" fmla="*/ 106 w 106"/>
                <a:gd name="T5" fmla="*/ 2 h 2"/>
                <a:gd name="T6" fmla="*/ 106 w 106"/>
                <a:gd name="T7" fmla="*/ 0 h 2"/>
                <a:gd name="T8" fmla="*/ 60 w 106"/>
                <a:gd name="T9" fmla="*/ 0 h 2"/>
                <a:gd name="T10" fmla="*/ 0 w 106"/>
                <a:gd name="T11" fmla="*/ 0 h 2"/>
                <a:gd name="T12" fmla="*/ 0 w 106"/>
                <a:gd name="T13" fmla="*/ 2 h 2"/>
                <a:gd name="T14" fmla="*/ 43 w 106"/>
                <a:gd name="T15" fmla="*/ 2 h 2"/>
                <a:gd name="T16" fmla="*/ 43 w 106"/>
                <a:gd name="T17" fmla="*/ 0 h 2"/>
                <a:gd name="T18" fmla="*/ 0 w 106"/>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2">
                  <a:moveTo>
                    <a:pt x="60" y="0"/>
                  </a:moveTo>
                  <a:lnTo>
                    <a:pt x="60" y="2"/>
                  </a:lnTo>
                  <a:lnTo>
                    <a:pt x="106" y="2"/>
                  </a:lnTo>
                  <a:lnTo>
                    <a:pt x="106" y="0"/>
                  </a:lnTo>
                  <a:lnTo>
                    <a:pt x="60" y="0"/>
                  </a:lnTo>
                  <a:moveTo>
                    <a:pt x="0" y="0"/>
                  </a:moveTo>
                  <a:lnTo>
                    <a:pt x="0" y="2"/>
                  </a:lnTo>
                  <a:lnTo>
                    <a:pt x="43" y="2"/>
                  </a:lnTo>
                  <a:lnTo>
                    <a:pt x="4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6" name="îṥļïdê"/>
            <p:cNvSpPr/>
            <p:nvPr userDrawn="1">
              <p:custDataLst>
                <p:tags r:id="rId74"/>
              </p:custDataLst>
            </p:nvPr>
          </p:nvSpPr>
          <p:spPr bwMode="auto">
            <a:xfrm>
              <a:off x="10911933" y="3213787"/>
              <a:ext cx="216616" cy="37416"/>
            </a:xfrm>
            <a:custGeom>
              <a:avLst/>
              <a:gdLst>
                <a:gd name="T0" fmla="*/ 50 w 110"/>
                <a:gd name="T1" fmla="*/ 0 h 19"/>
                <a:gd name="T2" fmla="*/ 62 w 110"/>
                <a:gd name="T3" fmla="*/ 0 h 19"/>
                <a:gd name="T4" fmla="*/ 62 w 110"/>
                <a:gd name="T5" fmla="*/ 19 h 19"/>
                <a:gd name="T6" fmla="*/ 108 w 110"/>
                <a:gd name="T7" fmla="*/ 19 h 19"/>
                <a:gd name="T8" fmla="*/ 108 w 110"/>
                <a:gd name="T9" fmla="*/ 19 h 19"/>
                <a:gd name="T10" fmla="*/ 110 w 110"/>
                <a:gd name="T11" fmla="*/ 19 h 19"/>
                <a:gd name="T12" fmla="*/ 110 w 110"/>
                <a:gd name="T13" fmla="*/ 0 h 19"/>
                <a:gd name="T14" fmla="*/ 77 w 110"/>
                <a:gd name="T15" fmla="*/ 0 h 19"/>
                <a:gd name="T16" fmla="*/ 77 w 110"/>
                <a:gd name="T17" fmla="*/ 0 h 19"/>
                <a:gd name="T18" fmla="*/ 58 w 110"/>
                <a:gd name="T19" fmla="*/ 0 h 19"/>
                <a:gd name="T20" fmla="*/ 56 w 110"/>
                <a:gd name="T21" fmla="*/ 0 h 19"/>
                <a:gd name="T22" fmla="*/ 50 w 110"/>
                <a:gd name="T23" fmla="*/ 0 h 19"/>
                <a:gd name="T24" fmla="*/ 0 w 110"/>
                <a:gd name="T25" fmla="*/ 0 h 19"/>
                <a:gd name="T26" fmla="*/ 0 w 110"/>
                <a:gd name="T27" fmla="*/ 19 h 19"/>
                <a:gd name="T28" fmla="*/ 2 w 110"/>
                <a:gd name="T29" fmla="*/ 19 h 19"/>
                <a:gd name="T30" fmla="*/ 45 w 110"/>
                <a:gd name="T31" fmla="*/ 19 h 19"/>
                <a:gd name="T32" fmla="*/ 45 w 110"/>
                <a:gd name="T33" fmla="*/ 0 h 19"/>
                <a:gd name="T34" fmla="*/ 41 w 110"/>
                <a:gd name="T35" fmla="*/ 0 h 19"/>
                <a:gd name="T36" fmla="*/ 39 w 110"/>
                <a:gd name="T37" fmla="*/ 0 h 19"/>
                <a:gd name="T38" fmla="*/ 25 w 110"/>
                <a:gd name="T39" fmla="*/ 0 h 19"/>
                <a:gd name="T40" fmla="*/ 25 w 110"/>
                <a:gd name="T41" fmla="*/ 0 h 19"/>
                <a:gd name="T42" fmla="*/ 0 w 11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19">
                  <a:moveTo>
                    <a:pt x="50" y="0"/>
                  </a:moveTo>
                  <a:lnTo>
                    <a:pt x="62" y="0"/>
                  </a:lnTo>
                  <a:lnTo>
                    <a:pt x="62" y="19"/>
                  </a:lnTo>
                  <a:lnTo>
                    <a:pt x="108" y="19"/>
                  </a:lnTo>
                  <a:lnTo>
                    <a:pt x="108" y="19"/>
                  </a:lnTo>
                  <a:lnTo>
                    <a:pt x="110" y="19"/>
                  </a:lnTo>
                  <a:lnTo>
                    <a:pt x="110" y="0"/>
                  </a:lnTo>
                  <a:lnTo>
                    <a:pt x="77" y="0"/>
                  </a:lnTo>
                  <a:lnTo>
                    <a:pt x="77" y="0"/>
                  </a:lnTo>
                  <a:lnTo>
                    <a:pt x="58" y="0"/>
                  </a:lnTo>
                  <a:lnTo>
                    <a:pt x="56" y="0"/>
                  </a:lnTo>
                  <a:lnTo>
                    <a:pt x="50" y="0"/>
                  </a:lnTo>
                  <a:close/>
                  <a:moveTo>
                    <a:pt x="0" y="0"/>
                  </a:moveTo>
                  <a:lnTo>
                    <a:pt x="0" y="19"/>
                  </a:lnTo>
                  <a:lnTo>
                    <a:pt x="2" y="19"/>
                  </a:lnTo>
                  <a:lnTo>
                    <a:pt x="45" y="19"/>
                  </a:lnTo>
                  <a:lnTo>
                    <a:pt x="45" y="0"/>
                  </a:lnTo>
                  <a:lnTo>
                    <a:pt x="41" y="0"/>
                  </a:lnTo>
                  <a:lnTo>
                    <a:pt x="39" y="0"/>
                  </a:lnTo>
                  <a:lnTo>
                    <a:pt x="25" y="0"/>
                  </a:lnTo>
                  <a:lnTo>
                    <a:pt x="25" y="0"/>
                  </a:lnTo>
                  <a:lnTo>
                    <a:pt x="0" y="0"/>
                  </a:lnTo>
                  <a:close/>
                </a:path>
              </a:pathLst>
            </a:custGeom>
            <a:solidFill>
              <a:srgbClr val="FFCD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7" name="îš1ïďè"/>
            <p:cNvSpPr/>
            <p:nvPr userDrawn="1">
              <p:custDataLst>
                <p:tags r:id="rId75"/>
              </p:custDataLst>
            </p:nvPr>
          </p:nvSpPr>
          <p:spPr bwMode="auto">
            <a:xfrm>
              <a:off x="10911933" y="3213787"/>
              <a:ext cx="216616" cy="37416"/>
            </a:xfrm>
            <a:custGeom>
              <a:avLst/>
              <a:gdLst>
                <a:gd name="T0" fmla="*/ 50 w 110"/>
                <a:gd name="T1" fmla="*/ 0 h 19"/>
                <a:gd name="T2" fmla="*/ 62 w 110"/>
                <a:gd name="T3" fmla="*/ 0 h 19"/>
                <a:gd name="T4" fmla="*/ 62 w 110"/>
                <a:gd name="T5" fmla="*/ 19 h 19"/>
                <a:gd name="T6" fmla="*/ 108 w 110"/>
                <a:gd name="T7" fmla="*/ 19 h 19"/>
                <a:gd name="T8" fmla="*/ 108 w 110"/>
                <a:gd name="T9" fmla="*/ 19 h 19"/>
                <a:gd name="T10" fmla="*/ 110 w 110"/>
                <a:gd name="T11" fmla="*/ 19 h 19"/>
                <a:gd name="T12" fmla="*/ 110 w 110"/>
                <a:gd name="T13" fmla="*/ 0 h 19"/>
                <a:gd name="T14" fmla="*/ 77 w 110"/>
                <a:gd name="T15" fmla="*/ 0 h 19"/>
                <a:gd name="T16" fmla="*/ 77 w 110"/>
                <a:gd name="T17" fmla="*/ 0 h 19"/>
                <a:gd name="T18" fmla="*/ 58 w 110"/>
                <a:gd name="T19" fmla="*/ 0 h 19"/>
                <a:gd name="T20" fmla="*/ 56 w 110"/>
                <a:gd name="T21" fmla="*/ 0 h 19"/>
                <a:gd name="T22" fmla="*/ 50 w 110"/>
                <a:gd name="T23" fmla="*/ 0 h 19"/>
                <a:gd name="T24" fmla="*/ 0 w 110"/>
                <a:gd name="T25" fmla="*/ 0 h 19"/>
                <a:gd name="T26" fmla="*/ 0 w 110"/>
                <a:gd name="T27" fmla="*/ 19 h 19"/>
                <a:gd name="T28" fmla="*/ 2 w 110"/>
                <a:gd name="T29" fmla="*/ 19 h 19"/>
                <a:gd name="T30" fmla="*/ 45 w 110"/>
                <a:gd name="T31" fmla="*/ 19 h 19"/>
                <a:gd name="T32" fmla="*/ 45 w 110"/>
                <a:gd name="T33" fmla="*/ 0 h 19"/>
                <a:gd name="T34" fmla="*/ 41 w 110"/>
                <a:gd name="T35" fmla="*/ 0 h 19"/>
                <a:gd name="T36" fmla="*/ 39 w 110"/>
                <a:gd name="T37" fmla="*/ 0 h 19"/>
                <a:gd name="T38" fmla="*/ 25 w 110"/>
                <a:gd name="T39" fmla="*/ 0 h 19"/>
                <a:gd name="T40" fmla="*/ 25 w 110"/>
                <a:gd name="T41" fmla="*/ 0 h 19"/>
                <a:gd name="T42" fmla="*/ 0 w 11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19">
                  <a:moveTo>
                    <a:pt x="50" y="0"/>
                  </a:moveTo>
                  <a:lnTo>
                    <a:pt x="62" y="0"/>
                  </a:lnTo>
                  <a:lnTo>
                    <a:pt x="62" y="19"/>
                  </a:lnTo>
                  <a:lnTo>
                    <a:pt x="108" y="19"/>
                  </a:lnTo>
                  <a:lnTo>
                    <a:pt x="108" y="19"/>
                  </a:lnTo>
                  <a:lnTo>
                    <a:pt x="110" y="19"/>
                  </a:lnTo>
                  <a:lnTo>
                    <a:pt x="110" y="0"/>
                  </a:lnTo>
                  <a:lnTo>
                    <a:pt x="77" y="0"/>
                  </a:lnTo>
                  <a:lnTo>
                    <a:pt x="77" y="0"/>
                  </a:lnTo>
                  <a:lnTo>
                    <a:pt x="58" y="0"/>
                  </a:lnTo>
                  <a:lnTo>
                    <a:pt x="56" y="0"/>
                  </a:lnTo>
                  <a:lnTo>
                    <a:pt x="50" y="0"/>
                  </a:lnTo>
                  <a:moveTo>
                    <a:pt x="0" y="0"/>
                  </a:moveTo>
                  <a:lnTo>
                    <a:pt x="0" y="19"/>
                  </a:lnTo>
                  <a:lnTo>
                    <a:pt x="2" y="19"/>
                  </a:lnTo>
                  <a:lnTo>
                    <a:pt x="45" y="19"/>
                  </a:lnTo>
                  <a:lnTo>
                    <a:pt x="45" y="0"/>
                  </a:lnTo>
                  <a:lnTo>
                    <a:pt x="41" y="0"/>
                  </a:lnTo>
                  <a:lnTo>
                    <a:pt x="39" y="0"/>
                  </a:lnTo>
                  <a:lnTo>
                    <a:pt x="25" y="0"/>
                  </a:lnTo>
                  <a:lnTo>
                    <a:pt x="2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8" name="ïşḷide"/>
            <p:cNvSpPr/>
            <p:nvPr userDrawn="1">
              <p:custDataLst>
                <p:tags r:id="rId76"/>
              </p:custDataLst>
            </p:nvPr>
          </p:nvSpPr>
          <p:spPr bwMode="auto">
            <a:xfrm>
              <a:off x="11000549" y="3213787"/>
              <a:ext cx="33477" cy="61047"/>
            </a:xfrm>
            <a:custGeom>
              <a:avLst/>
              <a:gdLst>
                <a:gd name="T0" fmla="*/ 0 w 17"/>
                <a:gd name="T1" fmla="*/ 0 h 31"/>
                <a:gd name="T2" fmla="*/ 0 w 17"/>
                <a:gd name="T3" fmla="*/ 0 h 31"/>
                <a:gd name="T4" fmla="*/ 0 w 17"/>
                <a:gd name="T5" fmla="*/ 19 h 31"/>
                <a:gd name="T6" fmla="*/ 0 w 17"/>
                <a:gd name="T7" fmla="*/ 21 h 31"/>
                <a:gd name="T8" fmla="*/ 0 w 17"/>
                <a:gd name="T9" fmla="*/ 31 h 31"/>
                <a:gd name="T10" fmla="*/ 2 w 17"/>
                <a:gd name="T11" fmla="*/ 27 h 31"/>
                <a:gd name="T12" fmla="*/ 5 w 17"/>
                <a:gd name="T13" fmla="*/ 31 h 31"/>
                <a:gd name="T14" fmla="*/ 7 w 17"/>
                <a:gd name="T15" fmla="*/ 27 h 31"/>
                <a:gd name="T16" fmla="*/ 9 w 17"/>
                <a:gd name="T17" fmla="*/ 31 h 31"/>
                <a:gd name="T18" fmla="*/ 11 w 17"/>
                <a:gd name="T19" fmla="*/ 27 h 31"/>
                <a:gd name="T20" fmla="*/ 13 w 17"/>
                <a:gd name="T21" fmla="*/ 31 h 31"/>
                <a:gd name="T22" fmla="*/ 15 w 17"/>
                <a:gd name="T23" fmla="*/ 27 h 31"/>
                <a:gd name="T24" fmla="*/ 17 w 17"/>
                <a:gd name="T25" fmla="*/ 31 h 31"/>
                <a:gd name="T26" fmla="*/ 17 w 17"/>
                <a:gd name="T27" fmla="*/ 21 h 31"/>
                <a:gd name="T28" fmla="*/ 17 w 17"/>
                <a:gd name="T29" fmla="*/ 19 h 31"/>
                <a:gd name="T30" fmla="*/ 17 w 17"/>
                <a:gd name="T31" fmla="*/ 0 h 31"/>
                <a:gd name="T32" fmla="*/ 5 w 17"/>
                <a:gd name="T33" fmla="*/ 0 h 31"/>
                <a:gd name="T34" fmla="*/ 0 w 17"/>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31">
                  <a:moveTo>
                    <a:pt x="0" y="0"/>
                  </a:moveTo>
                  <a:lnTo>
                    <a:pt x="0" y="0"/>
                  </a:lnTo>
                  <a:lnTo>
                    <a:pt x="0" y="19"/>
                  </a:lnTo>
                  <a:lnTo>
                    <a:pt x="0" y="21"/>
                  </a:lnTo>
                  <a:lnTo>
                    <a:pt x="0" y="31"/>
                  </a:lnTo>
                  <a:lnTo>
                    <a:pt x="2" y="27"/>
                  </a:lnTo>
                  <a:lnTo>
                    <a:pt x="5" y="31"/>
                  </a:lnTo>
                  <a:lnTo>
                    <a:pt x="7" y="27"/>
                  </a:lnTo>
                  <a:lnTo>
                    <a:pt x="9" y="31"/>
                  </a:lnTo>
                  <a:lnTo>
                    <a:pt x="11" y="27"/>
                  </a:lnTo>
                  <a:lnTo>
                    <a:pt x="13" y="31"/>
                  </a:lnTo>
                  <a:lnTo>
                    <a:pt x="15" y="27"/>
                  </a:lnTo>
                  <a:lnTo>
                    <a:pt x="17" y="31"/>
                  </a:lnTo>
                  <a:lnTo>
                    <a:pt x="17" y="21"/>
                  </a:lnTo>
                  <a:lnTo>
                    <a:pt x="17" y="19"/>
                  </a:lnTo>
                  <a:lnTo>
                    <a:pt x="17" y="0"/>
                  </a:lnTo>
                  <a:lnTo>
                    <a:pt x="5" y="0"/>
                  </a:lnTo>
                  <a:lnTo>
                    <a:pt x="0" y="0"/>
                  </a:lnTo>
                  <a:close/>
                </a:path>
              </a:pathLst>
            </a:custGeom>
            <a:solidFill>
              <a:srgbClr val="EE9B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9" name="iṣļïḋê"/>
            <p:cNvSpPr/>
            <p:nvPr userDrawn="1">
              <p:custDataLst>
                <p:tags r:id="rId77"/>
              </p:custDataLst>
            </p:nvPr>
          </p:nvSpPr>
          <p:spPr bwMode="auto">
            <a:xfrm>
              <a:off x="11000549" y="3213787"/>
              <a:ext cx="33477" cy="61047"/>
            </a:xfrm>
            <a:custGeom>
              <a:avLst/>
              <a:gdLst>
                <a:gd name="T0" fmla="*/ 0 w 17"/>
                <a:gd name="T1" fmla="*/ 0 h 31"/>
                <a:gd name="T2" fmla="*/ 0 w 17"/>
                <a:gd name="T3" fmla="*/ 0 h 31"/>
                <a:gd name="T4" fmla="*/ 0 w 17"/>
                <a:gd name="T5" fmla="*/ 19 h 31"/>
                <a:gd name="T6" fmla="*/ 0 w 17"/>
                <a:gd name="T7" fmla="*/ 21 h 31"/>
                <a:gd name="T8" fmla="*/ 0 w 17"/>
                <a:gd name="T9" fmla="*/ 31 h 31"/>
                <a:gd name="T10" fmla="*/ 2 w 17"/>
                <a:gd name="T11" fmla="*/ 27 h 31"/>
                <a:gd name="T12" fmla="*/ 5 w 17"/>
                <a:gd name="T13" fmla="*/ 31 h 31"/>
                <a:gd name="T14" fmla="*/ 7 w 17"/>
                <a:gd name="T15" fmla="*/ 27 h 31"/>
                <a:gd name="T16" fmla="*/ 9 w 17"/>
                <a:gd name="T17" fmla="*/ 31 h 31"/>
                <a:gd name="T18" fmla="*/ 11 w 17"/>
                <a:gd name="T19" fmla="*/ 27 h 31"/>
                <a:gd name="T20" fmla="*/ 13 w 17"/>
                <a:gd name="T21" fmla="*/ 31 h 31"/>
                <a:gd name="T22" fmla="*/ 15 w 17"/>
                <a:gd name="T23" fmla="*/ 27 h 31"/>
                <a:gd name="T24" fmla="*/ 17 w 17"/>
                <a:gd name="T25" fmla="*/ 31 h 31"/>
                <a:gd name="T26" fmla="*/ 17 w 17"/>
                <a:gd name="T27" fmla="*/ 21 h 31"/>
                <a:gd name="T28" fmla="*/ 17 w 17"/>
                <a:gd name="T29" fmla="*/ 19 h 31"/>
                <a:gd name="T30" fmla="*/ 17 w 17"/>
                <a:gd name="T31" fmla="*/ 0 h 31"/>
                <a:gd name="T32" fmla="*/ 5 w 17"/>
                <a:gd name="T33" fmla="*/ 0 h 31"/>
                <a:gd name="T34" fmla="*/ 0 w 17"/>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31">
                  <a:moveTo>
                    <a:pt x="0" y="0"/>
                  </a:moveTo>
                  <a:lnTo>
                    <a:pt x="0" y="0"/>
                  </a:lnTo>
                  <a:lnTo>
                    <a:pt x="0" y="19"/>
                  </a:lnTo>
                  <a:lnTo>
                    <a:pt x="0" y="21"/>
                  </a:lnTo>
                  <a:lnTo>
                    <a:pt x="0" y="31"/>
                  </a:lnTo>
                  <a:lnTo>
                    <a:pt x="2" y="27"/>
                  </a:lnTo>
                  <a:lnTo>
                    <a:pt x="5" y="31"/>
                  </a:lnTo>
                  <a:lnTo>
                    <a:pt x="7" y="27"/>
                  </a:lnTo>
                  <a:lnTo>
                    <a:pt x="9" y="31"/>
                  </a:lnTo>
                  <a:lnTo>
                    <a:pt x="11" y="27"/>
                  </a:lnTo>
                  <a:lnTo>
                    <a:pt x="13" y="31"/>
                  </a:lnTo>
                  <a:lnTo>
                    <a:pt x="15" y="27"/>
                  </a:lnTo>
                  <a:lnTo>
                    <a:pt x="17" y="31"/>
                  </a:lnTo>
                  <a:lnTo>
                    <a:pt x="17" y="21"/>
                  </a:lnTo>
                  <a:lnTo>
                    <a:pt x="17" y="19"/>
                  </a:lnTo>
                  <a:lnTo>
                    <a:pt x="17" y="0"/>
                  </a:lnTo>
                  <a:lnTo>
                    <a:pt x="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1" name="ïśľídê"/>
            <p:cNvSpPr/>
            <p:nvPr userDrawn="1">
              <p:custDataLst>
                <p:tags r:id="rId78"/>
              </p:custDataLst>
            </p:nvPr>
          </p:nvSpPr>
          <p:spPr bwMode="auto">
            <a:xfrm>
              <a:off x="10525963" y="2384741"/>
              <a:ext cx="102399" cy="102399"/>
            </a:xfrm>
            <a:custGeom>
              <a:avLst/>
              <a:gdLst>
                <a:gd name="T0" fmla="*/ 23 w 25"/>
                <a:gd name="T1" fmla="*/ 13 h 25"/>
                <a:gd name="T2" fmla="*/ 21 w 25"/>
                <a:gd name="T3" fmla="*/ 13 h 25"/>
                <a:gd name="T4" fmla="*/ 13 w 25"/>
                <a:gd name="T5" fmla="*/ 21 h 25"/>
                <a:gd name="T6" fmla="*/ 4 w 25"/>
                <a:gd name="T7" fmla="*/ 13 h 25"/>
                <a:gd name="T8" fmla="*/ 13 w 25"/>
                <a:gd name="T9" fmla="*/ 4 h 25"/>
                <a:gd name="T10" fmla="*/ 21 w 25"/>
                <a:gd name="T11" fmla="*/ 13 h 25"/>
                <a:gd name="T12" fmla="*/ 23 w 25"/>
                <a:gd name="T13" fmla="*/ 13 h 25"/>
                <a:gd name="T14" fmla="*/ 25 w 25"/>
                <a:gd name="T15" fmla="*/ 13 h 25"/>
                <a:gd name="T16" fmla="*/ 13 w 25"/>
                <a:gd name="T17" fmla="*/ 0 h 25"/>
                <a:gd name="T18" fmla="*/ 0 w 25"/>
                <a:gd name="T19" fmla="*/ 13 h 25"/>
                <a:gd name="T20" fmla="*/ 13 w 25"/>
                <a:gd name="T21" fmla="*/ 25 h 25"/>
                <a:gd name="T22" fmla="*/ 25 w 25"/>
                <a:gd name="T23" fmla="*/ 13 h 25"/>
                <a:gd name="T24" fmla="*/ 23 w 25"/>
                <a:gd name="T25"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3"/>
                  </a:moveTo>
                  <a:cubicBezTo>
                    <a:pt x="21" y="13"/>
                    <a:pt x="21" y="13"/>
                    <a:pt x="21" y="13"/>
                  </a:cubicBezTo>
                  <a:cubicBezTo>
                    <a:pt x="21" y="17"/>
                    <a:pt x="18" y="21"/>
                    <a:pt x="13" y="21"/>
                  </a:cubicBezTo>
                  <a:cubicBezTo>
                    <a:pt x="8" y="21"/>
                    <a:pt x="4" y="17"/>
                    <a:pt x="4" y="13"/>
                  </a:cubicBezTo>
                  <a:cubicBezTo>
                    <a:pt x="4" y="8"/>
                    <a:pt x="8" y="4"/>
                    <a:pt x="13" y="4"/>
                  </a:cubicBezTo>
                  <a:cubicBezTo>
                    <a:pt x="18" y="4"/>
                    <a:pt x="21" y="8"/>
                    <a:pt x="21" y="13"/>
                  </a:cubicBezTo>
                  <a:cubicBezTo>
                    <a:pt x="23" y="13"/>
                    <a:pt x="23" y="13"/>
                    <a:pt x="23" y="13"/>
                  </a:cubicBezTo>
                  <a:cubicBezTo>
                    <a:pt x="25" y="13"/>
                    <a:pt x="25" y="13"/>
                    <a:pt x="25" y="13"/>
                  </a:cubicBezTo>
                  <a:cubicBezTo>
                    <a:pt x="25" y="6"/>
                    <a:pt x="20" y="0"/>
                    <a:pt x="13" y="0"/>
                  </a:cubicBezTo>
                  <a:cubicBezTo>
                    <a:pt x="6" y="0"/>
                    <a:pt x="0" y="6"/>
                    <a:pt x="0" y="13"/>
                  </a:cubicBezTo>
                  <a:cubicBezTo>
                    <a:pt x="0" y="20"/>
                    <a:pt x="6" y="25"/>
                    <a:pt x="13" y="25"/>
                  </a:cubicBezTo>
                  <a:cubicBezTo>
                    <a:pt x="20" y="25"/>
                    <a:pt x="25" y="20"/>
                    <a:pt x="25" y="13"/>
                  </a:cubicBezTo>
                  <a:lnTo>
                    <a:pt x="23" y="13"/>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4" name="ïśľïde"/>
            <p:cNvSpPr/>
            <p:nvPr userDrawn="1">
              <p:custDataLst>
                <p:tags r:id="rId79"/>
              </p:custDataLst>
            </p:nvPr>
          </p:nvSpPr>
          <p:spPr bwMode="auto">
            <a:xfrm>
              <a:off x="11291996" y="2085417"/>
              <a:ext cx="19693" cy="82708"/>
            </a:xfrm>
            <a:custGeom>
              <a:avLst/>
              <a:gdLst>
                <a:gd name="T0" fmla="*/ 0 w 5"/>
                <a:gd name="T1" fmla="*/ 3 h 20"/>
                <a:gd name="T2" fmla="*/ 0 w 5"/>
                <a:gd name="T3" fmla="*/ 18 h 20"/>
                <a:gd name="T4" fmla="*/ 3 w 5"/>
                <a:gd name="T5" fmla="*/ 20 h 20"/>
                <a:gd name="T6" fmla="*/ 5 w 5"/>
                <a:gd name="T7" fmla="*/ 18 h 20"/>
                <a:gd name="T8" fmla="*/ 5 w 5"/>
                <a:gd name="T9" fmla="*/ 3 h 20"/>
                <a:gd name="T10" fmla="*/ 3 w 5"/>
                <a:gd name="T11" fmla="*/ 0 h 20"/>
                <a:gd name="T12" fmla="*/ 0 w 5"/>
                <a:gd name="T13" fmla="*/ 3 h 20"/>
              </a:gdLst>
              <a:ahLst/>
              <a:cxnLst>
                <a:cxn ang="0">
                  <a:pos x="T0" y="T1"/>
                </a:cxn>
                <a:cxn ang="0">
                  <a:pos x="T2" y="T3"/>
                </a:cxn>
                <a:cxn ang="0">
                  <a:pos x="T4" y="T5"/>
                </a:cxn>
                <a:cxn ang="0">
                  <a:pos x="T6" y="T7"/>
                </a:cxn>
                <a:cxn ang="0">
                  <a:pos x="T8" y="T9"/>
                </a:cxn>
                <a:cxn ang="0">
                  <a:pos x="T10" y="T11"/>
                </a:cxn>
                <a:cxn ang="0">
                  <a:pos x="T12" y="T13"/>
                </a:cxn>
              </a:cxnLst>
              <a:rect l="0" t="0" r="r" b="b"/>
              <a:pathLst>
                <a:path w="5" h="20">
                  <a:moveTo>
                    <a:pt x="0" y="3"/>
                  </a:moveTo>
                  <a:cubicBezTo>
                    <a:pt x="0" y="18"/>
                    <a:pt x="0" y="18"/>
                    <a:pt x="0" y="18"/>
                  </a:cubicBezTo>
                  <a:cubicBezTo>
                    <a:pt x="0" y="19"/>
                    <a:pt x="1" y="20"/>
                    <a:pt x="3" y="20"/>
                  </a:cubicBezTo>
                  <a:cubicBezTo>
                    <a:pt x="4" y="20"/>
                    <a:pt x="5" y="19"/>
                    <a:pt x="5" y="18"/>
                  </a:cubicBezTo>
                  <a:cubicBezTo>
                    <a:pt x="5" y="3"/>
                    <a:pt x="5" y="3"/>
                    <a:pt x="5" y="3"/>
                  </a:cubicBezTo>
                  <a:cubicBezTo>
                    <a:pt x="5" y="1"/>
                    <a:pt x="4" y="0"/>
                    <a:pt x="3" y="0"/>
                  </a:cubicBezTo>
                  <a:cubicBezTo>
                    <a:pt x="1" y="0"/>
                    <a:pt x="0" y="1"/>
                    <a:pt x="0" y="3"/>
                  </a:cubicBezTo>
                </a:path>
              </a:pathLst>
            </a:custGeom>
            <a:solidFill>
              <a:schemeClr val="accent3"/>
            </a:solidFill>
            <a:ln>
              <a:noFill/>
            </a:ln>
          </p:spPr>
          <p:txBody>
            <a:bodyPr anchor="ctr"/>
            <a:lstStyle/>
            <a:p>
              <a:pPr algn="ctr"/>
              <a:endParaRPr sz="100"/>
            </a:p>
          </p:txBody>
        </p:sp>
        <p:sp>
          <p:nvSpPr>
            <p:cNvPr id="285" name="ïṩḷîḍé"/>
            <p:cNvSpPr/>
            <p:nvPr userDrawn="1">
              <p:custDataLst>
                <p:tags r:id="rId80"/>
              </p:custDataLst>
            </p:nvPr>
          </p:nvSpPr>
          <p:spPr bwMode="auto">
            <a:xfrm>
              <a:off x="11262456" y="2118894"/>
              <a:ext cx="78769" cy="15754"/>
            </a:xfrm>
            <a:custGeom>
              <a:avLst/>
              <a:gdLst>
                <a:gd name="T0" fmla="*/ 17 w 19"/>
                <a:gd name="T1" fmla="*/ 0 h 4"/>
                <a:gd name="T2" fmla="*/ 2 w 19"/>
                <a:gd name="T3" fmla="*/ 0 h 4"/>
                <a:gd name="T4" fmla="*/ 0 w 19"/>
                <a:gd name="T5" fmla="*/ 2 h 4"/>
                <a:gd name="T6" fmla="*/ 2 w 19"/>
                <a:gd name="T7" fmla="*/ 4 h 4"/>
                <a:gd name="T8" fmla="*/ 17 w 19"/>
                <a:gd name="T9" fmla="*/ 4 h 4"/>
                <a:gd name="T10" fmla="*/ 19 w 19"/>
                <a:gd name="T11" fmla="*/ 2 h 4"/>
                <a:gd name="T12" fmla="*/ 17 w 19"/>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9" h="4">
                  <a:moveTo>
                    <a:pt x="17" y="0"/>
                  </a:moveTo>
                  <a:cubicBezTo>
                    <a:pt x="2" y="0"/>
                    <a:pt x="2" y="0"/>
                    <a:pt x="2" y="0"/>
                  </a:cubicBezTo>
                  <a:cubicBezTo>
                    <a:pt x="1" y="0"/>
                    <a:pt x="0" y="1"/>
                    <a:pt x="0" y="2"/>
                  </a:cubicBezTo>
                  <a:cubicBezTo>
                    <a:pt x="0" y="3"/>
                    <a:pt x="1" y="4"/>
                    <a:pt x="2" y="4"/>
                  </a:cubicBezTo>
                  <a:cubicBezTo>
                    <a:pt x="17" y="4"/>
                    <a:pt x="17" y="4"/>
                    <a:pt x="17" y="4"/>
                  </a:cubicBezTo>
                  <a:cubicBezTo>
                    <a:pt x="19" y="4"/>
                    <a:pt x="19" y="3"/>
                    <a:pt x="19" y="2"/>
                  </a:cubicBezTo>
                  <a:cubicBezTo>
                    <a:pt x="19" y="1"/>
                    <a:pt x="19" y="0"/>
                    <a:pt x="17" y="0"/>
                  </a:cubicBezTo>
                </a:path>
              </a:pathLst>
            </a:custGeom>
            <a:solidFill>
              <a:schemeClr val="accent3"/>
            </a:solidFill>
            <a:ln>
              <a:noFill/>
            </a:ln>
          </p:spPr>
          <p:txBody>
            <a:bodyPr anchor="ctr"/>
            <a:lstStyle/>
            <a:p>
              <a:pPr algn="ctr"/>
              <a:endParaRPr sz="100"/>
            </a:p>
          </p:txBody>
        </p:sp>
      </p:grpSp>
      <p:grpSp>
        <p:nvGrpSpPr>
          <p:cNvPr id="286" name="组合 285"/>
          <p:cNvGrpSpPr/>
          <p:nvPr userDrawn="1">
            <p:custDataLst>
              <p:tags r:id="rId19"/>
            </p:custDataLst>
          </p:nvPr>
        </p:nvGrpSpPr>
        <p:grpSpPr>
          <a:xfrm>
            <a:off x="8600442" y="3327509"/>
            <a:ext cx="62031" cy="62031"/>
            <a:chOff x="11321294" y="4349666"/>
            <a:chExt cx="79484" cy="79484"/>
          </a:xfrm>
          <a:solidFill>
            <a:schemeClr val="accent1">
              <a:lumMod val="20000"/>
              <a:lumOff val="80000"/>
            </a:schemeClr>
          </a:solidFill>
        </p:grpSpPr>
        <p:sp>
          <p:nvSpPr>
            <p:cNvPr id="333" name="íṧ1íḑé"/>
            <p:cNvSpPr/>
            <p:nvPr>
              <p:custDataLst>
                <p:tags r:id="rId40"/>
              </p:custDataLst>
            </p:nvPr>
          </p:nvSpPr>
          <p:spPr bwMode="auto">
            <a:xfrm>
              <a:off x="11353467" y="4349666"/>
              <a:ext cx="15140" cy="79484"/>
            </a:xfrm>
            <a:custGeom>
              <a:avLst/>
              <a:gdLst>
                <a:gd name="T0" fmla="*/ 0 w 4"/>
                <a:gd name="T1" fmla="*/ 3 h 20"/>
                <a:gd name="T2" fmla="*/ 0 w 4"/>
                <a:gd name="T3" fmla="*/ 18 h 20"/>
                <a:gd name="T4" fmla="*/ 2 w 4"/>
                <a:gd name="T5" fmla="*/ 20 h 20"/>
                <a:gd name="T6" fmla="*/ 4 w 4"/>
                <a:gd name="T7" fmla="*/ 18 h 20"/>
                <a:gd name="T8" fmla="*/ 4 w 4"/>
                <a:gd name="T9" fmla="*/ 3 h 20"/>
                <a:gd name="T10" fmla="*/ 2 w 4"/>
                <a:gd name="T11" fmla="*/ 0 h 20"/>
                <a:gd name="T12" fmla="*/ 0 w 4"/>
                <a:gd name="T13" fmla="*/ 3 h 20"/>
              </a:gdLst>
              <a:ahLst/>
              <a:cxnLst>
                <a:cxn ang="0">
                  <a:pos x="T0" y="T1"/>
                </a:cxn>
                <a:cxn ang="0">
                  <a:pos x="T2" y="T3"/>
                </a:cxn>
                <a:cxn ang="0">
                  <a:pos x="T4" y="T5"/>
                </a:cxn>
                <a:cxn ang="0">
                  <a:pos x="T6" y="T7"/>
                </a:cxn>
                <a:cxn ang="0">
                  <a:pos x="T8" y="T9"/>
                </a:cxn>
                <a:cxn ang="0">
                  <a:pos x="T10" y="T11"/>
                </a:cxn>
                <a:cxn ang="0">
                  <a:pos x="T12" y="T13"/>
                </a:cxn>
              </a:cxnLst>
              <a:rect l="0" t="0" r="r" b="b"/>
              <a:pathLst>
                <a:path w="4" h="20">
                  <a:moveTo>
                    <a:pt x="0" y="3"/>
                  </a:moveTo>
                  <a:cubicBezTo>
                    <a:pt x="0" y="18"/>
                    <a:pt x="0" y="18"/>
                    <a:pt x="0" y="18"/>
                  </a:cubicBezTo>
                  <a:cubicBezTo>
                    <a:pt x="0" y="19"/>
                    <a:pt x="1" y="20"/>
                    <a:pt x="2" y="20"/>
                  </a:cubicBezTo>
                  <a:cubicBezTo>
                    <a:pt x="4" y="20"/>
                    <a:pt x="4" y="19"/>
                    <a:pt x="4" y="18"/>
                  </a:cubicBezTo>
                  <a:cubicBezTo>
                    <a:pt x="4" y="3"/>
                    <a:pt x="4" y="3"/>
                    <a:pt x="4" y="3"/>
                  </a:cubicBezTo>
                  <a:cubicBezTo>
                    <a:pt x="4" y="1"/>
                    <a:pt x="4" y="0"/>
                    <a:pt x="2" y="0"/>
                  </a:cubicBezTo>
                  <a:cubicBezTo>
                    <a:pt x="1" y="0"/>
                    <a:pt x="0" y="1"/>
                    <a:pt x="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34" name="iṡľíḑê"/>
            <p:cNvSpPr/>
            <p:nvPr>
              <p:custDataLst>
                <p:tags r:id="rId41"/>
              </p:custDataLst>
            </p:nvPr>
          </p:nvSpPr>
          <p:spPr bwMode="auto">
            <a:xfrm>
              <a:off x="11321294" y="4381838"/>
              <a:ext cx="79484" cy="15140"/>
            </a:xfrm>
            <a:custGeom>
              <a:avLst/>
              <a:gdLst>
                <a:gd name="T0" fmla="*/ 18 w 20"/>
                <a:gd name="T1" fmla="*/ 0 h 4"/>
                <a:gd name="T2" fmla="*/ 3 w 20"/>
                <a:gd name="T3" fmla="*/ 0 h 4"/>
                <a:gd name="T4" fmla="*/ 0 w 20"/>
                <a:gd name="T5" fmla="*/ 2 h 4"/>
                <a:gd name="T6" fmla="*/ 3 w 20"/>
                <a:gd name="T7" fmla="*/ 4 h 4"/>
                <a:gd name="T8" fmla="*/ 18 w 20"/>
                <a:gd name="T9" fmla="*/ 4 h 4"/>
                <a:gd name="T10" fmla="*/ 20 w 20"/>
                <a:gd name="T11" fmla="*/ 2 h 4"/>
                <a:gd name="T12" fmla="*/ 18 w 2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0" h="4">
                  <a:moveTo>
                    <a:pt x="18" y="0"/>
                  </a:moveTo>
                  <a:cubicBezTo>
                    <a:pt x="3" y="0"/>
                    <a:pt x="3" y="0"/>
                    <a:pt x="3" y="0"/>
                  </a:cubicBezTo>
                  <a:cubicBezTo>
                    <a:pt x="1" y="0"/>
                    <a:pt x="0" y="1"/>
                    <a:pt x="0" y="2"/>
                  </a:cubicBezTo>
                  <a:cubicBezTo>
                    <a:pt x="0" y="4"/>
                    <a:pt x="1" y="4"/>
                    <a:pt x="3" y="4"/>
                  </a:cubicBezTo>
                  <a:cubicBezTo>
                    <a:pt x="18" y="4"/>
                    <a:pt x="18" y="4"/>
                    <a:pt x="18" y="4"/>
                  </a:cubicBezTo>
                  <a:cubicBezTo>
                    <a:pt x="19" y="4"/>
                    <a:pt x="20" y="4"/>
                    <a:pt x="20" y="2"/>
                  </a:cubicBezTo>
                  <a:cubicBezTo>
                    <a:pt x="20" y="1"/>
                    <a:pt x="19"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sp>
        <p:nvSpPr>
          <p:cNvPr id="289" name="îšľïḍé"/>
          <p:cNvSpPr/>
          <p:nvPr userDrawn="1">
            <p:custDataLst>
              <p:tags r:id="rId20"/>
            </p:custDataLst>
          </p:nvPr>
        </p:nvSpPr>
        <p:spPr bwMode="auto">
          <a:xfrm>
            <a:off x="5190228" y="2885909"/>
            <a:ext cx="11816" cy="62031"/>
          </a:xfrm>
          <a:custGeom>
            <a:avLst/>
            <a:gdLst>
              <a:gd name="T0" fmla="*/ 0 w 4"/>
              <a:gd name="T1" fmla="*/ 2 h 20"/>
              <a:gd name="T2" fmla="*/ 0 w 4"/>
              <a:gd name="T3" fmla="*/ 18 h 20"/>
              <a:gd name="T4" fmla="*/ 2 w 4"/>
              <a:gd name="T5" fmla="*/ 20 h 20"/>
              <a:gd name="T6" fmla="*/ 4 w 4"/>
              <a:gd name="T7" fmla="*/ 18 h 20"/>
              <a:gd name="T8" fmla="*/ 4 w 4"/>
              <a:gd name="T9" fmla="*/ 2 h 20"/>
              <a:gd name="T10" fmla="*/ 2 w 4"/>
              <a:gd name="T11" fmla="*/ 0 h 20"/>
              <a:gd name="T12" fmla="*/ 0 w 4"/>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4" h="20">
                <a:moveTo>
                  <a:pt x="0" y="2"/>
                </a:moveTo>
                <a:cubicBezTo>
                  <a:pt x="0" y="18"/>
                  <a:pt x="0" y="18"/>
                  <a:pt x="0" y="18"/>
                </a:cubicBezTo>
                <a:cubicBezTo>
                  <a:pt x="0" y="19"/>
                  <a:pt x="1" y="20"/>
                  <a:pt x="2" y="20"/>
                </a:cubicBezTo>
                <a:cubicBezTo>
                  <a:pt x="3" y="20"/>
                  <a:pt x="4" y="19"/>
                  <a:pt x="4" y="18"/>
                </a:cubicBezTo>
                <a:cubicBezTo>
                  <a:pt x="4" y="2"/>
                  <a:pt x="4" y="2"/>
                  <a:pt x="4" y="2"/>
                </a:cubicBezTo>
                <a:cubicBezTo>
                  <a:pt x="4" y="1"/>
                  <a:pt x="3" y="0"/>
                  <a:pt x="2" y="0"/>
                </a:cubicBezTo>
                <a:cubicBezTo>
                  <a:pt x="1" y="0"/>
                  <a:pt x="0" y="1"/>
                  <a:pt x="0" y="2"/>
                </a:cubicBezTo>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90" name="iṩḷíḓê"/>
          <p:cNvSpPr/>
          <p:nvPr userDrawn="1">
            <p:custDataLst>
              <p:tags r:id="rId21"/>
            </p:custDataLst>
          </p:nvPr>
        </p:nvSpPr>
        <p:spPr bwMode="auto">
          <a:xfrm>
            <a:off x="5165120" y="2911017"/>
            <a:ext cx="62031" cy="11816"/>
          </a:xfrm>
          <a:custGeom>
            <a:avLst/>
            <a:gdLst>
              <a:gd name="T0" fmla="*/ 18 w 20"/>
              <a:gd name="T1" fmla="*/ 0 h 4"/>
              <a:gd name="T2" fmla="*/ 2 w 20"/>
              <a:gd name="T3" fmla="*/ 0 h 4"/>
              <a:gd name="T4" fmla="*/ 0 w 20"/>
              <a:gd name="T5" fmla="*/ 2 h 4"/>
              <a:gd name="T6" fmla="*/ 2 w 20"/>
              <a:gd name="T7" fmla="*/ 4 h 4"/>
              <a:gd name="T8" fmla="*/ 18 w 20"/>
              <a:gd name="T9" fmla="*/ 4 h 4"/>
              <a:gd name="T10" fmla="*/ 20 w 20"/>
              <a:gd name="T11" fmla="*/ 2 h 4"/>
              <a:gd name="T12" fmla="*/ 18 w 2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0" h="4">
                <a:moveTo>
                  <a:pt x="18" y="0"/>
                </a:moveTo>
                <a:cubicBezTo>
                  <a:pt x="2" y="0"/>
                  <a:pt x="2" y="0"/>
                  <a:pt x="2" y="0"/>
                </a:cubicBezTo>
                <a:cubicBezTo>
                  <a:pt x="1" y="0"/>
                  <a:pt x="0" y="1"/>
                  <a:pt x="0" y="2"/>
                </a:cubicBezTo>
                <a:cubicBezTo>
                  <a:pt x="0" y="3"/>
                  <a:pt x="1" y="4"/>
                  <a:pt x="2" y="4"/>
                </a:cubicBezTo>
                <a:cubicBezTo>
                  <a:pt x="18" y="4"/>
                  <a:pt x="18" y="4"/>
                  <a:pt x="18" y="4"/>
                </a:cubicBezTo>
                <a:cubicBezTo>
                  <a:pt x="19" y="4"/>
                  <a:pt x="20" y="3"/>
                  <a:pt x="20" y="2"/>
                </a:cubicBezTo>
                <a:cubicBezTo>
                  <a:pt x="20" y="1"/>
                  <a:pt x="19" y="0"/>
                  <a:pt x="18" y="0"/>
                </a:cubicBezTo>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1" name="iṡlïḑe"/>
          <p:cNvSpPr/>
          <p:nvPr userDrawn="1">
            <p:custDataLst>
              <p:tags r:id="rId22"/>
            </p:custDataLst>
          </p:nvPr>
        </p:nvSpPr>
        <p:spPr bwMode="auto">
          <a:xfrm>
            <a:off x="5763005" y="1757450"/>
            <a:ext cx="140487" cy="140487"/>
          </a:xfrm>
          <a:custGeom>
            <a:avLst/>
            <a:gdLst>
              <a:gd name="T0" fmla="*/ 23 w 25"/>
              <a:gd name="T1" fmla="*/ 12 h 25"/>
              <a:gd name="T2" fmla="*/ 21 w 25"/>
              <a:gd name="T3" fmla="*/ 12 h 25"/>
              <a:gd name="T4" fmla="*/ 13 w 25"/>
              <a:gd name="T5" fmla="*/ 21 h 25"/>
              <a:gd name="T6" fmla="*/ 4 w 25"/>
              <a:gd name="T7" fmla="*/ 12 h 25"/>
              <a:gd name="T8" fmla="*/ 13 w 25"/>
              <a:gd name="T9" fmla="*/ 4 h 25"/>
              <a:gd name="T10" fmla="*/ 21 w 25"/>
              <a:gd name="T11" fmla="*/ 12 h 25"/>
              <a:gd name="T12" fmla="*/ 23 w 25"/>
              <a:gd name="T13" fmla="*/ 12 h 25"/>
              <a:gd name="T14" fmla="*/ 25 w 25"/>
              <a:gd name="T15" fmla="*/ 12 h 25"/>
              <a:gd name="T16" fmla="*/ 13 w 25"/>
              <a:gd name="T17" fmla="*/ 0 h 25"/>
              <a:gd name="T18" fmla="*/ 0 w 25"/>
              <a:gd name="T19" fmla="*/ 12 h 25"/>
              <a:gd name="T20" fmla="*/ 13 w 25"/>
              <a:gd name="T21" fmla="*/ 25 h 25"/>
              <a:gd name="T22" fmla="*/ 25 w 25"/>
              <a:gd name="T23" fmla="*/ 12 h 25"/>
              <a:gd name="T24" fmla="*/ 23 w 25"/>
              <a:gd name="T2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2"/>
                </a:moveTo>
                <a:cubicBezTo>
                  <a:pt x="21" y="12"/>
                  <a:pt x="21" y="12"/>
                  <a:pt x="21" y="12"/>
                </a:cubicBezTo>
                <a:cubicBezTo>
                  <a:pt x="21" y="17"/>
                  <a:pt x="18" y="21"/>
                  <a:pt x="13" y="21"/>
                </a:cubicBezTo>
                <a:cubicBezTo>
                  <a:pt x="8" y="21"/>
                  <a:pt x="4" y="17"/>
                  <a:pt x="4" y="12"/>
                </a:cubicBezTo>
                <a:cubicBezTo>
                  <a:pt x="4" y="8"/>
                  <a:pt x="8" y="4"/>
                  <a:pt x="13" y="4"/>
                </a:cubicBezTo>
                <a:cubicBezTo>
                  <a:pt x="18" y="4"/>
                  <a:pt x="21" y="8"/>
                  <a:pt x="21" y="12"/>
                </a:cubicBezTo>
                <a:cubicBezTo>
                  <a:pt x="23" y="12"/>
                  <a:pt x="23" y="12"/>
                  <a:pt x="23" y="12"/>
                </a:cubicBezTo>
                <a:cubicBezTo>
                  <a:pt x="25" y="12"/>
                  <a:pt x="25" y="12"/>
                  <a:pt x="25" y="12"/>
                </a:cubicBezTo>
                <a:cubicBezTo>
                  <a:pt x="25" y="5"/>
                  <a:pt x="20" y="0"/>
                  <a:pt x="13" y="0"/>
                </a:cubicBezTo>
                <a:cubicBezTo>
                  <a:pt x="6" y="0"/>
                  <a:pt x="0" y="5"/>
                  <a:pt x="0" y="12"/>
                </a:cubicBezTo>
                <a:cubicBezTo>
                  <a:pt x="0" y="19"/>
                  <a:pt x="6" y="25"/>
                  <a:pt x="13" y="25"/>
                </a:cubicBezTo>
                <a:cubicBezTo>
                  <a:pt x="20" y="25"/>
                  <a:pt x="25" y="19"/>
                  <a:pt x="25" y="12"/>
                </a:cubicBezTo>
                <a:lnTo>
                  <a:pt x="23" y="12"/>
                </a:lnTo>
                <a:close/>
              </a:path>
            </a:pathLst>
          </a:custGeom>
          <a:solidFill>
            <a:schemeClr val="accent1">
              <a:lumMod val="60000"/>
              <a:lumOff val="40000"/>
            </a:schemeClr>
          </a:solidFill>
          <a:ln>
            <a:noFill/>
          </a:ln>
        </p:spPr>
        <p:txBody>
          <a:bodyPr anchor="ctr"/>
          <a:lstStyle/>
          <a:p>
            <a:pPr algn="ctr"/>
            <a:endParaRPr sz="100"/>
          </a:p>
        </p:txBody>
      </p:sp>
      <p:grpSp>
        <p:nvGrpSpPr>
          <p:cNvPr id="14" name="组合 13"/>
          <p:cNvGrpSpPr/>
          <p:nvPr userDrawn="1">
            <p:custDataLst>
              <p:tags r:id="rId23"/>
            </p:custDataLst>
          </p:nvPr>
        </p:nvGrpSpPr>
        <p:grpSpPr>
          <a:xfrm>
            <a:off x="2401439" y="3431152"/>
            <a:ext cx="59613" cy="59613"/>
            <a:chOff x="11321294" y="4349666"/>
            <a:chExt cx="79484" cy="79484"/>
          </a:xfrm>
        </p:grpSpPr>
        <p:sp>
          <p:nvSpPr>
            <p:cNvPr id="337" name="í$ľîḓè"/>
            <p:cNvSpPr/>
            <p:nvPr>
              <p:custDataLst>
                <p:tags r:id="rId38"/>
              </p:custDataLst>
            </p:nvPr>
          </p:nvSpPr>
          <p:spPr bwMode="auto">
            <a:xfrm>
              <a:off x="11353467" y="4349666"/>
              <a:ext cx="15140" cy="79484"/>
            </a:xfrm>
            <a:custGeom>
              <a:avLst/>
              <a:gdLst>
                <a:gd name="T0" fmla="*/ 0 w 4"/>
                <a:gd name="T1" fmla="*/ 3 h 20"/>
                <a:gd name="T2" fmla="*/ 0 w 4"/>
                <a:gd name="T3" fmla="*/ 18 h 20"/>
                <a:gd name="T4" fmla="*/ 2 w 4"/>
                <a:gd name="T5" fmla="*/ 20 h 20"/>
                <a:gd name="T6" fmla="*/ 4 w 4"/>
                <a:gd name="T7" fmla="*/ 18 h 20"/>
                <a:gd name="T8" fmla="*/ 4 w 4"/>
                <a:gd name="T9" fmla="*/ 3 h 20"/>
                <a:gd name="T10" fmla="*/ 2 w 4"/>
                <a:gd name="T11" fmla="*/ 0 h 20"/>
                <a:gd name="T12" fmla="*/ 0 w 4"/>
                <a:gd name="T13" fmla="*/ 3 h 20"/>
              </a:gdLst>
              <a:ahLst/>
              <a:cxnLst>
                <a:cxn ang="0">
                  <a:pos x="T0" y="T1"/>
                </a:cxn>
                <a:cxn ang="0">
                  <a:pos x="T2" y="T3"/>
                </a:cxn>
                <a:cxn ang="0">
                  <a:pos x="T4" y="T5"/>
                </a:cxn>
                <a:cxn ang="0">
                  <a:pos x="T6" y="T7"/>
                </a:cxn>
                <a:cxn ang="0">
                  <a:pos x="T8" y="T9"/>
                </a:cxn>
                <a:cxn ang="0">
                  <a:pos x="T10" y="T11"/>
                </a:cxn>
                <a:cxn ang="0">
                  <a:pos x="T12" y="T13"/>
                </a:cxn>
              </a:cxnLst>
              <a:rect l="0" t="0" r="r" b="b"/>
              <a:pathLst>
                <a:path w="4" h="20">
                  <a:moveTo>
                    <a:pt x="0" y="3"/>
                  </a:moveTo>
                  <a:cubicBezTo>
                    <a:pt x="0" y="18"/>
                    <a:pt x="0" y="18"/>
                    <a:pt x="0" y="18"/>
                  </a:cubicBezTo>
                  <a:cubicBezTo>
                    <a:pt x="0" y="19"/>
                    <a:pt x="1" y="20"/>
                    <a:pt x="2" y="20"/>
                  </a:cubicBezTo>
                  <a:cubicBezTo>
                    <a:pt x="4" y="20"/>
                    <a:pt x="4" y="19"/>
                    <a:pt x="4" y="18"/>
                  </a:cubicBezTo>
                  <a:cubicBezTo>
                    <a:pt x="4" y="3"/>
                    <a:pt x="4" y="3"/>
                    <a:pt x="4" y="3"/>
                  </a:cubicBezTo>
                  <a:cubicBezTo>
                    <a:pt x="4" y="1"/>
                    <a:pt x="4" y="0"/>
                    <a:pt x="2" y="0"/>
                  </a:cubicBezTo>
                  <a:cubicBezTo>
                    <a:pt x="1" y="0"/>
                    <a:pt x="0" y="1"/>
                    <a:pt x="0" y="3"/>
                  </a:cubicBezTo>
                </a:path>
              </a:pathLst>
            </a:custGeom>
            <a:solidFill>
              <a:srgbClr val="D3BB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38" name="îśḷïḑê"/>
            <p:cNvSpPr/>
            <p:nvPr>
              <p:custDataLst>
                <p:tags r:id="rId39"/>
              </p:custDataLst>
            </p:nvPr>
          </p:nvSpPr>
          <p:spPr bwMode="auto">
            <a:xfrm>
              <a:off x="11321294" y="4381838"/>
              <a:ext cx="79484" cy="15140"/>
            </a:xfrm>
            <a:custGeom>
              <a:avLst/>
              <a:gdLst>
                <a:gd name="T0" fmla="*/ 18 w 20"/>
                <a:gd name="T1" fmla="*/ 0 h 4"/>
                <a:gd name="T2" fmla="*/ 3 w 20"/>
                <a:gd name="T3" fmla="*/ 0 h 4"/>
                <a:gd name="T4" fmla="*/ 0 w 20"/>
                <a:gd name="T5" fmla="*/ 2 h 4"/>
                <a:gd name="T6" fmla="*/ 3 w 20"/>
                <a:gd name="T7" fmla="*/ 4 h 4"/>
                <a:gd name="T8" fmla="*/ 18 w 20"/>
                <a:gd name="T9" fmla="*/ 4 h 4"/>
                <a:gd name="T10" fmla="*/ 20 w 20"/>
                <a:gd name="T11" fmla="*/ 2 h 4"/>
                <a:gd name="T12" fmla="*/ 18 w 2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0" h="4">
                  <a:moveTo>
                    <a:pt x="18" y="0"/>
                  </a:moveTo>
                  <a:cubicBezTo>
                    <a:pt x="3" y="0"/>
                    <a:pt x="3" y="0"/>
                    <a:pt x="3" y="0"/>
                  </a:cubicBezTo>
                  <a:cubicBezTo>
                    <a:pt x="1" y="0"/>
                    <a:pt x="0" y="1"/>
                    <a:pt x="0" y="2"/>
                  </a:cubicBezTo>
                  <a:cubicBezTo>
                    <a:pt x="0" y="4"/>
                    <a:pt x="1" y="4"/>
                    <a:pt x="3" y="4"/>
                  </a:cubicBezTo>
                  <a:cubicBezTo>
                    <a:pt x="18" y="4"/>
                    <a:pt x="18" y="4"/>
                    <a:pt x="18" y="4"/>
                  </a:cubicBezTo>
                  <a:cubicBezTo>
                    <a:pt x="19" y="4"/>
                    <a:pt x="20" y="4"/>
                    <a:pt x="20" y="2"/>
                  </a:cubicBezTo>
                  <a:cubicBezTo>
                    <a:pt x="20" y="1"/>
                    <a:pt x="19" y="0"/>
                    <a:pt x="18" y="0"/>
                  </a:cubicBezTo>
                </a:path>
              </a:pathLst>
            </a:custGeom>
            <a:solidFill>
              <a:srgbClr val="D3BB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sp>
        <p:nvSpPr>
          <p:cNvPr id="9801" name="副标题 9800"/>
          <p:cNvSpPr>
            <a:spLocks noGrp="1"/>
          </p:cNvSpPr>
          <p:nvPr userDrawn="1">
            <p:ph type="subTitle" idx="1"/>
            <p:custDataLst>
              <p:tags r:id="rId24"/>
            </p:custDataLst>
          </p:nvPr>
        </p:nvSpPr>
        <p:spPr>
          <a:xfrm>
            <a:off x="504824" y="2849914"/>
            <a:ext cx="2458295" cy="286764"/>
          </a:xfrm>
          <a:prstGeom prst="roundRect">
            <a:avLst>
              <a:gd name="adj" fmla="val 39088"/>
            </a:avLst>
          </a:prstGeom>
          <a:solidFill>
            <a:schemeClr val="accent2"/>
          </a:solidFill>
        </p:spPr>
        <p:txBody>
          <a:bodyPr anchor="t">
            <a:normAutofit/>
          </a:bodyPr>
          <a:lstStyle>
            <a:lvl1pPr marL="0" indent="0" algn="l">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3865" indent="0" algn="ctr">
              <a:buNone/>
              <a:defRPr sz="1200"/>
            </a:lvl6pPr>
            <a:lvl7pPr marL="2056765" indent="0" algn="ctr">
              <a:buNone/>
              <a:defRPr sz="1200"/>
            </a:lvl7pPr>
            <a:lvl8pPr marL="2399665" indent="0" algn="ctr">
              <a:buNone/>
              <a:defRPr sz="1200"/>
            </a:lvl8pPr>
            <a:lvl9pPr marL="2741930" indent="0" algn="ctr">
              <a:buNone/>
              <a:defRPr sz="1200"/>
            </a:lvl9pPr>
          </a:lstStyle>
          <a:p>
            <a:r>
              <a:rPr lang="en-US"/>
              <a:t>Click to edit Master subtitle style</a:t>
            </a:r>
          </a:p>
        </p:txBody>
      </p:sp>
      <p:sp>
        <p:nvSpPr>
          <p:cNvPr id="9802" name="标题 9801"/>
          <p:cNvSpPr>
            <a:spLocks noGrp="1"/>
          </p:cNvSpPr>
          <p:nvPr userDrawn="1">
            <p:ph type="ctrTitle"/>
            <p:custDataLst>
              <p:tags r:id="rId25"/>
            </p:custDataLst>
          </p:nvPr>
        </p:nvSpPr>
        <p:spPr>
          <a:xfrm>
            <a:off x="504824" y="1911478"/>
            <a:ext cx="4724250" cy="938436"/>
          </a:xfrm>
          <a:prstGeom prst="rect">
            <a:avLst/>
          </a:prstGeom>
        </p:spPr>
        <p:txBody>
          <a:bodyPr anchor="b">
            <a:normAutofit/>
          </a:bodyPr>
          <a:lstStyle>
            <a:lvl1pPr algn="l">
              <a:defRPr sz="3000">
                <a:solidFill>
                  <a:schemeClr val="bg1"/>
                </a:solidFill>
              </a:defRPr>
            </a:lvl1pPr>
          </a:lstStyle>
          <a:p>
            <a:r>
              <a:rPr lang="en-US"/>
              <a:t>Click to edit Master title style</a:t>
            </a:r>
            <a:endParaRPr lang="zh-CN" altLang="en-US"/>
          </a:p>
        </p:txBody>
      </p:sp>
      <p:sp>
        <p:nvSpPr>
          <p:cNvPr id="12" name="文本占位符 11"/>
          <p:cNvSpPr>
            <a:spLocks noGrp="1"/>
          </p:cNvSpPr>
          <p:nvPr userDrawn="1">
            <p:ph type="body" sz="quarter" idx="10" hasCustomPrompt="1"/>
            <p:custDataLst>
              <p:tags r:id="rId26"/>
            </p:custDataLst>
          </p:nvPr>
        </p:nvSpPr>
        <p:spPr>
          <a:xfrm>
            <a:off x="504824" y="4023182"/>
            <a:ext cx="4187679" cy="199965"/>
          </a:xfrm>
        </p:spPr>
        <p:txBody>
          <a:bodyPr vert="horz" anchor="ctr">
            <a:noAutofit/>
          </a:bodyPr>
          <a:lstStyle>
            <a:lvl1pPr marL="0" indent="0" algn="l">
              <a:buNone/>
              <a:defRPr sz="1050" b="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ltLang="zh-CN"/>
              <a:t>Signature</a:t>
            </a:r>
          </a:p>
        </p:txBody>
      </p:sp>
      <p:sp>
        <p:nvSpPr>
          <p:cNvPr id="13" name="文本占位符 12"/>
          <p:cNvSpPr>
            <a:spLocks noGrp="1"/>
          </p:cNvSpPr>
          <p:nvPr userDrawn="1">
            <p:ph type="body" sz="quarter" idx="11" hasCustomPrompt="1"/>
            <p:custDataLst>
              <p:tags r:id="rId27"/>
            </p:custDataLst>
          </p:nvPr>
        </p:nvSpPr>
        <p:spPr>
          <a:xfrm>
            <a:off x="504824" y="4245385"/>
            <a:ext cx="4187679" cy="199965"/>
          </a:xfrm>
        </p:spPr>
        <p:txBody>
          <a:bodyPr vert="horz" anchor="ctr">
            <a:noAutofit/>
          </a:bodyPr>
          <a:lstStyle>
            <a:lvl1pPr marL="0" indent="0" algn="l">
              <a:buNone/>
              <a:defRPr sz="1050" b="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ltLang="zh-CN"/>
              <a:t>Date</a:t>
            </a:r>
            <a:endParaRPr lang="zh-CN" altLang="en-US"/>
          </a:p>
        </p:txBody>
      </p:sp>
      <p:grpSp>
        <p:nvGrpSpPr>
          <p:cNvPr id="16" name="组合 15"/>
          <p:cNvGrpSpPr/>
          <p:nvPr userDrawn="1">
            <p:custDataLst>
              <p:tags r:id="rId28"/>
            </p:custDataLst>
          </p:nvPr>
        </p:nvGrpSpPr>
        <p:grpSpPr>
          <a:xfrm>
            <a:off x="6051322" y="986008"/>
            <a:ext cx="1768201" cy="3121289"/>
            <a:chOff x="6797781" y="4159016"/>
            <a:chExt cx="2111137" cy="3946505"/>
          </a:xfrm>
        </p:grpSpPr>
        <p:sp>
          <p:nvSpPr>
            <p:cNvPr id="42" name="iŝ1ïḍe"/>
            <p:cNvSpPr/>
            <p:nvPr>
              <p:custDataLst>
                <p:tags r:id="rId29"/>
              </p:custDataLst>
            </p:nvPr>
          </p:nvSpPr>
          <p:spPr bwMode="auto">
            <a:xfrm>
              <a:off x="6962316" y="4159016"/>
              <a:ext cx="1946602" cy="3946505"/>
            </a:xfrm>
            <a:custGeom>
              <a:avLst/>
              <a:gdLst>
                <a:gd name="T0" fmla="*/ 404 w 404"/>
                <a:gd name="T1" fmla="*/ 59 h 820"/>
                <a:gd name="T2" fmla="*/ 404 w 404"/>
                <a:gd name="T3" fmla="*/ 761 h 820"/>
                <a:gd name="T4" fmla="*/ 346 w 404"/>
                <a:gd name="T5" fmla="*/ 820 h 820"/>
                <a:gd name="T6" fmla="*/ 58 w 404"/>
                <a:gd name="T7" fmla="*/ 820 h 820"/>
                <a:gd name="T8" fmla="*/ 0 w 404"/>
                <a:gd name="T9" fmla="*/ 761 h 820"/>
                <a:gd name="T10" fmla="*/ 0 w 404"/>
                <a:gd name="T11" fmla="*/ 59 h 820"/>
                <a:gd name="T12" fmla="*/ 58 w 404"/>
                <a:gd name="T13" fmla="*/ 0 h 820"/>
                <a:gd name="T14" fmla="*/ 346 w 404"/>
                <a:gd name="T15" fmla="*/ 0 h 820"/>
                <a:gd name="T16" fmla="*/ 404 w 404"/>
                <a:gd name="T17" fmla="*/ 59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820">
                  <a:moveTo>
                    <a:pt x="404" y="59"/>
                  </a:moveTo>
                  <a:cubicBezTo>
                    <a:pt x="404" y="761"/>
                    <a:pt x="404" y="761"/>
                    <a:pt x="404" y="761"/>
                  </a:cubicBezTo>
                  <a:cubicBezTo>
                    <a:pt x="404" y="794"/>
                    <a:pt x="378" y="820"/>
                    <a:pt x="346" y="820"/>
                  </a:cubicBezTo>
                  <a:cubicBezTo>
                    <a:pt x="58" y="820"/>
                    <a:pt x="58" y="820"/>
                    <a:pt x="58" y="820"/>
                  </a:cubicBezTo>
                  <a:cubicBezTo>
                    <a:pt x="26" y="820"/>
                    <a:pt x="0" y="794"/>
                    <a:pt x="0" y="761"/>
                  </a:cubicBezTo>
                  <a:cubicBezTo>
                    <a:pt x="0" y="59"/>
                    <a:pt x="0" y="59"/>
                    <a:pt x="0" y="59"/>
                  </a:cubicBezTo>
                  <a:cubicBezTo>
                    <a:pt x="0" y="26"/>
                    <a:pt x="26" y="0"/>
                    <a:pt x="58" y="0"/>
                  </a:cubicBezTo>
                  <a:cubicBezTo>
                    <a:pt x="346" y="0"/>
                    <a:pt x="346" y="0"/>
                    <a:pt x="346" y="0"/>
                  </a:cubicBezTo>
                  <a:cubicBezTo>
                    <a:pt x="378" y="0"/>
                    <a:pt x="404" y="26"/>
                    <a:pt x="404" y="59"/>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43" name="ïṣḻíḓe"/>
            <p:cNvSpPr/>
            <p:nvPr>
              <p:custDataLst>
                <p:tags r:id="rId30"/>
              </p:custDataLst>
            </p:nvPr>
          </p:nvSpPr>
          <p:spPr bwMode="auto">
            <a:xfrm>
              <a:off x="6962316" y="4159016"/>
              <a:ext cx="1946602" cy="326752"/>
            </a:xfrm>
            <a:custGeom>
              <a:avLst/>
              <a:gdLst>
                <a:gd name="T0" fmla="*/ 404 w 404"/>
                <a:gd name="T1" fmla="*/ 59 h 68"/>
                <a:gd name="T2" fmla="*/ 404 w 404"/>
                <a:gd name="T3" fmla="*/ 68 h 68"/>
                <a:gd name="T4" fmla="*/ 0 w 404"/>
                <a:gd name="T5" fmla="*/ 68 h 68"/>
                <a:gd name="T6" fmla="*/ 0 w 404"/>
                <a:gd name="T7" fmla="*/ 59 h 68"/>
                <a:gd name="T8" fmla="*/ 58 w 404"/>
                <a:gd name="T9" fmla="*/ 0 h 68"/>
                <a:gd name="T10" fmla="*/ 346 w 404"/>
                <a:gd name="T11" fmla="*/ 0 h 68"/>
                <a:gd name="T12" fmla="*/ 404 w 404"/>
                <a:gd name="T13" fmla="*/ 59 h 68"/>
              </a:gdLst>
              <a:ahLst/>
              <a:cxnLst>
                <a:cxn ang="0">
                  <a:pos x="T0" y="T1"/>
                </a:cxn>
                <a:cxn ang="0">
                  <a:pos x="T2" y="T3"/>
                </a:cxn>
                <a:cxn ang="0">
                  <a:pos x="T4" y="T5"/>
                </a:cxn>
                <a:cxn ang="0">
                  <a:pos x="T6" y="T7"/>
                </a:cxn>
                <a:cxn ang="0">
                  <a:pos x="T8" y="T9"/>
                </a:cxn>
                <a:cxn ang="0">
                  <a:pos x="T10" y="T11"/>
                </a:cxn>
                <a:cxn ang="0">
                  <a:pos x="T12" y="T13"/>
                </a:cxn>
              </a:cxnLst>
              <a:rect l="0" t="0" r="r" b="b"/>
              <a:pathLst>
                <a:path w="403" h="68">
                  <a:moveTo>
                    <a:pt x="404" y="59"/>
                  </a:moveTo>
                  <a:cubicBezTo>
                    <a:pt x="404" y="68"/>
                    <a:pt x="404" y="68"/>
                    <a:pt x="404" y="68"/>
                  </a:cubicBezTo>
                  <a:cubicBezTo>
                    <a:pt x="0" y="68"/>
                    <a:pt x="0" y="68"/>
                    <a:pt x="0" y="68"/>
                  </a:cubicBezTo>
                  <a:cubicBezTo>
                    <a:pt x="0" y="59"/>
                    <a:pt x="0" y="59"/>
                    <a:pt x="0" y="59"/>
                  </a:cubicBezTo>
                  <a:cubicBezTo>
                    <a:pt x="0" y="26"/>
                    <a:pt x="26" y="0"/>
                    <a:pt x="58" y="0"/>
                  </a:cubicBezTo>
                  <a:cubicBezTo>
                    <a:pt x="346" y="0"/>
                    <a:pt x="346" y="0"/>
                    <a:pt x="346" y="0"/>
                  </a:cubicBezTo>
                  <a:cubicBezTo>
                    <a:pt x="378" y="0"/>
                    <a:pt x="404" y="26"/>
                    <a:pt x="404" y="59"/>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nvGrpSpPr>
            <p:cNvPr id="9" name="组合 8"/>
            <p:cNvGrpSpPr/>
            <p:nvPr userDrawn="1">
              <p:custDataLst>
                <p:tags r:id="rId31"/>
              </p:custDataLst>
            </p:nvPr>
          </p:nvGrpSpPr>
          <p:grpSpPr>
            <a:xfrm>
              <a:off x="6797781" y="4270249"/>
              <a:ext cx="2063329" cy="3522103"/>
              <a:chOff x="6797781" y="4270249"/>
              <a:chExt cx="2063329" cy="3522103"/>
            </a:xfrm>
          </p:grpSpPr>
          <p:sp>
            <p:nvSpPr>
              <p:cNvPr id="37" name="í$1ïdè"/>
              <p:cNvSpPr/>
              <p:nvPr>
                <p:custDataLst>
                  <p:tags r:id="rId32"/>
                </p:custDataLst>
              </p:nvPr>
            </p:nvSpPr>
            <p:spPr bwMode="auto">
              <a:xfrm>
                <a:off x="6837178" y="5999018"/>
                <a:ext cx="9268" cy="13905"/>
              </a:xfrm>
              <a:custGeom>
                <a:avLst/>
                <a:gdLst>
                  <a:gd name="T0" fmla="*/ 1 w 2"/>
                  <a:gd name="T1" fmla="*/ 0 h 3"/>
                  <a:gd name="T2" fmla="*/ 0 w 2"/>
                  <a:gd name="T3" fmla="*/ 1 h 3"/>
                  <a:gd name="T4" fmla="*/ 0 w 2"/>
                  <a:gd name="T5" fmla="*/ 3 h 3"/>
                  <a:gd name="T6" fmla="*/ 1 w 2"/>
                  <a:gd name="T7" fmla="*/ 3 h 3"/>
                  <a:gd name="T8" fmla="*/ 2 w 2"/>
                  <a:gd name="T9" fmla="*/ 3 h 3"/>
                  <a:gd name="T10" fmla="*/ 2 w 2"/>
                  <a:gd name="T11" fmla="*/ 3 h 3"/>
                  <a:gd name="T12" fmla="*/ 1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0"/>
                    </a:moveTo>
                    <a:cubicBezTo>
                      <a:pt x="1" y="1"/>
                      <a:pt x="0" y="1"/>
                      <a:pt x="0" y="1"/>
                    </a:cubicBezTo>
                    <a:cubicBezTo>
                      <a:pt x="0" y="2"/>
                      <a:pt x="0" y="3"/>
                      <a:pt x="0" y="3"/>
                    </a:cubicBezTo>
                    <a:cubicBezTo>
                      <a:pt x="1" y="3"/>
                      <a:pt x="1" y="3"/>
                      <a:pt x="1" y="3"/>
                    </a:cubicBezTo>
                    <a:cubicBezTo>
                      <a:pt x="2" y="3"/>
                      <a:pt x="2" y="3"/>
                      <a:pt x="2" y="3"/>
                    </a:cubicBezTo>
                    <a:cubicBezTo>
                      <a:pt x="2" y="3"/>
                      <a:pt x="2" y="3"/>
                      <a:pt x="2" y="3"/>
                    </a:cubicBezTo>
                    <a:cubicBezTo>
                      <a:pt x="2" y="2"/>
                      <a:pt x="2" y="1"/>
                      <a:pt x="1"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9" name="iṣļïḓe"/>
              <p:cNvSpPr/>
              <p:nvPr>
                <p:custDataLst>
                  <p:tags r:id="rId33"/>
                </p:custDataLst>
              </p:nvPr>
            </p:nvSpPr>
            <p:spPr bwMode="auto">
              <a:xfrm>
                <a:off x="6797781" y="5920226"/>
                <a:ext cx="18539" cy="16222"/>
              </a:xfrm>
              <a:custGeom>
                <a:avLst/>
                <a:gdLst>
                  <a:gd name="T0" fmla="*/ 0 w 4"/>
                  <a:gd name="T1" fmla="*/ 0 h 3"/>
                  <a:gd name="T2" fmla="*/ 1 w 4"/>
                  <a:gd name="T3" fmla="*/ 3 h 3"/>
                  <a:gd name="T4" fmla="*/ 2 w 4"/>
                  <a:gd name="T5" fmla="*/ 3 h 3"/>
                  <a:gd name="T6" fmla="*/ 3 w 4"/>
                  <a:gd name="T7" fmla="*/ 3 h 3"/>
                  <a:gd name="T8" fmla="*/ 4 w 4"/>
                  <a:gd name="T9" fmla="*/ 3 h 3"/>
                  <a:gd name="T10" fmla="*/ 4 w 4"/>
                  <a:gd name="T11" fmla="*/ 2 h 3"/>
                  <a:gd name="T12" fmla="*/ 3 w 4"/>
                  <a:gd name="T13" fmla="*/ 1 h 3"/>
                  <a:gd name="T14" fmla="*/ 3 w 4"/>
                  <a:gd name="T15" fmla="*/ 1 h 3"/>
                  <a:gd name="T16" fmla="*/ 0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0" y="0"/>
                    </a:moveTo>
                    <a:cubicBezTo>
                      <a:pt x="1" y="1"/>
                      <a:pt x="1" y="2"/>
                      <a:pt x="1" y="3"/>
                    </a:cubicBezTo>
                    <a:cubicBezTo>
                      <a:pt x="2" y="3"/>
                      <a:pt x="2" y="3"/>
                      <a:pt x="2" y="3"/>
                    </a:cubicBezTo>
                    <a:cubicBezTo>
                      <a:pt x="3" y="3"/>
                      <a:pt x="3" y="3"/>
                      <a:pt x="3" y="3"/>
                    </a:cubicBezTo>
                    <a:cubicBezTo>
                      <a:pt x="3" y="3"/>
                      <a:pt x="3" y="3"/>
                      <a:pt x="4" y="3"/>
                    </a:cubicBezTo>
                    <a:cubicBezTo>
                      <a:pt x="4" y="3"/>
                      <a:pt x="4" y="3"/>
                      <a:pt x="4" y="2"/>
                    </a:cubicBezTo>
                    <a:cubicBezTo>
                      <a:pt x="4" y="2"/>
                      <a:pt x="3" y="2"/>
                      <a:pt x="3" y="1"/>
                    </a:cubicBezTo>
                    <a:cubicBezTo>
                      <a:pt x="3" y="1"/>
                      <a:pt x="3" y="1"/>
                      <a:pt x="3" y="1"/>
                    </a:cubicBezTo>
                    <a:cubicBezTo>
                      <a:pt x="2" y="1"/>
                      <a:pt x="1" y="0"/>
                      <a:pt x="0"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48" name="ï$1íḋe"/>
              <p:cNvSpPr/>
              <p:nvPr>
                <p:custDataLst>
                  <p:tags r:id="rId34"/>
                </p:custDataLst>
              </p:nvPr>
            </p:nvSpPr>
            <p:spPr bwMode="auto">
              <a:xfrm>
                <a:off x="7543980" y="4270249"/>
                <a:ext cx="111234" cy="11123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49" name="íṡ1idé"/>
              <p:cNvSpPr/>
              <p:nvPr>
                <p:custDataLst>
                  <p:tags r:id="rId35"/>
                </p:custDataLst>
              </p:nvPr>
            </p:nvSpPr>
            <p:spPr bwMode="auto">
              <a:xfrm>
                <a:off x="7722417" y="4298058"/>
                <a:ext cx="53299" cy="5329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50" name="ïsḷîďe"/>
              <p:cNvSpPr/>
              <p:nvPr>
                <p:custDataLst>
                  <p:tags r:id="rId36"/>
                </p:custDataLst>
              </p:nvPr>
            </p:nvSpPr>
            <p:spPr bwMode="auto">
              <a:xfrm>
                <a:off x="7842922" y="4288788"/>
                <a:ext cx="509825" cy="67205"/>
              </a:xfrm>
              <a:custGeom>
                <a:avLst/>
                <a:gdLst>
                  <a:gd name="T0" fmla="*/ 101 w 106"/>
                  <a:gd name="T1" fmla="*/ 14 h 14"/>
                  <a:gd name="T2" fmla="*/ 5 w 106"/>
                  <a:gd name="T3" fmla="*/ 14 h 14"/>
                  <a:gd name="T4" fmla="*/ 0 w 106"/>
                  <a:gd name="T5" fmla="*/ 9 h 14"/>
                  <a:gd name="T6" fmla="*/ 0 w 106"/>
                  <a:gd name="T7" fmla="*/ 6 h 14"/>
                  <a:gd name="T8" fmla="*/ 5 w 106"/>
                  <a:gd name="T9" fmla="*/ 0 h 14"/>
                  <a:gd name="T10" fmla="*/ 101 w 106"/>
                  <a:gd name="T11" fmla="*/ 0 h 14"/>
                  <a:gd name="T12" fmla="*/ 106 w 106"/>
                  <a:gd name="T13" fmla="*/ 6 h 14"/>
                  <a:gd name="T14" fmla="*/ 106 w 106"/>
                  <a:gd name="T15" fmla="*/ 9 h 14"/>
                  <a:gd name="T16" fmla="*/ 101 w 106"/>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4">
                    <a:moveTo>
                      <a:pt x="101" y="14"/>
                    </a:moveTo>
                    <a:cubicBezTo>
                      <a:pt x="5" y="14"/>
                      <a:pt x="5" y="14"/>
                      <a:pt x="5" y="14"/>
                    </a:cubicBezTo>
                    <a:cubicBezTo>
                      <a:pt x="2" y="14"/>
                      <a:pt x="0" y="12"/>
                      <a:pt x="0" y="9"/>
                    </a:cubicBezTo>
                    <a:cubicBezTo>
                      <a:pt x="0" y="6"/>
                      <a:pt x="0" y="6"/>
                      <a:pt x="0" y="6"/>
                    </a:cubicBezTo>
                    <a:cubicBezTo>
                      <a:pt x="0" y="3"/>
                      <a:pt x="2" y="0"/>
                      <a:pt x="5" y="0"/>
                    </a:cubicBezTo>
                    <a:cubicBezTo>
                      <a:pt x="101" y="0"/>
                      <a:pt x="101" y="0"/>
                      <a:pt x="101" y="0"/>
                    </a:cubicBezTo>
                    <a:cubicBezTo>
                      <a:pt x="104" y="0"/>
                      <a:pt x="106" y="3"/>
                      <a:pt x="106" y="6"/>
                    </a:cubicBezTo>
                    <a:cubicBezTo>
                      <a:pt x="106" y="9"/>
                      <a:pt x="106" y="9"/>
                      <a:pt x="106" y="9"/>
                    </a:cubicBezTo>
                    <a:cubicBezTo>
                      <a:pt x="106" y="12"/>
                      <a:pt x="104" y="14"/>
                      <a:pt x="101"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52" name="iSļíḍê"/>
              <p:cNvSpPr/>
              <p:nvPr userDrawn="1">
                <p:custDataLst>
                  <p:tags r:id="rId37"/>
                </p:custDataLst>
              </p:nvPr>
            </p:nvSpPr>
            <p:spPr bwMode="auto">
              <a:xfrm>
                <a:off x="7009519" y="4499349"/>
                <a:ext cx="1851591" cy="3293003"/>
              </a:xfrm>
              <a:prstGeom prst="rect">
                <a:avLst/>
              </a:prstGeom>
              <a:solidFill>
                <a:schemeClr val="bg1"/>
              </a:solidFill>
              <a:ln>
                <a:noFill/>
              </a:ln>
            </p:spPr>
            <p:txBody>
              <a:bodyPr anchor="ctr"/>
              <a:lstStyle/>
              <a:p>
                <a:pPr algn="ctr"/>
                <a:endParaRPr sz="100"/>
              </a:p>
            </p:txBody>
          </p:sp>
        </p:gr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00050"/>
            <a:ext cx="8229600" cy="685800"/>
          </a:xfrm>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日期占位符 3"/>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63AD1C7-A3F9-448D-B8D5-7F1B7F0EAFB7}"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5"/>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86E6E3F-DE49-4E0E-A5A3-F1E4A026BC28}"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400050"/>
            <a:ext cx="8229600" cy="685800"/>
          </a:xfrm>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日期占位符 3"/>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2C40E0A-7965-4CF2-B55E-DF7BE0280509}"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5"/>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C745943-ADC3-421A-96EE-47A8A256053F}"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3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p>
        </p:txBody>
      </p:sp>
      <p:sp>
        <p:nvSpPr>
          <p:cNvPr id="11" name="日期占位符 3"/>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285F728-9AD0-4657-AFEF-7041831DF043}"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5"/>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BB54561-B5DA-4266-BC9B-70322AC34FDE}"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00050"/>
            <a:ext cx="8229600" cy="685800"/>
          </a:xfrm>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57200" y="1200151"/>
            <a:ext cx="4038600" cy="33980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4" name="内容占位符 3"/>
          <p:cNvSpPr>
            <a:spLocks noGrp="1"/>
          </p:cNvSpPr>
          <p:nvPr>
            <p:ph sz="half" idx="2"/>
          </p:nvPr>
        </p:nvSpPr>
        <p:spPr>
          <a:xfrm>
            <a:off x="4648200" y="1200151"/>
            <a:ext cx="4038600" cy="33980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11" name="日期占位符 4"/>
          <p:cNvSpPr>
            <a:spLocks noGrp="1"/>
          </p:cNvSpPr>
          <p:nvPr>
            <p:ph type="dt" sz="half" idx="1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0C8BC55B-3B9B-4905-B794-32EE7981346F}"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6"/>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F5BDC4E-DF02-4EC9-8556-BB1A694F4C9C}"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11" name="日期占位符 6"/>
          <p:cNvSpPr>
            <a:spLocks noGrp="1"/>
          </p:cNvSpPr>
          <p:nvPr>
            <p:ph type="dt" sz="half" idx="1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86564EE-034F-41AC-B4E4-FE8E5B393D35}"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8"/>
          <p:cNvSpPr>
            <a:spLocks noGrp="1"/>
          </p:cNvSpPr>
          <p:nvPr>
            <p:ph type="sldNum" sz="quarter" idx="1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F3E117A-51A4-4A8B-9BB9-7445C8208E27}"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400050"/>
            <a:ext cx="8229600" cy="685800"/>
          </a:xfrm>
        </p:spPr>
        <p:txBody>
          <a:bodyPr/>
          <a:lstStyle/>
          <a:p>
            <a:pPr fontAlgn="base"/>
            <a:r>
              <a:rPr lang="zh-CN" altLang="en-US" strike="noStrike" noProof="1"/>
              <a:t>单击此处编辑母版标题样式</a:t>
            </a:r>
          </a:p>
        </p:txBody>
      </p:sp>
      <p:sp>
        <p:nvSpPr>
          <p:cNvPr id="11" name="日期占位符 2"/>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A74CD81-575C-45EB-8B8F-098507B69959}"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4"/>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F6FDF13-8C72-434A-B8A0-61142AD72E40}"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1" name="日期占位符 1"/>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DA23234-C1D6-45F9-A1F6-23348985127A}"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3"/>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915E228-81DF-43FA-B8D8-44BA051C7B6B}"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8"/>
            <a:ext cx="3008313" cy="871538"/>
          </a:xfrm>
        </p:spPr>
        <p:txBody>
          <a:bodyPr/>
          <a:lstStyle>
            <a:lvl1pPr algn="l">
              <a:defRPr sz="15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z="1050" strike="noStrike" noProof="1"/>
              <a:t>单击此处编辑母版文本样式</a:t>
            </a:r>
            <a:endParaRPr lang="zh-CN" altLang="en-US" strike="noStrike" noProof="1"/>
          </a:p>
        </p:txBody>
      </p:sp>
      <p:sp>
        <p:nvSpPr>
          <p:cNvPr id="11" name="日期占位符 4"/>
          <p:cNvSpPr>
            <a:spLocks noGrp="1"/>
          </p:cNvSpPr>
          <p:nvPr>
            <p:ph type="dt" sz="half" idx="1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34E2304-3793-40D7-97C2-941990B2FC02}"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6"/>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422F567-7B59-4701-B08C-71EC361EBC98}"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lstStyle>
            <a:lvl1pPr algn="l">
              <a:defRPr sz="15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200000"/>
              </a:lnSpc>
              <a:spcBef>
                <a:spcPct val="20000"/>
              </a:spcBef>
              <a:spcAft>
                <a:spcPct val="0"/>
              </a:spcAft>
              <a:buClr>
                <a:schemeClr val="bg2"/>
              </a:buClr>
              <a:buSzPct val="80000"/>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z="1050" strike="noStrike" noProof="1"/>
              <a:t>单击此处编辑母版文本样式</a:t>
            </a:r>
            <a:endParaRPr lang="zh-CN" altLang="en-US" strike="noStrike" noProof="1"/>
          </a:p>
        </p:txBody>
      </p:sp>
      <p:sp>
        <p:nvSpPr>
          <p:cNvPr id="11" name="日期占位符 4"/>
          <p:cNvSpPr>
            <a:spLocks noGrp="1"/>
          </p:cNvSpPr>
          <p:nvPr>
            <p:ph type="dt" sz="half" idx="1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91DE008-0B3B-4FE6-9D7F-B784893DA44D}"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6"/>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A0F5C68-8600-49CF-86A8-F553AD837BFC}"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400050"/>
            <a:ext cx="8229600" cy="685800"/>
          </a:xfrm>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日期占位符 3"/>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2C40E0A-7965-4CF2-B55E-DF7BE0280509}"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5"/>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C745943-ADC3-421A-96EE-47A8A256053F}"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400051"/>
            <a:ext cx="2057400" cy="4198144"/>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57200" y="400051"/>
            <a:ext cx="6019800" cy="4198144"/>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日期占位符 3"/>
          <p:cNvSpPr>
            <a:spLocks noGrp="1"/>
          </p:cNvSpPr>
          <p:nvPr>
            <p:ph type="dt" sz="half" idx="2"/>
          </p:nvPr>
        </p:nvSpPr>
        <p:spPr>
          <a:xfrm>
            <a:off x="457200" y="4686300"/>
            <a:ext cx="1676400" cy="342900"/>
          </a:xfrm>
          <a:prstGeom prst="rect">
            <a:avLst/>
          </a:prstGeom>
        </p:spPr>
        <p:txBody>
          <a:bodyPr/>
          <a:lstStyle>
            <a:lvl1pPr eaLnBrk="1" fontAlgn="auto" hangingPunct="1">
              <a:spcBef>
                <a:spcPts val="0"/>
              </a:spcBef>
              <a:spcAft>
                <a:spcPts val="0"/>
              </a:spcAft>
              <a:defRPr lang="zh-CN" altLang="en-US" sz="750">
                <a:latin typeface="宋体" panose="02010600030101010101" pitchFamily="2" charset="-122"/>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1FE3060-011D-47EA-83DC-AE45F790A3F6}" type="datetime1">
              <a:rPr kumimoji="0" lang="en-US" altLang="zh-CN"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7/12/2021</a:t>
            </a:fld>
            <a:endParaRPr kumimoji="0" lang="en-US" altLang="en-US" sz="10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灯片编号占位符 5"/>
          <p:cNvSpPr>
            <a:spLocks noGrp="1"/>
          </p:cNvSpPr>
          <p:nvPr>
            <p:ph type="sldNum" sz="quarter" idx="4"/>
          </p:nvPr>
        </p:nvSpPr>
        <p:spPr>
          <a:xfrm>
            <a:off x="6781800" y="4686300"/>
            <a:ext cx="1905000" cy="342900"/>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lang="en-US" altLang="zh-CN" sz="75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EAC0CEB-AD74-41C3-B703-E33088D00AF3}"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rPr>
              <a:t>‹#›</a:t>
            </a:fld>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userDrawn="1">
  <p:cSld name="标题幻灯片">
    <p:spTree>
      <p:nvGrpSpPr>
        <p:cNvPr id="1" name=""/>
        <p:cNvGrpSpPr/>
        <p:nvPr/>
      </p:nvGrpSpPr>
      <p:grpSpPr>
        <a:xfrm>
          <a:off x="0" y="0"/>
          <a:ext cx="0" cy="0"/>
          <a:chOff x="0" y="0"/>
          <a:chExt cx="0" cy="0"/>
        </a:xfrm>
      </p:grpSpPr>
      <p:grpSp>
        <p:nvGrpSpPr>
          <p:cNvPr id="4" name="组合 3"/>
          <p:cNvGrpSpPr/>
          <p:nvPr userDrawn="1">
            <p:custDataLst>
              <p:tags r:id="rId1"/>
            </p:custDataLst>
          </p:nvPr>
        </p:nvGrpSpPr>
        <p:grpSpPr>
          <a:xfrm>
            <a:off x="1337" y="1466864"/>
            <a:ext cx="9144000" cy="2210333"/>
            <a:chOff x="1782" y="1955819"/>
            <a:chExt cx="12192000" cy="2947111"/>
          </a:xfrm>
        </p:grpSpPr>
        <p:sp>
          <p:nvSpPr>
            <p:cNvPr id="8" name="işḷîḑê"/>
            <p:cNvSpPr/>
            <p:nvPr>
              <p:custDataLst>
                <p:tags r:id="rId83"/>
              </p:custDataLst>
            </p:nvPr>
          </p:nvSpPr>
          <p:spPr>
            <a:xfrm>
              <a:off x="1782" y="1955819"/>
              <a:ext cx="12192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0" name="ïṧlíḓè"/>
            <p:cNvSpPr/>
            <p:nvPr userDrawn="1">
              <p:custDataLst>
                <p:tags r:id="rId84"/>
              </p:custDataLst>
            </p:nvPr>
          </p:nvSpPr>
          <p:spPr>
            <a:xfrm>
              <a:off x="1782" y="2045508"/>
              <a:ext cx="12192000" cy="27650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5" name="íṣľîḓê"/>
            <p:cNvSpPr/>
            <p:nvPr userDrawn="1">
              <p:custDataLst>
                <p:tags r:id="rId85"/>
              </p:custDataLst>
            </p:nvPr>
          </p:nvSpPr>
          <p:spPr>
            <a:xfrm>
              <a:off x="1782" y="4866930"/>
              <a:ext cx="12192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18" name="îśļíďè"/>
          <p:cNvSpPr/>
          <p:nvPr>
            <p:custDataLst>
              <p:tags r:id="rId2"/>
            </p:custDataLst>
          </p:nvPr>
        </p:nvSpPr>
        <p:spPr bwMode="auto">
          <a:xfrm>
            <a:off x="5352689" y="4138926"/>
            <a:ext cx="2752983" cy="76799"/>
          </a:xfrm>
          <a:prstGeom prst="ellipse">
            <a:avLst/>
          </a:prstGeom>
          <a:solidFill>
            <a:schemeClr val="accent3">
              <a:lumMod val="20000"/>
              <a:lumOff val="80000"/>
            </a:schemeClr>
          </a:solidFill>
          <a:ln>
            <a:noFill/>
          </a:ln>
        </p:spPr>
        <p:txBody>
          <a:bodyPr anchor="ctr"/>
          <a:lstStyle/>
          <a:p>
            <a:pPr algn="ctr"/>
            <a:endParaRPr sz="100"/>
          </a:p>
        </p:txBody>
      </p:sp>
      <p:sp>
        <p:nvSpPr>
          <p:cNvPr id="20" name="iśḻiḓé"/>
          <p:cNvSpPr/>
          <p:nvPr>
            <p:custDataLst>
              <p:tags r:id="rId3"/>
            </p:custDataLst>
          </p:nvPr>
        </p:nvSpPr>
        <p:spPr bwMode="auto">
          <a:xfrm>
            <a:off x="5389612" y="2552125"/>
            <a:ext cx="660185" cy="373662"/>
          </a:xfrm>
          <a:custGeom>
            <a:avLst/>
            <a:gdLst>
              <a:gd name="T0" fmla="*/ 191 w 215"/>
              <a:gd name="T1" fmla="*/ 103 h 122"/>
              <a:gd name="T2" fmla="*/ 173 w 215"/>
              <a:gd name="T3" fmla="*/ 80 h 122"/>
              <a:gd name="T4" fmla="*/ 153 w 215"/>
              <a:gd name="T5" fmla="*/ 79 h 122"/>
              <a:gd name="T6" fmla="*/ 129 w 215"/>
              <a:gd name="T7" fmla="*/ 71 h 122"/>
              <a:gd name="T8" fmla="*/ 160 w 215"/>
              <a:gd name="T9" fmla="*/ 74 h 122"/>
              <a:gd name="T10" fmla="*/ 150 w 215"/>
              <a:gd name="T11" fmla="*/ 60 h 122"/>
              <a:gd name="T12" fmla="*/ 116 w 215"/>
              <a:gd name="T13" fmla="*/ 61 h 122"/>
              <a:gd name="T14" fmla="*/ 124 w 215"/>
              <a:gd name="T15" fmla="*/ 54 h 122"/>
              <a:gd name="T16" fmla="*/ 149 w 215"/>
              <a:gd name="T17" fmla="*/ 59 h 122"/>
              <a:gd name="T18" fmla="*/ 112 w 215"/>
              <a:gd name="T19" fmla="*/ 37 h 122"/>
              <a:gd name="T20" fmla="*/ 83 w 215"/>
              <a:gd name="T21" fmla="*/ 47 h 122"/>
              <a:gd name="T22" fmla="*/ 89 w 215"/>
              <a:gd name="T23" fmla="*/ 37 h 122"/>
              <a:gd name="T24" fmla="*/ 106 w 215"/>
              <a:gd name="T25" fmla="*/ 37 h 122"/>
              <a:gd name="T26" fmla="*/ 87 w 215"/>
              <a:gd name="T27" fmla="*/ 29 h 122"/>
              <a:gd name="T28" fmla="*/ 70 w 215"/>
              <a:gd name="T29" fmla="*/ 41 h 122"/>
              <a:gd name="T30" fmla="*/ 61 w 215"/>
              <a:gd name="T31" fmla="*/ 37 h 122"/>
              <a:gd name="T32" fmla="*/ 85 w 215"/>
              <a:gd name="T33" fmla="*/ 29 h 122"/>
              <a:gd name="T34" fmla="*/ 57 w 215"/>
              <a:gd name="T35" fmla="*/ 25 h 122"/>
              <a:gd name="T36" fmla="*/ 38 w 215"/>
              <a:gd name="T37" fmla="*/ 37 h 122"/>
              <a:gd name="T38" fmla="*/ 30 w 215"/>
              <a:gd name="T39" fmla="*/ 33 h 122"/>
              <a:gd name="T40" fmla="*/ 55 w 215"/>
              <a:gd name="T41" fmla="*/ 25 h 122"/>
              <a:gd name="T42" fmla="*/ 26 w 215"/>
              <a:gd name="T43" fmla="*/ 28 h 122"/>
              <a:gd name="T44" fmla="*/ 2 w 215"/>
              <a:gd name="T45" fmla="*/ 40 h 122"/>
              <a:gd name="T46" fmla="*/ 19 w 215"/>
              <a:gd name="T47" fmla="*/ 27 h 122"/>
              <a:gd name="T48" fmla="*/ 34 w 215"/>
              <a:gd name="T49" fmla="*/ 24 h 122"/>
              <a:gd name="T50" fmla="*/ 34 w 215"/>
              <a:gd name="T51" fmla="*/ 24 h 122"/>
              <a:gd name="T52" fmla="*/ 45 w 215"/>
              <a:gd name="T53" fmla="*/ 19 h 122"/>
              <a:gd name="T54" fmla="*/ 20 w 215"/>
              <a:gd name="T55" fmla="*/ 8 h 122"/>
              <a:gd name="T56" fmla="*/ 41 w 215"/>
              <a:gd name="T57" fmla="*/ 13 h 122"/>
              <a:gd name="T58" fmla="*/ 67 w 215"/>
              <a:gd name="T59" fmla="*/ 22 h 122"/>
              <a:gd name="T60" fmla="*/ 48 w 215"/>
              <a:gd name="T61" fmla="*/ 11 h 122"/>
              <a:gd name="T62" fmla="*/ 47 w 215"/>
              <a:gd name="T63" fmla="*/ 2 h 122"/>
              <a:gd name="T64" fmla="*/ 68 w 215"/>
              <a:gd name="T65" fmla="*/ 22 h 122"/>
              <a:gd name="T66" fmla="*/ 100 w 215"/>
              <a:gd name="T67" fmla="*/ 28 h 122"/>
              <a:gd name="T68" fmla="*/ 88 w 215"/>
              <a:gd name="T69" fmla="*/ 13 h 122"/>
              <a:gd name="T70" fmla="*/ 91 w 215"/>
              <a:gd name="T71" fmla="*/ 4 h 122"/>
              <a:gd name="T72" fmla="*/ 102 w 215"/>
              <a:gd name="T73" fmla="*/ 29 h 122"/>
              <a:gd name="T74" fmla="*/ 122 w 215"/>
              <a:gd name="T75" fmla="*/ 34 h 122"/>
              <a:gd name="T76" fmla="*/ 99 w 215"/>
              <a:gd name="T77" fmla="*/ 15 h 122"/>
              <a:gd name="T78" fmla="*/ 101 w 215"/>
              <a:gd name="T79" fmla="*/ 9 h 122"/>
              <a:gd name="T80" fmla="*/ 130 w 215"/>
              <a:gd name="T81" fmla="*/ 41 h 122"/>
              <a:gd name="T82" fmla="*/ 145 w 215"/>
              <a:gd name="T83" fmla="*/ 46 h 122"/>
              <a:gd name="T84" fmla="*/ 148 w 215"/>
              <a:gd name="T85" fmla="*/ 37 h 122"/>
              <a:gd name="T86" fmla="*/ 158 w 215"/>
              <a:gd name="T87" fmla="*/ 60 h 122"/>
              <a:gd name="T88" fmla="*/ 174 w 215"/>
              <a:gd name="T89" fmla="*/ 74 h 122"/>
              <a:gd name="T90" fmla="*/ 165 w 215"/>
              <a:gd name="T91" fmla="*/ 48 h 122"/>
              <a:gd name="T92" fmla="*/ 176 w 215"/>
              <a:gd name="T93" fmla="*/ 67 h 122"/>
              <a:gd name="T94" fmla="*/ 188 w 215"/>
              <a:gd name="T95" fmla="*/ 93 h 122"/>
              <a:gd name="T96" fmla="*/ 182 w 215"/>
              <a:gd name="T97" fmla="*/ 68 h 122"/>
              <a:gd name="T98" fmla="*/ 191 w 215"/>
              <a:gd name="T99" fmla="*/ 88 h 122"/>
              <a:gd name="T100" fmla="*/ 215 w 215"/>
              <a:gd name="T10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5" h="122">
                <a:moveTo>
                  <a:pt x="191" y="102"/>
                </a:moveTo>
                <a:cubicBezTo>
                  <a:pt x="191" y="102"/>
                  <a:pt x="191" y="103"/>
                  <a:pt x="191" y="103"/>
                </a:cubicBezTo>
                <a:cubicBezTo>
                  <a:pt x="191" y="102"/>
                  <a:pt x="190" y="101"/>
                  <a:pt x="190" y="100"/>
                </a:cubicBezTo>
                <a:cubicBezTo>
                  <a:pt x="185" y="93"/>
                  <a:pt x="179" y="86"/>
                  <a:pt x="173" y="80"/>
                </a:cubicBezTo>
                <a:cubicBezTo>
                  <a:pt x="171" y="79"/>
                  <a:pt x="170" y="77"/>
                  <a:pt x="169" y="76"/>
                </a:cubicBezTo>
                <a:cubicBezTo>
                  <a:pt x="165" y="76"/>
                  <a:pt x="156" y="79"/>
                  <a:pt x="153" y="79"/>
                </a:cubicBezTo>
                <a:cubicBezTo>
                  <a:pt x="148" y="79"/>
                  <a:pt x="141" y="80"/>
                  <a:pt x="136" y="78"/>
                </a:cubicBezTo>
                <a:cubicBezTo>
                  <a:pt x="133" y="77"/>
                  <a:pt x="128" y="74"/>
                  <a:pt x="129" y="71"/>
                </a:cubicBezTo>
                <a:cubicBezTo>
                  <a:pt x="130" y="68"/>
                  <a:pt x="141" y="70"/>
                  <a:pt x="143" y="70"/>
                </a:cubicBezTo>
                <a:cubicBezTo>
                  <a:pt x="149" y="71"/>
                  <a:pt x="154" y="74"/>
                  <a:pt x="160" y="74"/>
                </a:cubicBezTo>
                <a:cubicBezTo>
                  <a:pt x="163" y="75"/>
                  <a:pt x="166" y="74"/>
                  <a:pt x="168" y="75"/>
                </a:cubicBezTo>
                <a:cubicBezTo>
                  <a:pt x="162" y="70"/>
                  <a:pt x="156" y="64"/>
                  <a:pt x="150" y="60"/>
                </a:cubicBezTo>
                <a:cubicBezTo>
                  <a:pt x="146" y="60"/>
                  <a:pt x="136" y="62"/>
                  <a:pt x="134" y="62"/>
                </a:cubicBezTo>
                <a:cubicBezTo>
                  <a:pt x="128" y="63"/>
                  <a:pt x="122" y="63"/>
                  <a:pt x="116" y="61"/>
                </a:cubicBezTo>
                <a:cubicBezTo>
                  <a:pt x="114" y="61"/>
                  <a:pt x="109" y="58"/>
                  <a:pt x="110" y="55"/>
                </a:cubicBezTo>
                <a:cubicBezTo>
                  <a:pt x="111" y="51"/>
                  <a:pt x="121" y="53"/>
                  <a:pt x="124" y="54"/>
                </a:cubicBezTo>
                <a:cubicBezTo>
                  <a:pt x="130" y="55"/>
                  <a:pt x="135" y="57"/>
                  <a:pt x="141" y="58"/>
                </a:cubicBezTo>
                <a:cubicBezTo>
                  <a:pt x="144" y="58"/>
                  <a:pt x="146" y="58"/>
                  <a:pt x="149" y="59"/>
                </a:cubicBezTo>
                <a:cubicBezTo>
                  <a:pt x="142" y="54"/>
                  <a:pt x="135" y="49"/>
                  <a:pt x="128" y="45"/>
                </a:cubicBezTo>
                <a:cubicBezTo>
                  <a:pt x="123" y="42"/>
                  <a:pt x="117" y="40"/>
                  <a:pt x="112" y="37"/>
                </a:cubicBezTo>
                <a:cubicBezTo>
                  <a:pt x="108" y="39"/>
                  <a:pt x="102" y="42"/>
                  <a:pt x="100" y="43"/>
                </a:cubicBezTo>
                <a:cubicBezTo>
                  <a:pt x="95" y="45"/>
                  <a:pt x="89" y="47"/>
                  <a:pt x="83" y="47"/>
                </a:cubicBezTo>
                <a:cubicBezTo>
                  <a:pt x="81" y="47"/>
                  <a:pt x="75" y="45"/>
                  <a:pt x="75" y="42"/>
                </a:cubicBezTo>
                <a:cubicBezTo>
                  <a:pt x="75" y="38"/>
                  <a:pt x="86" y="38"/>
                  <a:pt x="89" y="37"/>
                </a:cubicBezTo>
                <a:cubicBezTo>
                  <a:pt x="91" y="37"/>
                  <a:pt x="93" y="37"/>
                  <a:pt x="95" y="37"/>
                </a:cubicBezTo>
                <a:cubicBezTo>
                  <a:pt x="99" y="37"/>
                  <a:pt x="102" y="37"/>
                  <a:pt x="106" y="37"/>
                </a:cubicBezTo>
                <a:cubicBezTo>
                  <a:pt x="107" y="37"/>
                  <a:pt x="108" y="36"/>
                  <a:pt x="109" y="36"/>
                </a:cubicBezTo>
                <a:cubicBezTo>
                  <a:pt x="102" y="33"/>
                  <a:pt x="94" y="31"/>
                  <a:pt x="87" y="29"/>
                </a:cubicBezTo>
                <a:cubicBezTo>
                  <a:pt x="85" y="30"/>
                  <a:pt x="83" y="31"/>
                  <a:pt x="82" y="32"/>
                </a:cubicBezTo>
                <a:cubicBezTo>
                  <a:pt x="77" y="34"/>
                  <a:pt x="74" y="38"/>
                  <a:pt x="70" y="41"/>
                </a:cubicBezTo>
                <a:cubicBezTo>
                  <a:pt x="68" y="42"/>
                  <a:pt x="60" y="47"/>
                  <a:pt x="58" y="45"/>
                </a:cubicBezTo>
                <a:cubicBezTo>
                  <a:pt x="56" y="43"/>
                  <a:pt x="60" y="38"/>
                  <a:pt x="61" y="37"/>
                </a:cubicBezTo>
                <a:cubicBezTo>
                  <a:pt x="65" y="34"/>
                  <a:pt x="70" y="32"/>
                  <a:pt x="75" y="31"/>
                </a:cubicBezTo>
                <a:cubicBezTo>
                  <a:pt x="76" y="30"/>
                  <a:pt x="81" y="29"/>
                  <a:pt x="85" y="29"/>
                </a:cubicBezTo>
                <a:cubicBezTo>
                  <a:pt x="81" y="28"/>
                  <a:pt x="78" y="27"/>
                  <a:pt x="74" y="26"/>
                </a:cubicBezTo>
                <a:cubicBezTo>
                  <a:pt x="68" y="25"/>
                  <a:pt x="62" y="25"/>
                  <a:pt x="57" y="25"/>
                </a:cubicBezTo>
                <a:cubicBezTo>
                  <a:pt x="55" y="26"/>
                  <a:pt x="52" y="27"/>
                  <a:pt x="50" y="28"/>
                </a:cubicBezTo>
                <a:cubicBezTo>
                  <a:pt x="46" y="31"/>
                  <a:pt x="42" y="34"/>
                  <a:pt x="38" y="37"/>
                </a:cubicBezTo>
                <a:cubicBezTo>
                  <a:pt x="36" y="38"/>
                  <a:pt x="29" y="43"/>
                  <a:pt x="26" y="41"/>
                </a:cubicBezTo>
                <a:cubicBezTo>
                  <a:pt x="25" y="39"/>
                  <a:pt x="28" y="35"/>
                  <a:pt x="30" y="33"/>
                </a:cubicBezTo>
                <a:cubicBezTo>
                  <a:pt x="33" y="30"/>
                  <a:pt x="39" y="29"/>
                  <a:pt x="43" y="27"/>
                </a:cubicBezTo>
                <a:cubicBezTo>
                  <a:pt x="45" y="26"/>
                  <a:pt x="51" y="26"/>
                  <a:pt x="55" y="25"/>
                </a:cubicBezTo>
                <a:cubicBezTo>
                  <a:pt x="47" y="24"/>
                  <a:pt x="39" y="24"/>
                  <a:pt x="32" y="25"/>
                </a:cubicBezTo>
                <a:cubicBezTo>
                  <a:pt x="30" y="26"/>
                  <a:pt x="28" y="27"/>
                  <a:pt x="26" y="28"/>
                </a:cubicBezTo>
                <a:cubicBezTo>
                  <a:pt x="22" y="31"/>
                  <a:pt x="18" y="34"/>
                  <a:pt x="14" y="37"/>
                </a:cubicBezTo>
                <a:cubicBezTo>
                  <a:pt x="12" y="38"/>
                  <a:pt x="4" y="43"/>
                  <a:pt x="2" y="40"/>
                </a:cubicBezTo>
                <a:cubicBezTo>
                  <a:pt x="0" y="38"/>
                  <a:pt x="4" y="34"/>
                  <a:pt x="5" y="33"/>
                </a:cubicBezTo>
                <a:cubicBezTo>
                  <a:pt x="9" y="30"/>
                  <a:pt x="15" y="28"/>
                  <a:pt x="19" y="27"/>
                </a:cubicBezTo>
                <a:cubicBezTo>
                  <a:pt x="20" y="27"/>
                  <a:pt x="21" y="26"/>
                  <a:pt x="22" y="26"/>
                </a:cubicBezTo>
                <a:cubicBezTo>
                  <a:pt x="26" y="25"/>
                  <a:pt x="30" y="24"/>
                  <a:pt x="34" y="24"/>
                </a:cubicBezTo>
                <a:cubicBezTo>
                  <a:pt x="34" y="23"/>
                  <a:pt x="34" y="23"/>
                  <a:pt x="34" y="23"/>
                </a:cubicBezTo>
                <a:cubicBezTo>
                  <a:pt x="34" y="24"/>
                  <a:pt x="34" y="24"/>
                  <a:pt x="34" y="24"/>
                </a:cubicBezTo>
                <a:cubicBezTo>
                  <a:pt x="39" y="23"/>
                  <a:pt x="44" y="22"/>
                  <a:pt x="50" y="22"/>
                </a:cubicBezTo>
                <a:cubicBezTo>
                  <a:pt x="48" y="21"/>
                  <a:pt x="46" y="20"/>
                  <a:pt x="45" y="19"/>
                </a:cubicBezTo>
                <a:cubicBezTo>
                  <a:pt x="40" y="17"/>
                  <a:pt x="35" y="16"/>
                  <a:pt x="30" y="15"/>
                </a:cubicBezTo>
                <a:cubicBezTo>
                  <a:pt x="28" y="14"/>
                  <a:pt x="20" y="11"/>
                  <a:pt x="20" y="8"/>
                </a:cubicBezTo>
                <a:cubicBezTo>
                  <a:pt x="21" y="5"/>
                  <a:pt x="26" y="5"/>
                  <a:pt x="28" y="6"/>
                </a:cubicBezTo>
                <a:cubicBezTo>
                  <a:pt x="33" y="7"/>
                  <a:pt x="37" y="10"/>
                  <a:pt x="41" y="13"/>
                </a:cubicBezTo>
                <a:cubicBezTo>
                  <a:pt x="43" y="14"/>
                  <a:pt x="49" y="20"/>
                  <a:pt x="52" y="22"/>
                </a:cubicBezTo>
                <a:cubicBezTo>
                  <a:pt x="57" y="21"/>
                  <a:pt x="62" y="21"/>
                  <a:pt x="67" y="22"/>
                </a:cubicBezTo>
                <a:cubicBezTo>
                  <a:pt x="65" y="21"/>
                  <a:pt x="63" y="19"/>
                  <a:pt x="61" y="18"/>
                </a:cubicBezTo>
                <a:cubicBezTo>
                  <a:pt x="57" y="15"/>
                  <a:pt x="52" y="14"/>
                  <a:pt x="48" y="11"/>
                </a:cubicBezTo>
                <a:cubicBezTo>
                  <a:pt x="46" y="10"/>
                  <a:pt x="38" y="6"/>
                  <a:pt x="39" y="3"/>
                </a:cubicBezTo>
                <a:cubicBezTo>
                  <a:pt x="40" y="0"/>
                  <a:pt x="45" y="1"/>
                  <a:pt x="47" y="2"/>
                </a:cubicBezTo>
                <a:cubicBezTo>
                  <a:pt x="51" y="4"/>
                  <a:pt x="55" y="8"/>
                  <a:pt x="59" y="11"/>
                </a:cubicBezTo>
                <a:cubicBezTo>
                  <a:pt x="61" y="13"/>
                  <a:pt x="66" y="20"/>
                  <a:pt x="68" y="22"/>
                </a:cubicBezTo>
                <a:cubicBezTo>
                  <a:pt x="70" y="22"/>
                  <a:pt x="72" y="22"/>
                  <a:pt x="74" y="23"/>
                </a:cubicBezTo>
                <a:cubicBezTo>
                  <a:pt x="83" y="24"/>
                  <a:pt x="92" y="25"/>
                  <a:pt x="100" y="28"/>
                </a:cubicBezTo>
                <a:cubicBezTo>
                  <a:pt x="99" y="27"/>
                  <a:pt x="99" y="26"/>
                  <a:pt x="98" y="24"/>
                </a:cubicBezTo>
                <a:cubicBezTo>
                  <a:pt x="95" y="20"/>
                  <a:pt x="91" y="17"/>
                  <a:pt x="88" y="13"/>
                </a:cubicBezTo>
                <a:cubicBezTo>
                  <a:pt x="87" y="11"/>
                  <a:pt x="81" y="4"/>
                  <a:pt x="83" y="2"/>
                </a:cubicBezTo>
                <a:cubicBezTo>
                  <a:pt x="85" y="0"/>
                  <a:pt x="89" y="3"/>
                  <a:pt x="91" y="4"/>
                </a:cubicBezTo>
                <a:cubicBezTo>
                  <a:pt x="94" y="7"/>
                  <a:pt x="96" y="13"/>
                  <a:pt x="98" y="17"/>
                </a:cubicBezTo>
                <a:cubicBezTo>
                  <a:pt x="99" y="19"/>
                  <a:pt x="100" y="25"/>
                  <a:pt x="102" y="29"/>
                </a:cubicBezTo>
                <a:cubicBezTo>
                  <a:pt x="110" y="31"/>
                  <a:pt x="118" y="34"/>
                  <a:pt x="125" y="38"/>
                </a:cubicBezTo>
                <a:cubicBezTo>
                  <a:pt x="124" y="37"/>
                  <a:pt x="123" y="35"/>
                  <a:pt x="122" y="34"/>
                </a:cubicBezTo>
                <a:cubicBezTo>
                  <a:pt x="120" y="31"/>
                  <a:pt x="117" y="28"/>
                  <a:pt x="114" y="26"/>
                </a:cubicBezTo>
                <a:cubicBezTo>
                  <a:pt x="110" y="22"/>
                  <a:pt x="105" y="18"/>
                  <a:pt x="99" y="15"/>
                </a:cubicBezTo>
                <a:cubicBezTo>
                  <a:pt x="96" y="14"/>
                  <a:pt x="97" y="9"/>
                  <a:pt x="100" y="9"/>
                </a:cubicBezTo>
                <a:cubicBezTo>
                  <a:pt x="101" y="9"/>
                  <a:pt x="101" y="9"/>
                  <a:pt x="101" y="9"/>
                </a:cubicBezTo>
                <a:cubicBezTo>
                  <a:pt x="106" y="9"/>
                  <a:pt x="110" y="13"/>
                  <a:pt x="113" y="16"/>
                </a:cubicBezTo>
                <a:cubicBezTo>
                  <a:pt x="116" y="19"/>
                  <a:pt x="131" y="34"/>
                  <a:pt x="130" y="41"/>
                </a:cubicBezTo>
                <a:cubicBezTo>
                  <a:pt x="139" y="45"/>
                  <a:pt x="147" y="51"/>
                  <a:pt x="154" y="57"/>
                </a:cubicBezTo>
                <a:cubicBezTo>
                  <a:pt x="152" y="53"/>
                  <a:pt x="148" y="50"/>
                  <a:pt x="145" y="46"/>
                </a:cubicBezTo>
                <a:cubicBezTo>
                  <a:pt x="143" y="44"/>
                  <a:pt x="138" y="37"/>
                  <a:pt x="140" y="35"/>
                </a:cubicBezTo>
                <a:cubicBezTo>
                  <a:pt x="142" y="33"/>
                  <a:pt x="146" y="36"/>
                  <a:pt x="148" y="37"/>
                </a:cubicBezTo>
                <a:cubicBezTo>
                  <a:pt x="151" y="40"/>
                  <a:pt x="153" y="46"/>
                  <a:pt x="155" y="50"/>
                </a:cubicBezTo>
                <a:cubicBezTo>
                  <a:pt x="156" y="52"/>
                  <a:pt x="157" y="57"/>
                  <a:pt x="158" y="60"/>
                </a:cubicBezTo>
                <a:cubicBezTo>
                  <a:pt x="164" y="65"/>
                  <a:pt x="170" y="71"/>
                  <a:pt x="175" y="76"/>
                </a:cubicBezTo>
                <a:cubicBezTo>
                  <a:pt x="175" y="76"/>
                  <a:pt x="174" y="75"/>
                  <a:pt x="174" y="74"/>
                </a:cubicBezTo>
                <a:cubicBezTo>
                  <a:pt x="172" y="69"/>
                  <a:pt x="169" y="65"/>
                  <a:pt x="167" y="60"/>
                </a:cubicBezTo>
                <a:cubicBezTo>
                  <a:pt x="166" y="58"/>
                  <a:pt x="163" y="50"/>
                  <a:pt x="165" y="48"/>
                </a:cubicBezTo>
                <a:cubicBezTo>
                  <a:pt x="168" y="46"/>
                  <a:pt x="171" y="51"/>
                  <a:pt x="172" y="52"/>
                </a:cubicBezTo>
                <a:cubicBezTo>
                  <a:pt x="175" y="56"/>
                  <a:pt x="175" y="62"/>
                  <a:pt x="176" y="67"/>
                </a:cubicBezTo>
                <a:cubicBezTo>
                  <a:pt x="177" y="69"/>
                  <a:pt x="176" y="75"/>
                  <a:pt x="177" y="79"/>
                </a:cubicBezTo>
                <a:cubicBezTo>
                  <a:pt x="181" y="83"/>
                  <a:pt x="184" y="88"/>
                  <a:pt x="188" y="93"/>
                </a:cubicBezTo>
                <a:cubicBezTo>
                  <a:pt x="187" y="88"/>
                  <a:pt x="184" y="84"/>
                  <a:pt x="183" y="80"/>
                </a:cubicBezTo>
                <a:cubicBezTo>
                  <a:pt x="182" y="78"/>
                  <a:pt x="179" y="70"/>
                  <a:pt x="182" y="68"/>
                </a:cubicBezTo>
                <a:cubicBezTo>
                  <a:pt x="184" y="67"/>
                  <a:pt x="187" y="71"/>
                  <a:pt x="188" y="73"/>
                </a:cubicBezTo>
                <a:cubicBezTo>
                  <a:pt x="190" y="77"/>
                  <a:pt x="191" y="83"/>
                  <a:pt x="191" y="88"/>
                </a:cubicBezTo>
                <a:cubicBezTo>
                  <a:pt x="191" y="89"/>
                  <a:pt x="191" y="93"/>
                  <a:pt x="191" y="97"/>
                </a:cubicBezTo>
                <a:cubicBezTo>
                  <a:pt x="197" y="106"/>
                  <a:pt x="211" y="112"/>
                  <a:pt x="215" y="122"/>
                </a:cubicBezTo>
                <a:cubicBezTo>
                  <a:pt x="211" y="113"/>
                  <a:pt x="197" y="109"/>
                  <a:pt x="191" y="102"/>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 name="ïšḻîďè"/>
          <p:cNvSpPr/>
          <p:nvPr>
            <p:custDataLst>
              <p:tags r:id="rId4"/>
            </p:custDataLst>
          </p:nvPr>
        </p:nvSpPr>
        <p:spPr bwMode="auto">
          <a:xfrm>
            <a:off x="5622966" y="2862278"/>
            <a:ext cx="705969" cy="245169"/>
          </a:xfrm>
          <a:custGeom>
            <a:avLst/>
            <a:gdLst>
              <a:gd name="T0" fmla="*/ 202 w 230"/>
              <a:gd name="T1" fmla="*/ 68 h 80"/>
              <a:gd name="T2" fmla="*/ 177 w 230"/>
              <a:gd name="T3" fmla="*/ 51 h 80"/>
              <a:gd name="T4" fmla="*/ 158 w 230"/>
              <a:gd name="T5" fmla="*/ 56 h 80"/>
              <a:gd name="T6" fmla="*/ 133 w 230"/>
              <a:gd name="T7" fmla="*/ 56 h 80"/>
              <a:gd name="T8" fmla="*/ 163 w 230"/>
              <a:gd name="T9" fmla="*/ 50 h 80"/>
              <a:gd name="T10" fmla="*/ 149 w 230"/>
              <a:gd name="T11" fmla="*/ 38 h 80"/>
              <a:gd name="T12" fmla="*/ 118 w 230"/>
              <a:gd name="T13" fmla="*/ 50 h 80"/>
              <a:gd name="T14" fmla="*/ 123 w 230"/>
              <a:gd name="T15" fmla="*/ 40 h 80"/>
              <a:gd name="T16" fmla="*/ 148 w 230"/>
              <a:gd name="T17" fmla="*/ 38 h 80"/>
              <a:gd name="T18" fmla="*/ 107 w 230"/>
              <a:gd name="T19" fmla="*/ 28 h 80"/>
              <a:gd name="T20" fmla="*/ 82 w 230"/>
              <a:gd name="T21" fmla="*/ 45 h 80"/>
              <a:gd name="T22" fmla="*/ 84 w 230"/>
              <a:gd name="T23" fmla="*/ 35 h 80"/>
              <a:gd name="T24" fmla="*/ 104 w 230"/>
              <a:gd name="T25" fmla="*/ 28 h 80"/>
              <a:gd name="T26" fmla="*/ 76 w 230"/>
              <a:gd name="T27" fmla="*/ 31 h 80"/>
              <a:gd name="T28" fmla="*/ 57 w 230"/>
              <a:gd name="T29" fmla="*/ 50 h 80"/>
              <a:gd name="T30" fmla="*/ 69 w 230"/>
              <a:gd name="T31" fmla="*/ 32 h 80"/>
              <a:gd name="T32" fmla="*/ 67 w 230"/>
              <a:gd name="T33" fmla="*/ 28 h 80"/>
              <a:gd name="T34" fmla="*/ 45 w 230"/>
              <a:gd name="T35" fmla="*/ 37 h 80"/>
              <a:gd name="T36" fmla="*/ 26 w 230"/>
              <a:gd name="T37" fmla="*/ 56 h 80"/>
              <a:gd name="T38" fmla="*/ 38 w 230"/>
              <a:gd name="T39" fmla="*/ 38 h 80"/>
              <a:gd name="T40" fmla="*/ 26 w 230"/>
              <a:gd name="T41" fmla="*/ 39 h 80"/>
              <a:gd name="T42" fmla="*/ 12 w 230"/>
              <a:gd name="T43" fmla="*/ 55 h 80"/>
              <a:gd name="T44" fmla="*/ 3 w 230"/>
              <a:gd name="T45" fmla="*/ 54 h 80"/>
              <a:gd name="T46" fmla="*/ 17 w 230"/>
              <a:gd name="T47" fmla="*/ 43 h 80"/>
              <a:gd name="T48" fmla="*/ 28 w 230"/>
              <a:gd name="T49" fmla="*/ 37 h 80"/>
              <a:gd name="T50" fmla="*/ 43 w 230"/>
              <a:gd name="T51" fmla="*/ 31 h 80"/>
              <a:gd name="T52" fmla="*/ 28 w 230"/>
              <a:gd name="T53" fmla="*/ 29 h 80"/>
              <a:gd name="T54" fmla="*/ 10 w 230"/>
              <a:gd name="T55" fmla="*/ 26 h 80"/>
              <a:gd name="T56" fmla="*/ 32 w 230"/>
              <a:gd name="T57" fmla="*/ 24 h 80"/>
              <a:gd name="T58" fmla="*/ 59 w 230"/>
              <a:gd name="T59" fmla="*/ 26 h 80"/>
              <a:gd name="T60" fmla="*/ 38 w 230"/>
              <a:gd name="T61" fmla="*/ 21 h 80"/>
              <a:gd name="T62" fmla="*/ 35 w 230"/>
              <a:gd name="T63" fmla="*/ 13 h 80"/>
              <a:gd name="T64" fmla="*/ 60 w 230"/>
              <a:gd name="T65" fmla="*/ 26 h 80"/>
              <a:gd name="T66" fmla="*/ 93 w 230"/>
              <a:gd name="T67" fmla="*/ 22 h 80"/>
              <a:gd name="T68" fmla="*/ 77 w 230"/>
              <a:gd name="T69" fmla="*/ 11 h 80"/>
              <a:gd name="T70" fmla="*/ 77 w 230"/>
              <a:gd name="T71" fmla="*/ 2 h 80"/>
              <a:gd name="T72" fmla="*/ 95 w 230"/>
              <a:gd name="T73" fmla="*/ 22 h 80"/>
              <a:gd name="T74" fmla="*/ 116 w 230"/>
              <a:gd name="T75" fmla="*/ 22 h 80"/>
              <a:gd name="T76" fmla="*/ 88 w 230"/>
              <a:gd name="T77" fmla="*/ 10 h 80"/>
              <a:gd name="T78" fmla="*/ 88 w 230"/>
              <a:gd name="T79" fmla="*/ 4 h 80"/>
              <a:gd name="T80" fmla="*/ 125 w 230"/>
              <a:gd name="T81" fmla="*/ 26 h 80"/>
              <a:gd name="T82" fmla="*/ 141 w 230"/>
              <a:gd name="T83" fmla="*/ 27 h 80"/>
              <a:gd name="T84" fmla="*/ 141 w 230"/>
              <a:gd name="T85" fmla="*/ 18 h 80"/>
              <a:gd name="T86" fmla="*/ 158 w 230"/>
              <a:gd name="T87" fmla="*/ 37 h 80"/>
              <a:gd name="T88" fmla="*/ 177 w 230"/>
              <a:gd name="T89" fmla="*/ 45 h 80"/>
              <a:gd name="T90" fmla="*/ 161 w 230"/>
              <a:gd name="T91" fmla="*/ 23 h 80"/>
              <a:gd name="T92" fmla="*/ 177 w 230"/>
              <a:gd name="T93" fmla="*/ 38 h 80"/>
              <a:gd name="T94" fmla="*/ 195 w 230"/>
              <a:gd name="T95" fmla="*/ 59 h 80"/>
              <a:gd name="T96" fmla="*/ 182 w 230"/>
              <a:gd name="T97" fmla="*/ 38 h 80"/>
              <a:gd name="T98" fmla="*/ 197 w 230"/>
              <a:gd name="T99" fmla="*/ 54 h 80"/>
              <a:gd name="T100" fmla="*/ 230 w 230"/>
              <a:gd name="T10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0" h="80">
                <a:moveTo>
                  <a:pt x="201" y="67"/>
                </a:moveTo>
                <a:cubicBezTo>
                  <a:pt x="201" y="68"/>
                  <a:pt x="201" y="68"/>
                  <a:pt x="202" y="68"/>
                </a:cubicBezTo>
                <a:cubicBezTo>
                  <a:pt x="201" y="68"/>
                  <a:pt x="200" y="67"/>
                  <a:pt x="199" y="66"/>
                </a:cubicBezTo>
                <a:cubicBezTo>
                  <a:pt x="192" y="61"/>
                  <a:pt x="185" y="56"/>
                  <a:pt x="177" y="51"/>
                </a:cubicBezTo>
                <a:cubicBezTo>
                  <a:pt x="176" y="51"/>
                  <a:pt x="174" y="50"/>
                  <a:pt x="172" y="49"/>
                </a:cubicBezTo>
                <a:cubicBezTo>
                  <a:pt x="168" y="50"/>
                  <a:pt x="160" y="55"/>
                  <a:pt x="158" y="56"/>
                </a:cubicBezTo>
                <a:cubicBezTo>
                  <a:pt x="153" y="58"/>
                  <a:pt x="146" y="60"/>
                  <a:pt x="141" y="60"/>
                </a:cubicBezTo>
                <a:cubicBezTo>
                  <a:pt x="139" y="60"/>
                  <a:pt x="132" y="59"/>
                  <a:pt x="133" y="56"/>
                </a:cubicBezTo>
                <a:cubicBezTo>
                  <a:pt x="133" y="52"/>
                  <a:pt x="143" y="51"/>
                  <a:pt x="146" y="51"/>
                </a:cubicBezTo>
                <a:cubicBezTo>
                  <a:pt x="152" y="50"/>
                  <a:pt x="158" y="51"/>
                  <a:pt x="163" y="50"/>
                </a:cubicBezTo>
                <a:cubicBezTo>
                  <a:pt x="166" y="49"/>
                  <a:pt x="169" y="48"/>
                  <a:pt x="171" y="48"/>
                </a:cubicBezTo>
                <a:cubicBezTo>
                  <a:pt x="164" y="45"/>
                  <a:pt x="157" y="41"/>
                  <a:pt x="149" y="38"/>
                </a:cubicBezTo>
                <a:cubicBezTo>
                  <a:pt x="146" y="40"/>
                  <a:pt x="137" y="45"/>
                  <a:pt x="135" y="46"/>
                </a:cubicBezTo>
                <a:cubicBezTo>
                  <a:pt x="130" y="48"/>
                  <a:pt x="123" y="50"/>
                  <a:pt x="118" y="50"/>
                </a:cubicBezTo>
                <a:cubicBezTo>
                  <a:pt x="116" y="50"/>
                  <a:pt x="109" y="49"/>
                  <a:pt x="110" y="45"/>
                </a:cubicBezTo>
                <a:cubicBezTo>
                  <a:pt x="110" y="41"/>
                  <a:pt x="120" y="40"/>
                  <a:pt x="123" y="40"/>
                </a:cubicBezTo>
                <a:cubicBezTo>
                  <a:pt x="129" y="40"/>
                  <a:pt x="135" y="40"/>
                  <a:pt x="140" y="39"/>
                </a:cubicBezTo>
                <a:cubicBezTo>
                  <a:pt x="143" y="39"/>
                  <a:pt x="146" y="38"/>
                  <a:pt x="148" y="38"/>
                </a:cubicBezTo>
                <a:cubicBezTo>
                  <a:pt x="140" y="35"/>
                  <a:pt x="132" y="33"/>
                  <a:pt x="124" y="31"/>
                </a:cubicBezTo>
                <a:cubicBezTo>
                  <a:pt x="118" y="30"/>
                  <a:pt x="113" y="29"/>
                  <a:pt x="107" y="28"/>
                </a:cubicBezTo>
                <a:cubicBezTo>
                  <a:pt x="103" y="31"/>
                  <a:pt x="99" y="36"/>
                  <a:pt x="97" y="37"/>
                </a:cubicBezTo>
                <a:cubicBezTo>
                  <a:pt x="93" y="40"/>
                  <a:pt x="87" y="44"/>
                  <a:pt x="82" y="45"/>
                </a:cubicBezTo>
                <a:cubicBezTo>
                  <a:pt x="80" y="46"/>
                  <a:pt x="73" y="46"/>
                  <a:pt x="73" y="43"/>
                </a:cubicBezTo>
                <a:cubicBezTo>
                  <a:pt x="72" y="39"/>
                  <a:pt x="82" y="36"/>
                  <a:pt x="84" y="35"/>
                </a:cubicBezTo>
                <a:cubicBezTo>
                  <a:pt x="90" y="33"/>
                  <a:pt x="96" y="32"/>
                  <a:pt x="101" y="29"/>
                </a:cubicBezTo>
                <a:cubicBezTo>
                  <a:pt x="102" y="29"/>
                  <a:pt x="103" y="28"/>
                  <a:pt x="104" y="28"/>
                </a:cubicBezTo>
                <a:cubicBezTo>
                  <a:pt x="96" y="27"/>
                  <a:pt x="88" y="27"/>
                  <a:pt x="80" y="27"/>
                </a:cubicBezTo>
                <a:cubicBezTo>
                  <a:pt x="79" y="29"/>
                  <a:pt x="78" y="30"/>
                  <a:pt x="76" y="31"/>
                </a:cubicBezTo>
                <a:cubicBezTo>
                  <a:pt x="73" y="35"/>
                  <a:pt x="70" y="39"/>
                  <a:pt x="67" y="43"/>
                </a:cubicBezTo>
                <a:cubicBezTo>
                  <a:pt x="66" y="45"/>
                  <a:pt x="60" y="52"/>
                  <a:pt x="57" y="50"/>
                </a:cubicBezTo>
                <a:cubicBezTo>
                  <a:pt x="55" y="49"/>
                  <a:pt x="57" y="44"/>
                  <a:pt x="58" y="42"/>
                </a:cubicBezTo>
                <a:cubicBezTo>
                  <a:pt x="60" y="38"/>
                  <a:pt x="65" y="35"/>
                  <a:pt x="69" y="32"/>
                </a:cubicBezTo>
                <a:cubicBezTo>
                  <a:pt x="70" y="31"/>
                  <a:pt x="75" y="29"/>
                  <a:pt x="78" y="27"/>
                </a:cubicBezTo>
                <a:cubicBezTo>
                  <a:pt x="75" y="28"/>
                  <a:pt x="71" y="28"/>
                  <a:pt x="67" y="28"/>
                </a:cubicBezTo>
                <a:cubicBezTo>
                  <a:pt x="61" y="29"/>
                  <a:pt x="56" y="30"/>
                  <a:pt x="50" y="31"/>
                </a:cubicBezTo>
                <a:cubicBezTo>
                  <a:pt x="49" y="34"/>
                  <a:pt x="47" y="35"/>
                  <a:pt x="45" y="37"/>
                </a:cubicBezTo>
                <a:cubicBezTo>
                  <a:pt x="41" y="40"/>
                  <a:pt x="39" y="45"/>
                  <a:pt x="36" y="49"/>
                </a:cubicBezTo>
                <a:cubicBezTo>
                  <a:pt x="34" y="50"/>
                  <a:pt x="29" y="57"/>
                  <a:pt x="26" y="56"/>
                </a:cubicBezTo>
                <a:cubicBezTo>
                  <a:pt x="23" y="54"/>
                  <a:pt x="26" y="49"/>
                  <a:pt x="27" y="48"/>
                </a:cubicBezTo>
                <a:cubicBezTo>
                  <a:pt x="29" y="44"/>
                  <a:pt x="34" y="40"/>
                  <a:pt x="38" y="38"/>
                </a:cubicBezTo>
                <a:cubicBezTo>
                  <a:pt x="39" y="36"/>
                  <a:pt x="45" y="34"/>
                  <a:pt x="48" y="32"/>
                </a:cubicBezTo>
                <a:cubicBezTo>
                  <a:pt x="41" y="34"/>
                  <a:pt x="34" y="36"/>
                  <a:pt x="26" y="39"/>
                </a:cubicBezTo>
                <a:cubicBezTo>
                  <a:pt x="25" y="41"/>
                  <a:pt x="23" y="42"/>
                  <a:pt x="22" y="44"/>
                </a:cubicBezTo>
                <a:cubicBezTo>
                  <a:pt x="18" y="47"/>
                  <a:pt x="16" y="51"/>
                  <a:pt x="12" y="55"/>
                </a:cubicBezTo>
                <a:cubicBezTo>
                  <a:pt x="11" y="57"/>
                  <a:pt x="5" y="64"/>
                  <a:pt x="2" y="62"/>
                </a:cubicBezTo>
                <a:cubicBezTo>
                  <a:pt x="0" y="61"/>
                  <a:pt x="2" y="56"/>
                  <a:pt x="3" y="54"/>
                </a:cubicBezTo>
                <a:cubicBezTo>
                  <a:pt x="6" y="50"/>
                  <a:pt x="11" y="47"/>
                  <a:pt x="15" y="44"/>
                </a:cubicBezTo>
                <a:cubicBezTo>
                  <a:pt x="15" y="44"/>
                  <a:pt x="16" y="43"/>
                  <a:pt x="17" y="43"/>
                </a:cubicBezTo>
                <a:cubicBezTo>
                  <a:pt x="21" y="41"/>
                  <a:pt x="24" y="39"/>
                  <a:pt x="28" y="37"/>
                </a:cubicBezTo>
                <a:cubicBezTo>
                  <a:pt x="28" y="37"/>
                  <a:pt x="28" y="37"/>
                  <a:pt x="28" y="37"/>
                </a:cubicBezTo>
                <a:cubicBezTo>
                  <a:pt x="28" y="37"/>
                  <a:pt x="28" y="37"/>
                  <a:pt x="28" y="37"/>
                </a:cubicBezTo>
                <a:cubicBezTo>
                  <a:pt x="33" y="35"/>
                  <a:pt x="38" y="32"/>
                  <a:pt x="43" y="31"/>
                </a:cubicBezTo>
                <a:cubicBezTo>
                  <a:pt x="41" y="30"/>
                  <a:pt x="39" y="30"/>
                  <a:pt x="37" y="30"/>
                </a:cubicBezTo>
                <a:cubicBezTo>
                  <a:pt x="34" y="29"/>
                  <a:pt x="31" y="29"/>
                  <a:pt x="28" y="29"/>
                </a:cubicBezTo>
                <a:cubicBezTo>
                  <a:pt x="26" y="29"/>
                  <a:pt x="24" y="29"/>
                  <a:pt x="22" y="29"/>
                </a:cubicBezTo>
                <a:cubicBezTo>
                  <a:pt x="20" y="29"/>
                  <a:pt x="11" y="29"/>
                  <a:pt x="10" y="26"/>
                </a:cubicBezTo>
                <a:cubicBezTo>
                  <a:pt x="10" y="23"/>
                  <a:pt x="16" y="22"/>
                  <a:pt x="17" y="21"/>
                </a:cubicBezTo>
                <a:cubicBezTo>
                  <a:pt x="22" y="21"/>
                  <a:pt x="28" y="23"/>
                  <a:pt x="32" y="24"/>
                </a:cubicBezTo>
                <a:cubicBezTo>
                  <a:pt x="34" y="25"/>
                  <a:pt x="41" y="29"/>
                  <a:pt x="44" y="30"/>
                </a:cubicBezTo>
                <a:cubicBezTo>
                  <a:pt x="49" y="28"/>
                  <a:pt x="54" y="27"/>
                  <a:pt x="59" y="26"/>
                </a:cubicBezTo>
                <a:cubicBezTo>
                  <a:pt x="57" y="26"/>
                  <a:pt x="55" y="25"/>
                  <a:pt x="53" y="24"/>
                </a:cubicBezTo>
                <a:cubicBezTo>
                  <a:pt x="48" y="22"/>
                  <a:pt x="43" y="22"/>
                  <a:pt x="38" y="21"/>
                </a:cubicBezTo>
                <a:cubicBezTo>
                  <a:pt x="36" y="21"/>
                  <a:pt x="27" y="19"/>
                  <a:pt x="27" y="16"/>
                </a:cubicBezTo>
                <a:cubicBezTo>
                  <a:pt x="27" y="13"/>
                  <a:pt x="33" y="12"/>
                  <a:pt x="35" y="13"/>
                </a:cubicBezTo>
                <a:cubicBezTo>
                  <a:pt x="39" y="13"/>
                  <a:pt x="44" y="16"/>
                  <a:pt x="48" y="18"/>
                </a:cubicBezTo>
                <a:cubicBezTo>
                  <a:pt x="51" y="19"/>
                  <a:pt x="57" y="24"/>
                  <a:pt x="60" y="26"/>
                </a:cubicBezTo>
                <a:cubicBezTo>
                  <a:pt x="63" y="25"/>
                  <a:pt x="65" y="25"/>
                  <a:pt x="67" y="24"/>
                </a:cubicBezTo>
                <a:cubicBezTo>
                  <a:pt x="75" y="23"/>
                  <a:pt x="84" y="22"/>
                  <a:pt x="93" y="22"/>
                </a:cubicBezTo>
                <a:cubicBezTo>
                  <a:pt x="92" y="21"/>
                  <a:pt x="91" y="20"/>
                  <a:pt x="89" y="20"/>
                </a:cubicBezTo>
                <a:cubicBezTo>
                  <a:pt x="86" y="16"/>
                  <a:pt x="81" y="14"/>
                  <a:pt x="77" y="11"/>
                </a:cubicBezTo>
                <a:cubicBezTo>
                  <a:pt x="75" y="10"/>
                  <a:pt x="68" y="5"/>
                  <a:pt x="69" y="2"/>
                </a:cubicBezTo>
                <a:cubicBezTo>
                  <a:pt x="70" y="0"/>
                  <a:pt x="75" y="1"/>
                  <a:pt x="77" y="2"/>
                </a:cubicBezTo>
                <a:cubicBezTo>
                  <a:pt x="81" y="4"/>
                  <a:pt x="85" y="9"/>
                  <a:pt x="88" y="12"/>
                </a:cubicBezTo>
                <a:cubicBezTo>
                  <a:pt x="89" y="14"/>
                  <a:pt x="92" y="19"/>
                  <a:pt x="95" y="22"/>
                </a:cubicBezTo>
                <a:cubicBezTo>
                  <a:pt x="103" y="23"/>
                  <a:pt x="111" y="23"/>
                  <a:pt x="120" y="25"/>
                </a:cubicBezTo>
                <a:cubicBezTo>
                  <a:pt x="118" y="24"/>
                  <a:pt x="117" y="23"/>
                  <a:pt x="116" y="22"/>
                </a:cubicBezTo>
                <a:cubicBezTo>
                  <a:pt x="112" y="20"/>
                  <a:pt x="109" y="18"/>
                  <a:pt x="106" y="16"/>
                </a:cubicBezTo>
                <a:cubicBezTo>
                  <a:pt x="100" y="14"/>
                  <a:pt x="94" y="11"/>
                  <a:pt x="88" y="10"/>
                </a:cubicBezTo>
                <a:cubicBezTo>
                  <a:pt x="85" y="10"/>
                  <a:pt x="85" y="5"/>
                  <a:pt x="88" y="4"/>
                </a:cubicBezTo>
                <a:cubicBezTo>
                  <a:pt x="88" y="4"/>
                  <a:pt x="88" y="4"/>
                  <a:pt x="88" y="4"/>
                </a:cubicBezTo>
                <a:cubicBezTo>
                  <a:pt x="93" y="2"/>
                  <a:pt x="98" y="5"/>
                  <a:pt x="102" y="7"/>
                </a:cubicBezTo>
                <a:cubicBezTo>
                  <a:pt x="106" y="9"/>
                  <a:pt x="124" y="20"/>
                  <a:pt x="125" y="26"/>
                </a:cubicBezTo>
                <a:cubicBezTo>
                  <a:pt x="135" y="28"/>
                  <a:pt x="144" y="31"/>
                  <a:pt x="153" y="35"/>
                </a:cubicBezTo>
                <a:cubicBezTo>
                  <a:pt x="149" y="32"/>
                  <a:pt x="145" y="30"/>
                  <a:pt x="141" y="27"/>
                </a:cubicBezTo>
                <a:cubicBezTo>
                  <a:pt x="139" y="26"/>
                  <a:pt x="131" y="21"/>
                  <a:pt x="133" y="18"/>
                </a:cubicBezTo>
                <a:cubicBezTo>
                  <a:pt x="134" y="15"/>
                  <a:pt x="139" y="17"/>
                  <a:pt x="141" y="18"/>
                </a:cubicBezTo>
                <a:cubicBezTo>
                  <a:pt x="145" y="20"/>
                  <a:pt x="149" y="24"/>
                  <a:pt x="152" y="28"/>
                </a:cubicBezTo>
                <a:cubicBezTo>
                  <a:pt x="153" y="29"/>
                  <a:pt x="155" y="34"/>
                  <a:pt x="158" y="37"/>
                </a:cubicBezTo>
                <a:cubicBezTo>
                  <a:pt x="165" y="40"/>
                  <a:pt x="172" y="44"/>
                  <a:pt x="178" y="48"/>
                </a:cubicBezTo>
                <a:cubicBezTo>
                  <a:pt x="178" y="47"/>
                  <a:pt x="177" y="46"/>
                  <a:pt x="177" y="45"/>
                </a:cubicBezTo>
                <a:cubicBezTo>
                  <a:pt x="174" y="41"/>
                  <a:pt x="170" y="38"/>
                  <a:pt x="166" y="34"/>
                </a:cubicBezTo>
                <a:cubicBezTo>
                  <a:pt x="165" y="33"/>
                  <a:pt x="159" y="26"/>
                  <a:pt x="161" y="23"/>
                </a:cubicBezTo>
                <a:cubicBezTo>
                  <a:pt x="163" y="21"/>
                  <a:pt x="167" y="24"/>
                  <a:pt x="169" y="25"/>
                </a:cubicBezTo>
                <a:cubicBezTo>
                  <a:pt x="172" y="28"/>
                  <a:pt x="175" y="34"/>
                  <a:pt x="177" y="38"/>
                </a:cubicBezTo>
                <a:cubicBezTo>
                  <a:pt x="178" y="40"/>
                  <a:pt x="179" y="46"/>
                  <a:pt x="181" y="49"/>
                </a:cubicBezTo>
                <a:cubicBezTo>
                  <a:pt x="186" y="52"/>
                  <a:pt x="191" y="56"/>
                  <a:pt x="195" y="59"/>
                </a:cubicBezTo>
                <a:cubicBezTo>
                  <a:pt x="193" y="56"/>
                  <a:pt x="190" y="53"/>
                  <a:pt x="187" y="49"/>
                </a:cubicBezTo>
                <a:cubicBezTo>
                  <a:pt x="186" y="47"/>
                  <a:pt x="180" y="40"/>
                  <a:pt x="182" y="38"/>
                </a:cubicBezTo>
                <a:cubicBezTo>
                  <a:pt x="184" y="36"/>
                  <a:pt x="189" y="39"/>
                  <a:pt x="190" y="40"/>
                </a:cubicBezTo>
                <a:cubicBezTo>
                  <a:pt x="193" y="44"/>
                  <a:pt x="195" y="49"/>
                  <a:pt x="197" y="54"/>
                </a:cubicBezTo>
                <a:cubicBezTo>
                  <a:pt x="198" y="55"/>
                  <a:pt x="199" y="59"/>
                  <a:pt x="199" y="63"/>
                </a:cubicBezTo>
                <a:cubicBezTo>
                  <a:pt x="208" y="70"/>
                  <a:pt x="223" y="71"/>
                  <a:pt x="230" y="80"/>
                </a:cubicBezTo>
                <a:cubicBezTo>
                  <a:pt x="223" y="73"/>
                  <a:pt x="209" y="73"/>
                  <a:pt x="201" y="67"/>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1" name="iSľíḋè"/>
          <p:cNvSpPr/>
          <p:nvPr>
            <p:custDataLst>
              <p:tags r:id="rId5"/>
            </p:custDataLst>
          </p:nvPr>
        </p:nvSpPr>
        <p:spPr bwMode="auto">
          <a:xfrm>
            <a:off x="5622966" y="2033725"/>
            <a:ext cx="945230" cy="1107693"/>
          </a:xfrm>
          <a:custGeom>
            <a:avLst/>
            <a:gdLst>
              <a:gd name="T0" fmla="*/ 208 w 308"/>
              <a:gd name="T1" fmla="*/ 354 h 361"/>
              <a:gd name="T2" fmla="*/ 178 w 308"/>
              <a:gd name="T3" fmla="*/ 311 h 361"/>
              <a:gd name="T4" fmla="*/ 70 w 308"/>
              <a:gd name="T5" fmla="*/ 266 h 361"/>
              <a:gd name="T6" fmla="*/ 124 w 308"/>
              <a:gd name="T7" fmla="*/ 233 h 361"/>
              <a:gd name="T8" fmla="*/ 125 w 308"/>
              <a:gd name="T9" fmla="*/ 202 h 361"/>
              <a:gd name="T10" fmla="*/ 84 w 308"/>
              <a:gd name="T11" fmla="*/ 172 h 361"/>
              <a:gd name="T12" fmla="*/ 22 w 308"/>
              <a:gd name="T13" fmla="*/ 143 h 361"/>
              <a:gd name="T14" fmla="*/ 54 w 308"/>
              <a:gd name="T15" fmla="*/ 108 h 361"/>
              <a:gd name="T16" fmla="*/ 85 w 308"/>
              <a:gd name="T17" fmla="*/ 98 h 361"/>
              <a:gd name="T18" fmla="*/ 54 w 308"/>
              <a:gd name="T19" fmla="*/ 69 h 361"/>
              <a:gd name="T20" fmla="*/ 81 w 308"/>
              <a:gd name="T21" fmla="*/ 55 h 361"/>
              <a:gd name="T22" fmla="*/ 56 w 308"/>
              <a:gd name="T23" fmla="*/ 15 h 361"/>
              <a:gd name="T24" fmla="*/ 125 w 308"/>
              <a:gd name="T25" fmla="*/ 43 h 361"/>
              <a:gd name="T26" fmla="*/ 169 w 308"/>
              <a:gd name="T27" fmla="*/ 100 h 361"/>
              <a:gd name="T28" fmla="*/ 196 w 308"/>
              <a:gd name="T29" fmla="*/ 97 h 361"/>
              <a:gd name="T30" fmla="*/ 231 w 308"/>
              <a:gd name="T31" fmla="*/ 95 h 361"/>
              <a:gd name="T32" fmla="*/ 234 w 308"/>
              <a:gd name="T33" fmla="*/ 141 h 361"/>
              <a:gd name="T34" fmla="*/ 208 w 308"/>
              <a:gd name="T35" fmla="*/ 198 h 361"/>
              <a:gd name="T36" fmla="*/ 260 w 308"/>
              <a:gd name="T37" fmla="*/ 190 h 361"/>
              <a:gd name="T38" fmla="*/ 285 w 308"/>
              <a:gd name="T39" fmla="*/ 238 h 361"/>
              <a:gd name="T40" fmla="*/ 224 w 308"/>
              <a:gd name="T41" fmla="*/ 361 h 361"/>
              <a:gd name="T42" fmla="*/ 208 w 308"/>
              <a:gd name="T43" fmla="*/ 354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361">
                <a:moveTo>
                  <a:pt x="208" y="354"/>
                </a:moveTo>
                <a:cubicBezTo>
                  <a:pt x="208" y="355"/>
                  <a:pt x="209" y="333"/>
                  <a:pt x="178" y="311"/>
                </a:cubicBezTo>
                <a:cubicBezTo>
                  <a:pt x="147" y="288"/>
                  <a:pt x="78" y="288"/>
                  <a:pt x="70" y="266"/>
                </a:cubicBezTo>
                <a:cubicBezTo>
                  <a:pt x="62" y="243"/>
                  <a:pt x="105" y="249"/>
                  <a:pt x="124" y="233"/>
                </a:cubicBezTo>
                <a:cubicBezTo>
                  <a:pt x="144" y="216"/>
                  <a:pt x="151" y="208"/>
                  <a:pt x="125" y="202"/>
                </a:cubicBezTo>
                <a:cubicBezTo>
                  <a:pt x="99" y="196"/>
                  <a:pt x="84" y="194"/>
                  <a:pt x="84" y="172"/>
                </a:cubicBezTo>
                <a:cubicBezTo>
                  <a:pt x="85" y="151"/>
                  <a:pt x="42" y="160"/>
                  <a:pt x="22" y="143"/>
                </a:cubicBezTo>
                <a:cubicBezTo>
                  <a:pt x="0" y="126"/>
                  <a:pt x="13" y="106"/>
                  <a:pt x="54" y="108"/>
                </a:cubicBezTo>
                <a:cubicBezTo>
                  <a:pt x="95" y="112"/>
                  <a:pt x="97" y="105"/>
                  <a:pt x="85" y="98"/>
                </a:cubicBezTo>
                <a:cubicBezTo>
                  <a:pt x="74" y="92"/>
                  <a:pt x="39" y="80"/>
                  <a:pt x="54" y="69"/>
                </a:cubicBezTo>
                <a:cubicBezTo>
                  <a:pt x="70" y="59"/>
                  <a:pt x="93" y="69"/>
                  <a:pt x="81" y="55"/>
                </a:cubicBezTo>
                <a:cubicBezTo>
                  <a:pt x="69" y="41"/>
                  <a:pt x="41" y="29"/>
                  <a:pt x="56" y="15"/>
                </a:cubicBezTo>
                <a:cubicBezTo>
                  <a:pt x="70" y="0"/>
                  <a:pt x="106" y="2"/>
                  <a:pt x="125" y="43"/>
                </a:cubicBezTo>
                <a:cubicBezTo>
                  <a:pt x="143" y="84"/>
                  <a:pt x="150" y="95"/>
                  <a:pt x="169" y="100"/>
                </a:cubicBezTo>
                <a:cubicBezTo>
                  <a:pt x="178" y="103"/>
                  <a:pt x="187" y="100"/>
                  <a:pt x="196" y="97"/>
                </a:cubicBezTo>
                <a:cubicBezTo>
                  <a:pt x="207" y="93"/>
                  <a:pt x="218" y="90"/>
                  <a:pt x="231" y="95"/>
                </a:cubicBezTo>
                <a:cubicBezTo>
                  <a:pt x="254" y="104"/>
                  <a:pt x="248" y="127"/>
                  <a:pt x="234" y="141"/>
                </a:cubicBezTo>
                <a:cubicBezTo>
                  <a:pt x="219" y="156"/>
                  <a:pt x="194" y="184"/>
                  <a:pt x="208" y="198"/>
                </a:cubicBezTo>
                <a:cubicBezTo>
                  <a:pt x="222" y="212"/>
                  <a:pt x="239" y="193"/>
                  <a:pt x="260" y="190"/>
                </a:cubicBezTo>
                <a:cubicBezTo>
                  <a:pt x="283" y="187"/>
                  <a:pt x="308" y="207"/>
                  <a:pt x="285" y="238"/>
                </a:cubicBezTo>
                <a:cubicBezTo>
                  <a:pt x="262" y="267"/>
                  <a:pt x="227" y="290"/>
                  <a:pt x="224" y="361"/>
                </a:cubicBezTo>
                <a:cubicBezTo>
                  <a:pt x="219" y="359"/>
                  <a:pt x="213" y="357"/>
                  <a:pt x="208" y="354"/>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2" name="íṧlîḑê"/>
          <p:cNvSpPr/>
          <p:nvPr>
            <p:custDataLst>
              <p:tags r:id="rId6"/>
            </p:custDataLst>
          </p:nvPr>
        </p:nvSpPr>
        <p:spPr bwMode="auto">
          <a:xfrm>
            <a:off x="5850412" y="2079508"/>
            <a:ext cx="171322" cy="245169"/>
          </a:xfrm>
          <a:custGeom>
            <a:avLst/>
            <a:gdLst>
              <a:gd name="T0" fmla="*/ 1 w 56"/>
              <a:gd name="T1" fmla="*/ 0 h 80"/>
              <a:gd name="T2" fmla="*/ 0 w 56"/>
              <a:gd name="T3" fmla="*/ 0 h 80"/>
              <a:gd name="T4" fmla="*/ 0 w 56"/>
              <a:gd name="T5" fmla="*/ 2 h 80"/>
              <a:gd name="T6" fmla="*/ 52 w 56"/>
              <a:gd name="T7" fmla="*/ 77 h 80"/>
              <a:gd name="T8" fmla="*/ 56 w 56"/>
              <a:gd name="T9" fmla="*/ 80 h 80"/>
              <a:gd name="T10" fmla="*/ 2 w 56"/>
              <a:gd name="T11" fmla="*/ 0 h 80"/>
              <a:gd name="T12" fmla="*/ 1 w 56"/>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56" h="80">
                <a:moveTo>
                  <a:pt x="1" y="0"/>
                </a:moveTo>
                <a:cubicBezTo>
                  <a:pt x="1" y="0"/>
                  <a:pt x="0" y="0"/>
                  <a:pt x="0" y="0"/>
                </a:cubicBezTo>
                <a:cubicBezTo>
                  <a:pt x="0" y="1"/>
                  <a:pt x="0" y="2"/>
                  <a:pt x="0" y="2"/>
                </a:cubicBezTo>
                <a:cubicBezTo>
                  <a:pt x="1" y="3"/>
                  <a:pt x="23" y="25"/>
                  <a:pt x="52" y="77"/>
                </a:cubicBezTo>
                <a:cubicBezTo>
                  <a:pt x="53" y="78"/>
                  <a:pt x="55" y="79"/>
                  <a:pt x="56" y="80"/>
                </a:cubicBezTo>
                <a:cubicBezTo>
                  <a:pt x="26" y="25"/>
                  <a:pt x="2" y="1"/>
                  <a:pt x="2" y="0"/>
                </a:cubicBezTo>
                <a:cubicBezTo>
                  <a:pt x="2" y="0"/>
                  <a:pt x="1" y="0"/>
                  <a:pt x="1"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3" name="îSlïḍê"/>
          <p:cNvSpPr/>
          <p:nvPr>
            <p:custDataLst>
              <p:tags r:id="rId7"/>
            </p:custDataLst>
          </p:nvPr>
        </p:nvSpPr>
        <p:spPr bwMode="auto">
          <a:xfrm>
            <a:off x="6015827" y="2327633"/>
            <a:ext cx="184616" cy="447507"/>
          </a:xfrm>
          <a:custGeom>
            <a:avLst/>
            <a:gdLst>
              <a:gd name="T0" fmla="*/ 30 w 60"/>
              <a:gd name="T1" fmla="*/ 56 h 146"/>
              <a:gd name="T2" fmla="*/ 30 w 60"/>
              <a:gd name="T3" fmla="*/ 57 h 146"/>
              <a:gd name="T4" fmla="*/ 29 w 60"/>
              <a:gd name="T5" fmla="*/ 57 h 146"/>
              <a:gd name="T6" fmla="*/ 28 w 60"/>
              <a:gd name="T7" fmla="*/ 57 h 146"/>
              <a:gd name="T8" fmla="*/ 27 w 60"/>
              <a:gd name="T9" fmla="*/ 57 h 146"/>
              <a:gd name="T10" fmla="*/ 60 w 60"/>
              <a:gd name="T11" fmla="*/ 146 h 146"/>
              <a:gd name="T12" fmla="*/ 60 w 60"/>
              <a:gd name="T13" fmla="*/ 138 h 146"/>
              <a:gd name="T14" fmla="*/ 36 w 60"/>
              <a:gd name="T15" fmla="*/ 73 h 146"/>
              <a:gd name="T16" fmla="*/ 36 w 60"/>
              <a:gd name="T17" fmla="*/ 73 h 146"/>
              <a:gd name="T18" fmla="*/ 35 w 60"/>
              <a:gd name="T19" fmla="*/ 73 h 146"/>
              <a:gd name="T20" fmla="*/ 34 w 60"/>
              <a:gd name="T21" fmla="*/ 73 h 146"/>
              <a:gd name="T22" fmla="*/ 34 w 60"/>
              <a:gd name="T23" fmla="*/ 71 h 146"/>
              <a:gd name="T24" fmla="*/ 35 w 60"/>
              <a:gd name="T25" fmla="*/ 70 h 146"/>
              <a:gd name="T26" fmla="*/ 30 w 60"/>
              <a:gd name="T27" fmla="*/ 56 h 146"/>
              <a:gd name="T28" fmla="*/ 3 w 60"/>
              <a:gd name="T29" fmla="*/ 0 h 146"/>
              <a:gd name="T30" fmla="*/ 3 w 60"/>
              <a:gd name="T31" fmla="*/ 1 h 146"/>
              <a:gd name="T32" fmla="*/ 2 w 60"/>
              <a:gd name="T33" fmla="*/ 1 h 146"/>
              <a:gd name="T34" fmla="*/ 1 w 60"/>
              <a:gd name="T35" fmla="*/ 1 h 146"/>
              <a:gd name="T36" fmla="*/ 0 w 60"/>
              <a:gd name="T37" fmla="*/ 1 h 146"/>
              <a:gd name="T38" fmla="*/ 26 w 60"/>
              <a:gd name="T39" fmla="*/ 54 h 146"/>
              <a:gd name="T40" fmla="*/ 29 w 60"/>
              <a:gd name="T41" fmla="*/ 55 h 146"/>
              <a:gd name="T42" fmla="*/ 29 w 60"/>
              <a:gd name="T43" fmla="*/ 55 h 146"/>
              <a:gd name="T44" fmla="*/ 3 w 60"/>
              <a:gd name="T4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146">
                <a:moveTo>
                  <a:pt x="30" y="56"/>
                </a:moveTo>
                <a:cubicBezTo>
                  <a:pt x="30" y="57"/>
                  <a:pt x="30" y="57"/>
                  <a:pt x="30" y="57"/>
                </a:cubicBezTo>
                <a:cubicBezTo>
                  <a:pt x="29" y="57"/>
                  <a:pt x="29" y="57"/>
                  <a:pt x="29" y="57"/>
                </a:cubicBezTo>
                <a:cubicBezTo>
                  <a:pt x="28" y="57"/>
                  <a:pt x="28" y="57"/>
                  <a:pt x="28" y="57"/>
                </a:cubicBezTo>
                <a:cubicBezTo>
                  <a:pt x="28" y="57"/>
                  <a:pt x="28" y="57"/>
                  <a:pt x="27" y="57"/>
                </a:cubicBezTo>
                <a:cubicBezTo>
                  <a:pt x="38" y="83"/>
                  <a:pt x="49" y="112"/>
                  <a:pt x="60" y="146"/>
                </a:cubicBezTo>
                <a:cubicBezTo>
                  <a:pt x="60" y="138"/>
                  <a:pt x="60" y="138"/>
                  <a:pt x="60" y="138"/>
                </a:cubicBezTo>
                <a:cubicBezTo>
                  <a:pt x="52" y="114"/>
                  <a:pt x="44" y="92"/>
                  <a:pt x="36" y="73"/>
                </a:cubicBezTo>
                <a:cubicBezTo>
                  <a:pt x="36" y="73"/>
                  <a:pt x="36" y="73"/>
                  <a:pt x="36" y="73"/>
                </a:cubicBezTo>
                <a:cubicBezTo>
                  <a:pt x="35" y="73"/>
                  <a:pt x="35" y="73"/>
                  <a:pt x="35" y="73"/>
                </a:cubicBezTo>
                <a:cubicBezTo>
                  <a:pt x="34" y="73"/>
                  <a:pt x="34" y="73"/>
                  <a:pt x="34" y="73"/>
                </a:cubicBezTo>
                <a:cubicBezTo>
                  <a:pt x="34" y="73"/>
                  <a:pt x="34" y="72"/>
                  <a:pt x="34" y="71"/>
                </a:cubicBezTo>
                <a:cubicBezTo>
                  <a:pt x="34" y="71"/>
                  <a:pt x="35" y="71"/>
                  <a:pt x="35" y="70"/>
                </a:cubicBezTo>
                <a:cubicBezTo>
                  <a:pt x="34" y="65"/>
                  <a:pt x="32" y="61"/>
                  <a:pt x="30" y="56"/>
                </a:cubicBezTo>
                <a:moveTo>
                  <a:pt x="3" y="0"/>
                </a:moveTo>
                <a:cubicBezTo>
                  <a:pt x="3" y="0"/>
                  <a:pt x="3" y="1"/>
                  <a:pt x="3" y="1"/>
                </a:cubicBezTo>
                <a:cubicBezTo>
                  <a:pt x="2" y="1"/>
                  <a:pt x="2" y="1"/>
                  <a:pt x="2" y="1"/>
                </a:cubicBezTo>
                <a:cubicBezTo>
                  <a:pt x="1" y="1"/>
                  <a:pt x="1" y="1"/>
                  <a:pt x="1" y="1"/>
                </a:cubicBezTo>
                <a:cubicBezTo>
                  <a:pt x="1" y="1"/>
                  <a:pt x="1" y="1"/>
                  <a:pt x="0" y="1"/>
                </a:cubicBezTo>
                <a:cubicBezTo>
                  <a:pt x="9" y="16"/>
                  <a:pt x="17" y="34"/>
                  <a:pt x="26" y="54"/>
                </a:cubicBezTo>
                <a:cubicBezTo>
                  <a:pt x="27" y="54"/>
                  <a:pt x="28" y="55"/>
                  <a:pt x="29" y="55"/>
                </a:cubicBezTo>
                <a:cubicBezTo>
                  <a:pt x="29" y="55"/>
                  <a:pt x="29" y="55"/>
                  <a:pt x="29" y="55"/>
                </a:cubicBezTo>
                <a:cubicBezTo>
                  <a:pt x="20" y="34"/>
                  <a:pt x="11" y="16"/>
                  <a:pt x="3"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4" name="íşļíḓè"/>
          <p:cNvSpPr/>
          <p:nvPr>
            <p:custDataLst>
              <p:tags r:id="rId8"/>
            </p:custDataLst>
          </p:nvPr>
        </p:nvSpPr>
        <p:spPr bwMode="auto">
          <a:xfrm>
            <a:off x="5810535" y="2256740"/>
            <a:ext cx="214154" cy="73846"/>
          </a:xfrm>
          <a:custGeom>
            <a:avLst/>
            <a:gdLst>
              <a:gd name="T0" fmla="*/ 69 w 70"/>
              <a:gd name="T1" fmla="*/ 22 h 24"/>
              <a:gd name="T2" fmla="*/ 70 w 70"/>
              <a:gd name="T3" fmla="*/ 23 h 24"/>
              <a:gd name="T4" fmla="*/ 69 w 70"/>
              <a:gd name="T5" fmla="*/ 22 h 24"/>
              <a:gd name="T6" fmla="*/ 69 w 70"/>
              <a:gd name="T7" fmla="*/ 22 h 24"/>
              <a:gd name="T8" fmla="*/ 1 w 70"/>
              <a:gd name="T9" fmla="*/ 0 h 24"/>
              <a:gd name="T10" fmla="*/ 0 w 70"/>
              <a:gd name="T11" fmla="*/ 1 h 24"/>
              <a:gd name="T12" fmla="*/ 1 w 70"/>
              <a:gd name="T13" fmla="*/ 2 h 24"/>
              <a:gd name="T14" fmla="*/ 67 w 70"/>
              <a:gd name="T15" fmla="*/ 24 h 24"/>
              <a:gd name="T16" fmla="*/ 65 w 70"/>
              <a:gd name="T17" fmla="*/ 19 h 24"/>
              <a:gd name="T18" fmla="*/ 1 w 70"/>
              <a:gd name="T19" fmla="*/ 0 h 24"/>
              <a:gd name="T20" fmla="*/ 1 w 70"/>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24">
                <a:moveTo>
                  <a:pt x="69" y="22"/>
                </a:moveTo>
                <a:cubicBezTo>
                  <a:pt x="70" y="22"/>
                  <a:pt x="70" y="23"/>
                  <a:pt x="70" y="23"/>
                </a:cubicBezTo>
                <a:cubicBezTo>
                  <a:pt x="70" y="23"/>
                  <a:pt x="70" y="22"/>
                  <a:pt x="69" y="22"/>
                </a:cubicBezTo>
                <a:cubicBezTo>
                  <a:pt x="69" y="22"/>
                  <a:pt x="69" y="22"/>
                  <a:pt x="69" y="22"/>
                </a:cubicBezTo>
                <a:moveTo>
                  <a:pt x="1" y="0"/>
                </a:moveTo>
                <a:cubicBezTo>
                  <a:pt x="1" y="0"/>
                  <a:pt x="0" y="0"/>
                  <a:pt x="0" y="1"/>
                </a:cubicBezTo>
                <a:cubicBezTo>
                  <a:pt x="0" y="2"/>
                  <a:pt x="1" y="2"/>
                  <a:pt x="1" y="2"/>
                </a:cubicBezTo>
                <a:cubicBezTo>
                  <a:pt x="2" y="2"/>
                  <a:pt x="37" y="3"/>
                  <a:pt x="67" y="24"/>
                </a:cubicBezTo>
                <a:cubicBezTo>
                  <a:pt x="67" y="22"/>
                  <a:pt x="66" y="21"/>
                  <a:pt x="65" y="19"/>
                </a:cubicBezTo>
                <a:cubicBezTo>
                  <a:pt x="35" y="1"/>
                  <a:pt x="2" y="0"/>
                  <a:pt x="1" y="0"/>
                </a:cubicBezTo>
                <a:cubicBezTo>
                  <a:pt x="1" y="0"/>
                  <a:pt x="1" y="0"/>
                  <a:pt x="1"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5" name="išļïḍè"/>
          <p:cNvSpPr/>
          <p:nvPr>
            <p:custDataLst>
              <p:tags r:id="rId9"/>
            </p:custDataLst>
          </p:nvPr>
        </p:nvSpPr>
        <p:spPr bwMode="auto">
          <a:xfrm>
            <a:off x="6009920" y="2315817"/>
            <a:ext cx="14770" cy="14770"/>
          </a:xfrm>
          <a:custGeom>
            <a:avLst/>
            <a:gdLst>
              <a:gd name="T0" fmla="*/ 0 w 5"/>
              <a:gd name="T1" fmla="*/ 0 h 5"/>
              <a:gd name="T2" fmla="*/ 2 w 5"/>
              <a:gd name="T3" fmla="*/ 5 h 5"/>
              <a:gd name="T4" fmla="*/ 3 w 5"/>
              <a:gd name="T5" fmla="*/ 5 h 5"/>
              <a:gd name="T6" fmla="*/ 4 w 5"/>
              <a:gd name="T7" fmla="*/ 5 h 5"/>
              <a:gd name="T8" fmla="*/ 5 w 5"/>
              <a:gd name="T9" fmla="*/ 5 h 5"/>
              <a:gd name="T10" fmla="*/ 5 w 5"/>
              <a:gd name="T11" fmla="*/ 4 h 5"/>
              <a:gd name="T12" fmla="*/ 4 w 5"/>
              <a:gd name="T13" fmla="*/ 3 h 5"/>
              <a:gd name="T14" fmla="*/ 0 w 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0" y="0"/>
                </a:moveTo>
                <a:cubicBezTo>
                  <a:pt x="1" y="2"/>
                  <a:pt x="2" y="3"/>
                  <a:pt x="2" y="5"/>
                </a:cubicBezTo>
                <a:cubicBezTo>
                  <a:pt x="3" y="5"/>
                  <a:pt x="3" y="5"/>
                  <a:pt x="3" y="5"/>
                </a:cubicBezTo>
                <a:cubicBezTo>
                  <a:pt x="4" y="5"/>
                  <a:pt x="4" y="5"/>
                  <a:pt x="4" y="5"/>
                </a:cubicBezTo>
                <a:cubicBezTo>
                  <a:pt x="5" y="5"/>
                  <a:pt x="5" y="5"/>
                  <a:pt x="5" y="5"/>
                </a:cubicBezTo>
                <a:cubicBezTo>
                  <a:pt x="5" y="5"/>
                  <a:pt x="5" y="4"/>
                  <a:pt x="5" y="4"/>
                </a:cubicBezTo>
                <a:cubicBezTo>
                  <a:pt x="5" y="4"/>
                  <a:pt x="5" y="3"/>
                  <a:pt x="4" y="3"/>
                </a:cubicBezTo>
                <a:cubicBezTo>
                  <a:pt x="3" y="2"/>
                  <a:pt x="1" y="1"/>
                  <a:pt x="0"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8" name="îŝļíḋê"/>
          <p:cNvSpPr/>
          <p:nvPr>
            <p:custDataLst>
              <p:tags r:id="rId10"/>
            </p:custDataLst>
          </p:nvPr>
        </p:nvSpPr>
        <p:spPr bwMode="auto">
          <a:xfrm>
            <a:off x="5727827" y="2426587"/>
            <a:ext cx="379569" cy="76799"/>
          </a:xfrm>
          <a:custGeom>
            <a:avLst/>
            <a:gdLst>
              <a:gd name="T0" fmla="*/ 123 w 124"/>
              <a:gd name="T1" fmla="*/ 23 h 25"/>
              <a:gd name="T2" fmla="*/ 124 w 124"/>
              <a:gd name="T3" fmla="*/ 24 h 25"/>
              <a:gd name="T4" fmla="*/ 123 w 124"/>
              <a:gd name="T5" fmla="*/ 23 h 25"/>
              <a:gd name="T6" fmla="*/ 1 w 124"/>
              <a:gd name="T7" fmla="*/ 0 h 25"/>
              <a:gd name="T8" fmla="*/ 0 w 124"/>
              <a:gd name="T9" fmla="*/ 1 h 25"/>
              <a:gd name="T10" fmla="*/ 1 w 124"/>
              <a:gd name="T11" fmla="*/ 3 h 25"/>
              <a:gd name="T12" fmla="*/ 121 w 124"/>
              <a:gd name="T13" fmla="*/ 25 h 25"/>
              <a:gd name="T14" fmla="*/ 120 w 124"/>
              <a:gd name="T15" fmla="*/ 22 h 25"/>
              <a:gd name="T16" fmla="*/ 1 w 124"/>
              <a:gd name="T17" fmla="*/ 0 h 25"/>
              <a:gd name="T18" fmla="*/ 1 w 1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25">
                <a:moveTo>
                  <a:pt x="123" y="23"/>
                </a:moveTo>
                <a:cubicBezTo>
                  <a:pt x="123" y="24"/>
                  <a:pt x="124" y="24"/>
                  <a:pt x="124" y="24"/>
                </a:cubicBezTo>
                <a:cubicBezTo>
                  <a:pt x="124" y="24"/>
                  <a:pt x="124" y="24"/>
                  <a:pt x="123" y="23"/>
                </a:cubicBezTo>
                <a:moveTo>
                  <a:pt x="1" y="0"/>
                </a:moveTo>
                <a:cubicBezTo>
                  <a:pt x="1" y="0"/>
                  <a:pt x="0" y="1"/>
                  <a:pt x="0" y="1"/>
                </a:cubicBezTo>
                <a:cubicBezTo>
                  <a:pt x="0" y="2"/>
                  <a:pt x="1" y="3"/>
                  <a:pt x="1" y="3"/>
                </a:cubicBezTo>
                <a:cubicBezTo>
                  <a:pt x="2" y="3"/>
                  <a:pt x="65" y="3"/>
                  <a:pt x="121" y="25"/>
                </a:cubicBezTo>
                <a:cubicBezTo>
                  <a:pt x="121" y="24"/>
                  <a:pt x="121" y="23"/>
                  <a:pt x="120" y="22"/>
                </a:cubicBezTo>
                <a:cubicBezTo>
                  <a:pt x="64" y="1"/>
                  <a:pt x="2" y="0"/>
                  <a:pt x="1" y="0"/>
                </a:cubicBezTo>
                <a:cubicBezTo>
                  <a:pt x="1" y="0"/>
                  <a:pt x="1" y="0"/>
                  <a:pt x="1"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40" name="îšliḋè"/>
          <p:cNvSpPr/>
          <p:nvPr>
            <p:custDataLst>
              <p:tags r:id="rId11"/>
            </p:custDataLst>
          </p:nvPr>
        </p:nvSpPr>
        <p:spPr bwMode="auto">
          <a:xfrm>
            <a:off x="5908012" y="2828309"/>
            <a:ext cx="292430" cy="54646"/>
          </a:xfrm>
          <a:custGeom>
            <a:avLst/>
            <a:gdLst>
              <a:gd name="T0" fmla="*/ 1 w 95"/>
              <a:gd name="T1" fmla="*/ 0 h 18"/>
              <a:gd name="T2" fmla="*/ 0 w 95"/>
              <a:gd name="T3" fmla="*/ 1 h 18"/>
              <a:gd name="T4" fmla="*/ 1 w 95"/>
              <a:gd name="T5" fmla="*/ 2 h 18"/>
              <a:gd name="T6" fmla="*/ 95 w 95"/>
              <a:gd name="T7" fmla="*/ 18 h 18"/>
              <a:gd name="T8" fmla="*/ 95 w 95"/>
              <a:gd name="T9" fmla="*/ 15 h 18"/>
              <a:gd name="T10" fmla="*/ 1 w 95"/>
              <a:gd name="T11" fmla="*/ 0 h 18"/>
              <a:gd name="T12" fmla="*/ 1 w 95"/>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95" h="18">
                <a:moveTo>
                  <a:pt x="1" y="0"/>
                </a:moveTo>
                <a:cubicBezTo>
                  <a:pt x="0" y="0"/>
                  <a:pt x="0" y="0"/>
                  <a:pt x="0" y="1"/>
                </a:cubicBezTo>
                <a:cubicBezTo>
                  <a:pt x="0" y="1"/>
                  <a:pt x="0" y="2"/>
                  <a:pt x="1" y="2"/>
                </a:cubicBezTo>
                <a:cubicBezTo>
                  <a:pt x="2" y="2"/>
                  <a:pt x="56" y="4"/>
                  <a:pt x="95" y="18"/>
                </a:cubicBezTo>
                <a:cubicBezTo>
                  <a:pt x="95" y="15"/>
                  <a:pt x="95" y="15"/>
                  <a:pt x="95" y="15"/>
                </a:cubicBezTo>
                <a:cubicBezTo>
                  <a:pt x="55" y="2"/>
                  <a:pt x="2" y="0"/>
                  <a:pt x="1" y="0"/>
                </a:cubicBezTo>
                <a:cubicBezTo>
                  <a:pt x="1" y="0"/>
                  <a:pt x="1" y="0"/>
                  <a:pt x="1"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7" name="îŝlíďé"/>
          <p:cNvSpPr/>
          <p:nvPr userDrawn="1">
            <p:custDataLst>
              <p:tags r:id="rId12"/>
            </p:custDataLst>
          </p:nvPr>
        </p:nvSpPr>
        <p:spPr bwMode="auto">
          <a:xfrm>
            <a:off x="5275890" y="2199140"/>
            <a:ext cx="76799" cy="76799"/>
          </a:xfrm>
          <a:custGeom>
            <a:avLst/>
            <a:gdLst>
              <a:gd name="T0" fmla="*/ 23 w 25"/>
              <a:gd name="T1" fmla="*/ 12 h 25"/>
              <a:gd name="T2" fmla="*/ 21 w 25"/>
              <a:gd name="T3" fmla="*/ 12 h 25"/>
              <a:gd name="T4" fmla="*/ 13 w 25"/>
              <a:gd name="T5" fmla="*/ 21 h 25"/>
              <a:gd name="T6" fmla="*/ 4 w 25"/>
              <a:gd name="T7" fmla="*/ 12 h 25"/>
              <a:gd name="T8" fmla="*/ 13 w 25"/>
              <a:gd name="T9" fmla="*/ 4 h 25"/>
              <a:gd name="T10" fmla="*/ 21 w 25"/>
              <a:gd name="T11" fmla="*/ 12 h 25"/>
              <a:gd name="T12" fmla="*/ 23 w 25"/>
              <a:gd name="T13" fmla="*/ 12 h 25"/>
              <a:gd name="T14" fmla="*/ 25 w 25"/>
              <a:gd name="T15" fmla="*/ 12 h 25"/>
              <a:gd name="T16" fmla="*/ 13 w 25"/>
              <a:gd name="T17" fmla="*/ 0 h 25"/>
              <a:gd name="T18" fmla="*/ 0 w 25"/>
              <a:gd name="T19" fmla="*/ 12 h 25"/>
              <a:gd name="T20" fmla="*/ 13 w 25"/>
              <a:gd name="T21" fmla="*/ 25 h 25"/>
              <a:gd name="T22" fmla="*/ 25 w 25"/>
              <a:gd name="T23" fmla="*/ 12 h 25"/>
              <a:gd name="T24" fmla="*/ 23 w 25"/>
              <a:gd name="T2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2"/>
                </a:moveTo>
                <a:cubicBezTo>
                  <a:pt x="21" y="12"/>
                  <a:pt x="21" y="12"/>
                  <a:pt x="21" y="12"/>
                </a:cubicBezTo>
                <a:cubicBezTo>
                  <a:pt x="21" y="17"/>
                  <a:pt x="18" y="21"/>
                  <a:pt x="13" y="21"/>
                </a:cubicBezTo>
                <a:cubicBezTo>
                  <a:pt x="8" y="21"/>
                  <a:pt x="4" y="17"/>
                  <a:pt x="4" y="12"/>
                </a:cubicBezTo>
                <a:cubicBezTo>
                  <a:pt x="4" y="8"/>
                  <a:pt x="8" y="4"/>
                  <a:pt x="13" y="4"/>
                </a:cubicBezTo>
                <a:cubicBezTo>
                  <a:pt x="18" y="4"/>
                  <a:pt x="21" y="8"/>
                  <a:pt x="21" y="12"/>
                </a:cubicBezTo>
                <a:cubicBezTo>
                  <a:pt x="23" y="12"/>
                  <a:pt x="23" y="12"/>
                  <a:pt x="23" y="12"/>
                </a:cubicBezTo>
                <a:cubicBezTo>
                  <a:pt x="25" y="12"/>
                  <a:pt x="25" y="12"/>
                  <a:pt x="25" y="12"/>
                </a:cubicBezTo>
                <a:cubicBezTo>
                  <a:pt x="25" y="5"/>
                  <a:pt x="20" y="0"/>
                  <a:pt x="13" y="0"/>
                </a:cubicBezTo>
                <a:cubicBezTo>
                  <a:pt x="6" y="0"/>
                  <a:pt x="0" y="5"/>
                  <a:pt x="0" y="12"/>
                </a:cubicBezTo>
                <a:cubicBezTo>
                  <a:pt x="0" y="19"/>
                  <a:pt x="6" y="25"/>
                  <a:pt x="13" y="25"/>
                </a:cubicBezTo>
                <a:cubicBezTo>
                  <a:pt x="20" y="25"/>
                  <a:pt x="25" y="19"/>
                  <a:pt x="25" y="12"/>
                </a:cubicBezTo>
                <a:lnTo>
                  <a:pt x="23" y="12"/>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8" name="i$ľídê"/>
          <p:cNvSpPr/>
          <p:nvPr userDrawn="1">
            <p:custDataLst>
              <p:tags r:id="rId13"/>
            </p:custDataLst>
          </p:nvPr>
        </p:nvSpPr>
        <p:spPr bwMode="auto">
          <a:xfrm>
            <a:off x="6107397" y="1042709"/>
            <a:ext cx="76799" cy="76799"/>
          </a:xfrm>
          <a:custGeom>
            <a:avLst/>
            <a:gdLst>
              <a:gd name="T0" fmla="*/ 23 w 25"/>
              <a:gd name="T1" fmla="*/ 12 h 25"/>
              <a:gd name="T2" fmla="*/ 21 w 25"/>
              <a:gd name="T3" fmla="*/ 12 h 25"/>
              <a:gd name="T4" fmla="*/ 13 w 25"/>
              <a:gd name="T5" fmla="*/ 21 h 25"/>
              <a:gd name="T6" fmla="*/ 4 w 25"/>
              <a:gd name="T7" fmla="*/ 12 h 25"/>
              <a:gd name="T8" fmla="*/ 13 w 25"/>
              <a:gd name="T9" fmla="*/ 4 h 25"/>
              <a:gd name="T10" fmla="*/ 21 w 25"/>
              <a:gd name="T11" fmla="*/ 12 h 25"/>
              <a:gd name="T12" fmla="*/ 23 w 25"/>
              <a:gd name="T13" fmla="*/ 12 h 25"/>
              <a:gd name="T14" fmla="*/ 25 w 25"/>
              <a:gd name="T15" fmla="*/ 12 h 25"/>
              <a:gd name="T16" fmla="*/ 13 w 25"/>
              <a:gd name="T17" fmla="*/ 0 h 25"/>
              <a:gd name="T18" fmla="*/ 0 w 25"/>
              <a:gd name="T19" fmla="*/ 12 h 25"/>
              <a:gd name="T20" fmla="*/ 13 w 25"/>
              <a:gd name="T21" fmla="*/ 25 h 25"/>
              <a:gd name="T22" fmla="*/ 25 w 25"/>
              <a:gd name="T23" fmla="*/ 12 h 25"/>
              <a:gd name="T24" fmla="*/ 23 w 25"/>
              <a:gd name="T2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2"/>
                </a:moveTo>
                <a:cubicBezTo>
                  <a:pt x="21" y="12"/>
                  <a:pt x="21" y="12"/>
                  <a:pt x="21" y="12"/>
                </a:cubicBezTo>
                <a:cubicBezTo>
                  <a:pt x="21" y="17"/>
                  <a:pt x="18" y="21"/>
                  <a:pt x="13" y="21"/>
                </a:cubicBezTo>
                <a:cubicBezTo>
                  <a:pt x="8" y="21"/>
                  <a:pt x="4" y="17"/>
                  <a:pt x="4" y="12"/>
                </a:cubicBezTo>
                <a:cubicBezTo>
                  <a:pt x="4" y="8"/>
                  <a:pt x="8" y="4"/>
                  <a:pt x="13" y="4"/>
                </a:cubicBezTo>
                <a:cubicBezTo>
                  <a:pt x="18" y="4"/>
                  <a:pt x="21" y="8"/>
                  <a:pt x="21" y="12"/>
                </a:cubicBezTo>
                <a:cubicBezTo>
                  <a:pt x="23" y="12"/>
                  <a:pt x="23" y="12"/>
                  <a:pt x="23" y="12"/>
                </a:cubicBezTo>
                <a:cubicBezTo>
                  <a:pt x="25" y="12"/>
                  <a:pt x="25" y="12"/>
                  <a:pt x="25" y="12"/>
                </a:cubicBezTo>
                <a:cubicBezTo>
                  <a:pt x="25" y="5"/>
                  <a:pt x="20" y="0"/>
                  <a:pt x="13" y="0"/>
                </a:cubicBezTo>
                <a:cubicBezTo>
                  <a:pt x="6" y="0"/>
                  <a:pt x="0" y="5"/>
                  <a:pt x="0" y="12"/>
                </a:cubicBezTo>
                <a:cubicBezTo>
                  <a:pt x="0" y="19"/>
                  <a:pt x="6" y="25"/>
                  <a:pt x="13" y="25"/>
                </a:cubicBezTo>
                <a:cubicBezTo>
                  <a:pt x="20" y="25"/>
                  <a:pt x="25" y="19"/>
                  <a:pt x="25" y="12"/>
                </a:cubicBezTo>
                <a:lnTo>
                  <a:pt x="23" y="1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9" name="îṥlïďé"/>
          <p:cNvSpPr/>
          <p:nvPr userDrawn="1">
            <p:custDataLst>
              <p:tags r:id="rId14"/>
            </p:custDataLst>
          </p:nvPr>
        </p:nvSpPr>
        <p:spPr bwMode="auto">
          <a:xfrm>
            <a:off x="7860504" y="1096842"/>
            <a:ext cx="81476" cy="80268"/>
          </a:xfrm>
          <a:custGeom>
            <a:avLst/>
            <a:gdLst>
              <a:gd name="T0" fmla="*/ 10 w 11"/>
              <a:gd name="T1" fmla="*/ 6 h 12"/>
              <a:gd name="T2" fmla="*/ 10 w 11"/>
              <a:gd name="T3" fmla="*/ 6 h 12"/>
              <a:gd name="T4" fmla="*/ 6 w 11"/>
              <a:gd name="T5" fmla="*/ 10 h 12"/>
              <a:gd name="T6" fmla="*/ 2 w 11"/>
              <a:gd name="T7" fmla="*/ 6 h 12"/>
              <a:gd name="T8" fmla="*/ 6 w 11"/>
              <a:gd name="T9" fmla="*/ 2 h 12"/>
              <a:gd name="T10" fmla="*/ 10 w 11"/>
              <a:gd name="T11" fmla="*/ 6 h 12"/>
              <a:gd name="T12" fmla="*/ 10 w 11"/>
              <a:gd name="T13" fmla="*/ 6 h 12"/>
              <a:gd name="T14" fmla="*/ 11 w 11"/>
              <a:gd name="T15" fmla="*/ 6 h 12"/>
              <a:gd name="T16" fmla="*/ 6 w 11"/>
              <a:gd name="T17" fmla="*/ 0 h 12"/>
              <a:gd name="T18" fmla="*/ 0 w 11"/>
              <a:gd name="T19" fmla="*/ 6 h 12"/>
              <a:gd name="T20" fmla="*/ 6 w 11"/>
              <a:gd name="T21" fmla="*/ 12 h 12"/>
              <a:gd name="T22" fmla="*/ 11 w 11"/>
              <a:gd name="T23" fmla="*/ 6 h 12"/>
              <a:gd name="T24" fmla="*/ 10 w 11"/>
              <a:gd name="T25"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10" y="6"/>
                </a:moveTo>
                <a:cubicBezTo>
                  <a:pt x="10" y="6"/>
                  <a:pt x="10" y="6"/>
                  <a:pt x="10" y="6"/>
                </a:cubicBezTo>
                <a:cubicBezTo>
                  <a:pt x="10" y="8"/>
                  <a:pt x="8" y="10"/>
                  <a:pt x="6" y="10"/>
                </a:cubicBezTo>
                <a:cubicBezTo>
                  <a:pt x="3" y="10"/>
                  <a:pt x="2" y="8"/>
                  <a:pt x="2" y="6"/>
                </a:cubicBezTo>
                <a:cubicBezTo>
                  <a:pt x="2" y="4"/>
                  <a:pt x="3" y="2"/>
                  <a:pt x="6" y="2"/>
                </a:cubicBezTo>
                <a:cubicBezTo>
                  <a:pt x="8" y="2"/>
                  <a:pt x="10" y="4"/>
                  <a:pt x="10" y="6"/>
                </a:cubicBezTo>
                <a:cubicBezTo>
                  <a:pt x="10" y="6"/>
                  <a:pt x="10" y="6"/>
                  <a:pt x="10" y="6"/>
                </a:cubicBezTo>
                <a:cubicBezTo>
                  <a:pt x="11" y="6"/>
                  <a:pt x="11" y="6"/>
                  <a:pt x="11" y="6"/>
                </a:cubicBezTo>
                <a:cubicBezTo>
                  <a:pt x="11" y="3"/>
                  <a:pt x="9" y="0"/>
                  <a:pt x="6" y="0"/>
                </a:cubicBezTo>
                <a:cubicBezTo>
                  <a:pt x="2" y="0"/>
                  <a:pt x="0" y="3"/>
                  <a:pt x="0" y="6"/>
                </a:cubicBezTo>
                <a:cubicBezTo>
                  <a:pt x="0" y="9"/>
                  <a:pt x="2" y="12"/>
                  <a:pt x="6" y="12"/>
                </a:cubicBezTo>
                <a:cubicBezTo>
                  <a:pt x="9" y="12"/>
                  <a:pt x="11" y="9"/>
                  <a:pt x="11" y="6"/>
                </a:cubicBezTo>
                <a:lnTo>
                  <a:pt x="10" y="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0" name="ísḷiďé"/>
          <p:cNvSpPr/>
          <p:nvPr userDrawn="1">
            <p:custDataLst>
              <p:tags r:id="rId15"/>
            </p:custDataLst>
          </p:nvPr>
        </p:nvSpPr>
        <p:spPr bwMode="auto">
          <a:xfrm>
            <a:off x="4757489" y="2410340"/>
            <a:ext cx="36923" cy="36923"/>
          </a:xfrm>
          <a:custGeom>
            <a:avLst/>
            <a:gdLst>
              <a:gd name="T0" fmla="*/ 11 w 12"/>
              <a:gd name="T1" fmla="*/ 6 h 12"/>
              <a:gd name="T2" fmla="*/ 10 w 12"/>
              <a:gd name="T3" fmla="*/ 6 h 12"/>
              <a:gd name="T4" fmla="*/ 6 w 12"/>
              <a:gd name="T5" fmla="*/ 10 h 12"/>
              <a:gd name="T6" fmla="*/ 2 w 12"/>
              <a:gd name="T7" fmla="*/ 6 h 12"/>
              <a:gd name="T8" fmla="*/ 6 w 12"/>
              <a:gd name="T9" fmla="*/ 2 h 12"/>
              <a:gd name="T10" fmla="*/ 10 w 12"/>
              <a:gd name="T11" fmla="*/ 6 h 12"/>
              <a:gd name="T12" fmla="*/ 11 w 12"/>
              <a:gd name="T13" fmla="*/ 6 h 12"/>
              <a:gd name="T14" fmla="*/ 12 w 12"/>
              <a:gd name="T15" fmla="*/ 6 h 12"/>
              <a:gd name="T16" fmla="*/ 6 w 12"/>
              <a:gd name="T17" fmla="*/ 0 h 12"/>
              <a:gd name="T18" fmla="*/ 0 w 12"/>
              <a:gd name="T19" fmla="*/ 6 h 12"/>
              <a:gd name="T20" fmla="*/ 6 w 12"/>
              <a:gd name="T21" fmla="*/ 12 h 12"/>
              <a:gd name="T22" fmla="*/ 12 w 12"/>
              <a:gd name="T23" fmla="*/ 6 h 12"/>
              <a:gd name="T24" fmla="*/ 11 w 12"/>
              <a:gd name="T25"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11" y="6"/>
                </a:moveTo>
                <a:cubicBezTo>
                  <a:pt x="10" y="6"/>
                  <a:pt x="10" y="6"/>
                  <a:pt x="10" y="6"/>
                </a:cubicBezTo>
                <a:cubicBezTo>
                  <a:pt x="10" y="8"/>
                  <a:pt x="8" y="10"/>
                  <a:pt x="6" y="10"/>
                </a:cubicBezTo>
                <a:cubicBezTo>
                  <a:pt x="4" y="10"/>
                  <a:pt x="2" y="8"/>
                  <a:pt x="2" y="6"/>
                </a:cubicBezTo>
                <a:cubicBezTo>
                  <a:pt x="2" y="4"/>
                  <a:pt x="4" y="2"/>
                  <a:pt x="6" y="2"/>
                </a:cubicBezTo>
                <a:cubicBezTo>
                  <a:pt x="8" y="2"/>
                  <a:pt x="10" y="4"/>
                  <a:pt x="10" y="6"/>
                </a:cubicBezTo>
                <a:cubicBezTo>
                  <a:pt x="11" y="6"/>
                  <a:pt x="11" y="6"/>
                  <a:pt x="11" y="6"/>
                </a:cubicBezTo>
                <a:cubicBezTo>
                  <a:pt x="12" y="6"/>
                  <a:pt x="12" y="6"/>
                  <a:pt x="12" y="6"/>
                </a:cubicBezTo>
                <a:cubicBezTo>
                  <a:pt x="12" y="3"/>
                  <a:pt x="9" y="0"/>
                  <a:pt x="6" y="0"/>
                </a:cubicBezTo>
                <a:cubicBezTo>
                  <a:pt x="2" y="0"/>
                  <a:pt x="0" y="3"/>
                  <a:pt x="0" y="6"/>
                </a:cubicBezTo>
                <a:cubicBezTo>
                  <a:pt x="0" y="9"/>
                  <a:pt x="2" y="12"/>
                  <a:pt x="6" y="12"/>
                </a:cubicBezTo>
                <a:cubicBezTo>
                  <a:pt x="9" y="12"/>
                  <a:pt x="12" y="9"/>
                  <a:pt x="12" y="6"/>
                </a:cubicBezTo>
                <a:lnTo>
                  <a:pt x="11" y="6"/>
                </a:lnTo>
                <a:close/>
              </a:path>
            </a:pathLst>
          </a:custGeom>
          <a:solidFill>
            <a:schemeClr val="accent3"/>
          </a:solidFill>
          <a:ln>
            <a:noFill/>
          </a:ln>
        </p:spPr>
        <p:txBody>
          <a:bodyPr anchor="ctr"/>
          <a:lstStyle/>
          <a:p>
            <a:pPr algn="ctr"/>
            <a:endParaRPr sz="100"/>
          </a:p>
        </p:txBody>
      </p:sp>
      <p:sp>
        <p:nvSpPr>
          <p:cNvPr id="282" name="ïṩḷídê"/>
          <p:cNvSpPr/>
          <p:nvPr userDrawn="1">
            <p:custDataLst>
              <p:tags r:id="rId16"/>
            </p:custDataLst>
          </p:nvPr>
        </p:nvSpPr>
        <p:spPr bwMode="auto">
          <a:xfrm>
            <a:off x="8594535" y="2877047"/>
            <a:ext cx="76799" cy="76799"/>
          </a:xfrm>
          <a:custGeom>
            <a:avLst/>
            <a:gdLst>
              <a:gd name="T0" fmla="*/ 23 w 25"/>
              <a:gd name="T1" fmla="*/ 13 h 25"/>
              <a:gd name="T2" fmla="*/ 21 w 25"/>
              <a:gd name="T3" fmla="*/ 13 h 25"/>
              <a:gd name="T4" fmla="*/ 12 w 25"/>
              <a:gd name="T5" fmla="*/ 21 h 25"/>
              <a:gd name="T6" fmla="*/ 4 w 25"/>
              <a:gd name="T7" fmla="*/ 13 h 25"/>
              <a:gd name="T8" fmla="*/ 12 w 25"/>
              <a:gd name="T9" fmla="*/ 4 h 25"/>
              <a:gd name="T10" fmla="*/ 21 w 25"/>
              <a:gd name="T11" fmla="*/ 13 h 25"/>
              <a:gd name="T12" fmla="*/ 23 w 25"/>
              <a:gd name="T13" fmla="*/ 13 h 25"/>
              <a:gd name="T14" fmla="*/ 25 w 25"/>
              <a:gd name="T15" fmla="*/ 13 h 25"/>
              <a:gd name="T16" fmla="*/ 12 w 25"/>
              <a:gd name="T17" fmla="*/ 0 h 25"/>
              <a:gd name="T18" fmla="*/ 0 w 25"/>
              <a:gd name="T19" fmla="*/ 13 h 25"/>
              <a:gd name="T20" fmla="*/ 12 w 25"/>
              <a:gd name="T21" fmla="*/ 25 h 25"/>
              <a:gd name="T22" fmla="*/ 25 w 25"/>
              <a:gd name="T23" fmla="*/ 13 h 25"/>
              <a:gd name="T24" fmla="*/ 23 w 25"/>
              <a:gd name="T25"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3"/>
                </a:moveTo>
                <a:cubicBezTo>
                  <a:pt x="21" y="13"/>
                  <a:pt x="21" y="13"/>
                  <a:pt x="21" y="13"/>
                </a:cubicBezTo>
                <a:cubicBezTo>
                  <a:pt x="21" y="18"/>
                  <a:pt x="17" y="21"/>
                  <a:pt x="12" y="21"/>
                </a:cubicBezTo>
                <a:cubicBezTo>
                  <a:pt x="8" y="21"/>
                  <a:pt x="4" y="18"/>
                  <a:pt x="4" y="13"/>
                </a:cubicBezTo>
                <a:cubicBezTo>
                  <a:pt x="4" y="8"/>
                  <a:pt x="8" y="4"/>
                  <a:pt x="12" y="4"/>
                </a:cubicBezTo>
                <a:cubicBezTo>
                  <a:pt x="17" y="4"/>
                  <a:pt x="21" y="8"/>
                  <a:pt x="21" y="13"/>
                </a:cubicBezTo>
                <a:cubicBezTo>
                  <a:pt x="23" y="13"/>
                  <a:pt x="23" y="13"/>
                  <a:pt x="23" y="13"/>
                </a:cubicBezTo>
                <a:cubicBezTo>
                  <a:pt x="25" y="13"/>
                  <a:pt x="25" y="13"/>
                  <a:pt x="25" y="13"/>
                </a:cubicBezTo>
                <a:cubicBezTo>
                  <a:pt x="25" y="6"/>
                  <a:pt x="19" y="0"/>
                  <a:pt x="12" y="0"/>
                </a:cubicBezTo>
                <a:cubicBezTo>
                  <a:pt x="5" y="0"/>
                  <a:pt x="0" y="6"/>
                  <a:pt x="0" y="13"/>
                </a:cubicBezTo>
                <a:cubicBezTo>
                  <a:pt x="0" y="20"/>
                  <a:pt x="5" y="25"/>
                  <a:pt x="12" y="25"/>
                </a:cubicBezTo>
                <a:cubicBezTo>
                  <a:pt x="19" y="25"/>
                  <a:pt x="25" y="20"/>
                  <a:pt x="25" y="13"/>
                </a:cubicBezTo>
                <a:lnTo>
                  <a:pt x="23" y="13"/>
                </a:lnTo>
                <a:close/>
              </a:path>
            </a:pathLst>
          </a:custGeom>
          <a:solidFill>
            <a:schemeClr val="accent3"/>
          </a:solidFill>
          <a:ln>
            <a:noFill/>
          </a:ln>
        </p:spPr>
        <p:txBody>
          <a:bodyPr anchor="ctr"/>
          <a:lstStyle/>
          <a:p>
            <a:pPr algn="ctr"/>
            <a:endParaRPr sz="100"/>
          </a:p>
        </p:txBody>
      </p:sp>
      <p:grpSp>
        <p:nvGrpSpPr>
          <p:cNvPr id="283" name="组合 282"/>
          <p:cNvGrpSpPr/>
          <p:nvPr userDrawn="1">
            <p:custDataLst>
              <p:tags r:id="rId17"/>
            </p:custDataLst>
          </p:nvPr>
        </p:nvGrpSpPr>
        <p:grpSpPr>
          <a:xfrm>
            <a:off x="7096934" y="1068943"/>
            <a:ext cx="173939" cy="174190"/>
            <a:chOff x="9394759" y="1455628"/>
            <a:chExt cx="222879" cy="223200"/>
          </a:xfrm>
          <a:solidFill>
            <a:schemeClr val="accent3">
              <a:lumMod val="60000"/>
              <a:lumOff val="40000"/>
            </a:schemeClr>
          </a:solidFill>
        </p:grpSpPr>
        <p:sp>
          <p:nvSpPr>
            <p:cNvPr id="335" name="i$1iḑe"/>
            <p:cNvSpPr/>
            <p:nvPr>
              <p:custDataLst>
                <p:tags r:id="rId81"/>
              </p:custDataLst>
            </p:nvPr>
          </p:nvSpPr>
          <p:spPr bwMode="auto">
            <a:xfrm>
              <a:off x="9483339" y="1455628"/>
              <a:ext cx="45719" cy="223200"/>
            </a:xfrm>
            <a:custGeom>
              <a:avLst/>
              <a:gdLst>
                <a:gd name="T0" fmla="*/ 0 w 5"/>
                <a:gd name="T1" fmla="*/ 2 h 20"/>
                <a:gd name="T2" fmla="*/ 0 w 5"/>
                <a:gd name="T3" fmla="*/ 18 h 20"/>
                <a:gd name="T4" fmla="*/ 3 w 5"/>
                <a:gd name="T5" fmla="*/ 20 h 20"/>
                <a:gd name="T6" fmla="*/ 5 w 5"/>
                <a:gd name="T7" fmla="*/ 18 h 20"/>
                <a:gd name="T8" fmla="*/ 5 w 5"/>
                <a:gd name="T9" fmla="*/ 2 h 20"/>
                <a:gd name="T10" fmla="*/ 3 w 5"/>
                <a:gd name="T11" fmla="*/ 0 h 20"/>
                <a:gd name="T12" fmla="*/ 0 w 5"/>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5" h="20">
                  <a:moveTo>
                    <a:pt x="0" y="2"/>
                  </a:moveTo>
                  <a:cubicBezTo>
                    <a:pt x="0" y="18"/>
                    <a:pt x="0" y="18"/>
                    <a:pt x="0" y="18"/>
                  </a:cubicBezTo>
                  <a:cubicBezTo>
                    <a:pt x="0" y="19"/>
                    <a:pt x="1" y="20"/>
                    <a:pt x="3" y="20"/>
                  </a:cubicBezTo>
                  <a:cubicBezTo>
                    <a:pt x="4" y="20"/>
                    <a:pt x="5" y="19"/>
                    <a:pt x="5" y="18"/>
                  </a:cubicBezTo>
                  <a:cubicBezTo>
                    <a:pt x="5" y="2"/>
                    <a:pt x="5" y="2"/>
                    <a:pt x="5" y="2"/>
                  </a:cubicBezTo>
                  <a:cubicBezTo>
                    <a:pt x="5" y="1"/>
                    <a:pt x="4" y="0"/>
                    <a:pt x="3" y="0"/>
                  </a:cubicBezTo>
                  <a:cubicBezTo>
                    <a:pt x="1" y="0"/>
                    <a:pt x="0" y="1"/>
                    <a:pt x="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36" name="iŝḻíḋe"/>
            <p:cNvSpPr/>
            <p:nvPr>
              <p:custDataLst>
                <p:tags r:id="rId82"/>
              </p:custDataLst>
            </p:nvPr>
          </p:nvSpPr>
          <p:spPr bwMode="auto">
            <a:xfrm>
              <a:off x="9394759" y="1544369"/>
              <a:ext cx="222879" cy="45719"/>
            </a:xfrm>
            <a:custGeom>
              <a:avLst/>
              <a:gdLst>
                <a:gd name="T0" fmla="*/ 17 w 19"/>
                <a:gd name="T1" fmla="*/ 0 h 4"/>
                <a:gd name="T2" fmla="*/ 2 w 19"/>
                <a:gd name="T3" fmla="*/ 0 h 4"/>
                <a:gd name="T4" fmla="*/ 0 w 19"/>
                <a:gd name="T5" fmla="*/ 2 h 4"/>
                <a:gd name="T6" fmla="*/ 2 w 19"/>
                <a:gd name="T7" fmla="*/ 4 h 4"/>
                <a:gd name="T8" fmla="*/ 17 w 19"/>
                <a:gd name="T9" fmla="*/ 4 h 4"/>
                <a:gd name="T10" fmla="*/ 19 w 19"/>
                <a:gd name="T11" fmla="*/ 2 h 4"/>
                <a:gd name="T12" fmla="*/ 17 w 19"/>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9" h="4">
                  <a:moveTo>
                    <a:pt x="17" y="0"/>
                  </a:moveTo>
                  <a:cubicBezTo>
                    <a:pt x="2" y="0"/>
                    <a:pt x="2" y="0"/>
                    <a:pt x="2" y="0"/>
                  </a:cubicBezTo>
                  <a:cubicBezTo>
                    <a:pt x="1" y="0"/>
                    <a:pt x="0" y="1"/>
                    <a:pt x="0" y="2"/>
                  </a:cubicBezTo>
                  <a:cubicBezTo>
                    <a:pt x="0" y="3"/>
                    <a:pt x="1" y="4"/>
                    <a:pt x="2" y="4"/>
                  </a:cubicBezTo>
                  <a:cubicBezTo>
                    <a:pt x="17" y="4"/>
                    <a:pt x="17" y="4"/>
                    <a:pt x="17" y="4"/>
                  </a:cubicBezTo>
                  <a:cubicBezTo>
                    <a:pt x="18" y="4"/>
                    <a:pt x="19" y="3"/>
                    <a:pt x="19" y="2"/>
                  </a:cubicBezTo>
                  <a:cubicBezTo>
                    <a:pt x="19" y="1"/>
                    <a:pt x="18"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grpSp>
        <p:nvGrpSpPr>
          <p:cNvPr id="490" name="组合 489"/>
          <p:cNvGrpSpPr/>
          <p:nvPr userDrawn="1">
            <p:custDataLst>
              <p:tags r:id="rId18"/>
            </p:custDataLst>
          </p:nvPr>
        </p:nvGrpSpPr>
        <p:grpSpPr>
          <a:xfrm>
            <a:off x="7421656" y="1524465"/>
            <a:ext cx="1411938" cy="1819570"/>
            <a:chOff x="9458641" y="2085417"/>
            <a:chExt cx="1882584" cy="2426093"/>
          </a:xfrm>
        </p:grpSpPr>
        <p:sp>
          <p:nvSpPr>
            <p:cNvPr id="22" name="işḻiďé"/>
            <p:cNvSpPr/>
            <p:nvPr>
              <p:custDataLst>
                <p:tags r:id="rId42"/>
              </p:custDataLst>
            </p:nvPr>
          </p:nvSpPr>
          <p:spPr bwMode="auto">
            <a:xfrm>
              <a:off x="9458641" y="3030649"/>
              <a:ext cx="1260307" cy="1480861"/>
            </a:xfrm>
            <a:custGeom>
              <a:avLst/>
              <a:gdLst>
                <a:gd name="T0" fmla="*/ 100 w 308"/>
                <a:gd name="T1" fmla="*/ 355 h 362"/>
                <a:gd name="T2" fmla="*/ 130 w 308"/>
                <a:gd name="T3" fmla="*/ 312 h 362"/>
                <a:gd name="T4" fmla="*/ 238 w 308"/>
                <a:gd name="T5" fmla="*/ 267 h 362"/>
                <a:gd name="T6" fmla="*/ 184 w 308"/>
                <a:gd name="T7" fmla="*/ 234 h 362"/>
                <a:gd name="T8" fmla="*/ 183 w 308"/>
                <a:gd name="T9" fmla="*/ 203 h 362"/>
                <a:gd name="T10" fmla="*/ 224 w 308"/>
                <a:gd name="T11" fmla="*/ 173 h 362"/>
                <a:gd name="T12" fmla="*/ 287 w 308"/>
                <a:gd name="T13" fmla="*/ 144 h 362"/>
                <a:gd name="T14" fmla="*/ 254 w 308"/>
                <a:gd name="T15" fmla="*/ 109 h 362"/>
                <a:gd name="T16" fmla="*/ 223 w 308"/>
                <a:gd name="T17" fmla="*/ 99 h 362"/>
                <a:gd name="T18" fmla="*/ 254 w 308"/>
                <a:gd name="T19" fmla="*/ 70 h 362"/>
                <a:gd name="T20" fmla="*/ 227 w 308"/>
                <a:gd name="T21" fmla="*/ 56 h 362"/>
                <a:gd name="T22" fmla="*/ 252 w 308"/>
                <a:gd name="T23" fmla="*/ 15 h 362"/>
                <a:gd name="T24" fmla="*/ 183 w 308"/>
                <a:gd name="T25" fmla="*/ 44 h 362"/>
                <a:gd name="T26" fmla="*/ 139 w 308"/>
                <a:gd name="T27" fmla="*/ 101 h 362"/>
                <a:gd name="T28" fmla="*/ 112 w 308"/>
                <a:gd name="T29" fmla="*/ 97 h 362"/>
                <a:gd name="T30" fmla="*/ 78 w 308"/>
                <a:gd name="T31" fmla="*/ 95 h 362"/>
                <a:gd name="T32" fmla="*/ 74 w 308"/>
                <a:gd name="T33" fmla="*/ 142 h 362"/>
                <a:gd name="T34" fmla="*/ 100 w 308"/>
                <a:gd name="T35" fmla="*/ 199 h 362"/>
                <a:gd name="T36" fmla="*/ 48 w 308"/>
                <a:gd name="T37" fmla="*/ 191 h 362"/>
                <a:gd name="T38" fmla="*/ 23 w 308"/>
                <a:gd name="T39" fmla="*/ 238 h 362"/>
                <a:gd name="T40" fmla="*/ 84 w 308"/>
                <a:gd name="T41" fmla="*/ 362 h 362"/>
                <a:gd name="T42" fmla="*/ 100 w 308"/>
                <a:gd name="T43" fmla="*/ 35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362">
                  <a:moveTo>
                    <a:pt x="100" y="355"/>
                  </a:moveTo>
                  <a:cubicBezTo>
                    <a:pt x="101" y="355"/>
                    <a:pt x="99" y="334"/>
                    <a:pt x="130" y="312"/>
                  </a:cubicBezTo>
                  <a:cubicBezTo>
                    <a:pt x="161" y="288"/>
                    <a:pt x="230" y="289"/>
                    <a:pt x="238" y="267"/>
                  </a:cubicBezTo>
                  <a:cubicBezTo>
                    <a:pt x="246" y="243"/>
                    <a:pt x="203" y="250"/>
                    <a:pt x="184" y="234"/>
                  </a:cubicBezTo>
                  <a:cubicBezTo>
                    <a:pt x="164" y="217"/>
                    <a:pt x="158" y="209"/>
                    <a:pt x="183" y="203"/>
                  </a:cubicBezTo>
                  <a:cubicBezTo>
                    <a:pt x="209" y="197"/>
                    <a:pt x="225" y="194"/>
                    <a:pt x="224" y="173"/>
                  </a:cubicBezTo>
                  <a:cubicBezTo>
                    <a:pt x="223" y="151"/>
                    <a:pt x="266" y="160"/>
                    <a:pt x="287" y="144"/>
                  </a:cubicBezTo>
                  <a:cubicBezTo>
                    <a:pt x="308" y="127"/>
                    <a:pt x="295" y="106"/>
                    <a:pt x="254" y="109"/>
                  </a:cubicBezTo>
                  <a:cubicBezTo>
                    <a:pt x="213" y="113"/>
                    <a:pt x="211" y="106"/>
                    <a:pt x="223" y="99"/>
                  </a:cubicBezTo>
                  <a:cubicBezTo>
                    <a:pt x="234" y="93"/>
                    <a:pt x="270" y="81"/>
                    <a:pt x="254" y="70"/>
                  </a:cubicBezTo>
                  <a:cubicBezTo>
                    <a:pt x="238" y="59"/>
                    <a:pt x="216" y="70"/>
                    <a:pt x="227" y="56"/>
                  </a:cubicBezTo>
                  <a:cubicBezTo>
                    <a:pt x="239" y="41"/>
                    <a:pt x="267" y="30"/>
                    <a:pt x="252" y="15"/>
                  </a:cubicBezTo>
                  <a:cubicBezTo>
                    <a:pt x="238" y="0"/>
                    <a:pt x="202" y="3"/>
                    <a:pt x="183" y="44"/>
                  </a:cubicBezTo>
                  <a:cubicBezTo>
                    <a:pt x="165" y="85"/>
                    <a:pt x="158" y="96"/>
                    <a:pt x="139" y="101"/>
                  </a:cubicBezTo>
                  <a:cubicBezTo>
                    <a:pt x="130" y="103"/>
                    <a:pt x="121" y="100"/>
                    <a:pt x="112" y="97"/>
                  </a:cubicBezTo>
                  <a:cubicBezTo>
                    <a:pt x="101" y="94"/>
                    <a:pt x="90" y="90"/>
                    <a:pt x="78" y="95"/>
                  </a:cubicBezTo>
                  <a:cubicBezTo>
                    <a:pt x="54" y="105"/>
                    <a:pt x="60" y="127"/>
                    <a:pt x="74" y="142"/>
                  </a:cubicBezTo>
                  <a:cubicBezTo>
                    <a:pt x="89" y="156"/>
                    <a:pt x="114" y="185"/>
                    <a:pt x="100" y="199"/>
                  </a:cubicBezTo>
                  <a:cubicBezTo>
                    <a:pt x="86" y="213"/>
                    <a:pt x="69" y="194"/>
                    <a:pt x="48" y="191"/>
                  </a:cubicBezTo>
                  <a:cubicBezTo>
                    <a:pt x="25" y="188"/>
                    <a:pt x="0" y="208"/>
                    <a:pt x="23" y="238"/>
                  </a:cubicBezTo>
                  <a:cubicBezTo>
                    <a:pt x="46" y="268"/>
                    <a:pt x="81" y="291"/>
                    <a:pt x="84" y="362"/>
                  </a:cubicBezTo>
                  <a:cubicBezTo>
                    <a:pt x="89" y="360"/>
                    <a:pt x="95" y="357"/>
                    <a:pt x="100" y="355"/>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 name="ïṥ1iďe"/>
            <p:cNvSpPr/>
            <p:nvPr>
              <p:custDataLst>
                <p:tags r:id="rId43"/>
              </p:custDataLst>
            </p:nvPr>
          </p:nvSpPr>
          <p:spPr bwMode="auto">
            <a:xfrm>
              <a:off x="9921411" y="3095632"/>
              <a:ext cx="494278" cy="1029908"/>
            </a:xfrm>
            <a:custGeom>
              <a:avLst/>
              <a:gdLst>
                <a:gd name="T0" fmla="*/ 37 w 121"/>
                <a:gd name="T1" fmla="*/ 137 h 252"/>
                <a:gd name="T2" fmla="*/ 32 w 121"/>
                <a:gd name="T3" fmla="*/ 151 h 252"/>
                <a:gd name="T4" fmla="*/ 33 w 121"/>
                <a:gd name="T5" fmla="*/ 152 h 252"/>
                <a:gd name="T6" fmla="*/ 33 w 121"/>
                <a:gd name="T7" fmla="*/ 154 h 252"/>
                <a:gd name="T8" fmla="*/ 32 w 121"/>
                <a:gd name="T9" fmla="*/ 154 h 252"/>
                <a:gd name="T10" fmla="*/ 31 w 121"/>
                <a:gd name="T11" fmla="*/ 154 h 252"/>
                <a:gd name="T12" fmla="*/ 31 w 121"/>
                <a:gd name="T13" fmla="*/ 153 h 252"/>
                <a:gd name="T14" fmla="*/ 0 w 121"/>
                <a:gd name="T15" fmla="*/ 243 h 252"/>
                <a:gd name="T16" fmla="*/ 0 w 121"/>
                <a:gd name="T17" fmla="*/ 252 h 252"/>
                <a:gd name="T18" fmla="*/ 40 w 121"/>
                <a:gd name="T19" fmla="*/ 138 h 252"/>
                <a:gd name="T20" fmla="*/ 39 w 121"/>
                <a:gd name="T21" fmla="*/ 138 h 252"/>
                <a:gd name="T22" fmla="*/ 39 w 121"/>
                <a:gd name="T23" fmla="*/ 138 h 252"/>
                <a:gd name="T24" fmla="*/ 37 w 121"/>
                <a:gd name="T25" fmla="*/ 137 h 252"/>
                <a:gd name="T26" fmla="*/ 37 w 121"/>
                <a:gd name="T27" fmla="*/ 137 h 252"/>
                <a:gd name="T28" fmla="*/ 64 w 121"/>
                <a:gd name="T29" fmla="*/ 81 h 252"/>
                <a:gd name="T30" fmla="*/ 38 w 121"/>
                <a:gd name="T31" fmla="*/ 136 h 252"/>
                <a:gd name="T32" fmla="*/ 38 w 121"/>
                <a:gd name="T33" fmla="*/ 136 h 252"/>
                <a:gd name="T34" fmla="*/ 41 w 121"/>
                <a:gd name="T35" fmla="*/ 135 h 252"/>
                <a:gd name="T36" fmla="*/ 67 w 121"/>
                <a:gd name="T37" fmla="*/ 82 h 252"/>
                <a:gd name="T38" fmla="*/ 66 w 121"/>
                <a:gd name="T39" fmla="*/ 82 h 252"/>
                <a:gd name="T40" fmla="*/ 65 w 121"/>
                <a:gd name="T41" fmla="*/ 82 h 252"/>
                <a:gd name="T42" fmla="*/ 64 w 121"/>
                <a:gd name="T43" fmla="*/ 82 h 252"/>
                <a:gd name="T44" fmla="*/ 64 w 121"/>
                <a:gd name="T45" fmla="*/ 81 h 252"/>
                <a:gd name="T46" fmla="*/ 120 w 121"/>
                <a:gd name="T47" fmla="*/ 0 h 252"/>
                <a:gd name="T48" fmla="*/ 119 w 121"/>
                <a:gd name="T49" fmla="*/ 0 h 252"/>
                <a:gd name="T50" fmla="*/ 65 w 121"/>
                <a:gd name="T51" fmla="*/ 80 h 252"/>
                <a:gd name="T52" fmla="*/ 69 w 121"/>
                <a:gd name="T53" fmla="*/ 77 h 252"/>
                <a:gd name="T54" fmla="*/ 121 w 121"/>
                <a:gd name="T55" fmla="*/ 2 h 252"/>
                <a:gd name="T56" fmla="*/ 121 w 121"/>
                <a:gd name="T57" fmla="*/ 0 h 252"/>
                <a:gd name="T58" fmla="*/ 120 w 121"/>
                <a:gd name="T5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 h="251">
                  <a:moveTo>
                    <a:pt x="37" y="137"/>
                  </a:moveTo>
                  <a:cubicBezTo>
                    <a:pt x="36" y="142"/>
                    <a:pt x="34" y="146"/>
                    <a:pt x="32" y="151"/>
                  </a:cubicBezTo>
                  <a:cubicBezTo>
                    <a:pt x="32" y="152"/>
                    <a:pt x="33" y="152"/>
                    <a:pt x="33" y="152"/>
                  </a:cubicBezTo>
                  <a:cubicBezTo>
                    <a:pt x="33" y="153"/>
                    <a:pt x="33" y="153"/>
                    <a:pt x="33" y="154"/>
                  </a:cubicBezTo>
                  <a:cubicBezTo>
                    <a:pt x="32" y="154"/>
                    <a:pt x="32" y="154"/>
                    <a:pt x="32" y="154"/>
                  </a:cubicBezTo>
                  <a:cubicBezTo>
                    <a:pt x="31" y="154"/>
                    <a:pt x="31" y="154"/>
                    <a:pt x="31" y="154"/>
                  </a:cubicBezTo>
                  <a:cubicBezTo>
                    <a:pt x="31" y="154"/>
                    <a:pt x="31" y="154"/>
                    <a:pt x="31" y="153"/>
                  </a:cubicBezTo>
                  <a:cubicBezTo>
                    <a:pt x="20" y="179"/>
                    <a:pt x="10" y="209"/>
                    <a:pt x="0" y="243"/>
                  </a:cubicBezTo>
                  <a:cubicBezTo>
                    <a:pt x="0" y="252"/>
                    <a:pt x="0" y="252"/>
                    <a:pt x="0" y="252"/>
                  </a:cubicBezTo>
                  <a:cubicBezTo>
                    <a:pt x="13" y="207"/>
                    <a:pt x="26" y="170"/>
                    <a:pt x="40" y="138"/>
                  </a:cubicBezTo>
                  <a:cubicBezTo>
                    <a:pt x="39" y="138"/>
                    <a:pt x="39" y="138"/>
                    <a:pt x="39" y="138"/>
                  </a:cubicBezTo>
                  <a:cubicBezTo>
                    <a:pt x="39" y="138"/>
                    <a:pt x="39" y="138"/>
                    <a:pt x="39" y="138"/>
                  </a:cubicBezTo>
                  <a:cubicBezTo>
                    <a:pt x="38" y="138"/>
                    <a:pt x="38" y="138"/>
                    <a:pt x="37" y="137"/>
                  </a:cubicBezTo>
                  <a:cubicBezTo>
                    <a:pt x="37" y="137"/>
                    <a:pt x="37" y="137"/>
                    <a:pt x="37" y="137"/>
                  </a:cubicBezTo>
                  <a:moveTo>
                    <a:pt x="64" y="81"/>
                  </a:moveTo>
                  <a:cubicBezTo>
                    <a:pt x="56" y="97"/>
                    <a:pt x="47" y="115"/>
                    <a:pt x="38" y="136"/>
                  </a:cubicBezTo>
                  <a:cubicBezTo>
                    <a:pt x="38" y="136"/>
                    <a:pt x="38" y="136"/>
                    <a:pt x="38" y="136"/>
                  </a:cubicBezTo>
                  <a:cubicBezTo>
                    <a:pt x="39" y="136"/>
                    <a:pt x="40" y="135"/>
                    <a:pt x="41" y="135"/>
                  </a:cubicBezTo>
                  <a:cubicBezTo>
                    <a:pt x="50" y="115"/>
                    <a:pt x="58" y="97"/>
                    <a:pt x="67" y="82"/>
                  </a:cubicBezTo>
                  <a:cubicBezTo>
                    <a:pt x="66" y="82"/>
                    <a:pt x="66" y="82"/>
                    <a:pt x="66" y="82"/>
                  </a:cubicBezTo>
                  <a:cubicBezTo>
                    <a:pt x="65" y="82"/>
                    <a:pt x="65" y="82"/>
                    <a:pt x="65" y="82"/>
                  </a:cubicBezTo>
                  <a:cubicBezTo>
                    <a:pt x="64" y="82"/>
                    <a:pt x="64" y="82"/>
                    <a:pt x="64" y="82"/>
                  </a:cubicBezTo>
                  <a:cubicBezTo>
                    <a:pt x="64" y="81"/>
                    <a:pt x="64" y="81"/>
                    <a:pt x="64" y="81"/>
                  </a:cubicBezTo>
                  <a:moveTo>
                    <a:pt x="120" y="0"/>
                  </a:moveTo>
                  <a:cubicBezTo>
                    <a:pt x="120" y="0"/>
                    <a:pt x="120" y="0"/>
                    <a:pt x="119" y="0"/>
                  </a:cubicBezTo>
                  <a:cubicBezTo>
                    <a:pt x="119" y="1"/>
                    <a:pt x="95" y="25"/>
                    <a:pt x="65" y="80"/>
                  </a:cubicBezTo>
                  <a:cubicBezTo>
                    <a:pt x="66" y="79"/>
                    <a:pt x="68" y="78"/>
                    <a:pt x="69" y="77"/>
                  </a:cubicBezTo>
                  <a:cubicBezTo>
                    <a:pt x="98" y="25"/>
                    <a:pt x="121" y="2"/>
                    <a:pt x="121" y="2"/>
                  </a:cubicBezTo>
                  <a:cubicBezTo>
                    <a:pt x="121" y="1"/>
                    <a:pt x="121" y="1"/>
                    <a:pt x="121" y="0"/>
                  </a:cubicBezTo>
                  <a:cubicBezTo>
                    <a:pt x="121" y="0"/>
                    <a:pt x="120" y="0"/>
                    <a:pt x="120"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 name="iṩḻïdé"/>
            <p:cNvSpPr/>
            <p:nvPr>
              <p:custDataLst>
                <p:tags r:id="rId44"/>
              </p:custDataLst>
            </p:nvPr>
          </p:nvSpPr>
          <p:spPr bwMode="auto">
            <a:xfrm>
              <a:off x="10183318" y="3331940"/>
              <a:ext cx="285539" cy="98462"/>
            </a:xfrm>
            <a:custGeom>
              <a:avLst/>
              <a:gdLst>
                <a:gd name="T0" fmla="*/ 1 w 70"/>
                <a:gd name="T1" fmla="*/ 22 h 24"/>
                <a:gd name="T2" fmla="*/ 1 w 70"/>
                <a:gd name="T3" fmla="*/ 22 h 24"/>
                <a:gd name="T4" fmla="*/ 0 w 70"/>
                <a:gd name="T5" fmla="*/ 23 h 24"/>
                <a:gd name="T6" fmla="*/ 1 w 70"/>
                <a:gd name="T7" fmla="*/ 22 h 24"/>
                <a:gd name="T8" fmla="*/ 69 w 70"/>
                <a:gd name="T9" fmla="*/ 0 h 24"/>
                <a:gd name="T10" fmla="*/ 5 w 70"/>
                <a:gd name="T11" fmla="*/ 19 h 24"/>
                <a:gd name="T12" fmla="*/ 3 w 70"/>
                <a:gd name="T13" fmla="*/ 24 h 24"/>
                <a:gd name="T14" fmla="*/ 69 w 70"/>
                <a:gd name="T15" fmla="*/ 2 h 24"/>
                <a:gd name="T16" fmla="*/ 70 w 70"/>
                <a:gd name="T17" fmla="*/ 1 h 24"/>
                <a:gd name="T18" fmla="*/ 69 w 70"/>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24">
                  <a:moveTo>
                    <a:pt x="1" y="22"/>
                  </a:moveTo>
                  <a:cubicBezTo>
                    <a:pt x="1" y="22"/>
                    <a:pt x="1" y="22"/>
                    <a:pt x="1" y="22"/>
                  </a:cubicBezTo>
                  <a:cubicBezTo>
                    <a:pt x="0" y="22"/>
                    <a:pt x="0" y="23"/>
                    <a:pt x="0" y="23"/>
                  </a:cubicBezTo>
                  <a:cubicBezTo>
                    <a:pt x="0" y="23"/>
                    <a:pt x="1" y="22"/>
                    <a:pt x="1" y="22"/>
                  </a:cubicBezTo>
                  <a:moveTo>
                    <a:pt x="69" y="0"/>
                  </a:moveTo>
                  <a:cubicBezTo>
                    <a:pt x="68" y="0"/>
                    <a:pt x="35" y="0"/>
                    <a:pt x="5" y="19"/>
                  </a:cubicBezTo>
                  <a:cubicBezTo>
                    <a:pt x="4" y="21"/>
                    <a:pt x="3" y="22"/>
                    <a:pt x="3" y="24"/>
                  </a:cubicBezTo>
                  <a:cubicBezTo>
                    <a:pt x="33" y="3"/>
                    <a:pt x="69" y="2"/>
                    <a:pt x="69" y="2"/>
                  </a:cubicBezTo>
                  <a:cubicBezTo>
                    <a:pt x="70" y="2"/>
                    <a:pt x="70" y="2"/>
                    <a:pt x="70" y="1"/>
                  </a:cubicBezTo>
                  <a:cubicBezTo>
                    <a:pt x="70" y="0"/>
                    <a:pt x="70" y="0"/>
                    <a:pt x="69"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 name="íṣliḍé"/>
            <p:cNvSpPr/>
            <p:nvPr>
              <p:custDataLst>
                <p:tags r:id="rId45"/>
              </p:custDataLst>
            </p:nvPr>
          </p:nvSpPr>
          <p:spPr bwMode="auto">
            <a:xfrm>
              <a:off x="10183318" y="3410710"/>
              <a:ext cx="19693" cy="19693"/>
            </a:xfrm>
            <a:custGeom>
              <a:avLst/>
              <a:gdLst>
                <a:gd name="T0" fmla="*/ 5 w 5"/>
                <a:gd name="T1" fmla="*/ 0 h 5"/>
                <a:gd name="T2" fmla="*/ 1 w 5"/>
                <a:gd name="T3" fmla="*/ 3 h 5"/>
                <a:gd name="T4" fmla="*/ 0 w 5"/>
                <a:gd name="T5" fmla="*/ 4 h 5"/>
                <a:gd name="T6" fmla="*/ 0 w 5"/>
                <a:gd name="T7" fmla="*/ 5 h 5"/>
                <a:gd name="T8" fmla="*/ 1 w 5"/>
                <a:gd name="T9" fmla="*/ 5 h 5"/>
                <a:gd name="T10" fmla="*/ 2 w 5"/>
                <a:gd name="T11" fmla="*/ 5 h 5"/>
                <a:gd name="T12" fmla="*/ 3 w 5"/>
                <a:gd name="T13" fmla="*/ 5 h 5"/>
                <a:gd name="T14" fmla="*/ 5 w 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5" y="0"/>
                  </a:moveTo>
                  <a:cubicBezTo>
                    <a:pt x="4" y="1"/>
                    <a:pt x="2" y="2"/>
                    <a:pt x="1" y="3"/>
                  </a:cubicBezTo>
                  <a:cubicBezTo>
                    <a:pt x="1" y="3"/>
                    <a:pt x="0" y="4"/>
                    <a:pt x="0" y="4"/>
                  </a:cubicBezTo>
                  <a:cubicBezTo>
                    <a:pt x="0" y="4"/>
                    <a:pt x="0" y="4"/>
                    <a:pt x="0" y="5"/>
                  </a:cubicBezTo>
                  <a:cubicBezTo>
                    <a:pt x="1" y="5"/>
                    <a:pt x="1" y="5"/>
                    <a:pt x="1" y="5"/>
                  </a:cubicBezTo>
                  <a:cubicBezTo>
                    <a:pt x="2" y="5"/>
                    <a:pt x="2" y="5"/>
                    <a:pt x="2" y="5"/>
                  </a:cubicBezTo>
                  <a:cubicBezTo>
                    <a:pt x="2" y="5"/>
                    <a:pt x="2" y="5"/>
                    <a:pt x="3" y="5"/>
                  </a:cubicBezTo>
                  <a:cubicBezTo>
                    <a:pt x="3" y="3"/>
                    <a:pt x="4" y="2"/>
                    <a:pt x="5"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 name="ïṣliḋè"/>
            <p:cNvSpPr/>
            <p:nvPr>
              <p:custDataLst>
                <p:tags r:id="rId46"/>
              </p:custDataLst>
            </p:nvPr>
          </p:nvSpPr>
          <p:spPr bwMode="auto">
            <a:xfrm>
              <a:off x="9921411" y="3585971"/>
              <a:ext cx="129969" cy="135877"/>
            </a:xfrm>
            <a:custGeom>
              <a:avLst/>
              <a:gdLst>
                <a:gd name="T0" fmla="*/ 0 w 32"/>
                <a:gd name="T1" fmla="*/ 0 h 33"/>
                <a:gd name="T2" fmla="*/ 0 w 32"/>
                <a:gd name="T3" fmla="*/ 3 h 33"/>
                <a:gd name="T4" fmla="*/ 31 w 32"/>
                <a:gd name="T5" fmla="*/ 33 h 33"/>
                <a:gd name="T6" fmla="*/ 32 w 32"/>
                <a:gd name="T7" fmla="*/ 31 h 33"/>
                <a:gd name="T8" fmla="*/ 0 w 32"/>
                <a:gd name="T9" fmla="*/ 0 h 33"/>
              </a:gdLst>
              <a:ahLst/>
              <a:cxnLst>
                <a:cxn ang="0">
                  <a:pos x="T0" y="T1"/>
                </a:cxn>
                <a:cxn ang="0">
                  <a:pos x="T2" y="T3"/>
                </a:cxn>
                <a:cxn ang="0">
                  <a:pos x="T4" y="T5"/>
                </a:cxn>
                <a:cxn ang="0">
                  <a:pos x="T6" y="T7"/>
                </a:cxn>
                <a:cxn ang="0">
                  <a:pos x="T8" y="T9"/>
                </a:cxn>
              </a:cxnLst>
              <a:rect l="0" t="0" r="r" b="b"/>
              <a:pathLst>
                <a:path w="32" h="33">
                  <a:moveTo>
                    <a:pt x="0" y="0"/>
                  </a:moveTo>
                  <a:cubicBezTo>
                    <a:pt x="0" y="3"/>
                    <a:pt x="0" y="3"/>
                    <a:pt x="0" y="3"/>
                  </a:cubicBezTo>
                  <a:cubicBezTo>
                    <a:pt x="17" y="18"/>
                    <a:pt x="29" y="31"/>
                    <a:pt x="31" y="33"/>
                  </a:cubicBezTo>
                  <a:cubicBezTo>
                    <a:pt x="31" y="33"/>
                    <a:pt x="31" y="32"/>
                    <a:pt x="32" y="31"/>
                  </a:cubicBezTo>
                  <a:cubicBezTo>
                    <a:pt x="28" y="27"/>
                    <a:pt x="17" y="14"/>
                    <a:pt x="0"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 name="îşliḋê"/>
            <p:cNvSpPr/>
            <p:nvPr>
              <p:custDataLst>
                <p:tags r:id="rId47"/>
              </p:custDataLst>
            </p:nvPr>
          </p:nvSpPr>
          <p:spPr bwMode="auto">
            <a:xfrm>
              <a:off x="10047441" y="3713971"/>
              <a:ext cx="7876" cy="11816"/>
            </a:xfrm>
            <a:custGeom>
              <a:avLst/>
              <a:gdLst>
                <a:gd name="T0" fmla="*/ 1 w 2"/>
                <a:gd name="T1" fmla="*/ 0 h 3"/>
                <a:gd name="T2" fmla="*/ 0 w 2"/>
                <a:gd name="T3" fmla="*/ 2 h 3"/>
                <a:gd name="T4" fmla="*/ 0 w 2"/>
                <a:gd name="T5" fmla="*/ 3 h 3"/>
                <a:gd name="T6" fmla="*/ 1 w 2"/>
                <a:gd name="T7" fmla="*/ 3 h 3"/>
                <a:gd name="T8" fmla="*/ 2 w 2"/>
                <a:gd name="T9" fmla="*/ 3 h 3"/>
                <a:gd name="T10" fmla="*/ 2 w 2"/>
                <a:gd name="T11" fmla="*/ 1 h 3"/>
                <a:gd name="T12" fmla="*/ 1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0"/>
                  </a:moveTo>
                  <a:cubicBezTo>
                    <a:pt x="0" y="1"/>
                    <a:pt x="0" y="2"/>
                    <a:pt x="0" y="2"/>
                  </a:cubicBezTo>
                  <a:cubicBezTo>
                    <a:pt x="0" y="3"/>
                    <a:pt x="0" y="3"/>
                    <a:pt x="0" y="3"/>
                  </a:cubicBezTo>
                  <a:cubicBezTo>
                    <a:pt x="1" y="3"/>
                    <a:pt x="1" y="3"/>
                    <a:pt x="1" y="3"/>
                  </a:cubicBezTo>
                  <a:cubicBezTo>
                    <a:pt x="2" y="3"/>
                    <a:pt x="2" y="3"/>
                    <a:pt x="2" y="3"/>
                  </a:cubicBezTo>
                  <a:cubicBezTo>
                    <a:pt x="2" y="2"/>
                    <a:pt x="2" y="2"/>
                    <a:pt x="2" y="1"/>
                  </a:cubicBezTo>
                  <a:cubicBezTo>
                    <a:pt x="2" y="1"/>
                    <a:pt x="1" y="1"/>
                    <a:pt x="1"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 name="îślídê"/>
            <p:cNvSpPr/>
            <p:nvPr>
              <p:custDataLst>
                <p:tags r:id="rId48"/>
              </p:custDataLst>
            </p:nvPr>
          </p:nvSpPr>
          <p:spPr bwMode="auto">
            <a:xfrm>
              <a:off x="10071073" y="3558403"/>
              <a:ext cx="508062" cy="102399"/>
            </a:xfrm>
            <a:custGeom>
              <a:avLst/>
              <a:gdLst>
                <a:gd name="T0" fmla="*/ 1 w 124"/>
                <a:gd name="T1" fmla="*/ 23 h 25"/>
                <a:gd name="T2" fmla="*/ 0 w 124"/>
                <a:gd name="T3" fmla="*/ 24 h 25"/>
                <a:gd name="T4" fmla="*/ 1 w 124"/>
                <a:gd name="T5" fmla="*/ 23 h 25"/>
                <a:gd name="T6" fmla="*/ 123 w 124"/>
                <a:gd name="T7" fmla="*/ 0 h 25"/>
                <a:gd name="T8" fmla="*/ 123 w 124"/>
                <a:gd name="T9" fmla="*/ 0 h 25"/>
                <a:gd name="T10" fmla="*/ 4 w 124"/>
                <a:gd name="T11" fmla="*/ 22 h 25"/>
                <a:gd name="T12" fmla="*/ 3 w 124"/>
                <a:gd name="T13" fmla="*/ 25 h 25"/>
                <a:gd name="T14" fmla="*/ 123 w 124"/>
                <a:gd name="T15" fmla="*/ 2 h 25"/>
                <a:gd name="T16" fmla="*/ 124 w 124"/>
                <a:gd name="T17" fmla="*/ 1 h 25"/>
                <a:gd name="T18" fmla="*/ 123 w 1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25">
                  <a:moveTo>
                    <a:pt x="1" y="23"/>
                  </a:moveTo>
                  <a:cubicBezTo>
                    <a:pt x="1" y="23"/>
                    <a:pt x="0" y="24"/>
                    <a:pt x="0" y="24"/>
                  </a:cubicBezTo>
                  <a:cubicBezTo>
                    <a:pt x="1" y="24"/>
                    <a:pt x="1" y="23"/>
                    <a:pt x="1" y="23"/>
                  </a:cubicBezTo>
                  <a:moveTo>
                    <a:pt x="123" y="0"/>
                  </a:moveTo>
                  <a:cubicBezTo>
                    <a:pt x="123" y="0"/>
                    <a:pt x="123" y="0"/>
                    <a:pt x="123" y="0"/>
                  </a:cubicBezTo>
                  <a:cubicBezTo>
                    <a:pt x="122" y="0"/>
                    <a:pt x="60" y="0"/>
                    <a:pt x="4" y="22"/>
                  </a:cubicBezTo>
                  <a:cubicBezTo>
                    <a:pt x="4" y="23"/>
                    <a:pt x="3" y="24"/>
                    <a:pt x="3" y="25"/>
                  </a:cubicBezTo>
                  <a:cubicBezTo>
                    <a:pt x="59" y="3"/>
                    <a:pt x="122" y="2"/>
                    <a:pt x="123" y="2"/>
                  </a:cubicBezTo>
                  <a:cubicBezTo>
                    <a:pt x="123" y="2"/>
                    <a:pt x="124" y="2"/>
                    <a:pt x="124" y="1"/>
                  </a:cubicBezTo>
                  <a:cubicBezTo>
                    <a:pt x="124" y="0"/>
                    <a:pt x="123" y="0"/>
                    <a:pt x="123"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9" name="íSľïdè"/>
            <p:cNvSpPr/>
            <p:nvPr>
              <p:custDataLst>
                <p:tags r:id="rId49"/>
              </p:custDataLst>
            </p:nvPr>
          </p:nvSpPr>
          <p:spPr bwMode="auto">
            <a:xfrm>
              <a:off x="10071073" y="3647017"/>
              <a:ext cx="17724" cy="13785"/>
            </a:xfrm>
            <a:custGeom>
              <a:avLst/>
              <a:gdLst>
                <a:gd name="T0" fmla="*/ 4 w 4"/>
                <a:gd name="T1" fmla="*/ 0 h 3"/>
                <a:gd name="T2" fmla="*/ 1 w 4"/>
                <a:gd name="T3" fmla="*/ 1 h 3"/>
                <a:gd name="T4" fmla="*/ 1 w 4"/>
                <a:gd name="T5" fmla="*/ 1 h 3"/>
                <a:gd name="T6" fmla="*/ 0 w 4"/>
                <a:gd name="T7" fmla="*/ 2 h 3"/>
                <a:gd name="T8" fmla="*/ 0 w 4"/>
                <a:gd name="T9" fmla="*/ 2 h 3"/>
                <a:gd name="T10" fmla="*/ 2 w 4"/>
                <a:gd name="T11" fmla="*/ 3 h 3"/>
                <a:gd name="T12" fmla="*/ 2 w 4"/>
                <a:gd name="T13" fmla="*/ 3 h 3"/>
                <a:gd name="T14" fmla="*/ 3 w 4"/>
                <a:gd name="T15" fmla="*/ 3 h 3"/>
                <a:gd name="T16" fmla="*/ 4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4" y="0"/>
                  </a:moveTo>
                  <a:cubicBezTo>
                    <a:pt x="3" y="0"/>
                    <a:pt x="2" y="1"/>
                    <a:pt x="1" y="1"/>
                  </a:cubicBezTo>
                  <a:cubicBezTo>
                    <a:pt x="1" y="1"/>
                    <a:pt x="1" y="1"/>
                    <a:pt x="1" y="1"/>
                  </a:cubicBezTo>
                  <a:cubicBezTo>
                    <a:pt x="1" y="1"/>
                    <a:pt x="1" y="2"/>
                    <a:pt x="0" y="2"/>
                  </a:cubicBezTo>
                  <a:cubicBezTo>
                    <a:pt x="0" y="2"/>
                    <a:pt x="0" y="2"/>
                    <a:pt x="0" y="2"/>
                  </a:cubicBezTo>
                  <a:cubicBezTo>
                    <a:pt x="1" y="3"/>
                    <a:pt x="1" y="3"/>
                    <a:pt x="2" y="3"/>
                  </a:cubicBezTo>
                  <a:cubicBezTo>
                    <a:pt x="2" y="3"/>
                    <a:pt x="2" y="3"/>
                    <a:pt x="2" y="3"/>
                  </a:cubicBezTo>
                  <a:cubicBezTo>
                    <a:pt x="2" y="3"/>
                    <a:pt x="2" y="3"/>
                    <a:pt x="3" y="3"/>
                  </a:cubicBezTo>
                  <a:cubicBezTo>
                    <a:pt x="3" y="2"/>
                    <a:pt x="4" y="1"/>
                    <a:pt x="4"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2" name="ï$ḻïḍê"/>
            <p:cNvSpPr/>
            <p:nvPr userDrawn="1">
              <p:custDataLst>
                <p:tags r:id="rId50"/>
              </p:custDataLst>
            </p:nvPr>
          </p:nvSpPr>
          <p:spPr bwMode="auto">
            <a:xfrm>
              <a:off x="10787873" y="2510771"/>
              <a:ext cx="439138" cy="618337"/>
            </a:xfrm>
            <a:custGeom>
              <a:avLst/>
              <a:gdLst>
                <a:gd name="T0" fmla="*/ 36 w 107"/>
                <a:gd name="T1" fmla="*/ 140 h 151"/>
                <a:gd name="T2" fmla="*/ 77 w 107"/>
                <a:gd name="T3" fmla="*/ 139 h 151"/>
                <a:gd name="T4" fmla="*/ 73 w 107"/>
                <a:gd name="T5" fmla="*/ 148 h 151"/>
                <a:gd name="T6" fmla="*/ 70 w 107"/>
                <a:gd name="T7" fmla="*/ 151 h 151"/>
                <a:gd name="T8" fmla="*/ 73 w 107"/>
                <a:gd name="T9" fmla="*/ 148 h 151"/>
                <a:gd name="T10" fmla="*/ 76 w 107"/>
                <a:gd name="T11" fmla="*/ 141 h 151"/>
                <a:gd name="T12" fmla="*/ 80 w 107"/>
                <a:gd name="T13" fmla="*/ 135 h 151"/>
                <a:gd name="T14" fmla="*/ 33 w 107"/>
                <a:gd name="T15" fmla="*/ 136 h 151"/>
                <a:gd name="T16" fmla="*/ 81 w 107"/>
                <a:gd name="T17" fmla="*/ 133 h 151"/>
                <a:gd name="T18" fmla="*/ 80 w 107"/>
                <a:gd name="T19" fmla="*/ 134 h 151"/>
                <a:gd name="T20" fmla="*/ 31 w 107"/>
                <a:gd name="T21" fmla="*/ 133 h 151"/>
                <a:gd name="T22" fmla="*/ 72 w 107"/>
                <a:gd name="T23" fmla="*/ 132 h 151"/>
                <a:gd name="T24" fmla="*/ 75 w 107"/>
                <a:gd name="T25" fmla="*/ 133 h 151"/>
                <a:gd name="T26" fmla="*/ 56 w 107"/>
                <a:gd name="T27" fmla="*/ 130 h 151"/>
                <a:gd name="T28" fmla="*/ 48 w 107"/>
                <a:gd name="T29" fmla="*/ 142 h 151"/>
                <a:gd name="T30" fmla="*/ 54 w 107"/>
                <a:gd name="T31" fmla="*/ 148 h 151"/>
                <a:gd name="T32" fmla="*/ 60 w 107"/>
                <a:gd name="T33" fmla="*/ 142 h 151"/>
                <a:gd name="T34" fmla="*/ 72 w 107"/>
                <a:gd name="T35" fmla="*/ 129 h 151"/>
                <a:gd name="T36" fmla="*/ 77 w 107"/>
                <a:gd name="T37" fmla="*/ 130 h 151"/>
                <a:gd name="T38" fmla="*/ 56 w 107"/>
                <a:gd name="T39" fmla="*/ 127 h 151"/>
                <a:gd name="T40" fmla="*/ 45 w 107"/>
                <a:gd name="T41" fmla="*/ 131 h 151"/>
                <a:gd name="T42" fmla="*/ 60 w 107"/>
                <a:gd name="T43" fmla="*/ 130 h 151"/>
                <a:gd name="T44" fmla="*/ 0 w 107"/>
                <a:gd name="T45" fmla="*/ 93 h 151"/>
                <a:gd name="T46" fmla="*/ 100 w 107"/>
                <a:gd name="T47" fmla="*/ 64 h 151"/>
                <a:gd name="T48" fmla="*/ 89 w 107"/>
                <a:gd name="T49" fmla="*/ 98 h 151"/>
                <a:gd name="T50" fmla="*/ 73 w 107"/>
                <a:gd name="T51" fmla="*/ 128 h 151"/>
                <a:gd name="T52" fmla="*/ 79 w 107"/>
                <a:gd name="T53" fmla="*/ 127 h 151"/>
                <a:gd name="T54" fmla="*/ 103 w 107"/>
                <a:gd name="T55" fmla="*/ 66 h 151"/>
                <a:gd name="T56" fmla="*/ 100 w 107"/>
                <a:gd name="T57" fmla="*/ 63 h 151"/>
                <a:gd name="T58" fmla="*/ 107 w 107"/>
                <a:gd name="T59" fmla="*/ 62 h 151"/>
                <a:gd name="T60" fmla="*/ 53 w 107"/>
                <a:gd name="T61" fmla="*/ 54 h 151"/>
                <a:gd name="T62" fmla="*/ 19 w 107"/>
                <a:gd name="T63" fmla="*/ 68 h 151"/>
                <a:gd name="T64" fmla="*/ 31 w 107"/>
                <a:gd name="T65" fmla="*/ 98 h 151"/>
                <a:gd name="T66" fmla="*/ 45 w 107"/>
                <a:gd name="T67" fmla="*/ 128 h 151"/>
                <a:gd name="T68" fmla="*/ 60 w 107"/>
                <a:gd name="T69" fmla="*/ 126 h 151"/>
                <a:gd name="T70" fmla="*/ 53 w 107"/>
                <a:gd name="T71" fmla="*/ 54 h 151"/>
                <a:gd name="T72" fmla="*/ 16 w 107"/>
                <a:gd name="T73" fmla="*/ 57 h 151"/>
                <a:gd name="T74" fmla="*/ 41 w 107"/>
                <a:gd name="T75" fmla="*/ 54 h 151"/>
                <a:gd name="T76" fmla="*/ 59 w 107"/>
                <a:gd name="T77" fmla="*/ 53 h 151"/>
                <a:gd name="T78" fmla="*/ 53 w 107"/>
                <a:gd name="T79" fmla="*/ 49 h 151"/>
                <a:gd name="T80" fmla="*/ 101 w 107"/>
                <a:gd name="T81" fmla="*/ 54 h 151"/>
                <a:gd name="T82" fmla="*/ 107 w 107"/>
                <a:gd name="T83" fmla="*/ 49 h 151"/>
                <a:gd name="T84" fmla="*/ 92 w 107"/>
                <a:gd name="T85" fmla="*/ 11 h 151"/>
                <a:gd name="T86" fmla="*/ 73 w 107"/>
                <a:gd name="T87" fmla="*/ 2 h 151"/>
                <a:gd name="T88" fmla="*/ 66 w 107"/>
                <a:gd name="T89" fmla="*/ 1 h 151"/>
                <a:gd name="T90" fmla="*/ 64 w 107"/>
                <a:gd name="T91" fmla="*/ 1 h 151"/>
                <a:gd name="T92" fmla="*/ 35 w 107"/>
                <a:gd name="T93" fmla="*/ 3 h 151"/>
                <a:gd name="T94" fmla="*/ 4 w 107"/>
                <a:gd name="T95" fmla="*/ 23 h 151"/>
                <a:gd name="T96" fmla="*/ 27 w 107"/>
                <a:gd name="T97" fmla="*/ 6 h 151"/>
                <a:gd name="T98" fmla="*/ 18 w 107"/>
                <a:gd name="T99" fmla="*/ 55 h 151"/>
                <a:gd name="T100" fmla="*/ 54 w 107"/>
                <a:gd name="T10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151">
                  <a:moveTo>
                    <a:pt x="33" y="136"/>
                  </a:moveTo>
                  <a:cubicBezTo>
                    <a:pt x="33" y="136"/>
                    <a:pt x="33" y="136"/>
                    <a:pt x="33" y="136"/>
                  </a:cubicBezTo>
                  <a:cubicBezTo>
                    <a:pt x="34" y="138"/>
                    <a:pt x="35" y="139"/>
                    <a:pt x="36" y="140"/>
                  </a:cubicBezTo>
                  <a:cubicBezTo>
                    <a:pt x="35" y="139"/>
                    <a:pt x="34" y="138"/>
                    <a:pt x="33" y="136"/>
                  </a:cubicBezTo>
                  <a:moveTo>
                    <a:pt x="80" y="135"/>
                  </a:moveTo>
                  <a:cubicBezTo>
                    <a:pt x="79" y="136"/>
                    <a:pt x="78" y="138"/>
                    <a:pt x="77" y="139"/>
                  </a:cubicBezTo>
                  <a:cubicBezTo>
                    <a:pt x="77" y="140"/>
                    <a:pt x="77" y="141"/>
                    <a:pt x="76" y="141"/>
                  </a:cubicBezTo>
                  <a:cubicBezTo>
                    <a:pt x="75" y="143"/>
                    <a:pt x="75" y="145"/>
                    <a:pt x="74" y="146"/>
                  </a:cubicBezTo>
                  <a:cubicBezTo>
                    <a:pt x="74" y="147"/>
                    <a:pt x="74" y="147"/>
                    <a:pt x="73" y="148"/>
                  </a:cubicBezTo>
                  <a:cubicBezTo>
                    <a:pt x="73" y="148"/>
                    <a:pt x="73" y="148"/>
                    <a:pt x="73" y="148"/>
                  </a:cubicBezTo>
                  <a:cubicBezTo>
                    <a:pt x="73" y="148"/>
                    <a:pt x="73" y="149"/>
                    <a:pt x="72" y="149"/>
                  </a:cubicBezTo>
                  <a:cubicBezTo>
                    <a:pt x="72" y="150"/>
                    <a:pt x="71" y="151"/>
                    <a:pt x="70" y="151"/>
                  </a:cubicBezTo>
                  <a:cubicBezTo>
                    <a:pt x="70" y="151"/>
                    <a:pt x="70" y="151"/>
                    <a:pt x="70" y="151"/>
                  </a:cubicBezTo>
                  <a:cubicBezTo>
                    <a:pt x="71" y="151"/>
                    <a:pt x="72" y="150"/>
                    <a:pt x="72" y="149"/>
                  </a:cubicBezTo>
                  <a:cubicBezTo>
                    <a:pt x="73" y="149"/>
                    <a:pt x="73" y="148"/>
                    <a:pt x="73" y="148"/>
                  </a:cubicBezTo>
                  <a:cubicBezTo>
                    <a:pt x="73" y="148"/>
                    <a:pt x="73" y="148"/>
                    <a:pt x="73" y="148"/>
                  </a:cubicBezTo>
                  <a:cubicBezTo>
                    <a:pt x="74" y="147"/>
                    <a:pt x="74" y="147"/>
                    <a:pt x="74" y="146"/>
                  </a:cubicBezTo>
                  <a:cubicBezTo>
                    <a:pt x="75" y="145"/>
                    <a:pt x="75" y="143"/>
                    <a:pt x="76" y="141"/>
                  </a:cubicBezTo>
                  <a:cubicBezTo>
                    <a:pt x="77" y="141"/>
                    <a:pt x="77" y="140"/>
                    <a:pt x="77" y="139"/>
                  </a:cubicBezTo>
                  <a:cubicBezTo>
                    <a:pt x="78" y="138"/>
                    <a:pt x="79" y="136"/>
                    <a:pt x="80" y="135"/>
                  </a:cubicBezTo>
                  <a:cubicBezTo>
                    <a:pt x="80" y="135"/>
                    <a:pt x="80" y="135"/>
                    <a:pt x="80" y="135"/>
                  </a:cubicBezTo>
                  <a:moveTo>
                    <a:pt x="31" y="134"/>
                  </a:moveTo>
                  <a:cubicBezTo>
                    <a:pt x="31" y="134"/>
                    <a:pt x="31" y="134"/>
                    <a:pt x="31" y="134"/>
                  </a:cubicBezTo>
                  <a:cubicBezTo>
                    <a:pt x="32" y="134"/>
                    <a:pt x="32" y="135"/>
                    <a:pt x="33" y="136"/>
                  </a:cubicBezTo>
                  <a:cubicBezTo>
                    <a:pt x="33" y="136"/>
                    <a:pt x="33" y="136"/>
                    <a:pt x="33" y="136"/>
                  </a:cubicBezTo>
                  <a:cubicBezTo>
                    <a:pt x="32" y="135"/>
                    <a:pt x="32" y="134"/>
                    <a:pt x="31" y="134"/>
                  </a:cubicBezTo>
                  <a:moveTo>
                    <a:pt x="81" y="133"/>
                  </a:moveTo>
                  <a:cubicBezTo>
                    <a:pt x="81" y="133"/>
                    <a:pt x="81" y="133"/>
                    <a:pt x="81" y="134"/>
                  </a:cubicBezTo>
                  <a:cubicBezTo>
                    <a:pt x="81" y="134"/>
                    <a:pt x="80" y="134"/>
                    <a:pt x="80" y="134"/>
                  </a:cubicBezTo>
                  <a:cubicBezTo>
                    <a:pt x="80" y="134"/>
                    <a:pt x="80" y="134"/>
                    <a:pt x="80" y="134"/>
                  </a:cubicBezTo>
                  <a:cubicBezTo>
                    <a:pt x="81" y="134"/>
                    <a:pt x="81" y="133"/>
                    <a:pt x="81" y="133"/>
                  </a:cubicBezTo>
                  <a:moveTo>
                    <a:pt x="30" y="132"/>
                  </a:moveTo>
                  <a:cubicBezTo>
                    <a:pt x="30" y="133"/>
                    <a:pt x="31" y="133"/>
                    <a:pt x="31" y="133"/>
                  </a:cubicBezTo>
                  <a:cubicBezTo>
                    <a:pt x="31" y="133"/>
                    <a:pt x="31" y="133"/>
                    <a:pt x="31" y="133"/>
                  </a:cubicBezTo>
                  <a:cubicBezTo>
                    <a:pt x="31" y="133"/>
                    <a:pt x="30" y="133"/>
                    <a:pt x="30" y="132"/>
                  </a:cubicBezTo>
                  <a:moveTo>
                    <a:pt x="72" y="132"/>
                  </a:moveTo>
                  <a:cubicBezTo>
                    <a:pt x="68" y="137"/>
                    <a:pt x="68" y="144"/>
                    <a:pt x="67" y="150"/>
                  </a:cubicBezTo>
                  <a:cubicBezTo>
                    <a:pt x="68" y="150"/>
                    <a:pt x="69" y="151"/>
                    <a:pt x="70" y="151"/>
                  </a:cubicBezTo>
                  <a:cubicBezTo>
                    <a:pt x="70" y="144"/>
                    <a:pt x="73" y="138"/>
                    <a:pt x="75" y="133"/>
                  </a:cubicBezTo>
                  <a:cubicBezTo>
                    <a:pt x="74" y="132"/>
                    <a:pt x="73" y="132"/>
                    <a:pt x="72" y="132"/>
                  </a:cubicBezTo>
                  <a:moveTo>
                    <a:pt x="60" y="130"/>
                  </a:moveTo>
                  <a:cubicBezTo>
                    <a:pt x="59" y="130"/>
                    <a:pt x="57" y="130"/>
                    <a:pt x="56" y="130"/>
                  </a:cubicBezTo>
                  <a:cubicBezTo>
                    <a:pt x="53" y="131"/>
                    <a:pt x="49" y="131"/>
                    <a:pt x="46" y="132"/>
                  </a:cubicBezTo>
                  <a:cubicBezTo>
                    <a:pt x="46" y="133"/>
                    <a:pt x="46" y="135"/>
                    <a:pt x="47" y="137"/>
                  </a:cubicBezTo>
                  <a:cubicBezTo>
                    <a:pt x="47" y="138"/>
                    <a:pt x="47" y="140"/>
                    <a:pt x="48" y="142"/>
                  </a:cubicBezTo>
                  <a:cubicBezTo>
                    <a:pt x="48" y="144"/>
                    <a:pt x="48" y="146"/>
                    <a:pt x="48" y="148"/>
                  </a:cubicBezTo>
                  <a:cubicBezTo>
                    <a:pt x="49" y="148"/>
                    <a:pt x="50" y="148"/>
                    <a:pt x="51" y="148"/>
                  </a:cubicBezTo>
                  <a:cubicBezTo>
                    <a:pt x="52" y="148"/>
                    <a:pt x="53" y="148"/>
                    <a:pt x="54" y="148"/>
                  </a:cubicBezTo>
                  <a:cubicBezTo>
                    <a:pt x="56" y="148"/>
                    <a:pt x="58" y="148"/>
                    <a:pt x="60" y="148"/>
                  </a:cubicBezTo>
                  <a:cubicBezTo>
                    <a:pt x="60" y="148"/>
                    <a:pt x="60" y="146"/>
                    <a:pt x="60" y="146"/>
                  </a:cubicBezTo>
                  <a:cubicBezTo>
                    <a:pt x="60" y="145"/>
                    <a:pt x="60" y="143"/>
                    <a:pt x="60" y="142"/>
                  </a:cubicBezTo>
                  <a:cubicBezTo>
                    <a:pt x="60" y="138"/>
                    <a:pt x="60" y="134"/>
                    <a:pt x="60" y="131"/>
                  </a:cubicBezTo>
                  <a:cubicBezTo>
                    <a:pt x="60" y="130"/>
                    <a:pt x="60" y="130"/>
                    <a:pt x="60" y="130"/>
                  </a:cubicBezTo>
                  <a:moveTo>
                    <a:pt x="72" y="129"/>
                  </a:moveTo>
                  <a:cubicBezTo>
                    <a:pt x="72" y="130"/>
                    <a:pt x="72" y="130"/>
                    <a:pt x="72" y="131"/>
                  </a:cubicBezTo>
                  <a:cubicBezTo>
                    <a:pt x="73" y="131"/>
                    <a:pt x="75" y="132"/>
                    <a:pt x="76" y="132"/>
                  </a:cubicBezTo>
                  <a:cubicBezTo>
                    <a:pt x="76" y="131"/>
                    <a:pt x="77" y="131"/>
                    <a:pt x="77" y="130"/>
                  </a:cubicBezTo>
                  <a:cubicBezTo>
                    <a:pt x="77" y="130"/>
                    <a:pt x="76" y="130"/>
                    <a:pt x="76" y="130"/>
                  </a:cubicBezTo>
                  <a:cubicBezTo>
                    <a:pt x="75" y="130"/>
                    <a:pt x="74" y="129"/>
                    <a:pt x="72" y="129"/>
                  </a:cubicBezTo>
                  <a:moveTo>
                    <a:pt x="56" y="127"/>
                  </a:moveTo>
                  <a:cubicBezTo>
                    <a:pt x="56" y="127"/>
                    <a:pt x="56" y="127"/>
                    <a:pt x="56" y="127"/>
                  </a:cubicBezTo>
                  <a:cubicBezTo>
                    <a:pt x="52" y="127"/>
                    <a:pt x="48" y="127"/>
                    <a:pt x="44" y="128"/>
                  </a:cubicBezTo>
                  <a:cubicBezTo>
                    <a:pt x="45" y="129"/>
                    <a:pt x="45" y="130"/>
                    <a:pt x="45" y="131"/>
                  </a:cubicBezTo>
                  <a:cubicBezTo>
                    <a:pt x="49" y="130"/>
                    <a:pt x="53" y="130"/>
                    <a:pt x="57" y="130"/>
                  </a:cubicBezTo>
                  <a:cubicBezTo>
                    <a:pt x="58" y="130"/>
                    <a:pt x="59" y="130"/>
                    <a:pt x="60" y="130"/>
                  </a:cubicBezTo>
                  <a:cubicBezTo>
                    <a:pt x="60" y="130"/>
                    <a:pt x="60" y="130"/>
                    <a:pt x="60" y="130"/>
                  </a:cubicBezTo>
                  <a:cubicBezTo>
                    <a:pt x="60" y="127"/>
                    <a:pt x="60" y="127"/>
                    <a:pt x="60" y="127"/>
                  </a:cubicBezTo>
                  <a:cubicBezTo>
                    <a:pt x="59" y="127"/>
                    <a:pt x="58" y="127"/>
                    <a:pt x="56" y="127"/>
                  </a:cubicBezTo>
                  <a:moveTo>
                    <a:pt x="0" y="93"/>
                  </a:moveTo>
                  <a:cubicBezTo>
                    <a:pt x="3" y="100"/>
                    <a:pt x="7" y="107"/>
                    <a:pt x="13" y="113"/>
                  </a:cubicBezTo>
                  <a:cubicBezTo>
                    <a:pt x="8" y="108"/>
                    <a:pt x="4" y="101"/>
                    <a:pt x="0" y="93"/>
                  </a:cubicBezTo>
                  <a:moveTo>
                    <a:pt x="100" y="64"/>
                  </a:moveTo>
                  <a:cubicBezTo>
                    <a:pt x="99" y="67"/>
                    <a:pt x="98" y="69"/>
                    <a:pt x="97" y="72"/>
                  </a:cubicBezTo>
                  <a:cubicBezTo>
                    <a:pt x="97" y="75"/>
                    <a:pt x="96" y="78"/>
                    <a:pt x="95" y="81"/>
                  </a:cubicBezTo>
                  <a:cubicBezTo>
                    <a:pt x="93" y="86"/>
                    <a:pt x="91" y="92"/>
                    <a:pt x="89" y="98"/>
                  </a:cubicBezTo>
                  <a:cubicBezTo>
                    <a:pt x="86" y="103"/>
                    <a:pt x="83" y="108"/>
                    <a:pt x="81" y="114"/>
                  </a:cubicBezTo>
                  <a:cubicBezTo>
                    <a:pt x="78" y="118"/>
                    <a:pt x="76" y="123"/>
                    <a:pt x="73" y="128"/>
                  </a:cubicBezTo>
                  <a:cubicBezTo>
                    <a:pt x="73" y="128"/>
                    <a:pt x="73" y="128"/>
                    <a:pt x="73" y="128"/>
                  </a:cubicBezTo>
                  <a:cubicBezTo>
                    <a:pt x="74" y="129"/>
                    <a:pt x="75" y="129"/>
                    <a:pt x="76" y="129"/>
                  </a:cubicBezTo>
                  <a:cubicBezTo>
                    <a:pt x="76" y="129"/>
                    <a:pt x="77" y="129"/>
                    <a:pt x="77" y="130"/>
                  </a:cubicBezTo>
                  <a:cubicBezTo>
                    <a:pt x="78" y="129"/>
                    <a:pt x="79" y="128"/>
                    <a:pt x="79" y="127"/>
                  </a:cubicBezTo>
                  <a:cubicBezTo>
                    <a:pt x="83" y="122"/>
                    <a:pt x="97" y="107"/>
                    <a:pt x="100" y="96"/>
                  </a:cubicBezTo>
                  <a:cubicBezTo>
                    <a:pt x="103" y="90"/>
                    <a:pt x="105" y="79"/>
                    <a:pt x="106" y="68"/>
                  </a:cubicBezTo>
                  <a:cubicBezTo>
                    <a:pt x="105" y="67"/>
                    <a:pt x="104" y="66"/>
                    <a:pt x="103" y="66"/>
                  </a:cubicBezTo>
                  <a:cubicBezTo>
                    <a:pt x="102" y="65"/>
                    <a:pt x="101" y="65"/>
                    <a:pt x="100" y="64"/>
                  </a:cubicBezTo>
                  <a:moveTo>
                    <a:pt x="101" y="59"/>
                  </a:moveTo>
                  <a:cubicBezTo>
                    <a:pt x="100" y="60"/>
                    <a:pt x="100" y="61"/>
                    <a:pt x="100" y="63"/>
                  </a:cubicBezTo>
                  <a:cubicBezTo>
                    <a:pt x="101" y="64"/>
                    <a:pt x="103" y="65"/>
                    <a:pt x="104" y="66"/>
                  </a:cubicBezTo>
                  <a:cubicBezTo>
                    <a:pt x="105" y="66"/>
                    <a:pt x="106" y="66"/>
                    <a:pt x="106" y="67"/>
                  </a:cubicBezTo>
                  <a:cubicBezTo>
                    <a:pt x="106" y="65"/>
                    <a:pt x="107" y="64"/>
                    <a:pt x="107" y="62"/>
                  </a:cubicBezTo>
                  <a:cubicBezTo>
                    <a:pt x="106" y="62"/>
                    <a:pt x="105" y="61"/>
                    <a:pt x="105" y="61"/>
                  </a:cubicBezTo>
                  <a:cubicBezTo>
                    <a:pt x="103" y="60"/>
                    <a:pt x="102" y="59"/>
                    <a:pt x="101" y="59"/>
                  </a:cubicBezTo>
                  <a:moveTo>
                    <a:pt x="53" y="54"/>
                  </a:moveTo>
                  <a:cubicBezTo>
                    <a:pt x="49" y="54"/>
                    <a:pt x="44" y="54"/>
                    <a:pt x="39" y="55"/>
                  </a:cubicBezTo>
                  <a:cubicBezTo>
                    <a:pt x="32" y="56"/>
                    <a:pt x="24" y="59"/>
                    <a:pt x="17" y="62"/>
                  </a:cubicBezTo>
                  <a:cubicBezTo>
                    <a:pt x="18" y="64"/>
                    <a:pt x="18" y="66"/>
                    <a:pt x="19" y="68"/>
                  </a:cubicBezTo>
                  <a:cubicBezTo>
                    <a:pt x="19" y="71"/>
                    <a:pt x="21" y="74"/>
                    <a:pt x="22" y="77"/>
                  </a:cubicBezTo>
                  <a:cubicBezTo>
                    <a:pt x="23" y="80"/>
                    <a:pt x="25" y="84"/>
                    <a:pt x="26" y="87"/>
                  </a:cubicBezTo>
                  <a:cubicBezTo>
                    <a:pt x="28" y="91"/>
                    <a:pt x="30" y="94"/>
                    <a:pt x="31" y="98"/>
                  </a:cubicBezTo>
                  <a:cubicBezTo>
                    <a:pt x="34" y="102"/>
                    <a:pt x="36" y="106"/>
                    <a:pt x="38" y="110"/>
                  </a:cubicBezTo>
                  <a:cubicBezTo>
                    <a:pt x="40" y="113"/>
                    <a:pt x="41" y="116"/>
                    <a:pt x="42" y="119"/>
                  </a:cubicBezTo>
                  <a:cubicBezTo>
                    <a:pt x="43" y="122"/>
                    <a:pt x="43" y="125"/>
                    <a:pt x="45" y="128"/>
                  </a:cubicBezTo>
                  <a:cubicBezTo>
                    <a:pt x="48" y="127"/>
                    <a:pt x="51" y="126"/>
                    <a:pt x="55" y="126"/>
                  </a:cubicBezTo>
                  <a:cubicBezTo>
                    <a:pt x="56" y="126"/>
                    <a:pt x="56" y="126"/>
                    <a:pt x="56" y="126"/>
                  </a:cubicBezTo>
                  <a:cubicBezTo>
                    <a:pt x="58" y="126"/>
                    <a:pt x="59" y="126"/>
                    <a:pt x="60" y="126"/>
                  </a:cubicBezTo>
                  <a:cubicBezTo>
                    <a:pt x="60" y="115"/>
                    <a:pt x="58" y="103"/>
                    <a:pt x="59" y="91"/>
                  </a:cubicBezTo>
                  <a:cubicBezTo>
                    <a:pt x="59" y="79"/>
                    <a:pt x="59" y="66"/>
                    <a:pt x="59" y="54"/>
                  </a:cubicBezTo>
                  <a:cubicBezTo>
                    <a:pt x="57" y="54"/>
                    <a:pt x="55" y="54"/>
                    <a:pt x="53" y="54"/>
                  </a:cubicBezTo>
                  <a:moveTo>
                    <a:pt x="53" y="49"/>
                  </a:moveTo>
                  <a:cubicBezTo>
                    <a:pt x="49" y="49"/>
                    <a:pt x="45" y="49"/>
                    <a:pt x="41" y="50"/>
                  </a:cubicBezTo>
                  <a:cubicBezTo>
                    <a:pt x="32" y="51"/>
                    <a:pt x="24" y="53"/>
                    <a:pt x="16" y="57"/>
                  </a:cubicBezTo>
                  <a:cubicBezTo>
                    <a:pt x="16" y="58"/>
                    <a:pt x="16" y="60"/>
                    <a:pt x="17" y="62"/>
                  </a:cubicBezTo>
                  <a:cubicBezTo>
                    <a:pt x="17" y="61"/>
                    <a:pt x="17" y="61"/>
                    <a:pt x="18" y="61"/>
                  </a:cubicBezTo>
                  <a:cubicBezTo>
                    <a:pt x="25" y="58"/>
                    <a:pt x="33" y="55"/>
                    <a:pt x="41" y="54"/>
                  </a:cubicBezTo>
                  <a:cubicBezTo>
                    <a:pt x="45" y="53"/>
                    <a:pt x="49" y="53"/>
                    <a:pt x="53" y="53"/>
                  </a:cubicBezTo>
                  <a:cubicBezTo>
                    <a:pt x="55" y="53"/>
                    <a:pt x="57" y="53"/>
                    <a:pt x="59" y="53"/>
                  </a:cubicBezTo>
                  <a:cubicBezTo>
                    <a:pt x="59" y="53"/>
                    <a:pt x="59" y="53"/>
                    <a:pt x="59" y="53"/>
                  </a:cubicBezTo>
                  <a:cubicBezTo>
                    <a:pt x="59" y="53"/>
                    <a:pt x="60" y="53"/>
                    <a:pt x="60" y="53"/>
                  </a:cubicBezTo>
                  <a:cubicBezTo>
                    <a:pt x="60" y="51"/>
                    <a:pt x="60" y="50"/>
                    <a:pt x="60" y="49"/>
                  </a:cubicBezTo>
                  <a:cubicBezTo>
                    <a:pt x="58" y="49"/>
                    <a:pt x="56" y="49"/>
                    <a:pt x="53" y="49"/>
                  </a:cubicBezTo>
                  <a:moveTo>
                    <a:pt x="76" y="3"/>
                  </a:moveTo>
                  <a:cubicBezTo>
                    <a:pt x="82" y="5"/>
                    <a:pt x="88" y="7"/>
                    <a:pt x="92" y="11"/>
                  </a:cubicBezTo>
                  <a:cubicBezTo>
                    <a:pt x="100" y="23"/>
                    <a:pt x="101" y="44"/>
                    <a:pt x="101" y="54"/>
                  </a:cubicBezTo>
                  <a:cubicBezTo>
                    <a:pt x="101" y="55"/>
                    <a:pt x="101" y="57"/>
                    <a:pt x="101" y="58"/>
                  </a:cubicBezTo>
                  <a:cubicBezTo>
                    <a:pt x="103" y="59"/>
                    <a:pt x="105" y="60"/>
                    <a:pt x="107" y="61"/>
                  </a:cubicBezTo>
                  <a:cubicBezTo>
                    <a:pt x="107" y="57"/>
                    <a:pt x="107" y="53"/>
                    <a:pt x="107" y="49"/>
                  </a:cubicBezTo>
                  <a:cubicBezTo>
                    <a:pt x="106" y="42"/>
                    <a:pt x="103" y="30"/>
                    <a:pt x="101" y="20"/>
                  </a:cubicBezTo>
                  <a:cubicBezTo>
                    <a:pt x="101" y="20"/>
                    <a:pt x="101" y="20"/>
                    <a:pt x="101" y="20"/>
                  </a:cubicBezTo>
                  <a:cubicBezTo>
                    <a:pt x="98" y="16"/>
                    <a:pt x="96" y="14"/>
                    <a:pt x="92" y="11"/>
                  </a:cubicBezTo>
                  <a:cubicBezTo>
                    <a:pt x="88" y="7"/>
                    <a:pt x="82" y="5"/>
                    <a:pt x="76" y="3"/>
                  </a:cubicBezTo>
                  <a:moveTo>
                    <a:pt x="66" y="1"/>
                  </a:moveTo>
                  <a:cubicBezTo>
                    <a:pt x="68" y="1"/>
                    <a:pt x="71" y="2"/>
                    <a:pt x="73" y="2"/>
                  </a:cubicBezTo>
                  <a:cubicBezTo>
                    <a:pt x="71" y="2"/>
                    <a:pt x="68" y="1"/>
                    <a:pt x="66" y="1"/>
                  </a:cubicBezTo>
                  <a:moveTo>
                    <a:pt x="66" y="1"/>
                  </a:moveTo>
                  <a:cubicBezTo>
                    <a:pt x="66" y="1"/>
                    <a:pt x="66" y="1"/>
                    <a:pt x="66" y="1"/>
                  </a:cubicBezTo>
                  <a:cubicBezTo>
                    <a:pt x="66" y="1"/>
                    <a:pt x="66" y="1"/>
                    <a:pt x="66" y="1"/>
                  </a:cubicBezTo>
                  <a:moveTo>
                    <a:pt x="58" y="0"/>
                  </a:moveTo>
                  <a:cubicBezTo>
                    <a:pt x="60" y="0"/>
                    <a:pt x="62" y="0"/>
                    <a:pt x="64" y="1"/>
                  </a:cubicBezTo>
                  <a:cubicBezTo>
                    <a:pt x="62" y="0"/>
                    <a:pt x="60" y="0"/>
                    <a:pt x="58" y="0"/>
                  </a:cubicBezTo>
                  <a:moveTo>
                    <a:pt x="53" y="0"/>
                  </a:moveTo>
                  <a:cubicBezTo>
                    <a:pt x="47" y="0"/>
                    <a:pt x="41" y="1"/>
                    <a:pt x="35" y="3"/>
                  </a:cubicBezTo>
                  <a:cubicBezTo>
                    <a:pt x="32" y="4"/>
                    <a:pt x="30" y="5"/>
                    <a:pt x="27" y="6"/>
                  </a:cubicBezTo>
                  <a:cubicBezTo>
                    <a:pt x="18" y="10"/>
                    <a:pt x="10" y="15"/>
                    <a:pt x="4" y="23"/>
                  </a:cubicBezTo>
                  <a:cubicBezTo>
                    <a:pt x="4" y="23"/>
                    <a:pt x="4" y="23"/>
                    <a:pt x="4" y="23"/>
                  </a:cubicBezTo>
                  <a:cubicBezTo>
                    <a:pt x="4" y="23"/>
                    <a:pt x="4" y="23"/>
                    <a:pt x="4" y="23"/>
                  </a:cubicBezTo>
                  <a:cubicBezTo>
                    <a:pt x="7" y="20"/>
                    <a:pt x="10" y="17"/>
                    <a:pt x="13" y="14"/>
                  </a:cubicBezTo>
                  <a:cubicBezTo>
                    <a:pt x="17" y="11"/>
                    <a:pt x="22" y="8"/>
                    <a:pt x="27" y="6"/>
                  </a:cubicBezTo>
                  <a:cubicBezTo>
                    <a:pt x="24" y="12"/>
                    <a:pt x="16" y="28"/>
                    <a:pt x="15" y="41"/>
                  </a:cubicBezTo>
                  <a:cubicBezTo>
                    <a:pt x="15" y="47"/>
                    <a:pt x="15" y="51"/>
                    <a:pt x="16" y="56"/>
                  </a:cubicBezTo>
                  <a:cubicBezTo>
                    <a:pt x="16" y="56"/>
                    <a:pt x="17" y="55"/>
                    <a:pt x="18" y="55"/>
                  </a:cubicBezTo>
                  <a:cubicBezTo>
                    <a:pt x="30" y="50"/>
                    <a:pt x="42" y="48"/>
                    <a:pt x="55" y="48"/>
                  </a:cubicBezTo>
                  <a:cubicBezTo>
                    <a:pt x="56" y="48"/>
                    <a:pt x="58" y="48"/>
                    <a:pt x="60" y="48"/>
                  </a:cubicBezTo>
                  <a:cubicBezTo>
                    <a:pt x="60" y="29"/>
                    <a:pt x="56" y="9"/>
                    <a:pt x="54" y="0"/>
                  </a:cubicBezTo>
                  <a:cubicBezTo>
                    <a:pt x="53" y="0"/>
                    <a:pt x="53" y="0"/>
                    <a:pt x="53"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3" name="íṡḻíḍè"/>
            <p:cNvSpPr/>
            <p:nvPr userDrawn="1">
              <p:custDataLst>
                <p:tags r:id="rId51"/>
              </p:custDataLst>
            </p:nvPr>
          </p:nvSpPr>
          <p:spPr bwMode="auto">
            <a:xfrm>
              <a:off x="11075380" y="2593479"/>
              <a:ext cx="236308" cy="535631"/>
            </a:xfrm>
            <a:custGeom>
              <a:avLst/>
              <a:gdLst>
                <a:gd name="T0" fmla="*/ 5 w 58"/>
                <a:gd name="T1" fmla="*/ 113 h 131"/>
                <a:gd name="T2" fmla="*/ 0 w 58"/>
                <a:gd name="T3" fmla="*/ 131 h 131"/>
                <a:gd name="T4" fmla="*/ 0 w 58"/>
                <a:gd name="T5" fmla="*/ 131 h 131"/>
                <a:gd name="T6" fmla="*/ 0 w 58"/>
                <a:gd name="T7" fmla="*/ 131 h 131"/>
                <a:gd name="T8" fmla="*/ 0 w 58"/>
                <a:gd name="T9" fmla="*/ 131 h 131"/>
                <a:gd name="T10" fmla="*/ 2 w 58"/>
                <a:gd name="T11" fmla="*/ 129 h 131"/>
                <a:gd name="T12" fmla="*/ 3 w 58"/>
                <a:gd name="T13" fmla="*/ 128 h 131"/>
                <a:gd name="T14" fmla="*/ 3 w 58"/>
                <a:gd name="T15" fmla="*/ 128 h 131"/>
                <a:gd name="T16" fmla="*/ 4 w 58"/>
                <a:gd name="T17" fmla="*/ 126 h 131"/>
                <a:gd name="T18" fmla="*/ 6 w 58"/>
                <a:gd name="T19" fmla="*/ 121 h 131"/>
                <a:gd name="T20" fmla="*/ 7 w 58"/>
                <a:gd name="T21" fmla="*/ 119 h 131"/>
                <a:gd name="T22" fmla="*/ 10 w 58"/>
                <a:gd name="T23" fmla="*/ 115 h 131"/>
                <a:gd name="T24" fmla="*/ 10 w 58"/>
                <a:gd name="T25" fmla="*/ 115 h 131"/>
                <a:gd name="T26" fmla="*/ 5 w 58"/>
                <a:gd name="T27" fmla="*/ 113 h 131"/>
                <a:gd name="T28" fmla="*/ 7 w 58"/>
                <a:gd name="T29" fmla="*/ 110 h 131"/>
                <a:gd name="T30" fmla="*/ 6 w 58"/>
                <a:gd name="T31" fmla="*/ 112 h 131"/>
                <a:gd name="T32" fmla="*/ 10 w 58"/>
                <a:gd name="T33" fmla="*/ 114 h 131"/>
                <a:gd name="T34" fmla="*/ 11 w 58"/>
                <a:gd name="T35" fmla="*/ 114 h 131"/>
                <a:gd name="T36" fmla="*/ 11 w 58"/>
                <a:gd name="T37" fmla="*/ 113 h 131"/>
                <a:gd name="T38" fmla="*/ 12 w 58"/>
                <a:gd name="T39" fmla="*/ 112 h 131"/>
                <a:gd name="T40" fmla="*/ 12 w 58"/>
                <a:gd name="T41" fmla="*/ 112 h 131"/>
                <a:gd name="T42" fmla="*/ 12 w 58"/>
                <a:gd name="T43" fmla="*/ 112 h 131"/>
                <a:gd name="T44" fmla="*/ 7 w 58"/>
                <a:gd name="T45" fmla="*/ 110 h 131"/>
                <a:gd name="T46" fmla="*/ 31 w 58"/>
                <a:gd name="T47" fmla="*/ 0 h 131"/>
                <a:gd name="T48" fmla="*/ 31 w 58"/>
                <a:gd name="T49" fmla="*/ 0 h 131"/>
                <a:gd name="T50" fmla="*/ 37 w 58"/>
                <a:gd name="T51" fmla="*/ 29 h 131"/>
                <a:gd name="T52" fmla="*/ 37 w 58"/>
                <a:gd name="T53" fmla="*/ 41 h 131"/>
                <a:gd name="T54" fmla="*/ 37 w 58"/>
                <a:gd name="T55" fmla="*/ 41 h 131"/>
                <a:gd name="T56" fmla="*/ 46 w 58"/>
                <a:gd name="T57" fmla="*/ 48 h 131"/>
                <a:gd name="T58" fmla="*/ 46 w 58"/>
                <a:gd name="T59" fmla="*/ 49 h 131"/>
                <a:gd name="T60" fmla="*/ 37 w 58"/>
                <a:gd name="T61" fmla="*/ 42 h 131"/>
                <a:gd name="T62" fmla="*/ 36 w 58"/>
                <a:gd name="T63" fmla="*/ 47 h 131"/>
                <a:gd name="T64" fmla="*/ 40 w 58"/>
                <a:gd name="T65" fmla="*/ 49 h 131"/>
                <a:gd name="T66" fmla="*/ 46 w 58"/>
                <a:gd name="T67" fmla="*/ 52 h 131"/>
                <a:gd name="T68" fmla="*/ 45 w 58"/>
                <a:gd name="T69" fmla="*/ 53 h 131"/>
                <a:gd name="T70" fmla="*/ 45 w 58"/>
                <a:gd name="T71" fmla="*/ 53 h 131"/>
                <a:gd name="T72" fmla="*/ 39 w 58"/>
                <a:gd name="T73" fmla="*/ 49 h 131"/>
                <a:gd name="T74" fmla="*/ 36 w 58"/>
                <a:gd name="T75" fmla="*/ 48 h 131"/>
                <a:gd name="T76" fmla="*/ 30 w 58"/>
                <a:gd name="T77" fmla="*/ 76 h 131"/>
                <a:gd name="T78" fmla="*/ 9 w 58"/>
                <a:gd name="T79" fmla="*/ 107 h 131"/>
                <a:gd name="T80" fmla="*/ 7 w 58"/>
                <a:gd name="T81" fmla="*/ 110 h 131"/>
                <a:gd name="T82" fmla="*/ 12 w 58"/>
                <a:gd name="T83" fmla="*/ 111 h 131"/>
                <a:gd name="T84" fmla="*/ 13 w 58"/>
                <a:gd name="T85" fmla="*/ 111 h 131"/>
                <a:gd name="T86" fmla="*/ 15 w 58"/>
                <a:gd name="T87" fmla="*/ 109 h 131"/>
                <a:gd name="T88" fmla="*/ 16 w 58"/>
                <a:gd name="T89" fmla="*/ 107 h 131"/>
                <a:gd name="T90" fmla="*/ 19 w 58"/>
                <a:gd name="T91" fmla="*/ 104 h 131"/>
                <a:gd name="T92" fmla="*/ 22 w 58"/>
                <a:gd name="T93" fmla="*/ 101 h 131"/>
                <a:gd name="T94" fmla="*/ 28 w 58"/>
                <a:gd name="T95" fmla="*/ 95 h 131"/>
                <a:gd name="T96" fmla="*/ 29 w 58"/>
                <a:gd name="T97" fmla="*/ 94 h 131"/>
                <a:gd name="T98" fmla="*/ 30 w 58"/>
                <a:gd name="T99" fmla="*/ 93 h 131"/>
                <a:gd name="T100" fmla="*/ 42 w 58"/>
                <a:gd name="T101" fmla="*/ 20 h 131"/>
                <a:gd name="T102" fmla="*/ 31 w 58"/>
                <a:gd name="T10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131">
                  <a:moveTo>
                    <a:pt x="5" y="113"/>
                  </a:moveTo>
                  <a:cubicBezTo>
                    <a:pt x="3" y="118"/>
                    <a:pt x="0" y="124"/>
                    <a:pt x="0" y="131"/>
                  </a:cubicBezTo>
                  <a:cubicBezTo>
                    <a:pt x="0" y="131"/>
                    <a:pt x="0" y="131"/>
                    <a:pt x="0" y="131"/>
                  </a:cubicBezTo>
                  <a:cubicBezTo>
                    <a:pt x="0" y="131"/>
                    <a:pt x="0" y="131"/>
                    <a:pt x="0" y="131"/>
                  </a:cubicBezTo>
                  <a:cubicBezTo>
                    <a:pt x="0" y="131"/>
                    <a:pt x="0" y="131"/>
                    <a:pt x="0" y="131"/>
                  </a:cubicBezTo>
                  <a:cubicBezTo>
                    <a:pt x="1" y="131"/>
                    <a:pt x="2" y="130"/>
                    <a:pt x="2" y="129"/>
                  </a:cubicBezTo>
                  <a:cubicBezTo>
                    <a:pt x="3" y="129"/>
                    <a:pt x="3" y="128"/>
                    <a:pt x="3" y="128"/>
                  </a:cubicBezTo>
                  <a:cubicBezTo>
                    <a:pt x="3" y="128"/>
                    <a:pt x="3" y="128"/>
                    <a:pt x="3" y="128"/>
                  </a:cubicBezTo>
                  <a:cubicBezTo>
                    <a:pt x="4" y="127"/>
                    <a:pt x="4" y="127"/>
                    <a:pt x="4" y="126"/>
                  </a:cubicBezTo>
                  <a:cubicBezTo>
                    <a:pt x="5" y="125"/>
                    <a:pt x="5" y="123"/>
                    <a:pt x="6" y="121"/>
                  </a:cubicBezTo>
                  <a:cubicBezTo>
                    <a:pt x="7" y="121"/>
                    <a:pt x="7" y="120"/>
                    <a:pt x="7" y="119"/>
                  </a:cubicBezTo>
                  <a:cubicBezTo>
                    <a:pt x="8" y="118"/>
                    <a:pt x="9" y="116"/>
                    <a:pt x="10" y="115"/>
                  </a:cubicBezTo>
                  <a:cubicBezTo>
                    <a:pt x="10" y="115"/>
                    <a:pt x="10" y="115"/>
                    <a:pt x="10" y="115"/>
                  </a:cubicBezTo>
                  <a:cubicBezTo>
                    <a:pt x="8" y="114"/>
                    <a:pt x="7" y="113"/>
                    <a:pt x="5" y="113"/>
                  </a:cubicBezTo>
                  <a:moveTo>
                    <a:pt x="7" y="110"/>
                  </a:moveTo>
                  <a:cubicBezTo>
                    <a:pt x="7" y="111"/>
                    <a:pt x="6" y="111"/>
                    <a:pt x="6" y="112"/>
                  </a:cubicBezTo>
                  <a:cubicBezTo>
                    <a:pt x="7" y="113"/>
                    <a:pt x="9" y="113"/>
                    <a:pt x="10" y="114"/>
                  </a:cubicBezTo>
                  <a:cubicBezTo>
                    <a:pt x="10" y="114"/>
                    <a:pt x="11" y="114"/>
                    <a:pt x="11" y="114"/>
                  </a:cubicBezTo>
                  <a:cubicBezTo>
                    <a:pt x="11" y="113"/>
                    <a:pt x="11" y="113"/>
                    <a:pt x="11" y="113"/>
                  </a:cubicBezTo>
                  <a:cubicBezTo>
                    <a:pt x="11" y="113"/>
                    <a:pt x="12" y="112"/>
                    <a:pt x="12" y="112"/>
                  </a:cubicBezTo>
                  <a:cubicBezTo>
                    <a:pt x="12" y="112"/>
                    <a:pt x="12" y="112"/>
                    <a:pt x="12" y="112"/>
                  </a:cubicBezTo>
                  <a:cubicBezTo>
                    <a:pt x="12" y="112"/>
                    <a:pt x="12" y="112"/>
                    <a:pt x="12" y="112"/>
                  </a:cubicBezTo>
                  <a:cubicBezTo>
                    <a:pt x="10" y="111"/>
                    <a:pt x="9" y="111"/>
                    <a:pt x="7" y="110"/>
                  </a:cubicBezTo>
                  <a:moveTo>
                    <a:pt x="31" y="0"/>
                  </a:moveTo>
                  <a:cubicBezTo>
                    <a:pt x="31" y="0"/>
                    <a:pt x="31" y="0"/>
                    <a:pt x="31" y="0"/>
                  </a:cubicBezTo>
                  <a:cubicBezTo>
                    <a:pt x="33" y="10"/>
                    <a:pt x="36" y="22"/>
                    <a:pt x="37" y="29"/>
                  </a:cubicBezTo>
                  <a:cubicBezTo>
                    <a:pt x="37" y="33"/>
                    <a:pt x="37" y="37"/>
                    <a:pt x="37" y="41"/>
                  </a:cubicBezTo>
                  <a:cubicBezTo>
                    <a:pt x="37" y="41"/>
                    <a:pt x="37" y="41"/>
                    <a:pt x="37" y="41"/>
                  </a:cubicBezTo>
                  <a:cubicBezTo>
                    <a:pt x="41" y="43"/>
                    <a:pt x="44" y="45"/>
                    <a:pt x="46" y="48"/>
                  </a:cubicBezTo>
                  <a:cubicBezTo>
                    <a:pt x="46" y="49"/>
                    <a:pt x="46" y="49"/>
                    <a:pt x="46" y="49"/>
                  </a:cubicBezTo>
                  <a:cubicBezTo>
                    <a:pt x="43" y="46"/>
                    <a:pt x="40" y="44"/>
                    <a:pt x="37" y="42"/>
                  </a:cubicBezTo>
                  <a:cubicBezTo>
                    <a:pt x="37" y="44"/>
                    <a:pt x="36" y="45"/>
                    <a:pt x="36" y="47"/>
                  </a:cubicBezTo>
                  <a:cubicBezTo>
                    <a:pt x="38" y="48"/>
                    <a:pt x="39" y="48"/>
                    <a:pt x="40" y="49"/>
                  </a:cubicBezTo>
                  <a:cubicBezTo>
                    <a:pt x="42" y="50"/>
                    <a:pt x="44" y="51"/>
                    <a:pt x="46" y="52"/>
                  </a:cubicBezTo>
                  <a:cubicBezTo>
                    <a:pt x="46" y="52"/>
                    <a:pt x="46" y="53"/>
                    <a:pt x="45" y="53"/>
                  </a:cubicBezTo>
                  <a:cubicBezTo>
                    <a:pt x="45" y="53"/>
                    <a:pt x="45" y="53"/>
                    <a:pt x="45" y="53"/>
                  </a:cubicBezTo>
                  <a:cubicBezTo>
                    <a:pt x="43" y="51"/>
                    <a:pt x="41" y="50"/>
                    <a:pt x="39" y="49"/>
                  </a:cubicBezTo>
                  <a:cubicBezTo>
                    <a:pt x="38" y="49"/>
                    <a:pt x="37" y="48"/>
                    <a:pt x="36" y="48"/>
                  </a:cubicBezTo>
                  <a:cubicBezTo>
                    <a:pt x="35" y="59"/>
                    <a:pt x="33" y="70"/>
                    <a:pt x="30" y="76"/>
                  </a:cubicBezTo>
                  <a:cubicBezTo>
                    <a:pt x="27" y="87"/>
                    <a:pt x="13" y="102"/>
                    <a:pt x="9" y="107"/>
                  </a:cubicBezTo>
                  <a:cubicBezTo>
                    <a:pt x="9" y="108"/>
                    <a:pt x="8" y="109"/>
                    <a:pt x="7" y="110"/>
                  </a:cubicBezTo>
                  <a:cubicBezTo>
                    <a:pt x="9" y="110"/>
                    <a:pt x="11" y="110"/>
                    <a:pt x="12" y="111"/>
                  </a:cubicBezTo>
                  <a:cubicBezTo>
                    <a:pt x="12" y="111"/>
                    <a:pt x="12" y="111"/>
                    <a:pt x="13" y="111"/>
                  </a:cubicBezTo>
                  <a:cubicBezTo>
                    <a:pt x="13" y="110"/>
                    <a:pt x="14" y="109"/>
                    <a:pt x="15" y="109"/>
                  </a:cubicBezTo>
                  <a:cubicBezTo>
                    <a:pt x="15" y="108"/>
                    <a:pt x="16" y="108"/>
                    <a:pt x="16" y="107"/>
                  </a:cubicBezTo>
                  <a:cubicBezTo>
                    <a:pt x="17" y="106"/>
                    <a:pt x="18" y="105"/>
                    <a:pt x="19" y="104"/>
                  </a:cubicBezTo>
                  <a:cubicBezTo>
                    <a:pt x="20" y="103"/>
                    <a:pt x="21" y="102"/>
                    <a:pt x="22" y="101"/>
                  </a:cubicBezTo>
                  <a:cubicBezTo>
                    <a:pt x="24" y="99"/>
                    <a:pt x="26" y="97"/>
                    <a:pt x="28" y="95"/>
                  </a:cubicBezTo>
                  <a:cubicBezTo>
                    <a:pt x="29" y="94"/>
                    <a:pt x="29" y="94"/>
                    <a:pt x="29" y="94"/>
                  </a:cubicBezTo>
                  <a:cubicBezTo>
                    <a:pt x="29" y="94"/>
                    <a:pt x="30" y="93"/>
                    <a:pt x="30" y="93"/>
                  </a:cubicBezTo>
                  <a:cubicBezTo>
                    <a:pt x="36" y="86"/>
                    <a:pt x="58" y="56"/>
                    <a:pt x="42" y="20"/>
                  </a:cubicBezTo>
                  <a:cubicBezTo>
                    <a:pt x="39" y="12"/>
                    <a:pt x="36" y="5"/>
                    <a:pt x="31"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4" name="íŝḷîdé"/>
            <p:cNvSpPr/>
            <p:nvPr userDrawn="1">
              <p:custDataLst>
                <p:tags r:id="rId52"/>
              </p:custDataLst>
            </p:nvPr>
          </p:nvSpPr>
          <p:spPr bwMode="auto">
            <a:xfrm>
              <a:off x="10730763" y="2534403"/>
              <a:ext cx="250092" cy="594707"/>
            </a:xfrm>
            <a:custGeom>
              <a:avLst/>
              <a:gdLst>
                <a:gd name="T0" fmla="*/ 59 w 61"/>
                <a:gd name="T1" fmla="*/ 126 h 145"/>
                <a:gd name="T2" fmla="*/ 47 w 61"/>
                <a:gd name="T3" fmla="*/ 130 h 145"/>
                <a:gd name="T4" fmla="*/ 50 w 61"/>
                <a:gd name="T5" fmla="*/ 134 h 145"/>
                <a:gd name="T6" fmla="*/ 53 w 61"/>
                <a:gd name="T7" fmla="*/ 141 h 145"/>
                <a:gd name="T8" fmla="*/ 54 w 61"/>
                <a:gd name="T9" fmla="*/ 145 h 145"/>
                <a:gd name="T10" fmla="*/ 54 w 61"/>
                <a:gd name="T11" fmla="*/ 145 h 145"/>
                <a:gd name="T12" fmla="*/ 54 w 61"/>
                <a:gd name="T13" fmla="*/ 145 h 145"/>
                <a:gd name="T14" fmla="*/ 61 w 61"/>
                <a:gd name="T15" fmla="*/ 142 h 145"/>
                <a:gd name="T16" fmla="*/ 61 w 61"/>
                <a:gd name="T17" fmla="*/ 135 h 145"/>
                <a:gd name="T18" fmla="*/ 60 w 61"/>
                <a:gd name="T19" fmla="*/ 130 h 145"/>
                <a:gd name="T20" fmla="*/ 59 w 61"/>
                <a:gd name="T21" fmla="*/ 126 h 145"/>
                <a:gd name="T22" fmla="*/ 58 w 61"/>
                <a:gd name="T23" fmla="*/ 122 h 145"/>
                <a:gd name="T24" fmla="*/ 45 w 61"/>
                <a:gd name="T25" fmla="*/ 128 h 145"/>
                <a:gd name="T26" fmla="*/ 47 w 61"/>
                <a:gd name="T27" fmla="*/ 130 h 145"/>
                <a:gd name="T28" fmla="*/ 47 w 61"/>
                <a:gd name="T29" fmla="*/ 129 h 145"/>
                <a:gd name="T30" fmla="*/ 59 w 61"/>
                <a:gd name="T31" fmla="*/ 125 h 145"/>
                <a:gd name="T32" fmla="*/ 58 w 61"/>
                <a:gd name="T33" fmla="*/ 122 h 145"/>
                <a:gd name="T34" fmla="*/ 40 w 61"/>
                <a:gd name="T35" fmla="*/ 81 h 145"/>
                <a:gd name="T36" fmla="*/ 43 w 61"/>
                <a:gd name="T37" fmla="*/ 88 h 145"/>
                <a:gd name="T38" fmla="*/ 45 w 61"/>
                <a:gd name="T39" fmla="*/ 92 h 145"/>
                <a:gd name="T40" fmla="*/ 40 w 61"/>
                <a:gd name="T41" fmla="*/ 81 h 145"/>
                <a:gd name="T42" fmla="*/ 41 w 61"/>
                <a:gd name="T43" fmla="*/ 0 h 145"/>
                <a:gd name="T44" fmla="*/ 27 w 61"/>
                <a:gd name="T45" fmla="*/ 8 h 145"/>
                <a:gd name="T46" fmla="*/ 18 w 61"/>
                <a:gd name="T47" fmla="*/ 17 h 145"/>
                <a:gd name="T48" fmla="*/ 18 w 61"/>
                <a:gd name="T49" fmla="*/ 17 h 145"/>
                <a:gd name="T50" fmla="*/ 14 w 61"/>
                <a:gd name="T51" fmla="*/ 87 h 145"/>
                <a:gd name="T52" fmla="*/ 27 w 61"/>
                <a:gd name="T53" fmla="*/ 107 h 145"/>
                <a:gd name="T54" fmla="*/ 27 w 61"/>
                <a:gd name="T55" fmla="*/ 107 h 145"/>
                <a:gd name="T56" fmla="*/ 44 w 61"/>
                <a:gd name="T57" fmla="*/ 126 h 145"/>
                <a:gd name="T58" fmla="*/ 45 w 61"/>
                <a:gd name="T59" fmla="*/ 127 h 145"/>
                <a:gd name="T60" fmla="*/ 58 w 61"/>
                <a:gd name="T61" fmla="*/ 122 h 145"/>
                <a:gd name="T62" fmla="*/ 55 w 61"/>
                <a:gd name="T63" fmla="*/ 113 h 145"/>
                <a:gd name="T64" fmla="*/ 51 w 61"/>
                <a:gd name="T65" fmla="*/ 104 h 145"/>
                <a:gd name="T66" fmla="*/ 42 w 61"/>
                <a:gd name="T67" fmla="*/ 88 h 145"/>
                <a:gd name="T68" fmla="*/ 35 w 61"/>
                <a:gd name="T69" fmla="*/ 70 h 145"/>
                <a:gd name="T70" fmla="*/ 32 w 61"/>
                <a:gd name="T71" fmla="*/ 63 h 145"/>
                <a:gd name="T72" fmla="*/ 30 w 61"/>
                <a:gd name="T73" fmla="*/ 56 h 145"/>
                <a:gd name="T74" fmla="*/ 29 w 61"/>
                <a:gd name="T75" fmla="*/ 57 h 145"/>
                <a:gd name="T76" fmla="*/ 9 w 61"/>
                <a:gd name="T77" fmla="*/ 70 h 145"/>
                <a:gd name="T78" fmla="*/ 9 w 61"/>
                <a:gd name="T79" fmla="*/ 70 h 145"/>
                <a:gd name="T80" fmla="*/ 9 w 61"/>
                <a:gd name="T81" fmla="*/ 70 h 145"/>
                <a:gd name="T82" fmla="*/ 31 w 61"/>
                <a:gd name="T83" fmla="*/ 56 h 145"/>
                <a:gd name="T84" fmla="*/ 30 w 61"/>
                <a:gd name="T85" fmla="*/ 51 h 145"/>
                <a:gd name="T86" fmla="*/ 30 w 61"/>
                <a:gd name="T87" fmla="*/ 51 h 145"/>
                <a:gd name="T88" fmla="*/ 18 w 61"/>
                <a:gd name="T89" fmla="*/ 57 h 145"/>
                <a:gd name="T90" fmla="*/ 8 w 61"/>
                <a:gd name="T91" fmla="*/ 65 h 145"/>
                <a:gd name="T92" fmla="*/ 8 w 61"/>
                <a:gd name="T93" fmla="*/ 65 h 145"/>
                <a:gd name="T94" fmla="*/ 8 w 61"/>
                <a:gd name="T95" fmla="*/ 64 h 145"/>
                <a:gd name="T96" fmla="*/ 19 w 61"/>
                <a:gd name="T97" fmla="*/ 55 h 145"/>
                <a:gd name="T98" fmla="*/ 30 w 61"/>
                <a:gd name="T99" fmla="*/ 50 h 145"/>
                <a:gd name="T100" fmla="*/ 29 w 61"/>
                <a:gd name="T101" fmla="*/ 35 h 145"/>
                <a:gd name="T102" fmla="*/ 41 w 61"/>
                <a:gd name="T10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1" h="145">
                  <a:moveTo>
                    <a:pt x="59" y="126"/>
                  </a:moveTo>
                  <a:cubicBezTo>
                    <a:pt x="55" y="127"/>
                    <a:pt x="51" y="128"/>
                    <a:pt x="47" y="130"/>
                  </a:cubicBezTo>
                  <a:cubicBezTo>
                    <a:pt x="48" y="132"/>
                    <a:pt x="49" y="133"/>
                    <a:pt x="50" y="134"/>
                  </a:cubicBezTo>
                  <a:cubicBezTo>
                    <a:pt x="52" y="137"/>
                    <a:pt x="53" y="139"/>
                    <a:pt x="53" y="141"/>
                  </a:cubicBezTo>
                  <a:cubicBezTo>
                    <a:pt x="54" y="142"/>
                    <a:pt x="53" y="144"/>
                    <a:pt x="54" y="145"/>
                  </a:cubicBezTo>
                  <a:cubicBezTo>
                    <a:pt x="54" y="145"/>
                    <a:pt x="54" y="145"/>
                    <a:pt x="54" y="145"/>
                  </a:cubicBezTo>
                  <a:cubicBezTo>
                    <a:pt x="54" y="145"/>
                    <a:pt x="54" y="145"/>
                    <a:pt x="54" y="145"/>
                  </a:cubicBezTo>
                  <a:cubicBezTo>
                    <a:pt x="55" y="144"/>
                    <a:pt x="56" y="143"/>
                    <a:pt x="61" y="142"/>
                  </a:cubicBezTo>
                  <a:cubicBezTo>
                    <a:pt x="61" y="140"/>
                    <a:pt x="61" y="137"/>
                    <a:pt x="61" y="135"/>
                  </a:cubicBezTo>
                  <a:cubicBezTo>
                    <a:pt x="60" y="133"/>
                    <a:pt x="60" y="131"/>
                    <a:pt x="60" y="130"/>
                  </a:cubicBezTo>
                  <a:cubicBezTo>
                    <a:pt x="59" y="128"/>
                    <a:pt x="59" y="127"/>
                    <a:pt x="59" y="126"/>
                  </a:cubicBezTo>
                  <a:moveTo>
                    <a:pt x="58" y="122"/>
                  </a:moveTo>
                  <a:cubicBezTo>
                    <a:pt x="54" y="123"/>
                    <a:pt x="49" y="125"/>
                    <a:pt x="45" y="128"/>
                  </a:cubicBezTo>
                  <a:cubicBezTo>
                    <a:pt x="46" y="128"/>
                    <a:pt x="46" y="129"/>
                    <a:pt x="47" y="130"/>
                  </a:cubicBezTo>
                  <a:cubicBezTo>
                    <a:pt x="47" y="130"/>
                    <a:pt x="47" y="130"/>
                    <a:pt x="47" y="129"/>
                  </a:cubicBezTo>
                  <a:cubicBezTo>
                    <a:pt x="51" y="127"/>
                    <a:pt x="55" y="126"/>
                    <a:pt x="59" y="125"/>
                  </a:cubicBezTo>
                  <a:cubicBezTo>
                    <a:pt x="59" y="124"/>
                    <a:pt x="59" y="123"/>
                    <a:pt x="58" y="122"/>
                  </a:cubicBezTo>
                  <a:moveTo>
                    <a:pt x="40" y="81"/>
                  </a:moveTo>
                  <a:cubicBezTo>
                    <a:pt x="41" y="84"/>
                    <a:pt x="42" y="86"/>
                    <a:pt x="43" y="88"/>
                  </a:cubicBezTo>
                  <a:cubicBezTo>
                    <a:pt x="44" y="89"/>
                    <a:pt x="45" y="90"/>
                    <a:pt x="45" y="92"/>
                  </a:cubicBezTo>
                  <a:cubicBezTo>
                    <a:pt x="44" y="88"/>
                    <a:pt x="42" y="85"/>
                    <a:pt x="40" y="81"/>
                  </a:cubicBezTo>
                  <a:moveTo>
                    <a:pt x="41" y="0"/>
                  </a:moveTo>
                  <a:cubicBezTo>
                    <a:pt x="36" y="2"/>
                    <a:pt x="31" y="5"/>
                    <a:pt x="27" y="8"/>
                  </a:cubicBezTo>
                  <a:cubicBezTo>
                    <a:pt x="24" y="11"/>
                    <a:pt x="21" y="14"/>
                    <a:pt x="18" y="17"/>
                  </a:cubicBezTo>
                  <a:cubicBezTo>
                    <a:pt x="18" y="17"/>
                    <a:pt x="18" y="17"/>
                    <a:pt x="18" y="17"/>
                  </a:cubicBezTo>
                  <a:cubicBezTo>
                    <a:pt x="0" y="39"/>
                    <a:pt x="4" y="66"/>
                    <a:pt x="14" y="87"/>
                  </a:cubicBezTo>
                  <a:cubicBezTo>
                    <a:pt x="18" y="95"/>
                    <a:pt x="22" y="102"/>
                    <a:pt x="27" y="107"/>
                  </a:cubicBezTo>
                  <a:cubicBezTo>
                    <a:pt x="27" y="107"/>
                    <a:pt x="27" y="107"/>
                    <a:pt x="27" y="107"/>
                  </a:cubicBezTo>
                  <a:cubicBezTo>
                    <a:pt x="34" y="114"/>
                    <a:pt x="40" y="121"/>
                    <a:pt x="44" y="126"/>
                  </a:cubicBezTo>
                  <a:cubicBezTo>
                    <a:pt x="44" y="127"/>
                    <a:pt x="45" y="127"/>
                    <a:pt x="45" y="127"/>
                  </a:cubicBezTo>
                  <a:cubicBezTo>
                    <a:pt x="49" y="125"/>
                    <a:pt x="53" y="123"/>
                    <a:pt x="58" y="122"/>
                  </a:cubicBezTo>
                  <a:cubicBezTo>
                    <a:pt x="57" y="119"/>
                    <a:pt x="56" y="116"/>
                    <a:pt x="55" y="113"/>
                  </a:cubicBezTo>
                  <a:cubicBezTo>
                    <a:pt x="54" y="110"/>
                    <a:pt x="53" y="107"/>
                    <a:pt x="51" y="104"/>
                  </a:cubicBezTo>
                  <a:cubicBezTo>
                    <a:pt x="49" y="98"/>
                    <a:pt x="45" y="93"/>
                    <a:pt x="42" y="88"/>
                  </a:cubicBezTo>
                  <a:cubicBezTo>
                    <a:pt x="39" y="82"/>
                    <a:pt x="37" y="76"/>
                    <a:pt x="35" y="70"/>
                  </a:cubicBezTo>
                  <a:cubicBezTo>
                    <a:pt x="34" y="68"/>
                    <a:pt x="32" y="65"/>
                    <a:pt x="32" y="63"/>
                  </a:cubicBezTo>
                  <a:cubicBezTo>
                    <a:pt x="31" y="61"/>
                    <a:pt x="31" y="59"/>
                    <a:pt x="30" y="56"/>
                  </a:cubicBezTo>
                  <a:cubicBezTo>
                    <a:pt x="30" y="57"/>
                    <a:pt x="29" y="57"/>
                    <a:pt x="29" y="57"/>
                  </a:cubicBezTo>
                  <a:cubicBezTo>
                    <a:pt x="22" y="61"/>
                    <a:pt x="15" y="64"/>
                    <a:pt x="9" y="70"/>
                  </a:cubicBezTo>
                  <a:cubicBezTo>
                    <a:pt x="9" y="70"/>
                    <a:pt x="9" y="70"/>
                    <a:pt x="9" y="70"/>
                  </a:cubicBezTo>
                  <a:cubicBezTo>
                    <a:pt x="9" y="70"/>
                    <a:pt x="9" y="70"/>
                    <a:pt x="9" y="70"/>
                  </a:cubicBezTo>
                  <a:cubicBezTo>
                    <a:pt x="15" y="63"/>
                    <a:pt x="23" y="59"/>
                    <a:pt x="31" y="56"/>
                  </a:cubicBezTo>
                  <a:cubicBezTo>
                    <a:pt x="30" y="54"/>
                    <a:pt x="30" y="52"/>
                    <a:pt x="30" y="51"/>
                  </a:cubicBezTo>
                  <a:cubicBezTo>
                    <a:pt x="30" y="51"/>
                    <a:pt x="30" y="51"/>
                    <a:pt x="30" y="51"/>
                  </a:cubicBezTo>
                  <a:cubicBezTo>
                    <a:pt x="26" y="52"/>
                    <a:pt x="22" y="54"/>
                    <a:pt x="18" y="57"/>
                  </a:cubicBezTo>
                  <a:cubicBezTo>
                    <a:pt x="15" y="59"/>
                    <a:pt x="12" y="62"/>
                    <a:pt x="8" y="65"/>
                  </a:cubicBezTo>
                  <a:cubicBezTo>
                    <a:pt x="8" y="65"/>
                    <a:pt x="8" y="65"/>
                    <a:pt x="8" y="65"/>
                  </a:cubicBezTo>
                  <a:cubicBezTo>
                    <a:pt x="8" y="65"/>
                    <a:pt x="8" y="64"/>
                    <a:pt x="8" y="64"/>
                  </a:cubicBezTo>
                  <a:cubicBezTo>
                    <a:pt x="12" y="61"/>
                    <a:pt x="15" y="58"/>
                    <a:pt x="19" y="55"/>
                  </a:cubicBezTo>
                  <a:cubicBezTo>
                    <a:pt x="23" y="53"/>
                    <a:pt x="26" y="51"/>
                    <a:pt x="30" y="50"/>
                  </a:cubicBezTo>
                  <a:cubicBezTo>
                    <a:pt x="29" y="45"/>
                    <a:pt x="29" y="41"/>
                    <a:pt x="29" y="35"/>
                  </a:cubicBezTo>
                  <a:cubicBezTo>
                    <a:pt x="30" y="22"/>
                    <a:pt x="38" y="6"/>
                    <a:pt x="41"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5" name="îś1ïḋé"/>
            <p:cNvSpPr/>
            <p:nvPr userDrawn="1">
              <p:custDataLst>
                <p:tags r:id="rId53"/>
              </p:custDataLst>
            </p:nvPr>
          </p:nvSpPr>
          <p:spPr bwMode="auto">
            <a:xfrm>
              <a:off x="11010394" y="2510771"/>
              <a:ext cx="141785" cy="608493"/>
            </a:xfrm>
            <a:custGeom>
              <a:avLst/>
              <a:gdLst>
                <a:gd name="T0" fmla="*/ 6 w 35"/>
                <a:gd name="T1" fmla="*/ 130 h 149"/>
                <a:gd name="T2" fmla="*/ 6 w 35"/>
                <a:gd name="T3" fmla="*/ 131 h 149"/>
                <a:gd name="T4" fmla="*/ 6 w 35"/>
                <a:gd name="T5" fmla="*/ 143 h 149"/>
                <a:gd name="T6" fmla="*/ 6 w 35"/>
                <a:gd name="T7" fmla="*/ 147 h 149"/>
                <a:gd name="T8" fmla="*/ 6 w 35"/>
                <a:gd name="T9" fmla="*/ 148 h 149"/>
                <a:gd name="T10" fmla="*/ 9 w 35"/>
                <a:gd name="T11" fmla="*/ 149 h 149"/>
                <a:gd name="T12" fmla="*/ 12 w 35"/>
                <a:gd name="T13" fmla="*/ 131 h 149"/>
                <a:gd name="T14" fmla="*/ 6 w 35"/>
                <a:gd name="T15" fmla="*/ 130 h 149"/>
                <a:gd name="T16" fmla="*/ 6 w 35"/>
                <a:gd name="T17" fmla="*/ 127 h 149"/>
                <a:gd name="T18" fmla="*/ 6 w 35"/>
                <a:gd name="T19" fmla="*/ 130 h 149"/>
                <a:gd name="T20" fmla="*/ 12 w 35"/>
                <a:gd name="T21" fmla="*/ 130 h 149"/>
                <a:gd name="T22" fmla="*/ 13 w 35"/>
                <a:gd name="T23" fmla="*/ 128 h 149"/>
                <a:gd name="T24" fmla="*/ 6 w 35"/>
                <a:gd name="T25" fmla="*/ 127 h 149"/>
                <a:gd name="T26" fmla="*/ 6 w 35"/>
                <a:gd name="T27" fmla="*/ 54 h 149"/>
                <a:gd name="T28" fmla="*/ 5 w 35"/>
                <a:gd name="T29" fmla="*/ 91 h 149"/>
                <a:gd name="T30" fmla="*/ 7 w 35"/>
                <a:gd name="T31" fmla="*/ 126 h 149"/>
                <a:gd name="T32" fmla="*/ 13 w 35"/>
                <a:gd name="T33" fmla="*/ 127 h 149"/>
                <a:gd name="T34" fmla="*/ 15 w 35"/>
                <a:gd name="T35" fmla="*/ 119 h 149"/>
                <a:gd name="T36" fmla="*/ 32 w 35"/>
                <a:gd name="T37" fmla="*/ 71 h 149"/>
                <a:gd name="T38" fmla="*/ 34 w 35"/>
                <a:gd name="T39" fmla="*/ 60 h 149"/>
                <a:gd name="T40" fmla="*/ 6 w 35"/>
                <a:gd name="T41" fmla="*/ 54 h 149"/>
                <a:gd name="T42" fmla="*/ 6 w 35"/>
                <a:gd name="T43" fmla="*/ 49 h 149"/>
                <a:gd name="T44" fmla="*/ 6 w 35"/>
                <a:gd name="T45" fmla="*/ 53 h 149"/>
                <a:gd name="T46" fmla="*/ 6 w 35"/>
                <a:gd name="T47" fmla="*/ 53 h 149"/>
                <a:gd name="T48" fmla="*/ 6 w 35"/>
                <a:gd name="T49" fmla="*/ 53 h 149"/>
                <a:gd name="T50" fmla="*/ 6 w 35"/>
                <a:gd name="T51" fmla="*/ 53 h 149"/>
                <a:gd name="T52" fmla="*/ 14 w 35"/>
                <a:gd name="T53" fmla="*/ 54 h 149"/>
                <a:gd name="T54" fmla="*/ 34 w 35"/>
                <a:gd name="T55" fmla="*/ 59 h 149"/>
                <a:gd name="T56" fmla="*/ 34 w 35"/>
                <a:gd name="T57" fmla="*/ 54 h 149"/>
                <a:gd name="T58" fmla="*/ 6 w 35"/>
                <a:gd name="T59" fmla="*/ 49 h 149"/>
                <a:gd name="T60" fmla="*/ 1 w 35"/>
                <a:gd name="T61" fmla="*/ 0 h 149"/>
                <a:gd name="T62" fmla="*/ 0 w 35"/>
                <a:gd name="T63" fmla="*/ 0 h 149"/>
                <a:gd name="T64" fmla="*/ 0 w 35"/>
                <a:gd name="T65" fmla="*/ 0 h 149"/>
                <a:gd name="T66" fmla="*/ 6 w 35"/>
                <a:gd name="T67" fmla="*/ 48 h 149"/>
                <a:gd name="T68" fmla="*/ 16 w 35"/>
                <a:gd name="T69" fmla="*/ 49 h 149"/>
                <a:gd name="T70" fmla="*/ 34 w 35"/>
                <a:gd name="T71" fmla="*/ 53 h 149"/>
                <a:gd name="T72" fmla="*/ 21 w 35"/>
                <a:gd name="T73" fmla="*/ 2 h 149"/>
                <a:gd name="T74" fmla="*/ 21 w 35"/>
                <a:gd name="T75" fmla="*/ 2 h 149"/>
                <a:gd name="T76" fmla="*/ 19 w 35"/>
                <a:gd name="T77" fmla="*/ 2 h 149"/>
                <a:gd name="T78" fmla="*/ 12 w 35"/>
                <a:gd name="T79" fmla="*/ 1 h 149"/>
                <a:gd name="T80" fmla="*/ 12 w 35"/>
                <a:gd name="T81" fmla="*/ 1 h 149"/>
                <a:gd name="T82" fmla="*/ 12 w 35"/>
                <a:gd name="T83" fmla="*/ 1 h 149"/>
                <a:gd name="T84" fmla="*/ 10 w 35"/>
                <a:gd name="T85" fmla="*/ 1 h 149"/>
                <a:gd name="T86" fmla="*/ 4 w 35"/>
                <a:gd name="T87" fmla="*/ 0 h 149"/>
                <a:gd name="T88" fmla="*/ 1 w 35"/>
                <a:gd name="T8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 h="149">
                  <a:moveTo>
                    <a:pt x="6" y="130"/>
                  </a:moveTo>
                  <a:cubicBezTo>
                    <a:pt x="6" y="130"/>
                    <a:pt x="6" y="131"/>
                    <a:pt x="6" y="131"/>
                  </a:cubicBezTo>
                  <a:cubicBezTo>
                    <a:pt x="6" y="135"/>
                    <a:pt x="6" y="139"/>
                    <a:pt x="6" y="143"/>
                  </a:cubicBezTo>
                  <a:cubicBezTo>
                    <a:pt x="6" y="144"/>
                    <a:pt x="6" y="146"/>
                    <a:pt x="6" y="147"/>
                  </a:cubicBezTo>
                  <a:cubicBezTo>
                    <a:pt x="6" y="148"/>
                    <a:pt x="6" y="148"/>
                    <a:pt x="6" y="148"/>
                  </a:cubicBezTo>
                  <a:cubicBezTo>
                    <a:pt x="7" y="149"/>
                    <a:pt x="8" y="149"/>
                    <a:pt x="9" y="149"/>
                  </a:cubicBezTo>
                  <a:cubicBezTo>
                    <a:pt x="10" y="144"/>
                    <a:pt x="11" y="137"/>
                    <a:pt x="12" y="131"/>
                  </a:cubicBezTo>
                  <a:cubicBezTo>
                    <a:pt x="10" y="131"/>
                    <a:pt x="8" y="130"/>
                    <a:pt x="6" y="130"/>
                  </a:cubicBezTo>
                  <a:moveTo>
                    <a:pt x="6" y="127"/>
                  </a:moveTo>
                  <a:cubicBezTo>
                    <a:pt x="6" y="130"/>
                    <a:pt x="6" y="130"/>
                    <a:pt x="6" y="130"/>
                  </a:cubicBezTo>
                  <a:cubicBezTo>
                    <a:pt x="8" y="130"/>
                    <a:pt x="10" y="130"/>
                    <a:pt x="12" y="130"/>
                  </a:cubicBezTo>
                  <a:cubicBezTo>
                    <a:pt x="12" y="129"/>
                    <a:pt x="12" y="129"/>
                    <a:pt x="13" y="128"/>
                  </a:cubicBezTo>
                  <a:cubicBezTo>
                    <a:pt x="10" y="127"/>
                    <a:pt x="8" y="127"/>
                    <a:pt x="6" y="127"/>
                  </a:cubicBezTo>
                  <a:moveTo>
                    <a:pt x="6" y="54"/>
                  </a:moveTo>
                  <a:cubicBezTo>
                    <a:pt x="6" y="66"/>
                    <a:pt x="6" y="79"/>
                    <a:pt x="5" y="91"/>
                  </a:cubicBezTo>
                  <a:cubicBezTo>
                    <a:pt x="5" y="103"/>
                    <a:pt x="7" y="115"/>
                    <a:pt x="7" y="126"/>
                  </a:cubicBezTo>
                  <a:cubicBezTo>
                    <a:pt x="9" y="127"/>
                    <a:pt x="11" y="127"/>
                    <a:pt x="13" y="127"/>
                  </a:cubicBezTo>
                  <a:cubicBezTo>
                    <a:pt x="14" y="124"/>
                    <a:pt x="14" y="121"/>
                    <a:pt x="15" y="119"/>
                  </a:cubicBezTo>
                  <a:cubicBezTo>
                    <a:pt x="18" y="115"/>
                    <a:pt x="24" y="100"/>
                    <a:pt x="32" y="71"/>
                  </a:cubicBezTo>
                  <a:cubicBezTo>
                    <a:pt x="33" y="67"/>
                    <a:pt x="33" y="63"/>
                    <a:pt x="34" y="60"/>
                  </a:cubicBezTo>
                  <a:cubicBezTo>
                    <a:pt x="25" y="57"/>
                    <a:pt x="16" y="55"/>
                    <a:pt x="6" y="54"/>
                  </a:cubicBezTo>
                  <a:moveTo>
                    <a:pt x="6" y="49"/>
                  </a:moveTo>
                  <a:cubicBezTo>
                    <a:pt x="6" y="50"/>
                    <a:pt x="6" y="51"/>
                    <a:pt x="6" y="53"/>
                  </a:cubicBezTo>
                  <a:cubicBezTo>
                    <a:pt x="6" y="53"/>
                    <a:pt x="6" y="53"/>
                    <a:pt x="6" y="53"/>
                  </a:cubicBezTo>
                  <a:cubicBezTo>
                    <a:pt x="6" y="53"/>
                    <a:pt x="6" y="53"/>
                    <a:pt x="6" y="53"/>
                  </a:cubicBezTo>
                  <a:cubicBezTo>
                    <a:pt x="6" y="53"/>
                    <a:pt x="6" y="53"/>
                    <a:pt x="6" y="53"/>
                  </a:cubicBezTo>
                  <a:cubicBezTo>
                    <a:pt x="9" y="53"/>
                    <a:pt x="11" y="54"/>
                    <a:pt x="14" y="54"/>
                  </a:cubicBezTo>
                  <a:cubicBezTo>
                    <a:pt x="20" y="55"/>
                    <a:pt x="27" y="57"/>
                    <a:pt x="34" y="59"/>
                  </a:cubicBezTo>
                  <a:cubicBezTo>
                    <a:pt x="34" y="57"/>
                    <a:pt x="34" y="56"/>
                    <a:pt x="34" y="54"/>
                  </a:cubicBezTo>
                  <a:cubicBezTo>
                    <a:pt x="25" y="52"/>
                    <a:pt x="15" y="50"/>
                    <a:pt x="6" y="49"/>
                  </a:cubicBezTo>
                  <a:moveTo>
                    <a:pt x="1" y="0"/>
                  </a:moveTo>
                  <a:cubicBezTo>
                    <a:pt x="1" y="0"/>
                    <a:pt x="0" y="0"/>
                    <a:pt x="0" y="0"/>
                  </a:cubicBezTo>
                  <a:cubicBezTo>
                    <a:pt x="0" y="0"/>
                    <a:pt x="0" y="0"/>
                    <a:pt x="0" y="0"/>
                  </a:cubicBezTo>
                  <a:cubicBezTo>
                    <a:pt x="2" y="9"/>
                    <a:pt x="6" y="29"/>
                    <a:pt x="6" y="48"/>
                  </a:cubicBezTo>
                  <a:cubicBezTo>
                    <a:pt x="9" y="49"/>
                    <a:pt x="13" y="49"/>
                    <a:pt x="16" y="49"/>
                  </a:cubicBezTo>
                  <a:cubicBezTo>
                    <a:pt x="22" y="50"/>
                    <a:pt x="28" y="52"/>
                    <a:pt x="34" y="53"/>
                  </a:cubicBezTo>
                  <a:cubicBezTo>
                    <a:pt x="35" y="30"/>
                    <a:pt x="27" y="9"/>
                    <a:pt x="21" y="2"/>
                  </a:cubicBezTo>
                  <a:cubicBezTo>
                    <a:pt x="21" y="2"/>
                    <a:pt x="21" y="2"/>
                    <a:pt x="21" y="2"/>
                  </a:cubicBezTo>
                  <a:cubicBezTo>
                    <a:pt x="20" y="2"/>
                    <a:pt x="20" y="2"/>
                    <a:pt x="19" y="2"/>
                  </a:cubicBezTo>
                  <a:cubicBezTo>
                    <a:pt x="17" y="2"/>
                    <a:pt x="14" y="1"/>
                    <a:pt x="12" y="1"/>
                  </a:cubicBezTo>
                  <a:cubicBezTo>
                    <a:pt x="12" y="1"/>
                    <a:pt x="12" y="1"/>
                    <a:pt x="12" y="1"/>
                  </a:cubicBezTo>
                  <a:cubicBezTo>
                    <a:pt x="12" y="1"/>
                    <a:pt x="12" y="1"/>
                    <a:pt x="12" y="1"/>
                  </a:cubicBezTo>
                  <a:cubicBezTo>
                    <a:pt x="11" y="1"/>
                    <a:pt x="11" y="1"/>
                    <a:pt x="10" y="1"/>
                  </a:cubicBezTo>
                  <a:cubicBezTo>
                    <a:pt x="8" y="0"/>
                    <a:pt x="6" y="0"/>
                    <a:pt x="4" y="0"/>
                  </a:cubicBezTo>
                  <a:cubicBezTo>
                    <a:pt x="3" y="0"/>
                    <a:pt x="2" y="0"/>
                    <a:pt x="1"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6" name="îşļîḑê"/>
            <p:cNvSpPr/>
            <p:nvPr userDrawn="1">
              <p:custDataLst>
                <p:tags r:id="rId54"/>
              </p:custDataLst>
            </p:nvPr>
          </p:nvSpPr>
          <p:spPr bwMode="auto">
            <a:xfrm>
              <a:off x="11045841" y="2518648"/>
              <a:ext cx="155570" cy="606523"/>
            </a:xfrm>
            <a:custGeom>
              <a:avLst/>
              <a:gdLst>
                <a:gd name="T0" fmla="*/ 3 w 38"/>
                <a:gd name="T1" fmla="*/ 129 h 148"/>
                <a:gd name="T2" fmla="*/ 0 w 38"/>
                <a:gd name="T3" fmla="*/ 147 h 148"/>
                <a:gd name="T4" fmla="*/ 3 w 38"/>
                <a:gd name="T5" fmla="*/ 148 h 148"/>
                <a:gd name="T6" fmla="*/ 8 w 38"/>
                <a:gd name="T7" fmla="*/ 130 h 148"/>
                <a:gd name="T8" fmla="*/ 3 w 38"/>
                <a:gd name="T9" fmla="*/ 129 h 148"/>
                <a:gd name="T10" fmla="*/ 4 w 38"/>
                <a:gd name="T11" fmla="*/ 126 h 148"/>
                <a:gd name="T12" fmla="*/ 3 w 38"/>
                <a:gd name="T13" fmla="*/ 128 h 148"/>
                <a:gd name="T14" fmla="*/ 9 w 38"/>
                <a:gd name="T15" fmla="*/ 129 h 148"/>
                <a:gd name="T16" fmla="*/ 9 w 38"/>
                <a:gd name="T17" fmla="*/ 127 h 148"/>
                <a:gd name="T18" fmla="*/ 6 w 38"/>
                <a:gd name="T19" fmla="*/ 126 h 148"/>
                <a:gd name="T20" fmla="*/ 4 w 38"/>
                <a:gd name="T21" fmla="*/ 126 h 148"/>
                <a:gd name="T22" fmla="*/ 10 w 38"/>
                <a:gd name="T23" fmla="*/ 126 h 148"/>
                <a:gd name="T24" fmla="*/ 10 w 38"/>
                <a:gd name="T25" fmla="*/ 126 h 148"/>
                <a:gd name="T26" fmla="*/ 10 w 38"/>
                <a:gd name="T27" fmla="*/ 126 h 148"/>
                <a:gd name="T28" fmla="*/ 10 w 38"/>
                <a:gd name="T29" fmla="*/ 126 h 148"/>
                <a:gd name="T30" fmla="*/ 10 w 38"/>
                <a:gd name="T31" fmla="*/ 126 h 148"/>
                <a:gd name="T32" fmla="*/ 25 w 38"/>
                <a:gd name="T33" fmla="*/ 58 h 148"/>
                <a:gd name="T34" fmla="*/ 23 w 38"/>
                <a:gd name="T35" fmla="*/ 69 h 148"/>
                <a:gd name="T36" fmla="*/ 6 w 38"/>
                <a:gd name="T37" fmla="*/ 117 h 148"/>
                <a:gd name="T38" fmla="*/ 4 w 38"/>
                <a:gd name="T39" fmla="*/ 125 h 148"/>
                <a:gd name="T40" fmla="*/ 6 w 38"/>
                <a:gd name="T41" fmla="*/ 126 h 148"/>
                <a:gd name="T42" fmla="*/ 9 w 38"/>
                <a:gd name="T43" fmla="*/ 126 h 148"/>
                <a:gd name="T44" fmla="*/ 9 w 38"/>
                <a:gd name="T45" fmla="*/ 126 h 148"/>
                <a:gd name="T46" fmla="*/ 17 w 38"/>
                <a:gd name="T47" fmla="*/ 112 h 148"/>
                <a:gd name="T48" fmla="*/ 25 w 38"/>
                <a:gd name="T49" fmla="*/ 95 h 148"/>
                <a:gd name="T50" fmla="*/ 31 w 38"/>
                <a:gd name="T51" fmla="*/ 79 h 148"/>
                <a:gd name="T52" fmla="*/ 33 w 38"/>
                <a:gd name="T53" fmla="*/ 71 h 148"/>
                <a:gd name="T54" fmla="*/ 35 w 38"/>
                <a:gd name="T55" fmla="*/ 66 h 148"/>
                <a:gd name="T56" fmla="*/ 36 w 38"/>
                <a:gd name="T57" fmla="*/ 62 h 148"/>
                <a:gd name="T58" fmla="*/ 36 w 38"/>
                <a:gd name="T59" fmla="*/ 62 h 148"/>
                <a:gd name="T60" fmla="*/ 27 w 38"/>
                <a:gd name="T61" fmla="*/ 58 h 148"/>
                <a:gd name="T62" fmla="*/ 25 w 38"/>
                <a:gd name="T63" fmla="*/ 58 h 148"/>
                <a:gd name="T64" fmla="*/ 25 w 38"/>
                <a:gd name="T65" fmla="*/ 52 h 148"/>
                <a:gd name="T66" fmla="*/ 25 w 38"/>
                <a:gd name="T67" fmla="*/ 57 h 148"/>
                <a:gd name="T68" fmla="*/ 30 w 38"/>
                <a:gd name="T69" fmla="*/ 59 h 148"/>
                <a:gd name="T70" fmla="*/ 37 w 38"/>
                <a:gd name="T71" fmla="*/ 61 h 148"/>
                <a:gd name="T72" fmla="*/ 38 w 38"/>
                <a:gd name="T73" fmla="*/ 57 h 148"/>
                <a:gd name="T74" fmla="*/ 29 w 38"/>
                <a:gd name="T75" fmla="*/ 53 h 148"/>
                <a:gd name="T76" fmla="*/ 25 w 38"/>
                <a:gd name="T77" fmla="*/ 52 h 148"/>
                <a:gd name="T78" fmla="*/ 12 w 38"/>
                <a:gd name="T79" fmla="*/ 0 h 148"/>
                <a:gd name="T80" fmla="*/ 12 w 38"/>
                <a:gd name="T81" fmla="*/ 0 h 148"/>
                <a:gd name="T82" fmla="*/ 25 w 38"/>
                <a:gd name="T83" fmla="*/ 51 h 148"/>
                <a:gd name="T84" fmla="*/ 34 w 38"/>
                <a:gd name="T85" fmla="*/ 54 h 148"/>
                <a:gd name="T86" fmla="*/ 38 w 38"/>
                <a:gd name="T87" fmla="*/ 56 h 148"/>
                <a:gd name="T88" fmla="*/ 38 w 38"/>
                <a:gd name="T89" fmla="*/ 52 h 148"/>
                <a:gd name="T90" fmla="*/ 29 w 38"/>
                <a:gd name="T91" fmla="*/ 9 h 148"/>
                <a:gd name="T92" fmla="*/ 13 w 38"/>
                <a:gd name="T93" fmla="*/ 1 h 148"/>
                <a:gd name="T94" fmla="*/ 12 w 38"/>
                <a:gd name="T9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 h="148">
                  <a:moveTo>
                    <a:pt x="3" y="129"/>
                  </a:moveTo>
                  <a:cubicBezTo>
                    <a:pt x="2" y="135"/>
                    <a:pt x="1" y="142"/>
                    <a:pt x="0" y="147"/>
                  </a:cubicBezTo>
                  <a:cubicBezTo>
                    <a:pt x="1" y="147"/>
                    <a:pt x="2" y="147"/>
                    <a:pt x="3" y="148"/>
                  </a:cubicBezTo>
                  <a:cubicBezTo>
                    <a:pt x="4" y="142"/>
                    <a:pt x="4" y="135"/>
                    <a:pt x="8" y="130"/>
                  </a:cubicBezTo>
                  <a:cubicBezTo>
                    <a:pt x="7" y="129"/>
                    <a:pt x="5" y="129"/>
                    <a:pt x="3" y="129"/>
                  </a:cubicBezTo>
                  <a:moveTo>
                    <a:pt x="4" y="126"/>
                  </a:moveTo>
                  <a:cubicBezTo>
                    <a:pt x="3" y="127"/>
                    <a:pt x="3" y="127"/>
                    <a:pt x="3" y="128"/>
                  </a:cubicBezTo>
                  <a:cubicBezTo>
                    <a:pt x="5" y="128"/>
                    <a:pt x="7" y="128"/>
                    <a:pt x="9" y="129"/>
                  </a:cubicBezTo>
                  <a:cubicBezTo>
                    <a:pt x="9" y="128"/>
                    <a:pt x="9" y="128"/>
                    <a:pt x="9" y="127"/>
                  </a:cubicBezTo>
                  <a:cubicBezTo>
                    <a:pt x="8" y="127"/>
                    <a:pt x="7" y="126"/>
                    <a:pt x="6" y="126"/>
                  </a:cubicBezTo>
                  <a:cubicBezTo>
                    <a:pt x="5" y="126"/>
                    <a:pt x="4" y="126"/>
                    <a:pt x="4" y="126"/>
                  </a:cubicBezTo>
                  <a:moveTo>
                    <a:pt x="10" y="126"/>
                  </a:moveTo>
                  <a:cubicBezTo>
                    <a:pt x="10" y="126"/>
                    <a:pt x="10" y="126"/>
                    <a:pt x="10" y="126"/>
                  </a:cubicBezTo>
                  <a:cubicBezTo>
                    <a:pt x="10" y="126"/>
                    <a:pt x="10" y="126"/>
                    <a:pt x="10" y="126"/>
                  </a:cubicBezTo>
                  <a:cubicBezTo>
                    <a:pt x="10" y="126"/>
                    <a:pt x="10" y="126"/>
                    <a:pt x="10" y="126"/>
                  </a:cubicBezTo>
                  <a:cubicBezTo>
                    <a:pt x="10" y="126"/>
                    <a:pt x="10" y="126"/>
                    <a:pt x="10" y="126"/>
                  </a:cubicBezTo>
                  <a:moveTo>
                    <a:pt x="25" y="58"/>
                  </a:moveTo>
                  <a:cubicBezTo>
                    <a:pt x="24" y="61"/>
                    <a:pt x="24" y="65"/>
                    <a:pt x="23" y="69"/>
                  </a:cubicBezTo>
                  <a:cubicBezTo>
                    <a:pt x="15" y="98"/>
                    <a:pt x="9" y="113"/>
                    <a:pt x="6" y="117"/>
                  </a:cubicBezTo>
                  <a:cubicBezTo>
                    <a:pt x="5" y="119"/>
                    <a:pt x="5" y="122"/>
                    <a:pt x="4" y="125"/>
                  </a:cubicBezTo>
                  <a:cubicBezTo>
                    <a:pt x="5" y="125"/>
                    <a:pt x="5" y="125"/>
                    <a:pt x="6" y="126"/>
                  </a:cubicBezTo>
                  <a:cubicBezTo>
                    <a:pt x="7" y="126"/>
                    <a:pt x="8" y="126"/>
                    <a:pt x="9" y="126"/>
                  </a:cubicBezTo>
                  <a:cubicBezTo>
                    <a:pt x="9" y="126"/>
                    <a:pt x="9" y="126"/>
                    <a:pt x="9" y="126"/>
                  </a:cubicBezTo>
                  <a:cubicBezTo>
                    <a:pt x="12" y="122"/>
                    <a:pt x="14" y="117"/>
                    <a:pt x="17" y="112"/>
                  </a:cubicBezTo>
                  <a:cubicBezTo>
                    <a:pt x="19" y="106"/>
                    <a:pt x="23" y="101"/>
                    <a:pt x="25" y="95"/>
                  </a:cubicBezTo>
                  <a:cubicBezTo>
                    <a:pt x="27" y="90"/>
                    <a:pt x="29" y="84"/>
                    <a:pt x="31" y="79"/>
                  </a:cubicBezTo>
                  <a:cubicBezTo>
                    <a:pt x="32" y="76"/>
                    <a:pt x="32" y="73"/>
                    <a:pt x="33" y="71"/>
                  </a:cubicBezTo>
                  <a:cubicBezTo>
                    <a:pt x="34" y="69"/>
                    <a:pt x="34" y="68"/>
                    <a:pt x="35" y="66"/>
                  </a:cubicBezTo>
                  <a:cubicBezTo>
                    <a:pt x="35" y="65"/>
                    <a:pt x="36" y="64"/>
                    <a:pt x="36" y="62"/>
                  </a:cubicBezTo>
                  <a:cubicBezTo>
                    <a:pt x="36" y="62"/>
                    <a:pt x="36" y="62"/>
                    <a:pt x="36" y="62"/>
                  </a:cubicBezTo>
                  <a:cubicBezTo>
                    <a:pt x="33" y="61"/>
                    <a:pt x="30" y="59"/>
                    <a:pt x="27" y="58"/>
                  </a:cubicBezTo>
                  <a:cubicBezTo>
                    <a:pt x="26" y="58"/>
                    <a:pt x="25" y="58"/>
                    <a:pt x="25" y="58"/>
                  </a:cubicBezTo>
                  <a:moveTo>
                    <a:pt x="25" y="52"/>
                  </a:moveTo>
                  <a:cubicBezTo>
                    <a:pt x="25" y="54"/>
                    <a:pt x="25" y="55"/>
                    <a:pt x="25" y="57"/>
                  </a:cubicBezTo>
                  <a:cubicBezTo>
                    <a:pt x="27" y="57"/>
                    <a:pt x="28" y="58"/>
                    <a:pt x="30" y="59"/>
                  </a:cubicBezTo>
                  <a:cubicBezTo>
                    <a:pt x="32" y="60"/>
                    <a:pt x="34" y="60"/>
                    <a:pt x="37" y="61"/>
                  </a:cubicBezTo>
                  <a:cubicBezTo>
                    <a:pt x="37" y="59"/>
                    <a:pt x="37" y="58"/>
                    <a:pt x="38" y="57"/>
                  </a:cubicBezTo>
                  <a:cubicBezTo>
                    <a:pt x="35" y="55"/>
                    <a:pt x="32" y="54"/>
                    <a:pt x="29" y="53"/>
                  </a:cubicBezTo>
                  <a:cubicBezTo>
                    <a:pt x="28" y="53"/>
                    <a:pt x="27" y="53"/>
                    <a:pt x="25" y="52"/>
                  </a:cubicBezTo>
                  <a:moveTo>
                    <a:pt x="12" y="0"/>
                  </a:moveTo>
                  <a:cubicBezTo>
                    <a:pt x="12" y="0"/>
                    <a:pt x="12" y="0"/>
                    <a:pt x="12" y="0"/>
                  </a:cubicBezTo>
                  <a:cubicBezTo>
                    <a:pt x="18" y="7"/>
                    <a:pt x="26" y="28"/>
                    <a:pt x="25" y="51"/>
                  </a:cubicBezTo>
                  <a:cubicBezTo>
                    <a:pt x="28" y="52"/>
                    <a:pt x="31" y="53"/>
                    <a:pt x="34" y="54"/>
                  </a:cubicBezTo>
                  <a:cubicBezTo>
                    <a:pt x="35" y="55"/>
                    <a:pt x="36" y="55"/>
                    <a:pt x="38" y="56"/>
                  </a:cubicBezTo>
                  <a:cubicBezTo>
                    <a:pt x="38" y="55"/>
                    <a:pt x="38" y="53"/>
                    <a:pt x="38" y="52"/>
                  </a:cubicBezTo>
                  <a:cubicBezTo>
                    <a:pt x="38" y="42"/>
                    <a:pt x="37" y="21"/>
                    <a:pt x="29" y="9"/>
                  </a:cubicBezTo>
                  <a:cubicBezTo>
                    <a:pt x="25" y="5"/>
                    <a:pt x="19" y="3"/>
                    <a:pt x="13" y="1"/>
                  </a:cubicBezTo>
                  <a:cubicBezTo>
                    <a:pt x="12" y="1"/>
                    <a:pt x="12" y="1"/>
                    <a:pt x="12"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7" name="ïṥļîďé"/>
            <p:cNvSpPr/>
            <p:nvPr userDrawn="1">
              <p:custDataLst>
                <p:tags r:id="rId55"/>
              </p:custDataLst>
            </p:nvPr>
          </p:nvSpPr>
          <p:spPr bwMode="auto">
            <a:xfrm>
              <a:off x="10764240" y="2707694"/>
              <a:ext cx="498216" cy="92555"/>
            </a:xfrm>
            <a:custGeom>
              <a:avLst/>
              <a:gdLst>
                <a:gd name="T0" fmla="*/ 61 w 122"/>
                <a:gd name="T1" fmla="*/ 0 h 23"/>
                <a:gd name="T2" fmla="*/ 24 w 122"/>
                <a:gd name="T3" fmla="*/ 7 h 23"/>
                <a:gd name="T4" fmla="*/ 22 w 122"/>
                <a:gd name="T5" fmla="*/ 8 h 23"/>
                <a:gd name="T6" fmla="*/ 11 w 122"/>
                <a:gd name="T7" fmla="*/ 13 h 23"/>
                <a:gd name="T8" fmla="*/ 0 w 122"/>
                <a:gd name="T9" fmla="*/ 22 h 23"/>
                <a:gd name="T10" fmla="*/ 0 w 122"/>
                <a:gd name="T11" fmla="*/ 23 h 23"/>
                <a:gd name="T12" fmla="*/ 0 w 122"/>
                <a:gd name="T13" fmla="*/ 23 h 23"/>
                <a:gd name="T14" fmla="*/ 10 w 122"/>
                <a:gd name="T15" fmla="*/ 15 h 23"/>
                <a:gd name="T16" fmla="*/ 22 w 122"/>
                <a:gd name="T17" fmla="*/ 9 h 23"/>
                <a:gd name="T18" fmla="*/ 22 w 122"/>
                <a:gd name="T19" fmla="*/ 9 h 23"/>
                <a:gd name="T20" fmla="*/ 47 w 122"/>
                <a:gd name="T21" fmla="*/ 2 h 23"/>
                <a:gd name="T22" fmla="*/ 59 w 122"/>
                <a:gd name="T23" fmla="*/ 1 h 23"/>
                <a:gd name="T24" fmla="*/ 66 w 122"/>
                <a:gd name="T25" fmla="*/ 1 h 23"/>
                <a:gd name="T26" fmla="*/ 94 w 122"/>
                <a:gd name="T27" fmla="*/ 6 h 23"/>
                <a:gd name="T28" fmla="*/ 98 w 122"/>
                <a:gd name="T29" fmla="*/ 7 h 23"/>
                <a:gd name="T30" fmla="*/ 107 w 122"/>
                <a:gd name="T31" fmla="*/ 11 h 23"/>
                <a:gd name="T32" fmla="*/ 107 w 122"/>
                <a:gd name="T33" fmla="*/ 11 h 23"/>
                <a:gd name="T34" fmla="*/ 111 w 122"/>
                <a:gd name="T35" fmla="*/ 13 h 23"/>
                <a:gd name="T36" fmla="*/ 113 w 122"/>
                <a:gd name="T37" fmla="*/ 14 h 23"/>
                <a:gd name="T38" fmla="*/ 122 w 122"/>
                <a:gd name="T39" fmla="*/ 21 h 23"/>
                <a:gd name="T40" fmla="*/ 122 w 122"/>
                <a:gd name="T41" fmla="*/ 20 h 23"/>
                <a:gd name="T42" fmla="*/ 113 w 122"/>
                <a:gd name="T43" fmla="*/ 13 h 23"/>
                <a:gd name="T44" fmla="*/ 113 w 122"/>
                <a:gd name="T45" fmla="*/ 13 h 23"/>
                <a:gd name="T46" fmla="*/ 107 w 122"/>
                <a:gd name="T47" fmla="*/ 10 h 23"/>
                <a:gd name="T48" fmla="*/ 107 w 122"/>
                <a:gd name="T49" fmla="*/ 10 h 23"/>
                <a:gd name="T50" fmla="*/ 103 w 122"/>
                <a:gd name="T51" fmla="*/ 8 h 23"/>
                <a:gd name="T52" fmla="*/ 94 w 122"/>
                <a:gd name="T53" fmla="*/ 5 h 23"/>
                <a:gd name="T54" fmla="*/ 76 w 122"/>
                <a:gd name="T55" fmla="*/ 1 h 23"/>
                <a:gd name="T56" fmla="*/ 66 w 122"/>
                <a:gd name="T57" fmla="*/ 0 h 23"/>
                <a:gd name="T58" fmla="*/ 61 w 122"/>
                <a:gd name="T5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2" h="23">
                  <a:moveTo>
                    <a:pt x="61" y="0"/>
                  </a:moveTo>
                  <a:cubicBezTo>
                    <a:pt x="48" y="0"/>
                    <a:pt x="36" y="2"/>
                    <a:pt x="24" y="7"/>
                  </a:cubicBezTo>
                  <a:cubicBezTo>
                    <a:pt x="23" y="7"/>
                    <a:pt x="22" y="8"/>
                    <a:pt x="22" y="8"/>
                  </a:cubicBezTo>
                  <a:cubicBezTo>
                    <a:pt x="18" y="9"/>
                    <a:pt x="15" y="11"/>
                    <a:pt x="11" y="13"/>
                  </a:cubicBezTo>
                  <a:cubicBezTo>
                    <a:pt x="7" y="16"/>
                    <a:pt x="4" y="19"/>
                    <a:pt x="0" y="22"/>
                  </a:cubicBezTo>
                  <a:cubicBezTo>
                    <a:pt x="0" y="22"/>
                    <a:pt x="0" y="23"/>
                    <a:pt x="0" y="23"/>
                  </a:cubicBezTo>
                  <a:cubicBezTo>
                    <a:pt x="0" y="23"/>
                    <a:pt x="0" y="23"/>
                    <a:pt x="0" y="23"/>
                  </a:cubicBezTo>
                  <a:cubicBezTo>
                    <a:pt x="4" y="20"/>
                    <a:pt x="7" y="17"/>
                    <a:pt x="10" y="15"/>
                  </a:cubicBezTo>
                  <a:cubicBezTo>
                    <a:pt x="14" y="12"/>
                    <a:pt x="18" y="10"/>
                    <a:pt x="22" y="9"/>
                  </a:cubicBezTo>
                  <a:cubicBezTo>
                    <a:pt x="22" y="9"/>
                    <a:pt x="22" y="9"/>
                    <a:pt x="22" y="9"/>
                  </a:cubicBezTo>
                  <a:cubicBezTo>
                    <a:pt x="30" y="5"/>
                    <a:pt x="38" y="3"/>
                    <a:pt x="47" y="2"/>
                  </a:cubicBezTo>
                  <a:cubicBezTo>
                    <a:pt x="51" y="1"/>
                    <a:pt x="55" y="1"/>
                    <a:pt x="59" y="1"/>
                  </a:cubicBezTo>
                  <a:cubicBezTo>
                    <a:pt x="62" y="1"/>
                    <a:pt x="64" y="1"/>
                    <a:pt x="66" y="1"/>
                  </a:cubicBezTo>
                  <a:cubicBezTo>
                    <a:pt x="75" y="2"/>
                    <a:pt x="85" y="4"/>
                    <a:pt x="94" y="6"/>
                  </a:cubicBezTo>
                  <a:cubicBezTo>
                    <a:pt x="96" y="7"/>
                    <a:pt x="97" y="7"/>
                    <a:pt x="98" y="7"/>
                  </a:cubicBezTo>
                  <a:cubicBezTo>
                    <a:pt x="101" y="8"/>
                    <a:pt x="104" y="9"/>
                    <a:pt x="107" y="11"/>
                  </a:cubicBezTo>
                  <a:cubicBezTo>
                    <a:pt x="107" y="11"/>
                    <a:pt x="107" y="11"/>
                    <a:pt x="107" y="11"/>
                  </a:cubicBezTo>
                  <a:cubicBezTo>
                    <a:pt x="108" y="11"/>
                    <a:pt x="109" y="12"/>
                    <a:pt x="111" y="13"/>
                  </a:cubicBezTo>
                  <a:cubicBezTo>
                    <a:pt x="111" y="13"/>
                    <a:pt x="112" y="14"/>
                    <a:pt x="113" y="14"/>
                  </a:cubicBezTo>
                  <a:cubicBezTo>
                    <a:pt x="116" y="16"/>
                    <a:pt x="119" y="18"/>
                    <a:pt x="122" y="21"/>
                  </a:cubicBezTo>
                  <a:cubicBezTo>
                    <a:pt x="122" y="20"/>
                    <a:pt x="122" y="20"/>
                    <a:pt x="122" y="20"/>
                  </a:cubicBezTo>
                  <a:cubicBezTo>
                    <a:pt x="120" y="17"/>
                    <a:pt x="117" y="15"/>
                    <a:pt x="113" y="13"/>
                  </a:cubicBezTo>
                  <a:cubicBezTo>
                    <a:pt x="113" y="13"/>
                    <a:pt x="113" y="13"/>
                    <a:pt x="113" y="13"/>
                  </a:cubicBezTo>
                  <a:cubicBezTo>
                    <a:pt x="111" y="12"/>
                    <a:pt x="109" y="11"/>
                    <a:pt x="107" y="10"/>
                  </a:cubicBezTo>
                  <a:cubicBezTo>
                    <a:pt x="107" y="10"/>
                    <a:pt x="107" y="10"/>
                    <a:pt x="107" y="10"/>
                  </a:cubicBezTo>
                  <a:cubicBezTo>
                    <a:pt x="105" y="9"/>
                    <a:pt x="104" y="9"/>
                    <a:pt x="103" y="8"/>
                  </a:cubicBezTo>
                  <a:cubicBezTo>
                    <a:pt x="100" y="7"/>
                    <a:pt x="97" y="6"/>
                    <a:pt x="94" y="5"/>
                  </a:cubicBezTo>
                  <a:cubicBezTo>
                    <a:pt x="88" y="4"/>
                    <a:pt x="82" y="2"/>
                    <a:pt x="76" y="1"/>
                  </a:cubicBezTo>
                  <a:cubicBezTo>
                    <a:pt x="73" y="1"/>
                    <a:pt x="69" y="1"/>
                    <a:pt x="66" y="0"/>
                  </a:cubicBezTo>
                  <a:cubicBezTo>
                    <a:pt x="64" y="0"/>
                    <a:pt x="62" y="0"/>
                    <a:pt x="61"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8" name="î$ḷîḓe"/>
            <p:cNvSpPr/>
            <p:nvPr userDrawn="1">
              <p:custDataLst>
                <p:tags r:id="rId56"/>
              </p:custDataLst>
            </p:nvPr>
          </p:nvSpPr>
          <p:spPr bwMode="auto">
            <a:xfrm>
              <a:off x="10768180" y="2727387"/>
              <a:ext cx="494278" cy="94523"/>
            </a:xfrm>
            <a:custGeom>
              <a:avLst/>
              <a:gdLst>
                <a:gd name="T0" fmla="*/ 65 w 121"/>
                <a:gd name="T1" fmla="*/ 0 h 23"/>
                <a:gd name="T2" fmla="*/ 65 w 121"/>
                <a:gd name="T3" fmla="*/ 1 h 23"/>
                <a:gd name="T4" fmla="*/ 93 w 121"/>
                <a:gd name="T5" fmla="*/ 7 h 23"/>
                <a:gd name="T6" fmla="*/ 95 w 121"/>
                <a:gd name="T7" fmla="*/ 7 h 23"/>
                <a:gd name="T8" fmla="*/ 104 w 121"/>
                <a:gd name="T9" fmla="*/ 11 h 23"/>
                <a:gd name="T10" fmla="*/ 104 w 121"/>
                <a:gd name="T11" fmla="*/ 11 h 23"/>
                <a:gd name="T12" fmla="*/ 105 w 121"/>
                <a:gd name="T13" fmla="*/ 11 h 23"/>
                <a:gd name="T14" fmla="*/ 105 w 121"/>
                <a:gd name="T15" fmla="*/ 11 h 23"/>
                <a:gd name="T16" fmla="*/ 108 w 121"/>
                <a:gd name="T17" fmla="*/ 13 h 23"/>
                <a:gd name="T18" fmla="*/ 111 w 121"/>
                <a:gd name="T19" fmla="*/ 15 h 23"/>
                <a:gd name="T20" fmla="*/ 114 w 121"/>
                <a:gd name="T21" fmla="*/ 16 h 23"/>
                <a:gd name="T22" fmla="*/ 120 w 121"/>
                <a:gd name="T23" fmla="*/ 20 h 23"/>
                <a:gd name="T24" fmla="*/ 120 w 121"/>
                <a:gd name="T25" fmla="*/ 20 h 23"/>
                <a:gd name="T26" fmla="*/ 121 w 121"/>
                <a:gd name="T27" fmla="*/ 19 h 23"/>
                <a:gd name="T28" fmla="*/ 115 w 121"/>
                <a:gd name="T29" fmla="*/ 16 h 23"/>
                <a:gd name="T30" fmla="*/ 111 w 121"/>
                <a:gd name="T31" fmla="*/ 14 h 23"/>
                <a:gd name="T32" fmla="*/ 109 w 121"/>
                <a:gd name="T33" fmla="*/ 13 h 23"/>
                <a:gd name="T34" fmla="*/ 105 w 121"/>
                <a:gd name="T35" fmla="*/ 10 h 23"/>
                <a:gd name="T36" fmla="*/ 105 w 121"/>
                <a:gd name="T37" fmla="*/ 10 h 23"/>
                <a:gd name="T38" fmla="*/ 98 w 121"/>
                <a:gd name="T39" fmla="*/ 8 h 23"/>
                <a:gd name="T40" fmla="*/ 93 w 121"/>
                <a:gd name="T41" fmla="*/ 6 h 23"/>
                <a:gd name="T42" fmla="*/ 73 w 121"/>
                <a:gd name="T43" fmla="*/ 1 h 23"/>
                <a:gd name="T44" fmla="*/ 65 w 121"/>
                <a:gd name="T45" fmla="*/ 0 h 23"/>
                <a:gd name="T46" fmla="*/ 58 w 121"/>
                <a:gd name="T47" fmla="*/ 0 h 23"/>
                <a:gd name="T48" fmla="*/ 46 w 121"/>
                <a:gd name="T49" fmla="*/ 1 h 23"/>
                <a:gd name="T50" fmla="*/ 23 w 121"/>
                <a:gd name="T51" fmla="*/ 8 h 23"/>
                <a:gd name="T52" fmla="*/ 22 w 121"/>
                <a:gd name="T53" fmla="*/ 9 h 23"/>
                <a:gd name="T54" fmla="*/ 0 w 121"/>
                <a:gd name="T55" fmla="*/ 23 h 23"/>
                <a:gd name="T56" fmla="*/ 0 w 121"/>
                <a:gd name="T57" fmla="*/ 23 h 23"/>
                <a:gd name="T58" fmla="*/ 0 w 121"/>
                <a:gd name="T59" fmla="*/ 23 h 23"/>
                <a:gd name="T60" fmla="*/ 20 w 121"/>
                <a:gd name="T61" fmla="*/ 10 h 23"/>
                <a:gd name="T62" fmla="*/ 21 w 121"/>
                <a:gd name="T63" fmla="*/ 9 h 23"/>
                <a:gd name="T64" fmla="*/ 21 w 121"/>
                <a:gd name="T65" fmla="*/ 9 h 23"/>
                <a:gd name="T66" fmla="*/ 22 w 121"/>
                <a:gd name="T67" fmla="*/ 9 h 23"/>
                <a:gd name="T68" fmla="*/ 22 w 121"/>
                <a:gd name="T69" fmla="*/ 9 h 23"/>
                <a:gd name="T70" fmla="*/ 22 w 121"/>
                <a:gd name="T71" fmla="*/ 9 h 23"/>
                <a:gd name="T72" fmla="*/ 44 w 121"/>
                <a:gd name="T73" fmla="*/ 2 h 23"/>
                <a:gd name="T74" fmla="*/ 58 w 121"/>
                <a:gd name="T75" fmla="*/ 1 h 23"/>
                <a:gd name="T76" fmla="*/ 64 w 121"/>
                <a:gd name="T77" fmla="*/ 1 h 23"/>
                <a:gd name="T78" fmla="*/ 64 w 121"/>
                <a:gd name="T79" fmla="*/ 0 h 23"/>
                <a:gd name="T80" fmla="*/ 58 w 121"/>
                <a:gd name="T8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23">
                  <a:moveTo>
                    <a:pt x="65" y="0"/>
                  </a:moveTo>
                  <a:cubicBezTo>
                    <a:pt x="65" y="0"/>
                    <a:pt x="65" y="1"/>
                    <a:pt x="65" y="1"/>
                  </a:cubicBezTo>
                  <a:cubicBezTo>
                    <a:pt x="75" y="2"/>
                    <a:pt x="84" y="4"/>
                    <a:pt x="93" y="7"/>
                  </a:cubicBezTo>
                  <a:cubicBezTo>
                    <a:pt x="93" y="7"/>
                    <a:pt x="94" y="7"/>
                    <a:pt x="95" y="7"/>
                  </a:cubicBezTo>
                  <a:cubicBezTo>
                    <a:pt x="98" y="8"/>
                    <a:pt x="101" y="10"/>
                    <a:pt x="104" y="11"/>
                  </a:cubicBezTo>
                  <a:cubicBezTo>
                    <a:pt x="104" y="11"/>
                    <a:pt x="104" y="11"/>
                    <a:pt x="104" y="11"/>
                  </a:cubicBezTo>
                  <a:cubicBezTo>
                    <a:pt x="104" y="11"/>
                    <a:pt x="105" y="11"/>
                    <a:pt x="105" y="11"/>
                  </a:cubicBezTo>
                  <a:cubicBezTo>
                    <a:pt x="105" y="11"/>
                    <a:pt x="105" y="11"/>
                    <a:pt x="105" y="11"/>
                  </a:cubicBezTo>
                  <a:cubicBezTo>
                    <a:pt x="106" y="12"/>
                    <a:pt x="107" y="12"/>
                    <a:pt x="108" y="13"/>
                  </a:cubicBezTo>
                  <a:cubicBezTo>
                    <a:pt x="109" y="13"/>
                    <a:pt x="110" y="14"/>
                    <a:pt x="111" y="15"/>
                  </a:cubicBezTo>
                  <a:cubicBezTo>
                    <a:pt x="112" y="15"/>
                    <a:pt x="113" y="16"/>
                    <a:pt x="114" y="16"/>
                  </a:cubicBezTo>
                  <a:cubicBezTo>
                    <a:pt x="116" y="17"/>
                    <a:pt x="118" y="18"/>
                    <a:pt x="120" y="20"/>
                  </a:cubicBezTo>
                  <a:cubicBezTo>
                    <a:pt x="120" y="20"/>
                    <a:pt x="120" y="20"/>
                    <a:pt x="120" y="20"/>
                  </a:cubicBezTo>
                  <a:cubicBezTo>
                    <a:pt x="121" y="20"/>
                    <a:pt x="121" y="19"/>
                    <a:pt x="121" y="19"/>
                  </a:cubicBezTo>
                  <a:cubicBezTo>
                    <a:pt x="119" y="18"/>
                    <a:pt x="117" y="17"/>
                    <a:pt x="115" y="16"/>
                  </a:cubicBezTo>
                  <a:cubicBezTo>
                    <a:pt x="114" y="15"/>
                    <a:pt x="113" y="15"/>
                    <a:pt x="111" y="14"/>
                  </a:cubicBezTo>
                  <a:cubicBezTo>
                    <a:pt x="111" y="13"/>
                    <a:pt x="110" y="13"/>
                    <a:pt x="109" y="13"/>
                  </a:cubicBezTo>
                  <a:cubicBezTo>
                    <a:pt x="108" y="12"/>
                    <a:pt x="106" y="11"/>
                    <a:pt x="105" y="10"/>
                  </a:cubicBezTo>
                  <a:cubicBezTo>
                    <a:pt x="105" y="10"/>
                    <a:pt x="105" y="10"/>
                    <a:pt x="105" y="10"/>
                  </a:cubicBezTo>
                  <a:cubicBezTo>
                    <a:pt x="102" y="9"/>
                    <a:pt x="100" y="9"/>
                    <a:pt x="98" y="8"/>
                  </a:cubicBezTo>
                  <a:cubicBezTo>
                    <a:pt x="96" y="7"/>
                    <a:pt x="95" y="6"/>
                    <a:pt x="93" y="6"/>
                  </a:cubicBezTo>
                  <a:cubicBezTo>
                    <a:pt x="86" y="4"/>
                    <a:pt x="79" y="2"/>
                    <a:pt x="73" y="1"/>
                  </a:cubicBezTo>
                  <a:cubicBezTo>
                    <a:pt x="70" y="1"/>
                    <a:pt x="68" y="0"/>
                    <a:pt x="65" y="0"/>
                  </a:cubicBezTo>
                  <a:moveTo>
                    <a:pt x="58" y="0"/>
                  </a:moveTo>
                  <a:cubicBezTo>
                    <a:pt x="54" y="0"/>
                    <a:pt x="50" y="0"/>
                    <a:pt x="46" y="1"/>
                  </a:cubicBezTo>
                  <a:cubicBezTo>
                    <a:pt x="38" y="2"/>
                    <a:pt x="30" y="5"/>
                    <a:pt x="23" y="8"/>
                  </a:cubicBezTo>
                  <a:cubicBezTo>
                    <a:pt x="22" y="8"/>
                    <a:pt x="22" y="8"/>
                    <a:pt x="22" y="9"/>
                  </a:cubicBezTo>
                  <a:cubicBezTo>
                    <a:pt x="14" y="12"/>
                    <a:pt x="6" y="16"/>
                    <a:pt x="0" y="23"/>
                  </a:cubicBezTo>
                  <a:cubicBezTo>
                    <a:pt x="0" y="23"/>
                    <a:pt x="0" y="23"/>
                    <a:pt x="0" y="23"/>
                  </a:cubicBezTo>
                  <a:cubicBezTo>
                    <a:pt x="0" y="23"/>
                    <a:pt x="0" y="23"/>
                    <a:pt x="0" y="23"/>
                  </a:cubicBezTo>
                  <a:cubicBezTo>
                    <a:pt x="6" y="17"/>
                    <a:pt x="13" y="14"/>
                    <a:pt x="20" y="10"/>
                  </a:cubicBezTo>
                  <a:cubicBezTo>
                    <a:pt x="20" y="10"/>
                    <a:pt x="21" y="10"/>
                    <a:pt x="21" y="9"/>
                  </a:cubicBezTo>
                  <a:cubicBezTo>
                    <a:pt x="21" y="9"/>
                    <a:pt x="21" y="9"/>
                    <a:pt x="21" y="9"/>
                  </a:cubicBezTo>
                  <a:cubicBezTo>
                    <a:pt x="21" y="9"/>
                    <a:pt x="22" y="9"/>
                    <a:pt x="22" y="9"/>
                  </a:cubicBezTo>
                  <a:cubicBezTo>
                    <a:pt x="22" y="9"/>
                    <a:pt x="22" y="9"/>
                    <a:pt x="22" y="9"/>
                  </a:cubicBezTo>
                  <a:cubicBezTo>
                    <a:pt x="22" y="9"/>
                    <a:pt x="22" y="9"/>
                    <a:pt x="22" y="9"/>
                  </a:cubicBezTo>
                  <a:cubicBezTo>
                    <a:pt x="29" y="6"/>
                    <a:pt x="37" y="3"/>
                    <a:pt x="44" y="2"/>
                  </a:cubicBezTo>
                  <a:cubicBezTo>
                    <a:pt x="49" y="1"/>
                    <a:pt x="54" y="1"/>
                    <a:pt x="58" y="1"/>
                  </a:cubicBezTo>
                  <a:cubicBezTo>
                    <a:pt x="60" y="1"/>
                    <a:pt x="62" y="1"/>
                    <a:pt x="64" y="1"/>
                  </a:cubicBezTo>
                  <a:cubicBezTo>
                    <a:pt x="64" y="1"/>
                    <a:pt x="64" y="0"/>
                    <a:pt x="64" y="0"/>
                  </a:cubicBezTo>
                  <a:cubicBezTo>
                    <a:pt x="62" y="0"/>
                    <a:pt x="60" y="0"/>
                    <a:pt x="58"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9" name="iṩliḓé"/>
            <p:cNvSpPr/>
            <p:nvPr userDrawn="1">
              <p:custDataLst>
                <p:tags r:id="rId57"/>
              </p:custDataLst>
            </p:nvPr>
          </p:nvSpPr>
          <p:spPr bwMode="auto">
            <a:xfrm>
              <a:off x="10919809" y="3042464"/>
              <a:ext cx="200861" cy="23630"/>
            </a:xfrm>
            <a:custGeom>
              <a:avLst/>
              <a:gdLst>
                <a:gd name="T0" fmla="*/ 28 w 49"/>
                <a:gd name="T1" fmla="*/ 0 h 6"/>
                <a:gd name="T2" fmla="*/ 25 w 49"/>
                <a:gd name="T3" fmla="*/ 0 h 6"/>
                <a:gd name="T4" fmla="*/ 13 w 49"/>
                <a:gd name="T5" fmla="*/ 1 h 6"/>
                <a:gd name="T6" fmla="*/ 1 w 49"/>
                <a:gd name="T7" fmla="*/ 5 h 6"/>
                <a:gd name="T8" fmla="*/ 1 w 49"/>
                <a:gd name="T9" fmla="*/ 6 h 6"/>
                <a:gd name="T10" fmla="*/ 1 w 49"/>
                <a:gd name="T11" fmla="*/ 6 h 6"/>
                <a:gd name="T12" fmla="*/ 1 w 49"/>
                <a:gd name="T13" fmla="*/ 6 h 6"/>
                <a:gd name="T14" fmla="*/ 1 w 49"/>
                <a:gd name="T15" fmla="*/ 6 h 6"/>
                <a:gd name="T16" fmla="*/ 1 w 49"/>
                <a:gd name="T17" fmla="*/ 6 h 6"/>
                <a:gd name="T18" fmla="*/ 1 w 49"/>
                <a:gd name="T19" fmla="*/ 6 h 6"/>
                <a:gd name="T20" fmla="*/ 13 w 49"/>
                <a:gd name="T21" fmla="*/ 2 h 6"/>
                <a:gd name="T22" fmla="*/ 13 w 49"/>
                <a:gd name="T23" fmla="*/ 2 h 6"/>
                <a:gd name="T24" fmla="*/ 13 w 49"/>
                <a:gd name="T25" fmla="*/ 1 h 6"/>
                <a:gd name="T26" fmla="*/ 14 w 49"/>
                <a:gd name="T27" fmla="*/ 2 h 6"/>
                <a:gd name="T28" fmla="*/ 14 w 49"/>
                <a:gd name="T29" fmla="*/ 2 h 6"/>
                <a:gd name="T30" fmla="*/ 24 w 49"/>
                <a:gd name="T31" fmla="*/ 0 h 6"/>
                <a:gd name="T32" fmla="*/ 28 w 49"/>
                <a:gd name="T33" fmla="*/ 0 h 6"/>
                <a:gd name="T34" fmla="*/ 28 w 49"/>
                <a:gd name="T35" fmla="*/ 0 h 6"/>
                <a:gd name="T36" fmla="*/ 28 w 49"/>
                <a:gd name="T37" fmla="*/ 0 h 6"/>
                <a:gd name="T38" fmla="*/ 34 w 49"/>
                <a:gd name="T39" fmla="*/ 1 h 6"/>
                <a:gd name="T40" fmla="*/ 39 w 49"/>
                <a:gd name="T41" fmla="*/ 2 h 6"/>
                <a:gd name="T42" fmla="*/ 40 w 49"/>
                <a:gd name="T43" fmla="*/ 1 h 6"/>
                <a:gd name="T44" fmla="*/ 40 w 49"/>
                <a:gd name="T45" fmla="*/ 1 h 6"/>
                <a:gd name="T46" fmla="*/ 40 w 49"/>
                <a:gd name="T47" fmla="*/ 2 h 6"/>
                <a:gd name="T48" fmla="*/ 40 w 49"/>
                <a:gd name="T49" fmla="*/ 2 h 6"/>
                <a:gd name="T50" fmla="*/ 43 w 49"/>
                <a:gd name="T51" fmla="*/ 3 h 6"/>
                <a:gd name="T52" fmla="*/ 48 w 49"/>
                <a:gd name="T53" fmla="*/ 5 h 6"/>
                <a:gd name="T54" fmla="*/ 48 w 49"/>
                <a:gd name="T55" fmla="*/ 5 h 6"/>
                <a:gd name="T56" fmla="*/ 48 w 49"/>
                <a:gd name="T57" fmla="*/ 5 h 6"/>
                <a:gd name="T58" fmla="*/ 48 w 49"/>
                <a:gd name="T59" fmla="*/ 5 h 6"/>
                <a:gd name="T60" fmla="*/ 48 w 49"/>
                <a:gd name="T61" fmla="*/ 4 h 6"/>
                <a:gd name="T62" fmla="*/ 48 w 49"/>
                <a:gd name="T63" fmla="*/ 4 h 6"/>
                <a:gd name="T64" fmla="*/ 48 w 49"/>
                <a:gd name="T65" fmla="*/ 4 h 6"/>
                <a:gd name="T66" fmla="*/ 44 w 49"/>
                <a:gd name="T67" fmla="*/ 2 h 6"/>
                <a:gd name="T68" fmla="*/ 40 w 49"/>
                <a:gd name="T69" fmla="*/ 1 h 6"/>
                <a:gd name="T70" fmla="*/ 40 w 49"/>
                <a:gd name="T71" fmla="*/ 1 h 6"/>
                <a:gd name="T72" fmla="*/ 34 w 49"/>
                <a:gd name="T73" fmla="*/ 0 h 6"/>
                <a:gd name="T74" fmla="*/ 28 w 49"/>
                <a:gd name="T75" fmla="*/ 0 h 6"/>
                <a:gd name="T76" fmla="*/ 28 w 49"/>
                <a:gd name="T7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6">
                  <a:moveTo>
                    <a:pt x="28" y="0"/>
                  </a:moveTo>
                  <a:cubicBezTo>
                    <a:pt x="27" y="0"/>
                    <a:pt x="26" y="0"/>
                    <a:pt x="25" y="0"/>
                  </a:cubicBezTo>
                  <a:cubicBezTo>
                    <a:pt x="21" y="0"/>
                    <a:pt x="17" y="0"/>
                    <a:pt x="13" y="1"/>
                  </a:cubicBezTo>
                  <a:cubicBezTo>
                    <a:pt x="9" y="2"/>
                    <a:pt x="5" y="3"/>
                    <a:pt x="1" y="5"/>
                  </a:cubicBezTo>
                  <a:cubicBezTo>
                    <a:pt x="1" y="6"/>
                    <a:pt x="1" y="6"/>
                    <a:pt x="1" y="6"/>
                  </a:cubicBezTo>
                  <a:cubicBezTo>
                    <a:pt x="1" y="6"/>
                    <a:pt x="1" y="6"/>
                    <a:pt x="1" y="6"/>
                  </a:cubicBezTo>
                  <a:cubicBezTo>
                    <a:pt x="0" y="6"/>
                    <a:pt x="1" y="6"/>
                    <a:pt x="1" y="6"/>
                  </a:cubicBezTo>
                  <a:cubicBezTo>
                    <a:pt x="1" y="6"/>
                    <a:pt x="1" y="6"/>
                    <a:pt x="1" y="6"/>
                  </a:cubicBezTo>
                  <a:cubicBezTo>
                    <a:pt x="1" y="6"/>
                    <a:pt x="1" y="6"/>
                    <a:pt x="1" y="6"/>
                  </a:cubicBezTo>
                  <a:cubicBezTo>
                    <a:pt x="1" y="6"/>
                    <a:pt x="1" y="6"/>
                    <a:pt x="1" y="6"/>
                  </a:cubicBezTo>
                  <a:cubicBezTo>
                    <a:pt x="5" y="4"/>
                    <a:pt x="9" y="3"/>
                    <a:pt x="13" y="2"/>
                  </a:cubicBezTo>
                  <a:cubicBezTo>
                    <a:pt x="13" y="2"/>
                    <a:pt x="13" y="2"/>
                    <a:pt x="13" y="2"/>
                  </a:cubicBezTo>
                  <a:cubicBezTo>
                    <a:pt x="13" y="1"/>
                    <a:pt x="13" y="1"/>
                    <a:pt x="13" y="1"/>
                  </a:cubicBezTo>
                  <a:cubicBezTo>
                    <a:pt x="13" y="1"/>
                    <a:pt x="14" y="1"/>
                    <a:pt x="14" y="2"/>
                  </a:cubicBezTo>
                  <a:cubicBezTo>
                    <a:pt x="14" y="2"/>
                    <a:pt x="14" y="2"/>
                    <a:pt x="14" y="2"/>
                  </a:cubicBezTo>
                  <a:cubicBezTo>
                    <a:pt x="17" y="1"/>
                    <a:pt x="21" y="1"/>
                    <a:pt x="24" y="0"/>
                  </a:cubicBezTo>
                  <a:cubicBezTo>
                    <a:pt x="25" y="0"/>
                    <a:pt x="27" y="0"/>
                    <a:pt x="28" y="0"/>
                  </a:cubicBezTo>
                  <a:cubicBezTo>
                    <a:pt x="28" y="0"/>
                    <a:pt x="28" y="0"/>
                    <a:pt x="28" y="0"/>
                  </a:cubicBezTo>
                  <a:cubicBezTo>
                    <a:pt x="28" y="0"/>
                    <a:pt x="28" y="0"/>
                    <a:pt x="28" y="0"/>
                  </a:cubicBezTo>
                  <a:cubicBezTo>
                    <a:pt x="30" y="0"/>
                    <a:pt x="32" y="1"/>
                    <a:pt x="34" y="1"/>
                  </a:cubicBezTo>
                  <a:cubicBezTo>
                    <a:pt x="36" y="1"/>
                    <a:pt x="38" y="1"/>
                    <a:pt x="39" y="2"/>
                  </a:cubicBezTo>
                  <a:cubicBezTo>
                    <a:pt x="39" y="1"/>
                    <a:pt x="40" y="1"/>
                    <a:pt x="40" y="1"/>
                  </a:cubicBezTo>
                  <a:cubicBezTo>
                    <a:pt x="40" y="1"/>
                    <a:pt x="40" y="1"/>
                    <a:pt x="40" y="1"/>
                  </a:cubicBezTo>
                  <a:cubicBezTo>
                    <a:pt x="40" y="1"/>
                    <a:pt x="40" y="1"/>
                    <a:pt x="40" y="2"/>
                  </a:cubicBezTo>
                  <a:cubicBezTo>
                    <a:pt x="40" y="2"/>
                    <a:pt x="40" y="2"/>
                    <a:pt x="40" y="2"/>
                  </a:cubicBezTo>
                  <a:cubicBezTo>
                    <a:pt x="41" y="2"/>
                    <a:pt x="42" y="2"/>
                    <a:pt x="43" y="3"/>
                  </a:cubicBezTo>
                  <a:cubicBezTo>
                    <a:pt x="45" y="3"/>
                    <a:pt x="46" y="4"/>
                    <a:pt x="48" y="5"/>
                  </a:cubicBezTo>
                  <a:cubicBezTo>
                    <a:pt x="48" y="5"/>
                    <a:pt x="48" y="5"/>
                    <a:pt x="48" y="5"/>
                  </a:cubicBezTo>
                  <a:cubicBezTo>
                    <a:pt x="48" y="5"/>
                    <a:pt x="48" y="5"/>
                    <a:pt x="48" y="5"/>
                  </a:cubicBezTo>
                  <a:cubicBezTo>
                    <a:pt x="48" y="5"/>
                    <a:pt x="48" y="5"/>
                    <a:pt x="48" y="5"/>
                  </a:cubicBezTo>
                  <a:cubicBezTo>
                    <a:pt x="48" y="5"/>
                    <a:pt x="49" y="4"/>
                    <a:pt x="48" y="4"/>
                  </a:cubicBezTo>
                  <a:cubicBezTo>
                    <a:pt x="48" y="4"/>
                    <a:pt x="48" y="4"/>
                    <a:pt x="48" y="4"/>
                  </a:cubicBezTo>
                  <a:cubicBezTo>
                    <a:pt x="48" y="4"/>
                    <a:pt x="48" y="4"/>
                    <a:pt x="48" y="4"/>
                  </a:cubicBezTo>
                  <a:cubicBezTo>
                    <a:pt x="47" y="3"/>
                    <a:pt x="45" y="3"/>
                    <a:pt x="44" y="2"/>
                  </a:cubicBezTo>
                  <a:cubicBezTo>
                    <a:pt x="43" y="2"/>
                    <a:pt x="41" y="1"/>
                    <a:pt x="40" y="1"/>
                  </a:cubicBezTo>
                  <a:cubicBezTo>
                    <a:pt x="40" y="1"/>
                    <a:pt x="40" y="1"/>
                    <a:pt x="40" y="1"/>
                  </a:cubicBezTo>
                  <a:cubicBezTo>
                    <a:pt x="38" y="0"/>
                    <a:pt x="36" y="0"/>
                    <a:pt x="34" y="0"/>
                  </a:cubicBezTo>
                  <a:cubicBezTo>
                    <a:pt x="32" y="0"/>
                    <a:pt x="30" y="0"/>
                    <a:pt x="28" y="0"/>
                  </a:cubicBezTo>
                  <a:cubicBezTo>
                    <a:pt x="28" y="0"/>
                    <a:pt x="28" y="0"/>
                    <a:pt x="28"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0" name="iṩḻíḋê"/>
            <p:cNvSpPr/>
            <p:nvPr userDrawn="1">
              <p:custDataLst>
                <p:tags r:id="rId58"/>
              </p:custDataLst>
            </p:nvPr>
          </p:nvSpPr>
          <p:spPr bwMode="auto">
            <a:xfrm>
              <a:off x="10911933" y="3026709"/>
              <a:ext cx="216616" cy="31508"/>
            </a:xfrm>
            <a:custGeom>
              <a:avLst/>
              <a:gdLst>
                <a:gd name="T0" fmla="*/ 26 w 53"/>
                <a:gd name="T1" fmla="*/ 0 h 8"/>
                <a:gd name="T2" fmla="*/ 25 w 53"/>
                <a:gd name="T3" fmla="*/ 0 h 8"/>
                <a:gd name="T4" fmla="*/ 15 w 53"/>
                <a:gd name="T5" fmla="*/ 2 h 8"/>
                <a:gd name="T6" fmla="*/ 15 w 53"/>
                <a:gd name="T7" fmla="*/ 2 h 8"/>
                <a:gd name="T8" fmla="*/ 14 w 53"/>
                <a:gd name="T9" fmla="*/ 2 h 8"/>
                <a:gd name="T10" fmla="*/ 14 w 53"/>
                <a:gd name="T11" fmla="*/ 2 h 8"/>
                <a:gd name="T12" fmla="*/ 14 w 53"/>
                <a:gd name="T13" fmla="*/ 2 h 8"/>
                <a:gd name="T14" fmla="*/ 1 w 53"/>
                <a:gd name="T15" fmla="*/ 7 h 8"/>
                <a:gd name="T16" fmla="*/ 1 w 53"/>
                <a:gd name="T17" fmla="*/ 7 h 8"/>
                <a:gd name="T18" fmla="*/ 1 w 53"/>
                <a:gd name="T19" fmla="*/ 7 h 8"/>
                <a:gd name="T20" fmla="*/ 1 w 53"/>
                <a:gd name="T21" fmla="*/ 8 h 8"/>
                <a:gd name="T22" fmla="*/ 1 w 53"/>
                <a:gd name="T23" fmla="*/ 8 h 8"/>
                <a:gd name="T24" fmla="*/ 1 w 53"/>
                <a:gd name="T25" fmla="*/ 8 h 8"/>
                <a:gd name="T26" fmla="*/ 1 w 53"/>
                <a:gd name="T27" fmla="*/ 8 h 8"/>
                <a:gd name="T28" fmla="*/ 14 w 53"/>
                <a:gd name="T29" fmla="*/ 2 h 8"/>
                <a:gd name="T30" fmla="*/ 26 w 53"/>
                <a:gd name="T31" fmla="*/ 1 h 8"/>
                <a:gd name="T32" fmla="*/ 26 w 53"/>
                <a:gd name="T33" fmla="*/ 1 h 8"/>
                <a:gd name="T34" fmla="*/ 30 w 53"/>
                <a:gd name="T35" fmla="*/ 1 h 8"/>
                <a:gd name="T36" fmla="*/ 37 w 53"/>
                <a:gd name="T37" fmla="*/ 2 h 8"/>
                <a:gd name="T38" fmla="*/ 39 w 53"/>
                <a:gd name="T39" fmla="*/ 2 h 8"/>
                <a:gd name="T40" fmla="*/ 42 w 53"/>
                <a:gd name="T41" fmla="*/ 3 h 8"/>
                <a:gd name="T42" fmla="*/ 42 w 53"/>
                <a:gd name="T43" fmla="*/ 3 h 8"/>
                <a:gd name="T44" fmla="*/ 46 w 53"/>
                <a:gd name="T45" fmla="*/ 4 h 8"/>
                <a:gd name="T46" fmla="*/ 47 w 53"/>
                <a:gd name="T47" fmla="*/ 4 h 8"/>
                <a:gd name="T48" fmla="*/ 52 w 53"/>
                <a:gd name="T49" fmla="*/ 6 h 8"/>
                <a:gd name="T50" fmla="*/ 52 w 53"/>
                <a:gd name="T51" fmla="*/ 6 h 8"/>
                <a:gd name="T52" fmla="*/ 52 w 53"/>
                <a:gd name="T53" fmla="*/ 6 h 8"/>
                <a:gd name="T54" fmla="*/ 53 w 53"/>
                <a:gd name="T55" fmla="*/ 5 h 8"/>
                <a:gd name="T56" fmla="*/ 52 w 53"/>
                <a:gd name="T57" fmla="*/ 5 h 8"/>
                <a:gd name="T58" fmla="*/ 47 w 53"/>
                <a:gd name="T59" fmla="*/ 4 h 8"/>
                <a:gd name="T60" fmla="*/ 46 w 53"/>
                <a:gd name="T61" fmla="*/ 3 h 8"/>
                <a:gd name="T62" fmla="*/ 43 w 53"/>
                <a:gd name="T63" fmla="*/ 2 h 8"/>
                <a:gd name="T64" fmla="*/ 43 w 53"/>
                <a:gd name="T65" fmla="*/ 2 h 8"/>
                <a:gd name="T66" fmla="*/ 43 w 53"/>
                <a:gd name="T67" fmla="*/ 2 h 8"/>
                <a:gd name="T68" fmla="*/ 42 w 53"/>
                <a:gd name="T69" fmla="*/ 3 h 8"/>
                <a:gd name="T70" fmla="*/ 42 w 53"/>
                <a:gd name="T71" fmla="*/ 2 h 8"/>
                <a:gd name="T72" fmla="*/ 39 w 53"/>
                <a:gd name="T73" fmla="*/ 2 h 8"/>
                <a:gd name="T74" fmla="*/ 37 w 53"/>
                <a:gd name="T75" fmla="*/ 1 h 8"/>
                <a:gd name="T76" fmla="*/ 31 w 53"/>
                <a:gd name="T77" fmla="*/ 0 h 8"/>
                <a:gd name="T78" fmla="*/ 31 w 53"/>
                <a:gd name="T79" fmla="*/ 1 h 8"/>
                <a:gd name="T80" fmla="*/ 30 w 53"/>
                <a:gd name="T81" fmla="*/ 1 h 8"/>
                <a:gd name="T82" fmla="*/ 30 w 53"/>
                <a:gd name="T83" fmla="*/ 1 h 8"/>
                <a:gd name="T84" fmla="*/ 30 w 53"/>
                <a:gd name="T85" fmla="*/ 0 h 8"/>
                <a:gd name="T86" fmla="*/ 26 w 53"/>
                <a:gd name="T8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 h="8">
                  <a:moveTo>
                    <a:pt x="26" y="0"/>
                  </a:moveTo>
                  <a:cubicBezTo>
                    <a:pt x="26" y="0"/>
                    <a:pt x="26" y="0"/>
                    <a:pt x="25" y="0"/>
                  </a:cubicBezTo>
                  <a:cubicBezTo>
                    <a:pt x="21" y="0"/>
                    <a:pt x="18" y="1"/>
                    <a:pt x="15" y="2"/>
                  </a:cubicBezTo>
                  <a:cubicBezTo>
                    <a:pt x="15" y="2"/>
                    <a:pt x="15" y="2"/>
                    <a:pt x="15" y="2"/>
                  </a:cubicBezTo>
                  <a:cubicBezTo>
                    <a:pt x="15" y="2"/>
                    <a:pt x="14" y="2"/>
                    <a:pt x="14" y="2"/>
                  </a:cubicBezTo>
                  <a:cubicBezTo>
                    <a:pt x="14" y="2"/>
                    <a:pt x="14" y="2"/>
                    <a:pt x="14" y="2"/>
                  </a:cubicBezTo>
                  <a:cubicBezTo>
                    <a:pt x="14" y="2"/>
                    <a:pt x="14" y="2"/>
                    <a:pt x="14" y="2"/>
                  </a:cubicBezTo>
                  <a:cubicBezTo>
                    <a:pt x="9" y="3"/>
                    <a:pt x="5" y="5"/>
                    <a:pt x="1" y="7"/>
                  </a:cubicBezTo>
                  <a:cubicBezTo>
                    <a:pt x="1" y="7"/>
                    <a:pt x="1" y="7"/>
                    <a:pt x="1" y="7"/>
                  </a:cubicBezTo>
                  <a:cubicBezTo>
                    <a:pt x="1" y="7"/>
                    <a:pt x="1" y="7"/>
                    <a:pt x="1" y="7"/>
                  </a:cubicBezTo>
                  <a:cubicBezTo>
                    <a:pt x="0" y="7"/>
                    <a:pt x="0" y="8"/>
                    <a:pt x="1" y="8"/>
                  </a:cubicBezTo>
                  <a:cubicBezTo>
                    <a:pt x="1" y="8"/>
                    <a:pt x="1" y="8"/>
                    <a:pt x="1" y="8"/>
                  </a:cubicBezTo>
                  <a:cubicBezTo>
                    <a:pt x="1" y="8"/>
                    <a:pt x="1" y="8"/>
                    <a:pt x="1" y="8"/>
                  </a:cubicBezTo>
                  <a:cubicBezTo>
                    <a:pt x="1" y="8"/>
                    <a:pt x="1" y="8"/>
                    <a:pt x="1" y="8"/>
                  </a:cubicBezTo>
                  <a:cubicBezTo>
                    <a:pt x="5" y="5"/>
                    <a:pt x="10" y="3"/>
                    <a:pt x="14" y="2"/>
                  </a:cubicBezTo>
                  <a:cubicBezTo>
                    <a:pt x="18" y="1"/>
                    <a:pt x="22" y="1"/>
                    <a:pt x="26" y="1"/>
                  </a:cubicBezTo>
                  <a:cubicBezTo>
                    <a:pt x="26" y="1"/>
                    <a:pt x="26" y="1"/>
                    <a:pt x="26" y="1"/>
                  </a:cubicBezTo>
                  <a:cubicBezTo>
                    <a:pt x="28" y="1"/>
                    <a:pt x="29" y="1"/>
                    <a:pt x="30" y="1"/>
                  </a:cubicBezTo>
                  <a:cubicBezTo>
                    <a:pt x="32" y="1"/>
                    <a:pt x="34" y="1"/>
                    <a:pt x="37" y="2"/>
                  </a:cubicBezTo>
                  <a:cubicBezTo>
                    <a:pt x="37" y="2"/>
                    <a:pt x="38" y="2"/>
                    <a:pt x="39" y="2"/>
                  </a:cubicBezTo>
                  <a:cubicBezTo>
                    <a:pt x="40" y="2"/>
                    <a:pt x="41" y="3"/>
                    <a:pt x="42" y="3"/>
                  </a:cubicBezTo>
                  <a:cubicBezTo>
                    <a:pt x="42" y="3"/>
                    <a:pt x="42" y="3"/>
                    <a:pt x="42" y="3"/>
                  </a:cubicBezTo>
                  <a:cubicBezTo>
                    <a:pt x="44" y="3"/>
                    <a:pt x="45" y="4"/>
                    <a:pt x="46" y="4"/>
                  </a:cubicBezTo>
                  <a:cubicBezTo>
                    <a:pt x="46" y="4"/>
                    <a:pt x="47" y="4"/>
                    <a:pt x="47" y="4"/>
                  </a:cubicBezTo>
                  <a:cubicBezTo>
                    <a:pt x="49" y="5"/>
                    <a:pt x="50" y="5"/>
                    <a:pt x="52" y="6"/>
                  </a:cubicBezTo>
                  <a:cubicBezTo>
                    <a:pt x="52" y="6"/>
                    <a:pt x="52" y="6"/>
                    <a:pt x="52" y="6"/>
                  </a:cubicBezTo>
                  <a:cubicBezTo>
                    <a:pt x="52" y="6"/>
                    <a:pt x="52" y="6"/>
                    <a:pt x="52" y="6"/>
                  </a:cubicBezTo>
                  <a:cubicBezTo>
                    <a:pt x="52" y="6"/>
                    <a:pt x="53" y="5"/>
                    <a:pt x="53" y="5"/>
                  </a:cubicBezTo>
                  <a:cubicBezTo>
                    <a:pt x="52" y="5"/>
                    <a:pt x="52" y="5"/>
                    <a:pt x="52" y="5"/>
                  </a:cubicBezTo>
                  <a:cubicBezTo>
                    <a:pt x="51" y="4"/>
                    <a:pt x="49" y="4"/>
                    <a:pt x="47" y="4"/>
                  </a:cubicBezTo>
                  <a:cubicBezTo>
                    <a:pt x="47" y="3"/>
                    <a:pt x="46" y="3"/>
                    <a:pt x="46" y="3"/>
                  </a:cubicBezTo>
                  <a:cubicBezTo>
                    <a:pt x="45" y="3"/>
                    <a:pt x="44" y="3"/>
                    <a:pt x="43" y="2"/>
                  </a:cubicBezTo>
                  <a:cubicBezTo>
                    <a:pt x="43" y="2"/>
                    <a:pt x="43" y="2"/>
                    <a:pt x="43" y="2"/>
                  </a:cubicBezTo>
                  <a:cubicBezTo>
                    <a:pt x="43" y="2"/>
                    <a:pt x="43" y="2"/>
                    <a:pt x="43" y="2"/>
                  </a:cubicBezTo>
                  <a:cubicBezTo>
                    <a:pt x="43" y="3"/>
                    <a:pt x="42" y="3"/>
                    <a:pt x="42" y="3"/>
                  </a:cubicBezTo>
                  <a:cubicBezTo>
                    <a:pt x="42" y="3"/>
                    <a:pt x="42" y="2"/>
                    <a:pt x="42" y="2"/>
                  </a:cubicBezTo>
                  <a:cubicBezTo>
                    <a:pt x="41" y="2"/>
                    <a:pt x="40" y="2"/>
                    <a:pt x="39" y="2"/>
                  </a:cubicBezTo>
                  <a:cubicBezTo>
                    <a:pt x="38" y="1"/>
                    <a:pt x="38" y="1"/>
                    <a:pt x="37" y="1"/>
                  </a:cubicBezTo>
                  <a:cubicBezTo>
                    <a:pt x="35" y="1"/>
                    <a:pt x="33" y="1"/>
                    <a:pt x="31" y="0"/>
                  </a:cubicBezTo>
                  <a:cubicBezTo>
                    <a:pt x="31" y="1"/>
                    <a:pt x="31" y="1"/>
                    <a:pt x="31" y="1"/>
                  </a:cubicBezTo>
                  <a:cubicBezTo>
                    <a:pt x="31" y="1"/>
                    <a:pt x="30" y="1"/>
                    <a:pt x="30" y="1"/>
                  </a:cubicBezTo>
                  <a:cubicBezTo>
                    <a:pt x="30" y="1"/>
                    <a:pt x="30" y="1"/>
                    <a:pt x="30" y="1"/>
                  </a:cubicBezTo>
                  <a:cubicBezTo>
                    <a:pt x="30" y="1"/>
                    <a:pt x="30" y="1"/>
                    <a:pt x="30" y="0"/>
                  </a:cubicBezTo>
                  <a:cubicBezTo>
                    <a:pt x="29" y="0"/>
                    <a:pt x="28" y="0"/>
                    <a:pt x="26"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1" name="iSḻiḍè"/>
            <p:cNvSpPr/>
            <p:nvPr userDrawn="1">
              <p:custDataLst>
                <p:tags r:id="rId59"/>
              </p:custDataLst>
            </p:nvPr>
          </p:nvSpPr>
          <p:spPr bwMode="auto">
            <a:xfrm>
              <a:off x="10951318" y="3129110"/>
              <a:ext cx="9847" cy="84677"/>
            </a:xfrm>
            <a:custGeom>
              <a:avLst/>
              <a:gdLst>
                <a:gd name="T0" fmla="*/ 0 w 2"/>
                <a:gd name="T1" fmla="*/ 0 h 21"/>
                <a:gd name="T2" fmla="*/ 0 w 2"/>
                <a:gd name="T3" fmla="*/ 0 h 21"/>
                <a:gd name="T4" fmla="*/ 0 w 2"/>
                <a:gd name="T5" fmla="*/ 0 h 21"/>
                <a:gd name="T6" fmla="*/ 0 w 2"/>
                <a:gd name="T7" fmla="*/ 0 h 21"/>
                <a:gd name="T8" fmla="*/ 2 w 2"/>
                <a:gd name="T9" fmla="*/ 21 h 21"/>
                <a:gd name="T10" fmla="*/ 2 w 2"/>
                <a:gd name="T11" fmla="*/ 21 h 21"/>
                <a:gd name="T12" fmla="*/ 0 w 2"/>
                <a:gd name="T13" fmla="*/ 1 h 21"/>
                <a:gd name="T14" fmla="*/ 0 w 2"/>
                <a:gd name="T15" fmla="*/ 0 h 21"/>
                <a:gd name="T16" fmla="*/ 0 w 2"/>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1">
                  <a:moveTo>
                    <a:pt x="0" y="0"/>
                  </a:moveTo>
                  <a:cubicBezTo>
                    <a:pt x="0" y="0"/>
                    <a:pt x="0" y="0"/>
                    <a:pt x="0" y="0"/>
                  </a:cubicBezTo>
                  <a:cubicBezTo>
                    <a:pt x="0" y="0"/>
                    <a:pt x="0" y="0"/>
                    <a:pt x="0" y="0"/>
                  </a:cubicBezTo>
                  <a:cubicBezTo>
                    <a:pt x="0" y="0"/>
                    <a:pt x="0" y="0"/>
                    <a:pt x="0" y="0"/>
                  </a:cubicBezTo>
                  <a:cubicBezTo>
                    <a:pt x="0" y="7"/>
                    <a:pt x="1" y="14"/>
                    <a:pt x="2" y="21"/>
                  </a:cubicBezTo>
                  <a:cubicBezTo>
                    <a:pt x="2" y="21"/>
                    <a:pt x="2" y="21"/>
                    <a:pt x="2" y="21"/>
                  </a:cubicBezTo>
                  <a:cubicBezTo>
                    <a:pt x="2" y="14"/>
                    <a:pt x="1" y="8"/>
                    <a:pt x="0" y="1"/>
                  </a:cubicBezTo>
                  <a:cubicBezTo>
                    <a:pt x="0" y="0"/>
                    <a:pt x="0" y="0"/>
                    <a:pt x="0" y="0"/>
                  </a:cubicBezTo>
                  <a:cubicBezTo>
                    <a:pt x="0" y="0"/>
                    <a:pt x="0" y="0"/>
                    <a:pt x="0"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2" name="íṧḷiḑê"/>
            <p:cNvSpPr/>
            <p:nvPr userDrawn="1">
              <p:custDataLst>
                <p:tags r:id="rId60"/>
              </p:custDataLst>
            </p:nvPr>
          </p:nvSpPr>
          <p:spPr bwMode="auto">
            <a:xfrm>
              <a:off x="10984794" y="3152741"/>
              <a:ext cx="7876" cy="61047"/>
            </a:xfrm>
            <a:custGeom>
              <a:avLst/>
              <a:gdLst>
                <a:gd name="T0" fmla="*/ 0 w 2"/>
                <a:gd name="T1" fmla="*/ 0 h 15"/>
                <a:gd name="T2" fmla="*/ 1 w 2"/>
                <a:gd name="T3" fmla="*/ 15 h 15"/>
                <a:gd name="T4" fmla="*/ 2 w 2"/>
                <a:gd name="T5" fmla="*/ 15 h 15"/>
                <a:gd name="T6" fmla="*/ 1 w 2"/>
                <a:gd name="T7" fmla="*/ 0 h 15"/>
                <a:gd name="T8" fmla="*/ 0 w 2"/>
                <a:gd name="T9" fmla="*/ 0 h 15"/>
              </a:gdLst>
              <a:ahLst/>
              <a:cxnLst>
                <a:cxn ang="0">
                  <a:pos x="T0" y="T1"/>
                </a:cxn>
                <a:cxn ang="0">
                  <a:pos x="T2" y="T3"/>
                </a:cxn>
                <a:cxn ang="0">
                  <a:pos x="T4" y="T5"/>
                </a:cxn>
                <a:cxn ang="0">
                  <a:pos x="T6" y="T7"/>
                </a:cxn>
                <a:cxn ang="0">
                  <a:pos x="T8" y="T9"/>
                </a:cxn>
              </a:cxnLst>
              <a:rect l="0" t="0" r="r" b="b"/>
              <a:pathLst>
                <a:path w="2" h="15">
                  <a:moveTo>
                    <a:pt x="0" y="0"/>
                  </a:moveTo>
                  <a:cubicBezTo>
                    <a:pt x="0" y="5"/>
                    <a:pt x="1" y="10"/>
                    <a:pt x="1" y="15"/>
                  </a:cubicBezTo>
                  <a:cubicBezTo>
                    <a:pt x="2" y="15"/>
                    <a:pt x="2" y="15"/>
                    <a:pt x="2" y="15"/>
                  </a:cubicBezTo>
                  <a:cubicBezTo>
                    <a:pt x="2" y="10"/>
                    <a:pt x="1" y="5"/>
                    <a:pt x="1" y="0"/>
                  </a:cubicBezTo>
                  <a:cubicBezTo>
                    <a:pt x="1" y="0"/>
                    <a:pt x="0" y="0"/>
                    <a:pt x="0"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3" name="ïŝḷiďê"/>
            <p:cNvSpPr/>
            <p:nvPr userDrawn="1">
              <p:custDataLst>
                <p:tags r:id="rId61"/>
              </p:custDataLst>
            </p:nvPr>
          </p:nvSpPr>
          <p:spPr bwMode="auto">
            <a:xfrm>
              <a:off x="11022210" y="3152741"/>
              <a:ext cx="7876" cy="61047"/>
            </a:xfrm>
            <a:custGeom>
              <a:avLst/>
              <a:gdLst>
                <a:gd name="T0" fmla="*/ 2 w 2"/>
                <a:gd name="T1" fmla="*/ 0 h 15"/>
                <a:gd name="T2" fmla="*/ 1 w 2"/>
                <a:gd name="T3" fmla="*/ 0 h 15"/>
                <a:gd name="T4" fmla="*/ 0 w 2"/>
                <a:gd name="T5" fmla="*/ 15 h 15"/>
                <a:gd name="T6" fmla="*/ 0 w 2"/>
                <a:gd name="T7" fmla="*/ 15 h 15"/>
                <a:gd name="T8" fmla="*/ 1 w 2"/>
                <a:gd name="T9" fmla="*/ 15 h 15"/>
                <a:gd name="T10" fmla="*/ 1 w 2"/>
                <a:gd name="T11" fmla="*/ 15 h 15"/>
                <a:gd name="T12" fmla="*/ 2 w 2"/>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 h="15">
                  <a:moveTo>
                    <a:pt x="2" y="0"/>
                  </a:moveTo>
                  <a:cubicBezTo>
                    <a:pt x="2" y="0"/>
                    <a:pt x="1" y="0"/>
                    <a:pt x="1" y="0"/>
                  </a:cubicBezTo>
                  <a:cubicBezTo>
                    <a:pt x="1" y="5"/>
                    <a:pt x="1" y="10"/>
                    <a:pt x="0" y="15"/>
                  </a:cubicBezTo>
                  <a:cubicBezTo>
                    <a:pt x="0" y="15"/>
                    <a:pt x="0" y="15"/>
                    <a:pt x="0" y="15"/>
                  </a:cubicBezTo>
                  <a:cubicBezTo>
                    <a:pt x="1" y="15"/>
                    <a:pt x="1" y="15"/>
                    <a:pt x="1" y="15"/>
                  </a:cubicBezTo>
                  <a:cubicBezTo>
                    <a:pt x="1" y="15"/>
                    <a:pt x="1" y="15"/>
                    <a:pt x="1" y="15"/>
                  </a:cubicBezTo>
                  <a:cubicBezTo>
                    <a:pt x="1" y="10"/>
                    <a:pt x="2" y="5"/>
                    <a:pt x="2"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4" name="ïsļiḑê"/>
            <p:cNvSpPr/>
            <p:nvPr userDrawn="1">
              <p:custDataLst>
                <p:tags r:id="rId62"/>
              </p:custDataLst>
            </p:nvPr>
          </p:nvSpPr>
          <p:spPr bwMode="auto">
            <a:xfrm>
              <a:off x="11063564" y="3129110"/>
              <a:ext cx="11816" cy="84677"/>
            </a:xfrm>
            <a:custGeom>
              <a:avLst/>
              <a:gdLst>
                <a:gd name="T0" fmla="*/ 3 w 3"/>
                <a:gd name="T1" fmla="*/ 0 h 21"/>
                <a:gd name="T2" fmla="*/ 3 w 3"/>
                <a:gd name="T3" fmla="*/ 0 h 21"/>
                <a:gd name="T4" fmla="*/ 3 w 3"/>
                <a:gd name="T5" fmla="*/ 1 h 21"/>
                <a:gd name="T6" fmla="*/ 2 w 3"/>
                <a:gd name="T7" fmla="*/ 2 h 21"/>
                <a:gd name="T8" fmla="*/ 1 w 3"/>
                <a:gd name="T9" fmla="*/ 12 h 21"/>
                <a:gd name="T10" fmla="*/ 0 w 3"/>
                <a:gd name="T11" fmla="*/ 21 h 21"/>
                <a:gd name="T12" fmla="*/ 0 w 3"/>
                <a:gd name="T13" fmla="*/ 21 h 21"/>
                <a:gd name="T14" fmla="*/ 2 w 3"/>
                <a:gd name="T15" fmla="*/ 11 h 21"/>
                <a:gd name="T16" fmla="*/ 3 w 3"/>
                <a:gd name="T17" fmla="*/ 0 h 21"/>
                <a:gd name="T18" fmla="*/ 3 w 3"/>
                <a:gd name="T19" fmla="*/ 0 h 21"/>
                <a:gd name="T20" fmla="*/ 3 w 3"/>
                <a:gd name="T21" fmla="*/ 0 h 21"/>
                <a:gd name="T22" fmla="*/ 3 w 3"/>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1">
                  <a:moveTo>
                    <a:pt x="3" y="0"/>
                  </a:moveTo>
                  <a:cubicBezTo>
                    <a:pt x="3" y="0"/>
                    <a:pt x="3" y="0"/>
                    <a:pt x="3" y="0"/>
                  </a:cubicBezTo>
                  <a:cubicBezTo>
                    <a:pt x="3" y="1"/>
                    <a:pt x="3" y="1"/>
                    <a:pt x="3" y="1"/>
                  </a:cubicBezTo>
                  <a:cubicBezTo>
                    <a:pt x="3" y="1"/>
                    <a:pt x="3" y="1"/>
                    <a:pt x="2" y="2"/>
                  </a:cubicBezTo>
                  <a:cubicBezTo>
                    <a:pt x="2" y="5"/>
                    <a:pt x="2" y="9"/>
                    <a:pt x="1" y="12"/>
                  </a:cubicBezTo>
                  <a:cubicBezTo>
                    <a:pt x="1" y="15"/>
                    <a:pt x="0" y="18"/>
                    <a:pt x="0" y="21"/>
                  </a:cubicBezTo>
                  <a:cubicBezTo>
                    <a:pt x="0" y="21"/>
                    <a:pt x="0" y="21"/>
                    <a:pt x="0" y="21"/>
                  </a:cubicBezTo>
                  <a:cubicBezTo>
                    <a:pt x="1" y="17"/>
                    <a:pt x="1" y="14"/>
                    <a:pt x="2" y="11"/>
                  </a:cubicBezTo>
                  <a:cubicBezTo>
                    <a:pt x="3" y="7"/>
                    <a:pt x="3" y="4"/>
                    <a:pt x="3" y="0"/>
                  </a:cubicBezTo>
                  <a:cubicBezTo>
                    <a:pt x="3" y="0"/>
                    <a:pt x="3" y="0"/>
                    <a:pt x="3" y="0"/>
                  </a:cubicBezTo>
                  <a:cubicBezTo>
                    <a:pt x="3" y="0"/>
                    <a:pt x="3" y="0"/>
                    <a:pt x="3" y="0"/>
                  </a:cubicBezTo>
                  <a:cubicBezTo>
                    <a:pt x="3" y="0"/>
                    <a:pt x="3" y="0"/>
                    <a:pt x="3"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5" name="íṩliḍe"/>
            <p:cNvSpPr/>
            <p:nvPr userDrawn="1">
              <p:custDataLst>
                <p:tags r:id="rId63"/>
              </p:custDataLst>
            </p:nvPr>
          </p:nvSpPr>
          <p:spPr bwMode="auto">
            <a:xfrm>
              <a:off x="10854826" y="2764802"/>
              <a:ext cx="118154" cy="269785"/>
            </a:xfrm>
            <a:custGeom>
              <a:avLst/>
              <a:gdLst>
                <a:gd name="T0" fmla="*/ 1 w 29"/>
                <a:gd name="T1" fmla="*/ 0 h 66"/>
                <a:gd name="T2" fmla="*/ 0 w 29"/>
                <a:gd name="T3" fmla="*/ 0 h 66"/>
                <a:gd name="T4" fmla="*/ 0 w 29"/>
                <a:gd name="T5" fmla="*/ 0 h 66"/>
                <a:gd name="T6" fmla="*/ 2 w 29"/>
                <a:gd name="T7" fmla="*/ 7 h 66"/>
                <a:gd name="T8" fmla="*/ 5 w 29"/>
                <a:gd name="T9" fmla="*/ 14 h 66"/>
                <a:gd name="T10" fmla="*/ 12 w 29"/>
                <a:gd name="T11" fmla="*/ 32 h 66"/>
                <a:gd name="T12" fmla="*/ 21 w 29"/>
                <a:gd name="T13" fmla="*/ 48 h 66"/>
                <a:gd name="T14" fmla="*/ 25 w 29"/>
                <a:gd name="T15" fmla="*/ 57 h 66"/>
                <a:gd name="T16" fmla="*/ 28 w 29"/>
                <a:gd name="T17" fmla="*/ 66 h 66"/>
                <a:gd name="T18" fmla="*/ 28 w 29"/>
                <a:gd name="T19" fmla="*/ 66 h 66"/>
                <a:gd name="T20" fmla="*/ 28 w 29"/>
                <a:gd name="T21" fmla="*/ 66 h 66"/>
                <a:gd name="T22" fmla="*/ 29 w 29"/>
                <a:gd name="T23" fmla="*/ 66 h 66"/>
                <a:gd name="T24" fmla="*/ 29 w 29"/>
                <a:gd name="T25" fmla="*/ 66 h 66"/>
                <a:gd name="T26" fmla="*/ 26 w 29"/>
                <a:gd name="T27" fmla="*/ 57 h 66"/>
                <a:gd name="T28" fmla="*/ 22 w 29"/>
                <a:gd name="T29" fmla="*/ 48 h 66"/>
                <a:gd name="T30" fmla="*/ 15 w 29"/>
                <a:gd name="T31" fmla="*/ 36 h 66"/>
                <a:gd name="T32" fmla="*/ 13 w 29"/>
                <a:gd name="T33" fmla="*/ 32 h 66"/>
                <a:gd name="T34" fmla="*/ 10 w 29"/>
                <a:gd name="T35" fmla="*/ 25 h 66"/>
                <a:gd name="T36" fmla="*/ 6 w 29"/>
                <a:gd name="T37" fmla="*/ 15 h 66"/>
                <a:gd name="T38" fmla="*/ 3 w 29"/>
                <a:gd name="T39" fmla="*/ 6 h 66"/>
                <a:gd name="T40" fmla="*/ 1 w 29"/>
                <a:gd name="T41" fmla="*/ 0 h 66"/>
                <a:gd name="T42" fmla="*/ 1 w 29"/>
                <a:gd name="T43" fmla="*/ 0 h 66"/>
                <a:gd name="T44" fmla="*/ 1 w 29"/>
                <a:gd name="T4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66">
                  <a:moveTo>
                    <a:pt x="1" y="0"/>
                  </a:moveTo>
                  <a:cubicBezTo>
                    <a:pt x="1" y="0"/>
                    <a:pt x="0" y="0"/>
                    <a:pt x="0" y="0"/>
                  </a:cubicBezTo>
                  <a:cubicBezTo>
                    <a:pt x="0" y="0"/>
                    <a:pt x="0" y="0"/>
                    <a:pt x="0" y="0"/>
                  </a:cubicBezTo>
                  <a:cubicBezTo>
                    <a:pt x="1" y="3"/>
                    <a:pt x="1" y="5"/>
                    <a:pt x="2" y="7"/>
                  </a:cubicBezTo>
                  <a:cubicBezTo>
                    <a:pt x="2" y="9"/>
                    <a:pt x="4" y="12"/>
                    <a:pt x="5" y="14"/>
                  </a:cubicBezTo>
                  <a:cubicBezTo>
                    <a:pt x="7" y="20"/>
                    <a:pt x="9" y="26"/>
                    <a:pt x="12" y="32"/>
                  </a:cubicBezTo>
                  <a:cubicBezTo>
                    <a:pt x="15" y="37"/>
                    <a:pt x="19" y="42"/>
                    <a:pt x="21" y="48"/>
                  </a:cubicBezTo>
                  <a:cubicBezTo>
                    <a:pt x="23" y="51"/>
                    <a:pt x="24" y="54"/>
                    <a:pt x="25" y="57"/>
                  </a:cubicBezTo>
                  <a:cubicBezTo>
                    <a:pt x="26" y="60"/>
                    <a:pt x="27" y="63"/>
                    <a:pt x="28" y="66"/>
                  </a:cubicBezTo>
                  <a:cubicBezTo>
                    <a:pt x="28" y="66"/>
                    <a:pt x="28" y="66"/>
                    <a:pt x="28" y="66"/>
                  </a:cubicBezTo>
                  <a:cubicBezTo>
                    <a:pt x="28" y="66"/>
                    <a:pt x="28" y="66"/>
                    <a:pt x="28" y="66"/>
                  </a:cubicBezTo>
                  <a:cubicBezTo>
                    <a:pt x="28" y="66"/>
                    <a:pt x="29" y="66"/>
                    <a:pt x="29" y="66"/>
                  </a:cubicBezTo>
                  <a:cubicBezTo>
                    <a:pt x="29" y="66"/>
                    <a:pt x="29" y="66"/>
                    <a:pt x="29" y="66"/>
                  </a:cubicBezTo>
                  <a:cubicBezTo>
                    <a:pt x="27" y="63"/>
                    <a:pt x="27" y="60"/>
                    <a:pt x="26" y="57"/>
                  </a:cubicBezTo>
                  <a:cubicBezTo>
                    <a:pt x="25" y="54"/>
                    <a:pt x="24" y="51"/>
                    <a:pt x="22" y="48"/>
                  </a:cubicBezTo>
                  <a:cubicBezTo>
                    <a:pt x="20" y="44"/>
                    <a:pt x="18" y="40"/>
                    <a:pt x="15" y="36"/>
                  </a:cubicBezTo>
                  <a:cubicBezTo>
                    <a:pt x="15" y="34"/>
                    <a:pt x="14" y="33"/>
                    <a:pt x="13" y="32"/>
                  </a:cubicBezTo>
                  <a:cubicBezTo>
                    <a:pt x="12" y="30"/>
                    <a:pt x="11" y="28"/>
                    <a:pt x="10" y="25"/>
                  </a:cubicBezTo>
                  <a:cubicBezTo>
                    <a:pt x="9" y="22"/>
                    <a:pt x="7" y="18"/>
                    <a:pt x="6" y="15"/>
                  </a:cubicBezTo>
                  <a:cubicBezTo>
                    <a:pt x="5" y="12"/>
                    <a:pt x="3" y="9"/>
                    <a:pt x="3" y="6"/>
                  </a:cubicBezTo>
                  <a:cubicBezTo>
                    <a:pt x="2" y="4"/>
                    <a:pt x="2" y="2"/>
                    <a:pt x="1" y="0"/>
                  </a:cubicBezTo>
                  <a:cubicBezTo>
                    <a:pt x="1" y="0"/>
                    <a:pt x="1" y="0"/>
                    <a:pt x="1" y="0"/>
                  </a:cubicBezTo>
                  <a:cubicBezTo>
                    <a:pt x="1" y="0"/>
                    <a:pt x="1" y="0"/>
                    <a:pt x="1"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6" name="iṥľïḍê"/>
            <p:cNvSpPr/>
            <p:nvPr userDrawn="1">
              <p:custDataLst>
                <p:tags r:id="rId64"/>
              </p:custDataLst>
            </p:nvPr>
          </p:nvSpPr>
          <p:spPr bwMode="auto">
            <a:xfrm>
              <a:off x="11026148" y="2727387"/>
              <a:ext cx="11816" cy="303262"/>
            </a:xfrm>
            <a:custGeom>
              <a:avLst/>
              <a:gdLst>
                <a:gd name="T0" fmla="*/ 2 w 3"/>
                <a:gd name="T1" fmla="*/ 0 h 74"/>
                <a:gd name="T2" fmla="*/ 2 w 3"/>
                <a:gd name="T3" fmla="*/ 0 h 74"/>
                <a:gd name="T4" fmla="*/ 1 w 3"/>
                <a:gd name="T5" fmla="*/ 0 h 74"/>
                <a:gd name="T6" fmla="*/ 1 w 3"/>
                <a:gd name="T7" fmla="*/ 0 h 74"/>
                <a:gd name="T8" fmla="*/ 1 w 3"/>
                <a:gd name="T9" fmla="*/ 1 h 74"/>
                <a:gd name="T10" fmla="*/ 1 w 3"/>
                <a:gd name="T11" fmla="*/ 38 h 74"/>
                <a:gd name="T12" fmla="*/ 2 w 3"/>
                <a:gd name="T13" fmla="*/ 73 h 74"/>
                <a:gd name="T14" fmla="*/ 2 w 3"/>
                <a:gd name="T15" fmla="*/ 74 h 74"/>
                <a:gd name="T16" fmla="*/ 2 w 3"/>
                <a:gd name="T17" fmla="*/ 74 h 74"/>
                <a:gd name="T18" fmla="*/ 3 w 3"/>
                <a:gd name="T19" fmla="*/ 74 h 74"/>
                <a:gd name="T20" fmla="*/ 3 w 3"/>
                <a:gd name="T21" fmla="*/ 73 h 74"/>
                <a:gd name="T22" fmla="*/ 1 w 3"/>
                <a:gd name="T23" fmla="*/ 38 h 74"/>
                <a:gd name="T24" fmla="*/ 2 w 3"/>
                <a:gd name="T25" fmla="*/ 1 h 74"/>
                <a:gd name="T26" fmla="*/ 2 w 3"/>
                <a:gd name="T27" fmla="*/ 0 h 74"/>
                <a:gd name="T28" fmla="*/ 2 w 3"/>
                <a:gd name="T29" fmla="*/ 0 h 74"/>
                <a:gd name="T30" fmla="*/ 2 w 3"/>
                <a:gd name="T3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74">
                  <a:moveTo>
                    <a:pt x="2" y="0"/>
                  </a:moveTo>
                  <a:cubicBezTo>
                    <a:pt x="2" y="0"/>
                    <a:pt x="2" y="0"/>
                    <a:pt x="2" y="0"/>
                  </a:cubicBezTo>
                  <a:cubicBezTo>
                    <a:pt x="2" y="0"/>
                    <a:pt x="1" y="0"/>
                    <a:pt x="1" y="0"/>
                  </a:cubicBezTo>
                  <a:cubicBezTo>
                    <a:pt x="1" y="0"/>
                    <a:pt x="1" y="0"/>
                    <a:pt x="1" y="0"/>
                  </a:cubicBezTo>
                  <a:cubicBezTo>
                    <a:pt x="1" y="0"/>
                    <a:pt x="1" y="1"/>
                    <a:pt x="1" y="1"/>
                  </a:cubicBezTo>
                  <a:cubicBezTo>
                    <a:pt x="1" y="13"/>
                    <a:pt x="1" y="26"/>
                    <a:pt x="1" y="38"/>
                  </a:cubicBezTo>
                  <a:cubicBezTo>
                    <a:pt x="0" y="50"/>
                    <a:pt x="2" y="62"/>
                    <a:pt x="2" y="73"/>
                  </a:cubicBezTo>
                  <a:cubicBezTo>
                    <a:pt x="2" y="74"/>
                    <a:pt x="2" y="74"/>
                    <a:pt x="2" y="74"/>
                  </a:cubicBezTo>
                  <a:cubicBezTo>
                    <a:pt x="2" y="74"/>
                    <a:pt x="2" y="74"/>
                    <a:pt x="2" y="74"/>
                  </a:cubicBezTo>
                  <a:cubicBezTo>
                    <a:pt x="2" y="74"/>
                    <a:pt x="3" y="74"/>
                    <a:pt x="3" y="74"/>
                  </a:cubicBezTo>
                  <a:cubicBezTo>
                    <a:pt x="3" y="74"/>
                    <a:pt x="3" y="74"/>
                    <a:pt x="3" y="73"/>
                  </a:cubicBezTo>
                  <a:cubicBezTo>
                    <a:pt x="3" y="62"/>
                    <a:pt x="1" y="50"/>
                    <a:pt x="1" y="38"/>
                  </a:cubicBezTo>
                  <a:cubicBezTo>
                    <a:pt x="2" y="26"/>
                    <a:pt x="2" y="13"/>
                    <a:pt x="2" y="1"/>
                  </a:cubicBezTo>
                  <a:cubicBezTo>
                    <a:pt x="2" y="1"/>
                    <a:pt x="2" y="0"/>
                    <a:pt x="2" y="0"/>
                  </a:cubicBezTo>
                  <a:cubicBezTo>
                    <a:pt x="2" y="0"/>
                    <a:pt x="2" y="0"/>
                    <a:pt x="2" y="0"/>
                  </a:cubicBezTo>
                  <a:cubicBezTo>
                    <a:pt x="2" y="0"/>
                    <a:pt x="2" y="0"/>
                    <a:pt x="2"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7" name="îṩḻíḋê"/>
            <p:cNvSpPr/>
            <p:nvPr userDrawn="1">
              <p:custDataLst>
                <p:tags r:id="rId65"/>
              </p:custDataLst>
            </p:nvPr>
          </p:nvSpPr>
          <p:spPr bwMode="auto">
            <a:xfrm>
              <a:off x="11083256" y="2772678"/>
              <a:ext cx="114216" cy="265847"/>
            </a:xfrm>
            <a:custGeom>
              <a:avLst/>
              <a:gdLst>
                <a:gd name="T0" fmla="*/ 27 w 28"/>
                <a:gd name="T1" fmla="*/ 0 h 65"/>
                <a:gd name="T2" fmla="*/ 27 w 28"/>
                <a:gd name="T3" fmla="*/ 0 h 65"/>
                <a:gd name="T4" fmla="*/ 27 w 28"/>
                <a:gd name="T5" fmla="*/ 0 h 65"/>
                <a:gd name="T6" fmla="*/ 26 w 28"/>
                <a:gd name="T7" fmla="*/ 4 h 65"/>
                <a:gd name="T8" fmla="*/ 24 w 28"/>
                <a:gd name="T9" fmla="*/ 9 h 65"/>
                <a:gd name="T10" fmla="*/ 22 w 28"/>
                <a:gd name="T11" fmla="*/ 17 h 65"/>
                <a:gd name="T12" fmla="*/ 16 w 28"/>
                <a:gd name="T13" fmla="*/ 33 h 65"/>
                <a:gd name="T14" fmla="*/ 8 w 28"/>
                <a:gd name="T15" fmla="*/ 50 h 65"/>
                <a:gd name="T16" fmla="*/ 0 w 28"/>
                <a:gd name="T17" fmla="*/ 64 h 65"/>
                <a:gd name="T18" fmla="*/ 0 w 28"/>
                <a:gd name="T19" fmla="*/ 64 h 65"/>
                <a:gd name="T20" fmla="*/ 0 w 28"/>
                <a:gd name="T21" fmla="*/ 65 h 65"/>
                <a:gd name="T22" fmla="*/ 1 w 28"/>
                <a:gd name="T23" fmla="*/ 64 h 65"/>
                <a:gd name="T24" fmla="*/ 1 w 28"/>
                <a:gd name="T25" fmla="*/ 64 h 65"/>
                <a:gd name="T26" fmla="*/ 1 w 28"/>
                <a:gd name="T27" fmla="*/ 64 h 65"/>
                <a:gd name="T28" fmla="*/ 1 w 28"/>
                <a:gd name="T29" fmla="*/ 64 h 65"/>
                <a:gd name="T30" fmla="*/ 9 w 28"/>
                <a:gd name="T31" fmla="*/ 50 h 65"/>
                <a:gd name="T32" fmla="*/ 17 w 28"/>
                <a:gd name="T33" fmla="*/ 34 h 65"/>
                <a:gd name="T34" fmla="*/ 23 w 28"/>
                <a:gd name="T35" fmla="*/ 17 h 65"/>
                <a:gd name="T36" fmla="*/ 25 w 28"/>
                <a:gd name="T37" fmla="*/ 8 h 65"/>
                <a:gd name="T38" fmla="*/ 28 w 28"/>
                <a:gd name="T39" fmla="*/ 0 h 65"/>
                <a:gd name="T40" fmla="*/ 28 w 28"/>
                <a:gd name="T41" fmla="*/ 0 h 65"/>
                <a:gd name="T42" fmla="*/ 27 w 28"/>
                <a:gd name="T4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65">
                  <a:moveTo>
                    <a:pt x="27" y="0"/>
                  </a:moveTo>
                  <a:cubicBezTo>
                    <a:pt x="27" y="0"/>
                    <a:pt x="27" y="0"/>
                    <a:pt x="27" y="0"/>
                  </a:cubicBezTo>
                  <a:cubicBezTo>
                    <a:pt x="27" y="0"/>
                    <a:pt x="27" y="0"/>
                    <a:pt x="27" y="0"/>
                  </a:cubicBezTo>
                  <a:cubicBezTo>
                    <a:pt x="27" y="2"/>
                    <a:pt x="26" y="3"/>
                    <a:pt x="26" y="4"/>
                  </a:cubicBezTo>
                  <a:cubicBezTo>
                    <a:pt x="25" y="6"/>
                    <a:pt x="25" y="7"/>
                    <a:pt x="24" y="9"/>
                  </a:cubicBezTo>
                  <a:cubicBezTo>
                    <a:pt x="23" y="11"/>
                    <a:pt x="23" y="14"/>
                    <a:pt x="22" y="17"/>
                  </a:cubicBezTo>
                  <a:cubicBezTo>
                    <a:pt x="20" y="22"/>
                    <a:pt x="18" y="28"/>
                    <a:pt x="16" y="33"/>
                  </a:cubicBezTo>
                  <a:cubicBezTo>
                    <a:pt x="14" y="39"/>
                    <a:pt x="10" y="44"/>
                    <a:pt x="8" y="50"/>
                  </a:cubicBezTo>
                  <a:cubicBezTo>
                    <a:pt x="5" y="55"/>
                    <a:pt x="3" y="60"/>
                    <a:pt x="0" y="64"/>
                  </a:cubicBezTo>
                  <a:cubicBezTo>
                    <a:pt x="0" y="64"/>
                    <a:pt x="0" y="64"/>
                    <a:pt x="0" y="64"/>
                  </a:cubicBezTo>
                  <a:cubicBezTo>
                    <a:pt x="0" y="64"/>
                    <a:pt x="0" y="65"/>
                    <a:pt x="0" y="65"/>
                  </a:cubicBezTo>
                  <a:cubicBezTo>
                    <a:pt x="0" y="65"/>
                    <a:pt x="1" y="65"/>
                    <a:pt x="1" y="64"/>
                  </a:cubicBezTo>
                  <a:cubicBezTo>
                    <a:pt x="1" y="64"/>
                    <a:pt x="1" y="64"/>
                    <a:pt x="1" y="64"/>
                  </a:cubicBezTo>
                  <a:cubicBezTo>
                    <a:pt x="1" y="64"/>
                    <a:pt x="1" y="64"/>
                    <a:pt x="1" y="64"/>
                  </a:cubicBezTo>
                  <a:cubicBezTo>
                    <a:pt x="1" y="64"/>
                    <a:pt x="1" y="64"/>
                    <a:pt x="1" y="64"/>
                  </a:cubicBezTo>
                  <a:cubicBezTo>
                    <a:pt x="4" y="59"/>
                    <a:pt x="6" y="54"/>
                    <a:pt x="9" y="50"/>
                  </a:cubicBezTo>
                  <a:cubicBezTo>
                    <a:pt x="11" y="44"/>
                    <a:pt x="14" y="39"/>
                    <a:pt x="17" y="34"/>
                  </a:cubicBezTo>
                  <a:cubicBezTo>
                    <a:pt x="19" y="28"/>
                    <a:pt x="21" y="22"/>
                    <a:pt x="23" y="17"/>
                  </a:cubicBezTo>
                  <a:cubicBezTo>
                    <a:pt x="24" y="14"/>
                    <a:pt x="25" y="11"/>
                    <a:pt x="25" y="8"/>
                  </a:cubicBezTo>
                  <a:cubicBezTo>
                    <a:pt x="26" y="5"/>
                    <a:pt x="27" y="3"/>
                    <a:pt x="28" y="0"/>
                  </a:cubicBezTo>
                  <a:cubicBezTo>
                    <a:pt x="28" y="0"/>
                    <a:pt x="28" y="0"/>
                    <a:pt x="28" y="0"/>
                  </a:cubicBezTo>
                  <a:cubicBezTo>
                    <a:pt x="28" y="0"/>
                    <a:pt x="27" y="0"/>
                    <a:pt x="27"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8" name="ísḻíḋe"/>
            <p:cNvSpPr/>
            <p:nvPr userDrawn="1">
              <p:custDataLst>
                <p:tags r:id="rId66"/>
              </p:custDataLst>
            </p:nvPr>
          </p:nvSpPr>
          <p:spPr bwMode="auto">
            <a:xfrm>
              <a:off x="10972980" y="3046403"/>
              <a:ext cx="11816" cy="68925"/>
            </a:xfrm>
            <a:custGeom>
              <a:avLst/>
              <a:gdLst>
                <a:gd name="T0" fmla="*/ 0 w 3"/>
                <a:gd name="T1" fmla="*/ 0 h 17"/>
                <a:gd name="T2" fmla="*/ 0 w 3"/>
                <a:gd name="T3" fmla="*/ 1 h 17"/>
                <a:gd name="T4" fmla="*/ 0 w 3"/>
                <a:gd name="T5" fmla="*/ 1 h 17"/>
                <a:gd name="T6" fmla="*/ 1 w 3"/>
                <a:gd name="T7" fmla="*/ 5 h 17"/>
                <a:gd name="T8" fmla="*/ 2 w 3"/>
                <a:gd name="T9" fmla="*/ 10 h 17"/>
                <a:gd name="T10" fmla="*/ 2 w 3"/>
                <a:gd name="T11" fmla="*/ 17 h 17"/>
                <a:gd name="T12" fmla="*/ 3 w 3"/>
                <a:gd name="T13" fmla="*/ 17 h 17"/>
                <a:gd name="T14" fmla="*/ 3 w 3"/>
                <a:gd name="T15" fmla="*/ 11 h 17"/>
                <a:gd name="T16" fmla="*/ 2 w 3"/>
                <a:gd name="T17" fmla="*/ 6 h 17"/>
                <a:gd name="T18" fmla="*/ 1 w 3"/>
                <a:gd name="T19" fmla="*/ 1 h 17"/>
                <a:gd name="T20" fmla="*/ 1 w 3"/>
                <a:gd name="T21" fmla="*/ 1 h 17"/>
                <a:gd name="T22" fmla="*/ 0 w 3"/>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7">
                  <a:moveTo>
                    <a:pt x="0" y="0"/>
                  </a:moveTo>
                  <a:cubicBezTo>
                    <a:pt x="0" y="0"/>
                    <a:pt x="0" y="0"/>
                    <a:pt x="0" y="1"/>
                  </a:cubicBezTo>
                  <a:cubicBezTo>
                    <a:pt x="0" y="1"/>
                    <a:pt x="0" y="1"/>
                    <a:pt x="0" y="1"/>
                  </a:cubicBezTo>
                  <a:cubicBezTo>
                    <a:pt x="0" y="2"/>
                    <a:pt x="0" y="3"/>
                    <a:pt x="1" y="5"/>
                  </a:cubicBezTo>
                  <a:cubicBezTo>
                    <a:pt x="1" y="6"/>
                    <a:pt x="1" y="8"/>
                    <a:pt x="2" y="10"/>
                  </a:cubicBezTo>
                  <a:cubicBezTo>
                    <a:pt x="2" y="12"/>
                    <a:pt x="2" y="15"/>
                    <a:pt x="2" y="17"/>
                  </a:cubicBezTo>
                  <a:cubicBezTo>
                    <a:pt x="2" y="17"/>
                    <a:pt x="3" y="17"/>
                    <a:pt x="3" y="17"/>
                  </a:cubicBezTo>
                  <a:cubicBezTo>
                    <a:pt x="3" y="15"/>
                    <a:pt x="3" y="13"/>
                    <a:pt x="3" y="11"/>
                  </a:cubicBezTo>
                  <a:cubicBezTo>
                    <a:pt x="2" y="9"/>
                    <a:pt x="2" y="7"/>
                    <a:pt x="2" y="6"/>
                  </a:cubicBezTo>
                  <a:cubicBezTo>
                    <a:pt x="1" y="4"/>
                    <a:pt x="1" y="2"/>
                    <a:pt x="1" y="1"/>
                  </a:cubicBezTo>
                  <a:cubicBezTo>
                    <a:pt x="1" y="1"/>
                    <a:pt x="1" y="1"/>
                    <a:pt x="1" y="1"/>
                  </a:cubicBezTo>
                  <a:cubicBezTo>
                    <a:pt x="1" y="0"/>
                    <a:pt x="0" y="0"/>
                    <a:pt x="0"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9" name="ï$ľiḑe"/>
            <p:cNvSpPr/>
            <p:nvPr userDrawn="1">
              <p:custDataLst>
                <p:tags r:id="rId67"/>
              </p:custDataLst>
            </p:nvPr>
          </p:nvSpPr>
          <p:spPr bwMode="auto">
            <a:xfrm flipH="1">
              <a:off x="11034025" y="3042464"/>
              <a:ext cx="0" cy="72862"/>
            </a:xfrm>
            <a:custGeom>
              <a:avLst/>
              <a:gdLst>
                <a:gd name="T0" fmla="*/ 0 h 18"/>
                <a:gd name="T1" fmla="*/ 0 h 18"/>
                <a:gd name="T2" fmla="*/ 1 h 18"/>
                <a:gd name="T3" fmla="*/ 12 h 18"/>
                <a:gd name="T4" fmla="*/ 16 h 18"/>
                <a:gd name="T5" fmla="*/ 18 h 18"/>
                <a:gd name="T6" fmla="*/ 18 h 18"/>
                <a:gd name="T7" fmla="*/ 17 h 18"/>
                <a:gd name="T8" fmla="*/ 13 h 18"/>
                <a:gd name="T9" fmla="*/ 1 h 18"/>
                <a:gd name="T10" fmla="*/ 0 h 18"/>
                <a:gd name="T11" fmla="*/ 0 h 18"/>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Lst>
              <a:rect l="0" t="0" r="r" b="b"/>
              <a:pathLst>
                <a:path h="18">
                  <a:moveTo>
                    <a:pt x="0" y="0"/>
                  </a:moveTo>
                  <a:cubicBezTo>
                    <a:pt x="0" y="0"/>
                    <a:pt x="0" y="0"/>
                    <a:pt x="0" y="0"/>
                  </a:cubicBezTo>
                  <a:cubicBezTo>
                    <a:pt x="0" y="0"/>
                    <a:pt x="0" y="0"/>
                    <a:pt x="0" y="1"/>
                  </a:cubicBezTo>
                  <a:cubicBezTo>
                    <a:pt x="0" y="4"/>
                    <a:pt x="0" y="8"/>
                    <a:pt x="0" y="12"/>
                  </a:cubicBezTo>
                  <a:cubicBezTo>
                    <a:pt x="0" y="13"/>
                    <a:pt x="0" y="15"/>
                    <a:pt x="0" y="16"/>
                  </a:cubicBezTo>
                  <a:cubicBezTo>
                    <a:pt x="0" y="16"/>
                    <a:pt x="0" y="18"/>
                    <a:pt x="0" y="18"/>
                  </a:cubicBezTo>
                  <a:cubicBezTo>
                    <a:pt x="0" y="18"/>
                    <a:pt x="0" y="18"/>
                    <a:pt x="0" y="18"/>
                  </a:cubicBezTo>
                  <a:cubicBezTo>
                    <a:pt x="0" y="18"/>
                    <a:pt x="0" y="18"/>
                    <a:pt x="0" y="17"/>
                  </a:cubicBezTo>
                  <a:cubicBezTo>
                    <a:pt x="0" y="16"/>
                    <a:pt x="0" y="14"/>
                    <a:pt x="0" y="13"/>
                  </a:cubicBezTo>
                  <a:cubicBezTo>
                    <a:pt x="0" y="9"/>
                    <a:pt x="0" y="5"/>
                    <a:pt x="0" y="1"/>
                  </a:cubicBezTo>
                  <a:cubicBezTo>
                    <a:pt x="0" y="1"/>
                    <a:pt x="0" y="0"/>
                    <a:pt x="0" y="0"/>
                  </a:cubicBezTo>
                  <a:cubicBezTo>
                    <a:pt x="0" y="0"/>
                    <a:pt x="0" y="0"/>
                    <a:pt x="0"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0" name="isľiḓê"/>
            <p:cNvSpPr/>
            <p:nvPr userDrawn="1">
              <p:custDataLst>
                <p:tags r:id="rId68"/>
              </p:custDataLst>
            </p:nvPr>
          </p:nvSpPr>
          <p:spPr bwMode="auto">
            <a:xfrm>
              <a:off x="11057656" y="3046403"/>
              <a:ext cx="25601" cy="78769"/>
            </a:xfrm>
            <a:custGeom>
              <a:avLst/>
              <a:gdLst>
                <a:gd name="T0" fmla="*/ 6 w 6"/>
                <a:gd name="T1" fmla="*/ 0 h 19"/>
                <a:gd name="T2" fmla="*/ 6 w 6"/>
                <a:gd name="T3" fmla="*/ 0 h 19"/>
                <a:gd name="T4" fmla="*/ 5 w 6"/>
                <a:gd name="T5" fmla="*/ 1 h 19"/>
                <a:gd name="T6" fmla="*/ 0 w 6"/>
                <a:gd name="T7" fmla="*/ 19 h 19"/>
                <a:gd name="T8" fmla="*/ 1 w 6"/>
                <a:gd name="T9" fmla="*/ 19 h 19"/>
                <a:gd name="T10" fmla="*/ 6 w 6"/>
                <a:gd name="T11" fmla="*/ 1 h 19"/>
                <a:gd name="T12" fmla="*/ 6 w 6"/>
                <a:gd name="T13" fmla="*/ 1 h 19"/>
                <a:gd name="T14" fmla="*/ 6 w 6"/>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9">
                  <a:moveTo>
                    <a:pt x="6" y="0"/>
                  </a:moveTo>
                  <a:cubicBezTo>
                    <a:pt x="6" y="0"/>
                    <a:pt x="6" y="0"/>
                    <a:pt x="6" y="0"/>
                  </a:cubicBezTo>
                  <a:cubicBezTo>
                    <a:pt x="6" y="0"/>
                    <a:pt x="5" y="0"/>
                    <a:pt x="5" y="1"/>
                  </a:cubicBezTo>
                  <a:cubicBezTo>
                    <a:pt x="1" y="6"/>
                    <a:pt x="1" y="13"/>
                    <a:pt x="0" y="19"/>
                  </a:cubicBezTo>
                  <a:cubicBezTo>
                    <a:pt x="0" y="19"/>
                    <a:pt x="1" y="19"/>
                    <a:pt x="1" y="19"/>
                  </a:cubicBezTo>
                  <a:cubicBezTo>
                    <a:pt x="2" y="13"/>
                    <a:pt x="2" y="6"/>
                    <a:pt x="6" y="1"/>
                  </a:cubicBezTo>
                  <a:cubicBezTo>
                    <a:pt x="6" y="1"/>
                    <a:pt x="6" y="1"/>
                    <a:pt x="6" y="1"/>
                  </a:cubicBezTo>
                  <a:cubicBezTo>
                    <a:pt x="6" y="0"/>
                    <a:pt x="6" y="0"/>
                    <a:pt x="6" y="0"/>
                  </a:cubicBezTo>
                </a:path>
              </a:pathLst>
            </a:custGeom>
            <a:solidFill>
              <a:srgbClr val="D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1" name="iślídê"/>
            <p:cNvSpPr/>
            <p:nvPr userDrawn="1">
              <p:custDataLst>
                <p:tags r:id="rId69"/>
              </p:custDataLst>
            </p:nvPr>
          </p:nvSpPr>
          <p:spPr bwMode="auto">
            <a:xfrm>
              <a:off x="10951318" y="3115325"/>
              <a:ext cx="124062" cy="37416"/>
            </a:xfrm>
            <a:custGeom>
              <a:avLst/>
              <a:gdLst>
                <a:gd name="T0" fmla="*/ 11 w 30"/>
                <a:gd name="T1" fmla="*/ 0 h 9"/>
                <a:gd name="T2" fmla="*/ 8 w 30"/>
                <a:gd name="T3" fmla="*/ 0 h 9"/>
                <a:gd name="T4" fmla="*/ 7 w 30"/>
                <a:gd name="T5" fmla="*/ 0 h 9"/>
                <a:gd name="T6" fmla="*/ 0 w 30"/>
                <a:gd name="T7" fmla="*/ 3 h 9"/>
                <a:gd name="T8" fmla="*/ 0 w 30"/>
                <a:gd name="T9" fmla="*/ 3 h 9"/>
                <a:gd name="T10" fmla="*/ 0 w 30"/>
                <a:gd name="T11" fmla="*/ 3 h 9"/>
                <a:gd name="T12" fmla="*/ 0 w 30"/>
                <a:gd name="T13" fmla="*/ 4 h 9"/>
                <a:gd name="T14" fmla="*/ 8 w 30"/>
                <a:gd name="T15" fmla="*/ 9 h 9"/>
                <a:gd name="T16" fmla="*/ 9 w 30"/>
                <a:gd name="T17" fmla="*/ 9 h 9"/>
                <a:gd name="T18" fmla="*/ 14 w 30"/>
                <a:gd name="T19" fmla="*/ 9 h 9"/>
                <a:gd name="T20" fmla="*/ 16 w 30"/>
                <a:gd name="T21" fmla="*/ 9 h 9"/>
                <a:gd name="T22" fmla="*/ 18 w 30"/>
                <a:gd name="T23" fmla="*/ 9 h 9"/>
                <a:gd name="T24" fmla="*/ 19 w 30"/>
                <a:gd name="T25" fmla="*/ 9 h 9"/>
                <a:gd name="T26" fmla="*/ 29 w 30"/>
                <a:gd name="T27" fmla="*/ 5 h 9"/>
                <a:gd name="T28" fmla="*/ 30 w 30"/>
                <a:gd name="T29" fmla="*/ 4 h 9"/>
                <a:gd name="T30" fmla="*/ 30 w 30"/>
                <a:gd name="T31" fmla="*/ 3 h 9"/>
                <a:gd name="T32" fmla="*/ 30 w 30"/>
                <a:gd name="T33" fmla="*/ 3 h 9"/>
                <a:gd name="T34" fmla="*/ 27 w 30"/>
                <a:gd name="T35" fmla="*/ 2 h 9"/>
                <a:gd name="T36" fmla="*/ 26 w 30"/>
                <a:gd name="T37" fmla="*/ 2 h 9"/>
                <a:gd name="T38" fmla="*/ 23 w 30"/>
                <a:gd name="T39" fmla="*/ 1 h 9"/>
                <a:gd name="T40" fmla="*/ 20 w 30"/>
                <a:gd name="T41" fmla="*/ 0 h 9"/>
                <a:gd name="T42" fmla="*/ 20 w 30"/>
                <a:gd name="T43" fmla="*/ 0 h 9"/>
                <a:gd name="T44" fmla="*/ 14 w 30"/>
                <a:gd name="T45" fmla="*/ 0 h 9"/>
                <a:gd name="T46" fmla="*/ 11 w 30"/>
                <a:gd name="T4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9">
                  <a:moveTo>
                    <a:pt x="11" y="0"/>
                  </a:moveTo>
                  <a:cubicBezTo>
                    <a:pt x="10" y="0"/>
                    <a:pt x="9" y="0"/>
                    <a:pt x="8" y="0"/>
                  </a:cubicBezTo>
                  <a:cubicBezTo>
                    <a:pt x="8" y="0"/>
                    <a:pt x="7" y="0"/>
                    <a:pt x="7" y="0"/>
                  </a:cubicBezTo>
                  <a:cubicBezTo>
                    <a:pt x="2" y="1"/>
                    <a:pt x="1" y="2"/>
                    <a:pt x="0" y="3"/>
                  </a:cubicBezTo>
                  <a:cubicBezTo>
                    <a:pt x="0" y="3"/>
                    <a:pt x="0" y="3"/>
                    <a:pt x="0" y="3"/>
                  </a:cubicBezTo>
                  <a:cubicBezTo>
                    <a:pt x="0" y="3"/>
                    <a:pt x="0" y="3"/>
                    <a:pt x="0" y="3"/>
                  </a:cubicBezTo>
                  <a:cubicBezTo>
                    <a:pt x="0" y="3"/>
                    <a:pt x="0" y="3"/>
                    <a:pt x="0" y="4"/>
                  </a:cubicBezTo>
                  <a:cubicBezTo>
                    <a:pt x="1" y="5"/>
                    <a:pt x="3" y="7"/>
                    <a:pt x="8" y="9"/>
                  </a:cubicBezTo>
                  <a:cubicBezTo>
                    <a:pt x="8" y="9"/>
                    <a:pt x="9" y="9"/>
                    <a:pt x="9" y="9"/>
                  </a:cubicBezTo>
                  <a:cubicBezTo>
                    <a:pt x="10" y="9"/>
                    <a:pt x="12" y="9"/>
                    <a:pt x="14" y="9"/>
                  </a:cubicBezTo>
                  <a:cubicBezTo>
                    <a:pt x="15" y="9"/>
                    <a:pt x="15" y="9"/>
                    <a:pt x="16" y="9"/>
                  </a:cubicBezTo>
                  <a:cubicBezTo>
                    <a:pt x="17" y="9"/>
                    <a:pt x="17" y="9"/>
                    <a:pt x="18" y="9"/>
                  </a:cubicBezTo>
                  <a:cubicBezTo>
                    <a:pt x="18" y="9"/>
                    <a:pt x="19" y="9"/>
                    <a:pt x="19" y="9"/>
                  </a:cubicBezTo>
                  <a:cubicBezTo>
                    <a:pt x="25" y="9"/>
                    <a:pt x="28" y="6"/>
                    <a:pt x="29" y="5"/>
                  </a:cubicBezTo>
                  <a:cubicBezTo>
                    <a:pt x="30" y="4"/>
                    <a:pt x="30" y="4"/>
                    <a:pt x="30" y="4"/>
                  </a:cubicBezTo>
                  <a:cubicBezTo>
                    <a:pt x="30" y="4"/>
                    <a:pt x="30" y="4"/>
                    <a:pt x="30" y="3"/>
                  </a:cubicBezTo>
                  <a:cubicBezTo>
                    <a:pt x="30" y="3"/>
                    <a:pt x="30" y="3"/>
                    <a:pt x="30" y="3"/>
                  </a:cubicBezTo>
                  <a:cubicBezTo>
                    <a:pt x="29" y="3"/>
                    <a:pt x="28" y="2"/>
                    <a:pt x="27" y="2"/>
                  </a:cubicBezTo>
                  <a:cubicBezTo>
                    <a:pt x="27" y="2"/>
                    <a:pt x="26" y="2"/>
                    <a:pt x="26" y="2"/>
                  </a:cubicBezTo>
                  <a:cubicBezTo>
                    <a:pt x="25" y="1"/>
                    <a:pt x="24" y="1"/>
                    <a:pt x="23" y="1"/>
                  </a:cubicBezTo>
                  <a:cubicBezTo>
                    <a:pt x="22" y="1"/>
                    <a:pt x="21" y="1"/>
                    <a:pt x="20" y="0"/>
                  </a:cubicBezTo>
                  <a:cubicBezTo>
                    <a:pt x="20" y="0"/>
                    <a:pt x="20" y="0"/>
                    <a:pt x="20" y="0"/>
                  </a:cubicBezTo>
                  <a:cubicBezTo>
                    <a:pt x="18" y="0"/>
                    <a:pt x="16" y="0"/>
                    <a:pt x="14" y="0"/>
                  </a:cubicBezTo>
                  <a:cubicBezTo>
                    <a:pt x="13" y="0"/>
                    <a:pt x="12" y="0"/>
                    <a:pt x="11" y="0"/>
                  </a:cubicBezTo>
                </a:path>
              </a:pathLst>
            </a:custGeom>
            <a:solidFill>
              <a:srgbClr val="8787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2" name="íSlïḍè"/>
            <p:cNvSpPr/>
            <p:nvPr userDrawn="1">
              <p:custDataLst>
                <p:tags r:id="rId70"/>
              </p:custDataLst>
            </p:nvPr>
          </p:nvSpPr>
          <p:spPr bwMode="auto">
            <a:xfrm>
              <a:off x="10915872" y="3251202"/>
              <a:ext cx="208739" cy="171324"/>
            </a:xfrm>
            <a:custGeom>
              <a:avLst/>
              <a:gdLst>
                <a:gd name="T0" fmla="*/ 106 w 106"/>
                <a:gd name="T1" fmla="*/ 0 h 87"/>
                <a:gd name="T2" fmla="*/ 106 w 106"/>
                <a:gd name="T3" fmla="*/ 2 h 87"/>
                <a:gd name="T4" fmla="*/ 60 w 106"/>
                <a:gd name="T5" fmla="*/ 2 h 87"/>
                <a:gd name="T6" fmla="*/ 60 w 106"/>
                <a:gd name="T7" fmla="*/ 12 h 87"/>
                <a:gd name="T8" fmla="*/ 58 w 106"/>
                <a:gd name="T9" fmla="*/ 8 h 87"/>
                <a:gd name="T10" fmla="*/ 56 w 106"/>
                <a:gd name="T11" fmla="*/ 12 h 87"/>
                <a:gd name="T12" fmla="*/ 54 w 106"/>
                <a:gd name="T13" fmla="*/ 8 h 87"/>
                <a:gd name="T14" fmla="*/ 52 w 106"/>
                <a:gd name="T15" fmla="*/ 12 h 87"/>
                <a:gd name="T16" fmla="*/ 50 w 106"/>
                <a:gd name="T17" fmla="*/ 8 h 87"/>
                <a:gd name="T18" fmla="*/ 48 w 106"/>
                <a:gd name="T19" fmla="*/ 12 h 87"/>
                <a:gd name="T20" fmla="*/ 45 w 106"/>
                <a:gd name="T21" fmla="*/ 8 h 87"/>
                <a:gd name="T22" fmla="*/ 43 w 106"/>
                <a:gd name="T23" fmla="*/ 12 h 87"/>
                <a:gd name="T24" fmla="*/ 43 w 106"/>
                <a:gd name="T25" fmla="*/ 2 h 87"/>
                <a:gd name="T26" fmla="*/ 0 w 106"/>
                <a:gd name="T27" fmla="*/ 2 h 87"/>
                <a:gd name="T28" fmla="*/ 0 w 106"/>
                <a:gd name="T29" fmla="*/ 87 h 87"/>
                <a:gd name="T30" fmla="*/ 106 w 106"/>
                <a:gd name="T31" fmla="*/ 87 h 87"/>
                <a:gd name="T32" fmla="*/ 106 w 106"/>
                <a:gd name="T33" fmla="*/ 0 h 87"/>
                <a:gd name="T34" fmla="*/ 106 w 106"/>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87">
                  <a:moveTo>
                    <a:pt x="106" y="0"/>
                  </a:moveTo>
                  <a:lnTo>
                    <a:pt x="106" y="2"/>
                  </a:lnTo>
                  <a:lnTo>
                    <a:pt x="60" y="2"/>
                  </a:lnTo>
                  <a:lnTo>
                    <a:pt x="60" y="12"/>
                  </a:lnTo>
                  <a:lnTo>
                    <a:pt x="58" y="8"/>
                  </a:lnTo>
                  <a:lnTo>
                    <a:pt x="56" y="12"/>
                  </a:lnTo>
                  <a:lnTo>
                    <a:pt x="54" y="8"/>
                  </a:lnTo>
                  <a:lnTo>
                    <a:pt x="52" y="12"/>
                  </a:lnTo>
                  <a:lnTo>
                    <a:pt x="50" y="8"/>
                  </a:lnTo>
                  <a:lnTo>
                    <a:pt x="48" y="12"/>
                  </a:lnTo>
                  <a:lnTo>
                    <a:pt x="45" y="8"/>
                  </a:lnTo>
                  <a:lnTo>
                    <a:pt x="43" y="12"/>
                  </a:lnTo>
                  <a:lnTo>
                    <a:pt x="43" y="2"/>
                  </a:lnTo>
                  <a:lnTo>
                    <a:pt x="0" y="2"/>
                  </a:lnTo>
                  <a:lnTo>
                    <a:pt x="0" y="87"/>
                  </a:lnTo>
                  <a:lnTo>
                    <a:pt x="106" y="87"/>
                  </a:lnTo>
                  <a:lnTo>
                    <a:pt x="106" y="0"/>
                  </a:lnTo>
                  <a:lnTo>
                    <a:pt x="106" y="0"/>
                  </a:lnTo>
                  <a:close/>
                </a:path>
              </a:pathLst>
            </a:custGeom>
            <a:solidFill>
              <a:srgbClr val="FFCD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3" name="ïṩḻîḑé"/>
            <p:cNvSpPr/>
            <p:nvPr userDrawn="1">
              <p:custDataLst>
                <p:tags r:id="rId71"/>
              </p:custDataLst>
            </p:nvPr>
          </p:nvSpPr>
          <p:spPr bwMode="auto">
            <a:xfrm>
              <a:off x="10915872" y="3251202"/>
              <a:ext cx="208739" cy="171324"/>
            </a:xfrm>
            <a:custGeom>
              <a:avLst/>
              <a:gdLst>
                <a:gd name="T0" fmla="*/ 106 w 106"/>
                <a:gd name="T1" fmla="*/ 0 h 87"/>
                <a:gd name="T2" fmla="*/ 106 w 106"/>
                <a:gd name="T3" fmla="*/ 2 h 87"/>
                <a:gd name="T4" fmla="*/ 60 w 106"/>
                <a:gd name="T5" fmla="*/ 2 h 87"/>
                <a:gd name="T6" fmla="*/ 60 w 106"/>
                <a:gd name="T7" fmla="*/ 12 h 87"/>
                <a:gd name="T8" fmla="*/ 58 w 106"/>
                <a:gd name="T9" fmla="*/ 8 h 87"/>
                <a:gd name="T10" fmla="*/ 56 w 106"/>
                <a:gd name="T11" fmla="*/ 12 h 87"/>
                <a:gd name="T12" fmla="*/ 54 w 106"/>
                <a:gd name="T13" fmla="*/ 8 h 87"/>
                <a:gd name="T14" fmla="*/ 52 w 106"/>
                <a:gd name="T15" fmla="*/ 12 h 87"/>
                <a:gd name="T16" fmla="*/ 50 w 106"/>
                <a:gd name="T17" fmla="*/ 8 h 87"/>
                <a:gd name="T18" fmla="*/ 48 w 106"/>
                <a:gd name="T19" fmla="*/ 12 h 87"/>
                <a:gd name="T20" fmla="*/ 45 w 106"/>
                <a:gd name="T21" fmla="*/ 8 h 87"/>
                <a:gd name="T22" fmla="*/ 43 w 106"/>
                <a:gd name="T23" fmla="*/ 12 h 87"/>
                <a:gd name="T24" fmla="*/ 43 w 106"/>
                <a:gd name="T25" fmla="*/ 2 h 87"/>
                <a:gd name="T26" fmla="*/ 0 w 106"/>
                <a:gd name="T27" fmla="*/ 2 h 87"/>
                <a:gd name="T28" fmla="*/ 0 w 106"/>
                <a:gd name="T29" fmla="*/ 87 h 87"/>
                <a:gd name="T30" fmla="*/ 106 w 106"/>
                <a:gd name="T31" fmla="*/ 87 h 87"/>
                <a:gd name="T32" fmla="*/ 106 w 106"/>
                <a:gd name="T33" fmla="*/ 0 h 87"/>
                <a:gd name="T34" fmla="*/ 106 w 106"/>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87">
                  <a:moveTo>
                    <a:pt x="106" y="0"/>
                  </a:moveTo>
                  <a:lnTo>
                    <a:pt x="106" y="2"/>
                  </a:lnTo>
                  <a:lnTo>
                    <a:pt x="60" y="2"/>
                  </a:lnTo>
                  <a:lnTo>
                    <a:pt x="60" y="12"/>
                  </a:lnTo>
                  <a:lnTo>
                    <a:pt x="58" y="8"/>
                  </a:lnTo>
                  <a:lnTo>
                    <a:pt x="56" y="12"/>
                  </a:lnTo>
                  <a:lnTo>
                    <a:pt x="54" y="8"/>
                  </a:lnTo>
                  <a:lnTo>
                    <a:pt x="52" y="12"/>
                  </a:lnTo>
                  <a:lnTo>
                    <a:pt x="50" y="8"/>
                  </a:lnTo>
                  <a:lnTo>
                    <a:pt x="48" y="12"/>
                  </a:lnTo>
                  <a:lnTo>
                    <a:pt x="45" y="8"/>
                  </a:lnTo>
                  <a:lnTo>
                    <a:pt x="43" y="12"/>
                  </a:lnTo>
                  <a:lnTo>
                    <a:pt x="43" y="2"/>
                  </a:lnTo>
                  <a:lnTo>
                    <a:pt x="0" y="2"/>
                  </a:lnTo>
                  <a:lnTo>
                    <a:pt x="0" y="87"/>
                  </a:lnTo>
                  <a:lnTo>
                    <a:pt x="106" y="87"/>
                  </a:lnTo>
                  <a:lnTo>
                    <a:pt x="106" y="0"/>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4" name="ïş1iḋè"/>
            <p:cNvSpPr/>
            <p:nvPr userDrawn="1">
              <p:custDataLst>
                <p:tags r:id="rId72"/>
              </p:custDataLst>
            </p:nvPr>
          </p:nvSpPr>
          <p:spPr bwMode="auto">
            <a:xfrm>
              <a:off x="10915872" y="3251202"/>
              <a:ext cx="208739" cy="3939"/>
            </a:xfrm>
            <a:custGeom>
              <a:avLst/>
              <a:gdLst>
                <a:gd name="T0" fmla="*/ 60 w 106"/>
                <a:gd name="T1" fmla="*/ 0 h 2"/>
                <a:gd name="T2" fmla="*/ 60 w 106"/>
                <a:gd name="T3" fmla="*/ 2 h 2"/>
                <a:gd name="T4" fmla="*/ 106 w 106"/>
                <a:gd name="T5" fmla="*/ 2 h 2"/>
                <a:gd name="T6" fmla="*/ 106 w 106"/>
                <a:gd name="T7" fmla="*/ 0 h 2"/>
                <a:gd name="T8" fmla="*/ 60 w 106"/>
                <a:gd name="T9" fmla="*/ 0 h 2"/>
                <a:gd name="T10" fmla="*/ 0 w 106"/>
                <a:gd name="T11" fmla="*/ 0 h 2"/>
                <a:gd name="T12" fmla="*/ 0 w 106"/>
                <a:gd name="T13" fmla="*/ 2 h 2"/>
                <a:gd name="T14" fmla="*/ 43 w 106"/>
                <a:gd name="T15" fmla="*/ 2 h 2"/>
                <a:gd name="T16" fmla="*/ 43 w 106"/>
                <a:gd name="T17" fmla="*/ 0 h 2"/>
                <a:gd name="T18" fmla="*/ 0 w 106"/>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2">
                  <a:moveTo>
                    <a:pt x="60" y="0"/>
                  </a:moveTo>
                  <a:lnTo>
                    <a:pt x="60" y="2"/>
                  </a:lnTo>
                  <a:lnTo>
                    <a:pt x="106" y="2"/>
                  </a:lnTo>
                  <a:lnTo>
                    <a:pt x="106" y="0"/>
                  </a:lnTo>
                  <a:lnTo>
                    <a:pt x="60" y="0"/>
                  </a:lnTo>
                  <a:close/>
                  <a:moveTo>
                    <a:pt x="0" y="0"/>
                  </a:moveTo>
                  <a:lnTo>
                    <a:pt x="0" y="2"/>
                  </a:lnTo>
                  <a:lnTo>
                    <a:pt x="43" y="2"/>
                  </a:lnTo>
                  <a:lnTo>
                    <a:pt x="43" y="0"/>
                  </a:lnTo>
                  <a:lnTo>
                    <a:pt x="0" y="0"/>
                  </a:lnTo>
                  <a:close/>
                </a:path>
              </a:pathLst>
            </a:custGeom>
            <a:solidFill>
              <a:srgbClr val="BF9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5" name="îş1íḑè"/>
            <p:cNvSpPr/>
            <p:nvPr userDrawn="1">
              <p:custDataLst>
                <p:tags r:id="rId73"/>
              </p:custDataLst>
            </p:nvPr>
          </p:nvSpPr>
          <p:spPr bwMode="auto">
            <a:xfrm>
              <a:off x="10915872" y="3251202"/>
              <a:ext cx="208739" cy="3939"/>
            </a:xfrm>
            <a:custGeom>
              <a:avLst/>
              <a:gdLst>
                <a:gd name="T0" fmla="*/ 60 w 106"/>
                <a:gd name="T1" fmla="*/ 0 h 2"/>
                <a:gd name="T2" fmla="*/ 60 w 106"/>
                <a:gd name="T3" fmla="*/ 2 h 2"/>
                <a:gd name="T4" fmla="*/ 106 w 106"/>
                <a:gd name="T5" fmla="*/ 2 h 2"/>
                <a:gd name="T6" fmla="*/ 106 w 106"/>
                <a:gd name="T7" fmla="*/ 0 h 2"/>
                <a:gd name="T8" fmla="*/ 60 w 106"/>
                <a:gd name="T9" fmla="*/ 0 h 2"/>
                <a:gd name="T10" fmla="*/ 0 w 106"/>
                <a:gd name="T11" fmla="*/ 0 h 2"/>
                <a:gd name="T12" fmla="*/ 0 w 106"/>
                <a:gd name="T13" fmla="*/ 2 h 2"/>
                <a:gd name="T14" fmla="*/ 43 w 106"/>
                <a:gd name="T15" fmla="*/ 2 h 2"/>
                <a:gd name="T16" fmla="*/ 43 w 106"/>
                <a:gd name="T17" fmla="*/ 0 h 2"/>
                <a:gd name="T18" fmla="*/ 0 w 106"/>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2">
                  <a:moveTo>
                    <a:pt x="60" y="0"/>
                  </a:moveTo>
                  <a:lnTo>
                    <a:pt x="60" y="2"/>
                  </a:lnTo>
                  <a:lnTo>
                    <a:pt x="106" y="2"/>
                  </a:lnTo>
                  <a:lnTo>
                    <a:pt x="106" y="0"/>
                  </a:lnTo>
                  <a:lnTo>
                    <a:pt x="60" y="0"/>
                  </a:lnTo>
                  <a:moveTo>
                    <a:pt x="0" y="0"/>
                  </a:moveTo>
                  <a:lnTo>
                    <a:pt x="0" y="2"/>
                  </a:lnTo>
                  <a:lnTo>
                    <a:pt x="43" y="2"/>
                  </a:lnTo>
                  <a:lnTo>
                    <a:pt x="4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6" name="îṥļïdê"/>
            <p:cNvSpPr/>
            <p:nvPr userDrawn="1">
              <p:custDataLst>
                <p:tags r:id="rId74"/>
              </p:custDataLst>
            </p:nvPr>
          </p:nvSpPr>
          <p:spPr bwMode="auto">
            <a:xfrm>
              <a:off x="10911933" y="3213787"/>
              <a:ext cx="216616" cy="37416"/>
            </a:xfrm>
            <a:custGeom>
              <a:avLst/>
              <a:gdLst>
                <a:gd name="T0" fmla="*/ 50 w 110"/>
                <a:gd name="T1" fmla="*/ 0 h 19"/>
                <a:gd name="T2" fmla="*/ 62 w 110"/>
                <a:gd name="T3" fmla="*/ 0 h 19"/>
                <a:gd name="T4" fmla="*/ 62 w 110"/>
                <a:gd name="T5" fmla="*/ 19 h 19"/>
                <a:gd name="T6" fmla="*/ 108 w 110"/>
                <a:gd name="T7" fmla="*/ 19 h 19"/>
                <a:gd name="T8" fmla="*/ 108 w 110"/>
                <a:gd name="T9" fmla="*/ 19 h 19"/>
                <a:gd name="T10" fmla="*/ 110 w 110"/>
                <a:gd name="T11" fmla="*/ 19 h 19"/>
                <a:gd name="T12" fmla="*/ 110 w 110"/>
                <a:gd name="T13" fmla="*/ 0 h 19"/>
                <a:gd name="T14" fmla="*/ 77 w 110"/>
                <a:gd name="T15" fmla="*/ 0 h 19"/>
                <a:gd name="T16" fmla="*/ 77 w 110"/>
                <a:gd name="T17" fmla="*/ 0 h 19"/>
                <a:gd name="T18" fmla="*/ 58 w 110"/>
                <a:gd name="T19" fmla="*/ 0 h 19"/>
                <a:gd name="T20" fmla="*/ 56 w 110"/>
                <a:gd name="T21" fmla="*/ 0 h 19"/>
                <a:gd name="T22" fmla="*/ 50 w 110"/>
                <a:gd name="T23" fmla="*/ 0 h 19"/>
                <a:gd name="T24" fmla="*/ 0 w 110"/>
                <a:gd name="T25" fmla="*/ 0 h 19"/>
                <a:gd name="T26" fmla="*/ 0 w 110"/>
                <a:gd name="T27" fmla="*/ 19 h 19"/>
                <a:gd name="T28" fmla="*/ 2 w 110"/>
                <a:gd name="T29" fmla="*/ 19 h 19"/>
                <a:gd name="T30" fmla="*/ 45 w 110"/>
                <a:gd name="T31" fmla="*/ 19 h 19"/>
                <a:gd name="T32" fmla="*/ 45 w 110"/>
                <a:gd name="T33" fmla="*/ 0 h 19"/>
                <a:gd name="T34" fmla="*/ 41 w 110"/>
                <a:gd name="T35" fmla="*/ 0 h 19"/>
                <a:gd name="T36" fmla="*/ 39 w 110"/>
                <a:gd name="T37" fmla="*/ 0 h 19"/>
                <a:gd name="T38" fmla="*/ 25 w 110"/>
                <a:gd name="T39" fmla="*/ 0 h 19"/>
                <a:gd name="T40" fmla="*/ 25 w 110"/>
                <a:gd name="T41" fmla="*/ 0 h 19"/>
                <a:gd name="T42" fmla="*/ 0 w 11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19">
                  <a:moveTo>
                    <a:pt x="50" y="0"/>
                  </a:moveTo>
                  <a:lnTo>
                    <a:pt x="62" y="0"/>
                  </a:lnTo>
                  <a:lnTo>
                    <a:pt x="62" y="19"/>
                  </a:lnTo>
                  <a:lnTo>
                    <a:pt x="108" y="19"/>
                  </a:lnTo>
                  <a:lnTo>
                    <a:pt x="108" y="19"/>
                  </a:lnTo>
                  <a:lnTo>
                    <a:pt x="110" y="19"/>
                  </a:lnTo>
                  <a:lnTo>
                    <a:pt x="110" y="0"/>
                  </a:lnTo>
                  <a:lnTo>
                    <a:pt x="77" y="0"/>
                  </a:lnTo>
                  <a:lnTo>
                    <a:pt x="77" y="0"/>
                  </a:lnTo>
                  <a:lnTo>
                    <a:pt x="58" y="0"/>
                  </a:lnTo>
                  <a:lnTo>
                    <a:pt x="56" y="0"/>
                  </a:lnTo>
                  <a:lnTo>
                    <a:pt x="50" y="0"/>
                  </a:lnTo>
                  <a:close/>
                  <a:moveTo>
                    <a:pt x="0" y="0"/>
                  </a:moveTo>
                  <a:lnTo>
                    <a:pt x="0" y="19"/>
                  </a:lnTo>
                  <a:lnTo>
                    <a:pt x="2" y="19"/>
                  </a:lnTo>
                  <a:lnTo>
                    <a:pt x="45" y="19"/>
                  </a:lnTo>
                  <a:lnTo>
                    <a:pt x="45" y="0"/>
                  </a:lnTo>
                  <a:lnTo>
                    <a:pt x="41" y="0"/>
                  </a:lnTo>
                  <a:lnTo>
                    <a:pt x="39" y="0"/>
                  </a:lnTo>
                  <a:lnTo>
                    <a:pt x="25" y="0"/>
                  </a:lnTo>
                  <a:lnTo>
                    <a:pt x="25" y="0"/>
                  </a:lnTo>
                  <a:lnTo>
                    <a:pt x="0" y="0"/>
                  </a:lnTo>
                  <a:close/>
                </a:path>
              </a:pathLst>
            </a:custGeom>
            <a:solidFill>
              <a:srgbClr val="FFCD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7" name="îš1ïďè"/>
            <p:cNvSpPr/>
            <p:nvPr userDrawn="1">
              <p:custDataLst>
                <p:tags r:id="rId75"/>
              </p:custDataLst>
            </p:nvPr>
          </p:nvSpPr>
          <p:spPr bwMode="auto">
            <a:xfrm>
              <a:off x="10911933" y="3213787"/>
              <a:ext cx="216616" cy="37416"/>
            </a:xfrm>
            <a:custGeom>
              <a:avLst/>
              <a:gdLst>
                <a:gd name="T0" fmla="*/ 50 w 110"/>
                <a:gd name="T1" fmla="*/ 0 h 19"/>
                <a:gd name="T2" fmla="*/ 62 w 110"/>
                <a:gd name="T3" fmla="*/ 0 h 19"/>
                <a:gd name="T4" fmla="*/ 62 w 110"/>
                <a:gd name="T5" fmla="*/ 19 h 19"/>
                <a:gd name="T6" fmla="*/ 108 w 110"/>
                <a:gd name="T7" fmla="*/ 19 h 19"/>
                <a:gd name="T8" fmla="*/ 108 w 110"/>
                <a:gd name="T9" fmla="*/ 19 h 19"/>
                <a:gd name="T10" fmla="*/ 110 w 110"/>
                <a:gd name="T11" fmla="*/ 19 h 19"/>
                <a:gd name="T12" fmla="*/ 110 w 110"/>
                <a:gd name="T13" fmla="*/ 0 h 19"/>
                <a:gd name="T14" fmla="*/ 77 w 110"/>
                <a:gd name="T15" fmla="*/ 0 h 19"/>
                <a:gd name="T16" fmla="*/ 77 w 110"/>
                <a:gd name="T17" fmla="*/ 0 h 19"/>
                <a:gd name="T18" fmla="*/ 58 w 110"/>
                <a:gd name="T19" fmla="*/ 0 h 19"/>
                <a:gd name="T20" fmla="*/ 56 w 110"/>
                <a:gd name="T21" fmla="*/ 0 h 19"/>
                <a:gd name="T22" fmla="*/ 50 w 110"/>
                <a:gd name="T23" fmla="*/ 0 h 19"/>
                <a:gd name="T24" fmla="*/ 0 w 110"/>
                <a:gd name="T25" fmla="*/ 0 h 19"/>
                <a:gd name="T26" fmla="*/ 0 w 110"/>
                <a:gd name="T27" fmla="*/ 19 h 19"/>
                <a:gd name="T28" fmla="*/ 2 w 110"/>
                <a:gd name="T29" fmla="*/ 19 h 19"/>
                <a:gd name="T30" fmla="*/ 45 w 110"/>
                <a:gd name="T31" fmla="*/ 19 h 19"/>
                <a:gd name="T32" fmla="*/ 45 w 110"/>
                <a:gd name="T33" fmla="*/ 0 h 19"/>
                <a:gd name="T34" fmla="*/ 41 w 110"/>
                <a:gd name="T35" fmla="*/ 0 h 19"/>
                <a:gd name="T36" fmla="*/ 39 w 110"/>
                <a:gd name="T37" fmla="*/ 0 h 19"/>
                <a:gd name="T38" fmla="*/ 25 w 110"/>
                <a:gd name="T39" fmla="*/ 0 h 19"/>
                <a:gd name="T40" fmla="*/ 25 w 110"/>
                <a:gd name="T41" fmla="*/ 0 h 19"/>
                <a:gd name="T42" fmla="*/ 0 w 11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19">
                  <a:moveTo>
                    <a:pt x="50" y="0"/>
                  </a:moveTo>
                  <a:lnTo>
                    <a:pt x="62" y="0"/>
                  </a:lnTo>
                  <a:lnTo>
                    <a:pt x="62" y="19"/>
                  </a:lnTo>
                  <a:lnTo>
                    <a:pt x="108" y="19"/>
                  </a:lnTo>
                  <a:lnTo>
                    <a:pt x="108" y="19"/>
                  </a:lnTo>
                  <a:lnTo>
                    <a:pt x="110" y="19"/>
                  </a:lnTo>
                  <a:lnTo>
                    <a:pt x="110" y="0"/>
                  </a:lnTo>
                  <a:lnTo>
                    <a:pt x="77" y="0"/>
                  </a:lnTo>
                  <a:lnTo>
                    <a:pt x="77" y="0"/>
                  </a:lnTo>
                  <a:lnTo>
                    <a:pt x="58" y="0"/>
                  </a:lnTo>
                  <a:lnTo>
                    <a:pt x="56" y="0"/>
                  </a:lnTo>
                  <a:lnTo>
                    <a:pt x="50" y="0"/>
                  </a:lnTo>
                  <a:moveTo>
                    <a:pt x="0" y="0"/>
                  </a:moveTo>
                  <a:lnTo>
                    <a:pt x="0" y="19"/>
                  </a:lnTo>
                  <a:lnTo>
                    <a:pt x="2" y="19"/>
                  </a:lnTo>
                  <a:lnTo>
                    <a:pt x="45" y="19"/>
                  </a:lnTo>
                  <a:lnTo>
                    <a:pt x="45" y="0"/>
                  </a:lnTo>
                  <a:lnTo>
                    <a:pt x="41" y="0"/>
                  </a:lnTo>
                  <a:lnTo>
                    <a:pt x="39" y="0"/>
                  </a:lnTo>
                  <a:lnTo>
                    <a:pt x="25" y="0"/>
                  </a:lnTo>
                  <a:lnTo>
                    <a:pt x="2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8" name="ïşḷide"/>
            <p:cNvSpPr/>
            <p:nvPr userDrawn="1">
              <p:custDataLst>
                <p:tags r:id="rId76"/>
              </p:custDataLst>
            </p:nvPr>
          </p:nvSpPr>
          <p:spPr bwMode="auto">
            <a:xfrm>
              <a:off x="11000549" y="3213787"/>
              <a:ext cx="33477" cy="61047"/>
            </a:xfrm>
            <a:custGeom>
              <a:avLst/>
              <a:gdLst>
                <a:gd name="T0" fmla="*/ 0 w 17"/>
                <a:gd name="T1" fmla="*/ 0 h 31"/>
                <a:gd name="T2" fmla="*/ 0 w 17"/>
                <a:gd name="T3" fmla="*/ 0 h 31"/>
                <a:gd name="T4" fmla="*/ 0 w 17"/>
                <a:gd name="T5" fmla="*/ 19 h 31"/>
                <a:gd name="T6" fmla="*/ 0 w 17"/>
                <a:gd name="T7" fmla="*/ 21 h 31"/>
                <a:gd name="T8" fmla="*/ 0 w 17"/>
                <a:gd name="T9" fmla="*/ 31 h 31"/>
                <a:gd name="T10" fmla="*/ 2 w 17"/>
                <a:gd name="T11" fmla="*/ 27 h 31"/>
                <a:gd name="T12" fmla="*/ 5 w 17"/>
                <a:gd name="T13" fmla="*/ 31 h 31"/>
                <a:gd name="T14" fmla="*/ 7 w 17"/>
                <a:gd name="T15" fmla="*/ 27 h 31"/>
                <a:gd name="T16" fmla="*/ 9 w 17"/>
                <a:gd name="T17" fmla="*/ 31 h 31"/>
                <a:gd name="T18" fmla="*/ 11 w 17"/>
                <a:gd name="T19" fmla="*/ 27 h 31"/>
                <a:gd name="T20" fmla="*/ 13 w 17"/>
                <a:gd name="T21" fmla="*/ 31 h 31"/>
                <a:gd name="T22" fmla="*/ 15 w 17"/>
                <a:gd name="T23" fmla="*/ 27 h 31"/>
                <a:gd name="T24" fmla="*/ 17 w 17"/>
                <a:gd name="T25" fmla="*/ 31 h 31"/>
                <a:gd name="T26" fmla="*/ 17 w 17"/>
                <a:gd name="T27" fmla="*/ 21 h 31"/>
                <a:gd name="T28" fmla="*/ 17 w 17"/>
                <a:gd name="T29" fmla="*/ 19 h 31"/>
                <a:gd name="T30" fmla="*/ 17 w 17"/>
                <a:gd name="T31" fmla="*/ 0 h 31"/>
                <a:gd name="T32" fmla="*/ 5 w 17"/>
                <a:gd name="T33" fmla="*/ 0 h 31"/>
                <a:gd name="T34" fmla="*/ 0 w 17"/>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31">
                  <a:moveTo>
                    <a:pt x="0" y="0"/>
                  </a:moveTo>
                  <a:lnTo>
                    <a:pt x="0" y="0"/>
                  </a:lnTo>
                  <a:lnTo>
                    <a:pt x="0" y="19"/>
                  </a:lnTo>
                  <a:lnTo>
                    <a:pt x="0" y="21"/>
                  </a:lnTo>
                  <a:lnTo>
                    <a:pt x="0" y="31"/>
                  </a:lnTo>
                  <a:lnTo>
                    <a:pt x="2" y="27"/>
                  </a:lnTo>
                  <a:lnTo>
                    <a:pt x="5" y="31"/>
                  </a:lnTo>
                  <a:lnTo>
                    <a:pt x="7" y="27"/>
                  </a:lnTo>
                  <a:lnTo>
                    <a:pt x="9" y="31"/>
                  </a:lnTo>
                  <a:lnTo>
                    <a:pt x="11" y="27"/>
                  </a:lnTo>
                  <a:lnTo>
                    <a:pt x="13" y="31"/>
                  </a:lnTo>
                  <a:lnTo>
                    <a:pt x="15" y="27"/>
                  </a:lnTo>
                  <a:lnTo>
                    <a:pt x="17" y="31"/>
                  </a:lnTo>
                  <a:lnTo>
                    <a:pt x="17" y="21"/>
                  </a:lnTo>
                  <a:lnTo>
                    <a:pt x="17" y="19"/>
                  </a:lnTo>
                  <a:lnTo>
                    <a:pt x="17" y="0"/>
                  </a:lnTo>
                  <a:lnTo>
                    <a:pt x="5" y="0"/>
                  </a:lnTo>
                  <a:lnTo>
                    <a:pt x="0" y="0"/>
                  </a:lnTo>
                  <a:close/>
                </a:path>
              </a:pathLst>
            </a:custGeom>
            <a:solidFill>
              <a:srgbClr val="EE9B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9" name="iṣļïḋê"/>
            <p:cNvSpPr/>
            <p:nvPr userDrawn="1">
              <p:custDataLst>
                <p:tags r:id="rId77"/>
              </p:custDataLst>
            </p:nvPr>
          </p:nvSpPr>
          <p:spPr bwMode="auto">
            <a:xfrm>
              <a:off x="11000549" y="3213787"/>
              <a:ext cx="33477" cy="61047"/>
            </a:xfrm>
            <a:custGeom>
              <a:avLst/>
              <a:gdLst>
                <a:gd name="T0" fmla="*/ 0 w 17"/>
                <a:gd name="T1" fmla="*/ 0 h 31"/>
                <a:gd name="T2" fmla="*/ 0 w 17"/>
                <a:gd name="T3" fmla="*/ 0 h 31"/>
                <a:gd name="T4" fmla="*/ 0 w 17"/>
                <a:gd name="T5" fmla="*/ 19 h 31"/>
                <a:gd name="T6" fmla="*/ 0 w 17"/>
                <a:gd name="T7" fmla="*/ 21 h 31"/>
                <a:gd name="T8" fmla="*/ 0 w 17"/>
                <a:gd name="T9" fmla="*/ 31 h 31"/>
                <a:gd name="T10" fmla="*/ 2 w 17"/>
                <a:gd name="T11" fmla="*/ 27 h 31"/>
                <a:gd name="T12" fmla="*/ 5 w 17"/>
                <a:gd name="T13" fmla="*/ 31 h 31"/>
                <a:gd name="T14" fmla="*/ 7 w 17"/>
                <a:gd name="T15" fmla="*/ 27 h 31"/>
                <a:gd name="T16" fmla="*/ 9 w 17"/>
                <a:gd name="T17" fmla="*/ 31 h 31"/>
                <a:gd name="T18" fmla="*/ 11 w 17"/>
                <a:gd name="T19" fmla="*/ 27 h 31"/>
                <a:gd name="T20" fmla="*/ 13 w 17"/>
                <a:gd name="T21" fmla="*/ 31 h 31"/>
                <a:gd name="T22" fmla="*/ 15 w 17"/>
                <a:gd name="T23" fmla="*/ 27 h 31"/>
                <a:gd name="T24" fmla="*/ 17 w 17"/>
                <a:gd name="T25" fmla="*/ 31 h 31"/>
                <a:gd name="T26" fmla="*/ 17 w 17"/>
                <a:gd name="T27" fmla="*/ 21 h 31"/>
                <a:gd name="T28" fmla="*/ 17 w 17"/>
                <a:gd name="T29" fmla="*/ 19 h 31"/>
                <a:gd name="T30" fmla="*/ 17 w 17"/>
                <a:gd name="T31" fmla="*/ 0 h 31"/>
                <a:gd name="T32" fmla="*/ 5 w 17"/>
                <a:gd name="T33" fmla="*/ 0 h 31"/>
                <a:gd name="T34" fmla="*/ 0 w 17"/>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31">
                  <a:moveTo>
                    <a:pt x="0" y="0"/>
                  </a:moveTo>
                  <a:lnTo>
                    <a:pt x="0" y="0"/>
                  </a:lnTo>
                  <a:lnTo>
                    <a:pt x="0" y="19"/>
                  </a:lnTo>
                  <a:lnTo>
                    <a:pt x="0" y="21"/>
                  </a:lnTo>
                  <a:lnTo>
                    <a:pt x="0" y="31"/>
                  </a:lnTo>
                  <a:lnTo>
                    <a:pt x="2" y="27"/>
                  </a:lnTo>
                  <a:lnTo>
                    <a:pt x="5" y="31"/>
                  </a:lnTo>
                  <a:lnTo>
                    <a:pt x="7" y="27"/>
                  </a:lnTo>
                  <a:lnTo>
                    <a:pt x="9" y="31"/>
                  </a:lnTo>
                  <a:lnTo>
                    <a:pt x="11" y="27"/>
                  </a:lnTo>
                  <a:lnTo>
                    <a:pt x="13" y="31"/>
                  </a:lnTo>
                  <a:lnTo>
                    <a:pt x="15" y="27"/>
                  </a:lnTo>
                  <a:lnTo>
                    <a:pt x="17" y="31"/>
                  </a:lnTo>
                  <a:lnTo>
                    <a:pt x="17" y="21"/>
                  </a:lnTo>
                  <a:lnTo>
                    <a:pt x="17" y="19"/>
                  </a:lnTo>
                  <a:lnTo>
                    <a:pt x="17" y="0"/>
                  </a:lnTo>
                  <a:lnTo>
                    <a:pt x="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1" name="ïśľídê"/>
            <p:cNvSpPr/>
            <p:nvPr userDrawn="1">
              <p:custDataLst>
                <p:tags r:id="rId78"/>
              </p:custDataLst>
            </p:nvPr>
          </p:nvSpPr>
          <p:spPr bwMode="auto">
            <a:xfrm>
              <a:off x="10525963" y="2384741"/>
              <a:ext cx="102399" cy="102399"/>
            </a:xfrm>
            <a:custGeom>
              <a:avLst/>
              <a:gdLst>
                <a:gd name="T0" fmla="*/ 23 w 25"/>
                <a:gd name="T1" fmla="*/ 13 h 25"/>
                <a:gd name="T2" fmla="*/ 21 w 25"/>
                <a:gd name="T3" fmla="*/ 13 h 25"/>
                <a:gd name="T4" fmla="*/ 13 w 25"/>
                <a:gd name="T5" fmla="*/ 21 h 25"/>
                <a:gd name="T6" fmla="*/ 4 w 25"/>
                <a:gd name="T7" fmla="*/ 13 h 25"/>
                <a:gd name="T8" fmla="*/ 13 w 25"/>
                <a:gd name="T9" fmla="*/ 4 h 25"/>
                <a:gd name="T10" fmla="*/ 21 w 25"/>
                <a:gd name="T11" fmla="*/ 13 h 25"/>
                <a:gd name="T12" fmla="*/ 23 w 25"/>
                <a:gd name="T13" fmla="*/ 13 h 25"/>
                <a:gd name="T14" fmla="*/ 25 w 25"/>
                <a:gd name="T15" fmla="*/ 13 h 25"/>
                <a:gd name="T16" fmla="*/ 13 w 25"/>
                <a:gd name="T17" fmla="*/ 0 h 25"/>
                <a:gd name="T18" fmla="*/ 0 w 25"/>
                <a:gd name="T19" fmla="*/ 13 h 25"/>
                <a:gd name="T20" fmla="*/ 13 w 25"/>
                <a:gd name="T21" fmla="*/ 25 h 25"/>
                <a:gd name="T22" fmla="*/ 25 w 25"/>
                <a:gd name="T23" fmla="*/ 13 h 25"/>
                <a:gd name="T24" fmla="*/ 23 w 25"/>
                <a:gd name="T25"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3"/>
                  </a:moveTo>
                  <a:cubicBezTo>
                    <a:pt x="21" y="13"/>
                    <a:pt x="21" y="13"/>
                    <a:pt x="21" y="13"/>
                  </a:cubicBezTo>
                  <a:cubicBezTo>
                    <a:pt x="21" y="17"/>
                    <a:pt x="18" y="21"/>
                    <a:pt x="13" y="21"/>
                  </a:cubicBezTo>
                  <a:cubicBezTo>
                    <a:pt x="8" y="21"/>
                    <a:pt x="4" y="17"/>
                    <a:pt x="4" y="13"/>
                  </a:cubicBezTo>
                  <a:cubicBezTo>
                    <a:pt x="4" y="8"/>
                    <a:pt x="8" y="4"/>
                    <a:pt x="13" y="4"/>
                  </a:cubicBezTo>
                  <a:cubicBezTo>
                    <a:pt x="18" y="4"/>
                    <a:pt x="21" y="8"/>
                    <a:pt x="21" y="13"/>
                  </a:cubicBezTo>
                  <a:cubicBezTo>
                    <a:pt x="23" y="13"/>
                    <a:pt x="23" y="13"/>
                    <a:pt x="23" y="13"/>
                  </a:cubicBezTo>
                  <a:cubicBezTo>
                    <a:pt x="25" y="13"/>
                    <a:pt x="25" y="13"/>
                    <a:pt x="25" y="13"/>
                  </a:cubicBezTo>
                  <a:cubicBezTo>
                    <a:pt x="25" y="6"/>
                    <a:pt x="20" y="0"/>
                    <a:pt x="13" y="0"/>
                  </a:cubicBezTo>
                  <a:cubicBezTo>
                    <a:pt x="6" y="0"/>
                    <a:pt x="0" y="6"/>
                    <a:pt x="0" y="13"/>
                  </a:cubicBezTo>
                  <a:cubicBezTo>
                    <a:pt x="0" y="20"/>
                    <a:pt x="6" y="25"/>
                    <a:pt x="13" y="25"/>
                  </a:cubicBezTo>
                  <a:cubicBezTo>
                    <a:pt x="20" y="25"/>
                    <a:pt x="25" y="20"/>
                    <a:pt x="25" y="13"/>
                  </a:cubicBezTo>
                  <a:lnTo>
                    <a:pt x="23" y="13"/>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4" name="ïśľïde"/>
            <p:cNvSpPr/>
            <p:nvPr userDrawn="1">
              <p:custDataLst>
                <p:tags r:id="rId79"/>
              </p:custDataLst>
            </p:nvPr>
          </p:nvSpPr>
          <p:spPr bwMode="auto">
            <a:xfrm>
              <a:off x="11291996" y="2085417"/>
              <a:ext cx="19693" cy="82708"/>
            </a:xfrm>
            <a:custGeom>
              <a:avLst/>
              <a:gdLst>
                <a:gd name="T0" fmla="*/ 0 w 5"/>
                <a:gd name="T1" fmla="*/ 3 h 20"/>
                <a:gd name="T2" fmla="*/ 0 w 5"/>
                <a:gd name="T3" fmla="*/ 18 h 20"/>
                <a:gd name="T4" fmla="*/ 3 w 5"/>
                <a:gd name="T5" fmla="*/ 20 h 20"/>
                <a:gd name="T6" fmla="*/ 5 w 5"/>
                <a:gd name="T7" fmla="*/ 18 h 20"/>
                <a:gd name="T8" fmla="*/ 5 w 5"/>
                <a:gd name="T9" fmla="*/ 3 h 20"/>
                <a:gd name="T10" fmla="*/ 3 w 5"/>
                <a:gd name="T11" fmla="*/ 0 h 20"/>
                <a:gd name="T12" fmla="*/ 0 w 5"/>
                <a:gd name="T13" fmla="*/ 3 h 20"/>
              </a:gdLst>
              <a:ahLst/>
              <a:cxnLst>
                <a:cxn ang="0">
                  <a:pos x="T0" y="T1"/>
                </a:cxn>
                <a:cxn ang="0">
                  <a:pos x="T2" y="T3"/>
                </a:cxn>
                <a:cxn ang="0">
                  <a:pos x="T4" y="T5"/>
                </a:cxn>
                <a:cxn ang="0">
                  <a:pos x="T6" y="T7"/>
                </a:cxn>
                <a:cxn ang="0">
                  <a:pos x="T8" y="T9"/>
                </a:cxn>
                <a:cxn ang="0">
                  <a:pos x="T10" y="T11"/>
                </a:cxn>
                <a:cxn ang="0">
                  <a:pos x="T12" y="T13"/>
                </a:cxn>
              </a:cxnLst>
              <a:rect l="0" t="0" r="r" b="b"/>
              <a:pathLst>
                <a:path w="5" h="20">
                  <a:moveTo>
                    <a:pt x="0" y="3"/>
                  </a:moveTo>
                  <a:cubicBezTo>
                    <a:pt x="0" y="18"/>
                    <a:pt x="0" y="18"/>
                    <a:pt x="0" y="18"/>
                  </a:cubicBezTo>
                  <a:cubicBezTo>
                    <a:pt x="0" y="19"/>
                    <a:pt x="1" y="20"/>
                    <a:pt x="3" y="20"/>
                  </a:cubicBezTo>
                  <a:cubicBezTo>
                    <a:pt x="4" y="20"/>
                    <a:pt x="5" y="19"/>
                    <a:pt x="5" y="18"/>
                  </a:cubicBezTo>
                  <a:cubicBezTo>
                    <a:pt x="5" y="3"/>
                    <a:pt x="5" y="3"/>
                    <a:pt x="5" y="3"/>
                  </a:cubicBezTo>
                  <a:cubicBezTo>
                    <a:pt x="5" y="1"/>
                    <a:pt x="4" y="0"/>
                    <a:pt x="3" y="0"/>
                  </a:cubicBezTo>
                  <a:cubicBezTo>
                    <a:pt x="1" y="0"/>
                    <a:pt x="0" y="1"/>
                    <a:pt x="0" y="3"/>
                  </a:cubicBezTo>
                </a:path>
              </a:pathLst>
            </a:custGeom>
            <a:solidFill>
              <a:schemeClr val="accent3"/>
            </a:solidFill>
            <a:ln>
              <a:noFill/>
            </a:ln>
          </p:spPr>
          <p:txBody>
            <a:bodyPr anchor="ctr"/>
            <a:lstStyle/>
            <a:p>
              <a:pPr algn="ctr"/>
              <a:endParaRPr sz="100"/>
            </a:p>
          </p:txBody>
        </p:sp>
        <p:sp>
          <p:nvSpPr>
            <p:cNvPr id="285" name="ïṩḷîḍé"/>
            <p:cNvSpPr/>
            <p:nvPr userDrawn="1">
              <p:custDataLst>
                <p:tags r:id="rId80"/>
              </p:custDataLst>
            </p:nvPr>
          </p:nvSpPr>
          <p:spPr bwMode="auto">
            <a:xfrm>
              <a:off x="11262456" y="2118894"/>
              <a:ext cx="78769" cy="15754"/>
            </a:xfrm>
            <a:custGeom>
              <a:avLst/>
              <a:gdLst>
                <a:gd name="T0" fmla="*/ 17 w 19"/>
                <a:gd name="T1" fmla="*/ 0 h 4"/>
                <a:gd name="T2" fmla="*/ 2 w 19"/>
                <a:gd name="T3" fmla="*/ 0 h 4"/>
                <a:gd name="T4" fmla="*/ 0 w 19"/>
                <a:gd name="T5" fmla="*/ 2 h 4"/>
                <a:gd name="T6" fmla="*/ 2 w 19"/>
                <a:gd name="T7" fmla="*/ 4 h 4"/>
                <a:gd name="T8" fmla="*/ 17 w 19"/>
                <a:gd name="T9" fmla="*/ 4 h 4"/>
                <a:gd name="T10" fmla="*/ 19 w 19"/>
                <a:gd name="T11" fmla="*/ 2 h 4"/>
                <a:gd name="T12" fmla="*/ 17 w 19"/>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9" h="4">
                  <a:moveTo>
                    <a:pt x="17" y="0"/>
                  </a:moveTo>
                  <a:cubicBezTo>
                    <a:pt x="2" y="0"/>
                    <a:pt x="2" y="0"/>
                    <a:pt x="2" y="0"/>
                  </a:cubicBezTo>
                  <a:cubicBezTo>
                    <a:pt x="1" y="0"/>
                    <a:pt x="0" y="1"/>
                    <a:pt x="0" y="2"/>
                  </a:cubicBezTo>
                  <a:cubicBezTo>
                    <a:pt x="0" y="3"/>
                    <a:pt x="1" y="4"/>
                    <a:pt x="2" y="4"/>
                  </a:cubicBezTo>
                  <a:cubicBezTo>
                    <a:pt x="17" y="4"/>
                    <a:pt x="17" y="4"/>
                    <a:pt x="17" y="4"/>
                  </a:cubicBezTo>
                  <a:cubicBezTo>
                    <a:pt x="19" y="4"/>
                    <a:pt x="19" y="3"/>
                    <a:pt x="19" y="2"/>
                  </a:cubicBezTo>
                  <a:cubicBezTo>
                    <a:pt x="19" y="1"/>
                    <a:pt x="19" y="0"/>
                    <a:pt x="17" y="0"/>
                  </a:cubicBezTo>
                </a:path>
              </a:pathLst>
            </a:custGeom>
            <a:solidFill>
              <a:schemeClr val="accent3"/>
            </a:solidFill>
            <a:ln>
              <a:noFill/>
            </a:ln>
          </p:spPr>
          <p:txBody>
            <a:bodyPr anchor="ctr"/>
            <a:lstStyle/>
            <a:p>
              <a:pPr algn="ctr"/>
              <a:endParaRPr sz="100"/>
            </a:p>
          </p:txBody>
        </p:sp>
      </p:grpSp>
      <p:grpSp>
        <p:nvGrpSpPr>
          <p:cNvPr id="286" name="组合 285"/>
          <p:cNvGrpSpPr/>
          <p:nvPr userDrawn="1">
            <p:custDataLst>
              <p:tags r:id="rId19"/>
            </p:custDataLst>
          </p:nvPr>
        </p:nvGrpSpPr>
        <p:grpSpPr>
          <a:xfrm>
            <a:off x="8600442" y="3327509"/>
            <a:ext cx="62031" cy="62031"/>
            <a:chOff x="11321294" y="4349666"/>
            <a:chExt cx="79484" cy="79484"/>
          </a:xfrm>
          <a:solidFill>
            <a:schemeClr val="accent1">
              <a:lumMod val="20000"/>
              <a:lumOff val="80000"/>
            </a:schemeClr>
          </a:solidFill>
        </p:grpSpPr>
        <p:sp>
          <p:nvSpPr>
            <p:cNvPr id="333" name="íṧ1íḑé"/>
            <p:cNvSpPr/>
            <p:nvPr>
              <p:custDataLst>
                <p:tags r:id="rId40"/>
              </p:custDataLst>
            </p:nvPr>
          </p:nvSpPr>
          <p:spPr bwMode="auto">
            <a:xfrm>
              <a:off x="11353467" y="4349666"/>
              <a:ext cx="15140" cy="79484"/>
            </a:xfrm>
            <a:custGeom>
              <a:avLst/>
              <a:gdLst>
                <a:gd name="T0" fmla="*/ 0 w 4"/>
                <a:gd name="T1" fmla="*/ 3 h 20"/>
                <a:gd name="T2" fmla="*/ 0 w 4"/>
                <a:gd name="T3" fmla="*/ 18 h 20"/>
                <a:gd name="T4" fmla="*/ 2 w 4"/>
                <a:gd name="T5" fmla="*/ 20 h 20"/>
                <a:gd name="T6" fmla="*/ 4 w 4"/>
                <a:gd name="T7" fmla="*/ 18 h 20"/>
                <a:gd name="T8" fmla="*/ 4 w 4"/>
                <a:gd name="T9" fmla="*/ 3 h 20"/>
                <a:gd name="T10" fmla="*/ 2 w 4"/>
                <a:gd name="T11" fmla="*/ 0 h 20"/>
                <a:gd name="T12" fmla="*/ 0 w 4"/>
                <a:gd name="T13" fmla="*/ 3 h 20"/>
              </a:gdLst>
              <a:ahLst/>
              <a:cxnLst>
                <a:cxn ang="0">
                  <a:pos x="T0" y="T1"/>
                </a:cxn>
                <a:cxn ang="0">
                  <a:pos x="T2" y="T3"/>
                </a:cxn>
                <a:cxn ang="0">
                  <a:pos x="T4" y="T5"/>
                </a:cxn>
                <a:cxn ang="0">
                  <a:pos x="T6" y="T7"/>
                </a:cxn>
                <a:cxn ang="0">
                  <a:pos x="T8" y="T9"/>
                </a:cxn>
                <a:cxn ang="0">
                  <a:pos x="T10" y="T11"/>
                </a:cxn>
                <a:cxn ang="0">
                  <a:pos x="T12" y="T13"/>
                </a:cxn>
              </a:cxnLst>
              <a:rect l="0" t="0" r="r" b="b"/>
              <a:pathLst>
                <a:path w="4" h="20">
                  <a:moveTo>
                    <a:pt x="0" y="3"/>
                  </a:moveTo>
                  <a:cubicBezTo>
                    <a:pt x="0" y="18"/>
                    <a:pt x="0" y="18"/>
                    <a:pt x="0" y="18"/>
                  </a:cubicBezTo>
                  <a:cubicBezTo>
                    <a:pt x="0" y="19"/>
                    <a:pt x="1" y="20"/>
                    <a:pt x="2" y="20"/>
                  </a:cubicBezTo>
                  <a:cubicBezTo>
                    <a:pt x="4" y="20"/>
                    <a:pt x="4" y="19"/>
                    <a:pt x="4" y="18"/>
                  </a:cubicBezTo>
                  <a:cubicBezTo>
                    <a:pt x="4" y="3"/>
                    <a:pt x="4" y="3"/>
                    <a:pt x="4" y="3"/>
                  </a:cubicBezTo>
                  <a:cubicBezTo>
                    <a:pt x="4" y="1"/>
                    <a:pt x="4" y="0"/>
                    <a:pt x="2" y="0"/>
                  </a:cubicBezTo>
                  <a:cubicBezTo>
                    <a:pt x="1" y="0"/>
                    <a:pt x="0" y="1"/>
                    <a:pt x="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34" name="iṡľíḑê"/>
            <p:cNvSpPr/>
            <p:nvPr>
              <p:custDataLst>
                <p:tags r:id="rId41"/>
              </p:custDataLst>
            </p:nvPr>
          </p:nvSpPr>
          <p:spPr bwMode="auto">
            <a:xfrm>
              <a:off x="11321294" y="4381838"/>
              <a:ext cx="79484" cy="15140"/>
            </a:xfrm>
            <a:custGeom>
              <a:avLst/>
              <a:gdLst>
                <a:gd name="T0" fmla="*/ 18 w 20"/>
                <a:gd name="T1" fmla="*/ 0 h 4"/>
                <a:gd name="T2" fmla="*/ 3 w 20"/>
                <a:gd name="T3" fmla="*/ 0 h 4"/>
                <a:gd name="T4" fmla="*/ 0 w 20"/>
                <a:gd name="T5" fmla="*/ 2 h 4"/>
                <a:gd name="T6" fmla="*/ 3 w 20"/>
                <a:gd name="T7" fmla="*/ 4 h 4"/>
                <a:gd name="T8" fmla="*/ 18 w 20"/>
                <a:gd name="T9" fmla="*/ 4 h 4"/>
                <a:gd name="T10" fmla="*/ 20 w 20"/>
                <a:gd name="T11" fmla="*/ 2 h 4"/>
                <a:gd name="T12" fmla="*/ 18 w 2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0" h="4">
                  <a:moveTo>
                    <a:pt x="18" y="0"/>
                  </a:moveTo>
                  <a:cubicBezTo>
                    <a:pt x="3" y="0"/>
                    <a:pt x="3" y="0"/>
                    <a:pt x="3" y="0"/>
                  </a:cubicBezTo>
                  <a:cubicBezTo>
                    <a:pt x="1" y="0"/>
                    <a:pt x="0" y="1"/>
                    <a:pt x="0" y="2"/>
                  </a:cubicBezTo>
                  <a:cubicBezTo>
                    <a:pt x="0" y="4"/>
                    <a:pt x="1" y="4"/>
                    <a:pt x="3" y="4"/>
                  </a:cubicBezTo>
                  <a:cubicBezTo>
                    <a:pt x="18" y="4"/>
                    <a:pt x="18" y="4"/>
                    <a:pt x="18" y="4"/>
                  </a:cubicBezTo>
                  <a:cubicBezTo>
                    <a:pt x="19" y="4"/>
                    <a:pt x="20" y="4"/>
                    <a:pt x="20" y="2"/>
                  </a:cubicBezTo>
                  <a:cubicBezTo>
                    <a:pt x="20" y="1"/>
                    <a:pt x="19"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sp>
        <p:nvSpPr>
          <p:cNvPr id="289" name="îšľïḍé"/>
          <p:cNvSpPr/>
          <p:nvPr userDrawn="1">
            <p:custDataLst>
              <p:tags r:id="rId20"/>
            </p:custDataLst>
          </p:nvPr>
        </p:nvSpPr>
        <p:spPr bwMode="auto">
          <a:xfrm>
            <a:off x="5190228" y="2885909"/>
            <a:ext cx="11816" cy="62031"/>
          </a:xfrm>
          <a:custGeom>
            <a:avLst/>
            <a:gdLst>
              <a:gd name="T0" fmla="*/ 0 w 4"/>
              <a:gd name="T1" fmla="*/ 2 h 20"/>
              <a:gd name="T2" fmla="*/ 0 w 4"/>
              <a:gd name="T3" fmla="*/ 18 h 20"/>
              <a:gd name="T4" fmla="*/ 2 w 4"/>
              <a:gd name="T5" fmla="*/ 20 h 20"/>
              <a:gd name="T6" fmla="*/ 4 w 4"/>
              <a:gd name="T7" fmla="*/ 18 h 20"/>
              <a:gd name="T8" fmla="*/ 4 w 4"/>
              <a:gd name="T9" fmla="*/ 2 h 20"/>
              <a:gd name="T10" fmla="*/ 2 w 4"/>
              <a:gd name="T11" fmla="*/ 0 h 20"/>
              <a:gd name="T12" fmla="*/ 0 w 4"/>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4" h="20">
                <a:moveTo>
                  <a:pt x="0" y="2"/>
                </a:moveTo>
                <a:cubicBezTo>
                  <a:pt x="0" y="18"/>
                  <a:pt x="0" y="18"/>
                  <a:pt x="0" y="18"/>
                </a:cubicBezTo>
                <a:cubicBezTo>
                  <a:pt x="0" y="19"/>
                  <a:pt x="1" y="20"/>
                  <a:pt x="2" y="20"/>
                </a:cubicBezTo>
                <a:cubicBezTo>
                  <a:pt x="3" y="20"/>
                  <a:pt x="4" y="19"/>
                  <a:pt x="4" y="18"/>
                </a:cubicBezTo>
                <a:cubicBezTo>
                  <a:pt x="4" y="2"/>
                  <a:pt x="4" y="2"/>
                  <a:pt x="4" y="2"/>
                </a:cubicBezTo>
                <a:cubicBezTo>
                  <a:pt x="4" y="1"/>
                  <a:pt x="3" y="0"/>
                  <a:pt x="2" y="0"/>
                </a:cubicBezTo>
                <a:cubicBezTo>
                  <a:pt x="1" y="0"/>
                  <a:pt x="0" y="1"/>
                  <a:pt x="0" y="2"/>
                </a:cubicBezTo>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90" name="iṩḷíḓê"/>
          <p:cNvSpPr/>
          <p:nvPr userDrawn="1">
            <p:custDataLst>
              <p:tags r:id="rId21"/>
            </p:custDataLst>
          </p:nvPr>
        </p:nvSpPr>
        <p:spPr bwMode="auto">
          <a:xfrm>
            <a:off x="5165120" y="2911017"/>
            <a:ext cx="62031" cy="11816"/>
          </a:xfrm>
          <a:custGeom>
            <a:avLst/>
            <a:gdLst>
              <a:gd name="T0" fmla="*/ 18 w 20"/>
              <a:gd name="T1" fmla="*/ 0 h 4"/>
              <a:gd name="T2" fmla="*/ 2 w 20"/>
              <a:gd name="T3" fmla="*/ 0 h 4"/>
              <a:gd name="T4" fmla="*/ 0 w 20"/>
              <a:gd name="T5" fmla="*/ 2 h 4"/>
              <a:gd name="T6" fmla="*/ 2 w 20"/>
              <a:gd name="T7" fmla="*/ 4 h 4"/>
              <a:gd name="T8" fmla="*/ 18 w 20"/>
              <a:gd name="T9" fmla="*/ 4 h 4"/>
              <a:gd name="T10" fmla="*/ 20 w 20"/>
              <a:gd name="T11" fmla="*/ 2 h 4"/>
              <a:gd name="T12" fmla="*/ 18 w 2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0" h="4">
                <a:moveTo>
                  <a:pt x="18" y="0"/>
                </a:moveTo>
                <a:cubicBezTo>
                  <a:pt x="2" y="0"/>
                  <a:pt x="2" y="0"/>
                  <a:pt x="2" y="0"/>
                </a:cubicBezTo>
                <a:cubicBezTo>
                  <a:pt x="1" y="0"/>
                  <a:pt x="0" y="1"/>
                  <a:pt x="0" y="2"/>
                </a:cubicBezTo>
                <a:cubicBezTo>
                  <a:pt x="0" y="3"/>
                  <a:pt x="1" y="4"/>
                  <a:pt x="2" y="4"/>
                </a:cubicBezTo>
                <a:cubicBezTo>
                  <a:pt x="18" y="4"/>
                  <a:pt x="18" y="4"/>
                  <a:pt x="18" y="4"/>
                </a:cubicBezTo>
                <a:cubicBezTo>
                  <a:pt x="19" y="4"/>
                  <a:pt x="20" y="3"/>
                  <a:pt x="20" y="2"/>
                </a:cubicBezTo>
                <a:cubicBezTo>
                  <a:pt x="20" y="1"/>
                  <a:pt x="19" y="0"/>
                  <a:pt x="18" y="0"/>
                </a:cubicBezTo>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1" name="iṡlïḑe"/>
          <p:cNvSpPr/>
          <p:nvPr userDrawn="1">
            <p:custDataLst>
              <p:tags r:id="rId22"/>
            </p:custDataLst>
          </p:nvPr>
        </p:nvSpPr>
        <p:spPr bwMode="auto">
          <a:xfrm>
            <a:off x="5763005" y="1757450"/>
            <a:ext cx="140487" cy="140487"/>
          </a:xfrm>
          <a:custGeom>
            <a:avLst/>
            <a:gdLst>
              <a:gd name="T0" fmla="*/ 23 w 25"/>
              <a:gd name="T1" fmla="*/ 12 h 25"/>
              <a:gd name="T2" fmla="*/ 21 w 25"/>
              <a:gd name="T3" fmla="*/ 12 h 25"/>
              <a:gd name="T4" fmla="*/ 13 w 25"/>
              <a:gd name="T5" fmla="*/ 21 h 25"/>
              <a:gd name="T6" fmla="*/ 4 w 25"/>
              <a:gd name="T7" fmla="*/ 12 h 25"/>
              <a:gd name="T8" fmla="*/ 13 w 25"/>
              <a:gd name="T9" fmla="*/ 4 h 25"/>
              <a:gd name="T10" fmla="*/ 21 w 25"/>
              <a:gd name="T11" fmla="*/ 12 h 25"/>
              <a:gd name="T12" fmla="*/ 23 w 25"/>
              <a:gd name="T13" fmla="*/ 12 h 25"/>
              <a:gd name="T14" fmla="*/ 25 w 25"/>
              <a:gd name="T15" fmla="*/ 12 h 25"/>
              <a:gd name="T16" fmla="*/ 13 w 25"/>
              <a:gd name="T17" fmla="*/ 0 h 25"/>
              <a:gd name="T18" fmla="*/ 0 w 25"/>
              <a:gd name="T19" fmla="*/ 12 h 25"/>
              <a:gd name="T20" fmla="*/ 13 w 25"/>
              <a:gd name="T21" fmla="*/ 25 h 25"/>
              <a:gd name="T22" fmla="*/ 25 w 25"/>
              <a:gd name="T23" fmla="*/ 12 h 25"/>
              <a:gd name="T24" fmla="*/ 23 w 25"/>
              <a:gd name="T2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12"/>
                </a:moveTo>
                <a:cubicBezTo>
                  <a:pt x="21" y="12"/>
                  <a:pt x="21" y="12"/>
                  <a:pt x="21" y="12"/>
                </a:cubicBezTo>
                <a:cubicBezTo>
                  <a:pt x="21" y="17"/>
                  <a:pt x="18" y="21"/>
                  <a:pt x="13" y="21"/>
                </a:cubicBezTo>
                <a:cubicBezTo>
                  <a:pt x="8" y="21"/>
                  <a:pt x="4" y="17"/>
                  <a:pt x="4" y="12"/>
                </a:cubicBezTo>
                <a:cubicBezTo>
                  <a:pt x="4" y="8"/>
                  <a:pt x="8" y="4"/>
                  <a:pt x="13" y="4"/>
                </a:cubicBezTo>
                <a:cubicBezTo>
                  <a:pt x="18" y="4"/>
                  <a:pt x="21" y="8"/>
                  <a:pt x="21" y="12"/>
                </a:cubicBezTo>
                <a:cubicBezTo>
                  <a:pt x="23" y="12"/>
                  <a:pt x="23" y="12"/>
                  <a:pt x="23" y="12"/>
                </a:cubicBezTo>
                <a:cubicBezTo>
                  <a:pt x="25" y="12"/>
                  <a:pt x="25" y="12"/>
                  <a:pt x="25" y="12"/>
                </a:cubicBezTo>
                <a:cubicBezTo>
                  <a:pt x="25" y="5"/>
                  <a:pt x="20" y="0"/>
                  <a:pt x="13" y="0"/>
                </a:cubicBezTo>
                <a:cubicBezTo>
                  <a:pt x="6" y="0"/>
                  <a:pt x="0" y="5"/>
                  <a:pt x="0" y="12"/>
                </a:cubicBezTo>
                <a:cubicBezTo>
                  <a:pt x="0" y="19"/>
                  <a:pt x="6" y="25"/>
                  <a:pt x="13" y="25"/>
                </a:cubicBezTo>
                <a:cubicBezTo>
                  <a:pt x="20" y="25"/>
                  <a:pt x="25" y="19"/>
                  <a:pt x="25" y="12"/>
                </a:cubicBezTo>
                <a:lnTo>
                  <a:pt x="23" y="12"/>
                </a:lnTo>
                <a:close/>
              </a:path>
            </a:pathLst>
          </a:custGeom>
          <a:solidFill>
            <a:schemeClr val="accent1">
              <a:lumMod val="60000"/>
              <a:lumOff val="40000"/>
            </a:schemeClr>
          </a:solidFill>
          <a:ln>
            <a:noFill/>
          </a:ln>
        </p:spPr>
        <p:txBody>
          <a:bodyPr anchor="ctr"/>
          <a:lstStyle/>
          <a:p>
            <a:pPr algn="ctr"/>
            <a:endParaRPr sz="100"/>
          </a:p>
        </p:txBody>
      </p:sp>
      <p:grpSp>
        <p:nvGrpSpPr>
          <p:cNvPr id="14" name="组合 13"/>
          <p:cNvGrpSpPr/>
          <p:nvPr userDrawn="1">
            <p:custDataLst>
              <p:tags r:id="rId23"/>
            </p:custDataLst>
          </p:nvPr>
        </p:nvGrpSpPr>
        <p:grpSpPr>
          <a:xfrm>
            <a:off x="2401439" y="3431152"/>
            <a:ext cx="59613" cy="59613"/>
            <a:chOff x="11321294" y="4349666"/>
            <a:chExt cx="79484" cy="79484"/>
          </a:xfrm>
        </p:grpSpPr>
        <p:sp>
          <p:nvSpPr>
            <p:cNvPr id="337" name="í$ľîḓè"/>
            <p:cNvSpPr/>
            <p:nvPr>
              <p:custDataLst>
                <p:tags r:id="rId38"/>
              </p:custDataLst>
            </p:nvPr>
          </p:nvSpPr>
          <p:spPr bwMode="auto">
            <a:xfrm>
              <a:off x="11353467" y="4349666"/>
              <a:ext cx="15140" cy="79484"/>
            </a:xfrm>
            <a:custGeom>
              <a:avLst/>
              <a:gdLst>
                <a:gd name="T0" fmla="*/ 0 w 4"/>
                <a:gd name="T1" fmla="*/ 3 h 20"/>
                <a:gd name="T2" fmla="*/ 0 w 4"/>
                <a:gd name="T3" fmla="*/ 18 h 20"/>
                <a:gd name="T4" fmla="*/ 2 w 4"/>
                <a:gd name="T5" fmla="*/ 20 h 20"/>
                <a:gd name="T6" fmla="*/ 4 w 4"/>
                <a:gd name="T7" fmla="*/ 18 h 20"/>
                <a:gd name="T8" fmla="*/ 4 w 4"/>
                <a:gd name="T9" fmla="*/ 3 h 20"/>
                <a:gd name="T10" fmla="*/ 2 w 4"/>
                <a:gd name="T11" fmla="*/ 0 h 20"/>
                <a:gd name="T12" fmla="*/ 0 w 4"/>
                <a:gd name="T13" fmla="*/ 3 h 20"/>
              </a:gdLst>
              <a:ahLst/>
              <a:cxnLst>
                <a:cxn ang="0">
                  <a:pos x="T0" y="T1"/>
                </a:cxn>
                <a:cxn ang="0">
                  <a:pos x="T2" y="T3"/>
                </a:cxn>
                <a:cxn ang="0">
                  <a:pos x="T4" y="T5"/>
                </a:cxn>
                <a:cxn ang="0">
                  <a:pos x="T6" y="T7"/>
                </a:cxn>
                <a:cxn ang="0">
                  <a:pos x="T8" y="T9"/>
                </a:cxn>
                <a:cxn ang="0">
                  <a:pos x="T10" y="T11"/>
                </a:cxn>
                <a:cxn ang="0">
                  <a:pos x="T12" y="T13"/>
                </a:cxn>
              </a:cxnLst>
              <a:rect l="0" t="0" r="r" b="b"/>
              <a:pathLst>
                <a:path w="4" h="20">
                  <a:moveTo>
                    <a:pt x="0" y="3"/>
                  </a:moveTo>
                  <a:cubicBezTo>
                    <a:pt x="0" y="18"/>
                    <a:pt x="0" y="18"/>
                    <a:pt x="0" y="18"/>
                  </a:cubicBezTo>
                  <a:cubicBezTo>
                    <a:pt x="0" y="19"/>
                    <a:pt x="1" y="20"/>
                    <a:pt x="2" y="20"/>
                  </a:cubicBezTo>
                  <a:cubicBezTo>
                    <a:pt x="4" y="20"/>
                    <a:pt x="4" y="19"/>
                    <a:pt x="4" y="18"/>
                  </a:cubicBezTo>
                  <a:cubicBezTo>
                    <a:pt x="4" y="3"/>
                    <a:pt x="4" y="3"/>
                    <a:pt x="4" y="3"/>
                  </a:cubicBezTo>
                  <a:cubicBezTo>
                    <a:pt x="4" y="1"/>
                    <a:pt x="4" y="0"/>
                    <a:pt x="2" y="0"/>
                  </a:cubicBezTo>
                  <a:cubicBezTo>
                    <a:pt x="1" y="0"/>
                    <a:pt x="0" y="1"/>
                    <a:pt x="0" y="3"/>
                  </a:cubicBezTo>
                </a:path>
              </a:pathLst>
            </a:custGeom>
            <a:solidFill>
              <a:srgbClr val="D3BB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38" name="îśḷïḑê"/>
            <p:cNvSpPr/>
            <p:nvPr>
              <p:custDataLst>
                <p:tags r:id="rId39"/>
              </p:custDataLst>
            </p:nvPr>
          </p:nvSpPr>
          <p:spPr bwMode="auto">
            <a:xfrm>
              <a:off x="11321294" y="4381838"/>
              <a:ext cx="79484" cy="15140"/>
            </a:xfrm>
            <a:custGeom>
              <a:avLst/>
              <a:gdLst>
                <a:gd name="T0" fmla="*/ 18 w 20"/>
                <a:gd name="T1" fmla="*/ 0 h 4"/>
                <a:gd name="T2" fmla="*/ 3 w 20"/>
                <a:gd name="T3" fmla="*/ 0 h 4"/>
                <a:gd name="T4" fmla="*/ 0 w 20"/>
                <a:gd name="T5" fmla="*/ 2 h 4"/>
                <a:gd name="T6" fmla="*/ 3 w 20"/>
                <a:gd name="T7" fmla="*/ 4 h 4"/>
                <a:gd name="T8" fmla="*/ 18 w 20"/>
                <a:gd name="T9" fmla="*/ 4 h 4"/>
                <a:gd name="T10" fmla="*/ 20 w 20"/>
                <a:gd name="T11" fmla="*/ 2 h 4"/>
                <a:gd name="T12" fmla="*/ 18 w 2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0" h="4">
                  <a:moveTo>
                    <a:pt x="18" y="0"/>
                  </a:moveTo>
                  <a:cubicBezTo>
                    <a:pt x="3" y="0"/>
                    <a:pt x="3" y="0"/>
                    <a:pt x="3" y="0"/>
                  </a:cubicBezTo>
                  <a:cubicBezTo>
                    <a:pt x="1" y="0"/>
                    <a:pt x="0" y="1"/>
                    <a:pt x="0" y="2"/>
                  </a:cubicBezTo>
                  <a:cubicBezTo>
                    <a:pt x="0" y="4"/>
                    <a:pt x="1" y="4"/>
                    <a:pt x="3" y="4"/>
                  </a:cubicBezTo>
                  <a:cubicBezTo>
                    <a:pt x="18" y="4"/>
                    <a:pt x="18" y="4"/>
                    <a:pt x="18" y="4"/>
                  </a:cubicBezTo>
                  <a:cubicBezTo>
                    <a:pt x="19" y="4"/>
                    <a:pt x="20" y="4"/>
                    <a:pt x="20" y="2"/>
                  </a:cubicBezTo>
                  <a:cubicBezTo>
                    <a:pt x="20" y="1"/>
                    <a:pt x="19" y="0"/>
                    <a:pt x="18" y="0"/>
                  </a:cubicBezTo>
                </a:path>
              </a:pathLst>
            </a:custGeom>
            <a:solidFill>
              <a:srgbClr val="D3BB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sp>
        <p:nvSpPr>
          <p:cNvPr id="9801" name="副标题 9800"/>
          <p:cNvSpPr>
            <a:spLocks noGrp="1"/>
          </p:cNvSpPr>
          <p:nvPr userDrawn="1">
            <p:ph type="subTitle" idx="1"/>
            <p:custDataLst>
              <p:tags r:id="rId24"/>
            </p:custDataLst>
          </p:nvPr>
        </p:nvSpPr>
        <p:spPr>
          <a:xfrm>
            <a:off x="504824" y="2849914"/>
            <a:ext cx="2458295" cy="286764"/>
          </a:xfrm>
          <a:prstGeom prst="roundRect">
            <a:avLst>
              <a:gd name="adj" fmla="val 39088"/>
            </a:avLst>
          </a:prstGeom>
          <a:solidFill>
            <a:schemeClr val="accent2"/>
          </a:solidFill>
        </p:spPr>
        <p:txBody>
          <a:bodyPr anchor="t">
            <a:normAutofit/>
          </a:bodyPr>
          <a:lstStyle>
            <a:lvl1pPr marL="0" indent="0" algn="l">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3865" indent="0" algn="ctr">
              <a:buNone/>
              <a:defRPr sz="1200"/>
            </a:lvl6pPr>
            <a:lvl7pPr marL="2056765" indent="0" algn="ctr">
              <a:buNone/>
              <a:defRPr sz="1200"/>
            </a:lvl7pPr>
            <a:lvl8pPr marL="2399665" indent="0" algn="ctr">
              <a:buNone/>
              <a:defRPr sz="1200"/>
            </a:lvl8pPr>
            <a:lvl9pPr marL="2741930" indent="0" algn="ctr">
              <a:buNone/>
              <a:defRPr sz="1200"/>
            </a:lvl9pPr>
          </a:lstStyle>
          <a:p>
            <a:r>
              <a:rPr lang="en-US"/>
              <a:t>Click to edit Master subtitle style</a:t>
            </a:r>
          </a:p>
        </p:txBody>
      </p:sp>
      <p:sp>
        <p:nvSpPr>
          <p:cNvPr id="9802" name="标题 9801"/>
          <p:cNvSpPr>
            <a:spLocks noGrp="1"/>
          </p:cNvSpPr>
          <p:nvPr userDrawn="1">
            <p:ph type="ctrTitle"/>
            <p:custDataLst>
              <p:tags r:id="rId25"/>
            </p:custDataLst>
          </p:nvPr>
        </p:nvSpPr>
        <p:spPr>
          <a:xfrm>
            <a:off x="504824" y="1911478"/>
            <a:ext cx="4724250" cy="938436"/>
          </a:xfrm>
          <a:prstGeom prst="rect">
            <a:avLst/>
          </a:prstGeom>
        </p:spPr>
        <p:txBody>
          <a:bodyPr anchor="b">
            <a:normAutofit/>
          </a:bodyPr>
          <a:lstStyle>
            <a:lvl1pPr algn="l">
              <a:defRPr sz="3000">
                <a:solidFill>
                  <a:schemeClr val="bg1"/>
                </a:solidFill>
              </a:defRPr>
            </a:lvl1pPr>
          </a:lstStyle>
          <a:p>
            <a:r>
              <a:rPr lang="en-US"/>
              <a:t>Click to edit Master title style</a:t>
            </a:r>
            <a:endParaRPr lang="zh-CN" altLang="en-US"/>
          </a:p>
        </p:txBody>
      </p:sp>
      <p:sp>
        <p:nvSpPr>
          <p:cNvPr id="12" name="文本占位符 11"/>
          <p:cNvSpPr>
            <a:spLocks noGrp="1"/>
          </p:cNvSpPr>
          <p:nvPr userDrawn="1">
            <p:ph type="body" sz="quarter" idx="10" hasCustomPrompt="1"/>
            <p:custDataLst>
              <p:tags r:id="rId26"/>
            </p:custDataLst>
          </p:nvPr>
        </p:nvSpPr>
        <p:spPr>
          <a:xfrm>
            <a:off x="504824" y="4023182"/>
            <a:ext cx="4187679" cy="199965"/>
          </a:xfrm>
        </p:spPr>
        <p:txBody>
          <a:bodyPr vert="horz" anchor="ctr">
            <a:noAutofit/>
          </a:bodyPr>
          <a:lstStyle>
            <a:lvl1pPr marL="0" indent="0" algn="l">
              <a:buNone/>
              <a:defRPr sz="1050" b="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ltLang="zh-CN"/>
              <a:t>Signature</a:t>
            </a:r>
          </a:p>
        </p:txBody>
      </p:sp>
      <p:sp>
        <p:nvSpPr>
          <p:cNvPr id="13" name="文本占位符 12"/>
          <p:cNvSpPr>
            <a:spLocks noGrp="1"/>
          </p:cNvSpPr>
          <p:nvPr userDrawn="1">
            <p:ph type="body" sz="quarter" idx="11" hasCustomPrompt="1"/>
            <p:custDataLst>
              <p:tags r:id="rId27"/>
            </p:custDataLst>
          </p:nvPr>
        </p:nvSpPr>
        <p:spPr>
          <a:xfrm>
            <a:off x="504824" y="4245385"/>
            <a:ext cx="4187679" cy="199965"/>
          </a:xfrm>
        </p:spPr>
        <p:txBody>
          <a:bodyPr vert="horz" anchor="ctr">
            <a:noAutofit/>
          </a:bodyPr>
          <a:lstStyle>
            <a:lvl1pPr marL="0" indent="0" algn="l">
              <a:buNone/>
              <a:defRPr sz="1050" b="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ltLang="zh-CN"/>
              <a:t>Date</a:t>
            </a:r>
            <a:endParaRPr lang="zh-CN" altLang="en-US"/>
          </a:p>
        </p:txBody>
      </p:sp>
      <p:grpSp>
        <p:nvGrpSpPr>
          <p:cNvPr id="16" name="组合 15"/>
          <p:cNvGrpSpPr/>
          <p:nvPr userDrawn="1">
            <p:custDataLst>
              <p:tags r:id="rId28"/>
            </p:custDataLst>
          </p:nvPr>
        </p:nvGrpSpPr>
        <p:grpSpPr>
          <a:xfrm>
            <a:off x="6051322" y="986008"/>
            <a:ext cx="1768201" cy="3121289"/>
            <a:chOff x="6797781" y="4159016"/>
            <a:chExt cx="2111137" cy="3946505"/>
          </a:xfrm>
        </p:grpSpPr>
        <p:sp>
          <p:nvSpPr>
            <p:cNvPr id="42" name="iŝ1ïḍe"/>
            <p:cNvSpPr/>
            <p:nvPr>
              <p:custDataLst>
                <p:tags r:id="rId29"/>
              </p:custDataLst>
            </p:nvPr>
          </p:nvSpPr>
          <p:spPr bwMode="auto">
            <a:xfrm>
              <a:off x="6962316" y="4159016"/>
              <a:ext cx="1946602" cy="3946505"/>
            </a:xfrm>
            <a:custGeom>
              <a:avLst/>
              <a:gdLst>
                <a:gd name="T0" fmla="*/ 404 w 404"/>
                <a:gd name="T1" fmla="*/ 59 h 820"/>
                <a:gd name="T2" fmla="*/ 404 w 404"/>
                <a:gd name="T3" fmla="*/ 761 h 820"/>
                <a:gd name="T4" fmla="*/ 346 w 404"/>
                <a:gd name="T5" fmla="*/ 820 h 820"/>
                <a:gd name="T6" fmla="*/ 58 w 404"/>
                <a:gd name="T7" fmla="*/ 820 h 820"/>
                <a:gd name="T8" fmla="*/ 0 w 404"/>
                <a:gd name="T9" fmla="*/ 761 h 820"/>
                <a:gd name="T10" fmla="*/ 0 w 404"/>
                <a:gd name="T11" fmla="*/ 59 h 820"/>
                <a:gd name="T12" fmla="*/ 58 w 404"/>
                <a:gd name="T13" fmla="*/ 0 h 820"/>
                <a:gd name="T14" fmla="*/ 346 w 404"/>
                <a:gd name="T15" fmla="*/ 0 h 820"/>
                <a:gd name="T16" fmla="*/ 404 w 404"/>
                <a:gd name="T17" fmla="*/ 59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820">
                  <a:moveTo>
                    <a:pt x="404" y="59"/>
                  </a:moveTo>
                  <a:cubicBezTo>
                    <a:pt x="404" y="761"/>
                    <a:pt x="404" y="761"/>
                    <a:pt x="404" y="761"/>
                  </a:cubicBezTo>
                  <a:cubicBezTo>
                    <a:pt x="404" y="794"/>
                    <a:pt x="378" y="820"/>
                    <a:pt x="346" y="820"/>
                  </a:cubicBezTo>
                  <a:cubicBezTo>
                    <a:pt x="58" y="820"/>
                    <a:pt x="58" y="820"/>
                    <a:pt x="58" y="820"/>
                  </a:cubicBezTo>
                  <a:cubicBezTo>
                    <a:pt x="26" y="820"/>
                    <a:pt x="0" y="794"/>
                    <a:pt x="0" y="761"/>
                  </a:cubicBezTo>
                  <a:cubicBezTo>
                    <a:pt x="0" y="59"/>
                    <a:pt x="0" y="59"/>
                    <a:pt x="0" y="59"/>
                  </a:cubicBezTo>
                  <a:cubicBezTo>
                    <a:pt x="0" y="26"/>
                    <a:pt x="26" y="0"/>
                    <a:pt x="58" y="0"/>
                  </a:cubicBezTo>
                  <a:cubicBezTo>
                    <a:pt x="346" y="0"/>
                    <a:pt x="346" y="0"/>
                    <a:pt x="346" y="0"/>
                  </a:cubicBezTo>
                  <a:cubicBezTo>
                    <a:pt x="378" y="0"/>
                    <a:pt x="404" y="26"/>
                    <a:pt x="404" y="59"/>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43" name="ïṣḻíḓe"/>
            <p:cNvSpPr/>
            <p:nvPr>
              <p:custDataLst>
                <p:tags r:id="rId30"/>
              </p:custDataLst>
            </p:nvPr>
          </p:nvSpPr>
          <p:spPr bwMode="auto">
            <a:xfrm>
              <a:off x="6962316" y="4159016"/>
              <a:ext cx="1946602" cy="326752"/>
            </a:xfrm>
            <a:custGeom>
              <a:avLst/>
              <a:gdLst>
                <a:gd name="T0" fmla="*/ 404 w 404"/>
                <a:gd name="T1" fmla="*/ 59 h 68"/>
                <a:gd name="T2" fmla="*/ 404 w 404"/>
                <a:gd name="T3" fmla="*/ 68 h 68"/>
                <a:gd name="T4" fmla="*/ 0 w 404"/>
                <a:gd name="T5" fmla="*/ 68 h 68"/>
                <a:gd name="T6" fmla="*/ 0 w 404"/>
                <a:gd name="T7" fmla="*/ 59 h 68"/>
                <a:gd name="T8" fmla="*/ 58 w 404"/>
                <a:gd name="T9" fmla="*/ 0 h 68"/>
                <a:gd name="T10" fmla="*/ 346 w 404"/>
                <a:gd name="T11" fmla="*/ 0 h 68"/>
                <a:gd name="T12" fmla="*/ 404 w 404"/>
                <a:gd name="T13" fmla="*/ 59 h 68"/>
              </a:gdLst>
              <a:ahLst/>
              <a:cxnLst>
                <a:cxn ang="0">
                  <a:pos x="T0" y="T1"/>
                </a:cxn>
                <a:cxn ang="0">
                  <a:pos x="T2" y="T3"/>
                </a:cxn>
                <a:cxn ang="0">
                  <a:pos x="T4" y="T5"/>
                </a:cxn>
                <a:cxn ang="0">
                  <a:pos x="T6" y="T7"/>
                </a:cxn>
                <a:cxn ang="0">
                  <a:pos x="T8" y="T9"/>
                </a:cxn>
                <a:cxn ang="0">
                  <a:pos x="T10" y="T11"/>
                </a:cxn>
                <a:cxn ang="0">
                  <a:pos x="T12" y="T13"/>
                </a:cxn>
              </a:cxnLst>
              <a:rect l="0" t="0" r="r" b="b"/>
              <a:pathLst>
                <a:path w="403" h="68">
                  <a:moveTo>
                    <a:pt x="404" y="59"/>
                  </a:moveTo>
                  <a:cubicBezTo>
                    <a:pt x="404" y="68"/>
                    <a:pt x="404" y="68"/>
                    <a:pt x="404" y="68"/>
                  </a:cubicBezTo>
                  <a:cubicBezTo>
                    <a:pt x="0" y="68"/>
                    <a:pt x="0" y="68"/>
                    <a:pt x="0" y="68"/>
                  </a:cubicBezTo>
                  <a:cubicBezTo>
                    <a:pt x="0" y="59"/>
                    <a:pt x="0" y="59"/>
                    <a:pt x="0" y="59"/>
                  </a:cubicBezTo>
                  <a:cubicBezTo>
                    <a:pt x="0" y="26"/>
                    <a:pt x="26" y="0"/>
                    <a:pt x="58" y="0"/>
                  </a:cubicBezTo>
                  <a:cubicBezTo>
                    <a:pt x="346" y="0"/>
                    <a:pt x="346" y="0"/>
                    <a:pt x="346" y="0"/>
                  </a:cubicBezTo>
                  <a:cubicBezTo>
                    <a:pt x="378" y="0"/>
                    <a:pt x="404" y="26"/>
                    <a:pt x="404" y="59"/>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nvGrpSpPr>
            <p:cNvPr id="9" name="组合 8"/>
            <p:cNvGrpSpPr/>
            <p:nvPr userDrawn="1">
              <p:custDataLst>
                <p:tags r:id="rId31"/>
              </p:custDataLst>
            </p:nvPr>
          </p:nvGrpSpPr>
          <p:grpSpPr>
            <a:xfrm>
              <a:off x="6797781" y="4270249"/>
              <a:ext cx="2063329" cy="3522103"/>
              <a:chOff x="6797781" y="4270249"/>
              <a:chExt cx="2063329" cy="3522103"/>
            </a:xfrm>
          </p:grpSpPr>
          <p:sp>
            <p:nvSpPr>
              <p:cNvPr id="37" name="í$1ïdè"/>
              <p:cNvSpPr/>
              <p:nvPr>
                <p:custDataLst>
                  <p:tags r:id="rId32"/>
                </p:custDataLst>
              </p:nvPr>
            </p:nvSpPr>
            <p:spPr bwMode="auto">
              <a:xfrm>
                <a:off x="6837178" y="5999018"/>
                <a:ext cx="9268" cy="13905"/>
              </a:xfrm>
              <a:custGeom>
                <a:avLst/>
                <a:gdLst>
                  <a:gd name="T0" fmla="*/ 1 w 2"/>
                  <a:gd name="T1" fmla="*/ 0 h 3"/>
                  <a:gd name="T2" fmla="*/ 0 w 2"/>
                  <a:gd name="T3" fmla="*/ 1 h 3"/>
                  <a:gd name="T4" fmla="*/ 0 w 2"/>
                  <a:gd name="T5" fmla="*/ 3 h 3"/>
                  <a:gd name="T6" fmla="*/ 1 w 2"/>
                  <a:gd name="T7" fmla="*/ 3 h 3"/>
                  <a:gd name="T8" fmla="*/ 2 w 2"/>
                  <a:gd name="T9" fmla="*/ 3 h 3"/>
                  <a:gd name="T10" fmla="*/ 2 w 2"/>
                  <a:gd name="T11" fmla="*/ 3 h 3"/>
                  <a:gd name="T12" fmla="*/ 1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0"/>
                    </a:moveTo>
                    <a:cubicBezTo>
                      <a:pt x="1" y="1"/>
                      <a:pt x="0" y="1"/>
                      <a:pt x="0" y="1"/>
                    </a:cubicBezTo>
                    <a:cubicBezTo>
                      <a:pt x="0" y="2"/>
                      <a:pt x="0" y="3"/>
                      <a:pt x="0" y="3"/>
                    </a:cubicBezTo>
                    <a:cubicBezTo>
                      <a:pt x="1" y="3"/>
                      <a:pt x="1" y="3"/>
                      <a:pt x="1" y="3"/>
                    </a:cubicBezTo>
                    <a:cubicBezTo>
                      <a:pt x="2" y="3"/>
                      <a:pt x="2" y="3"/>
                      <a:pt x="2" y="3"/>
                    </a:cubicBezTo>
                    <a:cubicBezTo>
                      <a:pt x="2" y="3"/>
                      <a:pt x="2" y="3"/>
                      <a:pt x="2" y="3"/>
                    </a:cubicBezTo>
                    <a:cubicBezTo>
                      <a:pt x="2" y="2"/>
                      <a:pt x="2" y="1"/>
                      <a:pt x="1"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9" name="iṣļïḓe"/>
              <p:cNvSpPr/>
              <p:nvPr>
                <p:custDataLst>
                  <p:tags r:id="rId33"/>
                </p:custDataLst>
              </p:nvPr>
            </p:nvSpPr>
            <p:spPr bwMode="auto">
              <a:xfrm>
                <a:off x="6797781" y="5920226"/>
                <a:ext cx="18539" cy="16222"/>
              </a:xfrm>
              <a:custGeom>
                <a:avLst/>
                <a:gdLst>
                  <a:gd name="T0" fmla="*/ 0 w 4"/>
                  <a:gd name="T1" fmla="*/ 0 h 3"/>
                  <a:gd name="T2" fmla="*/ 1 w 4"/>
                  <a:gd name="T3" fmla="*/ 3 h 3"/>
                  <a:gd name="T4" fmla="*/ 2 w 4"/>
                  <a:gd name="T5" fmla="*/ 3 h 3"/>
                  <a:gd name="T6" fmla="*/ 3 w 4"/>
                  <a:gd name="T7" fmla="*/ 3 h 3"/>
                  <a:gd name="T8" fmla="*/ 4 w 4"/>
                  <a:gd name="T9" fmla="*/ 3 h 3"/>
                  <a:gd name="T10" fmla="*/ 4 w 4"/>
                  <a:gd name="T11" fmla="*/ 2 h 3"/>
                  <a:gd name="T12" fmla="*/ 3 w 4"/>
                  <a:gd name="T13" fmla="*/ 1 h 3"/>
                  <a:gd name="T14" fmla="*/ 3 w 4"/>
                  <a:gd name="T15" fmla="*/ 1 h 3"/>
                  <a:gd name="T16" fmla="*/ 0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0" y="0"/>
                    </a:moveTo>
                    <a:cubicBezTo>
                      <a:pt x="1" y="1"/>
                      <a:pt x="1" y="2"/>
                      <a:pt x="1" y="3"/>
                    </a:cubicBezTo>
                    <a:cubicBezTo>
                      <a:pt x="2" y="3"/>
                      <a:pt x="2" y="3"/>
                      <a:pt x="2" y="3"/>
                    </a:cubicBezTo>
                    <a:cubicBezTo>
                      <a:pt x="3" y="3"/>
                      <a:pt x="3" y="3"/>
                      <a:pt x="3" y="3"/>
                    </a:cubicBezTo>
                    <a:cubicBezTo>
                      <a:pt x="3" y="3"/>
                      <a:pt x="3" y="3"/>
                      <a:pt x="4" y="3"/>
                    </a:cubicBezTo>
                    <a:cubicBezTo>
                      <a:pt x="4" y="3"/>
                      <a:pt x="4" y="3"/>
                      <a:pt x="4" y="2"/>
                    </a:cubicBezTo>
                    <a:cubicBezTo>
                      <a:pt x="4" y="2"/>
                      <a:pt x="3" y="2"/>
                      <a:pt x="3" y="1"/>
                    </a:cubicBezTo>
                    <a:cubicBezTo>
                      <a:pt x="3" y="1"/>
                      <a:pt x="3" y="1"/>
                      <a:pt x="3" y="1"/>
                    </a:cubicBezTo>
                    <a:cubicBezTo>
                      <a:pt x="2" y="1"/>
                      <a:pt x="1" y="0"/>
                      <a:pt x="0" y="0"/>
                    </a:cubicBezTo>
                  </a:path>
                </a:pathLst>
              </a:custGeom>
              <a:solidFill>
                <a:srgbClr val="999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48" name="ï$1íḋe"/>
              <p:cNvSpPr/>
              <p:nvPr>
                <p:custDataLst>
                  <p:tags r:id="rId34"/>
                </p:custDataLst>
              </p:nvPr>
            </p:nvSpPr>
            <p:spPr bwMode="auto">
              <a:xfrm>
                <a:off x="7543980" y="4270249"/>
                <a:ext cx="111234" cy="11123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49" name="íṡ1idé"/>
              <p:cNvSpPr/>
              <p:nvPr>
                <p:custDataLst>
                  <p:tags r:id="rId35"/>
                </p:custDataLst>
              </p:nvPr>
            </p:nvSpPr>
            <p:spPr bwMode="auto">
              <a:xfrm>
                <a:off x="7722417" y="4298058"/>
                <a:ext cx="53299" cy="5329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50" name="ïsḷîďe"/>
              <p:cNvSpPr/>
              <p:nvPr>
                <p:custDataLst>
                  <p:tags r:id="rId36"/>
                </p:custDataLst>
              </p:nvPr>
            </p:nvSpPr>
            <p:spPr bwMode="auto">
              <a:xfrm>
                <a:off x="7842922" y="4288788"/>
                <a:ext cx="509825" cy="67205"/>
              </a:xfrm>
              <a:custGeom>
                <a:avLst/>
                <a:gdLst>
                  <a:gd name="T0" fmla="*/ 101 w 106"/>
                  <a:gd name="T1" fmla="*/ 14 h 14"/>
                  <a:gd name="T2" fmla="*/ 5 w 106"/>
                  <a:gd name="T3" fmla="*/ 14 h 14"/>
                  <a:gd name="T4" fmla="*/ 0 w 106"/>
                  <a:gd name="T5" fmla="*/ 9 h 14"/>
                  <a:gd name="T6" fmla="*/ 0 w 106"/>
                  <a:gd name="T7" fmla="*/ 6 h 14"/>
                  <a:gd name="T8" fmla="*/ 5 w 106"/>
                  <a:gd name="T9" fmla="*/ 0 h 14"/>
                  <a:gd name="T10" fmla="*/ 101 w 106"/>
                  <a:gd name="T11" fmla="*/ 0 h 14"/>
                  <a:gd name="T12" fmla="*/ 106 w 106"/>
                  <a:gd name="T13" fmla="*/ 6 h 14"/>
                  <a:gd name="T14" fmla="*/ 106 w 106"/>
                  <a:gd name="T15" fmla="*/ 9 h 14"/>
                  <a:gd name="T16" fmla="*/ 101 w 106"/>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4">
                    <a:moveTo>
                      <a:pt x="101" y="14"/>
                    </a:moveTo>
                    <a:cubicBezTo>
                      <a:pt x="5" y="14"/>
                      <a:pt x="5" y="14"/>
                      <a:pt x="5" y="14"/>
                    </a:cubicBezTo>
                    <a:cubicBezTo>
                      <a:pt x="2" y="14"/>
                      <a:pt x="0" y="12"/>
                      <a:pt x="0" y="9"/>
                    </a:cubicBezTo>
                    <a:cubicBezTo>
                      <a:pt x="0" y="6"/>
                      <a:pt x="0" y="6"/>
                      <a:pt x="0" y="6"/>
                    </a:cubicBezTo>
                    <a:cubicBezTo>
                      <a:pt x="0" y="3"/>
                      <a:pt x="2" y="0"/>
                      <a:pt x="5" y="0"/>
                    </a:cubicBezTo>
                    <a:cubicBezTo>
                      <a:pt x="101" y="0"/>
                      <a:pt x="101" y="0"/>
                      <a:pt x="101" y="0"/>
                    </a:cubicBezTo>
                    <a:cubicBezTo>
                      <a:pt x="104" y="0"/>
                      <a:pt x="106" y="3"/>
                      <a:pt x="106" y="6"/>
                    </a:cubicBezTo>
                    <a:cubicBezTo>
                      <a:pt x="106" y="9"/>
                      <a:pt x="106" y="9"/>
                      <a:pt x="106" y="9"/>
                    </a:cubicBezTo>
                    <a:cubicBezTo>
                      <a:pt x="106" y="12"/>
                      <a:pt x="104" y="14"/>
                      <a:pt x="101"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52" name="iSļíḍê"/>
              <p:cNvSpPr/>
              <p:nvPr userDrawn="1">
                <p:custDataLst>
                  <p:tags r:id="rId37"/>
                </p:custDataLst>
              </p:nvPr>
            </p:nvSpPr>
            <p:spPr bwMode="auto">
              <a:xfrm>
                <a:off x="7009519" y="4499349"/>
                <a:ext cx="1851591" cy="3293003"/>
              </a:xfrm>
              <a:prstGeom prst="rect">
                <a:avLst/>
              </a:prstGeom>
              <a:solidFill>
                <a:schemeClr val="bg1"/>
              </a:solidFill>
              <a:ln>
                <a:noFill/>
              </a:ln>
            </p:spPr>
            <p:txBody>
              <a:bodyPr anchor="ctr"/>
              <a:lstStyle/>
              <a:p>
                <a:pPr algn="ctr"/>
                <a:endParaRPr sz="100"/>
              </a:p>
            </p:txBody>
          </p:sp>
        </p:gr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6" Type="http://schemas.openxmlformats.org/officeDocument/2006/relationships/image" Target="../media/image4.pn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3.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GI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GI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image" Target="../media/image4.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GI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image" Target="../media/image4.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GI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6" Type="http://schemas.openxmlformats.org/officeDocument/2006/relationships/image" Target="../media/image4.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GI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6" Type="http://schemas.openxmlformats.org/officeDocument/2006/relationships/image" Target="../media/image4.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3.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GI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6" Type="http://schemas.openxmlformats.org/officeDocument/2006/relationships/image" Target="../media/image4.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3.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GI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6" Type="http://schemas.openxmlformats.org/officeDocument/2006/relationships/image" Target="../media/image4.pn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3.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p:cNvSpPr>
          <p:nvPr>
            <p:ph type="body"/>
          </p:nvPr>
        </p:nvSpPr>
        <p:spPr>
          <a:xfrm>
            <a:off x="457200" y="1200150"/>
            <a:ext cx="8229600" cy="3398838"/>
          </a:xfrm>
          <a:prstGeom prst="rect">
            <a:avLst/>
          </a:prstGeom>
          <a:noFill/>
          <a:ln w="9525">
            <a:noFill/>
          </a:ln>
        </p:spPr>
        <p:txBody>
          <a:bodyPr anchor="t"/>
          <a:lstStyle/>
          <a:p>
            <a:pPr lvl="0"/>
            <a:r>
              <a:rPr lang="zh-CN" altLang="en-US" dirty="0"/>
              <a:t>单击此处编辑母版文本样式</a:t>
            </a:r>
          </a:p>
          <a:p>
            <a:pPr lvl="1" indent="-436880"/>
            <a:r>
              <a:rPr lang="zh-CN" altLang="en-US" dirty="0"/>
              <a:t>第二级</a:t>
            </a:r>
          </a:p>
          <a:p>
            <a:pPr lvl="2" indent="-468630"/>
            <a:r>
              <a:rPr lang="zh-CN" altLang="en-US" dirty="0"/>
              <a:t>第三级</a:t>
            </a:r>
          </a:p>
          <a:p>
            <a:pPr lvl="3" indent="-437515"/>
            <a:r>
              <a:rPr lang="zh-CN" altLang="en-US" dirty="0"/>
              <a:t>第四级</a:t>
            </a:r>
          </a:p>
          <a:p>
            <a:pPr lvl="4" indent="-469265"/>
            <a:r>
              <a:rPr lang="zh-CN" altLang="en-US" dirty="0"/>
              <a:t>第五级</a:t>
            </a:r>
          </a:p>
        </p:txBody>
      </p:sp>
      <p:pic>
        <p:nvPicPr>
          <p:cNvPr id="1027" name="图片 2"/>
          <p:cNvPicPr>
            <a:picLocks noChangeAspect="1"/>
          </p:cNvPicPr>
          <p:nvPr/>
        </p:nvPicPr>
        <p:blipFill>
          <a:blip r:embed="rId13"/>
          <a:stretch>
            <a:fillRect/>
          </a:stretch>
        </p:blipFill>
        <p:spPr>
          <a:xfrm>
            <a:off x="0" y="0"/>
            <a:ext cx="9144000" cy="48895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2pPr>
      <a:lvl3pPr algn="l" rtl="0" eaLnBrk="0" fontAlgn="base" hangingPunct="0">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3pPr>
      <a:lvl4pPr algn="l" rtl="0" eaLnBrk="0" fontAlgn="base" hangingPunct="0">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4pPr>
      <a:lvl5pPr algn="l" rtl="0" eaLnBrk="0" fontAlgn="base" hangingPunct="0">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5pPr>
      <a:lvl6pPr marL="457200" algn="l" rtl="0" fontAlgn="base">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6pPr>
      <a:lvl7pPr marL="914400" algn="l" rtl="0" fontAlgn="base">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7pPr>
      <a:lvl8pPr marL="1371600" algn="l" rtl="0" fontAlgn="base">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8pPr>
      <a:lvl9pPr marL="1828800" algn="l" rtl="0" fontAlgn="base">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9pPr>
    </p:titleStyle>
    <p:bodyStyle>
      <a:lvl1pPr marL="352425" indent="-352425" algn="l" rtl="0" eaLnBrk="0" fontAlgn="base" hangingPunct="0">
        <a:lnSpc>
          <a:spcPct val="200000"/>
        </a:lnSpc>
        <a:spcBef>
          <a:spcPct val="15000"/>
        </a:spcBef>
        <a:spcAft>
          <a:spcPct val="0"/>
        </a:spcAft>
        <a:buClr>
          <a:schemeClr val="bg2"/>
        </a:buClr>
        <a:buSzPct val="80000"/>
        <a:buFont typeface="Wingdings" panose="05000000000000000000" pitchFamily="2" charset="2"/>
        <a:buBlip>
          <a:blip r:embed="rId14"/>
        </a:buBlip>
        <a:defRPr sz="2100">
          <a:solidFill>
            <a:schemeClr val="tx1"/>
          </a:solidFill>
          <a:latin typeface="+mn-lt"/>
          <a:ea typeface="+mn-ea"/>
          <a:cs typeface="+mn-cs"/>
        </a:defRPr>
      </a:lvl1pPr>
      <a:lvl2pPr marL="681355" indent="-327660" algn="l" rtl="0" eaLnBrk="0" fontAlgn="base" hangingPunct="0">
        <a:lnSpc>
          <a:spcPct val="130000"/>
        </a:lnSpc>
        <a:spcBef>
          <a:spcPct val="15000"/>
        </a:spcBef>
        <a:spcAft>
          <a:spcPct val="0"/>
        </a:spcAft>
        <a:buClr>
          <a:schemeClr val="accent2"/>
        </a:buClr>
        <a:buSzPct val="75000"/>
        <a:buFont typeface="Wingdings" panose="05000000000000000000" pitchFamily="2" charset="2"/>
        <a:buBlip>
          <a:blip r:embed="rId15"/>
        </a:buBlip>
        <a:defRPr sz="1800">
          <a:solidFill>
            <a:schemeClr val="tx1"/>
          </a:solidFill>
          <a:latin typeface="+mn-lt"/>
          <a:ea typeface="+mn-ea"/>
        </a:defRPr>
      </a:lvl2pPr>
      <a:lvl3pPr marL="1033780" indent="-351155" algn="l" rtl="0" eaLnBrk="0" fontAlgn="base" hangingPunct="0">
        <a:lnSpc>
          <a:spcPct val="120000"/>
        </a:lnSpc>
        <a:spcBef>
          <a:spcPct val="15000"/>
        </a:spcBef>
        <a:spcAft>
          <a:spcPct val="0"/>
        </a:spcAft>
        <a:buClr>
          <a:schemeClr val="bg2"/>
        </a:buClr>
        <a:buSzPct val="65000"/>
        <a:buFont typeface="Wingdings" panose="05000000000000000000" pitchFamily="2" charset="2"/>
        <a:buBlip>
          <a:blip r:embed="rId16"/>
        </a:buBlip>
        <a:defRPr sz="1500">
          <a:solidFill>
            <a:schemeClr val="tx1"/>
          </a:solidFill>
          <a:latin typeface="+mn-lt"/>
          <a:ea typeface="+mn-ea"/>
        </a:defRPr>
      </a:lvl3pPr>
      <a:lvl4pPr marL="1370965" indent="-328295" algn="l" rtl="0" eaLnBrk="0" fontAlgn="base" hangingPunct="0">
        <a:lnSpc>
          <a:spcPct val="120000"/>
        </a:lnSpc>
        <a:spcBef>
          <a:spcPct val="15000"/>
        </a:spcBef>
        <a:spcAft>
          <a:spcPct val="0"/>
        </a:spcAft>
        <a:buClr>
          <a:schemeClr val="accent2"/>
        </a:buClr>
        <a:buSzPct val="75000"/>
        <a:buFont typeface="Wingdings" panose="05000000000000000000" pitchFamily="2" charset="2"/>
        <a:buChar char="n"/>
        <a:defRPr sz="1500">
          <a:solidFill>
            <a:schemeClr val="tx1"/>
          </a:solidFill>
          <a:latin typeface="+mn-lt"/>
          <a:ea typeface="+mn-ea"/>
        </a:defRPr>
      </a:lvl4pPr>
      <a:lvl5pPr marL="1723390" indent="-351155" algn="l" rtl="0" eaLnBrk="0" fontAlgn="base" hangingPunct="0">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5pPr>
      <a:lvl6pPr marL="2066290" indent="-351155" algn="l" rtl="0" fontAlgn="base">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6pPr>
      <a:lvl7pPr marL="2409190" indent="-351155" algn="l" rtl="0" fontAlgn="base">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7pPr>
      <a:lvl8pPr marL="2752090" indent="-351155" algn="l" rtl="0" fontAlgn="base">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8pPr>
      <a:lvl9pPr marL="3094990" indent="-351155" algn="l" rtl="0" fontAlgn="base">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p:cNvSpPr>
          <p:nvPr>
            <p:ph type="body"/>
          </p:nvPr>
        </p:nvSpPr>
        <p:spPr>
          <a:xfrm>
            <a:off x="457200" y="1200150"/>
            <a:ext cx="8229600" cy="3398838"/>
          </a:xfrm>
          <a:prstGeom prst="rect">
            <a:avLst/>
          </a:prstGeom>
          <a:noFill/>
          <a:ln w="9525">
            <a:noFill/>
          </a:ln>
        </p:spPr>
        <p:txBody>
          <a:bodyPr anchor="t"/>
          <a:lstStyle/>
          <a:p>
            <a:pPr lvl="0"/>
            <a:r>
              <a:rPr lang="zh-CN" altLang="en-US" dirty="0"/>
              <a:t>单击此处编辑母版文本样式</a:t>
            </a:r>
          </a:p>
          <a:p>
            <a:pPr lvl="1" indent="-436880"/>
            <a:r>
              <a:rPr lang="zh-CN" altLang="en-US" dirty="0"/>
              <a:t>第二级</a:t>
            </a:r>
          </a:p>
          <a:p>
            <a:pPr lvl="2" indent="-468630"/>
            <a:r>
              <a:rPr lang="zh-CN" altLang="en-US" dirty="0"/>
              <a:t>第三级</a:t>
            </a:r>
          </a:p>
          <a:p>
            <a:pPr lvl="3" indent="-437515"/>
            <a:r>
              <a:rPr lang="zh-CN" altLang="en-US" dirty="0"/>
              <a:t>第四级</a:t>
            </a:r>
          </a:p>
          <a:p>
            <a:pPr lvl="4" indent="-469265"/>
            <a:r>
              <a:rPr lang="zh-CN" altLang="en-US" dirty="0"/>
              <a:t>第五级</a:t>
            </a:r>
          </a:p>
        </p:txBody>
      </p:sp>
      <p:pic>
        <p:nvPicPr>
          <p:cNvPr id="1027" name="图片 2"/>
          <p:cNvPicPr>
            <a:picLocks noChangeAspect="1"/>
          </p:cNvPicPr>
          <p:nvPr/>
        </p:nvPicPr>
        <p:blipFill>
          <a:blip r:embed="rId13"/>
          <a:stretch>
            <a:fillRect/>
          </a:stretch>
        </p:blipFill>
        <p:spPr>
          <a:xfrm>
            <a:off x="0" y="0"/>
            <a:ext cx="9144000" cy="48895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2pPr>
      <a:lvl3pPr algn="l" rtl="0" eaLnBrk="0" fontAlgn="base" hangingPunct="0">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3pPr>
      <a:lvl4pPr algn="l" rtl="0" eaLnBrk="0" fontAlgn="base" hangingPunct="0">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4pPr>
      <a:lvl5pPr algn="l" rtl="0" eaLnBrk="0" fontAlgn="base" hangingPunct="0">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5pPr>
      <a:lvl6pPr marL="457200" algn="l" rtl="0" fontAlgn="base">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6pPr>
      <a:lvl7pPr marL="914400" algn="l" rtl="0" fontAlgn="base">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7pPr>
      <a:lvl8pPr marL="1371600" algn="l" rtl="0" fontAlgn="base">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8pPr>
      <a:lvl9pPr marL="1828800" algn="l" rtl="0" fontAlgn="base">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9pPr>
    </p:titleStyle>
    <p:bodyStyle>
      <a:lvl1pPr marL="352425" indent="-352425" algn="l" rtl="0" eaLnBrk="0" fontAlgn="base" hangingPunct="0">
        <a:lnSpc>
          <a:spcPct val="200000"/>
        </a:lnSpc>
        <a:spcBef>
          <a:spcPct val="15000"/>
        </a:spcBef>
        <a:spcAft>
          <a:spcPct val="0"/>
        </a:spcAft>
        <a:buClr>
          <a:schemeClr val="bg2"/>
        </a:buClr>
        <a:buSzPct val="80000"/>
        <a:buFont typeface="Wingdings" panose="05000000000000000000" pitchFamily="2" charset="2"/>
        <a:buBlip>
          <a:blip r:embed="rId14"/>
        </a:buBlip>
        <a:defRPr sz="2100">
          <a:solidFill>
            <a:schemeClr val="tx1"/>
          </a:solidFill>
          <a:latin typeface="+mn-lt"/>
          <a:ea typeface="+mn-ea"/>
          <a:cs typeface="+mn-cs"/>
        </a:defRPr>
      </a:lvl1pPr>
      <a:lvl2pPr marL="681355" indent="-327660" algn="l" rtl="0" eaLnBrk="0" fontAlgn="base" hangingPunct="0">
        <a:lnSpc>
          <a:spcPct val="130000"/>
        </a:lnSpc>
        <a:spcBef>
          <a:spcPct val="15000"/>
        </a:spcBef>
        <a:spcAft>
          <a:spcPct val="0"/>
        </a:spcAft>
        <a:buClr>
          <a:schemeClr val="accent2"/>
        </a:buClr>
        <a:buSzPct val="75000"/>
        <a:buFont typeface="Wingdings" panose="05000000000000000000" pitchFamily="2" charset="2"/>
        <a:buBlip>
          <a:blip r:embed="rId15"/>
        </a:buBlip>
        <a:defRPr sz="1800">
          <a:solidFill>
            <a:schemeClr val="tx1"/>
          </a:solidFill>
          <a:latin typeface="+mn-lt"/>
          <a:ea typeface="+mn-ea"/>
        </a:defRPr>
      </a:lvl2pPr>
      <a:lvl3pPr marL="1033780" indent="-351155" algn="l" rtl="0" eaLnBrk="0" fontAlgn="base" hangingPunct="0">
        <a:lnSpc>
          <a:spcPct val="120000"/>
        </a:lnSpc>
        <a:spcBef>
          <a:spcPct val="15000"/>
        </a:spcBef>
        <a:spcAft>
          <a:spcPct val="0"/>
        </a:spcAft>
        <a:buClr>
          <a:schemeClr val="bg2"/>
        </a:buClr>
        <a:buSzPct val="65000"/>
        <a:buFont typeface="Wingdings" panose="05000000000000000000" pitchFamily="2" charset="2"/>
        <a:buBlip>
          <a:blip r:embed="rId16"/>
        </a:buBlip>
        <a:defRPr sz="1500">
          <a:solidFill>
            <a:schemeClr val="tx1"/>
          </a:solidFill>
          <a:latin typeface="+mn-lt"/>
          <a:ea typeface="+mn-ea"/>
        </a:defRPr>
      </a:lvl3pPr>
      <a:lvl4pPr marL="1370965" indent="-328295" algn="l" rtl="0" eaLnBrk="0" fontAlgn="base" hangingPunct="0">
        <a:lnSpc>
          <a:spcPct val="120000"/>
        </a:lnSpc>
        <a:spcBef>
          <a:spcPct val="15000"/>
        </a:spcBef>
        <a:spcAft>
          <a:spcPct val="0"/>
        </a:spcAft>
        <a:buClr>
          <a:schemeClr val="accent2"/>
        </a:buClr>
        <a:buSzPct val="75000"/>
        <a:buFont typeface="Wingdings" panose="05000000000000000000" pitchFamily="2" charset="2"/>
        <a:buChar char="n"/>
        <a:defRPr sz="1500">
          <a:solidFill>
            <a:schemeClr val="tx1"/>
          </a:solidFill>
          <a:latin typeface="+mn-lt"/>
          <a:ea typeface="+mn-ea"/>
        </a:defRPr>
      </a:lvl4pPr>
      <a:lvl5pPr marL="1723390" indent="-351155" algn="l" rtl="0" eaLnBrk="0" fontAlgn="base" hangingPunct="0">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5pPr>
      <a:lvl6pPr marL="2066290" indent="-351155" algn="l" rtl="0" fontAlgn="base">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6pPr>
      <a:lvl7pPr marL="2409190" indent="-351155" algn="l" rtl="0" fontAlgn="base">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7pPr>
      <a:lvl8pPr marL="2752090" indent="-351155" algn="l" rtl="0" fontAlgn="base">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8pPr>
      <a:lvl9pPr marL="3094990" indent="-351155" algn="l" rtl="0" fontAlgn="base">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p:cNvSpPr>
          <p:nvPr>
            <p:ph type="body"/>
          </p:nvPr>
        </p:nvSpPr>
        <p:spPr>
          <a:xfrm>
            <a:off x="457200" y="1200150"/>
            <a:ext cx="8229600" cy="3398838"/>
          </a:xfrm>
          <a:prstGeom prst="rect">
            <a:avLst/>
          </a:prstGeom>
          <a:noFill/>
          <a:ln w="9525">
            <a:noFill/>
          </a:ln>
        </p:spPr>
        <p:txBody>
          <a:bodyPr anchor="t"/>
          <a:lstStyle/>
          <a:p>
            <a:pPr lvl="0"/>
            <a:r>
              <a:rPr lang="zh-CN" altLang="en-US" dirty="0"/>
              <a:t>单击此处编辑母版文本样式</a:t>
            </a:r>
          </a:p>
          <a:p>
            <a:pPr lvl="1" indent="-436880"/>
            <a:r>
              <a:rPr lang="zh-CN" altLang="en-US" dirty="0"/>
              <a:t>第二级</a:t>
            </a:r>
          </a:p>
          <a:p>
            <a:pPr lvl="2" indent="-468630"/>
            <a:r>
              <a:rPr lang="zh-CN" altLang="en-US" dirty="0"/>
              <a:t>第三级</a:t>
            </a:r>
          </a:p>
          <a:p>
            <a:pPr lvl="3" indent="-437515"/>
            <a:r>
              <a:rPr lang="zh-CN" altLang="en-US" dirty="0"/>
              <a:t>第四级</a:t>
            </a:r>
          </a:p>
          <a:p>
            <a:pPr lvl="4" indent="-469265"/>
            <a:r>
              <a:rPr lang="zh-CN" altLang="en-US" dirty="0"/>
              <a:t>第五级</a:t>
            </a:r>
          </a:p>
        </p:txBody>
      </p:sp>
      <p:pic>
        <p:nvPicPr>
          <p:cNvPr id="1027" name="图片 2"/>
          <p:cNvPicPr>
            <a:picLocks noChangeAspect="1"/>
          </p:cNvPicPr>
          <p:nvPr/>
        </p:nvPicPr>
        <p:blipFill>
          <a:blip r:embed="rId13"/>
          <a:stretch>
            <a:fillRect/>
          </a:stretch>
        </p:blipFill>
        <p:spPr>
          <a:xfrm>
            <a:off x="0" y="0"/>
            <a:ext cx="9144000" cy="48895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2pPr>
      <a:lvl3pPr algn="l" rtl="0" eaLnBrk="0" fontAlgn="base" hangingPunct="0">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3pPr>
      <a:lvl4pPr algn="l" rtl="0" eaLnBrk="0" fontAlgn="base" hangingPunct="0">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4pPr>
      <a:lvl5pPr algn="l" rtl="0" eaLnBrk="0" fontAlgn="base" hangingPunct="0">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5pPr>
      <a:lvl6pPr marL="457200" algn="l" rtl="0" fontAlgn="base">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6pPr>
      <a:lvl7pPr marL="914400" algn="l" rtl="0" fontAlgn="base">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7pPr>
      <a:lvl8pPr marL="1371600" algn="l" rtl="0" fontAlgn="base">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8pPr>
      <a:lvl9pPr marL="1828800" algn="l" rtl="0" fontAlgn="base">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9pPr>
    </p:titleStyle>
    <p:bodyStyle>
      <a:lvl1pPr marL="352425" indent="-352425" algn="l" rtl="0" eaLnBrk="0" fontAlgn="base" hangingPunct="0">
        <a:lnSpc>
          <a:spcPct val="200000"/>
        </a:lnSpc>
        <a:spcBef>
          <a:spcPct val="15000"/>
        </a:spcBef>
        <a:spcAft>
          <a:spcPct val="0"/>
        </a:spcAft>
        <a:buClr>
          <a:schemeClr val="bg2"/>
        </a:buClr>
        <a:buSzPct val="80000"/>
        <a:buFont typeface="Wingdings" panose="05000000000000000000" pitchFamily="2" charset="2"/>
        <a:buBlip>
          <a:blip r:embed="rId14"/>
        </a:buBlip>
        <a:defRPr sz="2100">
          <a:solidFill>
            <a:schemeClr val="tx1"/>
          </a:solidFill>
          <a:latin typeface="+mn-lt"/>
          <a:ea typeface="+mn-ea"/>
          <a:cs typeface="+mn-cs"/>
        </a:defRPr>
      </a:lvl1pPr>
      <a:lvl2pPr marL="681355" indent="-327660" algn="l" rtl="0" eaLnBrk="0" fontAlgn="base" hangingPunct="0">
        <a:lnSpc>
          <a:spcPct val="130000"/>
        </a:lnSpc>
        <a:spcBef>
          <a:spcPct val="15000"/>
        </a:spcBef>
        <a:spcAft>
          <a:spcPct val="0"/>
        </a:spcAft>
        <a:buClr>
          <a:schemeClr val="accent2"/>
        </a:buClr>
        <a:buSzPct val="75000"/>
        <a:buFont typeface="Wingdings" panose="05000000000000000000" pitchFamily="2" charset="2"/>
        <a:buBlip>
          <a:blip r:embed="rId15"/>
        </a:buBlip>
        <a:defRPr sz="1800">
          <a:solidFill>
            <a:schemeClr val="tx1"/>
          </a:solidFill>
          <a:latin typeface="+mn-lt"/>
          <a:ea typeface="+mn-ea"/>
        </a:defRPr>
      </a:lvl2pPr>
      <a:lvl3pPr marL="1033780" indent="-351155" algn="l" rtl="0" eaLnBrk="0" fontAlgn="base" hangingPunct="0">
        <a:lnSpc>
          <a:spcPct val="120000"/>
        </a:lnSpc>
        <a:spcBef>
          <a:spcPct val="15000"/>
        </a:spcBef>
        <a:spcAft>
          <a:spcPct val="0"/>
        </a:spcAft>
        <a:buClr>
          <a:schemeClr val="bg2"/>
        </a:buClr>
        <a:buSzPct val="65000"/>
        <a:buFont typeface="Wingdings" panose="05000000000000000000" pitchFamily="2" charset="2"/>
        <a:buBlip>
          <a:blip r:embed="rId16"/>
        </a:buBlip>
        <a:defRPr sz="1500">
          <a:solidFill>
            <a:schemeClr val="tx1"/>
          </a:solidFill>
          <a:latin typeface="+mn-lt"/>
          <a:ea typeface="+mn-ea"/>
        </a:defRPr>
      </a:lvl3pPr>
      <a:lvl4pPr marL="1370965" indent="-328295" algn="l" rtl="0" eaLnBrk="0" fontAlgn="base" hangingPunct="0">
        <a:lnSpc>
          <a:spcPct val="120000"/>
        </a:lnSpc>
        <a:spcBef>
          <a:spcPct val="15000"/>
        </a:spcBef>
        <a:spcAft>
          <a:spcPct val="0"/>
        </a:spcAft>
        <a:buClr>
          <a:schemeClr val="accent2"/>
        </a:buClr>
        <a:buSzPct val="75000"/>
        <a:buFont typeface="Wingdings" panose="05000000000000000000" pitchFamily="2" charset="2"/>
        <a:buChar char="n"/>
        <a:defRPr sz="1500">
          <a:solidFill>
            <a:schemeClr val="tx1"/>
          </a:solidFill>
          <a:latin typeface="+mn-lt"/>
          <a:ea typeface="+mn-ea"/>
        </a:defRPr>
      </a:lvl4pPr>
      <a:lvl5pPr marL="1723390" indent="-351155" algn="l" rtl="0" eaLnBrk="0" fontAlgn="base" hangingPunct="0">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5pPr>
      <a:lvl6pPr marL="2066290" indent="-351155" algn="l" rtl="0" fontAlgn="base">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6pPr>
      <a:lvl7pPr marL="2409190" indent="-351155" algn="l" rtl="0" fontAlgn="base">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7pPr>
      <a:lvl8pPr marL="2752090" indent="-351155" algn="l" rtl="0" fontAlgn="base">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8pPr>
      <a:lvl9pPr marL="3094990" indent="-351155" algn="l" rtl="0" fontAlgn="base">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p:cNvSpPr>
          <p:nvPr>
            <p:ph type="body"/>
          </p:nvPr>
        </p:nvSpPr>
        <p:spPr>
          <a:xfrm>
            <a:off x="457200" y="1200150"/>
            <a:ext cx="8229600" cy="3398838"/>
          </a:xfrm>
          <a:prstGeom prst="rect">
            <a:avLst/>
          </a:prstGeom>
          <a:noFill/>
          <a:ln w="9525">
            <a:noFill/>
          </a:ln>
        </p:spPr>
        <p:txBody>
          <a:bodyPr anchor="t"/>
          <a:lstStyle/>
          <a:p>
            <a:pPr lvl="0"/>
            <a:r>
              <a:rPr lang="zh-CN" altLang="en-US" dirty="0"/>
              <a:t>单击此处编辑母版文本样式</a:t>
            </a:r>
          </a:p>
          <a:p>
            <a:pPr lvl="1" indent="-436880"/>
            <a:r>
              <a:rPr lang="zh-CN" altLang="en-US" dirty="0"/>
              <a:t>第二级</a:t>
            </a:r>
          </a:p>
          <a:p>
            <a:pPr lvl="2" indent="-468630"/>
            <a:r>
              <a:rPr lang="zh-CN" altLang="en-US" dirty="0"/>
              <a:t>第三级</a:t>
            </a:r>
          </a:p>
          <a:p>
            <a:pPr lvl="3" indent="-437515"/>
            <a:r>
              <a:rPr lang="zh-CN" altLang="en-US" dirty="0"/>
              <a:t>第四级</a:t>
            </a:r>
          </a:p>
          <a:p>
            <a:pPr lvl="4" indent="-469265"/>
            <a:r>
              <a:rPr lang="zh-CN" altLang="en-US" dirty="0"/>
              <a:t>第五级</a:t>
            </a:r>
          </a:p>
        </p:txBody>
      </p:sp>
      <p:pic>
        <p:nvPicPr>
          <p:cNvPr id="1027" name="图片 2"/>
          <p:cNvPicPr>
            <a:picLocks noChangeAspect="1"/>
          </p:cNvPicPr>
          <p:nvPr/>
        </p:nvPicPr>
        <p:blipFill>
          <a:blip r:embed="rId13"/>
          <a:stretch>
            <a:fillRect/>
          </a:stretch>
        </p:blipFill>
        <p:spPr>
          <a:xfrm>
            <a:off x="0" y="0"/>
            <a:ext cx="9144000" cy="48895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2pPr>
      <a:lvl3pPr algn="l" rtl="0" eaLnBrk="0" fontAlgn="base" hangingPunct="0">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3pPr>
      <a:lvl4pPr algn="l" rtl="0" eaLnBrk="0" fontAlgn="base" hangingPunct="0">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4pPr>
      <a:lvl5pPr algn="l" rtl="0" eaLnBrk="0" fontAlgn="base" hangingPunct="0">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5pPr>
      <a:lvl6pPr marL="457200" algn="l" rtl="0" fontAlgn="base">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6pPr>
      <a:lvl7pPr marL="914400" algn="l" rtl="0" fontAlgn="base">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7pPr>
      <a:lvl8pPr marL="1371600" algn="l" rtl="0" fontAlgn="base">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8pPr>
      <a:lvl9pPr marL="1828800" algn="l" rtl="0" fontAlgn="base">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9pPr>
    </p:titleStyle>
    <p:bodyStyle>
      <a:lvl1pPr marL="352425" indent="-352425" algn="l" rtl="0" eaLnBrk="0" fontAlgn="base" hangingPunct="0">
        <a:lnSpc>
          <a:spcPct val="200000"/>
        </a:lnSpc>
        <a:spcBef>
          <a:spcPct val="15000"/>
        </a:spcBef>
        <a:spcAft>
          <a:spcPct val="0"/>
        </a:spcAft>
        <a:buClr>
          <a:schemeClr val="bg2"/>
        </a:buClr>
        <a:buSzPct val="80000"/>
        <a:buFont typeface="Wingdings" panose="05000000000000000000" pitchFamily="2" charset="2"/>
        <a:buBlip>
          <a:blip r:embed="rId14"/>
        </a:buBlip>
        <a:defRPr sz="2100">
          <a:solidFill>
            <a:schemeClr val="tx1"/>
          </a:solidFill>
          <a:latin typeface="+mn-lt"/>
          <a:ea typeface="+mn-ea"/>
          <a:cs typeface="+mn-cs"/>
        </a:defRPr>
      </a:lvl1pPr>
      <a:lvl2pPr marL="681355" indent="-327660" algn="l" rtl="0" eaLnBrk="0" fontAlgn="base" hangingPunct="0">
        <a:lnSpc>
          <a:spcPct val="130000"/>
        </a:lnSpc>
        <a:spcBef>
          <a:spcPct val="15000"/>
        </a:spcBef>
        <a:spcAft>
          <a:spcPct val="0"/>
        </a:spcAft>
        <a:buClr>
          <a:schemeClr val="accent2"/>
        </a:buClr>
        <a:buSzPct val="75000"/>
        <a:buFont typeface="Wingdings" panose="05000000000000000000" pitchFamily="2" charset="2"/>
        <a:buBlip>
          <a:blip r:embed="rId15"/>
        </a:buBlip>
        <a:defRPr sz="1800">
          <a:solidFill>
            <a:schemeClr val="tx1"/>
          </a:solidFill>
          <a:latin typeface="+mn-lt"/>
          <a:ea typeface="+mn-ea"/>
        </a:defRPr>
      </a:lvl2pPr>
      <a:lvl3pPr marL="1033780" indent="-351155" algn="l" rtl="0" eaLnBrk="0" fontAlgn="base" hangingPunct="0">
        <a:lnSpc>
          <a:spcPct val="120000"/>
        </a:lnSpc>
        <a:spcBef>
          <a:spcPct val="15000"/>
        </a:spcBef>
        <a:spcAft>
          <a:spcPct val="0"/>
        </a:spcAft>
        <a:buClr>
          <a:schemeClr val="bg2"/>
        </a:buClr>
        <a:buSzPct val="65000"/>
        <a:buFont typeface="Wingdings" panose="05000000000000000000" pitchFamily="2" charset="2"/>
        <a:buBlip>
          <a:blip r:embed="rId16"/>
        </a:buBlip>
        <a:defRPr sz="1500">
          <a:solidFill>
            <a:schemeClr val="tx1"/>
          </a:solidFill>
          <a:latin typeface="+mn-lt"/>
          <a:ea typeface="+mn-ea"/>
        </a:defRPr>
      </a:lvl3pPr>
      <a:lvl4pPr marL="1370965" indent="-328295" algn="l" rtl="0" eaLnBrk="0" fontAlgn="base" hangingPunct="0">
        <a:lnSpc>
          <a:spcPct val="120000"/>
        </a:lnSpc>
        <a:spcBef>
          <a:spcPct val="15000"/>
        </a:spcBef>
        <a:spcAft>
          <a:spcPct val="0"/>
        </a:spcAft>
        <a:buClr>
          <a:schemeClr val="accent2"/>
        </a:buClr>
        <a:buSzPct val="75000"/>
        <a:buFont typeface="Wingdings" panose="05000000000000000000" pitchFamily="2" charset="2"/>
        <a:buChar char="n"/>
        <a:defRPr sz="1500">
          <a:solidFill>
            <a:schemeClr val="tx1"/>
          </a:solidFill>
          <a:latin typeface="+mn-lt"/>
          <a:ea typeface="+mn-ea"/>
        </a:defRPr>
      </a:lvl4pPr>
      <a:lvl5pPr marL="1723390" indent="-351155" algn="l" rtl="0" eaLnBrk="0" fontAlgn="base" hangingPunct="0">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5pPr>
      <a:lvl6pPr marL="2066290" indent="-351155" algn="l" rtl="0" fontAlgn="base">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6pPr>
      <a:lvl7pPr marL="2409190" indent="-351155" algn="l" rtl="0" fontAlgn="base">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7pPr>
      <a:lvl8pPr marL="2752090" indent="-351155" algn="l" rtl="0" fontAlgn="base">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8pPr>
      <a:lvl9pPr marL="3094990" indent="-351155" algn="l" rtl="0" fontAlgn="base">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p:cNvSpPr>
          <p:nvPr>
            <p:ph type="body"/>
          </p:nvPr>
        </p:nvSpPr>
        <p:spPr>
          <a:xfrm>
            <a:off x="457200" y="1200150"/>
            <a:ext cx="8229600" cy="3398838"/>
          </a:xfrm>
          <a:prstGeom prst="rect">
            <a:avLst/>
          </a:prstGeom>
          <a:noFill/>
          <a:ln w="9525">
            <a:noFill/>
          </a:ln>
        </p:spPr>
        <p:txBody>
          <a:bodyPr anchor="t"/>
          <a:lstStyle/>
          <a:p>
            <a:pPr lvl="0"/>
            <a:r>
              <a:rPr lang="zh-CN" altLang="en-US" dirty="0"/>
              <a:t>单击此处编辑母版文本样式</a:t>
            </a:r>
          </a:p>
          <a:p>
            <a:pPr lvl="1" indent="-436880"/>
            <a:r>
              <a:rPr lang="zh-CN" altLang="en-US" dirty="0"/>
              <a:t>第二级</a:t>
            </a:r>
          </a:p>
          <a:p>
            <a:pPr lvl="2" indent="-468630"/>
            <a:r>
              <a:rPr lang="zh-CN" altLang="en-US" dirty="0"/>
              <a:t>第三级</a:t>
            </a:r>
          </a:p>
          <a:p>
            <a:pPr lvl="3" indent="-437515"/>
            <a:r>
              <a:rPr lang="zh-CN" altLang="en-US" dirty="0"/>
              <a:t>第四级</a:t>
            </a:r>
          </a:p>
          <a:p>
            <a:pPr lvl="4" indent="-469265"/>
            <a:r>
              <a:rPr lang="zh-CN" altLang="en-US" dirty="0"/>
              <a:t>第五级</a:t>
            </a:r>
          </a:p>
        </p:txBody>
      </p:sp>
      <p:pic>
        <p:nvPicPr>
          <p:cNvPr id="1027" name="图片 2"/>
          <p:cNvPicPr>
            <a:picLocks noChangeAspect="1"/>
          </p:cNvPicPr>
          <p:nvPr/>
        </p:nvPicPr>
        <p:blipFill>
          <a:blip r:embed="rId13"/>
          <a:stretch>
            <a:fillRect/>
          </a:stretch>
        </p:blipFill>
        <p:spPr>
          <a:xfrm>
            <a:off x="0" y="0"/>
            <a:ext cx="9144000" cy="48895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2pPr>
      <a:lvl3pPr algn="l" rtl="0" eaLnBrk="0" fontAlgn="base" hangingPunct="0">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3pPr>
      <a:lvl4pPr algn="l" rtl="0" eaLnBrk="0" fontAlgn="base" hangingPunct="0">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4pPr>
      <a:lvl5pPr algn="l" rtl="0" eaLnBrk="0" fontAlgn="base" hangingPunct="0">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5pPr>
      <a:lvl6pPr marL="457200" algn="l" rtl="0" fontAlgn="base">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6pPr>
      <a:lvl7pPr marL="914400" algn="l" rtl="0" fontAlgn="base">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7pPr>
      <a:lvl8pPr marL="1371600" algn="l" rtl="0" fontAlgn="base">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8pPr>
      <a:lvl9pPr marL="1828800" algn="l" rtl="0" fontAlgn="base">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9pPr>
    </p:titleStyle>
    <p:bodyStyle>
      <a:lvl1pPr marL="352425" indent="-352425" algn="l" rtl="0" eaLnBrk="0" fontAlgn="base" hangingPunct="0">
        <a:lnSpc>
          <a:spcPct val="200000"/>
        </a:lnSpc>
        <a:spcBef>
          <a:spcPct val="15000"/>
        </a:spcBef>
        <a:spcAft>
          <a:spcPct val="0"/>
        </a:spcAft>
        <a:buClr>
          <a:schemeClr val="bg2"/>
        </a:buClr>
        <a:buSzPct val="80000"/>
        <a:buFont typeface="Wingdings" panose="05000000000000000000" pitchFamily="2" charset="2"/>
        <a:buBlip>
          <a:blip r:embed="rId14"/>
        </a:buBlip>
        <a:defRPr sz="2100">
          <a:solidFill>
            <a:schemeClr val="tx1"/>
          </a:solidFill>
          <a:latin typeface="+mn-lt"/>
          <a:ea typeface="+mn-ea"/>
          <a:cs typeface="+mn-cs"/>
        </a:defRPr>
      </a:lvl1pPr>
      <a:lvl2pPr marL="681355" indent="-327660" algn="l" rtl="0" eaLnBrk="0" fontAlgn="base" hangingPunct="0">
        <a:lnSpc>
          <a:spcPct val="130000"/>
        </a:lnSpc>
        <a:spcBef>
          <a:spcPct val="15000"/>
        </a:spcBef>
        <a:spcAft>
          <a:spcPct val="0"/>
        </a:spcAft>
        <a:buClr>
          <a:schemeClr val="accent2"/>
        </a:buClr>
        <a:buSzPct val="75000"/>
        <a:buFont typeface="Wingdings" panose="05000000000000000000" pitchFamily="2" charset="2"/>
        <a:buBlip>
          <a:blip r:embed="rId15"/>
        </a:buBlip>
        <a:defRPr sz="1800">
          <a:solidFill>
            <a:schemeClr val="tx1"/>
          </a:solidFill>
          <a:latin typeface="+mn-lt"/>
          <a:ea typeface="+mn-ea"/>
        </a:defRPr>
      </a:lvl2pPr>
      <a:lvl3pPr marL="1033780" indent="-351155" algn="l" rtl="0" eaLnBrk="0" fontAlgn="base" hangingPunct="0">
        <a:lnSpc>
          <a:spcPct val="120000"/>
        </a:lnSpc>
        <a:spcBef>
          <a:spcPct val="15000"/>
        </a:spcBef>
        <a:spcAft>
          <a:spcPct val="0"/>
        </a:spcAft>
        <a:buClr>
          <a:schemeClr val="bg2"/>
        </a:buClr>
        <a:buSzPct val="65000"/>
        <a:buFont typeface="Wingdings" panose="05000000000000000000" pitchFamily="2" charset="2"/>
        <a:buBlip>
          <a:blip r:embed="rId16"/>
        </a:buBlip>
        <a:defRPr sz="1500">
          <a:solidFill>
            <a:schemeClr val="tx1"/>
          </a:solidFill>
          <a:latin typeface="+mn-lt"/>
          <a:ea typeface="+mn-ea"/>
        </a:defRPr>
      </a:lvl3pPr>
      <a:lvl4pPr marL="1370965" indent="-328295" algn="l" rtl="0" eaLnBrk="0" fontAlgn="base" hangingPunct="0">
        <a:lnSpc>
          <a:spcPct val="120000"/>
        </a:lnSpc>
        <a:spcBef>
          <a:spcPct val="15000"/>
        </a:spcBef>
        <a:spcAft>
          <a:spcPct val="0"/>
        </a:spcAft>
        <a:buClr>
          <a:schemeClr val="accent2"/>
        </a:buClr>
        <a:buSzPct val="75000"/>
        <a:buFont typeface="Wingdings" panose="05000000000000000000" pitchFamily="2" charset="2"/>
        <a:buChar char="n"/>
        <a:defRPr sz="1500">
          <a:solidFill>
            <a:schemeClr val="tx1"/>
          </a:solidFill>
          <a:latin typeface="+mn-lt"/>
          <a:ea typeface="+mn-ea"/>
        </a:defRPr>
      </a:lvl4pPr>
      <a:lvl5pPr marL="1723390" indent="-351155" algn="l" rtl="0" eaLnBrk="0" fontAlgn="base" hangingPunct="0">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5pPr>
      <a:lvl6pPr marL="2066290" indent="-351155" algn="l" rtl="0" fontAlgn="base">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6pPr>
      <a:lvl7pPr marL="2409190" indent="-351155" algn="l" rtl="0" fontAlgn="base">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7pPr>
      <a:lvl8pPr marL="2752090" indent="-351155" algn="l" rtl="0" fontAlgn="base">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8pPr>
      <a:lvl9pPr marL="3094990" indent="-351155" algn="l" rtl="0" fontAlgn="base">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p:cNvSpPr>
          <p:nvPr>
            <p:ph type="body"/>
          </p:nvPr>
        </p:nvSpPr>
        <p:spPr>
          <a:xfrm>
            <a:off x="457200" y="1200150"/>
            <a:ext cx="8229600" cy="3398838"/>
          </a:xfrm>
          <a:prstGeom prst="rect">
            <a:avLst/>
          </a:prstGeom>
          <a:noFill/>
          <a:ln w="9525">
            <a:noFill/>
          </a:ln>
        </p:spPr>
        <p:txBody>
          <a:bodyPr anchor="t"/>
          <a:lstStyle/>
          <a:p>
            <a:pPr lvl="0"/>
            <a:r>
              <a:rPr lang="zh-CN" altLang="en-US" dirty="0"/>
              <a:t>单击此处编辑母版文本样式</a:t>
            </a:r>
          </a:p>
          <a:p>
            <a:pPr lvl="1" indent="-436880"/>
            <a:r>
              <a:rPr lang="zh-CN" altLang="en-US" dirty="0"/>
              <a:t>第二级</a:t>
            </a:r>
          </a:p>
          <a:p>
            <a:pPr lvl="2" indent="-468630"/>
            <a:r>
              <a:rPr lang="zh-CN" altLang="en-US" dirty="0"/>
              <a:t>第三级</a:t>
            </a:r>
          </a:p>
          <a:p>
            <a:pPr lvl="3" indent="-437515"/>
            <a:r>
              <a:rPr lang="zh-CN" altLang="en-US" dirty="0"/>
              <a:t>第四级</a:t>
            </a:r>
          </a:p>
          <a:p>
            <a:pPr lvl="4" indent="-469265"/>
            <a:r>
              <a:rPr lang="zh-CN" altLang="en-US" dirty="0"/>
              <a:t>第五级</a:t>
            </a:r>
          </a:p>
        </p:txBody>
      </p:sp>
      <p:pic>
        <p:nvPicPr>
          <p:cNvPr id="1027" name="图片 2"/>
          <p:cNvPicPr>
            <a:picLocks noChangeAspect="1"/>
          </p:cNvPicPr>
          <p:nvPr/>
        </p:nvPicPr>
        <p:blipFill>
          <a:blip r:embed="rId13"/>
          <a:stretch>
            <a:fillRect/>
          </a:stretch>
        </p:blipFill>
        <p:spPr>
          <a:xfrm>
            <a:off x="0" y="0"/>
            <a:ext cx="9144000" cy="48895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2pPr>
      <a:lvl3pPr algn="l" rtl="0" eaLnBrk="0" fontAlgn="base" hangingPunct="0">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3pPr>
      <a:lvl4pPr algn="l" rtl="0" eaLnBrk="0" fontAlgn="base" hangingPunct="0">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4pPr>
      <a:lvl5pPr algn="l" rtl="0" eaLnBrk="0" fontAlgn="base" hangingPunct="0">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5pPr>
      <a:lvl6pPr marL="457200" algn="l" rtl="0" fontAlgn="base">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6pPr>
      <a:lvl7pPr marL="914400" algn="l" rtl="0" fontAlgn="base">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7pPr>
      <a:lvl8pPr marL="1371600" algn="l" rtl="0" fontAlgn="base">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8pPr>
      <a:lvl9pPr marL="1828800" algn="l" rtl="0" fontAlgn="base">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9pPr>
    </p:titleStyle>
    <p:bodyStyle>
      <a:lvl1pPr marL="352425" indent="-352425" algn="l" rtl="0" eaLnBrk="0" fontAlgn="base" hangingPunct="0">
        <a:lnSpc>
          <a:spcPct val="200000"/>
        </a:lnSpc>
        <a:spcBef>
          <a:spcPct val="15000"/>
        </a:spcBef>
        <a:spcAft>
          <a:spcPct val="0"/>
        </a:spcAft>
        <a:buClr>
          <a:schemeClr val="bg2"/>
        </a:buClr>
        <a:buSzPct val="80000"/>
        <a:buFont typeface="Wingdings" panose="05000000000000000000" pitchFamily="2" charset="2"/>
        <a:buBlip>
          <a:blip r:embed="rId14"/>
        </a:buBlip>
        <a:defRPr sz="2100">
          <a:solidFill>
            <a:schemeClr val="tx1"/>
          </a:solidFill>
          <a:latin typeface="+mn-lt"/>
          <a:ea typeface="+mn-ea"/>
          <a:cs typeface="+mn-cs"/>
        </a:defRPr>
      </a:lvl1pPr>
      <a:lvl2pPr marL="681355" indent="-327660" algn="l" rtl="0" eaLnBrk="0" fontAlgn="base" hangingPunct="0">
        <a:lnSpc>
          <a:spcPct val="130000"/>
        </a:lnSpc>
        <a:spcBef>
          <a:spcPct val="15000"/>
        </a:spcBef>
        <a:spcAft>
          <a:spcPct val="0"/>
        </a:spcAft>
        <a:buClr>
          <a:schemeClr val="accent2"/>
        </a:buClr>
        <a:buSzPct val="75000"/>
        <a:buFont typeface="Wingdings" panose="05000000000000000000" pitchFamily="2" charset="2"/>
        <a:buBlip>
          <a:blip r:embed="rId15"/>
        </a:buBlip>
        <a:defRPr sz="1800">
          <a:solidFill>
            <a:schemeClr val="tx1"/>
          </a:solidFill>
          <a:latin typeface="+mn-lt"/>
          <a:ea typeface="+mn-ea"/>
        </a:defRPr>
      </a:lvl2pPr>
      <a:lvl3pPr marL="1033780" indent="-351155" algn="l" rtl="0" eaLnBrk="0" fontAlgn="base" hangingPunct="0">
        <a:lnSpc>
          <a:spcPct val="120000"/>
        </a:lnSpc>
        <a:spcBef>
          <a:spcPct val="15000"/>
        </a:spcBef>
        <a:spcAft>
          <a:spcPct val="0"/>
        </a:spcAft>
        <a:buClr>
          <a:schemeClr val="bg2"/>
        </a:buClr>
        <a:buSzPct val="65000"/>
        <a:buFont typeface="Wingdings" panose="05000000000000000000" pitchFamily="2" charset="2"/>
        <a:buBlip>
          <a:blip r:embed="rId16"/>
        </a:buBlip>
        <a:defRPr sz="1500">
          <a:solidFill>
            <a:schemeClr val="tx1"/>
          </a:solidFill>
          <a:latin typeface="+mn-lt"/>
          <a:ea typeface="+mn-ea"/>
        </a:defRPr>
      </a:lvl3pPr>
      <a:lvl4pPr marL="1370965" indent="-328295" algn="l" rtl="0" eaLnBrk="0" fontAlgn="base" hangingPunct="0">
        <a:lnSpc>
          <a:spcPct val="120000"/>
        </a:lnSpc>
        <a:spcBef>
          <a:spcPct val="15000"/>
        </a:spcBef>
        <a:spcAft>
          <a:spcPct val="0"/>
        </a:spcAft>
        <a:buClr>
          <a:schemeClr val="accent2"/>
        </a:buClr>
        <a:buSzPct val="75000"/>
        <a:buFont typeface="Wingdings" panose="05000000000000000000" pitchFamily="2" charset="2"/>
        <a:buChar char="n"/>
        <a:defRPr sz="1500">
          <a:solidFill>
            <a:schemeClr val="tx1"/>
          </a:solidFill>
          <a:latin typeface="+mn-lt"/>
          <a:ea typeface="+mn-ea"/>
        </a:defRPr>
      </a:lvl4pPr>
      <a:lvl5pPr marL="1723390" indent="-351155" algn="l" rtl="0" eaLnBrk="0" fontAlgn="base" hangingPunct="0">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5pPr>
      <a:lvl6pPr marL="2066290" indent="-351155" algn="l" rtl="0" fontAlgn="base">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6pPr>
      <a:lvl7pPr marL="2409190" indent="-351155" algn="l" rtl="0" fontAlgn="base">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7pPr>
      <a:lvl8pPr marL="2752090" indent="-351155" algn="l" rtl="0" fontAlgn="base">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8pPr>
      <a:lvl9pPr marL="3094990" indent="-351155" algn="l" rtl="0" fontAlgn="base">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p:cNvSpPr>
          <p:nvPr>
            <p:ph type="body"/>
          </p:nvPr>
        </p:nvSpPr>
        <p:spPr>
          <a:xfrm>
            <a:off x="457200" y="1200150"/>
            <a:ext cx="8229600" cy="3398838"/>
          </a:xfrm>
          <a:prstGeom prst="rect">
            <a:avLst/>
          </a:prstGeom>
          <a:noFill/>
          <a:ln w="9525">
            <a:noFill/>
          </a:ln>
        </p:spPr>
        <p:txBody>
          <a:bodyPr anchor="t"/>
          <a:lstStyle/>
          <a:p>
            <a:pPr lvl="0"/>
            <a:r>
              <a:rPr lang="zh-CN" altLang="en-US" dirty="0"/>
              <a:t>单击此处编辑母版文本样式</a:t>
            </a:r>
          </a:p>
          <a:p>
            <a:pPr lvl="1" indent="-436880"/>
            <a:r>
              <a:rPr lang="zh-CN" altLang="en-US" dirty="0"/>
              <a:t>第二级</a:t>
            </a:r>
          </a:p>
          <a:p>
            <a:pPr lvl="2" indent="-468630"/>
            <a:r>
              <a:rPr lang="zh-CN" altLang="en-US" dirty="0"/>
              <a:t>第三级</a:t>
            </a:r>
          </a:p>
          <a:p>
            <a:pPr lvl="3" indent="-437515"/>
            <a:r>
              <a:rPr lang="zh-CN" altLang="en-US" dirty="0"/>
              <a:t>第四级</a:t>
            </a:r>
          </a:p>
          <a:p>
            <a:pPr lvl="4" indent="-469265"/>
            <a:r>
              <a:rPr lang="zh-CN" altLang="en-US" dirty="0"/>
              <a:t>第五级</a:t>
            </a:r>
          </a:p>
        </p:txBody>
      </p:sp>
      <p:pic>
        <p:nvPicPr>
          <p:cNvPr id="1027" name="图片 2"/>
          <p:cNvPicPr>
            <a:picLocks noChangeAspect="1"/>
          </p:cNvPicPr>
          <p:nvPr/>
        </p:nvPicPr>
        <p:blipFill>
          <a:blip r:embed="rId13"/>
          <a:stretch>
            <a:fillRect/>
          </a:stretch>
        </p:blipFill>
        <p:spPr>
          <a:xfrm>
            <a:off x="0" y="0"/>
            <a:ext cx="9144000" cy="48895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2pPr>
      <a:lvl3pPr algn="l" rtl="0" eaLnBrk="0" fontAlgn="base" hangingPunct="0">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3pPr>
      <a:lvl4pPr algn="l" rtl="0" eaLnBrk="0" fontAlgn="base" hangingPunct="0">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4pPr>
      <a:lvl5pPr algn="l" rtl="0" eaLnBrk="0" fontAlgn="base" hangingPunct="0">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5pPr>
      <a:lvl6pPr marL="457200" algn="l" rtl="0" fontAlgn="base">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6pPr>
      <a:lvl7pPr marL="914400" algn="l" rtl="0" fontAlgn="base">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7pPr>
      <a:lvl8pPr marL="1371600" algn="l" rtl="0" fontAlgn="base">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8pPr>
      <a:lvl9pPr marL="1828800" algn="l" rtl="0" fontAlgn="base">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9pPr>
    </p:titleStyle>
    <p:bodyStyle>
      <a:lvl1pPr marL="352425" indent="-352425" algn="l" rtl="0" eaLnBrk="0" fontAlgn="base" hangingPunct="0">
        <a:lnSpc>
          <a:spcPct val="200000"/>
        </a:lnSpc>
        <a:spcBef>
          <a:spcPct val="15000"/>
        </a:spcBef>
        <a:spcAft>
          <a:spcPct val="0"/>
        </a:spcAft>
        <a:buClr>
          <a:schemeClr val="bg2"/>
        </a:buClr>
        <a:buSzPct val="80000"/>
        <a:buFont typeface="Wingdings" panose="05000000000000000000" pitchFamily="2" charset="2"/>
        <a:buBlip>
          <a:blip r:embed="rId14"/>
        </a:buBlip>
        <a:defRPr sz="2100">
          <a:solidFill>
            <a:schemeClr val="tx1"/>
          </a:solidFill>
          <a:latin typeface="+mn-lt"/>
          <a:ea typeface="+mn-ea"/>
          <a:cs typeface="+mn-cs"/>
        </a:defRPr>
      </a:lvl1pPr>
      <a:lvl2pPr marL="681355" indent="-327660" algn="l" rtl="0" eaLnBrk="0" fontAlgn="base" hangingPunct="0">
        <a:lnSpc>
          <a:spcPct val="130000"/>
        </a:lnSpc>
        <a:spcBef>
          <a:spcPct val="15000"/>
        </a:spcBef>
        <a:spcAft>
          <a:spcPct val="0"/>
        </a:spcAft>
        <a:buClr>
          <a:schemeClr val="accent2"/>
        </a:buClr>
        <a:buSzPct val="75000"/>
        <a:buFont typeface="Wingdings" panose="05000000000000000000" pitchFamily="2" charset="2"/>
        <a:buBlip>
          <a:blip r:embed="rId15"/>
        </a:buBlip>
        <a:defRPr sz="1800">
          <a:solidFill>
            <a:schemeClr val="tx1"/>
          </a:solidFill>
          <a:latin typeface="+mn-lt"/>
          <a:ea typeface="+mn-ea"/>
        </a:defRPr>
      </a:lvl2pPr>
      <a:lvl3pPr marL="1033780" indent="-351155" algn="l" rtl="0" eaLnBrk="0" fontAlgn="base" hangingPunct="0">
        <a:lnSpc>
          <a:spcPct val="120000"/>
        </a:lnSpc>
        <a:spcBef>
          <a:spcPct val="15000"/>
        </a:spcBef>
        <a:spcAft>
          <a:spcPct val="0"/>
        </a:spcAft>
        <a:buClr>
          <a:schemeClr val="bg2"/>
        </a:buClr>
        <a:buSzPct val="65000"/>
        <a:buFont typeface="Wingdings" panose="05000000000000000000" pitchFamily="2" charset="2"/>
        <a:buBlip>
          <a:blip r:embed="rId16"/>
        </a:buBlip>
        <a:defRPr sz="1500">
          <a:solidFill>
            <a:schemeClr val="tx1"/>
          </a:solidFill>
          <a:latin typeface="+mn-lt"/>
          <a:ea typeface="+mn-ea"/>
        </a:defRPr>
      </a:lvl3pPr>
      <a:lvl4pPr marL="1370965" indent="-328295" algn="l" rtl="0" eaLnBrk="0" fontAlgn="base" hangingPunct="0">
        <a:lnSpc>
          <a:spcPct val="120000"/>
        </a:lnSpc>
        <a:spcBef>
          <a:spcPct val="15000"/>
        </a:spcBef>
        <a:spcAft>
          <a:spcPct val="0"/>
        </a:spcAft>
        <a:buClr>
          <a:schemeClr val="accent2"/>
        </a:buClr>
        <a:buSzPct val="75000"/>
        <a:buFont typeface="Wingdings" panose="05000000000000000000" pitchFamily="2" charset="2"/>
        <a:buChar char="n"/>
        <a:defRPr sz="1500">
          <a:solidFill>
            <a:schemeClr val="tx1"/>
          </a:solidFill>
          <a:latin typeface="+mn-lt"/>
          <a:ea typeface="+mn-ea"/>
        </a:defRPr>
      </a:lvl4pPr>
      <a:lvl5pPr marL="1723390" indent="-351155" algn="l" rtl="0" eaLnBrk="0" fontAlgn="base" hangingPunct="0">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5pPr>
      <a:lvl6pPr marL="2066290" indent="-351155" algn="l" rtl="0" fontAlgn="base">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6pPr>
      <a:lvl7pPr marL="2409190" indent="-351155" algn="l" rtl="0" fontAlgn="base">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7pPr>
      <a:lvl8pPr marL="2752090" indent="-351155" algn="l" rtl="0" fontAlgn="base">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8pPr>
      <a:lvl9pPr marL="3094990" indent="-351155" algn="l" rtl="0" fontAlgn="base">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p:cNvSpPr>
          <p:nvPr>
            <p:ph type="body"/>
          </p:nvPr>
        </p:nvSpPr>
        <p:spPr>
          <a:xfrm>
            <a:off x="457200" y="1200150"/>
            <a:ext cx="8229600" cy="3398838"/>
          </a:xfrm>
          <a:prstGeom prst="rect">
            <a:avLst/>
          </a:prstGeom>
          <a:noFill/>
          <a:ln w="9525">
            <a:noFill/>
          </a:ln>
        </p:spPr>
        <p:txBody>
          <a:bodyPr anchor="t"/>
          <a:lstStyle/>
          <a:p>
            <a:pPr lvl="0"/>
            <a:r>
              <a:rPr lang="zh-CN" altLang="en-US" dirty="0"/>
              <a:t>单击此处编辑母版文本样式</a:t>
            </a:r>
          </a:p>
          <a:p>
            <a:pPr lvl="1" indent="-436880"/>
            <a:r>
              <a:rPr lang="zh-CN" altLang="en-US" dirty="0"/>
              <a:t>第二级</a:t>
            </a:r>
          </a:p>
          <a:p>
            <a:pPr lvl="2" indent="-468630"/>
            <a:r>
              <a:rPr lang="zh-CN" altLang="en-US" dirty="0"/>
              <a:t>第三级</a:t>
            </a:r>
          </a:p>
          <a:p>
            <a:pPr lvl="3" indent="-437515"/>
            <a:r>
              <a:rPr lang="zh-CN" altLang="en-US" dirty="0"/>
              <a:t>第四级</a:t>
            </a:r>
          </a:p>
          <a:p>
            <a:pPr lvl="4" indent="-469265"/>
            <a:r>
              <a:rPr lang="zh-CN" altLang="en-US" dirty="0"/>
              <a:t>第五级</a:t>
            </a:r>
          </a:p>
        </p:txBody>
      </p:sp>
      <p:pic>
        <p:nvPicPr>
          <p:cNvPr id="1027" name="图片 2"/>
          <p:cNvPicPr>
            <a:picLocks noChangeAspect="1"/>
          </p:cNvPicPr>
          <p:nvPr/>
        </p:nvPicPr>
        <p:blipFill>
          <a:blip r:embed="rId13"/>
          <a:stretch>
            <a:fillRect/>
          </a:stretch>
        </p:blipFill>
        <p:spPr>
          <a:xfrm>
            <a:off x="0" y="0"/>
            <a:ext cx="9144000" cy="48895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2pPr>
      <a:lvl3pPr algn="l" rtl="0" eaLnBrk="0" fontAlgn="base" hangingPunct="0">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3pPr>
      <a:lvl4pPr algn="l" rtl="0" eaLnBrk="0" fontAlgn="base" hangingPunct="0">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4pPr>
      <a:lvl5pPr algn="l" rtl="0" eaLnBrk="0" fontAlgn="base" hangingPunct="0">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5pPr>
      <a:lvl6pPr marL="457200" algn="l" rtl="0" fontAlgn="base">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6pPr>
      <a:lvl7pPr marL="914400" algn="l" rtl="0" fontAlgn="base">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7pPr>
      <a:lvl8pPr marL="1371600" algn="l" rtl="0" fontAlgn="base">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8pPr>
      <a:lvl9pPr marL="1828800" algn="l" rtl="0" fontAlgn="base">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9pPr>
    </p:titleStyle>
    <p:bodyStyle>
      <a:lvl1pPr marL="352425" indent="-352425" algn="l" rtl="0" eaLnBrk="0" fontAlgn="base" hangingPunct="0">
        <a:lnSpc>
          <a:spcPct val="200000"/>
        </a:lnSpc>
        <a:spcBef>
          <a:spcPct val="15000"/>
        </a:spcBef>
        <a:spcAft>
          <a:spcPct val="0"/>
        </a:spcAft>
        <a:buClr>
          <a:schemeClr val="bg2"/>
        </a:buClr>
        <a:buSzPct val="80000"/>
        <a:buFont typeface="Wingdings" panose="05000000000000000000" pitchFamily="2" charset="2"/>
        <a:buBlip>
          <a:blip r:embed="rId14"/>
        </a:buBlip>
        <a:defRPr sz="2100">
          <a:solidFill>
            <a:schemeClr val="tx1"/>
          </a:solidFill>
          <a:latin typeface="+mn-lt"/>
          <a:ea typeface="+mn-ea"/>
          <a:cs typeface="+mn-cs"/>
        </a:defRPr>
      </a:lvl1pPr>
      <a:lvl2pPr marL="681355" indent="-327660" algn="l" rtl="0" eaLnBrk="0" fontAlgn="base" hangingPunct="0">
        <a:lnSpc>
          <a:spcPct val="130000"/>
        </a:lnSpc>
        <a:spcBef>
          <a:spcPct val="15000"/>
        </a:spcBef>
        <a:spcAft>
          <a:spcPct val="0"/>
        </a:spcAft>
        <a:buClr>
          <a:schemeClr val="accent2"/>
        </a:buClr>
        <a:buSzPct val="75000"/>
        <a:buFont typeface="Wingdings" panose="05000000000000000000" pitchFamily="2" charset="2"/>
        <a:buBlip>
          <a:blip r:embed="rId15"/>
        </a:buBlip>
        <a:defRPr sz="1800">
          <a:solidFill>
            <a:schemeClr val="tx1"/>
          </a:solidFill>
          <a:latin typeface="+mn-lt"/>
          <a:ea typeface="+mn-ea"/>
        </a:defRPr>
      </a:lvl2pPr>
      <a:lvl3pPr marL="1033780" indent="-351155" algn="l" rtl="0" eaLnBrk="0" fontAlgn="base" hangingPunct="0">
        <a:lnSpc>
          <a:spcPct val="120000"/>
        </a:lnSpc>
        <a:spcBef>
          <a:spcPct val="15000"/>
        </a:spcBef>
        <a:spcAft>
          <a:spcPct val="0"/>
        </a:spcAft>
        <a:buClr>
          <a:schemeClr val="bg2"/>
        </a:buClr>
        <a:buSzPct val="65000"/>
        <a:buFont typeface="Wingdings" panose="05000000000000000000" pitchFamily="2" charset="2"/>
        <a:buBlip>
          <a:blip r:embed="rId16"/>
        </a:buBlip>
        <a:defRPr sz="1500">
          <a:solidFill>
            <a:schemeClr val="tx1"/>
          </a:solidFill>
          <a:latin typeface="+mn-lt"/>
          <a:ea typeface="+mn-ea"/>
        </a:defRPr>
      </a:lvl3pPr>
      <a:lvl4pPr marL="1370965" indent="-328295" algn="l" rtl="0" eaLnBrk="0" fontAlgn="base" hangingPunct="0">
        <a:lnSpc>
          <a:spcPct val="120000"/>
        </a:lnSpc>
        <a:spcBef>
          <a:spcPct val="15000"/>
        </a:spcBef>
        <a:spcAft>
          <a:spcPct val="0"/>
        </a:spcAft>
        <a:buClr>
          <a:schemeClr val="accent2"/>
        </a:buClr>
        <a:buSzPct val="75000"/>
        <a:buFont typeface="Wingdings" panose="05000000000000000000" pitchFamily="2" charset="2"/>
        <a:buChar char="n"/>
        <a:defRPr sz="1500">
          <a:solidFill>
            <a:schemeClr val="tx1"/>
          </a:solidFill>
          <a:latin typeface="+mn-lt"/>
          <a:ea typeface="+mn-ea"/>
        </a:defRPr>
      </a:lvl4pPr>
      <a:lvl5pPr marL="1723390" indent="-351155" algn="l" rtl="0" eaLnBrk="0" fontAlgn="base" hangingPunct="0">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5pPr>
      <a:lvl6pPr marL="2066290" indent="-351155" algn="l" rtl="0" fontAlgn="base">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6pPr>
      <a:lvl7pPr marL="2409190" indent="-351155" algn="l" rtl="0" fontAlgn="base">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7pPr>
      <a:lvl8pPr marL="2752090" indent="-351155" algn="l" rtl="0" fontAlgn="base">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8pPr>
      <a:lvl9pPr marL="3094990" indent="-351155" algn="l" rtl="0" fontAlgn="base">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p:cNvSpPr>
          <p:nvPr>
            <p:ph type="body"/>
          </p:nvPr>
        </p:nvSpPr>
        <p:spPr>
          <a:xfrm>
            <a:off x="457200" y="1200150"/>
            <a:ext cx="8229600" cy="3398838"/>
          </a:xfrm>
          <a:prstGeom prst="rect">
            <a:avLst/>
          </a:prstGeom>
          <a:noFill/>
          <a:ln w="9525">
            <a:noFill/>
          </a:ln>
        </p:spPr>
        <p:txBody>
          <a:bodyPr anchor="t"/>
          <a:lstStyle/>
          <a:p>
            <a:pPr lvl="0"/>
            <a:r>
              <a:rPr lang="zh-CN" altLang="en-US" dirty="0"/>
              <a:t>单击此处编辑母版文本样式</a:t>
            </a:r>
          </a:p>
          <a:p>
            <a:pPr lvl="1" indent="-436880"/>
            <a:r>
              <a:rPr lang="zh-CN" altLang="en-US" dirty="0"/>
              <a:t>第二级</a:t>
            </a:r>
          </a:p>
          <a:p>
            <a:pPr lvl="2" indent="-468630"/>
            <a:r>
              <a:rPr lang="zh-CN" altLang="en-US" dirty="0"/>
              <a:t>第三级</a:t>
            </a:r>
          </a:p>
          <a:p>
            <a:pPr lvl="3" indent="-437515"/>
            <a:r>
              <a:rPr lang="zh-CN" altLang="en-US" dirty="0"/>
              <a:t>第四级</a:t>
            </a:r>
          </a:p>
          <a:p>
            <a:pPr lvl="4" indent="-469265"/>
            <a:r>
              <a:rPr lang="zh-CN" altLang="en-US" dirty="0"/>
              <a:t>第五级</a:t>
            </a:r>
          </a:p>
        </p:txBody>
      </p:sp>
      <p:pic>
        <p:nvPicPr>
          <p:cNvPr id="1027" name="图片 2"/>
          <p:cNvPicPr>
            <a:picLocks noChangeAspect="1"/>
          </p:cNvPicPr>
          <p:nvPr/>
        </p:nvPicPr>
        <p:blipFill>
          <a:blip r:embed="rId13"/>
          <a:stretch>
            <a:fillRect/>
          </a:stretch>
        </p:blipFill>
        <p:spPr>
          <a:xfrm>
            <a:off x="0" y="0"/>
            <a:ext cx="9144000" cy="48895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2pPr>
      <a:lvl3pPr algn="l" rtl="0" eaLnBrk="0" fontAlgn="base" hangingPunct="0">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3pPr>
      <a:lvl4pPr algn="l" rtl="0" eaLnBrk="0" fontAlgn="base" hangingPunct="0">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4pPr>
      <a:lvl5pPr algn="l" rtl="0" eaLnBrk="0" fontAlgn="base" hangingPunct="0">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5pPr>
      <a:lvl6pPr marL="457200" algn="l" rtl="0" fontAlgn="base">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6pPr>
      <a:lvl7pPr marL="914400" algn="l" rtl="0" fontAlgn="base">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7pPr>
      <a:lvl8pPr marL="1371600" algn="l" rtl="0" fontAlgn="base">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8pPr>
      <a:lvl9pPr marL="1828800" algn="l" rtl="0" fontAlgn="base">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9pPr>
    </p:titleStyle>
    <p:bodyStyle>
      <a:lvl1pPr marL="352425" indent="-352425" algn="l" rtl="0" eaLnBrk="0" fontAlgn="base" hangingPunct="0">
        <a:lnSpc>
          <a:spcPct val="200000"/>
        </a:lnSpc>
        <a:spcBef>
          <a:spcPct val="15000"/>
        </a:spcBef>
        <a:spcAft>
          <a:spcPct val="0"/>
        </a:spcAft>
        <a:buClr>
          <a:schemeClr val="bg2"/>
        </a:buClr>
        <a:buSzPct val="80000"/>
        <a:buFont typeface="Wingdings" panose="05000000000000000000" pitchFamily="2" charset="2"/>
        <a:buBlip>
          <a:blip r:embed="rId14"/>
        </a:buBlip>
        <a:defRPr sz="2100">
          <a:solidFill>
            <a:schemeClr val="tx1"/>
          </a:solidFill>
          <a:latin typeface="+mn-lt"/>
          <a:ea typeface="+mn-ea"/>
          <a:cs typeface="+mn-cs"/>
        </a:defRPr>
      </a:lvl1pPr>
      <a:lvl2pPr marL="681355" indent="-327660" algn="l" rtl="0" eaLnBrk="0" fontAlgn="base" hangingPunct="0">
        <a:lnSpc>
          <a:spcPct val="130000"/>
        </a:lnSpc>
        <a:spcBef>
          <a:spcPct val="15000"/>
        </a:spcBef>
        <a:spcAft>
          <a:spcPct val="0"/>
        </a:spcAft>
        <a:buClr>
          <a:schemeClr val="accent2"/>
        </a:buClr>
        <a:buSzPct val="75000"/>
        <a:buFont typeface="Wingdings" panose="05000000000000000000" pitchFamily="2" charset="2"/>
        <a:buBlip>
          <a:blip r:embed="rId15"/>
        </a:buBlip>
        <a:defRPr sz="1800">
          <a:solidFill>
            <a:schemeClr val="tx1"/>
          </a:solidFill>
          <a:latin typeface="+mn-lt"/>
          <a:ea typeface="+mn-ea"/>
        </a:defRPr>
      </a:lvl2pPr>
      <a:lvl3pPr marL="1033780" indent="-351155" algn="l" rtl="0" eaLnBrk="0" fontAlgn="base" hangingPunct="0">
        <a:lnSpc>
          <a:spcPct val="120000"/>
        </a:lnSpc>
        <a:spcBef>
          <a:spcPct val="15000"/>
        </a:spcBef>
        <a:spcAft>
          <a:spcPct val="0"/>
        </a:spcAft>
        <a:buClr>
          <a:schemeClr val="bg2"/>
        </a:buClr>
        <a:buSzPct val="65000"/>
        <a:buFont typeface="Wingdings" panose="05000000000000000000" pitchFamily="2" charset="2"/>
        <a:buBlip>
          <a:blip r:embed="rId16"/>
        </a:buBlip>
        <a:defRPr sz="1500">
          <a:solidFill>
            <a:schemeClr val="tx1"/>
          </a:solidFill>
          <a:latin typeface="+mn-lt"/>
          <a:ea typeface="+mn-ea"/>
        </a:defRPr>
      </a:lvl3pPr>
      <a:lvl4pPr marL="1370965" indent="-328295" algn="l" rtl="0" eaLnBrk="0" fontAlgn="base" hangingPunct="0">
        <a:lnSpc>
          <a:spcPct val="120000"/>
        </a:lnSpc>
        <a:spcBef>
          <a:spcPct val="15000"/>
        </a:spcBef>
        <a:spcAft>
          <a:spcPct val="0"/>
        </a:spcAft>
        <a:buClr>
          <a:schemeClr val="accent2"/>
        </a:buClr>
        <a:buSzPct val="75000"/>
        <a:buFont typeface="Wingdings" panose="05000000000000000000" pitchFamily="2" charset="2"/>
        <a:buChar char="n"/>
        <a:defRPr sz="1500">
          <a:solidFill>
            <a:schemeClr val="tx1"/>
          </a:solidFill>
          <a:latin typeface="+mn-lt"/>
          <a:ea typeface="+mn-ea"/>
        </a:defRPr>
      </a:lvl4pPr>
      <a:lvl5pPr marL="1723390" indent="-351155" algn="l" rtl="0" eaLnBrk="0" fontAlgn="base" hangingPunct="0">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5pPr>
      <a:lvl6pPr marL="2066290" indent="-351155" algn="l" rtl="0" fontAlgn="base">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6pPr>
      <a:lvl7pPr marL="2409190" indent="-351155" algn="l" rtl="0" fontAlgn="base">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7pPr>
      <a:lvl8pPr marL="2752090" indent="-351155" algn="l" rtl="0" fontAlgn="base">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8pPr>
      <a:lvl9pPr marL="3094990" indent="-351155" algn="l" rtl="0" fontAlgn="base">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p:cNvSpPr>
          <p:nvPr>
            <p:ph type="body"/>
          </p:nvPr>
        </p:nvSpPr>
        <p:spPr>
          <a:xfrm>
            <a:off x="457200" y="1200150"/>
            <a:ext cx="8229600" cy="3398838"/>
          </a:xfrm>
          <a:prstGeom prst="rect">
            <a:avLst/>
          </a:prstGeom>
          <a:noFill/>
          <a:ln w="9525">
            <a:noFill/>
          </a:ln>
        </p:spPr>
        <p:txBody>
          <a:bodyPr anchor="t"/>
          <a:lstStyle/>
          <a:p>
            <a:pPr lvl="0"/>
            <a:r>
              <a:rPr lang="zh-CN" altLang="en-US" dirty="0"/>
              <a:t>单击此处编辑母版文本样式</a:t>
            </a:r>
          </a:p>
          <a:p>
            <a:pPr lvl="1" indent="-436880"/>
            <a:r>
              <a:rPr lang="zh-CN" altLang="en-US" dirty="0"/>
              <a:t>第二级</a:t>
            </a:r>
          </a:p>
          <a:p>
            <a:pPr lvl="2" indent="-468630"/>
            <a:r>
              <a:rPr lang="zh-CN" altLang="en-US" dirty="0"/>
              <a:t>第三级</a:t>
            </a:r>
          </a:p>
          <a:p>
            <a:pPr lvl="3" indent="-437515"/>
            <a:r>
              <a:rPr lang="zh-CN" altLang="en-US" dirty="0"/>
              <a:t>第四级</a:t>
            </a:r>
          </a:p>
          <a:p>
            <a:pPr lvl="4" indent="-469265"/>
            <a:r>
              <a:rPr lang="zh-CN" altLang="en-US" dirty="0"/>
              <a:t>第五级</a:t>
            </a:r>
          </a:p>
        </p:txBody>
      </p:sp>
      <p:pic>
        <p:nvPicPr>
          <p:cNvPr id="1027" name="图片 2"/>
          <p:cNvPicPr>
            <a:picLocks noChangeAspect="1"/>
          </p:cNvPicPr>
          <p:nvPr/>
        </p:nvPicPr>
        <p:blipFill>
          <a:blip r:embed="rId13"/>
          <a:stretch>
            <a:fillRect/>
          </a:stretch>
        </p:blipFill>
        <p:spPr>
          <a:xfrm>
            <a:off x="0" y="0"/>
            <a:ext cx="9144000" cy="48895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2pPr>
      <a:lvl3pPr algn="l" rtl="0" eaLnBrk="0" fontAlgn="base" hangingPunct="0">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3pPr>
      <a:lvl4pPr algn="l" rtl="0" eaLnBrk="0" fontAlgn="base" hangingPunct="0">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4pPr>
      <a:lvl5pPr algn="l" rtl="0" eaLnBrk="0" fontAlgn="base" hangingPunct="0">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5pPr>
      <a:lvl6pPr marL="457200" algn="l" rtl="0" fontAlgn="base">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6pPr>
      <a:lvl7pPr marL="914400" algn="l" rtl="0" fontAlgn="base">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7pPr>
      <a:lvl8pPr marL="1371600" algn="l" rtl="0" fontAlgn="base">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8pPr>
      <a:lvl9pPr marL="1828800" algn="l" rtl="0" fontAlgn="base">
        <a:spcBef>
          <a:spcPct val="0"/>
        </a:spcBef>
        <a:spcAft>
          <a:spcPct val="0"/>
        </a:spcAft>
        <a:defRPr sz="4000" b="1">
          <a:solidFill>
            <a:schemeClr val="tx2"/>
          </a:solidFill>
          <a:latin typeface="Times New Roman" panose="02020603050405020304" pitchFamily="18" charset="0"/>
          <a:ea typeface="华文仿宋" panose="02010600040101010101" pitchFamily="2" charset="-122"/>
        </a:defRPr>
      </a:lvl9pPr>
    </p:titleStyle>
    <p:bodyStyle>
      <a:lvl1pPr marL="352425" indent="-352425" algn="l" rtl="0" eaLnBrk="0" fontAlgn="base" hangingPunct="0">
        <a:lnSpc>
          <a:spcPct val="200000"/>
        </a:lnSpc>
        <a:spcBef>
          <a:spcPct val="15000"/>
        </a:spcBef>
        <a:spcAft>
          <a:spcPct val="0"/>
        </a:spcAft>
        <a:buClr>
          <a:schemeClr val="bg2"/>
        </a:buClr>
        <a:buSzPct val="80000"/>
        <a:buFont typeface="Wingdings" panose="05000000000000000000" pitchFamily="2" charset="2"/>
        <a:buBlip>
          <a:blip r:embed="rId14"/>
        </a:buBlip>
        <a:defRPr sz="2100">
          <a:solidFill>
            <a:schemeClr val="tx1"/>
          </a:solidFill>
          <a:latin typeface="+mn-lt"/>
          <a:ea typeface="+mn-ea"/>
          <a:cs typeface="+mn-cs"/>
        </a:defRPr>
      </a:lvl1pPr>
      <a:lvl2pPr marL="681355" indent="-327660" algn="l" rtl="0" eaLnBrk="0" fontAlgn="base" hangingPunct="0">
        <a:lnSpc>
          <a:spcPct val="130000"/>
        </a:lnSpc>
        <a:spcBef>
          <a:spcPct val="15000"/>
        </a:spcBef>
        <a:spcAft>
          <a:spcPct val="0"/>
        </a:spcAft>
        <a:buClr>
          <a:schemeClr val="accent2"/>
        </a:buClr>
        <a:buSzPct val="75000"/>
        <a:buFont typeface="Wingdings" panose="05000000000000000000" pitchFamily="2" charset="2"/>
        <a:buBlip>
          <a:blip r:embed="rId15"/>
        </a:buBlip>
        <a:defRPr sz="1800">
          <a:solidFill>
            <a:schemeClr val="tx1"/>
          </a:solidFill>
          <a:latin typeface="+mn-lt"/>
          <a:ea typeface="+mn-ea"/>
        </a:defRPr>
      </a:lvl2pPr>
      <a:lvl3pPr marL="1033780" indent="-351155" algn="l" rtl="0" eaLnBrk="0" fontAlgn="base" hangingPunct="0">
        <a:lnSpc>
          <a:spcPct val="120000"/>
        </a:lnSpc>
        <a:spcBef>
          <a:spcPct val="15000"/>
        </a:spcBef>
        <a:spcAft>
          <a:spcPct val="0"/>
        </a:spcAft>
        <a:buClr>
          <a:schemeClr val="bg2"/>
        </a:buClr>
        <a:buSzPct val="65000"/>
        <a:buFont typeface="Wingdings" panose="05000000000000000000" pitchFamily="2" charset="2"/>
        <a:buBlip>
          <a:blip r:embed="rId16"/>
        </a:buBlip>
        <a:defRPr sz="1500">
          <a:solidFill>
            <a:schemeClr val="tx1"/>
          </a:solidFill>
          <a:latin typeface="+mn-lt"/>
          <a:ea typeface="+mn-ea"/>
        </a:defRPr>
      </a:lvl3pPr>
      <a:lvl4pPr marL="1370965" indent="-328295" algn="l" rtl="0" eaLnBrk="0" fontAlgn="base" hangingPunct="0">
        <a:lnSpc>
          <a:spcPct val="120000"/>
        </a:lnSpc>
        <a:spcBef>
          <a:spcPct val="15000"/>
        </a:spcBef>
        <a:spcAft>
          <a:spcPct val="0"/>
        </a:spcAft>
        <a:buClr>
          <a:schemeClr val="accent2"/>
        </a:buClr>
        <a:buSzPct val="75000"/>
        <a:buFont typeface="Wingdings" panose="05000000000000000000" pitchFamily="2" charset="2"/>
        <a:buChar char="n"/>
        <a:defRPr sz="1500">
          <a:solidFill>
            <a:schemeClr val="tx1"/>
          </a:solidFill>
          <a:latin typeface="+mn-lt"/>
          <a:ea typeface="+mn-ea"/>
        </a:defRPr>
      </a:lvl4pPr>
      <a:lvl5pPr marL="1723390" indent="-351155" algn="l" rtl="0" eaLnBrk="0" fontAlgn="base" hangingPunct="0">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5pPr>
      <a:lvl6pPr marL="2066290" indent="-351155" algn="l" rtl="0" fontAlgn="base">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6pPr>
      <a:lvl7pPr marL="2409190" indent="-351155" algn="l" rtl="0" fontAlgn="base">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7pPr>
      <a:lvl8pPr marL="2752090" indent="-351155" algn="l" rtl="0" fontAlgn="base">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8pPr>
      <a:lvl9pPr marL="3094990" indent="-351155" algn="l" rtl="0" fontAlgn="base">
        <a:lnSpc>
          <a:spcPct val="120000"/>
        </a:lnSpc>
        <a:spcBef>
          <a:spcPct val="15000"/>
        </a:spcBef>
        <a:spcAft>
          <a:spcPct val="0"/>
        </a:spcAft>
        <a:buClr>
          <a:schemeClr val="accent1"/>
        </a:buClr>
        <a:buSzPct val="50000"/>
        <a:buFont typeface="Wingdings" panose="05000000000000000000" pitchFamily="2" charset="2"/>
        <a:buChar char="o"/>
        <a:defRPr sz="12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6.xml"/><Relationship Id="rId1" Type="http://schemas.openxmlformats.org/officeDocument/2006/relationships/tags" Target="../tags/tag892.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image" Target="../media/image38.png"/><Relationship Id="rId16" Type="http://schemas.openxmlformats.org/officeDocument/2006/relationships/image" Target="../media/image52.png"/><Relationship Id="rId1" Type="http://schemas.openxmlformats.org/officeDocument/2006/relationships/slideLayout" Target="../slideLayouts/slideLayout39.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s>
</file>

<file path=ppt/slides/_rels/slide12.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3.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image" Target="../media/image38.png"/><Relationship Id="rId1" Type="http://schemas.openxmlformats.org/officeDocument/2006/relationships/slideLayout" Target="../slideLayouts/slideLayout50.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41.png"/><Relationship Id="rId10" Type="http://schemas.openxmlformats.org/officeDocument/2006/relationships/image" Target="../media/image58.png"/><Relationship Id="rId4" Type="http://schemas.openxmlformats.org/officeDocument/2006/relationships/image" Target="../media/image40.png"/><Relationship Id="rId9" Type="http://schemas.openxmlformats.org/officeDocument/2006/relationships/image" Target="../media/image57.png"/><Relationship Id="rId14" Type="http://schemas.openxmlformats.org/officeDocument/2006/relationships/image" Target="../media/image62.png"/></Relationships>
</file>

<file path=ppt/slides/_rels/slide1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tags" Target="../tags/tag897.xml"/><Relationship Id="rId7" Type="http://schemas.openxmlformats.org/officeDocument/2006/relationships/image" Target="../media/image67.png"/><Relationship Id="rId2" Type="http://schemas.openxmlformats.org/officeDocument/2006/relationships/tags" Target="../tags/tag896.xml"/><Relationship Id="rId1" Type="http://schemas.openxmlformats.org/officeDocument/2006/relationships/tags" Target="../tags/tag895.xml"/><Relationship Id="rId6" Type="http://schemas.openxmlformats.org/officeDocument/2006/relationships/image" Target="../media/image66.png"/><Relationship Id="rId5" Type="http://schemas.openxmlformats.org/officeDocument/2006/relationships/slideLayout" Target="../slideLayouts/slideLayout6.xml"/><Relationship Id="rId4" Type="http://schemas.openxmlformats.org/officeDocument/2006/relationships/tags" Target="../tags/tag898.xml"/></Relationships>
</file>

<file path=ppt/slides/_rels/slide2.xml.rels><?xml version="1.0" encoding="UTF-8" standalone="yes"?>
<Relationships xmlns="http://schemas.openxmlformats.org/package/2006/relationships"><Relationship Id="rId8" Type="http://schemas.openxmlformats.org/officeDocument/2006/relationships/tags" Target="../tags/tag858.xml"/><Relationship Id="rId13" Type="http://schemas.openxmlformats.org/officeDocument/2006/relationships/tags" Target="../tags/tag863.xml"/><Relationship Id="rId18" Type="http://schemas.openxmlformats.org/officeDocument/2006/relationships/tags" Target="../tags/tag868.xml"/><Relationship Id="rId26" Type="http://schemas.openxmlformats.org/officeDocument/2006/relationships/image" Target="../media/image8.png"/><Relationship Id="rId3" Type="http://schemas.openxmlformats.org/officeDocument/2006/relationships/tags" Target="../tags/tag853.xml"/><Relationship Id="rId21" Type="http://schemas.openxmlformats.org/officeDocument/2006/relationships/tags" Target="../tags/tag871.xml"/><Relationship Id="rId7" Type="http://schemas.openxmlformats.org/officeDocument/2006/relationships/tags" Target="../tags/tag857.xml"/><Relationship Id="rId12" Type="http://schemas.openxmlformats.org/officeDocument/2006/relationships/tags" Target="../tags/tag862.xml"/><Relationship Id="rId17" Type="http://schemas.openxmlformats.org/officeDocument/2006/relationships/tags" Target="../tags/tag867.xml"/><Relationship Id="rId25" Type="http://schemas.openxmlformats.org/officeDocument/2006/relationships/image" Target="../media/image7.jpeg"/><Relationship Id="rId2" Type="http://schemas.openxmlformats.org/officeDocument/2006/relationships/tags" Target="../tags/tag852.xml"/><Relationship Id="rId16" Type="http://schemas.openxmlformats.org/officeDocument/2006/relationships/tags" Target="../tags/tag866.xml"/><Relationship Id="rId20" Type="http://schemas.openxmlformats.org/officeDocument/2006/relationships/tags" Target="../tags/tag870.xml"/><Relationship Id="rId1" Type="http://schemas.openxmlformats.org/officeDocument/2006/relationships/tags" Target="../tags/tag851.xml"/><Relationship Id="rId6" Type="http://schemas.openxmlformats.org/officeDocument/2006/relationships/tags" Target="../tags/tag856.xml"/><Relationship Id="rId11" Type="http://schemas.openxmlformats.org/officeDocument/2006/relationships/tags" Target="../tags/tag861.xml"/><Relationship Id="rId24" Type="http://schemas.openxmlformats.org/officeDocument/2006/relationships/notesSlide" Target="../notesSlides/notesSlide1.xml"/><Relationship Id="rId5" Type="http://schemas.openxmlformats.org/officeDocument/2006/relationships/tags" Target="../tags/tag855.xml"/><Relationship Id="rId15" Type="http://schemas.openxmlformats.org/officeDocument/2006/relationships/tags" Target="../tags/tag865.xml"/><Relationship Id="rId23" Type="http://schemas.openxmlformats.org/officeDocument/2006/relationships/slideLayout" Target="../slideLayouts/slideLayout6.xml"/><Relationship Id="rId10" Type="http://schemas.openxmlformats.org/officeDocument/2006/relationships/tags" Target="../tags/tag860.xml"/><Relationship Id="rId19" Type="http://schemas.openxmlformats.org/officeDocument/2006/relationships/tags" Target="../tags/tag869.xml"/><Relationship Id="rId4" Type="http://schemas.openxmlformats.org/officeDocument/2006/relationships/tags" Target="../tags/tag854.xml"/><Relationship Id="rId9" Type="http://schemas.openxmlformats.org/officeDocument/2006/relationships/tags" Target="../tags/tag859.xml"/><Relationship Id="rId14" Type="http://schemas.openxmlformats.org/officeDocument/2006/relationships/tags" Target="../tags/tag864.xml"/><Relationship Id="rId22" Type="http://schemas.openxmlformats.org/officeDocument/2006/relationships/tags" Target="../tags/tag87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hyperlink" Target="&#26500;&#24314;&#21160;&#29289;&#32454;&#32990;&#26377;&#19997;&#20998;&#35010;&#26579;&#33394;&#20307;&#21464;&#21270;&#27169;&#22411;.MP4" TargetMode="External"/><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tags" Target="../tags/tag875.xml"/><Relationship Id="rId7" Type="http://schemas.openxmlformats.org/officeDocument/2006/relationships/slideLayout" Target="../slideLayouts/slideLayout72.xml"/><Relationship Id="rId2" Type="http://schemas.openxmlformats.org/officeDocument/2006/relationships/tags" Target="../tags/tag874.xml"/><Relationship Id="rId1" Type="http://schemas.openxmlformats.org/officeDocument/2006/relationships/tags" Target="../tags/tag873.xml"/><Relationship Id="rId6" Type="http://schemas.openxmlformats.org/officeDocument/2006/relationships/tags" Target="../tags/tag878.xml"/><Relationship Id="rId5" Type="http://schemas.openxmlformats.org/officeDocument/2006/relationships/tags" Target="../tags/tag877.xml"/><Relationship Id="rId4" Type="http://schemas.openxmlformats.org/officeDocument/2006/relationships/tags" Target="../tags/tag876.xml"/><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881.xml"/><Relationship Id="rId7" Type="http://schemas.openxmlformats.org/officeDocument/2006/relationships/notesSlide" Target="../notesSlides/notesSlide2.xml"/><Relationship Id="rId2" Type="http://schemas.openxmlformats.org/officeDocument/2006/relationships/tags" Target="../tags/tag880.xml"/><Relationship Id="rId1" Type="http://schemas.openxmlformats.org/officeDocument/2006/relationships/tags" Target="../tags/tag879.xml"/><Relationship Id="rId6" Type="http://schemas.openxmlformats.org/officeDocument/2006/relationships/slideLayout" Target="../slideLayouts/slideLayout6.xml"/><Relationship Id="rId5" Type="http://schemas.openxmlformats.org/officeDocument/2006/relationships/tags" Target="../tags/tag883.xml"/><Relationship Id="rId4" Type="http://schemas.openxmlformats.org/officeDocument/2006/relationships/tags" Target="../tags/tag882.xml"/><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tags" Target="../tags/tag888.xml"/><Relationship Id="rId7" Type="http://schemas.openxmlformats.org/officeDocument/2006/relationships/slideLayout" Target="../slideLayouts/slideLayout105.xml"/><Relationship Id="rId2" Type="http://schemas.openxmlformats.org/officeDocument/2006/relationships/tags" Target="../tags/tag887.xml"/><Relationship Id="rId1" Type="http://schemas.openxmlformats.org/officeDocument/2006/relationships/tags" Target="../tags/tag886.xml"/><Relationship Id="rId6" Type="http://schemas.openxmlformats.org/officeDocument/2006/relationships/tags" Target="../tags/tag891.xml"/><Relationship Id="rId5" Type="http://schemas.openxmlformats.org/officeDocument/2006/relationships/tags" Target="../tags/tag890.xml"/><Relationship Id="rId4" Type="http://schemas.openxmlformats.org/officeDocument/2006/relationships/tags" Target="../tags/tag889.xml"/><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png"/><Relationship Id="rId18" Type="http://schemas.microsoft.com/office/2007/relationships/hdphoto" Target="../media/hdphoto5.wdp"/><Relationship Id="rId3" Type="http://schemas.openxmlformats.org/officeDocument/2006/relationships/image" Target="../media/image23.png"/><Relationship Id="rId7" Type="http://schemas.openxmlformats.org/officeDocument/2006/relationships/image" Target="../media/image27.png"/><Relationship Id="rId12" Type="http://schemas.microsoft.com/office/2007/relationships/hdphoto" Target="../media/hdphoto2.wdp"/><Relationship Id="rId17" Type="http://schemas.openxmlformats.org/officeDocument/2006/relationships/image" Target="../media/image33.png"/><Relationship Id="rId2" Type="http://schemas.openxmlformats.org/officeDocument/2006/relationships/image" Target="../media/image22.png"/><Relationship Id="rId16" Type="http://schemas.microsoft.com/office/2007/relationships/hdphoto" Target="../media/hdphoto4.wdp"/><Relationship Id="rId20" Type="http://schemas.microsoft.com/office/2007/relationships/hdphoto" Target="../media/hdphoto6.wdp"/><Relationship Id="rId1" Type="http://schemas.openxmlformats.org/officeDocument/2006/relationships/slideLayout" Target="../slideLayouts/slideLayout83.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image" Target="../media/image25.png"/><Relationship Id="rId15" Type="http://schemas.openxmlformats.org/officeDocument/2006/relationships/image" Target="../media/image32.png"/><Relationship Id="rId10" Type="http://schemas.microsoft.com/office/2007/relationships/hdphoto" Target="../media/hdphoto1.wdp"/><Relationship Id="rId19" Type="http://schemas.openxmlformats.org/officeDocument/2006/relationships/image" Target="../media/image34.png"/><Relationship Id="rId4" Type="http://schemas.openxmlformats.org/officeDocument/2006/relationships/image" Target="../media/image24.png"/><Relationship Id="rId9" Type="http://schemas.openxmlformats.org/officeDocument/2006/relationships/image" Target="../media/image29.jpeg"/><Relationship Id="rId1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35.png"/><Relationship Id="rId1" Type="http://schemas.openxmlformats.org/officeDocument/2006/relationships/slideLayout" Target="../slideLayouts/slideLayout8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文本框 2"/>
          <p:cNvSpPr txBox="1"/>
          <p:nvPr/>
        </p:nvSpPr>
        <p:spPr>
          <a:xfrm>
            <a:off x="975184" y="1581176"/>
            <a:ext cx="7192995" cy="1477328"/>
          </a:xfrm>
          <a:prstGeom prst="rect">
            <a:avLst/>
          </a:prstGeom>
          <a:noFill/>
          <a:ln w="9525">
            <a:noFill/>
          </a:ln>
        </p:spPr>
        <p:txBody>
          <a:bodyPr wrap="none" anchor="t">
            <a:spAutoFit/>
          </a:bodyPr>
          <a:lstStyle/>
          <a:p>
            <a:pPr algn="ctr">
              <a:lnSpc>
                <a:spcPct val="150000"/>
              </a:lnSpc>
            </a:pPr>
            <a:r>
              <a:rPr lang="en-US" altLang="zh-CN" sz="3200" b="1" dirty="0" smtClean="0">
                <a:solidFill>
                  <a:srgbClr val="B10000"/>
                </a:solidFill>
                <a:latin typeface="黑体" panose="02010609060101010101" pitchFamily="49" charset="-122"/>
                <a:ea typeface="黑体" panose="02010609060101010101" pitchFamily="49" charset="-122"/>
              </a:rPr>
              <a:t>2.2.1</a:t>
            </a:r>
            <a:r>
              <a:rPr lang="zh-CN" altLang="en-US" sz="3200" b="1" dirty="0">
                <a:solidFill>
                  <a:srgbClr val="B10000"/>
                </a:solidFill>
                <a:latin typeface="黑体" panose="02010609060101010101" pitchFamily="49" charset="-122"/>
                <a:ea typeface="黑体" panose="02010609060101010101" pitchFamily="49" charset="-122"/>
              </a:rPr>
              <a:t>减数分裂与受精作用</a:t>
            </a:r>
            <a:r>
              <a:rPr lang="en-US" altLang="zh-CN" sz="3200" b="1" dirty="0">
                <a:solidFill>
                  <a:srgbClr val="B10000"/>
                </a:solidFill>
                <a:latin typeface="黑体" panose="02010609060101010101" pitchFamily="49" charset="-122"/>
                <a:ea typeface="黑体" panose="02010609060101010101" pitchFamily="49" charset="-122"/>
              </a:rPr>
              <a:t>(</a:t>
            </a:r>
            <a:r>
              <a:rPr lang="zh-CN" altLang="zh-CN" sz="3200" b="1" dirty="0">
                <a:solidFill>
                  <a:srgbClr val="B10000"/>
                </a:solidFill>
                <a:latin typeface="黑体" panose="02010609060101010101" pitchFamily="49" charset="-122"/>
                <a:ea typeface="黑体" panose="02010609060101010101" pitchFamily="49" charset="-122"/>
              </a:rPr>
              <a:t>第一课时）</a:t>
            </a:r>
            <a:endParaRPr lang="zh-CN" altLang="en-US" sz="3200" b="1" dirty="0">
              <a:solidFill>
                <a:srgbClr val="B10000"/>
              </a:solidFill>
              <a:latin typeface="黑体" panose="02010609060101010101" pitchFamily="49" charset="-122"/>
              <a:ea typeface="黑体" panose="02010609060101010101" pitchFamily="49" charset="-122"/>
            </a:endParaRPr>
          </a:p>
          <a:p>
            <a:pPr algn="ctr">
              <a:lnSpc>
                <a:spcPct val="150000"/>
              </a:lnSpc>
            </a:pPr>
            <a:r>
              <a:rPr lang="zh-CN" altLang="en-US" sz="2800" b="1" dirty="0">
                <a:solidFill>
                  <a:srgbClr val="B10000"/>
                </a:solidFill>
                <a:latin typeface="黑体" panose="02010609060101010101" pitchFamily="49" charset="-122"/>
                <a:ea typeface="黑体" panose="02010609060101010101" pitchFamily="49" charset="-122"/>
              </a:rPr>
              <a:t>               </a:t>
            </a:r>
          </a:p>
        </p:txBody>
      </p:sp>
      <p:sp>
        <p:nvSpPr>
          <p:cNvPr id="2" name="文本框 3"/>
          <p:cNvSpPr txBox="1"/>
          <p:nvPr/>
        </p:nvSpPr>
        <p:spPr>
          <a:xfrm>
            <a:off x="2944811" y="2750727"/>
            <a:ext cx="3253740" cy="677108"/>
          </a:xfrm>
          <a:prstGeom prst="rect">
            <a:avLst/>
          </a:prstGeom>
          <a:noFill/>
          <a:ln w="9525">
            <a:noFill/>
          </a:ln>
        </p:spPr>
        <p:txBody>
          <a:bodyPr wrap="square" anchor="t">
            <a:spAutoFit/>
          </a:bodyPr>
          <a:lstStyle/>
          <a:p>
            <a:r>
              <a:rPr lang="zh-CN" altLang="en-US" b="1" dirty="0" smtClean="0">
                <a:latin typeface="Arial" panose="020B0604020202020204" pitchFamily="34" charset="0"/>
                <a:ea typeface="宋体" panose="02010600030101010101" pitchFamily="2" charset="-122"/>
              </a:rPr>
              <a:t>广州市</a:t>
            </a:r>
            <a:r>
              <a:rPr lang="zh-CN" altLang="en-US" b="1" dirty="0">
                <a:latin typeface="Arial" panose="020B0604020202020204" pitchFamily="34" charset="0"/>
                <a:ea typeface="宋体" panose="02010600030101010101" pitchFamily="2" charset="-122"/>
              </a:rPr>
              <a:t>执信</a:t>
            </a:r>
            <a:r>
              <a:rPr lang="zh-CN" altLang="en-US" b="1" dirty="0" smtClean="0">
                <a:latin typeface="Arial" panose="020B0604020202020204" pitchFamily="34" charset="0"/>
                <a:ea typeface="宋体" panose="02010600030101010101" pitchFamily="2" charset="-122"/>
              </a:rPr>
              <a:t>中学    </a:t>
            </a:r>
            <a:r>
              <a:rPr lang="zh-CN" altLang="en-US" b="1" dirty="0" smtClean="0">
                <a:solidFill>
                  <a:schemeClr val="tx1"/>
                </a:solidFill>
                <a:latin typeface="Arial" panose="020B0604020202020204" pitchFamily="34" charset="0"/>
                <a:ea typeface="宋体" panose="02010600030101010101" pitchFamily="2" charset="-122"/>
              </a:rPr>
              <a:t>兰</a:t>
            </a:r>
            <a:r>
              <a:rPr lang="zh-CN" altLang="en-US" b="1" dirty="0">
                <a:solidFill>
                  <a:schemeClr val="tx1"/>
                </a:solidFill>
                <a:latin typeface="Arial" panose="020B0604020202020204" pitchFamily="34" charset="0"/>
                <a:ea typeface="宋体" panose="02010600030101010101" pitchFamily="2" charset="-122"/>
              </a:rPr>
              <a:t>文琦</a:t>
            </a:r>
            <a:endParaRPr lang="zh-CN" altLang="en-US" b="1" dirty="0">
              <a:latin typeface="Arial" panose="020B0604020202020204" pitchFamily="34" charset="0"/>
              <a:ea typeface="宋体" panose="02010600030101010101" pitchFamily="2" charset="-122"/>
            </a:endParaRPr>
          </a:p>
          <a:p>
            <a:r>
              <a:rPr lang="zh-CN" altLang="en-US" b="1" dirty="0">
                <a:latin typeface="Arial" panose="020B0604020202020204" pitchFamily="34" charset="0"/>
                <a:ea typeface="宋体" panose="02010600030101010101" pitchFamily="2" charset="-122"/>
              </a:rPr>
              <a:t>            </a:t>
            </a:r>
            <a:r>
              <a:rPr lang="zh-CN" altLang="en-US" sz="2000" b="1" dirty="0" smtClean="0">
                <a:latin typeface="Arial" panose="020B0604020202020204" pitchFamily="34" charset="0"/>
                <a:ea typeface="宋体" panose="02010600030101010101" pitchFamily="2" charset="-122"/>
              </a:rPr>
              <a:t>                      </a:t>
            </a:r>
            <a:endParaRPr lang="zh-CN" altLang="en-US" sz="2000" b="1" dirty="0">
              <a:latin typeface="Arial" panose="020B0604020202020204" pitchFamily="34" charset="0"/>
              <a:ea typeface="宋体" panose="02010600030101010101" pitchFamily="2" charset="-122"/>
            </a:endParaRPr>
          </a:p>
        </p:txBody>
      </p:sp>
      <p:pic>
        <p:nvPicPr>
          <p:cNvPr id="6" name="图片 5" descr="花4"/>
          <p:cNvPicPr>
            <a:picLocks noChangeAspect="1"/>
          </p:cNvPicPr>
          <p:nvPr/>
        </p:nvPicPr>
        <p:blipFill>
          <a:blip r:embed="rId2"/>
          <a:stretch>
            <a:fillRect/>
          </a:stretch>
        </p:blipFill>
        <p:spPr>
          <a:xfrm flipV="1">
            <a:off x="6674167" y="-9049"/>
            <a:ext cx="2475548" cy="1257300"/>
          </a:xfrm>
          <a:prstGeom prst="rect">
            <a:avLst/>
          </a:prstGeom>
        </p:spPr>
      </p:pic>
      <p:pic>
        <p:nvPicPr>
          <p:cNvPr id="7" name="图片 6" descr="花5"/>
          <p:cNvPicPr>
            <a:picLocks noChangeAspect="1"/>
          </p:cNvPicPr>
          <p:nvPr/>
        </p:nvPicPr>
        <p:blipFill>
          <a:blip r:embed="rId3"/>
          <a:stretch>
            <a:fillRect/>
          </a:stretch>
        </p:blipFill>
        <p:spPr>
          <a:xfrm>
            <a:off x="-11430" y="4058604"/>
            <a:ext cx="2866073" cy="10929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381110" y="590602"/>
            <a:ext cx="8501435" cy="1323439"/>
          </a:xfrm>
          <a:prstGeom prst="rect">
            <a:avLst/>
          </a:prstGeom>
          <a:noFill/>
        </p:spPr>
        <p:txBody>
          <a:bodyPr wrap="square" rtlCol="0">
            <a:spAutoFit/>
          </a:bodyPr>
          <a:lstStyle/>
          <a:p>
            <a:r>
              <a:rPr lang="zh-CN" altLang="en-US" sz="2000" b="1" dirty="0" smtClean="0">
                <a:latin typeface="宋体" panose="02010600030101010101" pitchFamily="2" charset="-122"/>
                <a:cs typeface="宋体" panose="02010600030101010101" pitchFamily="2" charset="-122"/>
              </a:rPr>
              <a:t>    资料</a:t>
            </a:r>
            <a:r>
              <a:rPr lang="zh-CN" altLang="en-US" sz="2000" b="1" dirty="0">
                <a:latin typeface="宋体" panose="02010600030101010101" pitchFamily="2" charset="-122"/>
                <a:cs typeface="宋体" panose="02010600030101010101" pitchFamily="2" charset="-122"/>
              </a:rPr>
              <a:t>分析一：正常人的体细胞中</a:t>
            </a:r>
            <a:r>
              <a:rPr lang="en-US" altLang="zh-CN" sz="2000" b="1" dirty="0">
                <a:latin typeface="宋体" panose="02010600030101010101" pitchFamily="2" charset="-122"/>
                <a:cs typeface="宋体" panose="02010600030101010101" pitchFamily="2" charset="-122"/>
              </a:rPr>
              <a:t>23</a:t>
            </a:r>
            <a:r>
              <a:rPr lang="zh-CN" altLang="en-US" sz="2000" b="1" dirty="0">
                <a:latin typeface="宋体" panose="02010600030101010101" pitchFamily="2" charset="-122"/>
                <a:cs typeface="宋体" panose="02010600030101010101" pitchFamily="2" charset="-122"/>
              </a:rPr>
              <a:t>对染色体，有一种叫做“</a:t>
            </a:r>
            <a:r>
              <a:rPr lang="en-US" altLang="zh-CN" sz="2000" b="1" dirty="0">
                <a:latin typeface="宋体" panose="02010600030101010101" pitchFamily="2" charset="-122"/>
                <a:cs typeface="宋体" panose="02010600030101010101" pitchFamily="2" charset="-122"/>
              </a:rPr>
              <a:t>13</a:t>
            </a:r>
            <a:r>
              <a:rPr lang="zh-CN" altLang="en-US" sz="2000" b="1" dirty="0">
                <a:latin typeface="宋体" panose="02010600030101010101" pitchFamily="2" charset="-122"/>
                <a:cs typeface="宋体" panose="02010600030101010101" pitchFamily="2" charset="-122"/>
              </a:rPr>
              <a:t>三体综合征”的遗传病，该病的患者常表现出较严重的畸形和智力发育障碍。新生儿中的发病率约为</a:t>
            </a:r>
            <a:r>
              <a:rPr lang="en-US" altLang="zh-CN" sz="2000" b="1" dirty="0">
                <a:latin typeface="宋体" panose="02010600030101010101" pitchFamily="2" charset="-122"/>
                <a:cs typeface="宋体" panose="02010600030101010101" pitchFamily="2" charset="-122"/>
              </a:rPr>
              <a:t>1:25000</a:t>
            </a:r>
            <a:r>
              <a:rPr lang="zh-CN" altLang="en-US" sz="2000" b="1" dirty="0">
                <a:latin typeface="宋体" panose="02010600030101010101" pitchFamily="2" charset="-122"/>
                <a:cs typeface="宋体" panose="02010600030101010101" pitchFamily="2" charset="-122"/>
              </a:rPr>
              <a:t>。对患者进行染色体检查，发现</a:t>
            </a:r>
            <a:r>
              <a:rPr lang="zh-CN" altLang="en-US" sz="2000" b="1" dirty="0">
                <a:solidFill>
                  <a:srgbClr val="0945A5"/>
                </a:solidFill>
                <a:latin typeface="宋体" panose="02010600030101010101" pitchFamily="2" charset="-122"/>
                <a:cs typeface="宋体" panose="02010600030101010101" pitchFamily="2" charset="-122"/>
              </a:rPr>
              <a:t>患者的</a:t>
            </a:r>
            <a:r>
              <a:rPr lang="en-US" altLang="zh-CN" sz="2000" b="1" dirty="0">
                <a:solidFill>
                  <a:srgbClr val="0945A5"/>
                </a:solidFill>
                <a:latin typeface="宋体" panose="02010600030101010101" pitchFamily="2" charset="-122"/>
                <a:cs typeface="宋体" panose="02010600030101010101" pitchFamily="2" charset="-122"/>
              </a:rPr>
              <a:t>13</a:t>
            </a:r>
            <a:r>
              <a:rPr lang="zh-CN" altLang="en-US" sz="2000" b="1" dirty="0">
                <a:solidFill>
                  <a:srgbClr val="0945A5"/>
                </a:solidFill>
                <a:latin typeface="宋体" panose="02010600030101010101" pitchFamily="2" charset="-122"/>
                <a:cs typeface="宋体" panose="02010600030101010101" pitchFamily="2" charset="-122"/>
              </a:rPr>
              <a:t>号染色体不是正常的</a:t>
            </a:r>
            <a:r>
              <a:rPr lang="en-US" altLang="zh-CN" sz="2000" b="1" dirty="0">
                <a:solidFill>
                  <a:srgbClr val="0945A5"/>
                </a:solidFill>
                <a:latin typeface="宋体" panose="02010600030101010101" pitchFamily="2" charset="-122"/>
                <a:cs typeface="宋体" panose="02010600030101010101" pitchFamily="2" charset="-122"/>
              </a:rPr>
              <a:t>1</a:t>
            </a:r>
            <a:r>
              <a:rPr lang="zh-CN" altLang="en-US" sz="2000" b="1" dirty="0">
                <a:solidFill>
                  <a:srgbClr val="0945A5"/>
                </a:solidFill>
                <a:latin typeface="宋体" panose="02010600030101010101" pitchFamily="2" charset="-122"/>
                <a:cs typeface="宋体" panose="02010600030101010101" pitchFamily="2" charset="-122"/>
              </a:rPr>
              <a:t>对，而是</a:t>
            </a:r>
            <a:r>
              <a:rPr lang="en-US" altLang="zh-CN" sz="2000" b="1" dirty="0">
                <a:solidFill>
                  <a:srgbClr val="0945A5"/>
                </a:solidFill>
                <a:latin typeface="宋体" panose="02010600030101010101" pitchFamily="2" charset="-122"/>
                <a:cs typeface="宋体" panose="02010600030101010101" pitchFamily="2" charset="-122"/>
              </a:rPr>
              <a:t>3</a:t>
            </a:r>
            <a:r>
              <a:rPr lang="zh-CN" altLang="en-US" sz="2000" b="1" dirty="0">
                <a:solidFill>
                  <a:srgbClr val="0945A5"/>
                </a:solidFill>
                <a:latin typeface="宋体" panose="02010600030101010101" pitchFamily="2" charset="-122"/>
                <a:cs typeface="宋体" panose="02010600030101010101" pitchFamily="2" charset="-122"/>
              </a:rPr>
              <a:t>条。</a:t>
            </a:r>
            <a:endParaRPr lang="zh-CN" altLang="en-US" sz="2000" b="1" dirty="0">
              <a:solidFill>
                <a:srgbClr val="0945A5"/>
              </a:solidFill>
              <a:latin typeface="宋体" panose="02010600030101010101" pitchFamily="2" charset="-122"/>
              <a:cs typeface="宋体" panose="02010600030101010101" pitchFamily="2" charset="-122"/>
            </a:endParaRPr>
          </a:p>
        </p:txBody>
      </p:sp>
      <p:sp>
        <p:nvSpPr>
          <p:cNvPr id="2" name="标题 1"/>
          <p:cNvSpPr>
            <a:spLocks noGrp="1"/>
          </p:cNvSpPr>
          <p:nvPr>
            <p:custDataLst>
              <p:tags r:id="rId1"/>
            </p:custDataLst>
          </p:nvPr>
        </p:nvSpPr>
        <p:spPr>
          <a:xfrm>
            <a:off x="647809" y="4171908"/>
            <a:ext cx="4427793" cy="579755"/>
          </a:xfrm>
          <a:prstGeom prst="rect">
            <a:avLst/>
          </a:prstGeom>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lgn="ctr"/>
            <a:r>
              <a:rPr lang="en-US" altLang="zh-CN" sz="1400" dirty="0" smtClean="0"/>
              <a:t>13</a:t>
            </a:r>
            <a:r>
              <a:rPr lang="zh-CN" altLang="en-US" sz="1400" dirty="0" smtClean="0"/>
              <a:t>三</a:t>
            </a:r>
            <a:r>
              <a:rPr lang="zh-CN" altLang="en-US" sz="1400" dirty="0"/>
              <a:t>体综合征</a:t>
            </a:r>
            <a:r>
              <a:rPr lang="zh-CN" altLang="en-US" sz="1400" dirty="0" smtClean="0"/>
              <a:t>患者</a:t>
            </a:r>
            <a:r>
              <a:rPr lang="zh-CN" altLang="en-US" sz="1400" dirty="0"/>
              <a:t>及其</a:t>
            </a:r>
            <a:r>
              <a:rPr lang="zh-CN" altLang="en-US" sz="1400" dirty="0" smtClean="0"/>
              <a:t>染色体构成示意图</a:t>
            </a:r>
            <a:endParaRPr lang="zh-CN" altLang="en-US" sz="1400" dirty="0"/>
          </a:p>
        </p:txBody>
      </p:sp>
      <p:sp>
        <p:nvSpPr>
          <p:cNvPr id="22" name="文本框 21"/>
          <p:cNvSpPr txBox="1"/>
          <p:nvPr/>
        </p:nvSpPr>
        <p:spPr>
          <a:xfrm>
            <a:off x="5113694" y="2650652"/>
            <a:ext cx="3838529" cy="1477328"/>
          </a:xfrm>
          <a:prstGeom prst="rect">
            <a:avLst/>
          </a:prstGeom>
          <a:noFill/>
        </p:spPr>
        <p:txBody>
          <a:bodyPr wrap="square" rtlCol="0">
            <a:spAutoFit/>
          </a:bodyPr>
          <a:lstStyle/>
          <a:p>
            <a:pPr>
              <a:buFont typeface="Wingdings" panose="05000000000000000000" pitchFamily="2" charset="2"/>
            </a:pPr>
            <a:r>
              <a:rPr lang="zh-CN" altLang="en-US" sz="1800" b="1" dirty="0" smtClean="0">
                <a:solidFill>
                  <a:srgbClr val="FF0000"/>
                </a:solidFill>
                <a:latin typeface="宋体" panose="02010600030101010101" pitchFamily="2" charset="-122"/>
              </a:rPr>
              <a:t>    请</a:t>
            </a:r>
            <a:r>
              <a:rPr lang="zh-CN" altLang="en-US" sz="1800" b="1" dirty="0">
                <a:solidFill>
                  <a:srgbClr val="FF0000"/>
                </a:solidFill>
                <a:latin typeface="宋体" panose="02010600030101010101" pitchFamily="2" charset="-122"/>
              </a:rPr>
              <a:t>结合减数分裂染色体变化</a:t>
            </a:r>
            <a:r>
              <a:rPr lang="zh-CN" altLang="en-US" sz="1800" b="1" dirty="0" smtClean="0">
                <a:solidFill>
                  <a:srgbClr val="FF0000"/>
                </a:solidFill>
                <a:latin typeface="宋体" panose="02010600030101010101" pitchFamily="2" charset="-122"/>
              </a:rPr>
              <a:t>模型，从</a:t>
            </a:r>
            <a:r>
              <a:rPr lang="zh-CN" altLang="en-US" sz="1800" b="1" dirty="0">
                <a:solidFill>
                  <a:srgbClr val="FF0000"/>
                </a:solidFill>
                <a:latin typeface="宋体" panose="02010600030101010101" pitchFamily="2" charset="-122"/>
              </a:rPr>
              <a:t>精子或卵细胞形成角度</a:t>
            </a:r>
            <a:r>
              <a:rPr lang="zh-CN" altLang="en-US" sz="1800" b="1" dirty="0" smtClean="0">
                <a:solidFill>
                  <a:srgbClr val="FF0000"/>
                </a:solidFill>
                <a:latin typeface="宋体" panose="02010600030101010101" pitchFamily="2" charset="-122"/>
              </a:rPr>
              <a:t>分析</a:t>
            </a:r>
            <a:r>
              <a:rPr lang="en-US" altLang="zh-CN" sz="1800" b="1" dirty="0" smtClean="0">
                <a:solidFill>
                  <a:srgbClr val="FF0000"/>
                </a:solidFill>
                <a:latin typeface="宋体" panose="02010600030101010101" pitchFamily="2" charset="-122"/>
              </a:rPr>
              <a:t>13</a:t>
            </a:r>
            <a:r>
              <a:rPr lang="zh-CN" altLang="en-US" sz="1800" b="1" dirty="0" smtClean="0">
                <a:solidFill>
                  <a:srgbClr val="FF0000"/>
                </a:solidFill>
                <a:latin typeface="宋体" panose="02010600030101010101" pitchFamily="2" charset="-122"/>
              </a:rPr>
              <a:t>三</a:t>
            </a:r>
            <a:r>
              <a:rPr lang="zh-CN" altLang="en-US" sz="1800" b="1" dirty="0">
                <a:solidFill>
                  <a:srgbClr val="FF0000"/>
                </a:solidFill>
                <a:latin typeface="宋体" panose="02010600030101010101" pitchFamily="2" charset="-122"/>
              </a:rPr>
              <a:t>体综合征的形成原因</a:t>
            </a:r>
            <a:r>
              <a:rPr lang="zh-CN" altLang="en-US" sz="1800" b="1" dirty="0" smtClean="0">
                <a:solidFill>
                  <a:srgbClr val="FF0000"/>
                </a:solidFill>
                <a:latin typeface="宋体" panose="02010600030101010101" pitchFamily="2" charset="-122"/>
              </a:rPr>
              <a:t>。</a:t>
            </a:r>
            <a:endParaRPr lang="en-US" altLang="zh-CN" sz="1800" b="1" dirty="0" smtClean="0">
              <a:solidFill>
                <a:srgbClr val="FF0000"/>
              </a:solidFill>
              <a:latin typeface="宋体" panose="02010600030101010101" pitchFamily="2" charset="-122"/>
            </a:endParaRPr>
          </a:p>
          <a:p>
            <a:pPr>
              <a:buFont typeface="Wingdings" panose="05000000000000000000" pitchFamily="2" charset="2"/>
            </a:pPr>
            <a:r>
              <a:rPr lang="zh-CN" altLang="en-US" dirty="0" smtClean="0"/>
              <a:t>（</a:t>
            </a:r>
            <a:r>
              <a:rPr lang="zh-CN" altLang="en-US" dirty="0" smtClean="0"/>
              <a:t>假设</a:t>
            </a:r>
            <a:r>
              <a:rPr lang="zh-CN" altLang="en-US" b="1" dirty="0"/>
              <a:t>小号染色体</a:t>
            </a:r>
            <a:r>
              <a:rPr lang="zh-CN" altLang="en-US" b="1" dirty="0" smtClean="0"/>
              <a:t>为</a:t>
            </a:r>
            <a:r>
              <a:rPr lang="en-US" altLang="zh-CN" b="1" dirty="0" smtClean="0"/>
              <a:t>13</a:t>
            </a:r>
            <a:r>
              <a:rPr lang="zh-CN" altLang="en-US" b="1" dirty="0" smtClean="0"/>
              <a:t>号</a:t>
            </a:r>
            <a:r>
              <a:rPr lang="zh-CN" altLang="en-US" b="1" dirty="0"/>
              <a:t>染色体</a:t>
            </a:r>
            <a:r>
              <a:rPr lang="zh-CN" altLang="en-US" dirty="0"/>
              <a:t>，请尝试用模型摆放解释可能</a:t>
            </a:r>
            <a:r>
              <a:rPr lang="zh-CN" altLang="en-US" dirty="0" smtClean="0"/>
              <a:t>原因</a:t>
            </a:r>
            <a:r>
              <a:rPr lang="zh-CN" altLang="en-US" dirty="0"/>
              <a:t>。</a:t>
            </a:r>
            <a:r>
              <a:rPr lang="zh-CN" altLang="en-US" dirty="0" smtClean="0"/>
              <a:t>）</a:t>
            </a:r>
            <a:endParaRPr lang="zh-CN" altLang="en-US" dirty="0">
              <a:latin typeface="宋体" panose="02010600030101010101" pitchFamily="2" charset="-122"/>
            </a:endParaRPr>
          </a:p>
        </p:txBody>
      </p:sp>
      <p:sp>
        <p:nvSpPr>
          <p:cNvPr id="5" name="文本框 4"/>
          <p:cNvSpPr txBox="1"/>
          <p:nvPr/>
        </p:nvSpPr>
        <p:spPr>
          <a:xfrm>
            <a:off x="5113695" y="2159357"/>
            <a:ext cx="1471295" cy="369332"/>
          </a:xfrm>
          <a:prstGeom prst="rect">
            <a:avLst/>
          </a:prstGeom>
          <a:noFill/>
        </p:spPr>
        <p:txBody>
          <a:bodyPr wrap="square" rtlCol="0">
            <a:spAutoFit/>
          </a:bodyPr>
          <a:lstStyle/>
          <a:p>
            <a:pPr>
              <a:buFont typeface="Wingdings" panose="05000000000000000000" pitchFamily="2" charset="2"/>
            </a:pPr>
            <a:r>
              <a:rPr lang="zh-CN" altLang="en-US" b="1" dirty="0">
                <a:solidFill>
                  <a:srgbClr val="FF0000"/>
                </a:solidFill>
                <a:latin typeface="宋体" panose="02010600030101010101" pitchFamily="2" charset="-122"/>
              </a:rPr>
              <a:t>思考并讨论：</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355" y="2266958"/>
            <a:ext cx="1219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6555" y="2327525"/>
            <a:ext cx="3329014" cy="1958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237355" y="133414"/>
            <a:ext cx="1415772" cy="461665"/>
          </a:xfrm>
          <a:prstGeom prst="rect">
            <a:avLst/>
          </a:prstGeom>
        </p:spPr>
        <p:txBody>
          <a:bodyPr wrap="none">
            <a:spAutoFit/>
          </a:bodyPr>
          <a:lstStyle/>
          <a:p>
            <a:r>
              <a:rPr lang="zh-CN" altLang="en-US" sz="2400" b="1" dirty="0" smtClean="0">
                <a:latin typeface="微软雅黑" panose="020B0503020204020204" pitchFamily="34" charset="-122"/>
                <a:ea typeface="微软雅黑" panose="020B0503020204020204" pitchFamily="34" charset="-122"/>
              </a:rPr>
              <a:t>模型运用</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bldLst>
      <p:bldP spid="22" grpId="1"/>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文本框 20"/>
          <p:cNvSpPr txBox="1"/>
          <p:nvPr/>
        </p:nvSpPr>
        <p:spPr>
          <a:xfrm>
            <a:off x="1147441" y="3983936"/>
            <a:ext cx="7486650" cy="645160"/>
          </a:xfrm>
          <a:prstGeom prst="rect">
            <a:avLst/>
          </a:prstGeom>
          <a:solidFill>
            <a:srgbClr val="FFFF00"/>
          </a:solidFill>
        </p:spPr>
        <p:txBody>
          <a:bodyPr wrap="square" rtlCol="0">
            <a:spAutoFit/>
          </a:bodyPr>
          <a:lstStyle/>
          <a:p>
            <a:pPr marL="342900" indent="-342900">
              <a:buFont typeface="+mj-ea"/>
              <a:buAutoNum type="circleNumDbPlain"/>
            </a:pPr>
            <a:r>
              <a:rPr lang="zh-CN" altLang="en-US" b="1" dirty="0" smtClean="0"/>
              <a:t>可能原因</a:t>
            </a:r>
            <a:r>
              <a:rPr lang="zh-CN" altLang="en-US" dirty="0" smtClean="0"/>
              <a:t>：精</a:t>
            </a:r>
            <a:r>
              <a:rPr lang="zh-CN" altLang="en-US" dirty="0"/>
              <a:t>卵形成过程中，</a:t>
            </a:r>
            <a:r>
              <a:rPr lang="zh-CN" altLang="en-US" b="1" dirty="0">
                <a:solidFill>
                  <a:srgbClr val="FF0000"/>
                </a:solidFill>
              </a:rPr>
              <a:t>减数分裂</a:t>
            </a:r>
            <a:r>
              <a:rPr lang="en-US" altLang="zh-CN" b="1" dirty="0">
                <a:solidFill>
                  <a:srgbClr val="FF0000"/>
                </a:solidFill>
              </a:rPr>
              <a:t>II</a:t>
            </a:r>
            <a:r>
              <a:rPr lang="zh-CN" altLang="en-US" b="1" dirty="0">
                <a:solidFill>
                  <a:srgbClr val="FF0000"/>
                </a:solidFill>
              </a:rPr>
              <a:t>过程异常</a:t>
            </a:r>
            <a:r>
              <a:rPr lang="zh-CN" altLang="en-US" dirty="0"/>
              <a:t>，姐妹染色单体分离后形成的</a:t>
            </a:r>
            <a:r>
              <a:rPr lang="en-US" altLang="zh-CN" dirty="0"/>
              <a:t>2</a:t>
            </a:r>
            <a:r>
              <a:rPr lang="zh-CN" altLang="en-US" dirty="0"/>
              <a:t>条染色体移向同一侧。</a:t>
            </a:r>
          </a:p>
        </p:txBody>
      </p:sp>
      <p:sp>
        <p:nvSpPr>
          <p:cNvPr id="26" name="文本框 21"/>
          <p:cNvSpPr txBox="1"/>
          <p:nvPr/>
        </p:nvSpPr>
        <p:spPr>
          <a:xfrm>
            <a:off x="7132582" y="73737"/>
            <a:ext cx="1858902" cy="646331"/>
          </a:xfrm>
          <a:prstGeom prst="rect">
            <a:avLst/>
          </a:prstGeom>
          <a:noFill/>
        </p:spPr>
        <p:txBody>
          <a:bodyPr wrap="square" rtlCol="0">
            <a:spAutoFit/>
          </a:bodyPr>
          <a:lstStyle/>
          <a:p>
            <a:r>
              <a:rPr lang="zh-CN" altLang="en-US" b="1" dirty="0"/>
              <a:t>含有</a:t>
            </a:r>
            <a:r>
              <a:rPr lang="en-US" altLang="zh-CN" b="1" dirty="0"/>
              <a:t>2</a:t>
            </a:r>
            <a:r>
              <a:rPr lang="zh-CN" altLang="en-US" b="1" dirty="0"/>
              <a:t>条</a:t>
            </a:r>
            <a:r>
              <a:rPr lang="en-US" altLang="zh-CN" b="1" dirty="0"/>
              <a:t>13</a:t>
            </a:r>
            <a:r>
              <a:rPr lang="zh-CN" altLang="en-US" b="1" dirty="0"/>
              <a:t>号染色体的异常配子</a:t>
            </a:r>
            <a:endParaRPr lang="zh-CN" altLang="en-US" b="1" dirty="0"/>
          </a:p>
        </p:txBody>
      </p:sp>
      <p:sp>
        <p:nvSpPr>
          <p:cNvPr id="27" name="矩形 26"/>
          <p:cNvSpPr/>
          <p:nvPr/>
        </p:nvSpPr>
        <p:spPr>
          <a:xfrm>
            <a:off x="304912" y="209612"/>
            <a:ext cx="1415772" cy="461665"/>
          </a:xfrm>
          <a:prstGeom prst="rect">
            <a:avLst/>
          </a:prstGeom>
        </p:spPr>
        <p:txBody>
          <a:bodyPr wrap="none">
            <a:spAutoFit/>
          </a:bodyPr>
          <a:lstStyle/>
          <a:p>
            <a:r>
              <a:rPr lang="zh-CN" altLang="en-US" sz="2400" b="1" dirty="0" smtClean="0">
                <a:latin typeface="微软雅黑" panose="020B0503020204020204" pitchFamily="34" charset="-122"/>
                <a:ea typeface="微软雅黑" panose="020B0503020204020204" pitchFamily="34" charset="-122"/>
              </a:rPr>
              <a:t>模型运用</a:t>
            </a:r>
            <a:endParaRPr lang="zh-CN" altLang="en-US" sz="2400" b="1" dirty="0">
              <a:latin typeface="微软雅黑" panose="020B0503020204020204" pitchFamily="34" charset="-122"/>
              <a:ea typeface="微软雅黑" panose="020B0503020204020204" pitchFamily="34" charset="-122"/>
            </a:endParaRPr>
          </a:p>
        </p:txBody>
      </p:sp>
      <p:sp>
        <p:nvSpPr>
          <p:cNvPr id="30" name="文本框 19"/>
          <p:cNvSpPr txBox="1"/>
          <p:nvPr/>
        </p:nvSpPr>
        <p:spPr>
          <a:xfrm>
            <a:off x="1767728" y="3465899"/>
            <a:ext cx="2701381" cy="369332"/>
          </a:xfrm>
          <a:prstGeom prst="rect">
            <a:avLst/>
          </a:prstGeom>
          <a:noFill/>
        </p:spPr>
        <p:txBody>
          <a:bodyPr wrap="none" rtlCol="0">
            <a:spAutoFit/>
          </a:bodyPr>
          <a:lstStyle/>
          <a:p>
            <a:r>
              <a:rPr lang="zh-CN" altLang="en-US" b="1" dirty="0"/>
              <a:t>减数分裂</a:t>
            </a:r>
            <a:r>
              <a:rPr lang="en-US" altLang="zh-CN" b="1" dirty="0"/>
              <a:t>I  </a:t>
            </a:r>
            <a:r>
              <a:rPr lang="zh-CN" altLang="en-US" b="1" dirty="0">
                <a:solidFill>
                  <a:srgbClr val="FF0000"/>
                </a:solidFill>
              </a:rPr>
              <a:t>分</a:t>
            </a:r>
            <a:r>
              <a:rPr lang="zh-CN" altLang="en-US" b="1" dirty="0" smtClean="0">
                <a:solidFill>
                  <a:srgbClr val="FF0000"/>
                </a:solidFill>
              </a:rPr>
              <a:t>同源染色体</a:t>
            </a:r>
            <a:endParaRPr lang="zh-CN" altLang="en-US" b="1" dirty="0">
              <a:solidFill>
                <a:srgbClr val="FF0000"/>
              </a:solidFill>
            </a:endParaRPr>
          </a:p>
        </p:txBody>
      </p:sp>
      <p:sp>
        <p:nvSpPr>
          <p:cNvPr id="31" name="左大括号 30"/>
          <p:cNvSpPr/>
          <p:nvPr/>
        </p:nvSpPr>
        <p:spPr>
          <a:xfrm rot="16200000">
            <a:off x="2878464" y="1383280"/>
            <a:ext cx="451486" cy="3762558"/>
          </a:xfrm>
          <a:prstGeom prst="leftBrac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 name="左大括号 31"/>
          <p:cNvSpPr/>
          <p:nvPr/>
        </p:nvSpPr>
        <p:spPr>
          <a:xfrm rot="16200000">
            <a:off x="6410563" y="1671361"/>
            <a:ext cx="451486" cy="3186396"/>
          </a:xfrm>
          <a:prstGeom prst="leftBrac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 name="矩形 32"/>
          <p:cNvSpPr/>
          <p:nvPr/>
        </p:nvSpPr>
        <p:spPr>
          <a:xfrm>
            <a:off x="5046384" y="3490302"/>
            <a:ext cx="2997937" cy="369332"/>
          </a:xfrm>
          <a:prstGeom prst="rect">
            <a:avLst/>
          </a:prstGeom>
        </p:spPr>
        <p:txBody>
          <a:bodyPr wrap="none">
            <a:spAutoFit/>
          </a:bodyPr>
          <a:lstStyle/>
          <a:p>
            <a:r>
              <a:rPr lang="zh-CN" altLang="en-US" b="1" dirty="0"/>
              <a:t>减数分裂</a:t>
            </a:r>
            <a:r>
              <a:rPr lang="en-US" altLang="zh-CN" b="1" dirty="0"/>
              <a:t>II  </a:t>
            </a:r>
            <a:r>
              <a:rPr lang="zh-CN" altLang="en-US" b="1" dirty="0">
                <a:solidFill>
                  <a:srgbClr val="FF0000"/>
                </a:solidFill>
              </a:rPr>
              <a:t>分姐妹染色单体</a:t>
            </a: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444" y="1459198"/>
            <a:ext cx="870448" cy="81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7617" y="1449981"/>
            <a:ext cx="943651" cy="895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0107" y="1383000"/>
            <a:ext cx="995490" cy="974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8069" y="1306802"/>
            <a:ext cx="1040964" cy="1117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16" y="1306802"/>
            <a:ext cx="1023068" cy="1204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36128" y="2148119"/>
            <a:ext cx="872531" cy="81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1033" y="1142144"/>
            <a:ext cx="872531" cy="862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51943" y="1172236"/>
            <a:ext cx="986817" cy="836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76017" y="2163469"/>
            <a:ext cx="1010517" cy="79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6"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38760" y="1002010"/>
            <a:ext cx="813984" cy="101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7" name="Picture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7035100" y="2053495"/>
            <a:ext cx="813414" cy="1044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8" name="Picture 1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6200000">
            <a:off x="7965831" y="2587742"/>
            <a:ext cx="589127" cy="573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1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6200000">
            <a:off x="7917435" y="2039354"/>
            <a:ext cx="547847" cy="53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9" name="Picture 1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91888" y="832991"/>
            <a:ext cx="561112" cy="53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0" name="Picture 1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91888" y="1381290"/>
            <a:ext cx="598939" cy="576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椭圆 8"/>
          <p:cNvSpPr/>
          <p:nvPr/>
        </p:nvSpPr>
        <p:spPr>
          <a:xfrm>
            <a:off x="7904361" y="821400"/>
            <a:ext cx="517235" cy="517235"/>
          </a:xfrm>
          <a:prstGeom prst="ellipse">
            <a:avLst/>
          </a:prstGeom>
          <a:noFill/>
          <a:ln w="285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文本框 10"/>
          <p:cNvSpPr txBox="1"/>
          <p:nvPr/>
        </p:nvSpPr>
        <p:spPr>
          <a:xfrm>
            <a:off x="8021747" y="603968"/>
            <a:ext cx="1122251" cy="1077218"/>
          </a:xfrm>
          <a:prstGeom prst="rect">
            <a:avLst/>
          </a:prstGeom>
          <a:noFill/>
        </p:spPr>
        <p:txBody>
          <a:bodyPr wrap="square" rtlCol="0">
            <a:spAutoFit/>
          </a:bodyPr>
          <a:lstStyle/>
          <a:p>
            <a:r>
              <a:rPr lang="zh-CN" altLang="en-US" sz="1600" dirty="0"/>
              <a:t>异常配子，含有</a:t>
            </a:r>
            <a:r>
              <a:rPr lang="en-US" altLang="zh-CN" sz="1600" dirty="0"/>
              <a:t>2</a:t>
            </a:r>
            <a:r>
              <a:rPr lang="zh-CN" altLang="en-US" sz="1600" dirty="0" smtClean="0"/>
              <a:t>条</a:t>
            </a:r>
            <a:r>
              <a:rPr lang="en-US" altLang="zh-CN" sz="1600" dirty="0" smtClean="0"/>
              <a:t>13</a:t>
            </a:r>
            <a:r>
              <a:rPr lang="zh-CN" altLang="en-US" sz="1600" dirty="0" smtClean="0"/>
              <a:t>号</a:t>
            </a:r>
            <a:r>
              <a:rPr lang="zh-CN" altLang="en-US" sz="1600" dirty="0"/>
              <a:t>染色体</a:t>
            </a:r>
          </a:p>
        </p:txBody>
      </p:sp>
      <p:sp>
        <p:nvSpPr>
          <p:cNvPr id="24" name="文本框 12"/>
          <p:cNvSpPr txBox="1"/>
          <p:nvPr/>
        </p:nvSpPr>
        <p:spPr>
          <a:xfrm>
            <a:off x="209637" y="621762"/>
            <a:ext cx="3906839" cy="338554"/>
          </a:xfrm>
          <a:prstGeom prst="rect">
            <a:avLst/>
          </a:prstGeom>
          <a:solidFill>
            <a:srgbClr val="FFFF00"/>
          </a:solidFill>
        </p:spPr>
        <p:txBody>
          <a:bodyPr wrap="none" rtlCol="0">
            <a:spAutoFit/>
          </a:bodyPr>
          <a:lstStyle/>
          <a:p>
            <a:r>
              <a:rPr lang="zh-CN" altLang="en-US" sz="1600" b="1" dirty="0">
                <a:solidFill>
                  <a:srgbClr val="FF0000"/>
                </a:solidFill>
              </a:rPr>
              <a:t>思考</a:t>
            </a:r>
            <a:r>
              <a:rPr lang="zh-CN" altLang="en-US" sz="1600" b="1" dirty="0" smtClean="0">
                <a:solidFill>
                  <a:srgbClr val="FF0000"/>
                </a:solidFill>
              </a:rPr>
              <a:t>：</a:t>
            </a:r>
            <a:r>
              <a:rPr lang="zh-CN" altLang="en-US" sz="1600" b="1" dirty="0">
                <a:solidFill>
                  <a:srgbClr val="FF0000"/>
                </a:solidFill>
              </a:rPr>
              <a:t>哪</a:t>
            </a:r>
            <a:r>
              <a:rPr lang="zh-CN" altLang="en-US" sz="1600" b="1" dirty="0" smtClean="0">
                <a:solidFill>
                  <a:srgbClr val="FF0000"/>
                </a:solidFill>
              </a:rPr>
              <a:t>种</a:t>
            </a:r>
            <a:r>
              <a:rPr lang="zh-CN" altLang="en-US" sz="1600" b="1" dirty="0">
                <a:solidFill>
                  <a:srgbClr val="FF0000"/>
                </a:solidFill>
              </a:rPr>
              <a:t>异常情况对配子的影响更大？</a:t>
            </a:r>
          </a:p>
        </p:txBody>
      </p:sp>
      <p:sp>
        <p:nvSpPr>
          <p:cNvPr id="25" name="矩形 24"/>
          <p:cNvSpPr/>
          <p:nvPr/>
        </p:nvSpPr>
        <p:spPr>
          <a:xfrm>
            <a:off x="285960" y="133414"/>
            <a:ext cx="1415772" cy="461665"/>
          </a:xfrm>
          <a:prstGeom prst="rect">
            <a:avLst/>
          </a:prstGeom>
        </p:spPr>
        <p:txBody>
          <a:bodyPr wrap="none">
            <a:spAutoFit/>
          </a:bodyPr>
          <a:lstStyle/>
          <a:p>
            <a:r>
              <a:rPr lang="zh-CN" altLang="en-US" sz="2400" b="1" dirty="0" smtClean="0">
                <a:latin typeface="微软雅黑" panose="020B0503020204020204" pitchFamily="34" charset="-122"/>
                <a:ea typeface="微软雅黑" panose="020B0503020204020204" pitchFamily="34" charset="-122"/>
              </a:rPr>
              <a:t>模型运用</a:t>
            </a:r>
            <a:endParaRPr lang="zh-CN" altLang="en-US" sz="2400" b="1" dirty="0">
              <a:latin typeface="微软雅黑" panose="020B0503020204020204" pitchFamily="34" charset="-122"/>
              <a:ea typeface="微软雅黑" panose="020B0503020204020204" pitchFamily="34" charset="-122"/>
            </a:endParaRPr>
          </a:p>
        </p:txBody>
      </p:sp>
      <p:sp>
        <p:nvSpPr>
          <p:cNvPr id="29" name="文本框 20"/>
          <p:cNvSpPr txBox="1"/>
          <p:nvPr/>
        </p:nvSpPr>
        <p:spPr>
          <a:xfrm>
            <a:off x="861984" y="3873771"/>
            <a:ext cx="7565390" cy="645160"/>
          </a:xfrm>
          <a:prstGeom prst="rect">
            <a:avLst/>
          </a:prstGeom>
          <a:solidFill>
            <a:srgbClr val="FFFF00"/>
          </a:solidFill>
        </p:spPr>
        <p:txBody>
          <a:bodyPr wrap="square" rtlCol="0">
            <a:spAutoFit/>
          </a:bodyPr>
          <a:lstStyle/>
          <a:p>
            <a:r>
              <a:rPr lang="zh-CN" altLang="en-US" b="1" dirty="0" smtClean="0"/>
              <a:t>② 可能原因</a:t>
            </a:r>
            <a:r>
              <a:rPr lang="zh-CN" altLang="en-US" dirty="0" smtClean="0"/>
              <a:t>：精</a:t>
            </a:r>
            <a:r>
              <a:rPr lang="zh-CN" altLang="en-US" dirty="0"/>
              <a:t>卵形成过程中，</a:t>
            </a:r>
            <a:r>
              <a:rPr lang="zh-CN" altLang="en-US" b="1" dirty="0">
                <a:solidFill>
                  <a:srgbClr val="FF0000"/>
                </a:solidFill>
              </a:rPr>
              <a:t>减数分裂</a:t>
            </a:r>
            <a:r>
              <a:rPr lang="en-US" altLang="zh-CN" b="1" dirty="0">
                <a:solidFill>
                  <a:srgbClr val="FF0000"/>
                </a:solidFill>
              </a:rPr>
              <a:t>I</a:t>
            </a:r>
            <a:r>
              <a:rPr lang="zh-CN" altLang="en-US" b="1" dirty="0">
                <a:solidFill>
                  <a:srgbClr val="FF0000"/>
                </a:solidFill>
              </a:rPr>
              <a:t>过程异常，同源染色体未分离</a:t>
            </a:r>
            <a:r>
              <a:rPr lang="zh-CN" altLang="en-US" dirty="0"/>
              <a:t>，移向同一侧。</a:t>
            </a:r>
          </a:p>
        </p:txBody>
      </p:sp>
      <p:sp>
        <p:nvSpPr>
          <p:cNvPr id="30" name="文本框 19"/>
          <p:cNvSpPr txBox="1"/>
          <p:nvPr/>
        </p:nvSpPr>
        <p:spPr>
          <a:xfrm>
            <a:off x="1800634" y="3367144"/>
            <a:ext cx="2701381" cy="369332"/>
          </a:xfrm>
          <a:prstGeom prst="rect">
            <a:avLst/>
          </a:prstGeom>
          <a:noFill/>
        </p:spPr>
        <p:txBody>
          <a:bodyPr wrap="none" rtlCol="0">
            <a:spAutoFit/>
          </a:bodyPr>
          <a:lstStyle/>
          <a:p>
            <a:r>
              <a:rPr lang="zh-CN" altLang="en-US" b="1" dirty="0"/>
              <a:t>减数分裂</a:t>
            </a:r>
            <a:r>
              <a:rPr lang="en-US" altLang="zh-CN" b="1" dirty="0"/>
              <a:t>I  </a:t>
            </a:r>
            <a:r>
              <a:rPr lang="zh-CN" altLang="en-US" b="1" dirty="0">
                <a:solidFill>
                  <a:srgbClr val="FF0000"/>
                </a:solidFill>
              </a:rPr>
              <a:t>分</a:t>
            </a:r>
            <a:r>
              <a:rPr lang="zh-CN" altLang="en-US" b="1" dirty="0" smtClean="0">
                <a:solidFill>
                  <a:srgbClr val="FF0000"/>
                </a:solidFill>
              </a:rPr>
              <a:t>同源染色体</a:t>
            </a:r>
            <a:endParaRPr lang="zh-CN" altLang="en-US" b="1" dirty="0">
              <a:solidFill>
                <a:srgbClr val="FF0000"/>
              </a:solidFill>
            </a:endParaRPr>
          </a:p>
        </p:txBody>
      </p:sp>
      <p:sp>
        <p:nvSpPr>
          <p:cNvPr id="31" name="左大括号 30"/>
          <p:cNvSpPr/>
          <p:nvPr/>
        </p:nvSpPr>
        <p:spPr>
          <a:xfrm rot="16200000">
            <a:off x="2668201" y="1283214"/>
            <a:ext cx="451486" cy="3501469"/>
          </a:xfrm>
          <a:prstGeom prst="leftBrac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 name="左大括号 31"/>
          <p:cNvSpPr/>
          <p:nvPr/>
        </p:nvSpPr>
        <p:spPr>
          <a:xfrm rot="16200000">
            <a:off x="6091970" y="1440751"/>
            <a:ext cx="451486" cy="3186396"/>
          </a:xfrm>
          <a:prstGeom prst="leftBrac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 name="矩形 32"/>
          <p:cNvSpPr/>
          <p:nvPr/>
        </p:nvSpPr>
        <p:spPr>
          <a:xfrm>
            <a:off x="5079290" y="3391547"/>
            <a:ext cx="2997937" cy="369332"/>
          </a:xfrm>
          <a:prstGeom prst="rect">
            <a:avLst/>
          </a:prstGeom>
        </p:spPr>
        <p:txBody>
          <a:bodyPr wrap="none">
            <a:spAutoFit/>
          </a:bodyPr>
          <a:lstStyle/>
          <a:p>
            <a:r>
              <a:rPr lang="zh-CN" altLang="en-US" b="1" dirty="0"/>
              <a:t>减数分裂</a:t>
            </a:r>
            <a:r>
              <a:rPr lang="en-US" altLang="zh-CN" b="1" dirty="0"/>
              <a:t>II  </a:t>
            </a:r>
            <a:r>
              <a:rPr lang="zh-CN" altLang="en-US" b="1" dirty="0">
                <a:solidFill>
                  <a:srgbClr val="FF0000"/>
                </a:solidFill>
              </a:rPr>
              <a:t>分姐妹染色单体</a:t>
            </a:r>
          </a:p>
        </p:txBody>
      </p:sp>
      <p:pic>
        <p:nvPicPr>
          <p:cNvPr id="3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18" y="1430475"/>
            <a:ext cx="870448" cy="81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848" y="1430474"/>
            <a:ext cx="860135" cy="81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47" y="1360443"/>
            <a:ext cx="914520" cy="895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9565" y="1284245"/>
            <a:ext cx="901576" cy="967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3941" y="1234767"/>
            <a:ext cx="951226" cy="120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39234" y="986241"/>
            <a:ext cx="801412" cy="806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96583" y="1957994"/>
            <a:ext cx="744063" cy="752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46887" y="1957994"/>
            <a:ext cx="811886" cy="811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59999" y="1952857"/>
            <a:ext cx="697848" cy="861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95188" y="2294150"/>
            <a:ext cx="554613" cy="558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00871" y="895105"/>
            <a:ext cx="716899" cy="891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7" name="Picture 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55767" y="826587"/>
            <a:ext cx="861946" cy="915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49273" y="1142577"/>
            <a:ext cx="561638" cy="55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椭圆 49"/>
          <p:cNvSpPr/>
          <p:nvPr/>
        </p:nvSpPr>
        <p:spPr>
          <a:xfrm>
            <a:off x="7391838" y="1177662"/>
            <a:ext cx="470383" cy="470383"/>
          </a:xfrm>
          <a:prstGeom prst="ellipse">
            <a:avLst/>
          </a:prstGeom>
          <a:noFill/>
          <a:ln w="285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95187" y="1735896"/>
            <a:ext cx="554613" cy="558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43148" y="590602"/>
            <a:ext cx="561638" cy="55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椭圆 52"/>
          <p:cNvSpPr/>
          <p:nvPr/>
        </p:nvSpPr>
        <p:spPr>
          <a:xfrm>
            <a:off x="7379417" y="631397"/>
            <a:ext cx="470383" cy="470383"/>
          </a:xfrm>
          <a:prstGeom prst="ellipse">
            <a:avLst/>
          </a:prstGeom>
          <a:noFill/>
          <a:ln w="285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fade">
                                      <p:cBhvr>
                                        <p:cTn id="14" dur="500"/>
                                        <p:tgtEl>
                                          <p:spTgt spid="5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bldLvl="0" animBg="1"/>
      <p:bldP spid="50" grpId="0" animBg="1"/>
      <p:bldP spid="5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文本框 5"/>
          <p:cNvSpPr txBox="1"/>
          <p:nvPr/>
        </p:nvSpPr>
        <p:spPr>
          <a:xfrm>
            <a:off x="178446" y="771088"/>
            <a:ext cx="3860251" cy="1631216"/>
          </a:xfrm>
          <a:prstGeom prst="rect">
            <a:avLst/>
          </a:prstGeom>
          <a:noFill/>
        </p:spPr>
        <p:txBody>
          <a:bodyPr wrap="square" rtlCol="0">
            <a:spAutoFit/>
          </a:bodyPr>
          <a:lstStyle/>
          <a:p>
            <a:r>
              <a:rPr lang="zh-CN" altLang="en-US" sz="2000" b="1" dirty="0" smtClean="0">
                <a:latin typeface="宋体" panose="02010600030101010101" pitchFamily="2" charset="-122"/>
                <a:sym typeface="+mn-ea"/>
              </a:rPr>
              <a:t>    资料</a:t>
            </a:r>
            <a:r>
              <a:rPr lang="zh-CN" altLang="en-US" sz="2000" b="1" dirty="0" smtClean="0">
                <a:latin typeface="宋体" panose="02010600030101010101" pitchFamily="2" charset="-122"/>
                <a:sym typeface="+mn-ea"/>
              </a:rPr>
              <a:t>分析二</a:t>
            </a:r>
            <a:r>
              <a:rPr lang="zh-CN" altLang="en-US" sz="2000" b="1" dirty="0" smtClean="0">
                <a:latin typeface="宋体" panose="02010600030101010101" pitchFamily="2" charset="-122"/>
                <a:sym typeface="+mn-ea"/>
              </a:rPr>
              <a:t>：</a:t>
            </a:r>
            <a:r>
              <a:rPr lang="zh-CN" altLang="en-US" sz="2000" b="1" dirty="0"/>
              <a:t>右图为</a:t>
            </a:r>
            <a:r>
              <a:rPr lang="en-US" altLang="zh-CN" sz="2000" b="1" dirty="0"/>
              <a:t>21</a:t>
            </a:r>
            <a:r>
              <a:rPr lang="zh-CN" altLang="en-US" sz="2000" b="1" dirty="0"/>
              <a:t>三体综合征患儿出生比例与父母生育年龄的关系图。</a:t>
            </a:r>
          </a:p>
          <a:p>
            <a:r>
              <a:rPr lang="zh-CN" altLang="en-US" sz="2000" b="1" dirty="0">
                <a:solidFill>
                  <a:srgbClr val="0945A5"/>
                </a:solidFill>
                <a:latin typeface="宋体" panose="02010600030101010101" pitchFamily="2" charset="-122"/>
              </a:rPr>
              <a:t>思考：通过右图可得什么结论？给我们怎样的启示？</a:t>
            </a:r>
          </a:p>
        </p:txBody>
      </p:sp>
      <p:sp>
        <p:nvSpPr>
          <p:cNvPr id="9" name="文本框 8"/>
          <p:cNvSpPr txBox="1"/>
          <p:nvPr/>
        </p:nvSpPr>
        <p:spPr>
          <a:xfrm>
            <a:off x="233730" y="3028938"/>
            <a:ext cx="8229498" cy="707886"/>
          </a:xfrm>
          <a:prstGeom prst="rect">
            <a:avLst/>
          </a:prstGeom>
          <a:noFill/>
        </p:spPr>
        <p:txBody>
          <a:bodyPr wrap="square" rtlCol="0">
            <a:spAutoFit/>
          </a:bodyPr>
          <a:lstStyle/>
          <a:p>
            <a:r>
              <a:rPr lang="zh-CN" altLang="en-US" sz="2000" b="1" dirty="0" smtClean="0">
                <a:latin typeface="宋体" panose="02010600030101010101" pitchFamily="2" charset="-122"/>
                <a:sym typeface="+mn-ea"/>
              </a:rPr>
              <a:t>    资料</a:t>
            </a:r>
            <a:r>
              <a:rPr lang="zh-CN" altLang="en-US" sz="2000" b="1" dirty="0" smtClean="0">
                <a:latin typeface="宋体" panose="02010600030101010101" pitchFamily="2" charset="-122"/>
                <a:sym typeface="+mn-ea"/>
              </a:rPr>
              <a:t>分析三：</a:t>
            </a:r>
            <a:r>
              <a:rPr lang="zh-CN" altLang="en-US" sz="2000" b="1" dirty="0">
                <a:latin typeface="宋体" panose="02010600030101010101" pitchFamily="2" charset="-122"/>
                <a:sym typeface="+mn-ea"/>
              </a:rPr>
              <a:t>不良的生活习惯（如滥服药物，长期接触毒性化学物质等）会导致形成配子过程染色体不容易分离，</a:t>
            </a:r>
            <a:r>
              <a:rPr lang="zh-CN" altLang="en-US" sz="2000" b="1" dirty="0" smtClean="0">
                <a:latin typeface="宋体" panose="02010600030101010101" pitchFamily="2" charset="-122"/>
                <a:sym typeface="+mn-ea"/>
              </a:rPr>
              <a:t>导致</a:t>
            </a:r>
            <a:r>
              <a:rPr lang="en-US" altLang="zh-CN" sz="2000" b="1" dirty="0" smtClean="0">
                <a:latin typeface="宋体" panose="02010600030101010101" pitchFamily="2" charset="-122"/>
                <a:sym typeface="+mn-ea"/>
              </a:rPr>
              <a:t>21</a:t>
            </a:r>
            <a:r>
              <a:rPr lang="zh-CN" altLang="en-US" sz="2000" b="1" dirty="0" smtClean="0">
                <a:latin typeface="宋体" panose="02010600030101010101" pitchFamily="2" charset="-122"/>
                <a:sym typeface="+mn-ea"/>
              </a:rPr>
              <a:t>三</a:t>
            </a:r>
            <a:r>
              <a:rPr lang="zh-CN" altLang="en-US" sz="2000" b="1" dirty="0">
                <a:latin typeface="宋体" panose="02010600030101010101" pitchFamily="2" charset="-122"/>
                <a:sym typeface="+mn-ea"/>
              </a:rPr>
              <a:t>体</a:t>
            </a:r>
            <a:r>
              <a:rPr lang="zh-CN" altLang="en-US" sz="2000" b="1" dirty="0" smtClean="0">
                <a:latin typeface="宋体" panose="02010600030101010101" pitchFamily="2" charset="-122"/>
                <a:sym typeface="+mn-ea"/>
              </a:rPr>
              <a:t>综合征。</a:t>
            </a:r>
            <a:endParaRPr lang="en-US" altLang="zh-CN" sz="2000" b="1" dirty="0" smtClean="0">
              <a:solidFill>
                <a:srgbClr val="FF0000"/>
              </a:solidFill>
              <a:latin typeface="Times New Roman" panose="02020603050405020304" pitchFamily="18" charset="0"/>
              <a:ea typeface="仿宋" panose="02010609060101010101" charset="-122"/>
              <a:sym typeface="+mn-ea"/>
            </a:endParaRPr>
          </a:p>
        </p:txBody>
      </p:sp>
      <p:sp>
        <p:nvSpPr>
          <p:cNvPr id="11" name="文本框 10"/>
          <p:cNvSpPr txBox="1"/>
          <p:nvPr/>
        </p:nvSpPr>
        <p:spPr>
          <a:xfrm>
            <a:off x="233730" y="3730351"/>
            <a:ext cx="8602980" cy="398780"/>
          </a:xfrm>
          <a:prstGeom prst="rect">
            <a:avLst/>
          </a:prstGeom>
          <a:noFill/>
        </p:spPr>
        <p:txBody>
          <a:bodyPr wrap="square" rtlCol="0">
            <a:spAutoFit/>
          </a:bodyPr>
          <a:lstStyle/>
          <a:p>
            <a:pPr>
              <a:buFont typeface="Wingdings" panose="05000000000000000000" pitchFamily="2" charset="2"/>
            </a:pPr>
            <a:r>
              <a:rPr lang="zh-CN" altLang="en-US" sz="2000" b="1" dirty="0" smtClean="0">
                <a:solidFill>
                  <a:srgbClr val="0945A5"/>
                </a:solidFill>
                <a:latin typeface="宋体" panose="02010600030101010101" pitchFamily="2" charset="-122"/>
              </a:rPr>
              <a:t>思考：</a:t>
            </a:r>
            <a:r>
              <a:rPr lang="zh-CN" altLang="en-US" sz="2000" b="1" dirty="0">
                <a:solidFill>
                  <a:srgbClr val="0945A5"/>
                </a:solidFill>
                <a:latin typeface="宋体" panose="02010600030101010101" pitchFamily="2" charset="-122"/>
              </a:rPr>
              <a:t>通过上述资料以及结合本节课所学可以得到什么启示？</a:t>
            </a:r>
          </a:p>
        </p:txBody>
      </p:sp>
      <p:sp>
        <p:nvSpPr>
          <p:cNvPr id="12" name="文本框 11"/>
          <p:cNvSpPr txBox="1"/>
          <p:nvPr/>
        </p:nvSpPr>
        <p:spPr>
          <a:xfrm>
            <a:off x="1082040" y="4107124"/>
            <a:ext cx="6690276" cy="398780"/>
          </a:xfrm>
          <a:prstGeom prst="rect">
            <a:avLst/>
          </a:prstGeom>
          <a:noFill/>
        </p:spPr>
        <p:txBody>
          <a:bodyPr wrap="square" rtlCol="0">
            <a:spAutoFit/>
          </a:bodyPr>
          <a:lstStyle/>
          <a:p>
            <a:pPr>
              <a:buFont typeface="Wingdings" panose="05000000000000000000" pitchFamily="2" charset="2"/>
            </a:pPr>
            <a:r>
              <a:rPr lang="zh-CN" altLang="en-US" sz="2000" b="1" dirty="0">
                <a:solidFill>
                  <a:srgbClr val="FF0000"/>
                </a:solidFill>
                <a:latin typeface="Times New Roman" panose="02020603050405020304" pitchFamily="18" charset="0"/>
                <a:ea typeface="仿宋" panose="02010609060101010101" charset="-122"/>
                <a:sym typeface="+mn-ea"/>
              </a:rPr>
              <a:t>应注意养成良好生活习惯，健康生活。</a:t>
            </a:r>
            <a:endParaRPr lang="en-US" altLang="zh-CN" sz="2000" b="1" dirty="0" smtClean="0">
              <a:solidFill>
                <a:srgbClr val="FF0000"/>
              </a:solidFill>
              <a:latin typeface="Times New Roman" panose="02020603050405020304" pitchFamily="18" charset="0"/>
              <a:ea typeface="仿宋" panose="02010609060101010101" charset="-122"/>
              <a:sym typeface="+mn-ea"/>
            </a:endParaRPr>
          </a:p>
        </p:txBody>
      </p:sp>
      <p:sp>
        <p:nvSpPr>
          <p:cNvPr id="7" name="矩形 6"/>
          <p:cNvSpPr/>
          <p:nvPr/>
        </p:nvSpPr>
        <p:spPr>
          <a:xfrm>
            <a:off x="228600" y="210901"/>
            <a:ext cx="1706880" cy="46037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rPr>
              <a:t>与社会联系</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4" y="242691"/>
            <a:ext cx="4091458" cy="2291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178363" y="2507217"/>
            <a:ext cx="6164764" cy="400110"/>
          </a:xfrm>
          <a:prstGeom prst="rect">
            <a:avLst/>
          </a:prstGeom>
        </p:spPr>
        <p:txBody>
          <a:bodyPr wrap="square">
            <a:spAutoFit/>
          </a:bodyPr>
          <a:lstStyle/>
          <a:p>
            <a:r>
              <a:rPr lang="zh-CN" altLang="en-US" sz="2000" b="1" dirty="0">
                <a:solidFill>
                  <a:srgbClr val="FF0000"/>
                </a:solidFill>
                <a:latin typeface="Times New Roman" panose="02020603050405020304" pitchFamily="18" charset="0"/>
                <a:ea typeface="仿宋" panose="02010609060101010101" charset="-122"/>
              </a:rPr>
              <a:t>患儿比率随父母生育年龄递增。提倡适龄生育。</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amond(in)">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9" grpId="1"/>
      <p:bldP spid="11" grpId="0"/>
      <p:bldP spid="12" grpId="0"/>
      <p:bldP spid="12" grpId="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28690" y="206425"/>
            <a:ext cx="1706880" cy="46037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rPr>
              <a:t>与社会联系</a:t>
            </a:r>
          </a:p>
        </p:txBody>
      </p:sp>
      <p:sp>
        <p:nvSpPr>
          <p:cNvPr id="4" name="矩形 3"/>
          <p:cNvSpPr/>
          <p:nvPr/>
        </p:nvSpPr>
        <p:spPr>
          <a:xfrm>
            <a:off x="228690" y="666800"/>
            <a:ext cx="8362798" cy="923330"/>
          </a:xfrm>
          <a:prstGeom prst="rect">
            <a:avLst/>
          </a:prstGeom>
        </p:spPr>
        <p:txBody>
          <a:bodyPr wrap="square">
            <a:spAutoFit/>
          </a:bodyPr>
          <a:lstStyle/>
          <a:p>
            <a:r>
              <a:rPr lang="zh-CN" altLang="en-US" b="1" dirty="0" smtClean="0"/>
              <a:t>        资料</a:t>
            </a:r>
            <a:r>
              <a:rPr lang="zh-CN" altLang="en-US" b="1" dirty="0"/>
              <a:t>分析四</a:t>
            </a:r>
            <a:r>
              <a:rPr lang="zh-CN" altLang="en-US" dirty="0"/>
              <a:t>：</a:t>
            </a:r>
            <a:r>
              <a:rPr lang="zh-CN" altLang="en-US" b="1" dirty="0">
                <a:solidFill>
                  <a:srgbClr val="0945A5"/>
                </a:solidFill>
              </a:rPr>
              <a:t>“天才”指挥家舟舟</a:t>
            </a:r>
            <a:r>
              <a:rPr lang="zh-CN" altLang="en-US" b="1" dirty="0"/>
              <a:t>出生于</a:t>
            </a:r>
            <a:r>
              <a:rPr lang="en-US" altLang="zh-CN" b="1" dirty="0"/>
              <a:t>1978</a:t>
            </a:r>
            <a:r>
              <a:rPr lang="zh-CN" altLang="en-US" b="1" dirty="0"/>
              <a:t>年</a:t>
            </a:r>
            <a:r>
              <a:rPr lang="en-US" altLang="zh-CN" b="1" dirty="0"/>
              <a:t>4</a:t>
            </a:r>
            <a:r>
              <a:rPr lang="zh-CN" altLang="en-US" b="1" dirty="0"/>
              <a:t>月</a:t>
            </a:r>
            <a:r>
              <a:rPr lang="en-US" altLang="zh-CN" b="1" dirty="0"/>
              <a:t>1</a:t>
            </a:r>
            <a:r>
              <a:rPr lang="zh-CN" altLang="en-US" b="1" dirty="0"/>
              <a:t>日，患有</a:t>
            </a:r>
            <a:r>
              <a:rPr lang="en-US" altLang="zh-CN" b="1" dirty="0"/>
              <a:t>21</a:t>
            </a:r>
            <a:r>
              <a:rPr lang="zh-CN" altLang="en-US" b="1" dirty="0"/>
              <a:t>三体综合征，智力严重低下，但对音乐很有感觉，喜欢当乐团指挥。自</a:t>
            </a:r>
            <a:r>
              <a:rPr lang="en-US" altLang="zh-CN" b="1" dirty="0"/>
              <a:t>1999</a:t>
            </a:r>
            <a:r>
              <a:rPr lang="zh-CN" altLang="en-US" b="1" dirty="0"/>
              <a:t>年起与国外十余家交响乐团合作演出数十场，每每获得全场热烈的掌声。</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56" y="1590130"/>
            <a:ext cx="4610068" cy="236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533506" y="4004195"/>
            <a:ext cx="7619800" cy="400110"/>
          </a:xfrm>
          <a:prstGeom prst="rect">
            <a:avLst/>
          </a:prstGeom>
        </p:spPr>
        <p:txBody>
          <a:bodyPr wrap="square">
            <a:spAutoFit/>
          </a:bodyPr>
          <a:lstStyle/>
          <a:p>
            <a:r>
              <a:rPr lang="zh-CN" altLang="en-US" sz="2000" b="1" dirty="0">
                <a:solidFill>
                  <a:srgbClr val="0945A5"/>
                </a:solidFill>
                <a:latin typeface="宋体" panose="02010600030101010101" pitchFamily="2" charset="-122"/>
              </a:rPr>
              <a:t>思考：通过舟舟例子，请同学们思考应如何对待</a:t>
            </a:r>
            <a:r>
              <a:rPr lang="en-US" altLang="zh-CN" sz="2000" b="1" dirty="0">
                <a:solidFill>
                  <a:srgbClr val="0945A5"/>
                </a:solidFill>
                <a:latin typeface="宋体" panose="02010600030101010101" pitchFamily="2" charset="-122"/>
              </a:rPr>
              <a:t>21</a:t>
            </a:r>
            <a:r>
              <a:rPr lang="zh-CN" altLang="en-US" sz="2000" b="1" dirty="0">
                <a:solidFill>
                  <a:srgbClr val="0945A5"/>
                </a:solidFill>
                <a:latin typeface="宋体" panose="02010600030101010101" pitchFamily="2" charset="-122"/>
              </a:rPr>
              <a:t>三体综合征患者？</a:t>
            </a:r>
          </a:p>
        </p:txBody>
      </p:sp>
      <p:sp>
        <p:nvSpPr>
          <p:cNvPr id="6" name="矩形 5"/>
          <p:cNvSpPr/>
          <p:nvPr/>
        </p:nvSpPr>
        <p:spPr>
          <a:xfrm>
            <a:off x="2556813" y="4381448"/>
            <a:ext cx="4314001" cy="400110"/>
          </a:xfrm>
          <a:prstGeom prst="rect">
            <a:avLst/>
          </a:prstGeom>
        </p:spPr>
        <p:txBody>
          <a:bodyPr wrap="none">
            <a:spAutoFit/>
          </a:bodyPr>
          <a:lstStyle/>
          <a:p>
            <a:r>
              <a:rPr lang="zh-CN" altLang="en-US" sz="2000" b="1" dirty="0">
                <a:solidFill>
                  <a:srgbClr val="FF0000"/>
                </a:solidFill>
                <a:latin typeface="Times New Roman" panose="02020603050405020304" pitchFamily="18" charset="0"/>
                <a:ea typeface="仿宋" panose="02010609060101010101" charset="-122"/>
              </a:rPr>
              <a:t>给予他们更多的关爱、呵护与尊重。</a:t>
            </a:r>
          </a:p>
        </p:txBody>
      </p:sp>
    </p:spTree>
    <p:extLst>
      <p:ext uri="{BB962C8B-B14F-4D97-AF65-F5344CB8AC3E}">
        <p14:creationId xmlns:p14="http://schemas.microsoft.com/office/powerpoint/2010/main" val="2155808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890187" y="742998"/>
            <a:ext cx="7567911" cy="685800"/>
          </a:xfrm>
        </p:spPr>
        <p:txBody>
          <a:bodyPr/>
          <a:lstStyle/>
          <a:p>
            <a:pPr algn="ctr"/>
            <a:r>
              <a:rPr lang="zh-CN" altLang="en-US" sz="2400" dirty="0"/>
              <a:t>各小组完成模型构建及修正，积极分享与表达。</a:t>
            </a:r>
          </a:p>
        </p:txBody>
      </p:sp>
      <p:sp>
        <p:nvSpPr>
          <p:cNvPr id="3" name="文本框 2"/>
          <p:cNvSpPr txBox="1"/>
          <p:nvPr/>
        </p:nvSpPr>
        <p:spPr>
          <a:xfrm>
            <a:off x="190500" y="206375"/>
            <a:ext cx="1706880" cy="460375"/>
          </a:xfrm>
          <a:prstGeom prst="rect">
            <a:avLst/>
          </a:prstGeom>
          <a:noFill/>
        </p:spPr>
        <p:txBody>
          <a:bodyPr wrap="none" rtlCol="0" anchor="t">
            <a:spAutoFit/>
          </a:bodyPr>
          <a:lstStyle/>
          <a:p>
            <a:pPr algn="l">
              <a:buClrTx/>
              <a:buSzTx/>
              <a:buFontTx/>
            </a:pPr>
            <a:r>
              <a:rPr lang="zh-CN" altLang="en-US" sz="2400" b="1" dirty="0">
                <a:latin typeface="微软雅黑" panose="020B0503020204020204" pitchFamily="34" charset="-122"/>
                <a:ea typeface="微软雅黑" panose="020B0503020204020204" pitchFamily="34" charset="-122"/>
                <a:sym typeface="+mn-ea"/>
              </a:rPr>
              <a:t>交流与表达</a:t>
            </a:r>
          </a:p>
        </p:txBody>
      </p:sp>
      <p:pic>
        <p:nvPicPr>
          <p:cNvPr id="4" name="图片 3" descr="src=http%3A%2F%2Fsrc.sotu114.com%2Fdata%2Fattachment%2Fforum%2F202001%2F11%2F164944fgsgh5t9oi3iv56s.item.jpg-ture&amp;refer=http%3A%2F%2Fsrc.sotu114"/>
          <p:cNvPicPr>
            <a:picLocks noChangeAspect="1"/>
          </p:cNvPicPr>
          <p:nvPr/>
        </p:nvPicPr>
        <p:blipFill>
          <a:blip r:embed="rId2"/>
          <a:stretch>
            <a:fillRect/>
          </a:stretch>
        </p:blipFill>
        <p:spPr>
          <a:xfrm>
            <a:off x="2438400" y="1504978"/>
            <a:ext cx="4201160" cy="32035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4"/>
          <p:cNvSpPr txBox="1"/>
          <p:nvPr/>
        </p:nvSpPr>
        <p:spPr>
          <a:xfrm>
            <a:off x="2763838" y="1971675"/>
            <a:ext cx="5678487" cy="1200150"/>
          </a:xfrm>
          <a:prstGeom prst="rect">
            <a:avLst/>
          </a:prstGeom>
          <a:noFill/>
          <a:ln w="9525">
            <a:noFill/>
          </a:ln>
        </p:spPr>
        <p:txBody>
          <a:bodyPr wrap="square" anchor="t">
            <a:spAutoFit/>
          </a:bodyPr>
          <a:lstStyle/>
          <a:p>
            <a:r>
              <a:rPr lang="zh-CN" altLang="en-US" sz="7200" b="1" dirty="0">
                <a:solidFill>
                  <a:srgbClr val="B10000"/>
                </a:solidFill>
                <a:latin typeface="黑体" panose="02010609060101010101" pitchFamily="49" charset="-122"/>
                <a:ea typeface="黑体" panose="02010609060101010101" pitchFamily="49" charset="-122"/>
              </a:rPr>
              <a:t>谢  谢！</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3250" name="文本框 53249"/>
          <p:cNvSpPr txBox="1"/>
          <p:nvPr>
            <p:custDataLst>
              <p:tags r:id="rId1"/>
            </p:custDataLst>
          </p:nvPr>
        </p:nvSpPr>
        <p:spPr>
          <a:xfrm>
            <a:off x="4021931" y="209612"/>
            <a:ext cx="4776311" cy="784830"/>
          </a:xfrm>
          <a:prstGeom prst="rect">
            <a:avLst/>
          </a:prstGeom>
          <a:noFill/>
          <a:ln w="9525">
            <a:noFill/>
          </a:ln>
        </p:spPr>
        <p:txBody>
          <a:bodyPr wrap="square">
            <a:spAutoFit/>
          </a:bodyPr>
          <a:lstStyle/>
          <a:p>
            <a:pPr>
              <a:buClr>
                <a:schemeClr val="bg1"/>
              </a:buClr>
            </a:pPr>
            <a:r>
              <a:rPr lang="zh-CN" altLang="en-US" sz="2400" b="1" noProof="1">
                <a:solidFill>
                  <a:srgbClr val="0000FF"/>
                </a:solidFill>
                <a:latin typeface="宋体" panose="02010600030101010101" pitchFamily="2" charset="-122"/>
              </a:rPr>
              <a:t>四分体：</a:t>
            </a:r>
            <a:r>
              <a:rPr lang="zh-CN" altLang="en-US" sz="2100" b="1" noProof="1">
                <a:latin typeface="宋体" panose="02010600030101010101" pitchFamily="2" charset="-122"/>
              </a:rPr>
              <a:t>指联会后的每对同源染色体</a:t>
            </a:r>
            <a:r>
              <a:rPr lang="zh-CN" altLang="en-US" sz="2100" b="1" noProof="1">
                <a:solidFill>
                  <a:srgbClr val="FF0000"/>
                </a:solidFill>
                <a:latin typeface="宋体" panose="02010600030101010101" pitchFamily="2" charset="-122"/>
              </a:rPr>
              <a:t>含有</a:t>
            </a:r>
            <a:r>
              <a:rPr lang="en-US" altLang="zh-CN" sz="2100" b="1" noProof="1">
                <a:solidFill>
                  <a:srgbClr val="FF0000"/>
                </a:solidFill>
                <a:latin typeface="宋体" panose="02010600030101010101" pitchFamily="2" charset="-122"/>
              </a:rPr>
              <a:t>4</a:t>
            </a:r>
            <a:r>
              <a:rPr lang="zh-CN" altLang="en-US" sz="2100" b="1" noProof="1">
                <a:solidFill>
                  <a:srgbClr val="FF0000"/>
                </a:solidFill>
                <a:latin typeface="宋体" panose="02010600030101010101" pitchFamily="2" charset="-122"/>
              </a:rPr>
              <a:t>条姐妹染色单体</a:t>
            </a:r>
            <a:r>
              <a:rPr lang="zh-CN" altLang="en-US" sz="2100" b="1" noProof="1">
                <a:latin typeface="宋体" panose="02010600030101010101" pitchFamily="2" charset="-122"/>
              </a:rPr>
              <a:t>，叫作四分体。</a:t>
            </a:r>
          </a:p>
        </p:txBody>
      </p:sp>
      <p:sp>
        <p:nvSpPr>
          <p:cNvPr id="53252" name="文本框 53251"/>
          <p:cNvSpPr txBox="1"/>
          <p:nvPr>
            <p:custDataLst>
              <p:tags r:id="rId2"/>
            </p:custDataLst>
          </p:nvPr>
        </p:nvSpPr>
        <p:spPr>
          <a:xfrm>
            <a:off x="4570730" y="3116590"/>
            <a:ext cx="4408805" cy="1322070"/>
          </a:xfrm>
          <a:prstGeom prst="rect">
            <a:avLst/>
          </a:prstGeom>
          <a:noFill/>
          <a:ln w="9525">
            <a:noFill/>
          </a:ln>
        </p:spPr>
        <p:txBody>
          <a:bodyPr wrap="square" anchor="t">
            <a:spAutoFit/>
          </a:bodyPr>
          <a:lstStyle/>
          <a:p>
            <a:r>
              <a:rPr lang="en-US" altLang="zh-CN" sz="2000" b="1" dirty="0">
                <a:solidFill>
                  <a:srgbClr val="FF0000"/>
                </a:solidFill>
                <a:latin typeface="楷体" panose="02010609060101010101" charset="-122"/>
                <a:ea typeface="楷体" panose="02010609060101010101" charset="-122"/>
              </a:rPr>
              <a:t>1</a:t>
            </a:r>
            <a:r>
              <a:rPr lang="zh-CN" altLang="en-US" sz="2000" b="1" dirty="0">
                <a:solidFill>
                  <a:srgbClr val="FF0000"/>
                </a:solidFill>
                <a:latin typeface="楷体" panose="02010609060101010101" charset="-122"/>
                <a:ea typeface="楷体" panose="02010609060101010101" charset="-122"/>
              </a:rPr>
              <a:t>个四分体 </a:t>
            </a:r>
            <a:r>
              <a:rPr lang="en-US" altLang="zh-CN" sz="2000" b="1" dirty="0">
                <a:solidFill>
                  <a:srgbClr val="FF0000"/>
                </a:solidFill>
                <a:latin typeface="楷体" panose="02010609060101010101" charset="-122"/>
                <a:ea typeface="楷体" panose="02010609060101010101" charset="-122"/>
              </a:rPr>
              <a:t>= 1</a:t>
            </a:r>
            <a:r>
              <a:rPr lang="zh-CN" altLang="en-US" sz="2000" b="1" dirty="0">
                <a:solidFill>
                  <a:srgbClr val="FF0000"/>
                </a:solidFill>
                <a:latin typeface="楷体" panose="02010609060101010101" charset="-122"/>
                <a:ea typeface="楷体" panose="02010609060101010101" charset="-122"/>
              </a:rPr>
              <a:t>对同源染色体 </a:t>
            </a:r>
          </a:p>
          <a:p>
            <a:r>
              <a:rPr lang="en-US" altLang="zh-CN" sz="2000" b="1" dirty="0" smtClean="0">
                <a:solidFill>
                  <a:srgbClr val="FF0000"/>
                </a:solidFill>
                <a:latin typeface="楷体" panose="02010609060101010101" charset="-122"/>
                <a:ea typeface="楷体" panose="02010609060101010101" charset="-122"/>
              </a:rPr>
              <a:t>          = </a:t>
            </a:r>
            <a:r>
              <a:rPr lang="en-US" altLang="zh-CN" sz="2000" b="1" dirty="0">
                <a:solidFill>
                  <a:srgbClr val="FF0000"/>
                </a:solidFill>
                <a:latin typeface="楷体" panose="02010609060101010101" charset="-122"/>
                <a:ea typeface="楷体" panose="02010609060101010101" charset="-122"/>
              </a:rPr>
              <a:t>2</a:t>
            </a:r>
            <a:r>
              <a:rPr lang="zh-CN" altLang="en-US" sz="2000" b="1" dirty="0">
                <a:solidFill>
                  <a:srgbClr val="FF0000"/>
                </a:solidFill>
                <a:latin typeface="楷体" panose="02010609060101010101" charset="-122"/>
                <a:ea typeface="楷体" panose="02010609060101010101" charset="-122"/>
              </a:rPr>
              <a:t>条染色体 </a:t>
            </a:r>
            <a:endParaRPr lang="en-US" altLang="zh-CN" sz="2000" b="1" dirty="0" smtClean="0">
              <a:solidFill>
                <a:srgbClr val="FF0000"/>
              </a:solidFill>
              <a:latin typeface="楷体" panose="02010609060101010101" charset="-122"/>
              <a:ea typeface="楷体" panose="02010609060101010101" charset="-122"/>
            </a:endParaRPr>
          </a:p>
          <a:p>
            <a:r>
              <a:rPr lang="en-US" altLang="zh-CN" sz="2000" b="1" dirty="0">
                <a:solidFill>
                  <a:srgbClr val="FF0000"/>
                </a:solidFill>
                <a:latin typeface="楷体" panose="02010609060101010101" charset="-122"/>
                <a:ea typeface="楷体" panose="02010609060101010101" charset="-122"/>
              </a:rPr>
              <a:t> </a:t>
            </a:r>
            <a:r>
              <a:rPr lang="en-US" altLang="zh-CN" sz="2000" b="1" dirty="0" smtClean="0">
                <a:solidFill>
                  <a:srgbClr val="FF0000"/>
                </a:solidFill>
                <a:latin typeface="楷体" panose="02010609060101010101" charset="-122"/>
                <a:ea typeface="楷体" panose="02010609060101010101" charset="-122"/>
              </a:rPr>
              <a:t>         = </a:t>
            </a:r>
            <a:r>
              <a:rPr lang="en-US" altLang="zh-CN" sz="2000" b="1" dirty="0">
                <a:solidFill>
                  <a:srgbClr val="FF0000"/>
                </a:solidFill>
                <a:latin typeface="楷体" panose="02010609060101010101" charset="-122"/>
                <a:ea typeface="楷体" panose="02010609060101010101" charset="-122"/>
              </a:rPr>
              <a:t>4</a:t>
            </a:r>
            <a:r>
              <a:rPr lang="zh-CN" altLang="en-US" sz="2000" b="1" dirty="0">
                <a:solidFill>
                  <a:srgbClr val="FF0000"/>
                </a:solidFill>
                <a:latin typeface="楷体" panose="02010609060101010101" charset="-122"/>
                <a:ea typeface="楷体" panose="02010609060101010101" charset="-122"/>
              </a:rPr>
              <a:t>条姐妹染色单体</a:t>
            </a:r>
          </a:p>
          <a:p>
            <a:r>
              <a:rPr lang="en-US" altLang="zh-CN" sz="2000" b="1" dirty="0" smtClean="0">
                <a:solidFill>
                  <a:srgbClr val="FF0000"/>
                </a:solidFill>
                <a:latin typeface="楷体" panose="02010609060101010101" charset="-122"/>
                <a:ea typeface="楷体" panose="02010609060101010101" charset="-122"/>
              </a:rPr>
              <a:t>          = </a:t>
            </a:r>
            <a:r>
              <a:rPr lang="en-US" altLang="zh-CN" sz="2000" b="1" dirty="0">
                <a:solidFill>
                  <a:srgbClr val="FF0000"/>
                </a:solidFill>
                <a:latin typeface="楷体" panose="02010609060101010101" charset="-122"/>
                <a:ea typeface="楷体" panose="02010609060101010101" charset="-122"/>
              </a:rPr>
              <a:t>4</a:t>
            </a:r>
            <a:r>
              <a:rPr lang="zh-CN" altLang="en-US" sz="2000" b="1" dirty="0">
                <a:solidFill>
                  <a:srgbClr val="FF0000"/>
                </a:solidFill>
                <a:latin typeface="楷体" panose="02010609060101010101" charset="-122"/>
                <a:ea typeface="楷体" panose="02010609060101010101" charset="-122"/>
              </a:rPr>
              <a:t>个</a:t>
            </a:r>
            <a:r>
              <a:rPr lang="en-US" altLang="zh-CN" sz="2000" b="1" dirty="0">
                <a:solidFill>
                  <a:srgbClr val="FF0000"/>
                </a:solidFill>
                <a:latin typeface="楷体" panose="02010609060101010101" charset="-122"/>
                <a:ea typeface="楷体" panose="02010609060101010101" charset="-122"/>
              </a:rPr>
              <a:t>DNA</a:t>
            </a:r>
          </a:p>
        </p:txBody>
      </p:sp>
      <p:sp>
        <p:nvSpPr>
          <p:cNvPr id="53253" name="文本框 53252"/>
          <p:cNvSpPr txBox="1"/>
          <p:nvPr>
            <p:custDataLst>
              <p:tags r:id="rId3"/>
            </p:custDataLst>
          </p:nvPr>
        </p:nvSpPr>
        <p:spPr>
          <a:xfrm>
            <a:off x="210903" y="209612"/>
            <a:ext cx="3637215" cy="784830"/>
          </a:xfrm>
          <a:prstGeom prst="rect">
            <a:avLst/>
          </a:prstGeom>
          <a:noFill/>
          <a:ln w="9525">
            <a:noFill/>
          </a:ln>
        </p:spPr>
        <p:txBody>
          <a:bodyPr wrap="square">
            <a:spAutoFit/>
          </a:bodyPr>
          <a:lstStyle/>
          <a:p>
            <a:pPr>
              <a:buClr>
                <a:schemeClr val="bg1"/>
              </a:buClr>
            </a:pPr>
            <a:r>
              <a:rPr lang="zh-CN" altLang="en-US" sz="2400" b="1" noProof="1">
                <a:solidFill>
                  <a:srgbClr val="0000FF"/>
                </a:solidFill>
                <a:latin typeface="宋体" panose="02010600030101010101" pitchFamily="2" charset="-122"/>
              </a:rPr>
              <a:t>联会：</a:t>
            </a:r>
            <a:r>
              <a:rPr lang="zh-CN" altLang="en-US" sz="2100" b="1" noProof="1">
                <a:solidFill>
                  <a:schemeClr val="tx2"/>
                </a:solidFill>
                <a:latin typeface="宋体" panose="02010600030101010101" pitchFamily="2" charset="-122"/>
              </a:rPr>
              <a:t>指</a:t>
            </a:r>
            <a:r>
              <a:rPr lang="zh-CN" altLang="en-US" sz="2100" b="1" noProof="1" smtClean="0">
                <a:solidFill>
                  <a:schemeClr val="tx2"/>
                </a:solidFill>
                <a:latin typeface="宋体" panose="02010600030101010101" pitchFamily="2" charset="-122"/>
              </a:rPr>
              <a:t>减数分裂过程</a:t>
            </a:r>
            <a:r>
              <a:rPr lang="zh-CN" altLang="en-US" sz="2100" b="1" noProof="1">
                <a:solidFill>
                  <a:schemeClr val="tx2"/>
                </a:solidFill>
                <a:latin typeface="宋体" panose="02010600030101010101" pitchFamily="2" charset="-122"/>
              </a:rPr>
              <a:t>中</a:t>
            </a:r>
            <a:r>
              <a:rPr lang="zh-CN" altLang="en-US" sz="2100" b="1" noProof="1">
                <a:solidFill>
                  <a:srgbClr val="FF0000"/>
                </a:solidFill>
                <a:latin typeface="宋体" panose="02010600030101010101" pitchFamily="2" charset="-122"/>
              </a:rPr>
              <a:t>同源染色体两两配对</a:t>
            </a:r>
            <a:r>
              <a:rPr lang="zh-CN" altLang="en-US" sz="2100" b="1" noProof="1">
                <a:solidFill>
                  <a:srgbClr val="000000"/>
                </a:solidFill>
                <a:latin typeface="宋体" panose="02010600030101010101" pitchFamily="2" charset="-122"/>
              </a:rPr>
              <a:t>的现象。</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8496" y="1148112"/>
            <a:ext cx="1726941" cy="208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7"/>
          <p:cNvPicPr>
            <a:picLocks noChangeAspect="1"/>
          </p:cNvPicPr>
          <p:nvPr/>
        </p:nvPicPr>
        <p:blipFill>
          <a:blip r:embed="rId7"/>
          <a:srcRect l="10980" r="16847"/>
          <a:stretch>
            <a:fillRect/>
          </a:stretch>
        </p:blipFill>
        <p:spPr>
          <a:xfrm rot="10800000">
            <a:off x="5092687" y="994461"/>
            <a:ext cx="2043351" cy="2122101"/>
          </a:xfrm>
          <a:prstGeom prst="ellipse">
            <a:avLst/>
          </a:prstGeom>
        </p:spPr>
      </p:pic>
      <p:sp>
        <p:nvSpPr>
          <p:cNvPr id="3" name="矩形 2"/>
          <p:cNvSpPr/>
          <p:nvPr/>
        </p:nvSpPr>
        <p:spPr>
          <a:xfrm>
            <a:off x="1199774" y="3334003"/>
            <a:ext cx="1696298" cy="369332"/>
          </a:xfrm>
          <a:prstGeom prst="rect">
            <a:avLst/>
          </a:prstGeom>
        </p:spPr>
        <p:txBody>
          <a:bodyPr wrap="none">
            <a:spAutoFit/>
          </a:bodyPr>
          <a:lstStyle/>
          <a:p>
            <a:r>
              <a:rPr lang="zh-CN" altLang="en-US" b="1" dirty="0" smtClean="0">
                <a:latin typeface="宋体" panose="02010600030101010101" pitchFamily="2" charset="-122"/>
              </a:rPr>
              <a:t>减数分裂</a:t>
            </a:r>
            <a:r>
              <a:rPr lang="en-US" altLang="zh-CN" b="1" dirty="0" smtClean="0">
                <a:latin typeface="宋体" panose="02010600030101010101" pitchFamily="2" charset="-122"/>
              </a:rPr>
              <a:t>I</a:t>
            </a:r>
            <a:r>
              <a:rPr lang="zh-CN" altLang="en-US" b="1" dirty="0" smtClean="0">
                <a:latin typeface="宋体" panose="02010600030101010101" pitchFamily="2" charset="-122"/>
              </a:rPr>
              <a:t>前期</a:t>
            </a:r>
            <a:endParaRPr lang="zh-CN" altLang="en-US" dirty="0">
              <a:latin typeface="宋体" panose="02010600030101010101" pitchFamily="2" charset="-122"/>
            </a:endParaRPr>
          </a:p>
        </p:txBody>
      </p:sp>
      <p:cxnSp>
        <p:nvCxnSpPr>
          <p:cNvPr id="5" name="直接箭头连接符 4"/>
          <p:cNvCxnSpPr/>
          <p:nvPr/>
        </p:nvCxnSpPr>
        <p:spPr>
          <a:xfrm>
            <a:off x="3048040" y="2240286"/>
            <a:ext cx="160015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409537" y="1870648"/>
            <a:ext cx="877163" cy="369332"/>
          </a:xfrm>
          <a:prstGeom prst="rect">
            <a:avLst/>
          </a:prstGeom>
          <a:noFill/>
        </p:spPr>
        <p:txBody>
          <a:bodyPr wrap="none" rtlCol="0">
            <a:spAutoFit/>
          </a:bodyPr>
          <a:lstStyle/>
          <a:p>
            <a:r>
              <a:rPr lang="zh-CN" altLang="en-US" dirty="0" smtClean="0"/>
              <a:t>模式图</a:t>
            </a:r>
            <a:endParaRPr lang="zh-CN" altLang="en-US" dirty="0"/>
          </a:p>
        </p:txBody>
      </p:sp>
      <p:sp>
        <p:nvSpPr>
          <p:cNvPr id="7" name="右箭头 6">
            <a:hlinkClick r:id="rId8" action="ppaction://hlinksldjump"/>
          </p:cNvPr>
          <p:cNvSpPr/>
          <p:nvPr/>
        </p:nvSpPr>
        <p:spPr>
          <a:xfrm>
            <a:off x="210904" y="4248106"/>
            <a:ext cx="474998" cy="304792"/>
          </a:xfrm>
          <a:prstGeom prst="rightArrow">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77" name="Text Box 8"/>
          <p:cNvSpPr txBox="1"/>
          <p:nvPr>
            <p:custDataLst>
              <p:tags r:id="rId4"/>
            </p:custDataLst>
          </p:nvPr>
        </p:nvSpPr>
        <p:spPr>
          <a:xfrm>
            <a:off x="685902" y="3824024"/>
            <a:ext cx="4961890" cy="347884"/>
          </a:xfrm>
          <a:prstGeom prst="rect">
            <a:avLst/>
          </a:prstGeom>
          <a:noFill/>
          <a:ln w="9525">
            <a:noFill/>
          </a:ln>
        </p:spPr>
        <p:txBody>
          <a:bodyPr wrap="square" lIns="67500" tIns="35100" rIns="67500" bIns="35100" anchor="t">
            <a:spAutoFit/>
          </a:bodyPr>
          <a:lstStyle/>
          <a:p>
            <a:pPr>
              <a:spcBef>
                <a:spcPct val="50000"/>
              </a:spcBef>
            </a:pPr>
            <a:r>
              <a:rPr lang="zh-CN" altLang="en-US" b="1" dirty="0" smtClean="0">
                <a:latin typeface="微软雅黑" panose="020B0503020204020204" pitchFamily="34" charset="-122"/>
                <a:ea typeface="微软雅黑" panose="020B0503020204020204" pitchFamily="34" charset="-122"/>
              </a:rPr>
              <a:t>联会行为是判断同源染色体的关键</a:t>
            </a:r>
            <a:endParaRPr lang="zh-CN" altLang="zh-CN" b="1" dirty="0" smtClean="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3"/>
                                        </p:tgtEl>
                                        <p:attrNameLst>
                                          <p:attrName>style.visibility</p:attrName>
                                        </p:attrNameLst>
                                      </p:cBhvr>
                                      <p:to>
                                        <p:strVal val="visible"/>
                                      </p:to>
                                    </p:set>
                                    <p:anim calcmode="lin" valueType="num">
                                      <p:cBhvr additive="base">
                                        <p:cTn id="7" dur="500" fill="hold"/>
                                        <p:tgtEl>
                                          <p:spTgt spid="53253"/>
                                        </p:tgtEl>
                                        <p:attrNameLst>
                                          <p:attrName>ppt_x</p:attrName>
                                        </p:attrNameLst>
                                      </p:cBhvr>
                                      <p:tavLst>
                                        <p:tav tm="0">
                                          <p:val>
                                            <p:strVal val="#ppt_x"/>
                                          </p:val>
                                        </p:tav>
                                        <p:tav tm="100000">
                                          <p:val>
                                            <p:strVal val="#ppt_x"/>
                                          </p:val>
                                        </p:tav>
                                      </p:tavLst>
                                    </p:anim>
                                    <p:anim calcmode="lin" valueType="num">
                                      <p:cBhvr additive="base">
                                        <p:cTn id="8" dur="500" fill="hold"/>
                                        <p:tgtEl>
                                          <p:spTgt spid="532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7"/>
                                        </p:tgtEl>
                                        <p:attrNameLst>
                                          <p:attrName>style.visibility</p:attrName>
                                        </p:attrNameLst>
                                      </p:cBhvr>
                                      <p:to>
                                        <p:strVal val="visible"/>
                                      </p:to>
                                    </p:set>
                                    <p:anim calcmode="lin" valueType="num">
                                      <p:cBhvr additive="base">
                                        <p:cTn id="13" dur="500" fill="hold"/>
                                        <p:tgtEl>
                                          <p:spTgt spid="24577"/>
                                        </p:tgtEl>
                                        <p:attrNameLst>
                                          <p:attrName>ppt_x</p:attrName>
                                        </p:attrNameLst>
                                      </p:cBhvr>
                                      <p:tavLst>
                                        <p:tav tm="0">
                                          <p:val>
                                            <p:strVal val="#ppt_x"/>
                                          </p:val>
                                        </p:tav>
                                        <p:tav tm="100000">
                                          <p:val>
                                            <p:strVal val="#ppt_x"/>
                                          </p:val>
                                        </p:tav>
                                      </p:tavLst>
                                    </p:anim>
                                    <p:anim calcmode="lin" valueType="num">
                                      <p:cBhvr additive="base">
                                        <p:cTn id="14" dur="500" fill="hold"/>
                                        <p:tgtEl>
                                          <p:spTgt spid="2457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3250"/>
                                        </p:tgtEl>
                                        <p:attrNameLst>
                                          <p:attrName>style.visibility</p:attrName>
                                        </p:attrNameLst>
                                      </p:cBhvr>
                                      <p:to>
                                        <p:strVal val="visible"/>
                                      </p:to>
                                    </p:set>
                                    <p:anim calcmode="lin" valueType="num">
                                      <p:cBhvr additive="base">
                                        <p:cTn id="19" dur="500" fill="hold"/>
                                        <p:tgtEl>
                                          <p:spTgt spid="53250"/>
                                        </p:tgtEl>
                                        <p:attrNameLst>
                                          <p:attrName>ppt_x</p:attrName>
                                        </p:attrNameLst>
                                      </p:cBhvr>
                                      <p:tavLst>
                                        <p:tav tm="0">
                                          <p:val>
                                            <p:strVal val="#ppt_x"/>
                                          </p:val>
                                        </p:tav>
                                        <p:tav tm="100000">
                                          <p:val>
                                            <p:strVal val="#ppt_x"/>
                                          </p:val>
                                        </p:tav>
                                      </p:tavLst>
                                    </p:anim>
                                    <p:anim calcmode="lin" valueType="num">
                                      <p:cBhvr additive="base">
                                        <p:cTn id="20" dur="500" fill="hold"/>
                                        <p:tgtEl>
                                          <p:spTgt spid="532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3252"/>
                                        </p:tgtEl>
                                        <p:attrNameLst>
                                          <p:attrName>style.visibility</p:attrName>
                                        </p:attrNameLst>
                                      </p:cBhvr>
                                      <p:to>
                                        <p:strVal val="visible"/>
                                      </p:to>
                                    </p:set>
                                    <p:anim calcmode="lin" valueType="num">
                                      <p:cBhvr additive="base">
                                        <p:cTn id="25" dur="500" fill="hold"/>
                                        <p:tgtEl>
                                          <p:spTgt spid="53252"/>
                                        </p:tgtEl>
                                        <p:attrNameLst>
                                          <p:attrName>ppt_x</p:attrName>
                                        </p:attrNameLst>
                                      </p:cBhvr>
                                      <p:tavLst>
                                        <p:tav tm="0">
                                          <p:val>
                                            <p:strVal val="#ppt_x"/>
                                          </p:val>
                                        </p:tav>
                                        <p:tav tm="100000">
                                          <p:val>
                                            <p:strVal val="#ppt_x"/>
                                          </p:val>
                                        </p:tav>
                                      </p:tavLst>
                                    </p:anim>
                                    <p:anim calcmode="lin" valueType="num">
                                      <p:cBhvr additive="base">
                                        <p:cTn id="26" dur="500" fill="hold"/>
                                        <p:tgtEl>
                                          <p:spTgt spid="532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0" grpId="1"/>
      <p:bldP spid="53252" grpId="0"/>
      <p:bldP spid="53252" grpId="1"/>
      <p:bldP spid="53253" grpId="0"/>
      <p:bldP spid="53253" grpId="1"/>
      <p:bldP spid="24577" grpId="0"/>
      <p:bldP spid="24577"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6"/>
          <p:cNvSpPr/>
          <p:nvPr>
            <p:custDataLst>
              <p:tags r:id="rId1"/>
            </p:custDataLst>
          </p:nvPr>
        </p:nvSpPr>
        <p:spPr>
          <a:xfrm>
            <a:off x="5107305" y="317506"/>
            <a:ext cx="787400" cy="454660"/>
          </a:xfrm>
          <a:prstGeom prst="rect">
            <a:avLst/>
          </a:prstGeom>
          <a:solidFill>
            <a:srgbClr val="6EEBF8"/>
          </a:solidFill>
          <a:ln w="28575">
            <a:solidFill>
              <a:schemeClr val="bg1"/>
            </a:solidFill>
            <a:miter lim="800000"/>
          </a:ln>
        </p:spPr>
        <p:txBody>
          <a:bodyPr wrap="none"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5pPr>
          </a:lstStyle>
          <a:p>
            <a:pPr lvl="0" algn="ctr">
              <a:lnSpc>
                <a:spcPct val="150000"/>
              </a:lnSpc>
              <a:buFont typeface="Arial" panose="020B0604020202020204" pitchFamily="34" charset="0"/>
            </a:pPr>
            <a:r>
              <a:rPr lang="en-US" altLang="zh-CN" sz="2800">
                <a:solidFill>
                  <a:srgbClr val="0945A5"/>
                </a:solidFill>
                <a:latin typeface="Times New Roman" panose="02020603050405020304" pitchFamily="18" charset="0"/>
                <a:ea typeface="仿宋_GB2312" charset="-122"/>
                <a:cs typeface="Times New Roman" panose="02020603050405020304" pitchFamily="18" charset="0"/>
              </a:rPr>
              <a:t>46</a:t>
            </a:r>
          </a:p>
        </p:txBody>
      </p:sp>
      <p:sp>
        <p:nvSpPr>
          <p:cNvPr id="6146" name="Text Box 8"/>
          <p:cNvSpPr/>
          <p:nvPr>
            <p:custDataLst>
              <p:tags r:id="rId2"/>
            </p:custDataLst>
          </p:nvPr>
        </p:nvSpPr>
        <p:spPr>
          <a:xfrm>
            <a:off x="6999852" y="2525417"/>
            <a:ext cx="1458246" cy="553998"/>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5pPr>
          </a:lstStyle>
          <a:p>
            <a:pPr lvl="0">
              <a:lnSpc>
                <a:spcPct val="150000"/>
              </a:lnSpc>
              <a:spcBef>
                <a:spcPct val="50000"/>
              </a:spcBef>
              <a:buFont typeface="Arial" panose="020B0604020202020204" pitchFamily="34" charset="0"/>
            </a:pPr>
            <a:r>
              <a:rPr lang="zh-CN" altLang="en-US" sz="2000" dirty="0"/>
              <a:t>受精卵</a:t>
            </a:r>
          </a:p>
        </p:txBody>
      </p:sp>
      <p:sp>
        <p:nvSpPr>
          <p:cNvPr id="6147" name="Text Box 9"/>
          <p:cNvSpPr/>
          <p:nvPr>
            <p:custDataLst>
              <p:tags r:id="rId3"/>
            </p:custDataLst>
          </p:nvPr>
        </p:nvSpPr>
        <p:spPr>
          <a:xfrm>
            <a:off x="7103731" y="3532374"/>
            <a:ext cx="1513004" cy="553085"/>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5pPr>
          </a:lstStyle>
          <a:p>
            <a:pPr lvl="0">
              <a:lnSpc>
                <a:spcPct val="150000"/>
              </a:lnSpc>
              <a:spcBef>
                <a:spcPct val="50000"/>
              </a:spcBef>
              <a:buFont typeface="Arial" panose="020B0604020202020204" pitchFamily="34" charset="0"/>
            </a:pPr>
            <a:r>
              <a:rPr lang="zh-CN" altLang="en-US" sz="2000" dirty="0">
                <a:solidFill>
                  <a:schemeClr val="tx1"/>
                </a:solidFill>
              </a:rPr>
              <a:t>子代</a:t>
            </a:r>
          </a:p>
        </p:txBody>
      </p:sp>
      <p:sp>
        <p:nvSpPr>
          <p:cNvPr id="6148" name="Text Box 10"/>
          <p:cNvSpPr/>
          <p:nvPr>
            <p:custDataLst>
              <p:tags r:id="rId4"/>
            </p:custDataLst>
          </p:nvPr>
        </p:nvSpPr>
        <p:spPr>
          <a:xfrm>
            <a:off x="4393059" y="299676"/>
            <a:ext cx="1082174" cy="553998"/>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5pPr>
          </a:lstStyle>
          <a:p>
            <a:pPr lvl="0">
              <a:lnSpc>
                <a:spcPct val="150000"/>
              </a:lnSpc>
              <a:spcBef>
                <a:spcPct val="50000"/>
              </a:spcBef>
              <a:buFont typeface="Arial" panose="020B0604020202020204" pitchFamily="34" charset="0"/>
            </a:pPr>
            <a:r>
              <a:rPr lang="zh-CN" altLang="en-US" sz="2000" dirty="0" smtClean="0"/>
              <a:t>父方</a:t>
            </a:r>
            <a:endParaRPr lang="zh-CN" altLang="en-US" sz="2000" dirty="0"/>
          </a:p>
        </p:txBody>
      </p:sp>
      <p:sp>
        <p:nvSpPr>
          <p:cNvPr id="6149" name="Text Box 11"/>
          <p:cNvSpPr/>
          <p:nvPr>
            <p:custDataLst>
              <p:tags r:id="rId5"/>
            </p:custDataLst>
          </p:nvPr>
        </p:nvSpPr>
        <p:spPr>
          <a:xfrm>
            <a:off x="8207661" y="285810"/>
            <a:ext cx="1088615" cy="553998"/>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5pPr>
          </a:lstStyle>
          <a:p>
            <a:pPr lvl="0">
              <a:lnSpc>
                <a:spcPct val="150000"/>
              </a:lnSpc>
              <a:spcBef>
                <a:spcPct val="50000"/>
              </a:spcBef>
              <a:buFont typeface="Arial" panose="020B0604020202020204" pitchFamily="34" charset="0"/>
            </a:pPr>
            <a:r>
              <a:rPr lang="zh-CN" altLang="en-US" sz="2000" dirty="0" smtClean="0"/>
              <a:t>母方</a:t>
            </a:r>
            <a:endParaRPr lang="zh-CN" altLang="en-US" sz="2000" dirty="0"/>
          </a:p>
        </p:txBody>
      </p:sp>
      <p:cxnSp>
        <p:nvCxnSpPr>
          <p:cNvPr id="6151" name="Line 14"/>
          <p:cNvCxnSpPr/>
          <p:nvPr>
            <p:custDataLst>
              <p:tags r:id="rId6"/>
            </p:custDataLst>
          </p:nvPr>
        </p:nvCxnSpPr>
        <p:spPr>
          <a:xfrm flipH="1">
            <a:off x="5494986" y="822510"/>
            <a:ext cx="4762" cy="597583"/>
          </a:xfrm>
          <a:prstGeom prst="line">
            <a:avLst/>
          </a:prstGeom>
          <a:noFill/>
          <a:ln w="76200">
            <a:solidFill>
              <a:srgbClr val="0945A5"/>
            </a:solidFill>
            <a:round/>
            <a:tailEnd type="triangle"/>
          </a:ln>
        </p:spPr>
      </p:cxnSp>
      <p:sp>
        <p:nvSpPr>
          <p:cNvPr id="6152" name="Line 16"/>
          <p:cNvSpPr>
            <a:spLocks noChangeShapeType="1"/>
          </p:cNvSpPr>
          <p:nvPr>
            <p:custDataLst>
              <p:tags r:id="rId7"/>
            </p:custDataLst>
          </p:nvPr>
        </p:nvSpPr>
        <p:spPr bwMode="auto">
          <a:xfrm>
            <a:off x="5555698" y="2104575"/>
            <a:ext cx="858282" cy="319028"/>
          </a:xfrm>
          <a:prstGeom prst="line">
            <a:avLst/>
          </a:prstGeom>
          <a:noFill/>
          <a:ln w="76200">
            <a:solidFill>
              <a:srgbClr val="00FFFF"/>
            </a:solidFill>
            <a:round/>
            <a:tailEnd type="triangle" w="med" len="med"/>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5pPr>
          </a:lstStyle>
          <a:p>
            <a:pPr marL="0" marR="0" lvl="0" indent="0">
              <a:lnSpc>
                <a:spcPct val="150000"/>
              </a:lnSpc>
            </a:pPr>
            <a:endParaRPr lang="zh-CN" altLang="en-US" sz="1950">
              <a:ea typeface="微软雅黑" panose="020B0503020204020204" pitchFamily="34" charset="-122"/>
            </a:endParaRPr>
          </a:p>
        </p:txBody>
      </p:sp>
      <p:cxnSp>
        <p:nvCxnSpPr>
          <p:cNvPr id="6153" name="Line 17"/>
          <p:cNvCxnSpPr/>
          <p:nvPr>
            <p:custDataLst>
              <p:tags r:id="rId8"/>
            </p:custDataLst>
          </p:nvPr>
        </p:nvCxnSpPr>
        <p:spPr>
          <a:xfrm flipH="1">
            <a:off x="6828561" y="2123622"/>
            <a:ext cx="775162" cy="239611"/>
          </a:xfrm>
          <a:prstGeom prst="line">
            <a:avLst/>
          </a:prstGeom>
          <a:noFill/>
          <a:ln w="76200">
            <a:solidFill>
              <a:srgbClr val="00FFFF"/>
            </a:solidFill>
            <a:round/>
            <a:tailEnd type="triangle"/>
          </a:ln>
        </p:spPr>
      </p:cxnSp>
      <p:sp>
        <p:nvSpPr>
          <p:cNvPr id="6154" name="AutoShape 19"/>
          <p:cNvSpPr/>
          <p:nvPr>
            <p:custDataLst>
              <p:tags r:id="rId9"/>
            </p:custDataLst>
          </p:nvPr>
        </p:nvSpPr>
        <p:spPr>
          <a:xfrm>
            <a:off x="6147815" y="2478697"/>
            <a:ext cx="907088" cy="749955"/>
          </a:xfrm>
          <a:custGeom>
            <a:avLst/>
            <a:gdLst>
              <a:gd name="GT0" fmla="+- l w 0"/>
              <a:gd name="GT1" fmla="+- t h 0"/>
            </a:gdLst>
            <a:ahLst/>
            <a:cxnLst>
              <a:cxn ang="0">
                <a:pos x="2147483647" y="0"/>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Lst>
            <a:rect l="l" t="t" r="GT0" b="GT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6EEBF8"/>
          </a:solidFill>
          <a:ln w="28575">
            <a:solidFill>
              <a:schemeClr val="bg1"/>
            </a:solidFill>
            <a:miter lim="800000"/>
          </a:ln>
        </p:spPr>
        <p:txBody>
          <a:bodyPr wrap="none"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5pPr>
          </a:lstStyle>
          <a:p>
            <a:pPr lvl="0" algn="ctr">
              <a:lnSpc>
                <a:spcPct val="150000"/>
              </a:lnSpc>
              <a:buFont typeface="Arial" panose="020B0604020202020204" pitchFamily="34" charset="0"/>
            </a:pPr>
            <a:r>
              <a:rPr lang="en-US" altLang="zh-CN" sz="2800" dirty="0" smtClean="0">
                <a:latin typeface="Times New Roman" panose="02020603050405020304" pitchFamily="18" charset="0"/>
                <a:ea typeface="仿宋_GB2312" charset="-122"/>
                <a:cs typeface="Times New Roman" panose="02020603050405020304" pitchFamily="18" charset="0"/>
              </a:rPr>
              <a:t>46</a:t>
            </a:r>
          </a:p>
        </p:txBody>
      </p:sp>
      <p:sp>
        <p:nvSpPr>
          <p:cNvPr id="6155" name="Rectangle 22"/>
          <p:cNvSpPr/>
          <p:nvPr>
            <p:custDataLst>
              <p:tags r:id="rId10"/>
            </p:custDataLst>
          </p:nvPr>
        </p:nvSpPr>
        <p:spPr>
          <a:xfrm>
            <a:off x="6194945" y="3580816"/>
            <a:ext cx="971370" cy="457115"/>
          </a:xfrm>
          <a:prstGeom prst="rect">
            <a:avLst/>
          </a:prstGeom>
          <a:solidFill>
            <a:srgbClr val="6EEBF8"/>
          </a:solidFill>
          <a:ln w="28575">
            <a:solidFill>
              <a:schemeClr val="bg1"/>
            </a:solidFill>
            <a:miter lim="800000"/>
          </a:ln>
        </p:spPr>
        <p:txBody>
          <a:bodyPr wrap="none"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5pPr>
          </a:lstStyle>
          <a:p>
            <a:pPr lvl="0" algn="ctr">
              <a:lnSpc>
                <a:spcPct val="150000"/>
              </a:lnSpc>
              <a:buFont typeface="Arial" panose="020B0604020202020204" pitchFamily="34" charset="0"/>
            </a:pPr>
            <a:r>
              <a:rPr lang="en-US" altLang="zh-CN" sz="2800" dirty="0" smtClean="0">
                <a:solidFill>
                  <a:srgbClr val="080910"/>
                </a:solidFill>
                <a:latin typeface="Times New Roman" panose="02020603050405020304" pitchFamily="18" charset="0"/>
                <a:ea typeface="仿宋_GB2312" charset="-122"/>
                <a:cs typeface="Times New Roman" panose="02020603050405020304" pitchFamily="18" charset="0"/>
              </a:rPr>
              <a:t>46</a:t>
            </a:r>
          </a:p>
        </p:txBody>
      </p:sp>
      <p:sp>
        <p:nvSpPr>
          <p:cNvPr id="6156" name="Oval 23"/>
          <p:cNvSpPr/>
          <p:nvPr>
            <p:custDataLst>
              <p:tags r:id="rId11"/>
            </p:custDataLst>
          </p:nvPr>
        </p:nvSpPr>
        <p:spPr>
          <a:xfrm>
            <a:off x="7202805" y="322586"/>
            <a:ext cx="934085" cy="492760"/>
          </a:xfrm>
          <a:prstGeom prst="ellipse">
            <a:avLst/>
          </a:prstGeom>
          <a:solidFill>
            <a:srgbClr val="6EEBF8"/>
          </a:solidFill>
          <a:ln w="28575">
            <a:solidFill>
              <a:schemeClr val="bg1"/>
            </a:solidFill>
            <a:round/>
          </a:ln>
        </p:spPr>
        <p:txBody>
          <a:bodyPr wrap="none"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5pPr>
          </a:lstStyle>
          <a:p>
            <a:pPr lvl="0" algn="ctr">
              <a:lnSpc>
                <a:spcPct val="150000"/>
              </a:lnSpc>
              <a:buFont typeface="Arial" panose="020B0604020202020204" pitchFamily="34" charset="0"/>
            </a:pPr>
            <a:r>
              <a:rPr lang="en-US" altLang="zh-CN" sz="3000" dirty="0">
                <a:solidFill>
                  <a:srgbClr val="FF0000"/>
                </a:solidFill>
                <a:latin typeface="Times New Roman" panose="02020603050405020304" pitchFamily="18" charset="0"/>
                <a:ea typeface="仿宋_GB2312" charset="-122"/>
                <a:cs typeface="Times New Roman" panose="02020603050405020304" pitchFamily="18" charset="0"/>
              </a:rPr>
              <a:t>46</a:t>
            </a:r>
          </a:p>
        </p:txBody>
      </p:sp>
      <p:sp>
        <p:nvSpPr>
          <p:cNvPr id="6157" name="Text Box 24"/>
          <p:cNvSpPr/>
          <p:nvPr>
            <p:custDataLst>
              <p:tags r:id="rId12"/>
            </p:custDataLst>
          </p:nvPr>
        </p:nvSpPr>
        <p:spPr>
          <a:xfrm>
            <a:off x="6280245" y="2053987"/>
            <a:ext cx="923754" cy="414020"/>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5pPr>
          </a:lstStyle>
          <a:p>
            <a:pPr lvl="0">
              <a:lnSpc>
                <a:spcPct val="150000"/>
              </a:lnSpc>
              <a:spcBef>
                <a:spcPct val="20000"/>
              </a:spcBef>
              <a:buFont typeface="Arial" panose="020B0604020202020204" pitchFamily="34" charset="0"/>
            </a:pPr>
            <a:r>
              <a:rPr lang="zh-CN" altLang="en-US" sz="1400">
                <a:latin typeface="Arial" panose="020B0604020202020204" pitchFamily="34" charset="0"/>
                <a:ea typeface="楷体_GB2312" pitchFamily="1" charset="-122"/>
              </a:rPr>
              <a:t>受精</a:t>
            </a:r>
          </a:p>
        </p:txBody>
      </p:sp>
      <p:cxnSp>
        <p:nvCxnSpPr>
          <p:cNvPr id="6159" name="Line 21"/>
          <p:cNvCxnSpPr/>
          <p:nvPr>
            <p:custDataLst>
              <p:tags r:id="rId13"/>
            </p:custDataLst>
          </p:nvPr>
        </p:nvCxnSpPr>
        <p:spPr>
          <a:xfrm flipH="1">
            <a:off x="6599442" y="3181795"/>
            <a:ext cx="4762" cy="399024"/>
          </a:xfrm>
          <a:prstGeom prst="line">
            <a:avLst/>
          </a:prstGeom>
          <a:noFill/>
          <a:ln w="76200">
            <a:solidFill>
              <a:srgbClr val="00FFFF"/>
            </a:solidFill>
            <a:round/>
            <a:tailEnd type="triangle"/>
          </a:ln>
        </p:spPr>
      </p:cxnSp>
      <p:sp>
        <p:nvSpPr>
          <p:cNvPr id="6160" name="Text Box 26"/>
          <p:cNvSpPr/>
          <p:nvPr>
            <p:custDataLst>
              <p:tags r:id="rId14"/>
            </p:custDataLst>
          </p:nvPr>
        </p:nvSpPr>
        <p:spPr>
          <a:xfrm>
            <a:off x="6514685" y="3137988"/>
            <a:ext cx="1352299" cy="402357"/>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5pPr>
          </a:lstStyle>
          <a:p>
            <a:pPr lvl="0">
              <a:lnSpc>
                <a:spcPct val="150000"/>
              </a:lnSpc>
              <a:spcBef>
                <a:spcPct val="20000"/>
              </a:spcBef>
              <a:buFont typeface="Arial" panose="020B0604020202020204" pitchFamily="34" charset="0"/>
            </a:pPr>
            <a:r>
              <a:rPr lang="zh-CN" altLang="en-US" sz="1350" dirty="0">
                <a:latin typeface="Arial" panose="020B0604020202020204" pitchFamily="34" charset="0"/>
                <a:ea typeface="楷体_GB2312" pitchFamily="1" charset="-122"/>
              </a:rPr>
              <a:t>（有丝分裂）</a:t>
            </a:r>
          </a:p>
        </p:txBody>
      </p:sp>
      <p:sp>
        <p:nvSpPr>
          <p:cNvPr id="6163" name="Text Box 13"/>
          <p:cNvSpPr/>
          <p:nvPr>
            <p:custDataLst>
              <p:tags r:id="rId15"/>
            </p:custDataLst>
          </p:nvPr>
        </p:nvSpPr>
        <p:spPr>
          <a:xfrm>
            <a:off x="5207150" y="2036055"/>
            <a:ext cx="959294" cy="553985"/>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5pPr>
          </a:lstStyle>
          <a:p>
            <a:pPr lvl="0">
              <a:lnSpc>
                <a:spcPct val="150000"/>
              </a:lnSpc>
              <a:spcBef>
                <a:spcPct val="50000"/>
              </a:spcBef>
              <a:buFont typeface="Arial" panose="020B0604020202020204" pitchFamily="34" charset="0"/>
            </a:pPr>
            <a:r>
              <a:rPr lang="zh-CN" altLang="en-US" sz="2000" dirty="0">
                <a:solidFill>
                  <a:srgbClr val="0945A5"/>
                </a:solidFill>
              </a:rPr>
              <a:t>精子</a:t>
            </a:r>
          </a:p>
        </p:txBody>
      </p:sp>
      <p:sp>
        <p:nvSpPr>
          <p:cNvPr id="6165" name="AutoShape 20"/>
          <p:cNvSpPr>
            <a:spLocks noChangeArrowheads="1"/>
          </p:cNvSpPr>
          <p:nvPr>
            <p:custDataLst>
              <p:tags r:id="rId16"/>
            </p:custDataLst>
          </p:nvPr>
        </p:nvSpPr>
        <p:spPr bwMode="auto">
          <a:xfrm>
            <a:off x="5052348" y="1367748"/>
            <a:ext cx="897374" cy="744045"/>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6EEBF8"/>
          </a:solidFill>
          <a:ln w="28575">
            <a:solidFill>
              <a:schemeClr val="bg1"/>
            </a:solidFill>
            <a:round/>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5pPr>
          </a:lstStyle>
          <a:p>
            <a:pPr marL="0" marR="0" lvl="0" indent="0">
              <a:lnSpc>
                <a:spcPct val="150000"/>
              </a:lnSpc>
            </a:pPr>
            <a:endParaRPr lang="zh-CN" altLang="en-US" sz="1950"/>
          </a:p>
        </p:txBody>
      </p:sp>
      <p:sp>
        <p:nvSpPr>
          <p:cNvPr id="6166" name="Text Box 34"/>
          <p:cNvSpPr/>
          <p:nvPr>
            <p:custDataLst>
              <p:tags r:id="rId17"/>
            </p:custDataLst>
          </p:nvPr>
        </p:nvSpPr>
        <p:spPr>
          <a:xfrm>
            <a:off x="5245255" y="1343931"/>
            <a:ext cx="595391" cy="737235"/>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5pPr>
          </a:lstStyle>
          <a:p>
            <a:pPr lvl="0">
              <a:lnSpc>
                <a:spcPct val="150000"/>
              </a:lnSpc>
              <a:spcBef>
                <a:spcPct val="50000"/>
              </a:spcBef>
              <a:buFont typeface="Arial" panose="020B0604020202020204" pitchFamily="34" charset="0"/>
            </a:pPr>
            <a:r>
              <a:rPr lang="en-US" altLang="zh-CN" sz="2800" dirty="0" smtClean="0">
                <a:solidFill>
                  <a:srgbClr val="0945A5"/>
                </a:solidFill>
                <a:latin typeface="Times New Roman" panose="02020603050405020304" pitchFamily="18" charset="0"/>
                <a:cs typeface="Times New Roman" panose="02020603050405020304" pitchFamily="18" charset="0"/>
              </a:rPr>
              <a:t>23</a:t>
            </a:r>
          </a:p>
        </p:txBody>
      </p:sp>
      <p:cxnSp>
        <p:nvCxnSpPr>
          <p:cNvPr id="6168" name="Line 18"/>
          <p:cNvCxnSpPr/>
          <p:nvPr>
            <p:custDataLst>
              <p:tags r:id="rId18"/>
            </p:custDataLst>
          </p:nvPr>
        </p:nvCxnSpPr>
        <p:spPr>
          <a:xfrm flipH="1">
            <a:off x="7706254" y="822510"/>
            <a:ext cx="4763" cy="597713"/>
          </a:xfrm>
          <a:prstGeom prst="line">
            <a:avLst/>
          </a:prstGeom>
          <a:noFill/>
          <a:ln w="76200">
            <a:solidFill>
              <a:schemeClr val="bg2">
                <a:lumMod val="60000"/>
                <a:lumOff val="40000"/>
              </a:schemeClr>
            </a:solidFill>
            <a:round/>
            <a:tailEnd type="triangle"/>
          </a:ln>
        </p:spPr>
      </p:cxnSp>
      <p:sp>
        <p:nvSpPr>
          <p:cNvPr id="6170" name="Text Box 7"/>
          <p:cNvSpPr/>
          <p:nvPr>
            <p:custDataLst>
              <p:tags r:id="rId19"/>
            </p:custDataLst>
          </p:nvPr>
        </p:nvSpPr>
        <p:spPr>
          <a:xfrm>
            <a:off x="7399502" y="1962850"/>
            <a:ext cx="1820507" cy="481981"/>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5pPr>
          </a:lstStyle>
          <a:p>
            <a:pPr lvl="0">
              <a:lnSpc>
                <a:spcPct val="150000"/>
              </a:lnSpc>
              <a:spcBef>
                <a:spcPct val="50000"/>
              </a:spcBef>
              <a:buFont typeface="Arial" panose="020B0604020202020204" pitchFamily="34" charset="0"/>
            </a:pPr>
            <a:r>
              <a:rPr lang="zh-CN" altLang="en-US" sz="2000" dirty="0">
                <a:solidFill>
                  <a:srgbClr val="FF0000"/>
                </a:solidFill>
              </a:rPr>
              <a:t>卵细胞</a:t>
            </a:r>
          </a:p>
        </p:txBody>
      </p:sp>
      <p:sp>
        <p:nvSpPr>
          <p:cNvPr id="6171" name="AutoShape 15"/>
          <p:cNvSpPr>
            <a:spLocks noChangeArrowheads="1"/>
          </p:cNvSpPr>
          <p:nvPr>
            <p:custDataLst>
              <p:tags r:id="rId20"/>
            </p:custDataLst>
          </p:nvPr>
        </p:nvSpPr>
        <p:spPr bwMode="auto">
          <a:xfrm>
            <a:off x="7241839" y="1367834"/>
            <a:ext cx="895011" cy="743927"/>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6EEBF8"/>
          </a:solidFill>
          <a:ln w="28575">
            <a:solidFill>
              <a:schemeClr val="bg1"/>
            </a:solidFill>
            <a:round/>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5pPr>
          </a:lstStyle>
          <a:p>
            <a:pPr marL="0" marR="0" lvl="0" indent="0">
              <a:lnSpc>
                <a:spcPct val="150000"/>
              </a:lnSpc>
            </a:pPr>
            <a:endParaRPr lang="zh-CN" altLang="en-US" sz="1950"/>
          </a:p>
        </p:txBody>
      </p:sp>
      <p:sp>
        <p:nvSpPr>
          <p:cNvPr id="6172" name="Text Box 35"/>
          <p:cNvSpPr/>
          <p:nvPr>
            <p:custDataLst>
              <p:tags r:id="rId21"/>
            </p:custDataLst>
          </p:nvPr>
        </p:nvSpPr>
        <p:spPr>
          <a:xfrm flipH="1">
            <a:off x="7422365" y="1343544"/>
            <a:ext cx="647799" cy="737235"/>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5pPr>
          </a:lstStyle>
          <a:p>
            <a:pPr lvl="0">
              <a:lnSpc>
                <a:spcPct val="150000"/>
              </a:lnSpc>
              <a:spcBef>
                <a:spcPct val="50000"/>
              </a:spcBef>
              <a:buFont typeface="Arial" panose="020B0604020202020204" pitchFamily="34" charset="0"/>
            </a:pPr>
            <a:r>
              <a:rPr lang="en-US" altLang="zh-CN" sz="2800" dirty="0" smtClean="0">
                <a:solidFill>
                  <a:srgbClr val="FF0000"/>
                </a:solidFill>
                <a:latin typeface="Times New Roman" panose="02020603050405020304" pitchFamily="18" charset="0"/>
                <a:cs typeface="Times New Roman" panose="02020603050405020304" pitchFamily="18" charset="0"/>
              </a:rPr>
              <a:t>23</a:t>
            </a:r>
          </a:p>
        </p:txBody>
      </p:sp>
      <p:sp>
        <p:nvSpPr>
          <p:cNvPr id="32" name="Text Box 4"/>
          <p:cNvSpPr/>
          <p:nvPr>
            <p:custDataLst>
              <p:tags r:id="rId22"/>
            </p:custDataLst>
          </p:nvPr>
        </p:nvSpPr>
        <p:spPr>
          <a:xfrm>
            <a:off x="171536" y="298341"/>
            <a:ext cx="3994150" cy="1670050"/>
          </a:xfrm>
          <a:prstGeom prst="rect">
            <a:avLst/>
          </a:prstGeom>
          <a:noFill/>
          <a:ln>
            <a:noFill/>
            <a:miter lim="800000"/>
          </a:ln>
        </p:spPr>
        <p:txBody>
          <a:bodyPr wrap="square" lIns="67503" tIns="35101" rIns="67503" bIns="35101"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5pPr>
          </a:lstStyle>
          <a:p>
            <a:r>
              <a:rPr lang="zh-CN" altLang="en-US" sz="2400" dirty="0">
                <a:latin typeface="微软雅黑" panose="020B0503020204020204" pitchFamily="34" charset="-122"/>
                <a:ea typeface="微软雅黑" panose="020B0503020204020204" pitchFamily="34" charset="-122"/>
              </a:rPr>
              <a:t>魏斯曼天才般的</a:t>
            </a:r>
            <a:r>
              <a:rPr lang="zh-CN" altLang="en-US" sz="2400" dirty="0" smtClean="0">
                <a:latin typeface="微软雅黑" panose="020B0503020204020204" pitchFamily="34" charset="-122"/>
                <a:ea typeface="微软雅黑" panose="020B0503020204020204" pitchFamily="34" charset="-122"/>
              </a:rPr>
              <a:t>预测</a:t>
            </a:r>
            <a:r>
              <a:rPr lang="en-US" altLang="zh-CN" sz="2400" dirty="0" smtClean="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a:p>
            <a:r>
              <a:rPr lang="zh-CN" altLang="en-US" sz="2000" dirty="0" smtClean="0"/>
              <a:t>    在精子和卵细胞成熟的过程中，必然有一个</a:t>
            </a:r>
            <a:r>
              <a:rPr lang="zh-CN" altLang="en-US" sz="2000" dirty="0" smtClean="0">
                <a:solidFill>
                  <a:srgbClr val="FF0000"/>
                </a:solidFill>
              </a:rPr>
              <a:t>特殊的过程</a:t>
            </a:r>
            <a:r>
              <a:rPr lang="zh-CN" altLang="en-US" sz="2000" dirty="0" smtClean="0"/>
              <a:t>，使染色体的数目</a:t>
            </a:r>
            <a:r>
              <a:rPr lang="zh-CN" altLang="en-US" sz="2000" dirty="0" smtClean="0">
                <a:solidFill>
                  <a:srgbClr val="FF0000"/>
                </a:solidFill>
              </a:rPr>
              <a:t>减少一半</a:t>
            </a:r>
            <a:r>
              <a:rPr lang="zh-CN" altLang="en-US" sz="2000" dirty="0" smtClean="0"/>
              <a:t>，为体细胞染色体数目的一半。</a:t>
            </a:r>
            <a:endParaRPr lang="zh-CN" altLang="en-US" sz="1800" dirty="0"/>
          </a:p>
        </p:txBody>
      </p:sp>
      <p:sp>
        <p:nvSpPr>
          <p:cNvPr id="34" name="Text Box 22"/>
          <p:cNvSpPr txBox="1">
            <a:spLocks noChangeArrowheads="1"/>
          </p:cNvSpPr>
          <p:nvPr/>
        </p:nvSpPr>
        <p:spPr bwMode="auto">
          <a:xfrm>
            <a:off x="5663565" y="861066"/>
            <a:ext cx="1851660" cy="4603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400" b="1">
                <a:solidFill>
                  <a:srgbClr val="FF0000"/>
                </a:solidFill>
              </a:rPr>
              <a:t>（减数分裂）</a:t>
            </a:r>
          </a:p>
        </p:txBody>
      </p:sp>
      <p:pic>
        <p:nvPicPr>
          <p:cNvPr id="35" name="Picture 2" descr="https://p1.ssl.qhimg.com/dr/270_500_/t01f4c8a68b8378ee28.jpg?size=400x481"/>
          <p:cNvPicPr>
            <a:picLocks noChangeAspect="1" noChangeArrowheads="1"/>
          </p:cNvPicPr>
          <p:nvPr/>
        </p:nvPicPr>
        <p:blipFill>
          <a:blip r:embed="rId25"/>
          <a:stretch>
            <a:fillRect/>
          </a:stretch>
        </p:blipFill>
        <p:spPr bwMode="auto">
          <a:xfrm>
            <a:off x="888465" y="2041074"/>
            <a:ext cx="1738446" cy="2082387"/>
          </a:xfrm>
          <a:prstGeom prst="rect">
            <a:avLst/>
          </a:prstGeom>
          <a:noFill/>
        </p:spPr>
      </p:pic>
      <p:sp>
        <p:nvSpPr>
          <p:cNvPr id="36" name="TextBox 35"/>
          <p:cNvSpPr txBox="1"/>
          <p:nvPr/>
        </p:nvSpPr>
        <p:spPr>
          <a:xfrm>
            <a:off x="171536" y="4266525"/>
            <a:ext cx="3285159" cy="584775"/>
          </a:xfrm>
          <a:prstGeom prst="rect">
            <a:avLst/>
          </a:prstGeom>
          <a:noFill/>
        </p:spPr>
        <p:txBody>
          <a:bodyPr wrap="square" rtlCol="0" anchor="ctr">
            <a:spAutoFit/>
          </a:bodyPr>
          <a:lstStyle/>
          <a:p>
            <a:pPr algn="ctr"/>
            <a:r>
              <a:rPr lang="zh-CN" altLang="en-US" sz="1600" b="0" dirty="0">
                <a:latin typeface="黑体" panose="02010609060101010101" pitchFamily="49" charset="-122"/>
                <a:ea typeface="黑体" panose="02010609060101010101" pitchFamily="49" charset="-122"/>
              </a:rPr>
              <a:t>魏斯曼</a:t>
            </a:r>
            <a:r>
              <a:rPr lang="en-US" altLang="zh-CN" sz="1600" b="0" dirty="0">
                <a:latin typeface="黑体" panose="02010609060101010101" pitchFamily="49" charset="-122"/>
                <a:ea typeface="黑体" panose="02010609060101010101" pitchFamily="49" charset="-122"/>
              </a:rPr>
              <a:t>(1834---1914)</a:t>
            </a:r>
          </a:p>
          <a:p>
            <a:r>
              <a:rPr lang="en-US" altLang="zh-CN" sz="1600" b="0" dirty="0">
                <a:latin typeface="黑体" panose="02010609060101010101" pitchFamily="49" charset="-122"/>
                <a:ea typeface="黑体" panose="02010609060101010101" pitchFamily="49" charset="-122"/>
              </a:rPr>
              <a:t>August  Weismann</a:t>
            </a:r>
            <a:r>
              <a:rPr lang="zh-CN" altLang="en-US" sz="1600" b="0" dirty="0">
                <a:latin typeface="黑体" panose="02010609060101010101" pitchFamily="49" charset="-122"/>
                <a:ea typeface="黑体" panose="02010609060101010101" pitchFamily="49" charset="-122"/>
              </a:rPr>
              <a:t>，德国动物学家 </a:t>
            </a:r>
          </a:p>
        </p:txBody>
      </p:sp>
      <p:sp>
        <p:nvSpPr>
          <p:cNvPr id="37" name="矩形 36"/>
          <p:cNvSpPr/>
          <p:nvPr/>
        </p:nvSpPr>
        <p:spPr>
          <a:xfrm>
            <a:off x="3581426" y="4294431"/>
            <a:ext cx="5419380" cy="461665"/>
          </a:xfrm>
          <a:prstGeom prst="rect">
            <a:avLst/>
          </a:prstGeom>
          <a:solidFill>
            <a:srgbClr val="FFFF00"/>
          </a:solidFill>
        </p:spPr>
        <p:txBody>
          <a:bodyPr wrap="square">
            <a:spAutoFit/>
          </a:bodyPr>
          <a:lstStyle/>
          <a:p>
            <a:r>
              <a:rPr lang="zh-CN" altLang="en-US" sz="2400" b="1" dirty="0">
                <a:latin typeface="宋体" panose="02010600030101010101" pitchFamily="2" charset="-122"/>
                <a:sym typeface="隶书" pitchFamily="49" charset="-122"/>
              </a:rPr>
              <a:t>减数分裂如何</a:t>
            </a:r>
            <a:r>
              <a:rPr lang="zh-CN" altLang="en-US" sz="2400" b="1" dirty="0" smtClean="0">
                <a:latin typeface="宋体" panose="02010600030101010101" pitchFamily="2" charset="-122"/>
                <a:sym typeface="隶书" pitchFamily="49" charset="-122"/>
              </a:rPr>
              <a:t>实现染色体</a:t>
            </a:r>
            <a:r>
              <a:rPr lang="zh-CN" altLang="en-US" sz="2400" b="1" dirty="0">
                <a:latin typeface="宋体" panose="02010600030101010101" pitchFamily="2" charset="-122"/>
                <a:sym typeface="隶书" pitchFamily="49" charset="-122"/>
              </a:rPr>
              <a:t>数目减半呢？</a:t>
            </a:r>
          </a:p>
        </p:txBody>
      </p:sp>
      <p:pic>
        <p:nvPicPr>
          <p:cNvPr id="38" name="Picture 2"/>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270644" y="2548364"/>
            <a:ext cx="2654595" cy="1562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6" grpId="0"/>
      <p:bldP spid="6172" grpId="0"/>
      <p:bldP spid="32" grpId="0"/>
      <p:bldP spid="34" grpId="0" bldLvl="0" animBg="1"/>
      <p:bldP spid="36" grpId="0"/>
      <p:bldP spid="37"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1" name="组合 40"/>
          <p:cNvGrpSpPr/>
          <p:nvPr/>
        </p:nvGrpSpPr>
        <p:grpSpPr>
          <a:xfrm>
            <a:off x="1381760" y="1012250"/>
            <a:ext cx="6959600" cy="3289935"/>
            <a:chOff x="676246" y="159438"/>
            <a:chExt cx="8254830" cy="4248152"/>
          </a:xfrm>
        </p:grpSpPr>
        <p:sp>
          <p:nvSpPr>
            <p:cNvPr id="2" name="Line 3"/>
            <p:cNvSpPr>
              <a:spLocks noChangeShapeType="1"/>
            </p:cNvSpPr>
            <p:nvPr/>
          </p:nvSpPr>
          <p:spPr bwMode="auto">
            <a:xfrm>
              <a:off x="3254176" y="159439"/>
              <a:ext cx="0" cy="4248151"/>
            </a:xfrm>
            <a:prstGeom prst="line">
              <a:avLst/>
            </a:prstGeom>
            <a:noFill/>
            <a:ln w="38100">
              <a:solidFill>
                <a:schemeClr val="tx1"/>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
          <p:nvSpPr>
            <p:cNvPr id="3" name="Line 4"/>
            <p:cNvSpPr>
              <a:spLocks noChangeShapeType="1"/>
            </p:cNvSpPr>
            <p:nvPr/>
          </p:nvSpPr>
          <p:spPr bwMode="auto">
            <a:xfrm>
              <a:off x="4406701" y="159439"/>
              <a:ext cx="0" cy="4248150"/>
            </a:xfrm>
            <a:prstGeom prst="line">
              <a:avLst/>
            </a:prstGeom>
            <a:noFill/>
            <a:ln w="38100">
              <a:solidFill>
                <a:schemeClr val="tx1"/>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
          <p:nvSpPr>
            <p:cNvPr id="4" name="Line 5"/>
            <p:cNvSpPr>
              <a:spLocks noChangeShapeType="1"/>
            </p:cNvSpPr>
            <p:nvPr/>
          </p:nvSpPr>
          <p:spPr bwMode="auto">
            <a:xfrm>
              <a:off x="6638726" y="159439"/>
              <a:ext cx="0" cy="4248150"/>
            </a:xfrm>
            <a:prstGeom prst="line">
              <a:avLst/>
            </a:prstGeom>
            <a:noFill/>
            <a:ln w="38100">
              <a:solidFill>
                <a:schemeClr val="tx1"/>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
          <p:nvSpPr>
            <p:cNvPr id="5" name="Line 6"/>
            <p:cNvSpPr>
              <a:spLocks noChangeShapeType="1"/>
            </p:cNvSpPr>
            <p:nvPr/>
          </p:nvSpPr>
          <p:spPr bwMode="auto">
            <a:xfrm>
              <a:off x="5630664" y="159439"/>
              <a:ext cx="0" cy="4248150"/>
            </a:xfrm>
            <a:prstGeom prst="line">
              <a:avLst/>
            </a:prstGeom>
            <a:noFill/>
            <a:ln w="38100">
              <a:solidFill>
                <a:schemeClr val="tx1"/>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
          <p:nvSpPr>
            <p:cNvPr id="6" name="Line 7"/>
            <p:cNvSpPr>
              <a:spLocks noChangeShapeType="1"/>
            </p:cNvSpPr>
            <p:nvPr/>
          </p:nvSpPr>
          <p:spPr bwMode="auto">
            <a:xfrm>
              <a:off x="7718226" y="159439"/>
              <a:ext cx="0" cy="4248150"/>
            </a:xfrm>
            <a:prstGeom prst="line">
              <a:avLst/>
            </a:prstGeom>
            <a:noFill/>
            <a:ln w="38100">
              <a:solidFill>
                <a:schemeClr val="tx1"/>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
          <p:nvSpPr>
            <p:cNvPr id="7" name="Line 8"/>
            <p:cNvSpPr>
              <a:spLocks noChangeShapeType="1"/>
            </p:cNvSpPr>
            <p:nvPr/>
          </p:nvSpPr>
          <p:spPr bwMode="auto">
            <a:xfrm>
              <a:off x="5630664" y="1112732"/>
              <a:ext cx="0" cy="982024"/>
            </a:xfrm>
            <a:prstGeom prst="line">
              <a:avLst/>
            </a:prstGeom>
            <a:noFill/>
            <a:ln w="38100">
              <a:solidFill>
                <a:srgbClr val="FF00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8" name="Line 9"/>
            <p:cNvSpPr>
              <a:spLocks noChangeShapeType="1"/>
            </p:cNvSpPr>
            <p:nvPr/>
          </p:nvSpPr>
          <p:spPr bwMode="auto">
            <a:xfrm>
              <a:off x="7706245" y="1112732"/>
              <a:ext cx="0" cy="982024"/>
            </a:xfrm>
            <a:prstGeom prst="line">
              <a:avLst/>
            </a:prstGeom>
            <a:noFill/>
            <a:ln w="38100">
              <a:solidFill>
                <a:srgbClr val="FF00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9" name="Line 10"/>
            <p:cNvSpPr>
              <a:spLocks noChangeShapeType="1"/>
            </p:cNvSpPr>
            <p:nvPr/>
          </p:nvSpPr>
          <p:spPr bwMode="auto">
            <a:xfrm flipV="1">
              <a:off x="1266626" y="2970902"/>
              <a:ext cx="7664450" cy="14287"/>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 name="Line 11"/>
            <p:cNvSpPr>
              <a:spLocks noChangeShapeType="1"/>
            </p:cNvSpPr>
            <p:nvPr/>
          </p:nvSpPr>
          <p:spPr bwMode="auto">
            <a:xfrm flipH="1" flipV="1">
              <a:off x="1295201" y="159438"/>
              <a:ext cx="0" cy="2828925"/>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b="0"/>
            </a:p>
          </p:txBody>
        </p:sp>
        <p:sp>
          <p:nvSpPr>
            <p:cNvPr id="11" name="Rectangle 12"/>
            <p:cNvSpPr>
              <a:spLocks noChangeArrowheads="1"/>
            </p:cNvSpPr>
            <p:nvPr/>
          </p:nvSpPr>
          <p:spPr bwMode="auto">
            <a:xfrm>
              <a:off x="1685152" y="2369186"/>
              <a:ext cx="1081088" cy="51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000" b="0" dirty="0">
                  <a:solidFill>
                    <a:srgbClr val="0000CC"/>
                  </a:solidFill>
                  <a:latin typeface="黑体" panose="02010609060101010101" pitchFamily="49" charset="-122"/>
                  <a:ea typeface="黑体" panose="02010609060101010101" pitchFamily="49" charset="-122"/>
                </a:rPr>
                <a:t> </a:t>
              </a:r>
              <a:r>
                <a:rPr lang="zh-CN" altLang="en-US" sz="2000" b="0" dirty="0">
                  <a:solidFill>
                    <a:srgbClr val="0000CC"/>
                  </a:solidFill>
                  <a:latin typeface="黑体" panose="02010609060101010101" pitchFamily="49" charset="-122"/>
                  <a:ea typeface="黑体" panose="02010609060101010101" pitchFamily="49" charset="-122"/>
                </a:rPr>
                <a:t>间期</a:t>
              </a:r>
              <a:r>
                <a:rPr lang="zh-CN" altLang="en-US" sz="2000" b="0" dirty="0">
                  <a:solidFill>
                    <a:srgbClr val="6666FF"/>
                  </a:solidFill>
                  <a:latin typeface="黑体" panose="02010609060101010101" pitchFamily="49" charset="-122"/>
                  <a:ea typeface="黑体" panose="02010609060101010101" pitchFamily="49" charset="-122"/>
                </a:rPr>
                <a:t> </a:t>
              </a:r>
            </a:p>
          </p:txBody>
        </p:sp>
        <p:pic>
          <p:nvPicPr>
            <p:cNvPr id="12" name="Picture 14" descr="有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9901" y="3039164"/>
              <a:ext cx="9223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有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164" y="3039164"/>
              <a:ext cx="100171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6" descr="有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101" y="3039164"/>
              <a:ext cx="86042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7"/>
            <p:cNvGrpSpPr/>
            <p:nvPr/>
          </p:nvGrpSpPr>
          <p:grpSpPr bwMode="auto">
            <a:xfrm flipV="1">
              <a:off x="2965251" y="3039164"/>
              <a:ext cx="3810000" cy="360363"/>
              <a:chOff x="521" y="1253"/>
              <a:chExt cx="4903" cy="182"/>
            </a:xfrm>
          </p:grpSpPr>
          <p:sp>
            <p:nvSpPr>
              <p:cNvPr id="16" name="Line 18"/>
              <p:cNvSpPr>
                <a:spLocks noChangeShapeType="1"/>
              </p:cNvSpPr>
              <p:nvPr/>
            </p:nvSpPr>
            <p:spPr bwMode="auto">
              <a:xfrm flipH="1" flipV="1">
                <a:off x="521" y="1434"/>
                <a:ext cx="4903" cy="1"/>
              </a:xfrm>
              <a:prstGeom prst="line">
                <a:avLst/>
              </a:prstGeom>
              <a:noFill/>
              <a:ln w="25400">
                <a:solidFill>
                  <a:schemeClr val="bg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 name="Line 19"/>
              <p:cNvSpPr>
                <a:spLocks noChangeShapeType="1"/>
              </p:cNvSpPr>
              <p:nvPr/>
            </p:nvSpPr>
            <p:spPr bwMode="auto">
              <a:xfrm>
                <a:off x="5420" y="1253"/>
                <a:ext cx="0" cy="181"/>
              </a:xfrm>
              <a:prstGeom prst="line">
                <a:avLst/>
              </a:prstGeom>
              <a:noFill/>
              <a:ln w="25400">
                <a:solidFill>
                  <a:schemeClr val="bg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 name="Line 20"/>
              <p:cNvSpPr>
                <a:spLocks noChangeShapeType="1"/>
              </p:cNvSpPr>
              <p:nvPr/>
            </p:nvSpPr>
            <p:spPr bwMode="auto">
              <a:xfrm flipV="1">
                <a:off x="521" y="1253"/>
                <a:ext cx="0" cy="181"/>
              </a:xfrm>
              <a:prstGeom prst="line">
                <a:avLst/>
              </a:prstGeom>
              <a:noFill/>
              <a:ln w="25400">
                <a:solidFill>
                  <a:schemeClr val="bg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19" name="Rectangle 21"/>
            <p:cNvSpPr>
              <a:spLocks noChangeArrowheads="1"/>
            </p:cNvSpPr>
            <p:nvPr/>
          </p:nvSpPr>
          <p:spPr bwMode="auto">
            <a:xfrm>
              <a:off x="853876" y="2513702"/>
              <a:ext cx="503238" cy="119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zh-CN" b="0">
                <a:solidFill>
                  <a:srgbClr val="0000FF"/>
                </a:solidFill>
              </a:endParaRPr>
            </a:p>
            <a:p>
              <a:pPr eaLnBrk="1" hangingPunct="1"/>
              <a:r>
                <a:rPr lang="en-US" altLang="zh-CN" b="0">
                  <a:solidFill>
                    <a:srgbClr val="0000FF"/>
                  </a:solidFill>
                </a:rPr>
                <a:t>  0</a:t>
              </a:r>
            </a:p>
          </p:txBody>
        </p:sp>
        <p:sp>
          <p:nvSpPr>
            <p:cNvPr id="20" name="Text Box 22"/>
            <p:cNvSpPr txBox="1">
              <a:spLocks noChangeArrowheads="1"/>
            </p:cNvSpPr>
            <p:nvPr/>
          </p:nvSpPr>
          <p:spPr bwMode="auto">
            <a:xfrm>
              <a:off x="676246" y="991685"/>
              <a:ext cx="1001727" cy="51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000" b="0" dirty="0" smtClean="0">
                  <a:solidFill>
                    <a:srgbClr val="0000FF"/>
                  </a:solidFill>
                </a:rPr>
                <a:t>4N</a:t>
              </a:r>
              <a:endParaRPr lang="en-US" altLang="zh-CN" sz="2000" b="0" dirty="0">
                <a:solidFill>
                  <a:srgbClr val="0000FF"/>
                </a:solidFill>
              </a:endParaRPr>
            </a:p>
          </p:txBody>
        </p:sp>
        <p:sp>
          <p:nvSpPr>
            <p:cNvPr id="21" name="Rectangle 23"/>
            <p:cNvSpPr>
              <a:spLocks noChangeArrowheads="1"/>
            </p:cNvSpPr>
            <p:nvPr/>
          </p:nvSpPr>
          <p:spPr bwMode="auto">
            <a:xfrm>
              <a:off x="678505" y="1796055"/>
              <a:ext cx="775020" cy="516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p>
              <a:pPr eaLnBrk="1" hangingPunct="1"/>
              <a:r>
                <a:rPr lang="en-US" altLang="zh-CN" sz="2000" b="0" dirty="0" smtClean="0">
                  <a:solidFill>
                    <a:srgbClr val="0000FF"/>
                  </a:solidFill>
                </a:rPr>
                <a:t>2N</a:t>
              </a:r>
              <a:endParaRPr lang="en-US" altLang="zh-CN" sz="2000" b="0" dirty="0">
                <a:solidFill>
                  <a:srgbClr val="0000FF"/>
                </a:solidFill>
              </a:endParaRPr>
            </a:p>
          </p:txBody>
        </p:sp>
        <p:sp>
          <p:nvSpPr>
            <p:cNvPr id="22" name="Rectangle 27"/>
            <p:cNvSpPr>
              <a:spLocks noChangeArrowheads="1"/>
            </p:cNvSpPr>
            <p:nvPr/>
          </p:nvSpPr>
          <p:spPr bwMode="auto">
            <a:xfrm>
              <a:off x="3340915" y="2369186"/>
              <a:ext cx="1081087" cy="51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000" b="0">
                  <a:solidFill>
                    <a:srgbClr val="0000CC"/>
                  </a:solidFill>
                  <a:latin typeface="黑体" panose="02010609060101010101" pitchFamily="49" charset="-122"/>
                  <a:ea typeface="黑体" panose="02010609060101010101" pitchFamily="49" charset="-122"/>
                </a:rPr>
                <a:t> </a:t>
              </a:r>
              <a:r>
                <a:rPr lang="zh-CN" altLang="en-US" sz="2000" b="0">
                  <a:solidFill>
                    <a:srgbClr val="0000CC"/>
                  </a:solidFill>
                  <a:latin typeface="黑体" panose="02010609060101010101" pitchFamily="49" charset="-122"/>
                  <a:ea typeface="黑体" panose="02010609060101010101" pitchFamily="49" charset="-122"/>
                </a:rPr>
                <a:t>前期</a:t>
              </a:r>
              <a:r>
                <a:rPr lang="zh-CN" altLang="en-US" sz="2000" b="0">
                  <a:solidFill>
                    <a:srgbClr val="6666FF"/>
                  </a:solidFill>
                  <a:latin typeface="黑体" panose="02010609060101010101" pitchFamily="49" charset="-122"/>
                  <a:ea typeface="黑体" panose="02010609060101010101" pitchFamily="49" charset="-122"/>
                </a:rPr>
                <a:t> </a:t>
              </a:r>
            </a:p>
          </p:txBody>
        </p:sp>
        <p:sp>
          <p:nvSpPr>
            <p:cNvPr id="23" name="Rectangle 28"/>
            <p:cNvSpPr>
              <a:spLocks noChangeArrowheads="1"/>
            </p:cNvSpPr>
            <p:nvPr/>
          </p:nvSpPr>
          <p:spPr bwMode="auto">
            <a:xfrm>
              <a:off x="4639490" y="2369186"/>
              <a:ext cx="1081087" cy="51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000" b="0">
                  <a:solidFill>
                    <a:srgbClr val="0000CC"/>
                  </a:solidFill>
                  <a:latin typeface="黑体" panose="02010609060101010101" pitchFamily="49" charset="-122"/>
                  <a:ea typeface="黑体" panose="02010609060101010101" pitchFamily="49" charset="-122"/>
                </a:rPr>
                <a:t> </a:t>
              </a:r>
              <a:r>
                <a:rPr lang="zh-CN" altLang="en-US" sz="2000" b="0">
                  <a:solidFill>
                    <a:srgbClr val="0000CC"/>
                  </a:solidFill>
                  <a:latin typeface="黑体" panose="02010609060101010101" pitchFamily="49" charset="-122"/>
                  <a:ea typeface="黑体" panose="02010609060101010101" pitchFamily="49" charset="-122"/>
                </a:rPr>
                <a:t>中期</a:t>
              </a:r>
              <a:r>
                <a:rPr lang="zh-CN" altLang="en-US" sz="2000" b="0">
                  <a:solidFill>
                    <a:srgbClr val="6666FF"/>
                  </a:solidFill>
                  <a:latin typeface="黑体" panose="02010609060101010101" pitchFamily="49" charset="-122"/>
                  <a:ea typeface="黑体" panose="02010609060101010101" pitchFamily="49" charset="-122"/>
                </a:rPr>
                <a:t> </a:t>
              </a:r>
            </a:p>
          </p:txBody>
        </p:sp>
        <p:sp>
          <p:nvSpPr>
            <p:cNvPr id="24" name="Rectangle 29"/>
            <p:cNvSpPr>
              <a:spLocks noChangeArrowheads="1"/>
            </p:cNvSpPr>
            <p:nvPr/>
          </p:nvSpPr>
          <p:spPr bwMode="auto">
            <a:xfrm>
              <a:off x="5647552" y="2369186"/>
              <a:ext cx="1081088" cy="51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000" b="0">
                  <a:solidFill>
                    <a:srgbClr val="6666FF"/>
                  </a:solidFill>
                  <a:latin typeface="黑体" panose="02010609060101010101" pitchFamily="49" charset="-122"/>
                  <a:ea typeface="黑体" panose="02010609060101010101" pitchFamily="49" charset="-122"/>
                </a:rPr>
                <a:t> </a:t>
              </a:r>
              <a:r>
                <a:rPr lang="zh-CN" altLang="en-US" sz="2000" b="0">
                  <a:solidFill>
                    <a:srgbClr val="0000CC"/>
                  </a:solidFill>
                  <a:latin typeface="黑体" panose="02010609060101010101" pitchFamily="49" charset="-122"/>
                  <a:ea typeface="黑体" panose="02010609060101010101" pitchFamily="49" charset="-122"/>
                </a:rPr>
                <a:t>后期</a:t>
              </a:r>
              <a:r>
                <a:rPr lang="zh-CN" altLang="en-US" sz="2000" b="0">
                  <a:solidFill>
                    <a:srgbClr val="6666FF"/>
                  </a:solidFill>
                  <a:latin typeface="黑体" panose="02010609060101010101" pitchFamily="49" charset="-122"/>
                  <a:ea typeface="黑体" panose="02010609060101010101" pitchFamily="49" charset="-122"/>
                </a:rPr>
                <a:t> </a:t>
              </a:r>
            </a:p>
          </p:txBody>
        </p:sp>
        <p:sp>
          <p:nvSpPr>
            <p:cNvPr id="25" name="Rectangle 30"/>
            <p:cNvSpPr>
              <a:spLocks noChangeArrowheads="1"/>
            </p:cNvSpPr>
            <p:nvPr/>
          </p:nvSpPr>
          <p:spPr bwMode="auto">
            <a:xfrm>
              <a:off x="6727052" y="2369186"/>
              <a:ext cx="1081088" cy="51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000" b="0" dirty="0">
                  <a:solidFill>
                    <a:srgbClr val="0000CC"/>
                  </a:solidFill>
                  <a:latin typeface="黑体" panose="02010609060101010101" pitchFamily="49" charset="-122"/>
                  <a:ea typeface="黑体" panose="02010609060101010101" pitchFamily="49" charset="-122"/>
                </a:rPr>
                <a:t> </a:t>
              </a:r>
              <a:r>
                <a:rPr lang="zh-CN" altLang="en-US" sz="2000" b="0" dirty="0">
                  <a:solidFill>
                    <a:srgbClr val="0000CC"/>
                  </a:solidFill>
                  <a:latin typeface="黑体" panose="02010609060101010101" pitchFamily="49" charset="-122"/>
                  <a:ea typeface="黑体" panose="02010609060101010101" pitchFamily="49" charset="-122"/>
                </a:rPr>
                <a:t>末期</a:t>
              </a:r>
              <a:r>
                <a:rPr lang="zh-CN" altLang="en-US" sz="2000" b="0" dirty="0">
                  <a:solidFill>
                    <a:srgbClr val="6666FF"/>
                  </a:solidFill>
                  <a:latin typeface="黑体" panose="02010609060101010101" pitchFamily="49" charset="-122"/>
                  <a:ea typeface="黑体" panose="02010609060101010101" pitchFamily="49" charset="-122"/>
                </a:rPr>
                <a:t> </a:t>
              </a:r>
            </a:p>
          </p:txBody>
        </p:sp>
        <p:sp>
          <p:nvSpPr>
            <p:cNvPr id="26" name="Line 32"/>
            <p:cNvSpPr>
              <a:spLocks noChangeShapeType="1"/>
            </p:cNvSpPr>
            <p:nvPr/>
          </p:nvSpPr>
          <p:spPr bwMode="auto">
            <a:xfrm flipV="1">
              <a:off x="1309489" y="2094756"/>
              <a:ext cx="4321175" cy="1587"/>
            </a:xfrm>
            <a:prstGeom prst="line">
              <a:avLst/>
            </a:prstGeom>
            <a:noFill/>
            <a:ln w="38100">
              <a:solidFill>
                <a:srgbClr val="FF00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27" name="Line 33"/>
            <p:cNvSpPr>
              <a:spLocks noChangeShapeType="1"/>
            </p:cNvSpPr>
            <p:nvPr/>
          </p:nvSpPr>
          <p:spPr bwMode="auto">
            <a:xfrm rot="240000" flipV="1">
              <a:off x="5611806" y="1053613"/>
              <a:ext cx="2088000" cy="118234"/>
            </a:xfrm>
            <a:prstGeom prst="line">
              <a:avLst/>
            </a:prstGeom>
            <a:noFill/>
            <a:ln w="38100">
              <a:solidFill>
                <a:srgbClr val="FF00FF"/>
              </a:solidFill>
              <a:round/>
            </a:ln>
            <a:extLst>
              <a:ext uri="{909E8E84-426E-40DD-AFC4-6F175D3DCCD1}">
                <a14:hiddenFill xmlns:a14="http://schemas.microsoft.com/office/drawing/2010/main">
                  <a:noFill/>
                </a14:hiddenFill>
              </a:ext>
            </a:extLst>
          </p:spPr>
          <p:txBody>
            <a:bodyPr/>
            <a:lstStyle/>
            <a:p>
              <a:endParaRPr lang="zh-CN" altLang="en-US"/>
            </a:p>
          </p:txBody>
        </p:sp>
        <p:pic>
          <p:nvPicPr>
            <p:cNvPr id="28" name="Picture 1" descr="C:\Users\Administrator\Desktop\无标题.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39639" y="3069327"/>
              <a:ext cx="200025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 descr="C:\Users\Administrator\Desktop\无标题.png"/>
            <p:cNvPicPr>
              <a:picLocks noChangeAspect="1" noChangeArrowheads="1"/>
            </p:cNvPicPr>
            <p:nvPr/>
          </p:nvPicPr>
          <p:blipFill>
            <a:blip r:embed="rId5" cstate="print">
              <a:extLst>
                <a:ext uri="{28A0092B-C50C-407E-A947-70E740481C1C}">
                  <a14:useLocalDpi xmlns:a14="http://schemas.microsoft.com/office/drawing/2010/main" val="0"/>
                </a:ext>
              </a:extLst>
            </a:blip>
            <a:srcRect r="53278"/>
            <a:stretch>
              <a:fillRect/>
            </a:stretch>
          </p:blipFill>
          <p:spPr bwMode="auto">
            <a:xfrm>
              <a:off x="6683176" y="3080439"/>
              <a:ext cx="100806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 name="TextBox 41"/>
          <p:cNvSpPr txBox="1"/>
          <p:nvPr/>
        </p:nvSpPr>
        <p:spPr>
          <a:xfrm>
            <a:off x="4248206" y="858065"/>
            <a:ext cx="2189926" cy="646331"/>
          </a:xfrm>
          <a:prstGeom prst="rect">
            <a:avLst/>
          </a:prstGeom>
          <a:solidFill>
            <a:srgbClr val="FFFF66"/>
          </a:solidFill>
        </p:spPr>
        <p:txBody>
          <a:bodyPr wrap="square" rtlCol="0">
            <a:spAutoFit/>
          </a:bodyPr>
          <a:lstStyle/>
          <a:p>
            <a:r>
              <a:rPr lang="zh-CN" altLang="en-US" b="1" dirty="0" smtClean="0"/>
              <a:t>后期着丝粒分裂，姐妹染色单体分离</a:t>
            </a:r>
            <a:endParaRPr lang="zh-CN" altLang="en-US" b="1" dirty="0"/>
          </a:p>
        </p:txBody>
      </p:sp>
      <p:sp>
        <p:nvSpPr>
          <p:cNvPr id="43" name="椭圆 42"/>
          <p:cNvSpPr/>
          <p:nvPr/>
        </p:nvSpPr>
        <p:spPr>
          <a:xfrm>
            <a:off x="5319395" y="1643440"/>
            <a:ext cx="481965" cy="9188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44"/>
          <p:cNvSpPr txBox="1"/>
          <p:nvPr/>
        </p:nvSpPr>
        <p:spPr>
          <a:xfrm>
            <a:off x="6978546" y="858066"/>
            <a:ext cx="1706880" cy="646331"/>
          </a:xfrm>
          <a:prstGeom prst="rect">
            <a:avLst/>
          </a:prstGeom>
          <a:solidFill>
            <a:srgbClr val="FFFF66"/>
          </a:solidFill>
        </p:spPr>
        <p:txBody>
          <a:bodyPr wrap="square" rtlCol="0">
            <a:spAutoFit/>
          </a:bodyPr>
          <a:lstStyle/>
          <a:p>
            <a:r>
              <a:rPr lang="zh-CN" altLang="en-US" b="1" dirty="0" smtClean="0"/>
              <a:t>末期结束时，细胞一分为二</a:t>
            </a:r>
            <a:endParaRPr lang="zh-CN" altLang="en-US" b="1" dirty="0"/>
          </a:p>
        </p:txBody>
      </p:sp>
      <p:sp>
        <p:nvSpPr>
          <p:cNvPr id="46" name="TextBox 45"/>
          <p:cNvSpPr txBox="1"/>
          <p:nvPr/>
        </p:nvSpPr>
        <p:spPr>
          <a:xfrm>
            <a:off x="187325" y="285810"/>
            <a:ext cx="8342630" cy="829945"/>
          </a:xfrm>
          <a:prstGeom prst="rect">
            <a:avLst/>
          </a:prstGeom>
          <a:noFill/>
        </p:spPr>
        <p:txBody>
          <a:bodyPr wrap="square" rtlCol="0">
            <a:spAutoFit/>
          </a:bodyPr>
          <a:lstStyle/>
          <a:p>
            <a:r>
              <a:rPr lang="zh-CN" altLang="en-US" sz="2400" b="1" dirty="0" smtClean="0">
                <a:solidFill>
                  <a:srgbClr val="FF0000"/>
                </a:solidFill>
              </a:rPr>
              <a:t>思考：有丝分裂中染色体发生了哪些行为变化？分裂前后染色体数目是否发生改变？</a:t>
            </a:r>
            <a:endParaRPr lang="zh-CN" altLang="en-US" sz="2400" b="1" dirty="0">
              <a:solidFill>
                <a:srgbClr val="FF0000"/>
              </a:solidFill>
            </a:endParaRPr>
          </a:p>
        </p:txBody>
      </p:sp>
      <p:sp>
        <p:nvSpPr>
          <p:cNvPr id="47" name="文本框 2">
            <a:hlinkClick r:id="rId6" action="ppaction://hlinkfile"/>
          </p:cNvPr>
          <p:cNvSpPr txBox="1"/>
          <p:nvPr/>
        </p:nvSpPr>
        <p:spPr>
          <a:xfrm>
            <a:off x="420195" y="4083110"/>
            <a:ext cx="646331" cy="369332"/>
          </a:xfrm>
          <a:prstGeom prst="rect">
            <a:avLst/>
          </a:prstGeom>
          <a:noFill/>
        </p:spPr>
        <p:txBody>
          <a:bodyPr wrap="none" rtlCol="0">
            <a:spAutoFit/>
          </a:bodyPr>
          <a:lstStyle/>
          <a:p>
            <a:r>
              <a:rPr lang="zh-CN" altLang="en-US" b="1" dirty="0" smtClean="0"/>
              <a:t>视频</a:t>
            </a:r>
            <a:endParaRPr lang="zh-CN" altLang="en-US" b="1" dirty="0"/>
          </a:p>
        </p:txBody>
      </p:sp>
      <p:sp>
        <p:nvSpPr>
          <p:cNvPr id="44" name="椭圆 43"/>
          <p:cNvSpPr/>
          <p:nvPr/>
        </p:nvSpPr>
        <p:spPr>
          <a:xfrm>
            <a:off x="7098030" y="1619310"/>
            <a:ext cx="481965" cy="9677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200000">
            <a:off x="3741452" y="4011302"/>
            <a:ext cx="646151" cy="661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6925" y="4120575"/>
            <a:ext cx="836295" cy="686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81015" y="4083110"/>
            <a:ext cx="86614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55796" y="4166175"/>
            <a:ext cx="574341" cy="53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42348" y="4083110"/>
            <a:ext cx="76288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83943" y="4194523"/>
            <a:ext cx="574341" cy="53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P spid="43" grpId="0" bldLvl="0" animBg="1"/>
      <p:bldP spid="45" grpId="0" bldLvl="0" animBg="1"/>
      <p:bldP spid="46" grpId="0"/>
      <p:bldP spid="4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custDataLst>
              <p:tags r:id="rId1"/>
            </p:custDataLst>
          </p:nvPr>
        </p:nvSpPr>
        <p:spPr>
          <a:xfrm>
            <a:off x="205105" y="180398"/>
            <a:ext cx="10133330" cy="580390"/>
          </a:xfrm>
          <a:prstGeom prst="rect">
            <a:avLst/>
          </a:prstGeom>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r>
              <a:rPr lang="zh-CN" altLang="en-US" sz="2400" dirty="0" smtClean="0"/>
              <a:t>试一试：建立</a:t>
            </a:r>
            <a:r>
              <a:rPr lang="zh-CN" altLang="en-US" sz="2400" dirty="0"/>
              <a:t>减数分裂过程中染色体变化的模型</a:t>
            </a:r>
          </a:p>
        </p:txBody>
      </p:sp>
      <p:sp>
        <p:nvSpPr>
          <p:cNvPr id="8" name="文本框 7"/>
          <p:cNvSpPr txBox="1"/>
          <p:nvPr>
            <p:custDataLst>
              <p:tags r:id="rId2"/>
            </p:custDataLst>
          </p:nvPr>
        </p:nvSpPr>
        <p:spPr>
          <a:xfrm>
            <a:off x="1244586" y="926975"/>
            <a:ext cx="4755904" cy="414020"/>
          </a:xfrm>
          <a:prstGeom prst="rect">
            <a:avLst/>
          </a:prstGeom>
          <a:noFill/>
        </p:spPr>
        <p:txBody>
          <a:bodyPr wrap="square" rtlCol="0">
            <a:spAutoFit/>
          </a:bodyPr>
          <a:lstStyle/>
          <a:p>
            <a:r>
              <a:rPr lang="zh-CN" altLang="en-US" sz="210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9" name="Picture 5" descr="SNV3062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800" y="2783898"/>
            <a:ext cx="1477645" cy="179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 Box 13"/>
          <p:cNvSpPr txBox="1">
            <a:spLocks noChangeArrowheads="1"/>
          </p:cNvSpPr>
          <p:nvPr>
            <p:custDataLst>
              <p:tags r:id="rId3"/>
            </p:custDataLst>
          </p:nvPr>
        </p:nvSpPr>
        <p:spPr bwMode="auto">
          <a:xfrm>
            <a:off x="7010414" y="3832758"/>
            <a:ext cx="1076325" cy="414020"/>
          </a:xfrm>
          <a:prstGeom prst="rect">
            <a:avLst/>
          </a:prstGeom>
          <a:noFill/>
          <a:ln w="12700">
            <a:solidFill>
              <a:schemeClr val="tx1"/>
            </a:solidFill>
            <a:miter lim="800000"/>
          </a:ln>
          <a:extLst>
            <a:ext uri="{909E8E84-426E-40DD-AFC4-6F175D3DCCD1}">
              <a14:hiddenFill xmlns:a14="http://schemas.microsoft.com/office/drawing/2010/main">
                <a:solidFill>
                  <a:srgbClr val="00FF99"/>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100" b="1">
                <a:solidFill>
                  <a:schemeClr val="tx1"/>
                </a:solidFill>
                <a:latin typeface="宋体" panose="02010600030101010101" pitchFamily="2" charset="-122"/>
              </a:rPr>
              <a:t>精细胞</a:t>
            </a:r>
          </a:p>
        </p:txBody>
      </p:sp>
      <p:sp>
        <p:nvSpPr>
          <p:cNvPr id="42" name="Rectangle 64"/>
          <p:cNvSpPr>
            <a:spLocks noChangeArrowheads="1"/>
          </p:cNvSpPr>
          <p:nvPr>
            <p:custDataLst>
              <p:tags r:id="rId4"/>
            </p:custDataLst>
          </p:nvPr>
        </p:nvSpPr>
        <p:spPr bwMode="auto">
          <a:xfrm>
            <a:off x="2366183" y="4049928"/>
            <a:ext cx="1143000" cy="400050"/>
          </a:xfrm>
          <a:prstGeom prst="rect">
            <a:avLst/>
          </a:prstGeom>
          <a:noFill/>
          <a:ln w="12700">
            <a:solidFill>
              <a:schemeClr val="tx1"/>
            </a:solidFill>
            <a:miter lim="800000"/>
          </a:ln>
          <a:extLst>
            <a:ext uri="{909E8E84-426E-40DD-AFC4-6F175D3DCCD1}">
              <a14:hiddenFill xmlns:a14="http://schemas.microsoft.com/office/drawing/2010/main">
                <a:solidFill>
                  <a:srgbClr val="B7E7D5"/>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100" b="1">
                <a:solidFill>
                  <a:schemeClr val="tx1"/>
                </a:solidFill>
                <a:latin typeface="宋体" panose="02010600030101010101" pitchFamily="2" charset="-122"/>
              </a:rPr>
              <a:t>精原细胞</a:t>
            </a:r>
          </a:p>
        </p:txBody>
      </p:sp>
      <p:sp>
        <p:nvSpPr>
          <p:cNvPr id="51" name="Text Box 66"/>
          <p:cNvSpPr txBox="1">
            <a:spLocks noChangeArrowheads="1"/>
          </p:cNvSpPr>
          <p:nvPr>
            <p:custDataLst>
              <p:tags r:id="rId5"/>
            </p:custDataLst>
          </p:nvPr>
        </p:nvSpPr>
        <p:spPr bwMode="auto">
          <a:xfrm>
            <a:off x="4571855" y="3418902"/>
            <a:ext cx="1383983"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100" b="1" dirty="0">
                <a:solidFill>
                  <a:srgbClr val="FF0000"/>
                </a:solidFill>
                <a:latin typeface="宋体" panose="02010600030101010101" pitchFamily="2" charset="-122"/>
              </a:rPr>
              <a:t>减数分裂</a:t>
            </a:r>
          </a:p>
        </p:txBody>
      </p:sp>
      <p:sp>
        <p:nvSpPr>
          <p:cNvPr id="6" name="文本框 5"/>
          <p:cNvSpPr txBox="1"/>
          <p:nvPr/>
        </p:nvSpPr>
        <p:spPr>
          <a:xfrm>
            <a:off x="6553200" y="3240463"/>
            <a:ext cx="2028825" cy="398780"/>
          </a:xfrm>
          <a:prstGeom prst="rect">
            <a:avLst/>
          </a:prstGeom>
          <a:noFill/>
        </p:spPr>
        <p:txBody>
          <a:bodyPr wrap="square" rtlCol="0">
            <a:spAutoFit/>
          </a:bodyPr>
          <a:lstStyle/>
          <a:p>
            <a:pPr algn="ctr"/>
            <a:r>
              <a:rPr lang="zh-CN" altLang="en-US" sz="2000" b="1" dirty="0" smtClean="0"/>
              <a:t>染色体数</a:t>
            </a:r>
            <a:r>
              <a:rPr lang="zh-CN" altLang="en-US" sz="2000" b="1" dirty="0"/>
              <a:t>目</a:t>
            </a:r>
            <a:r>
              <a:rPr lang="zh-CN" altLang="en-US" sz="2000" b="1" dirty="0" smtClean="0"/>
              <a:t>减半</a:t>
            </a:r>
          </a:p>
        </p:txBody>
      </p:sp>
      <p:cxnSp>
        <p:nvCxnSpPr>
          <p:cNvPr id="21" name="直接箭头连接符 20"/>
          <p:cNvCxnSpPr/>
          <p:nvPr/>
        </p:nvCxnSpPr>
        <p:spPr>
          <a:xfrm>
            <a:off x="3576320" y="3364288"/>
            <a:ext cx="2909570" cy="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22" name="文本框 21"/>
          <p:cNvSpPr txBox="1"/>
          <p:nvPr/>
        </p:nvSpPr>
        <p:spPr>
          <a:xfrm>
            <a:off x="5029212" y="2825199"/>
            <a:ext cx="385042" cy="523220"/>
          </a:xfrm>
          <a:prstGeom prst="rect">
            <a:avLst/>
          </a:prstGeom>
          <a:noFill/>
        </p:spPr>
        <p:txBody>
          <a:bodyPr wrap="none" rtlCol="0">
            <a:spAutoFit/>
          </a:bodyPr>
          <a:lstStyle/>
          <a:p>
            <a:r>
              <a:rPr lang="en-US" altLang="zh-CN" sz="2800" dirty="0">
                <a:solidFill>
                  <a:srgbClr val="FF0000"/>
                </a:solidFill>
              </a:rPr>
              <a:t>?</a:t>
            </a:r>
          </a:p>
        </p:txBody>
      </p:sp>
      <p:sp>
        <p:nvSpPr>
          <p:cNvPr id="14" name="文本框 13"/>
          <p:cNvSpPr txBox="1"/>
          <p:nvPr/>
        </p:nvSpPr>
        <p:spPr>
          <a:xfrm>
            <a:off x="7567612" y="200776"/>
            <a:ext cx="1285875" cy="398780"/>
          </a:xfrm>
          <a:prstGeom prst="rect">
            <a:avLst/>
          </a:prstGeom>
          <a:noFill/>
        </p:spPr>
        <p:txBody>
          <a:bodyPr wrap="none" rtlCol="0">
            <a:spAutoFit/>
          </a:bodyPr>
          <a:lstStyle/>
          <a:p>
            <a:r>
              <a:rPr lang="zh-CN" altLang="en-US" sz="2000" b="1" dirty="0">
                <a:solidFill>
                  <a:srgbClr val="7030A0"/>
                </a:solidFill>
              </a:rPr>
              <a:t>（</a:t>
            </a:r>
            <a:r>
              <a:rPr lang="en-US" altLang="zh-CN" sz="2000" b="1" dirty="0">
                <a:solidFill>
                  <a:srgbClr val="7030A0"/>
                </a:solidFill>
              </a:rPr>
              <a:t>7min</a:t>
            </a:r>
            <a:r>
              <a:rPr lang="zh-CN" altLang="en-US" sz="2000" b="1" dirty="0">
                <a:solidFill>
                  <a:srgbClr val="7030A0"/>
                </a:solidFill>
              </a:rPr>
              <a:t>）</a:t>
            </a:r>
          </a:p>
        </p:txBody>
      </p:sp>
      <p:sp>
        <p:nvSpPr>
          <p:cNvPr id="17" name="文本框 8"/>
          <p:cNvSpPr txBox="1"/>
          <p:nvPr>
            <p:custDataLst>
              <p:tags r:id="rId6"/>
            </p:custDataLst>
          </p:nvPr>
        </p:nvSpPr>
        <p:spPr>
          <a:xfrm>
            <a:off x="152516" y="726498"/>
            <a:ext cx="8792210" cy="1953260"/>
          </a:xfrm>
          <a:prstGeom prst="rect">
            <a:avLst/>
          </a:prstGeom>
          <a:noFill/>
        </p:spPr>
        <p:txBody>
          <a:bodyPr wrap="square" rtlCol="0">
            <a:spAutoFit/>
          </a:bodyPr>
          <a:lstStyle/>
          <a:p>
            <a:r>
              <a:rPr lang="zh-CN" altLang="en-US" sz="2100" b="1" dirty="0">
                <a:latin typeface="宋体" panose="02010600030101010101" pitchFamily="2" charset="-122"/>
                <a:cs typeface="宋体" panose="02010600030101010101" pitchFamily="2" charset="-122"/>
              </a:rPr>
              <a:t> 模拟建构提示：</a:t>
            </a:r>
          </a:p>
          <a:p>
            <a:r>
              <a:rPr lang="en-US" altLang="zh-CN" sz="2000" dirty="0">
                <a:latin typeface="宋体" panose="02010600030101010101" pitchFamily="2" charset="-122"/>
                <a:cs typeface="宋体" panose="02010600030101010101" pitchFamily="2" charset="-122"/>
              </a:rPr>
              <a:t>1</a:t>
            </a:r>
            <a:r>
              <a:rPr lang="zh-CN" altLang="en-US" sz="2000" dirty="0">
                <a:latin typeface="宋体" panose="02010600030101010101" pitchFamily="2" charset="-122"/>
                <a:cs typeface="宋体" panose="02010600030101010101" pitchFamily="2" charset="-122"/>
              </a:rPr>
              <a:t>、雄性睾丸的曲细精管中含有</a:t>
            </a:r>
            <a:r>
              <a:rPr lang="zh-CN" altLang="en-US" sz="2000" b="1" dirty="0">
                <a:latin typeface="宋体" panose="02010600030101010101" pitchFamily="2" charset="-122"/>
                <a:cs typeface="宋体" panose="02010600030101010101" pitchFamily="2" charset="-122"/>
              </a:rPr>
              <a:t>精原细胞</a:t>
            </a:r>
            <a:r>
              <a:rPr lang="zh-CN" altLang="en-US" sz="2000" dirty="0">
                <a:latin typeface="宋体" panose="02010600030101010101" pitchFamily="2" charset="-122"/>
                <a:cs typeface="宋体" panose="02010600030101010101" pitchFamily="2" charset="-122"/>
              </a:rPr>
              <a:t>，能通过减数分裂产生精细胞，经过复杂变形后成为精子。例如含有</a:t>
            </a:r>
            <a:r>
              <a:rPr lang="en-US" altLang="zh-CN" sz="2000" b="1" dirty="0">
                <a:latin typeface="宋体" panose="02010600030101010101" pitchFamily="2" charset="-122"/>
                <a:cs typeface="宋体" panose="02010600030101010101" pitchFamily="2" charset="-122"/>
              </a:rPr>
              <a:t>2</a:t>
            </a:r>
            <a:r>
              <a:rPr lang="zh-CN" altLang="en-US" sz="2000" b="1" dirty="0">
                <a:latin typeface="宋体" panose="02010600030101010101" pitchFamily="2" charset="-122"/>
                <a:cs typeface="宋体" panose="02010600030101010101" pitchFamily="2" charset="-122"/>
              </a:rPr>
              <a:t>对</a:t>
            </a:r>
            <a:r>
              <a:rPr lang="en-US" altLang="zh-CN" sz="2000" b="1" dirty="0">
                <a:latin typeface="宋体" panose="02010600030101010101" pitchFamily="2" charset="-122"/>
                <a:cs typeface="宋体" panose="02010600030101010101" pitchFamily="2" charset="-122"/>
              </a:rPr>
              <a:t>4</a:t>
            </a:r>
            <a:r>
              <a:rPr lang="zh-CN" altLang="en-US" sz="2000" b="1" dirty="0">
                <a:latin typeface="宋体" panose="02010600030101010101" pitchFamily="2" charset="-122"/>
                <a:cs typeface="宋体" panose="02010600030101010101" pitchFamily="2" charset="-122"/>
              </a:rPr>
              <a:t>条染色体</a:t>
            </a:r>
            <a:r>
              <a:rPr lang="zh-CN" altLang="en-US" sz="2000" dirty="0">
                <a:latin typeface="宋体" panose="02010600030101010101" pitchFamily="2" charset="-122"/>
                <a:cs typeface="宋体" panose="02010600030101010101" pitchFamily="2" charset="-122"/>
              </a:rPr>
              <a:t>的精原细胞，经过减数分裂能产生含有</a:t>
            </a:r>
            <a:r>
              <a:rPr lang="en-US" altLang="zh-CN" sz="2000" b="1" dirty="0">
                <a:latin typeface="宋体" panose="02010600030101010101" pitchFamily="2" charset="-122"/>
                <a:cs typeface="宋体" panose="02010600030101010101" pitchFamily="2" charset="-122"/>
              </a:rPr>
              <a:t>2</a:t>
            </a:r>
            <a:r>
              <a:rPr lang="zh-CN" altLang="en-US" sz="2000" b="1" dirty="0">
                <a:latin typeface="宋体" panose="02010600030101010101" pitchFamily="2" charset="-122"/>
                <a:cs typeface="宋体" panose="02010600030101010101" pitchFamily="2" charset="-122"/>
              </a:rPr>
              <a:t>条染色体</a:t>
            </a:r>
            <a:r>
              <a:rPr lang="zh-CN" altLang="en-US" sz="2000" dirty="0">
                <a:latin typeface="宋体" panose="02010600030101010101" pitchFamily="2" charset="-122"/>
                <a:cs typeface="宋体" panose="02010600030101010101" pitchFamily="2" charset="-122"/>
              </a:rPr>
              <a:t>的精细胞。</a:t>
            </a:r>
            <a:r>
              <a:rPr lang="zh-CN" altLang="en-US" sz="2000" b="1" dirty="0">
                <a:solidFill>
                  <a:srgbClr val="FF0000"/>
                </a:solidFill>
                <a:latin typeface="宋体" panose="02010600030101010101" pitchFamily="2" charset="-122"/>
                <a:cs typeface="宋体" panose="02010600030101010101" pitchFamily="2" charset="-122"/>
              </a:rPr>
              <a:t>关键思考：如何实现精细胞染色体数目减半？</a:t>
            </a:r>
            <a:r>
              <a:rPr lang="en-US" altLang="zh-CN" sz="2000" dirty="0" smtClean="0">
                <a:solidFill>
                  <a:schemeClr val="tx1"/>
                </a:solidFill>
                <a:latin typeface="宋体" panose="02010600030101010101" pitchFamily="2" charset="-122"/>
                <a:cs typeface="宋体" panose="02010600030101010101" pitchFamily="2" charset="-122"/>
              </a:rPr>
              <a:t>2</a:t>
            </a:r>
            <a:r>
              <a:rPr lang="zh-CN" altLang="en-US" sz="2000" dirty="0" smtClean="0">
                <a:solidFill>
                  <a:schemeClr val="tx1"/>
                </a:solidFill>
                <a:latin typeface="宋体" panose="02010600030101010101" pitchFamily="2" charset="-122"/>
                <a:cs typeface="宋体" panose="02010600030101010101" pitchFamily="2" charset="-122"/>
              </a:rPr>
              <a:t>、</a:t>
            </a:r>
            <a:r>
              <a:rPr lang="zh-CN" altLang="en-US" sz="2000" dirty="0" smtClean="0">
                <a:solidFill>
                  <a:srgbClr val="FF0000"/>
                </a:solidFill>
                <a:latin typeface="宋体" panose="02010600030101010101" pitchFamily="2" charset="-122"/>
                <a:cs typeface="宋体" panose="02010600030101010101" pitchFamily="2" charset="-122"/>
                <a:sym typeface="+mn-ea"/>
              </a:rPr>
              <a:t>用</a:t>
            </a:r>
            <a:r>
              <a:rPr lang="zh-CN" altLang="en-US" sz="2000" b="1" dirty="0" smtClean="0">
                <a:solidFill>
                  <a:srgbClr val="FF0000"/>
                </a:solidFill>
                <a:latin typeface="宋体" panose="02010600030101010101" pitchFamily="2" charset="-122"/>
                <a:cs typeface="宋体" panose="02010600030101010101" pitchFamily="2" charset="-122"/>
                <a:sym typeface="+mn-ea"/>
              </a:rPr>
              <a:t>红</a:t>
            </a:r>
            <a:r>
              <a:rPr lang="en-US" altLang="zh-CN" sz="2000" b="1" dirty="0" smtClean="0">
                <a:solidFill>
                  <a:srgbClr val="FF0000"/>
                </a:solidFill>
                <a:latin typeface="宋体" panose="02010600030101010101" pitchFamily="2" charset="-122"/>
                <a:cs typeface="宋体" panose="02010600030101010101" pitchFamily="2" charset="-122"/>
                <a:sym typeface="+mn-ea"/>
              </a:rPr>
              <a:t>/</a:t>
            </a:r>
            <a:r>
              <a:rPr lang="zh-CN" altLang="en-US" sz="2000" b="1" dirty="0" smtClean="0">
                <a:solidFill>
                  <a:srgbClr val="FF0000"/>
                </a:solidFill>
                <a:latin typeface="宋体" panose="02010600030101010101" pitchFamily="2" charset="-122"/>
                <a:cs typeface="宋体" panose="02010600030101010101" pitchFamily="2" charset="-122"/>
                <a:sym typeface="+mn-ea"/>
              </a:rPr>
              <a:t>蓝</a:t>
            </a:r>
            <a:r>
              <a:rPr lang="zh-CN" altLang="en-US" sz="2000" b="1" dirty="0">
                <a:solidFill>
                  <a:srgbClr val="FF0000"/>
                </a:solidFill>
                <a:latin typeface="宋体" panose="02010600030101010101" pitchFamily="2" charset="-122"/>
                <a:cs typeface="宋体" panose="02010600030101010101" pitchFamily="2" charset="-122"/>
                <a:sym typeface="+mn-ea"/>
              </a:rPr>
              <a:t>颜色的扭扭</a:t>
            </a:r>
            <a:r>
              <a:rPr lang="zh-CN" altLang="en-US" sz="2000" b="1" dirty="0" smtClean="0">
                <a:solidFill>
                  <a:srgbClr val="FF0000"/>
                </a:solidFill>
                <a:latin typeface="宋体" panose="02010600030101010101" pitchFamily="2" charset="-122"/>
                <a:cs typeface="宋体" panose="02010600030101010101" pitchFamily="2" charset="-122"/>
                <a:sym typeface="+mn-ea"/>
              </a:rPr>
              <a:t>棒表示来自父方或母方的染色体</a:t>
            </a:r>
            <a:r>
              <a:rPr lang="zh-CN" altLang="en-US" sz="2000" dirty="0" smtClean="0">
                <a:solidFill>
                  <a:schemeClr val="tx1"/>
                </a:solidFill>
                <a:latin typeface="宋体" panose="02010600030101010101" pitchFamily="2" charset="-122"/>
                <a:cs typeface="宋体" panose="02010600030101010101" pitchFamily="2" charset="-122"/>
                <a:sym typeface="+mn-ea"/>
              </a:rPr>
              <a:t>，</a:t>
            </a:r>
            <a:r>
              <a:rPr lang="zh-CN" altLang="en-US" sz="2000" b="1" dirty="0" smtClean="0">
                <a:solidFill>
                  <a:schemeClr val="tx1"/>
                </a:solidFill>
                <a:latin typeface="宋体" panose="02010600030101010101" pitchFamily="2" charset="-122"/>
                <a:cs typeface="宋体" panose="02010600030101010101" pitchFamily="2" charset="-122"/>
                <a:sym typeface="+mn-ea"/>
              </a:rPr>
              <a:t>猜想减数分裂过程中</a:t>
            </a:r>
            <a:r>
              <a:rPr lang="zh-CN" altLang="en-US" sz="2000" b="1" dirty="0" smtClean="0">
                <a:solidFill>
                  <a:schemeClr val="tx1"/>
                </a:solidFill>
                <a:latin typeface="宋体" panose="02010600030101010101" pitchFamily="2" charset="-122"/>
                <a:cs typeface="宋体" panose="02010600030101010101" pitchFamily="2" charset="-122"/>
              </a:rPr>
              <a:t>染色体</a:t>
            </a:r>
            <a:r>
              <a:rPr lang="zh-CN" altLang="en-US" sz="2000" b="1" dirty="0">
                <a:solidFill>
                  <a:schemeClr val="tx1"/>
                </a:solidFill>
                <a:latin typeface="宋体" panose="02010600030101010101" pitchFamily="2" charset="-122"/>
                <a:cs typeface="宋体" panose="02010600030101010101" pitchFamily="2" charset="-122"/>
              </a:rPr>
              <a:t>的数目和行为的变化情况，尝试用扭扭棒在白纸上</a:t>
            </a:r>
            <a:r>
              <a:rPr lang="zh-CN" altLang="en-US" sz="2000" b="1" dirty="0" smtClean="0">
                <a:solidFill>
                  <a:schemeClr val="tx1"/>
                </a:solidFill>
                <a:latin typeface="宋体" panose="02010600030101010101" pitchFamily="2" charset="-122"/>
                <a:cs typeface="宋体" panose="02010600030101010101" pitchFamily="2" charset="-122"/>
              </a:rPr>
              <a:t>摆放</a:t>
            </a:r>
            <a:r>
              <a:rPr lang="zh-CN" altLang="en-US" sz="2000" b="1" dirty="0" smtClean="0">
                <a:latin typeface="宋体" panose="02010600030101010101" pitchFamily="2" charset="-122"/>
                <a:cs typeface="宋体" panose="02010600030101010101" pitchFamily="2" charset="-122"/>
              </a:rPr>
              <a:t>出来。</a:t>
            </a:r>
            <a:endParaRPr lang="zh-CN" altLang="en-US" sz="2000" b="1" dirty="0" smtClean="0">
              <a:solidFill>
                <a:srgbClr val="FF0000"/>
              </a:solidFill>
              <a:latin typeface="宋体" panose="02010600030101010101" pitchFamily="2" charset="-122"/>
              <a:ea typeface="微软雅黑" panose="020B0503020204020204" pitchFamily="34" charset="-122"/>
              <a:cs typeface="宋体" panose="02010600030101010101" pitchFamily="2" charset="-122"/>
            </a:endParaRPr>
          </a:p>
        </p:txBody>
      </p:sp>
      <p:pic>
        <p:nvPicPr>
          <p:cNvPr id="1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87846" y="2936298"/>
            <a:ext cx="975021" cy="91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checkerboard(across)">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checkerboard(across)">
                                      <p:cBhvr>
                                        <p:cTn id="16" dur="500"/>
                                        <p:tgtEl>
                                          <p:spTgt spid="51"/>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checkerboard(across)">
                                      <p:cBhvr>
                                        <p:cTn id="21" dur="5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ldLvl="0" animBg="1"/>
      <p:bldP spid="42" grpId="0" bldLvl="0" animBg="1"/>
      <p:bldP spid="5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 name="墨迹 94"/>
          <p:cNvSpPr/>
          <p:nvPr>
            <p:custDataLst>
              <p:tags r:id="rId1"/>
            </p:custDataLst>
          </p:nvPr>
        </p:nvSpPr>
        <p:spPr bwMode="auto">
          <a:xfrm>
            <a:off x="304540" y="1081755"/>
            <a:ext cx="8435340" cy="2924708"/>
          </a:xfrm>
          <a:prstGeom prst="rect">
            <a:avLst/>
          </a:prstGeom>
        </p:spPr>
        <p:txBody>
          <a:bodyPr/>
          <a:lstStyle/>
          <a:p>
            <a:endParaRPr sz="2100">
              <a:latin typeface="黑体" panose="02010609060101010101" pitchFamily="49" charset="-122"/>
              <a:ea typeface="黑体" panose="02010609060101010101" pitchFamily="49" charset="-122"/>
            </a:endParaRPr>
          </a:p>
        </p:txBody>
      </p:sp>
      <p:sp>
        <p:nvSpPr>
          <p:cNvPr id="3" name="文本框 2"/>
          <p:cNvSpPr txBox="1"/>
          <p:nvPr>
            <p:custDataLst>
              <p:tags r:id="rId2"/>
            </p:custDataLst>
          </p:nvPr>
        </p:nvSpPr>
        <p:spPr>
          <a:xfrm>
            <a:off x="3545871" y="1508674"/>
            <a:ext cx="5058370" cy="830997"/>
          </a:xfrm>
          <a:prstGeom prst="rect">
            <a:avLst/>
          </a:prstGeom>
          <a:noFill/>
        </p:spPr>
        <p:txBody>
          <a:bodyPr wrap="square">
            <a:spAutoFit/>
          </a:bodyPr>
          <a:lstStyle/>
          <a:p>
            <a:pPr algn="just" fontAlgn="auto">
              <a:lnSpc>
                <a:spcPct val="120000"/>
              </a:lnSpc>
            </a:pPr>
            <a:r>
              <a:rPr lang="zh-CN" altLang="en-US" sz="2000" b="1" dirty="0" smtClean="0">
                <a:solidFill>
                  <a:schemeClr val="bg2">
                    <a:lumMod val="60000"/>
                    <a:lumOff val="40000"/>
                  </a:schemeClr>
                </a:solidFill>
                <a:latin typeface="宋体" panose="02010600030101010101" pitchFamily="2" charset="-122"/>
                <a:cs typeface="微软雅黑" panose="020B0503020204020204" pitchFamily="34" charset="-122"/>
              </a:rPr>
              <a:t>    配子</a:t>
            </a:r>
            <a:r>
              <a:rPr lang="zh-CN" altLang="en-US" sz="2000" b="1" dirty="0">
                <a:solidFill>
                  <a:schemeClr val="bg2">
                    <a:lumMod val="60000"/>
                    <a:lumOff val="40000"/>
                  </a:schemeClr>
                </a:solidFill>
                <a:latin typeface="宋体" panose="02010600030101010101" pitchFamily="2" charset="-122"/>
                <a:cs typeface="微软雅黑" panose="020B0503020204020204" pitchFamily="34" charset="-122"/>
              </a:rPr>
              <a:t>的染色体是由体细胞的</a:t>
            </a:r>
            <a:r>
              <a:rPr lang="zh-CN" altLang="en-US" sz="2000" b="1" dirty="0">
                <a:solidFill>
                  <a:srgbClr val="0945A5"/>
                </a:solidFill>
                <a:latin typeface="宋体" panose="02010600030101010101" pitchFamily="2" charset="-122"/>
                <a:cs typeface="微软雅黑" panose="020B0503020204020204" pitchFamily="34" charset="-122"/>
              </a:rPr>
              <a:t>每对染色体</a:t>
            </a:r>
            <a:r>
              <a:rPr lang="zh-CN" altLang="en-US" sz="2000" b="1" dirty="0">
                <a:solidFill>
                  <a:schemeClr val="bg2">
                    <a:lumMod val="60000"/>
                    <a:lumOff val="40000"/>
                  </a:schemeClr>
                </a:solidFill>
                <a:latin typeface="宋体" panose="02010600030101010101" pitchFamily="2" charset="-122"/>
                <a:cs typeface="微软雅黑" panose="020B0503020204020204" pitchFamily="34" charset="-122"/>
              </a:rPr>
              <a:t>中的一条组合而成的。</a:t>
            </a:r>
          </a:p>
        </p:txBody>
      </p:sp>
      <p:pic>
        <p:nvPicPr>
          <p:cNvPr id="4" name="图片 3"/>
          <p:cNvPicPr>
            <a:picLocks noChangeAspect="1"/>
          </p:cNvPicPr>
          <p:nvPr/>
        </p:nvPicPr>
        <p:blipFill>
          <a:blip r:embed="rId8"/>
          <a:srcRect l="3650" t="23200" r="50725" b="29867"/>
          <a:stretch>
            <a:fillRect/>
          </a:stretch>
        </p:blipFill>
        <p:spPr>
          <a:xfrm>
            <a:off x="304800" y="1215616"/>
            <a:ext cx="1371878" cy="1219438"/>
          </a:xfrm>
          <a:prstGeom prst="ellipse">
            <a:avLst/>
          </a:prstGeom>
        </p:spPr>
      </p:pic>
      <p:pic>
        <p:nvPicPr>
          <p:cNvPr id="7" name="图片 6"/>
          <p:cNvPicPr>
            <a:picLocks noChangeAspect="1"/>
          </p:cNvPicPr>
          <p:nvPr/>
        </p:nvPicPr>
        <p:blipFill>
          <a:blip r:embed="rId8"/>
          <a:srcRect l="66300" t="49867" r="3225" b="12233"/>
          <a:stretch>
            <a:fillRect/>
          </a:stretch>
        </p:blipFill>
        <p:spPr>
          <a:xfrm>
            <a:off x="2386330" y="1912211"/>
            <a:ext cx="1073150" cy="1000760"/>
          </a:xfrm>
          <a:prstGeom prst="ellipse">
            <a:avLst/>
          </a:prstGeom>
        </p:spPr>
      </p:pic>
      <p:pic>
        <p:nvPicPr>
          <p:cNvPr id="8" name="图片 7"/>
          <p:cNvPicPr>
            <a:picLocks noChangeAspect="1"/>
          </p:cNvPicPr>
          <p:nvPr/>
        </p:nvPicPr>
        <p:blipFill>
          <a:blip r:embed="rId8"/>
          <a:srcRect l="64847" t="6833" r="3525" b="56133"/>
          <a:stretch>
            <a:fillRect/>
          </a:stretch>
        </p:blipFill>
        <p:spPr>
          <a:xfrm>
            <a:off x="2286000" y="765401"/>
            <a:ext cx="1083945" cy="951865"/>
          </a:xfrm>
          <a:prstGeom prst="ellipse">
            <a:avLst/>
          </a:prstGeom>
        </p:spPr>
      </p:pic>
      <p:sp>
        <p:nvSpPr>
          <p:cNvPr id="23555" name="Rectangle 14"/>
          <p:cNvSpPr/>
          <p:nvPr/>
        </p:nvSpPr>
        <p:spPr>
          <a:xfrm>
            <a:off x="340891" y="2328838"/>
            <a:ext cx="1430525" cy="507831"/>
          </a:xfrm>
          <a:prstGeom prst="rect">
            <a:avLst/>
          </a:prstGeom>
          <a:noFill/>
          <a:ln w="19050">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5pPr>
          </a:lstStyle>
          <a:p>
            <a:pPr lvl="0" algn="ctr">
              <a:lnSpc>
                <a:spcPct val="150000"/>
              </a:lnSpc>
              <a:buFont typeface="Arial" panose="020B0604020202020204" pitchFamily="34" charset="0"/>
            </a:pPr>
            <a:r>
              <a:rPr lang="zh-CN" altLang="en-US" sz="1800" dirty="0">
                <a:solidFill>
                  <a:srgbClr val="0000FF"/>
                </a:solidFill>
              </a:rPr>
              <a:t>体细胞</a:t>
            </a:r>
          </a:p>
        </p:txBody>
      </p:sp>
      <p:cxnSp>
        <p:nvCxnSpPr>
          <p:cNvPr id="9" name="直接箭头连接符 8"/>
          <p:cNvCxnSpPr/>
          <p:nvPr/>
        </p:nvCxnSpPr>
        <p:spPr>
          <a:xfrm flipV="1">
            <a:off x="1830838" y="1901338"/>
            <a:ext cx="579584" cy="10748"/>
          </a:xfrm>
          <a:prstGeom prst="straightConnector1">
            <a:avLst/>
          </a:prstGeom>
          <a:ln w="762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14"/>
          <p:cNvSpPr/>
          <p:nvPr/>
        </p:nvSpPr>
        <p:spPr>
          <a:xfrm>
            <a:off x="2288301" y="2836669"/>
            <a:ext cx="1269207" cy="506730"/>
          </a:xfrm>
          <a:prstGeom prst="rect">
            <a:avLst/>
          </a:prstGeom>
          <a:noFill/>
          <a:ln w="19050">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5pPr>
          </a:lstStyle>
          <a:p>
            <a:pPr lvl="0" algn="ctr">
              <a:lnSpc>
                <a:spcPct val="150000"/>
              </a:lnSpc>
              <a:buFont typeface="Arial" panose="020B0604020202020204" pitchFamily="34" charset="0"/>
            </a:pPr>
            <a:r>
              <a:rPr lang="zh-CN" altLang="en-US" sz="1800" dirty="0">
                <a:solidFill>
                  <a:srgbClr val="0000FF"/>
                </a:solidFill>
              </a:rPr>
              <a:t>配子</a:t>
            </a:r>
          </a:p>
        </p:txBody>
      </p:sp>
      <p:sp>
        <p:nvSpPr>
          <p:cNvPr id="6" name="矩形 5"/>
          <p:cNvSpPr/>
          <p:nvPr/>
        </p:nvSpPr>
        <p:spPr>
          <a:xfrm>
            <a:off x="194380" y="133414"/>
            <a:ext cx="1723549"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rPr>
              <a:t>观察与发现</a:t>
            </a:r>
          </a:p>
        </p:txBody>
      </p:sp>
      <p:sp>
        <p:nvSpPr>
          <p:cNvPr id="13" name="矩形 12"/>
          <p:cNvSpPr/>
          <p:nvPr/>
        </p:nvSpPr>
        <p:spPr>
          <a:xfrm>
            <a:off x="3557508" y="515665"/>
            <a:ext cx="5328884" cy="1014730"/>
          </a:xfrm>
          <a:prstGeom prst="rect">
            <a:avLst/>
          </a:prstGeom>
        </p:spPr>
        <p:txBody>
          <a:bodyPr wrap="square">
            <a:spAutoFit/>
          </a:bodyPr>
          <a:lstStyle/>
          <a:p>
            <a:pPr>
              <a:lnSpc>
                <a:spcPct val="100000"/>
              </a:lnSpc>
              <a:spcBef>
                <a:spcPts val="600"/>
              </a:spcBef>
            </a:pPr>
            <a:r>
              <a:rPr lang="en-US" altLang="zh-CN" sz="2000" b="1" dirty="0" smtClean="0">
                <a:latin typeface="宋体" panose="02010600030101010101" pitchFamily="2" charset="-122"/>
                <a:cs typeface="黑体" panose="02010609060101010101" pitchFamily="49" charset="-122"/>
              </a:rPr>
              <a:t>Q:</a:t>
            </a:r>
            <a:r>
              <a:rPr lang="zh-CN" altLang="en-US" sz="2000" b="1" dirty="0" smtClean="0">
                <a:latin typeface="宋体" panose="02010600030101010101" pitchFamily="2" charset="-122"/>
                <a:cs typeface="黑体" panose="02010609060101010101" pitchFamily="49" charset="-122"/>
              </a:rPr>
              <a:t>仔细</a:t>
            </a:r>
            <a:r>
              <a:rPr lang="zh-CN" altLang="en-US" sz="2000" b="1" dirty="0">
                <a:latin typeface="宋体" panose="02010600030101010101" pitchFamily="2" charset="-122"/>
                <a:cs typeface="黑体" panose="02010609060101010101" pitchFamily="49" charset="-122"/>
              </a:rPr>
              <a:t>观察左侧</a:t>
            </a:r>
            <a:r>
              <a:rPr lang="zh-CN" altLang="en-US" sz="2000" b="1" dirty="0" smtClean="0">
                <a:latin typeface="宋体" panose="02010600030101010101" pitchFamily="2" charset="-122"/>
                <a:cs typeface="黑体" panose="02010609060101010101" pitchFamily="49" charset="-122"/>
                <a:sym typeface="+mn-ea"/>
              </a:rPr>
              <a:t>雌果蝇体细胞和配子染色体示意图</a:t>
            </a:r>
            <a:r>
              <a:rPr lang="zh-CN" altLang="en-US" sz="2000" b="1" dirty="0" smtClean="0">
                <a:latin typeface="宋体" panose="02010600030101010101" pitchFamily="2" charset="-122"/>
                <a:cs typeface="黑体" panose="02010609060101010101" pitchFamily="49" charset="-122"/>
              </a:rPr>
              <a:t>，思考配子</a:t>
            </a:r>
            <a:r>
              <a:rPr lang="zh-CN" altLang="en-US" sz="2000" b="1" dirty="0">
                <a:latin typeface="宋体" panose="02010600030101010101" pitchFamily="2" charset="-122"/>
                <a:cs typeface="黑体" panose="02010609060101010101" pitchFamily="49" charset="-122"/>
              </a:rPr>
              <a:t>的</a:t>
            </a:r>
            <a:r>
              <a:rPr lang="en-US" altLang="zh-CN" sz="2000" b="1" dirty="0">
                <a:latin typeface="宋体" panose="02010600030101010101" pitchFamily="2" charset="-122"/>
                <a:cs typeface="黑体" panose="02010609060101010101" pitchFamily="49" charset="-122"/>
              </a:rPr>
              <a:t>4</a:t>
            </a:r>
            <a:r>
              <a:rPr lang="zh-CN" altLang="en-US" sz="2000" b="1" dirty="0">
                <a:latin typeface="宋体" panose="02010600030101010101" pitchFamily="2" charset="-122"/>
                <a:cs typeface="黑体" panose="02010609060101010101" pitchFamily="49" charset="-122"/>
              </a:rPr>
              <a:t>条染色体是从体细胞的</a:t>
            </a:r>
            <a:r>
              <a:rPr lang="en-US" altLang="zh-CN" sz="2000" b="1" dirty="0">
                <a:latin typeface="宋体" panose="02010600030101010101" pitchFamily="2" charset="-122"/>
                <a:cs typeface="黑体" panose="02010609060101010101" pitchFamily="49" charset="-122"/>
              </a:rPr>
              <a:t>8</a:t>
            </a:r>
            <a:r>
              <a:rPr lang="zh-CN" altLang="en-US" sz="2000" b="1" dirty="0">
                <a:latin typeface="宋体" panose="02010600030101010101" pitchFamily="2" charset="-122"/>
                <a:cs typeface="黑体" panose="02010609060101010101" pitchFamily="49" charset="-122"/>
              </a:rPr>
              <a:t>条染色体中随机选取的吗？</a:t>
            </a:r>
          </a:p>
        </p:txBody>
      </p:sp>
      <p:cxnSp>
        <p:nvCxnSpPr>
          <p:cNvPr id="16" name="直接箭头连接符 15"/>
          <p:cNvCxnSpPr/>
          <p:nvPr/>
        </p:nvCxnSpPr>
        <p:spPr>
          <a:xfrm>
            <a:off x="7871063" y="1981245"/>
            <a:ext cx="0" cy="3632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074584" y="2420829"/>
            <a:ext cx="1713230" cy="460375"/>
          </a:xfrm>
          <a:prstGeom prst="rect">
            <a:avLst/>
          </a:prstGeom>
          <a:noFill/>
        </p:spPr>
        <p:txBody>
          <a:bodyPr wrap="none" rtlCol="0">
            <a:spAutoFit/>
          </a:bodyPr>
          <a:lstStyle/>
          <a:p>
            <a:r>
              <a:rPr lang="zh-CN" altLang="en-US" sz="2400" b="1" dirty="0">
                <a:solidFill>
                  <a:srgbClr val="FF0000"/>
                </a:solidFill>
              </a:rPr>
              <a:t>同源染色体</a:t>
            </a:r>
          </a:p>
        </p:txBody>
      </p:sp>
      <p:sp>
        <p:nvSpPr>
          <p:cNvPr id="24578" name="Text Box 9"/>
          <p:cNvSpPr txBox="1"/>
          <p:nvPr>
            <p:custDataLst>
              <p:tags r:id="rId3"/>
            </p:custDataLst>
          </p:nvPr>
        </p:nvSpPr>
        <p:spPr>
          <a:xfrm>
            <a:off x="3714353" y="2850560"/>
            <a:ext cx="5073650" cy="1208405"/>
          </a:xfrm>
          <a:prstGeom prst="rect">
            <a:avLst/>
          </a:prstGeom>
          <a:noFill/>
          <a:ln w="9525">
            <a:solidFill>
              <a:srgbClr val="FF0000"/>
            </a:solidFill>
          </a:ln>
        </p:spPr>
        <p:txBody>
          <a:bodyPr wrap="square" lIns="67500" tIns="35100" rIns="67500" bIns="35100" anchor="t">
            <a:spAutoFit/>
          </a:bodyPr>
          <a:lstStyle/>
          <a:p>
            <a:pPr>
              <a:spcBef>
                <a:spcPct val="35000"/>
              </a:spcBef>
            </a:pPr>
            <a:r>
              <a:rPr lang="zh-CN" altLang="en-US" sz="2000" b="1">
                <a:solidFill>
                  <a:srgbClr val="0000FF"/>
                </a:solidFill>
                <a:latin typeface="楷体_GB2312" pitchFamily="1" charset="-122"/>
                <a:ea typeface="楷体_GB2312" pitchFamily="1" charset="-122"/>
              </a:rPr>
              <a:t>形态：</a:t>
            </a:r>
          </a:p>
          <a:p>
            <a:pPr>
              <a:spcBef>
                <a:spcPct val="35000"/>
              </a:spcBef>
            </a:pPr>
            <a:r>
              <a:rPr lang="zh-CN" altLang="en-US" sz="2000" b="1">
                <a:solidFill>
                  <a:srgbClr val="0000FF"/>
                </a:solidFill>
                <a:latin typeface="楷体_GB2312" pitchFamily="1" charset="-122"/>
                <a:ea typeface="楷体_GB2312" pitchFamily="1" charset="-122"/>
              </a:rPr>
              <a:t>来源：</a:t>
            </a:r>
          </a:p>
          <a:p>
            <a:pPr>
              <a:spcBef>
                <a:spcPct val="35000"/>
              </a:spcBef>
            </a:pPr>
            <a:endParaRPr lang="zh-CN" altLang="en-US" sz="2000" b="1">
              <a:solidFill>
                <a:srgbClr val="0000FF"/>
              </a:solidFill>
              <a:latin typeface="楷体_GB2312" pitchFamily="1" charset="-122"/>
              <a:ea typeface="楷体_GB2312" pitchFamily="1" charset="-122"/>
            </a:endParaRPr>
          </a:p>
        </p:txBody>
      </p:sp>
      <p:sp>
        <p:nvSpPr>
          <p:cNvPr id="14340" name="Text Box 10"/>
          <p:cNvSpPr txBox="1"/>
          <p:nvPr>
            <p:custDataLst>
              <p:tags r:id="rId4"/>
            </p:custDataLst>
          </p:nvPr>
        </p:nvSpPr>
        <p:spPr>
          <a:xfrm>
            <a:off x="4505508" y="2850561"/>
            <a:ext cx="3886200" cy="378662"/>
          </a:xfrm>
          <a:prstGeom prst="rect">
            <a:avLst/>
          </a:prstGeom>
          <a:noFill/>
          <a:ln w="9525">
            <a:noFill/>
          </a:ln>
        </p:spPr>
        <p:txBody>
          <a:bodyPr lIns="67500" tIns="35100" rIns="67500" bIns="35100" anchor="t">
            <a:spAutoFit/>
          </a:bodyPr>
          <a:lstStyle/>
          <a:p>
            <a:pPr>
              <a:spcBef>
                <a:spcPct val="50000"/>
              </a:spcBef>
            </a:pPr>
            <a:r>
              <a:rPr lang="zh-CN" altLang="en-US" sz="2000" b="1" dirty="0">
                <a:latin typeface="宋体" panose="02010600030101010101" pitchFamily="2" charset="-122"/>
              </a:rPr>
              <a:t>形状和大小一般都相同</a:t>
            </a:r>
          </a:p>
        </p:txBody>
      </p:sp>
      <p:sp>
        <p:nvSpPr>
          <p:cNvPr id="14341" name="Text Box 11"/>
          <p:cNvSpPr txBox="1"/>
          <p:nvPr>
            <p:custDataLst>
              <p:tags r:id="rId5"/>
            </p:custDataLst>
          </p:nvPr>
        </p:nvSpPr>
        <p:spPr>
          <a:xfrm>
            <a:off x="4505508" y="3259898"/>
            <a:ext cx="4380884" cy="686439"/>
          </a:xfrm>
          <a:prstGeom prst="rect">
            <a:avLst/>
          </a:prstGeom>
          <a:noFill/>
          <a:ln w="9525">
            <a:noFill/>
          </a:ln>
        </p:spPr>
        <p:txBody>
          <a:bodyPr wrap="square" lIns="67500" tIns="35100" rIns="67500" bIns="35100" anchor="t">
            <a:spAutoFit/>
          </a:bodyPr>
          <a:lstStyle/>
          <a:p>
            <a:pPr>
              <a:spcBef>
                <a:spcPct val="50000"/>
              </a:spcBef>
            </a:pPr>
            <a:r>
              <a:rPr lang="zh-CN" altLang="en-US" sz="2000" b="1" dirty="0">
                <a:latin typeface="宋体" panose="02010600030101010101" pitchFamily="2" charset="-122"/>
              </a:rPr>
              <a:t>一条来自父方，一条来自母方（为了研究方便，一般用不同颜色标明）</a:t>
            </a:r>
          </a:p>
        </p:txBody>
      </p:sp>
      <p:sp>
        <p:nvSpPr>
          <p:cNvPr id="2" name="椭圆 1"/>
          <p:cNvSpPr/>
          <p:nvPr/>
        </p:nvSpPr>
        <p:spPr>
          <a:xfrm>
            <a:off x="1125855" y="1221432"/>
            <a:ext cx="633095" cy="846455"/>
          </a:xfrm>
          <a:prstGeom prst="ellipse">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2"/>
          <p:cNvSpPr txBox="1"/>
          <p:nvPr/>
        </p:nvSpPr>
        <p:spPr>
          <a:xfrm>
            <a:off x="304756" y="854628"/>
            <a:ext cx="1988185" cy="337185"/>
          </a:xfrm>
          <a:prstGeom prst="rect">
            <a:avLst/>
          </a:prstGeom>
          <a:noFill/>
        </p:spPr>
        <p:txBody>
          <a:bodyPr wrap="none" rtlCol="0">
            <a:spAutoFit/>
          </a:bodyPr>
          <a:lstStyle/>
          <a:p>
            <a:r>
              <a:rPr lang="zh-CN" altLang="en-US" sz="1600" b="1" dirty="0" smtClean="0">
                <a:solidFill>
                  <a:srgbClr val="FF0000"/>
                </a:solidFill>
              </a:rPr>
              <a:t>一对</a:t>
            </a:r>
            <a:r>
              <a:rPr lang="en-US" altLang="zh-CN" sz="1600" b="1" dirty="0" smtClean="0">
                <a:solidFill>
                  <a:srgbClr val="FF0000"/>
                </a:solidFill>
              </a:rPr>
              <a:t>III</a:t>
            </a:r>
            <a:r>
              <a:rPr lang="zh-CN" altLang="en-US" sz="1600" b="1" dirty="0" smtClean="0">
                <a:solidFill>
                  <a:srgbClr val="FF0000"/>
                </a:solidFill>
              </a:rPr>
              <a:t>号同源染色体</a:t>
            </a:r>
          </a:p>
        </p:txBody>
      </p:sp>
      <p:sp>
        <p:nvSpPr>
          <p:cNvPr id="14" name="文本框 13"/>
          <p:cNvSpPr txBox="1"/>
          <p:nvPr/>
        </p:nvSpPr>
        <p:spPr>
          <a:xfrm>
            <a:off x="204592" y="3623757"/>
            <a:ext cx="3352916" cy="645160"/>
          </a:xfrm>
          <a:prstGeom prst="rect">
            <a:avLst/>
          </a:prstGeom>
          <a:noFill/>
        </p:spPr>
        <p:txBody>
          <a:bodyPr wrap="square" rtlCol="0">
            <a:spAutoFit/>
          </a:bodyPr>
          <a:lstStyle/>
          <a:p>
            <a:pPr algn="ctr"/>
            <a:r>
              <a:rPr lang="zh-CN" altLang="en-US" b="1" dirty="0">
                <a:solidFill>
                  <a:schemeClr val="bg2">
                    <a:lumMod val="60000"/>
                    <a:lumOff val="40000"/>
                  </a:schemeClr>
                </a:solidFill>
              </a:rPr>
              <a:t>减数分裂过程中，同源染色体分离，分别进入不同配子中。</a:t>
            </a:r>
          </a:p>
        </p:txBody>
      </p:sp>
      <p:pic>
        <p:nvPicPr>
          <p:cNvPr id="205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7681" y="2806971"/>
            <a:ext cx="1012943" cy="696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14340"/>
                                        </p:tgtEl>
                                        <p:attrNameLst>
                                          <p:attrName>style.visibility</p:attrName>
                                        </p:attrNameLst>
                                      </p:cBhvr>
                                      <p:to>
                                        <p:strVal val="visible"/>
                                      </p:to>
                                    </p:set>
                                    <p:animEffect transition="in" filter="strips(downRight)">
                                      <p:cBhvr>
                                        <p:cTn id="18" dur="500"/>
                                        <p:tgtEl>
                                          <p:spTgt spid="14340"/>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14341"/>
                                        </p:tgtEl>
                                        <p:attrNameLst>
                                          <p:attrName>style.visibility</p:attrName>
                                        </p:attrNameLst>
                                      </p:cBhvr>
                                      <p:to>
                                        <p:strVal val="visible"/>
                                      </p:to>
                                    </p:set>
                                    <p:animEffect transition="in" filter="strips(downRight)">
                                      <p:cBhvr>
                                        <p:cTn id="23" dur="500"/>
                                        <p:tgtEl>
                                          <p:spTgt spid="1434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3555" grpId="0"/>
      <p:bldP spid="10" grpId="0"/>
      <p:bldP spid="17" grpId="0"/>
      <p:bldP spid="14340" grpId="0"/>
      <p:bldP spid="14341" grpId="0"/>
      <p:bldP spid="2" grpId="0" bldLvl="0" animBg="1"/>
      <p:bldP spid="5"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custDataLst>
              <p:tags r:id="rId1"/>
            </p:custDataLst>
          </p:nvPr>
        </p:nvSpPr>
        <p:spPr>
          <a:xfrm>
            <a:off x="205105" y="57216"/>
            <a:ext cx="10133330" cy="580390"/>
          </a:xfrm>
          <a:prstGeom prst="rect">
            <a:avLst/>
          </a:prstGeom>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r>
              <a:rPr lang="zh-CN" altLang="en-US" sz="2400" dirty="0" smtClean="0"/>
              <a:t>试一试：建立</a:t>
            </a:r>
            <a:r>
              <a:rPr lang="zh-CN" altLang="en-US" sz="2400" dirty="0"/>
              <a:t>减数分裂过程中染色体变化的模型</a:t>
            </a:r>
          </a:p>
        </p:txBody>
      </p:sp>
      <p:sp>
        <p:nvSpPr>
          <p:cNvPr id="7" name="文本框 6"/>
          <p:cNvSpPr txBox="1"/>
          <p:nvPr>
            <p:custDataLst>
              <p:tags r:id="rId2"/>
            </p:custDataLst>
          </p:nvPr>
        </p:nvSpPr>
        <p:spPr>
          <a:xfrm>
            <a:off x="1455406" y="869833"/>
            <a:ext cx="4755904" cy="414020"/>
          </a:xfrm>
          <a:prstGeom prst="rect">
            <a:avLst/>
          </a:prstGeom>
          <a:noFill/>
        </p:spPr>
        <p:txBody>
          <a:bodyPr wrap="square" rtlCol="0">
            <a:spAutoFit/>
          </a:bodyPr>
          <a:lstStyle/>
          <a:p>
            <a:r>
              <a:rPr lang="zh-CN" altLang="en-US" sz="210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custDataLst>
              <p:tags r:id="rId3"/>
            </p:custDataLst>
          </p:nvPr>
        </p:nvSpPr>
        <p:spPr>
          <a:xfrm>
            <a:off x="152255" y="616651"/>
            <a:ext cx="8792210" cy="1953260"/>
          </a:xfrm>
          <a:prstGeom prst="rect">
            <a:avLst/>
          </a:prstGeom>
          <a:noFill/>
        </p:spPr>
        <p:txBody>
          <a:bodyPr wrap="square" rtlCol="0">
            <a:spAutoFit/>
          </a:bodyPr>
          <a:lstStyle/>
          <a:p>
            <a:r>
              <a:rPr lang="zh-CN" altLang="en-US" sz="2100" b="1" dirty="0">
                <a:latin typeface="宋体" panose="02010600030101010101" pitchFamily="2" charset="-122"/>
                <a:cs typeface="宋体" panose="02010600030101010101" pitchFamily="2" charset="-122"/>
              </a:rPr>
              <a:t> 模拟建构提示：</a:t>
            </a:r>
          </a:p>
          <a:p>
            <a:r>
              <a:rPr lang="en-US" altLang="zh-CN" sz="2000" dirty="0">
                <a:latin typeface="宋体" panose="02010600030101010101" pitchFamily="2" charset="-122"/>
                <a:cs typeface="宋体" panose="02010600030101010101" pitchFamily="2" charset="-122"/>
              </a:rPr>
              <a:t>1</a:t>
            </a:r>
            <a:r>
              <a:rPr lang="zh-CN" altLang="en-US" sz="2000" dirty="0">
                <a:latin typeface="宋体" panose="02010600030101010101" pitchFamily="2" charset="-122"/>
                <a:cs typeface="宋体" panose="02010600030101010101" pitchFamily="2" charset="-122"/>
              </a:rPr>
              <a:t>、雄性睾丸的曲细精管中含有</a:t>
            </a:r>
            <a:r>
              <a:rPr lang="zh-CN" altLang="en-US" sz="2000" b="1" dirty="0">
                <a:latin typeface="宋体" panose="02010600030101010101" pitchFamily="2" charset="-122"/>
                <a:cs typeface="宋体" panose="02010600030101010101" pitchFamily="2" charset="-122"/>
              </a:rPr>
              <a:t>精原细胞</a:t>
            </a:r>
            <a:r>
              <a:rPr lang="zh-CN" altLang="en-US" sz="2000" dirty="0">
                <a:latin typeface="宋体" panose="02010600030101010101" pitchFamily="2" charset="-122"/>
                <a:cs typeface="宋体" panose="02010600030101010101" pitchFamily="2" charset="-122"/>
              </a:rPr>
              <a:t>，能通过减数分裂产生精细胞，经过复杂变形后成为精子。例如含有</a:t>
            </a:r>
            <a:r>
              <a:rPr lang="en-US" altLang="zh-CN" sz="2000" b="1" dirty="0">
                <a:latin typeface="宋体" panose="02010600030101010101" pitchFamily="2" charset="-122"/>
                <a:cs typeface="宋体" panose="02010600030101010101" pitchFamily="2" charset="-122"/>
              </a:rPr>
              <a:t>2</a:t>
            </a:r>
            <a:r>
              <a:rPr lang="zh-CN" altLang="en-US" sz="2000" b="1" dirty="0">
                <a:latin typeface="宋体" panose="02010600030101010101" pitchFamily="2" charset="-122"/>
                <a:cs typeface="宋体" panose="02010600030101010101" pitchFamily="2" charset="-122"/>
              </a:rPr>
              <a:t>对</a:t>
            </a:r>
            <a:r>
              <a:rPr lang="en-US" altLang="zh-CN" sz="2000" b="1" dirty="0">
                <a:latin typeface="宋体" panose="02010600030101010101" pitchFamily="2" charset="-122"/>
                <a:cs typeface="宋体" panose="02010600030101010101" pitchFamily="2" charset="-122"/>
              </a:rPr>
              <a:t>4</a:t>
            </a:r>
            <a:r>
              <a:rPr lang="zh-CN" altLang="en-US" sz="2000" b="1" dirty="0">
                <a:latin typeface="宋体" panose="02010600030101010101" pitchFamily="2" charset="-122"/>
                <a:cs typeface="宋体" panose="02010600030101010101" pitchFamily="2" charset="-122"/>
              </a:rPr>
              <a:t>条染色体</a:t>
            </a:r>
            <a:r>
              <a:rPr lang="zh-CN" altLang="en-US" sz="2000" dirty="0">
                <a:latin typeface="宋体" panose="02010600030101010101" pitchFamily="2" charset="-122"/>
                <a:cs typeface="宋体" panose="02010600030101010101" pitchFamily="2" charset="-122"/>
              </a:rPr>
              <a:t>的精原细胞，经过减数分裂能产生含有</a:t>
            </a:r>
            <a:r>
              <a:rPr lang="en-US" altLang="zh-CN" sz="2000" b="1" dirty="0">
                <a:latin typeface="宋体" panose="02010600030101010101" pitchFamily="2" charset="-122"/>
                <a:cs typeface="宋体" panose="02010600030101010101" pitchFamily="2" charset="-122"/>
              </a:rPr>
              <a:t>2</a:t>
            </a:r>
            <a:r>
              <a:rPr lang="zh-CN" altLang="en-US" sz="2000" b="1" dirty="0">
                <a:latin typeface="宋体" panose="02010600030101010101" pitchFamily="2" charset="-122"/>
                <a:cs typeface="宋体" panose="02010600030101010101" pitchFamily="2" charset="-122"/>
              </a:rPr>
              <a:t>条染色体</a:t>
            </a:r>
            <a:r>
              <a:rPr lang="zh-CN" altLang="en-US" sz="2000" dirty="0">
                <a:latin typeface="宋体" panose="02010600030101010101" pitchFamily="2" charset="-122"/>
                <a:cs typeface="宋体" panose="02010600030101010101" pitchFamily="2" charset="-122"/>
              </a:rPr>
              <a:t>的精细胞。</a:t>
            </a:r>
            <a:r>
              <a:rPr lang="zh-CN" altLang="en-US" sz="2000" b="1" dirty="0">
                <a:solidFill>
                  <a:srgbClr val="FF0000"/>
                </a:solidFill>
                <a:latin typeface="宋体" panose="02010600030101010101" pitchFamily="2" charset="-122"/>
                <a:cs typeface="宋体" panose="02010600030101010101" pitchFamily="2" charset="-122"/>
              </a:rPr>
              <a:t>关键思考：如何实现精细胞染色体数目减半？</a:t>
            </a:r>
            <a:r>
              <a:rPr lang="en-US" altLang="zh-CN" sz="2000" dirty="0" smtClean="0">
                <a:solidFill>
                  <a:schemeClr val="tx1"/>
                </a:solidFill>
                <a:latin typeface="宋体" panose="02010600030101010101" pitchFamily="2" charset="-122"/>
                <a:cs typeface="宋体" panose="02010600030101010101" pitchFamily="2" charset="-122"/>
              </a:rPr>
              <a:t>2</a:t>
            </a:r>
            <a:r>
              <a:rPr lang="zh-CN" altLang="en-US" sz="2000" dirty="0" smtClean="0">
                <a:solidFill>
                  <a:schemeClr val="tx1"/>
                </a:solidFill>
                <a:latin typeface="宋体" panose="02010600030101010101" pitchFamily="2" charset="-122"/>
                <a:cs typeface="宋体" panose="02010600030101010101" pitchFamily="2" charset="-122"/>
              </a:rPr>
              <a:t>、</a:t>
            </a:r>
            <a:r>
              <a:rPr lang="zh-CN" altLang="en-US" sz="2000" dirty="0" smtClean="0">
                <a:solidFill>
                  <a:srgbClr val="FF0000"/>
                </a:solidFill>
                <a:latin typeface="宋体" panose="02010600030101010101" pitchFamily="2" charset="-122"/>
                <a:cs typeface="宋体" panose="02010600030101010101" pitchFamily="2" charset="-122"/>
                <a:sym typeface="+mn-ea"/>
              </a:rPr>
              <a:t>用</a:t>
            </a:r>
            <a:r>
              <a:rPr lang="zh-CN" altLang="en-US" sz="2000" b="1" dirty="0" smtClean="0">
                <a:solidFill>
                  <a:srgbClr val="FF0000"/>
                </a:solidFill>
                <a:latin typeface="宋体" panose="02010600030101010101" pitchFamily="2" charset="-122"/>
                <a:cs typeface="宋体" panose="02010600030101010101" pitchFamily="2" charset="-122"/>
                <a:sym typeface="+mn-ea"/>
              </a:rPr>
              <a:t>红</a:t>
            </a:r>
            <a:r>
              <a:rPr lang="en-US" altLang="zh-CN" sz="2000" b="1" dirty="0" smtClean="0">
                <a:solidFill>
                  <a:srgbClr val="FF0000"/>
                </a:solidFill>
                <a:latin typeface="宋体" panose="02010600030101010101" pitchFamily="2" charset="-122"/>
                <a:cs typeface="宋体" panose="02010600030101010101" pitchFamily="2" charset="-122"/>
                <a:sym typeface="+mn-ea"/>
              </a:rPr>
              <a:t>/</a:t>
            </a:r>
            <a:r>
              <a:rPr lang="zh-CN" altLang="en-US" sz="2000" b="1" dirty="0" smtClean="0">
                <a:solidFill>
                  <a:srgbClr val="FF0000"/>
                </a:solidFill>
                <a:latin typeface="宋体" panose="02010600030101010101" pitchFamily="2" charset="-122"/>
                <a:cs typeface="宋体" panose="02010600030101010101" pitchFamily="2" charset="-122"/>
                <a:sym typeface="+mn-ea"/>
              </a:rPr>
              <a:t>蓝</a:t>
            </a:r>
            <a:r>
              <a:rPr lang="zh-CN" altLang="en-US" sz="2000" b="1" dirty="0">
                <a:solidFill>
                  <a:srgbClr val="FF0000"/>
                </a:solidFill>
                <a:latin typeface="宋体" panose="02010600030101010101" pitchFamily="2" charset="-122"/>
                <a:cs typeface="宋体" panose="02010600030101010101" pitchFamily="2" charset="-122"/>
                <a:sym typeface="+mn-ea"/>
              </a:rPr>
              <a:t>颜色的扭扭</a:t>
            </a:r>
            <a:r>
              <a:rPr lang="zh-CN" altLang="en-US" sz="2000" b="1" dirty="0" smtClean="0">
                <a:solidFill>
                  <a:srgbClr val="FF0000"/>
                </a:solidFill>
                <a:latin typeface="宋体" panose="02010600030101010101" pitchFamily="2" charset="-122"/>
                <a:cs typeface="宋体" panose="02010600030101010101" pitchFamily="2" charset="-122"/>
                <a:sym typeface="+mn-ea"/>
              </a:rPr>
              <a:t>棒表示来自父方或母方的染色体</a:t>
            </a:r>
            <a:r>
              <a:rPr lang="zh-CN" altLang="en-US" sz="2000" dirty="0" smtClean="0">
                <a:solidFill>
                  <a:schemeClr val="tx1"/>
                </a:solidFill>
                <a:latin typeface="宋体" panose="02010600030101010101" pitchFamily="2" charset="-122"/>
                <a:cs typeface="宋体" panose="02010600030101010101" pitchFamily="2" charset="-122"/>
                <a:sym typeface="+mn-ea"/>
              </a:rPr>
              <a:t>，</a:t>
            </a:r>
            <a:r>
              <a:rPr lang="zh-CN" altLang="en-US" sz="2000" b="1" dirty="0" smtClean="0">
                <a:solidFill>
                  <a:schemeClr val="tx1"/>
                </a:solidFill>
                <a:latin typeface="宋体" panose="02010600030101010101" pitchFamily="2" charset="-122"/>
                <a:cs typeface="宋体" panose="02010600030101010101" pitchFamily="2" charset="-122"/>
                <a:sym typeface="+mn-ea"/>
              </a:rPr>
              <a:t>猜想减数分裂过程中</a:t>
            </a:r>
            <a:r>
              <a:rPr lang="zh-CN" altLang="en-US" sz="2000" b="1" dirty="0" smtClean="0">
                <a:solidFill>
                  <a:schemeClr val="tx1"/>
                </a:solidFill>
                <a:latin typeface="宋体" panose="02010600030101010101" pitchFamily="2" charset="-122"/>
                <a:cs typeface="宋体" panose="02010600030101010101" pitchFamily="2" charset="-122"/>
              </a:rPr>
              <a:t>染色体</a:t>
            </a:r>
            <a:r>
              <a:rPr lang="zh-CN" altLang="en-US" sz="2000" b="1" dirty="0">
                <a:solidFill>
                  <a:schemeClr val="tx1"/>
                </a:solidFill>
                <a:latin typeface="宋体" panose="02010600030101010101" pitchFamily="2" charset="-122"/>
                <a:cs typeface="宋体" panose="02010600030101010101" pitchFamily="2" charset="-122"/>
              </a:rPr>
              <a:t>的数目和行为的变化情况，尝试用扭扭棒在白纸上</a:t>
            </a:r>
            <a:r>
              <a:rPr lang="zh-CN" altLang="en-US" sz="2000" b="1" dirty="0" smtClean="0">
                <a:solidFill>
                  <a:schemeClr val="tx1"/>
                </a:solidFill>
                <a:latin typeface="宋体" panose="02010600030101010101" pitchFamily="2" charset="-122"/>
                <a:cs typeface="宋体" panose="02010600030101010101" pitchFamily="2" charset="-122"/>
              </a:rPr>
              <a:t>摆放</a:t>
            </a:r>
            <a:r>
              <a:rPr lang="zh-CN" altLang="en-US" sz="2000" b="1" dirty="0" smtClean="0">
                <a:latin typeface="宋体" panose="02010600030101010101" pitchFamily="2" charset="-122"/>
                <a:cs typeface="宋体" panose="02010600030101010101" pitchFamily="2" charset="-122"/>
              </a:rPr>
              <a:t>出来。</a:t>
            </a:r>
            <a:endParaRPr lang="zh-CN" altLang="en-US" sz="2000" b="1" dirty="0" smtClean="0">
              <a:solidFill>
                <a:srgbClr val="FF0000"/>
              </a:solidFill>
              <a:latin typeface="宋体" panose="02010600030101010101" pitchFamily="2" charset="-122"/>
              <a:ea typeface="微软雅黑" panose="020B0503020204020204" pitchFamily="34" charset="-122"/>
              <a:cs typeface="宋体" panose="02010600030101010101" pitchFamily="2" charset="-122"/>
            </a:endParaRPr>
          </a:p>
        </p:txBody>
      </p:sp>
      <p:pic>
        <p:nvPicPr>
          <p:cNvPr id="29" name="Picture 5" descr="SNV3062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800" y="2569911"/>
            <a:ext cx="1477645" cy="179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 Box 13"/>
          <p:cNvSpPr txBox="1">
            <a:spLocks noChangeArrowheads="1"/>
          </p:cNvSpPr>
          <p:nvPr>
            <p:custDataLst>
              <p:tags r:id="rId4"/>
            </p:custDataLst>
          </p:nvPr>
        </p:nvSpPr>
        <p:spPr bwMode="auto">
          <a:xfrm>
            <a:off x="6858014" y="3636551"/>
            <a:ext cx="1076325" cy="414020"/>
          </a:xfrm>
          <a:prstGeom prst="rect">
            <a:avLst/>
          </a:prstGeom>
          <a:noFill/>
          <a:ln w="12700">
            <a:solidFill>
              <a:schemeClr val="tx1"/>
            </a:solidFill>
            <a:miter lim="800000"/>
          </a:ln>
          <a:extLst>
            <a:ext uri="{909E8E84-426E-40DD-AFC4-6F175D3DCCD1}">
              <a14:hiddenFill xmlns:a14="http://schemas.microsoft.com/office/drawing/2010/main">
                <a:solidFill>
                  <a:srgbClr val="00FF99"/>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100" b="1">
                <a:solidFill>
                  <a:schemeClr val="tx1"/>
                </a:solidFill>
                <a:latin typeface="宋体" panose="02010600030101010101" pitchFamily="2" charset="-122"/>
              </a:rPr>
              <a:t>精细胞</a:t>
            </a:r>
          </a:p>
        </p:txBody>
      </p:sp>
      <p:sp>
        <p:nvSpPr>
          <p:cNvPr id="42" name="Rectangle 64"/>
          <p:cNvSpPr>
            <a:spLocks noChangeArrowheads="1"/>
          </p:cNvSpPr>
          <p:nvPr>
            <p:custDataLst>
              <p:tags r:id="rId5"/>
            </p:custDataLst>
          </p:nvPr>
        </p:nvSpPr>
        <p:spPr bwMode="auto">
          <a:xfrm>
            <a:off x="2366183" y="3835941"/>
            <a:ext cx="1143000" cy="400050"/>
          </a:xfrm>
          <a:prstGeom prst="rect">
            <a:avLst/>
          </a:prstGeom>
          <a:noFill/>
          <a:ln w="12700">
            <a:solidFill>
              <a:schemeClr val="tx1"/>
            </a:solidFill>
            <a:miter lim="800000"/>
          </a:ln>
          <a:extLst>
            <a:ext uri="{909E8E84-426E-40DD-AFC4-6F175D3DCCD1}">
              <a14:hiddenFill xmlns:a14="http://schemas.microsoft.com/office/drawing/2010/main">
                <a:solidFill>
                  <a:srgbClr val="B7E7D5"/>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100" b="1">
                <a:solidFill>
                  <a:schemeClr val="tx1"/>
                </a:solidFill>
                <a:latin typeface="宋体" panose="02010600030101010101" pitchFamily="2" charset="-122"/>
              </a:rPr>
              <a:t>精原细胞</a:t>
            </a:r>
          </a:p>
        </p:txBody>
      </p:sp>
      <p:sp>
        <p:nvSpPr>
          <p:cNvPr id="51" name="Text Box 66"/>
          <p:cNvSpPr txBox="1">
            <a:spLocks noChangeArrowheads="1"/>
          </p:cNvSpPr>
          <p:nvPr>
            <p:custDataLst>
              <p:tags r:id="rId6"/>
            </p:custDataLst>
          </p:nvPr>
        </p:nvSpPr>
        <p:spPr bwMode="auto">
          <a:xfrm>
            <a:off x="4548360" y="3209995"/>
            <a:ext cx="1383983"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100" b="1" dirty="0">
                <a:solidFill>
                  <a:srgbClr val="FF0000"/>
                </a:solidFill>
                <a:latin typeface="宋体" panose="02010600030101010101" pitchFamily="2" charset="-122"/>
              </a:rPr>
              <a:t>减数分裂</a:t>
            </a:r>
          </a:p>
        </p:txBody>
      </p:sp>
      <p:sp>
        <p:nvSpPr>
          <p:cNvPr id="6" name="文本框 5"/>
          <p:cNvSpPr txBox="1"/>
          <p:nvPr/>
        </p:nvSpPr>
        <p:spPr>
          <a:xfrm>
            <a:off x="6553200" y="2950911"/>
            <a:ext cx="2028825" cy="398780"/>
          </a:xfrm>
          <a:prstGeom prst="rect">
            <a:avLst/>
          </a:prstGeom>
          <a:noFill/>
        </p:spPr>
        <p:txBody>
          <a:bodyPr wrap="square" rtlCol="0">
            <a:spAutoFit/>
          </a:bodyPr>
          <a:lstStyle/>
          <a:p>
            <a:pPr algn="ctr"/>
            <a:r>
              <a:rPr lang="zh-CN" altLang="en-US" sz="2000" b="1" dirty="0" smtClean="0"/>
              <a:t>染色体数</a:t>
            </a:r>
            <a:r>
              <a:rPr lang="zh-CN" altLang="en-US" sz="2000" b="1" dirty="0"/>
              <a:t>目</a:t>
            </a:r>
            <a:r>
              <a:rPr lang="zh-CN" altLang="en-US" sz="2000" b="1" dirty="0" smtClean="0"/>
              <a:t>减半</a:t>
            </a:r>
          </a:p>
        </p:txBody>
      </p:sp>
      <p:cxnSp>
        <p:nvCxnSpPr>
          <p:cNvPr id="21" name="直接箭头连接符 20"/>
          <p:cNvCxnSpPr/>
          <p:nvPr/>
        </p:nvCxnSpPr>
        <p:spPr>
          <a:xfrm>
            <a:off x="3576320" y="3150301"/>
            <a:ext cx="2909570" cy="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3" name="文本框 2"/>
          <p:cNvSpPr txBox="1"/>
          <p:nvPr/>
        </p:nvSpPr>
        <p:spPr>
          <a:xfrm>
            <a:off x="3963670" y="2722311"/>
            <a:ext cx="2480310" cy="398780"/>
          </a:xfrm>
          <a:prstGeom prst="rect">
            <a:avLst/>
          </a:prstGeom>
          <a:noFill/>
        </p:spPr>
        <p:txBody>
          <a:bodyPr wrap="none" rtlCol="0" anchor="t">
            <a:spAutoFit/>
          </a:bodyPr>
          <a:lstStyle/>
          <a:p>
            <a:r>
              <a:rPr lang="zh-CN" altLang="en-US" sz="2000" b="1" dirty="0">
                <a:solidFill>
                  <a:srgbClr val="FF0000"/>
                </a:solidFill>
                <a:sym typeface="+mn-ea"/>
              </a:rPr>
              <a:t>（同源染色体分离）</a:t>
            </a:r>
          </a:p>
        </p:txBody>
      </p:sp>
      <p:pic>
        <p:nvPicPr>
          <p:cNvPr id="307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87846" y="2722311"/>
            <a:ext cx="975021" cy="91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63" y="871423"/>
            <a:ext cx="1004127" cy="105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935" y="862162"/>
            <a:ext cx="1106311"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7535" y="851141"/>
            <a:ext cx="1347562" cy="111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1295" y="871423"/>
            <a:ext cx="1154529" cy="109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664" y="871423"/>
            <a:ext cx="1165664" cy="109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3733" y="881211"/>
            <a:ext cx="1292774" cy="1085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77893" y="862161"/>
            <a:ext cx="1421064" cy="1105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34194" y="477461"/>
            <a:ext cx="3185487" cy="369332"/>
          </a:xfrm>
          <a:prstGeom prst="rect">
            <a:avLst/>
          </a:prstGeom>
          <a:noFill/>
        </p:spPr>
        <p:txBody>
          <a:bodyPr wrap="none" rtlCol="0">
            <a:spAutoFit/>
          </a:bodyPr>
          <a:lstStyle/>
          <a:p>
            <a:r>
              <a:rPr lang="zh-CN" altLang="en-US" b="1" dirty="0" smtClean="0"/>
              <a:t>玉米花粉母细胞减数分裂图像</a:t>
            </a:r>
            <a:endParaRPr lang="zh-CN" altLang="en-US" b="1" dirty="0"/>
          </a:p>
        </p:txBody>
      </p:sp>
      <p:pic>
        <p:nvPicPr>
          <p:cNvPr id="12" name="Picture 7"/>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699123" y="2585874"/>
            <a:ext cx="1719716" cy="1133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1"/>
          <p:cNvPicPr>
            <a:picLocks noChangeAspect="1" noChangeArrowheads="1"/>
          </p:cNvPicPr>
          <p:nvPr/>
        </p:nvPicPr>
        <p:blipFill>
          <a:blip r:embed="rId11" cstate="print">
            <a:extLst>
              <a:ext uri="{BEBA8EAE-BF5A-486C-A8C5-ECC9F3942E4B}">
                <a14:imgProps xmlns:a14="http://schemas.microsoft.com/office/drawing/2010/main">
                  <a14:imgLayer r:embed="rId12">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6312637" y="2585873"/>
            <a:ext cx="1228555" cy="114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2"/>
          <p:cNvPicPr>
            <a:picLocks noChangeAspect="1" noChangeArrowheads="1"/>
          </p:cNvPicPr>
          <p:nvPr/>
        </p:nvPicPr>
        <p:blipFill>
          <a:blip r:embed="rId13" cstate="print">
            <a:extLst>
              <a:ext uri="{BEBA8EAE-BF5A-486C-A8C5-ECC9F3942E4B}">
                <a14:imgProps xmlns:a14="http://schemas.microsoft.com/office/drawing/2010/main">
                  <a14:imgLayer r:embed="rId1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4883074" y="2601923"/>
            <a:ext cx="1336607" cy="1129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noChangeArrowheads="1"/>
          </p:cNvPicPr>
          <p:nvPr/>
        </p:nvPicPr>
        <p:blipFill>
          <a:blip r:embed="rId15" cstate="print">
            <a:extLst>
              <a:ext uri="{BEBA8EAE-BF5A-486C-A8C5-ECC9F3942E4B}">
                <a14:imgProps xmlns:a14="http://schemas.microsoft.com/office/drawing/2010/main">
                  <a14:imgLayer r:embed="rId16">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3538789" y="2585873"/>
            <a:ext cx="1203264" cy="114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noChangeArrowheads="1"/>
          </p:cNvPicPr>
          <p:nvPr/>
        </p:nvPicPr>
        <p:blipFill>
          <a:blip r:embed="rId17">
            <a:extLst>
              <a:ext uri="{BEBA8EAE-BF5A-486C-A8C5-ECC9F3942E4B}">
                <a14:imgProps xmlns:a14="http://schemas.microsoft.com/office/drawing/2010/main">
                  <a14:imgLayer r:embed="rId1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642839" y="2573296"/>
            <a:ext cx="1308327" cy="1145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noChangeArrowheads="1"/>
          </p:cNvPicPr>
          <p:nvPr/>
        </p:nvPicPr>
        <p:blipFill>
          <a:blip r:embed="rId19">
            <a:extLst>
              <a:ext uri="{BEBA8EAE-BF5A-486C-A8C5-ECC9F3942E4B}">
                <a14:imgProps xmlns:a14="http://schemas.microsoft.com/office/drawing/2010/main">
                  <a14:imgLayer r:embed="rId20">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281654" y="2554146"/>
            <a:ext cx="1300652" cy="1176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04787" y="2181610"/>
            <a:ext cx="2973891" cy="369332"/>
          </a:xfrm>
          <a:prstGeom prst="rect">
            <a:avLst/>
          </a:prstGeom>
          <a:noFill/>
        </p:spPr>
        <p:txBody>
          <a:bodyPr wrap="none" rtlCol="0">
            <a:spAutoFit/>
          </a:bodyPr>
          <a:lstStyle/>
          <a:p>
            <a:r>
              <a:rPr lang="zh-CN" altLang="en-US" b="1" dirty="0" smtClean="0"/>
              <a:t>蝗虫精母细胞减数分裂图像</a:t>
            </a:r>
            <a:endParaRPr lang="zh-CN" altLang="en-US" b="1" dirty="0"/>
          </a:p>
        </p:txBody>
      </p:sp>
      <p:sp>
        <p:nvSpPr>
          <p:cNvPr id="19" name="矩形 18"/>
          <p:cNvSpPr/>
          <p:nvPr/>
        </p:nvSpPr>
        <p:spPr>
          <a:xfrm>
            <a:off x="303530" y="200462"/>
            <a:ext cx="1415772" cy="461665"/>
          </a:xfrm>
          <a:prstGeom prst="rect">
            <a:avLst/>
          </a:prstGeom>
        </p:spPr>
        <p:txBody>
          <a:bodyPr wrap="none">
            <a:spAutoFit/>
          </a:bodyPr>
          <a:lstStyle/>
          <a:p>
            <a:r>
              <a:rPr lang="zh-CN" altLang="en-US" sz="2400" b="1" dirty="0" smtClean="0">
                <a:latin typeface="微软雅黑" panose="020B0503020204020204" pitchFamily="34" charset="-122"/>
                <a:ea typeface="微软雅黑" panose="020B0503020204020204" pitchFamily="34" charset="-122"/>
              </a:rPr>
              <a:t>实验结果</a:t>
            </a:r>
            <a:endParaRPr lang="zh-CN" altLang="en-US" sz="2400" b="1" dirty="0">
              <a:latin typeface="微软雅黑" panose="020B0503020204020204" pitchFamily="34" charset="-122"/>
              <a:ea typeface="微软雅黑" panose="020B0503020204020204" pitchFamily="34" charset="-122"/>
            </a:endParaRPr>
          </a:p>
        </p:txBody>
      </p:sp>
      <p:sp>
        <p:nvSpPr>
          <p:cNvPr id="4" name="矩形 3"/>
          <p:cNvSpPr/>
          <p:nvPr/>
        </p:nvSpPr>
        <p:spPr>
          <a:xfrm>
            <a:off x="6546814" y="426040"/>
            <a:ext cx="2262158" cy="369332"/>
          </a:xfrm>
          <a:prstGeom prst="rect">
            <a:avLst/>
          </a:prstGeom>
        </p:spPr>
        <p:txBody>
          <a:bodyPr wrap="none">
            <a:spAutoFit/>
          </a:bodyPr>
          <a:lstStyle/>
          <a:p>
            <a:r>
              <a:rPr lang="zh-CN" altLang="en-US" dirty="0"/>
              <a:t>姐妹染色单体体分离</a:t>
            </a:r>
          </a:p>
        </p:txBody>
      </p:sp>
      <p:sp>
        <p:nvSpPr>
          <p:cNvPr id="5" name="矩形 4"/>
          <p:cNvSpPr/>
          <p:nvPr/>
        </p:nvSpPr>
        <p:spPr>
          <a:xfrm>
            <a:off x="4749064" y="3731838"/>
            <a:ext cx="2262158" cy="369332"/>
          </a:xfrm>
          <a:prstGeom prst="rect">
            <a:avLst/>
          </a:prstGeom>
        </p:spPr>
        <p:txBody>
          <a:bodyPr wrap="none">
            <a:spAutoFit/>
          </a:bodyPr>
          <a:lstStyle/>
          <a:p>
            <a:r>
              <a:rPr lang="zh-CN" altLang="en-US" dirty="0"/>
              <a:t>染色体数目明显变少</a:t>
            </a:r>
          </a:p>
        </p:txBody>
      </p:sp>
      <p:sp>
        <p:nvSpPr>
          <p:cNvPr id="6" name="矩形 5"/>
          <p:cNvSpPr/>
          <p:nvPr/>
        </p:nvSpPr>
        <p:spPr>
          <a:xfrm>
            <a:off x="1582306" y="4162758"/>
            <a:ext cx="7355006" cy="400110"/>
          </a:xfrm>
          <a:prstGeom prst="rect">
            <a:avLst/>
          </a:prstGeom>
        </p:spPr>
        <p:txBody>
          <a:bodyPr wrap="square">
            <a:spAutoFit/>
          </a:bodyPr>
          <a:lstStyle/>
          <a:p>
            <a:r>
              <a:rPr lang="zh-CN" altLang="en-US" sz="2000" b="1" dirty="0"/>
              <a:t>减数分裂过程中，染色体复制   次，细胞连续分裂   次。</a:t>
            </a:r>
          </a:p>
        </p:txBody>
      </p:sp>
      <p:sp>
        <p:nvSpPr>
          <p:cNvPr id="7" name="TextBox 6"/>
          <p:cNvSpPr txBox="1"/>
          <p:nvPr/>
        </p:nvSpPr>
        <p:spPr>
          <a:xfrm>
            <a:off x="4952990" y="4162680"/>
            <a:ext cx="327334" cy="400110"/>
          </a:xfrm>
          <a:prstGeom prst="rect">
            <a:avLst/>
          </a:prstGeom>
          <a:noFill/>
        </p:spPr>
        <p:txBody>
          <a:bodyPr wrap="none" rtlCol="0">
            <a:spAutoFit/>
          </a:bodyPr>
          <a:lstStyle/>
          <a:p>
            <a:r>
              <a:rPr lang="en-US" altLang="zh-CN" sz="2000" b="1" dirty="0" smtClean="0">
                <a:solidFill>
                  <a:srgbClr val="FF0000"/>
                </a:solidFill>
              </a:rPr>
              <a:t>1</a:t>
            </a:r>
            <a:endParaRPr lang="zh-CN" altLang="en-US" sz="2000" b="1" dirty="0">
              <a:solidFill>
                <a:srgbClr val="FF0000"/>
              </a:solidFill>
            </a:endParaRPr>
          </a:p>
        </p:txBody>
      </p:sp>
      <p:sp>
        <p:nvSpPr>
          <p:cNvPr id="22" name="TextBox 21"/>
          <p:cNvSpPr txBox="1"/>
          <p:nvPr/>
        </p:nvSpPr>
        <p:spPr>
          <a:xfrm>
            <a:off x="7216388" y="4162758"/>
            <a:ext cx="327334" cy="400110"/>
          </a:xfrm>
          <a:prstGeom prst="rect">
            <a:avLst/>
          </a:prstGeom>
          <a:noFill/>
        </p:spPr>
        <p:txBody>
          <a:bodyPr wrap="none" rtlCol="0">
            <a:spAutoFit/>
          </a:bodyPr>
          <a:lstStyle/>
          <a:p>
            <a:r>
              <a:rPr lang="en-US" altLang="zh-CN" sz="2000" b="1" dirty="0" smtClean="0">
                <a:solidFill>
                  <a:srgbClr val="FF0000"/>
                </a:solidFill>
              </a:rPr>
              <a:t>2</a:t>
            </a:r>
            <a:endParaRPr lang="zh-CN" altLang="en-US" sz="2000" b="1" dirty="0">
              <a:solidFill>
                <a:srgbClr val="FF0000"/>
              </a:solidFill>
            </a:endParaRPr>
          </a:p>
        </p:txBody>
      </p:sp>
      <p:sp>
        <p:nvSpPr>
          <p:cNvPr id="8" name="椭圆 7"/>
          <p:cNvSpPr/>
          <p:nvPr/>
        </p:nvSpPr>
        <p:spPr>
          <a:xfrm>
            <a:off x="6313733" y="1114838"/>
            <a:ext cx="697489" cy="685782"/>
          </a:xfrm>
          <a:prstGeom prst="ellipse">
            <a:avLst/>
          </a:prstGeom>
          <a:noFill/>
          <a:ln w="190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2259967" y="2542902"/>
            <a:ext cx="559479" cy="553084"/>
          </a:xfrm>
          <a:prstGeom prst="ellipse">
            <a:avLst/>
          </a:prstGeom>
          <a:noFill/>
          <a:ln w="190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5280370" y="2582215"/>
            <a:ext cx="559479" cy="553084"/>
          </a:xfrm>
          <a:prstGeom prst="ellipse">
            <a:avLst/>
          </a:prstGeom>
          <a:noFill/>
          <a:ln w="190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53" y="590602"/>
            <a:ext cx="8903955" cy="3886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52516" y="591924"/>
            <a:ext cx="1415772" cy="461665"/>
          </a:xfrm>
          <a:prstGeom prst="rect">
            <a:avLst/>
          </a:prstGeom>
          <a:solidFill>
            <a:schemeClr val="bg1"/>
          </a:solidFill>
          <a:ln>
            <a:noFill/>
          </a:ln>
        </p:spPr>
        <p:txBody>
          <a:bodyPr wrap="none">
            <a:spAutoFit/>
          </a:bodyPr>
          <a:lstStyle/>
          <a:p>
            <a:r>
              <a:rPr lang="zh-CN" altLang="en-US" sz="2400" b="1" dirty="0" smtClean="0">
                <a:latin typeface="微软雅黑" panose="020B0503020204020204" pitchFamily="34" charset="-122"/>
                <a:ea typeface="微软雅黑" panose="020B0503020204020204" pitchFamily="34" charset="-122"/>
              </a:rPr>
              <a:t>模型修正</a:t>
            </a:r>
            <a:endParaRPr lang="zh-CN" altLang="en-US" sz="2400" b="1" dirty="0">
              <a:latin typeface="微软雅黑" panose="020B0503020204020204" pitchFamily="34" charset="-122"/>
              <a:ea typeface="微软雅黑" panose="020B0503020204020204" pitchFamily="34" charset="-122"/>
            </a:endParaRPr>
          </a:p>
        </p:txBody>
      </p:sp>
      <p:sp>
        <p:nvSpPr>
          <p:cNvPr id="3" name="TextBox 2">
            <a:hlinkClick r:id="rId3" action="ppaction://hlinksldjump"/>
          </p:cNvPr>
          <p:cNvSpPr txBox="1"/>
          <p:nvPr/>
        </p:nvSpPr>
        <p:spPr>
          <a:xfrm>
            <a:off x="2479136" y="2659606"/>
            <a:ext cx="646331" cy="369332"/>
          </a:xfrm>
          <a:prstGeom prst="rect">
            <a:avLst/>
          </a:prstGeom>
          <a:solidFill>
            <a:schemeClr val="bg1"/>
          </a:solidFill>
        </p:spPr>
        <p:txBody>
          <a:bodyPr wrap="none" rtlCol="0">
            <a:spAutoFit/>
          </a:bodyPr>
          <a:lstStyle/>
          <a:p>
            <a:r>
              <a:rPr lang="zh-CN" altLang="en-US" b="1" dirty="0" smtClean="0"/>
              <a:t>联会</a:t>
            </a:r>
            <a:endParaRPr lang="zh-CN" altLang="en-US" b="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429030" y="1428780"/>
            <a:ext cx="2448107" cy="1446550"/>
          </a:xfrm>
          <a:prstGeom prst="rect">
            <a:avLst/>
          </a:prstGeom>
          <a:noFill/>
        </p:spPr>
        <p:txBody>
          <a:bodyPr wrap="none" rtlCol="0">
            <a:spAutoFit/>
          </a:bodyPr>
          <a:lstStyle/>
          <a:p>
            <a:pPr algn="ctr"/>
            <a:r>
              <a:rPr lang="zh-CN" altLang="en-US" sz="4400" b="1" dirty="0"/>
              <a:t>模型修正</a:t>
            </a:r>
          </a:p>
          <a:p>
            <a:pPr algn="ctr"/>
            <a:r>
              <a:rPr lang="en-US" altLang="zh-CN" sz="4400" b="1" dirty="0"/>
              <a:t>(2min)</a:t>
            </a:r>
            <a:endParaRPr lang="zh-CN" altLang="en-US" sz="4400" b="1" dirty="0"/>
          </a:p>
        </p:txBody>
      </p:sp>
      <p:pic>
        <p:nvPicPr>
          <p:cNvPr id="3" name="图片 2" descr="花4"/>
          <p:cNvPicPr>
            <a:picLocks noChangeAspect="1"/>
          </p:cNvPicPr>
          <p:nvPr/>
        </p:nvPicPr>
        <p:blipFill>
          <a:blip r:embed="rId2"/>
          <a:stretch>
            <a:fillRect/>
          </a:stretch>
        </p:blipFill>
        <p:spPr>
          <a:xfrm flipV="1">
            <a:off x="6674167" y="-9049"/>
            <a:ext cx="2475548" cy="1257300"/>
          </a:xfrm>
          <a:prstGeom prst="rect">
            <a:avLst/>
          </a:prstGeom>
        </p:spPr>
      </p:pic>
      <p:pic>
        <p:nvPicPr>
          <p:cNvPr id="4" name="图片 3" descr="花5"/>
          <p:cNvPicPr>
            <a:picLocks noChangeAspect="1"/>
          </p:cNvPicPr>
          <p:nvPr/>
        </p:nvPicPr>
        <p:blipFill>
          <a:blip r:embed="rId3"/>
          <a:stretch>
            <a:fillRect/>
          </a:stretch>
        </p:blipFill>
        <p:spPr>
          <a:xfrm>
            <a:off x="-11430" y="4058604"/>
            <a:ext cx="2866073" cy="1092994"/>
          </a:xfrm>
          <a:prstGeom prst="rect">
            <a:avLst/>
          </a:prstGeom>
        </p:spPr>
      </p:pic>
    </p:spTree>
    <p:extLst>
      <p:ext uri="{BB962C8B-B14F-4D97-AF65-F5344CB8AC3E}">
        <p14:creationId xmlns:p14="http://schemas.microsoft.com/office/powerpoint/2010/main" val="702774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UNIQUEID" val="2927"/>
</p:tagLst>
</file>

<file path=ppt/tags/tag10.xml><?xml version="1.0" encoding="utf-8"?>
<p:tagLst xmlns:a="http://schemas.openxmlformats.org/drawingml/2006/main" xmlns:r="http://schemas.openxmlformats.org/officeDocument/2006/relationships" xmlns:p="http://schemas.openxmlformats.org/presentationml/2006/main">
  <p:tag name="AS_UNIQUEID" val="2939"/>
</p:tagLst>
</file>

<file path=ppt/tags/tag100.xml><?xml version="1.0" encoding="utf-8"?>
<p:tagLst xmlns:a="http://schemas.openxmlformats.org/drawingml/2006/main" xmlns:r="http://schemas.openxmlformats.org/officeDocument/2006/relationships" xmlns:p="http://schemas.openxmlformats.org/presentationml/2006/main">
  <p:tag name="AS_UNIQUEID" val="2944"/>
</p:tagLst>
</file>

<file path=ppt/tags/tag101.xml><?xml version="1.0" encoding="utf-8"?>
<p:tagLst xmlns:a="http://schemas.openxmlformats.org/drawingml/2006/main" xmlns:r="http://schemas.openxmlformats.org/officeDocument/2006/relationships" xmlns:p="http://schemas.openxmlformats.org/presentationml/2006/main">
  <p:tag name="AS_UNIQUEID" val="2945"/>
</p:tagLst>
</file>

<file path=ppt/tags/tag102.xml><?xml version="1.0" encoding="utf-8"?>
<p:tagLst xmlns:a="http://schemas.openxmlformats.org/drawingml/2006/main" xmlns:r="http://schemas.openxmlformats.org/officeDocument/2006/relationships" xmlns:p="http://schemas.openxmlformats.org/presentationml/2006/main">
  <p:tag name="AS_UNIQUEID" val="2946"/>
</p:tagLst>
</file>

<file path=ppt/tags/tag103.xml><?xml version="1.0" encoding="utf-8"?>
<p:tagLst xmlns:a="http://schemas.openxmlformats.org/drawingml/2006/main" xmlns:r="http://schemas.openxmlformats.org/officeDocument/2006/relationships" xmlns:p="http://schemas.openxmlformats.org/presentationml/2006/main">
  <p:tag name="AS_UNIQUEID" val="2949"/>
</p:tagLst>
</file>

<file path=ppt/tags/tag104.xml><?xml version="1.0" encoding="utf-8"?>
<p:tagLst xmlns:a="http://schemas.openxmlformats.org/drawingml/2006/main" xmlns:r="http://schemas.openxmlformats.org/officeDocument/2006/relationships" xmlns:p="http://schemas.openxmlformats.org/presentationml/2006/main">
  <p:tag name="AS_UNIQUEID" val="2989"/>
</p:tagLst>
</file>

<file path=ppt/tags/tag105.xml><?xml version="1.0" encoding="utf-8"?>
<p:tagLst xmlns:a="http://schemas.openxmlformats.org/drawingml/2006/main" xmlns:r="http://schemas.openxmlformats.org/officeDocument/2006/relationships" xmlns:p="http://schemas.openxmlformats.org/presentationml/2006/main">
  <p:tag name="AS_UNIQUEID" val="2992"/>
</p:tagLst>
</file>

<file path=ppt/tags/tag106.xml><?xml version="1.0" encoding="utf-8"?>
<p:tagLst xmlns:a="http://schemas.openxmlformats.org/drawingml/2006/main" xmlns:r="http://schemas.openxmlformats.org/officeDocument/2006/relationships" xmlns:p="http://schemas.openxmlformats.org/presentationml/2006/main">
  <p:tag name="AS_UNIQUEID" val="2993"/>
</p:tagLst>
</file>

<file path=ppt/tags/tag107.xml><?xml version="1.0" encoding="utf-8"?>
<p:tagLst xmlns:a="http://schemas.openxmlformats.org/drawingml/2006/main" xmlns:r="http://schemas.openxmlformats.org/officeDocument/2006/relationships" xmlns:p="http://schemas.openxmlformats.org/presentationml/2006/main">
  <p:tag name="AS_UNIQUEID" val="2994"/>
</p:tagLst>
</file>

<file path=ppt/tags/tag108.xml><?xml version="1.0" encoding="utf-8"?>
<p:tagLst xmlns:a="http://schemas.openxmlformats.org/drawingml/2006/main" xmlns:r="http://schemas.openxmlformats.org/officeDocument/2006/relationships" xmlns:p="http://schemas.openxmlformats.org/presentationml/2006/main">
  <p:tag name="AS_UNIQUEID" val="2995"/>
</p:tagLst>
</file>

<file path=ppt/tags/tag109.xml><?xml version="1.0" encoding="utf-8"?>
<p:tagLst xmlns:a="http://schemas.openxmlformats.org/drawingml/2006/main" xmlns:r="http://schemas.openxmlformats.org/officeDocument/2006/relationships" xmlns:p="http://schemas.openxmlformats.org/presentationml/2006/main">
  <p:tag name="AS_UNIQUEID" val="2998"/>
</p:tagLst>
</file>

<file path=ppt/tags/tag11.xml><?xml version="1.0" encoding="utf-8"?>
<p:tagLst xmlns:a="http://schemas.openxmlformats.org/drawingml/2006/main" xmlns:r="http://schemas.openxmlformats.org/officeDocument/2006/relationships" xmlns:p="http://schemas.openxmlformats.org/presentationml/2006/main">
  <p:tag name="AS_UNIQUEID" val="2940"/>
</p:tagLst>
</file>

<file path=ppt/tags/tag110.xml><?xml version="1.0" encoding="utf-8"?>
<p:tagLst xmlns:a="http://schemas.openxmlformats.org/drawingml/2006/main" xmlns:r="http://schemas.openxmlformats.org/officeDocument/2006/relationships" xmlns:p="http://schemas.openxmlformats.org/presentationml/2006/main">
  <p:tag name="AS_UNIQUEID" val="2999"/>
</p:tagLst>
</file>

<file path=ppt/tags/tag111.xml><?xml version="1.0" encoding="utf-8"?>
<p:tagLst xmlns:a="http://schemas.openxmlformats.org/drawingml/2006/main" xmlns:r="http://schemas.openxmlformats.org/officeDocument/2006/relationships" xmlns:p="http://schemas.openxmlformats.org/presentationml/2006/main">
  <p:tag name="AS_UNIQUEID" val="3000"/>
</p:tagLst>
</file>

<file path=ppt/tags/tag112.xml><?xml version="1.0" encoding="utf-8"?>
<p:tagLst xmlns:a="http://schemas.openxmlformats.org/drawingml/2006/main" xmlns:r="http://schemas.openxmlformats.org/officeDocument/2006/relationships" xmlns:p="http://schemas.openxmlformats.org/presentationml/2006/main">
  <p:tag name="AS_UNIQUEID" val="3001"/>
</p:tagLst>
</file>

<file path=ppt/tags/tag113.xml><?xml version="1.0" encoding="utf-8"?>
<p:tagLst xmlns:a="http://schemas.openxmlformats.org/drawingml/2006/main" xmlns:r="http://schemas.openxmlformats.org/officeDocument/2006/relationships" xmlns:p="http://schemas.openxmlformats.org/presentationml/2006/main">
  <p:tag name="AS_UNIQUEID" val="3002"/>
</p:tagLst>
</file>

<file path=ppt/tags/tag114.xml><?xml version="1.0" encoding="utf-8"?>
<p:tagLst xmlns:a="http://schemas.openxmlformats.org/drawingml/2006/main" xmlns:r="http://schemas.openxmlformats.org/officeDocument/2006/relationships" xmlns:p="http://schemas.openxmlformats.org/presentationml/2006/main">
  <p:tag name="AS_UNIQUEID" val="3003"/>
</p:tagLst>
</file>

<file path=ppt/tags/tag115.xml><?xml version="1.0" encoding="utf-8"?>
<p:tagLst xmlns:a="http://schemas.openxmlformats.org/drawingml/2006/main" xmlns:r="http://schemas.openxmlformats.org/officeDocument/2006/relationships" xmlns:p="http://schemas.openxmlformats.org/presentationml/2006/main">
  <p:tag name="AS_UNIQUEID" val="3004"/>
</p:tagLst>
</file>

<file path=ppt/tags/tag116.xml><?xml version="1.0" encoding="utf-8"?>
<p:tagLst xmlns:a="http://schemas.openxmlformats.org/drawingml/2006/main" xmlns:r="http://schemas.openxmlformats.org/officeDocument/2006/relationships" xmlns:p="http://schemas.openxmlformats.org/presentationml/2006/main">
  <p:tag name="AS_UNIQUEID" val="3005"/>
</p:tagLst>
</file>

<file path=ppt/tags/tag117.xml><?xml version="1.0" encoding="utf-8"?>
<p:tagLst xmlns:a="http://schemas.openxmlformats.org/drawingml/2006/main" xmlns:r="http://schemas.openxmlformats.org/officeDocument/2006/relationships" xmlns:p="http://schemas.openxmlformats.org/presentationml/2006/main">
  <p:tag name="AS_UNIQUEID" val="3006"/>
</p:tagLst>
</file>

<file path=ppt/tags/tag118.xml><?xml version="1.0" encoding="utf-8"?>
<p:tagLst xmlns:a="http://schemas.openxmlformats.org/drawingml/2006/main" xmlns:r="http://schemas.openxmlformats.org/officeDocument/2006/relationships" xmlns:p="http://schemas.openxmlformats.org/presentationml/2006/main">
  <p:tag name="AS_UNIQUEID" val="3007"/>
</p:tagLst>
</file>

<file path=ppt/tags/tag119.xml><?xml version="1.0" encoding="utf-8"?>
<p:tagLst xmlns:a="http://schemas.openxmlformats.org/drawingml/2006/main" xmlns:r="http://schemas.openxmlformats.org/officeDocument/2006/relationships" xmlns:p="http://schemas.openxmlformats.org/presentationml/2006/main">
  <p:tag name="AS_UNIQUEID" val="3008"/>
</p:tagLst>
</file>

<file path=ppt/tags/tag12.xml><?xml version="1.0" encoding="utf-8"?>
<p:tagLst xmlns:a="http://schemas.openxmlformats.org/drawingml/2006/main" xmlns:r="http://schemas.openxmlformats.org/officeDocument/2006/relationships" xmlns:p="http://schemas.openxmlformats.org/presentationml/2006/main">
  <p:tag name="AS_UNIQUEID" val="2941"/>
</p:tagLst>
</file>

<file path=ppt/tags/tag120.xml><?xml version="1.0" encoding="utf-8"?>
<p:tagLst xmlns:a="http://schemas.openxmlformats.org/drawingml/2006/main" xmlns:r="http://schemas.openxmlformats.org/officeDocument/2006/relationships" xmlns:p="http://schemas.openxmlformats.org/presentationml/2006/main">
  <p:tag name="AS_UNIQUEID" val="3009"/>
</p:tagLst>
</file>

<file path=ppt/tags/tag121.xml><?xml version="1.0" encoding="utf-8"?>
<p:tagLst xmlns:a="http://schemas.openxmlformats.org/drawingml/2006/main" xmlns:r="http://schemas.openxmlformats.org/officeDocument/2006/relationships" xmlns:p="http://schemas.openxmlformats.org/presentationml/2006/main">
  <p:tag name="AS_UNIQUEID" val="3010"/>
</p:tagLst>
</file>

<file path=ppt/tags/tag122.xml><?xml version="1.0" encoding="utf-8"?>
<p:tagLst xmlns:a="http://schemas.openxmlformats.org/drawingml/2006/main" xmlns:r="http://schemas.openxmlformats.org/officeDocument/2006/relationships" xmlns:p="http://schemas.openxmlformats.org/presentationml/2006/main">
  <p:tag name="AS_UNIQUEID" val="3011"/>
</p:tagLst>
</file>

<file path=ppt/tags/tag123.xml><?xml version="1.0" encoding="utf-8"?>
<p:tagLst xmlns:a="http://schemas.openxmlformats.org/drawingml/2006/main" xmlns:r="http://schemas.openxmlformats.org/officeDocument/2006/relationships" xmlns:p="http://schemas.openxmlformats.org/presentationml/2006/main">
  <p:tag name="AS_UNIQUEID" val="2996"/>
</p:tagLst>
</file>

<file path=ppt/tags/tag124.xml><?xml version="1.0" encoding="utf-8"?>
<p:tagLst xmlns:a="http://schemas.openxmlformats.org/drawingml/2006/main" xmlns:r="http://schemas.openxmlformats.org/officeDocument/2006/relationships" xmlns:p="http://schemas.openxmlformats.org/presentationml/2006/main">
  <p:tag name="AS_UNIQUEID" val="2997"/>
</p:tagLst>
</file>

<file path=ppt/tags/tag125.xml><?xml version="1.0" encoding="utf-8"?>
<p:tagLst xmlns:a="http://schemas.openxmlformats.org/drawingml/2006/main" xmlns:r="http://schemas.openxmlformats.org/officeDocument/2006/relationships" xmlns:p="http://schemas.openxmlformats.org/presentationml/2006/main">
  <p:tag name="AS_UNIQUEID" val="2990"/>
</p:tagLst>
</file>

<file path=ppt/tags/tag126.xml><?xml version="1.0" encoding="utf-8"?>
<p:tagLst xmlns:a="http://schemas.openxmlformats.org/drawingml/2006/main" xmlns:r="http://schemas.openxmlformats.org/officeDocument/2006/relationships" xmlns:p="http://schemas.openxmlformats.org/presentationml/2006/main">
  <p:tag name="AS_UNIQUEID" val="2991"/>
</p:tagLst>
</file>

<file path=ppt/tags/tag127.xml><?xml version="1.0" encoding="utf-8"?>
<p:tagLst xmlns:a="http://schemas.openxmlformats.org/drawingml/2006/main" xmlns:r="http://schemas.openxmlformats.org/officeDocument/2006/relationships" xmlns:p="http://schemas.openxmlformats.org/presentationml/2006/main">
  <p:tag name="AS_UNIQUEID" val="2950"/>
</p:tagLst>
</file>

<file path=ppt/tags/tag128.xml><?xml version="1.0" encoding="utf-8"?>
<p:tagLst xmlns:a="http://schemas.openxmlformats.org/drawingml/2006/main" xmlns:r="http://schemas.openxmlformats.org/officeDocument/2006/relationships" xmlns:p="http://schemas.openxmlformats.org/presentationml/2006/main">
  <p:tag name="AS_UNIQUEID" val="2951"/>
</p:tagLst>
</file>

<file path=ppt/tags/tag129.xml><?xml version="1.0" encoding="utf-8"?>
<p:tagLst xmlns:a="http://schemas.openxmlformats.org/drawingml/2006/main" xmlns:r="http://schemas.openxmlformats.org/officeDocument/2006/relationships" xmlns:p="http://schemas.openxmlformats.org/presentationml/2006/main">
  <p:tag name="AS_UNIQUEID" val="2952"/>
</p:tagLst>
</file>

<file path=ppt/tags/tag13.xml><?xml version="1.0" encoding="utf-8"?>
<p:tagLst xmlns:a="http://schemas.openxmlformats.org/drawingml/2006/main" xmlns:r="http://schemas.openxmlformats.org/officeDocument/2006/relationships" xmlns:p="http://schemas.openxmlformats.org/presentationml/2006/main">
  <p:tag name="AS_UNIQUEID" val="2942"/>
</p:tagLst>
</file>

<file path=ppt/tags/tag130.xml><?xml version="1.0" encoding="utf-8"?>
<p:tagLst xmlns:a="http://schemas.openxmlformats.org/drawingml/2006/main" xmlns:r="http://schemas.openxmlformats.org/officeDocument/2006/relationships" xmlns:p="http://schemas.openxmlformats.org/presentationml/2006/main">
  <p:tag name="AS_UNIQUEID" val="2953"/>
</p:tagLst>
</file>

<file path=ppt/tags/tag131.xml><?xml version="1.0" encoding="utf-8"?>
<p:tagLst xmlns:a="http://schemas.openxmlformats.org/drawingml/2006/main" xmlns:r="http://schemas.openxmlformats.org/officeDocument/2006/relationships" xmlns:p="http://schemas.openxmlformats.org/presentationml/2006/main">
  <p:tag name="AS_UNIQUEID" val="2954"/>
</p:tagLst>
</file>

<file path=ppt/tags/tag132.xml><?xml version="1.0" encoding="utf-8"?>
<p:tagLst xmlns:a="http://schemas.openxmlformats.org/drawingml/2006/main" xmlns:r="http://schemas.openxmlformats.org/officeDocument/2006/relationships" xmlns:p="http://schemas.openxmlformats.org/presentationml/2006/main">
  <p:tag name="AS_UNIQUEID" val="2955"/>
</p:tagLst>
</file>

<file path=ppt/tags/tag133.xml><?xml version="1.0" encoding="utf-8"?>
<p:tagLst xmlns:a="http://schemas.openxmlformats.org/drawingml/2006/main" xmlns:r="http://schemas.openxmlformats.org/officeDocument/2006/relationships" xmlns:p="http://schemas.openxmlformats.org/presentationml/2006/main">
  <p:tag name="AS_UNIQUEID" val="2956"/>
</p:tagLst>
</file>

<file path=ppt/tags/tag134.xml><?xml version="1.0" encoding="utf-8"?>
<p:tagLst xmlns:a="http://schemas.openxmlformats.org/drawingml/2006/main" xmlns:r="http://schemas.openxmlformats.org/officeDocument/2006/relationships" xmlns:p="http://schemas.openxmlformats.org/presentationml/2006/main">
  <p:tag name="AS_UNIQUEID" val="2957"/>
</p:tagLst>
</file>

<file path=ppt/tags/tag135.xml><?xml version="1.0" encoding="utf-8"?>
<p:tagLst xmlns:a="http://schemas.openxmlformats.org/drawingml/2006/main" xmlns:r="http://schemas.openxmlformats.org/officeDocument/2006/relationships" xmlns:p="http://schemas.openxmlformats.org/presentationml/2006/main">
  <p:tag name="AS_UNIQUEID" val="2958"/>
</p:tagLst>
</file>

<file path=ppt/tags/tag136.xml><?xml version="1.0" encoding="utf-8"?>
<p:tagLst xmlns:a="http://schemas.openxmlformats.org/drawingml/2006/main" xmlns:r="http://schemas.openxmlformats.org/officeDocument/2006/relationships" xmlns:p="http://schemas.openxmlformats.org/presentationml/2006/main">
  <p:tag name="AS_UNIQUEID" val="2959"/>
</p:tagLst>
</file>

<file path=ppt/tags/tag137.xml><?xml version="1.0" encoding="utf-8"?>
<p:tagLst xmlns:a="http://schemas.openxmlformats.org/drawingml/2006/main" xmlns:r="http://schemas.openxmlformats.org/officeDocument/2006/relationships" xmlns:p="http://schemas.openxmlformats.org/presentationml/2006/main">
  <p:tag name="AS_UNIQUEID" val="2960"/>
</p:tagLst>
</file>

<file path=ppt/tags/tag138.xml><?xml version="1.0" encoding="utf-8"?>
<p:tagLst xmlns:a="http://schemas.openxmlformats.org/drawingml/2006/main" xmlns:r="http://schemas.openxmlformats.org/officeDocument/2006/relationships" xmlns:p="http://schemas.openxmlformats.org/presentationml/2006/main">
  <p:tag name="AS_UNIQUEID" val="2961"/>
</p:tagLst>
</file>

<file path=ppt/tags/tag139.xml><?xml version="1.0" encoding="utf-8"?>
<p:tagLst xmlns:a="http://schemas.openxmlformats.org/drawingml/2006/main" xmlns:r="http://schemas.openxmlformats.org/officeDocument/2006/relationships" xmlns:p="http://schemas.openxmlformats.org/presentationml/2006/main">
  <p:tag name="AS_UNIQUEID" val="2962"/>
</p:tagLst>
</file>

<file path=ppt/tags/tag14.xml><?xml version="1.0" encoding="utf-8"?>
<p:tagLst xmlns:a="http://schemas.openxmlformats.org/drawingml/2006/main" xmlns:r="http://schemas.openxmlformats.org/officeDocument/2006/relationships" xmlns:p="http://schemas.openxmlformats.org/presentationml/2006/main">
  <p:tag name="AS_UNIQUEID" val="2943"/>
</p:tagLst>
</file>

<file path=ppt/tags/tag140.xml><?xml version="1.0" encoding="utf-8"?>
<p:tagLst xmlns:a="http://schemas.openxmlformats.org/drawingml/2006/main" xmlns:r="http://schemas.openxmlformats.org/officeDocument/2006/relationships" xmlns:p="http://schemas.openxmlformats.org/presentationml/2006/main">
  <p:tag name="AS_UNIQUEID" val="2963"/>
</p:tagLst>
</file>

<file path=ppt/tags/tag141.xml><?xml version="1.0" encoding="utf-8"?>
<p:tagLst xmlns:a="http://schemas.openxmlformats.org/drawingml/2006/main" xmlns:r="http://schemas.openxmlformats.org/officeDocument/2006/relationships" xmlns:p="http://schemas.openxmlformats.org/presentationml/2006/main">
  <p:tag name="AS_UNIQUEID" val="2964"/>
</p:tagLst>
</file>

<file path=ppt/tags/tag142.xml><?xml version="1.0" encoding="utf-8"?>
<p:tagLst xmlns:a="http://schemas.openxmlformats.org/drawingml/2006/main" xmlns:r="http://schemas.openxmlformats.org/officeDocument/2006/relationships" xmlns:p="http://schemas.openxmlformats.org/presentationml/2006/main">
  <p:tag name="AS_UNIQUEID" val="2965"/>
</p:tagLst>
</file>

<file path=ppt/tags/tag143.xml><?xml version="1.0" encoding="utf-8"?>
<p:tagLst xmlns:a="http://schemas.openxmlformats.org/drawingml/2006/main" xmlns:r="http://schemas.openxmlformats.org/officeDocument/2006/relationships" xmlns:p="http://schemas.openxmlformats.org/presentationml/2006/main">
  <p:tag name="AS_UNIQUEID" val="2966"/>
</p:tagLst>
</file>

<file path=ppt/tags/tag144.xml><?xml version="1.0" encoding="utf-8"?>
<p:tagLst xmlns:a="http://schemas.openxmlformats.org/drawingml/2006/main" xmlns:r="http://schemas.openxmlformats.org/officeDocument/2006/relationships" xmlns:p="http://schemas.openxmlformats.org/presentationml/2006/main">
  <p:tag name="AS_UNIQUEID" val="2967"/>
</p:tagLst>
</file>

<file path=ppt/tags/tag145.xml><?xml version="1.0" encoding="utf-8"?>
<p:tagLst xmlns:a="http://schemas.openxmlformats.org/drawingml/2006/main" xmlns:r="http://schemas.openxmlformats.org/officeDocument/2006/relationships" xmlns:p="http://schemas.openxmlformats.org/presentationml/2006/main">
  <p:tag name="AS_UNIQUEID" val="2968"/>
</p:tagLst>
</file>

<file path=ppt/tags/tag146.xml><?xml version="1.0" encoding="utf-8"?>
<p:tagLst xmlns:a="http://schemas.openxmlformats.org/drawingml/2006/main" xmlns:r="http://schemas.openxmlformats.org/officeDocument/2006/relationships" xmlns:p="http://schemas.openxmlformats.org/presentationml/2006/main">
  <p:tag name="AS_UNIQUEID" val="2969"/>
</p:tagLst>
</file>

<file path=ppt/tags/tag147.xml><?xml version="1.0" encoding="utf-8"?>
<p:tagLst xmlns:a="http://schemas.openxmlformats.org/drawingml/2006/main" xmlns:r="http://schemas.openxmlformats.org/officeDocument/2006/relationships" xmlns:p="http://schemas.openxmlformats.org/presentationml/2006/main">
  <p:tag name="AS_UNIQUEID" val="2970"/>
</p:tagLst>
</file>

<file path=ppt/tags/tag148.xml><?xml version="1.0" encoding="utf-8"?>
<p:tagLst xmlns:a="http://schemas.openxmlformats.org/drawingml/2006/main" xmlns:r="http://schemas.openxmlformats.org/officeDocument/2006/relationships" xmlns:p="http://schemas.openxmlformats.org/presentationml/2006/main">
  <p:tag name="AS_UNIQUEID" val="2971"/>
</p:tagLst>
</file>

<file path=ppt/tags/tag149.xml><?xml version="1.0" encoding="utf-8"?>
<p:tagLst xmlns:a="http://schemas.openxmlformats.org/drawingml/2006/main" xmlns:r="http://schemas.openxmlformats.org/officeDocument/2006/relationships" xmlns:p="http://schemas.openxmlformats.org/presentationml/2006/main">
  <p:tag name="AS_UNIQUEID" val="2972"/>
</p:tagLst>
</file>

<file path=ppt/tags/tag15.xml><?xml version="1.0" encoding="utf-8"?>
<p:tagLst xmlns:a="http://schemas.openxmlformats.org/drawingml/2006/main" xmlns:r="http://schemas.openxmlformats.org/officeDocument/2006/relationships" xmlns:p="http://schemas.openxmlformats.org/presentationml/2006/main">
  <p:tag name="AS_UNIQUEID" val="2944"/>
</p:tagLst>
</file>

<file path=ppt/tags/tag150.xml><?xml version="1.0" encoding="utf-8"?>
<p:tagLst xmlns:a="http://schemas.openxmlformats.org/drawingml/2006/main" xmlns:r="http://schemas.openxmlformats.org/officeDocument/2006/relationships" xmlns:p="http://schemas.openxmlformats.org/presentationml/2006/main">
  <p:tag name="AS_UNIQUEID" val="2973"/>
</p:tagLst>
</file>

<file path=ppt/tags/tag151.xml><?xml version="1.0" encoding="utf-8"?>
<p:tagLst xmlns:a="http://schemas.openxmlformats.org/drawingml/2006/main" xmlns:r="http://schemas.openxmlformats.org/officeDocument/2006/relationships" xmlns:p="http://schemas.openxmlformats.org/presentationml/2006/main">
  <p:tag name="AS_UNIQUEID" val="2974"/>
</p:tagLst>
</file>

<file path=ppt/tags/tag152.xml><?xml version="1.0" encoding="utf-8"?>
<p:tagLst xmlns:a="http://schemas.openxmlformats.org/drawingml/2006/main" xmlns:r="http://schemas.openxmlformats.org/officeDocument/2006/relationships" xmlns:p="http://schemas.openxmlformats.org/presentationml/2006/main">
  <p:tag name="AS_UNIQUEID" val="2975"/>
</p:tagLst>
</file>

<file path=ppt/tags/tag153.xml><?xml version="1.0" encoding="utf-8"?>
<p:tagLst xmlns:a="http://schemas.openxmlformats.org/drawingml/2006/main" xmlns:r="http://schemas.openxmlformats.org/officeDocument/2006/relationships" xmlns:p="http://schemas.openxmlformats.org/presentationml/2006/main">
  <p:tag name="AS_UNIQUEID" val="2976"/>
</p:tagLst>
</file>

<file path=ppt/tags/tag154.xml><?xml version="1.0" encoding="utf-8"?>
<p:tagLst xmlns:a="http://schemas.openxmlformats.org/drawingml/2006/main" xmlns:r="http://schemas.openxmlformats.org/officeDocument/2006/relationships" xmlns:p="http://schemas.openxmlformats.org/presentationml/2006/main">
  <p:tag name="AS_UNIQUEID" val="2977"/>
</p:tagLst>
</file>

<file path=ppt/tags/tag155.xml><?xml version="1.0" encoding="utf-8"?>
<p:tagLst xmlns:a="http://schemas.openxmlformats.org/drawingml/2006/main" xmlns:r="http://schemas.openxmlformats.org/officeDocument/2006/relationships" xmlns:p="http://schemas.openxmlformats.org/presentationml/2006/main">
  <p:tag name="AS_UNIQUEID" val="2978"/>
</p:tagLst>
</file>

<file path=ppt/tags/tag156.xml><?xml version="1.0" encoding="utf-8"?>
<p:tagLst xmlns:a="http://schemas.openxmlformats.org/drawingml/2006/main" xmlns:r="http://schemas.openxmlformats.org/officeDocument/2006/relationships" xmlns:p="http://schemas.openxmlformats.org/presentationml/2006/main">
  <p:tag name="AS_UNIQUEID" val="2979"/>
</p:tagLst>
</file>

<file path=ppt/tags/tag157.xml><?xml version="1.0" encoding="utf-8"?>
<p:tagLst xmlns:a="http://schemas.openxmlformats.org/drawingml/2006/main" xmlns:r="http://schemas.openxmlformats.org/officeDocument/2006/relationships" xmlns:p="http://schemas.openxmlformats.org/presentationml/2006/main">
  <p:tag name="AS_UNIQUEID" val="2980"/>
</p:tagLst>
</file>

<file path=ppt/tags/tag158.xml><?xml version="1.0" encoding="utf-8"?>
<p:tagLst xmlns:a="http://schemas.openxmlformats.org/drawingml/2006/main" xmlns:r="http://schemas.openxmlformats.org/officeDocument/2006/relationships" xmlns:p="http://schemas.openxmlformats.org/presentationml/2006/main">
  <p:tag name="AS_UNIQUEID" val="2981"/>
</p:tagLst>
</file>

<file path=ppt/tags/tag159.xml><?xml version="1.0" encoding="utf-8"?>
<p:tagLst xmlns:a="http://schemas.openxmlformats.org/drawingml/2006/main" xmlns:r="http://schemas.openxmlformats.org/officeDocument/2006/relationships" xmlns:p="http://schemas.openxmlformats.org/presentationml/2006/main">
  <p:tag name="AS_UNIQUEID" val="2982"/>
</p:tagLst>
</file>

<file path=ppt/tags/tag16.xml><?xml version="1.0" encoding="utf-8"?>
<p:tagLst xmlns:a="http://schemas.openxmlformats.org/drawingml/2006/main" xmlns:r="http://schemas.openxmlformats.org/officeDocument/2006/relationships" xmlns:p="http://schemas.openxmlformats.org/presentationml/2006/main">
  <p:tag name="AS_UNIQUEID" val="2945"/>
</p:tagLst>
</file>

<file path=ppt/tags/tag160.xml><?xml version="1.0" encoding="utf-8"?>
<p:tagLst xmlns:a="http://schemas.openxmlformats.org/drawingml/2006/main" xmlns:r="http://schemas.openxmlformats.org/officeDocument/2006/relationships" xmlns:p="http://schemas.openxmlformats.org/presentationml/2006/main">
  <p:tag name="AS_UNIQUEID" val="2983"/>
</p:tagLst>
</file>

<file path=ppt/tags/tag161.xml><?xml version="1.0" encoding="utf-8"?>
<p:tagLst xmlns:a="http://schemas.openxmlformats.org/drawingml/2006/main" xmlns:r="http://schemas.openxmlformats.org/officeDocument/2006/relationships" xmlns:p="http://schemas.openxmlformats.org/presentationml/2006/main">
  <p:tag name="AS_UNIQUEID" val="2984"/>
</p:tagLst>
</file>

<file path=ppt/tags/tag162.xml><?xml version="1.0" encoding="utf-8"?>
<p:tagLst xmlns:a="http://schemas.openxmlformats.org/drawingml/2006/main" xmlns:r="http://schemas.openxmlformats.org/officeDocument/2006/relationships" xmlns:p="http://schemas.openxmlformats.org/presentationml/2006/main">
  <p:tag name="AS_UNIQUEID" val="2985"/>
</p:tagLst>
</file>

<file path=ppt/tags/tag163.xml><?xml version="1.0" encoding="utf-8"?>
<p:tagLst xmlns:a="http://schemas.openxmlformats.org/drawingml/2006/main" xmlns:r="http://schemas.openxmlformats.org/officeDocument/2006/relationships" xmlns:p="http://schemas.openxmlformats.org/presentationml/2006/main">
  <p:tag name="AS_UNIQUEID" val="2986"/>
</p:tagLst>
</file>

<file path=ppt/tags/tag164.xml><?xml version="1.0" encoding="utf-8"?>
<p:tagLst xmlns:a="http://schemas.openxmlformats.org/drawingml/2006/main" xmlns:r="http://schemas.openxmlformats.org/officeDocument/2006/relationships" xmlns:p="http://schemas.openxmlformats.org/presentationml/2006/main">
  <p:tag name="AS_UNIQUEID" val="2987"/>
</p:tagLst>
</file>

<file path=ppt/tags/tag165.xml><?xml version="1.0" encoding="utf-8"?>
<p:tagLst xmlns:a="http://schemas.openxmlformats.org/drawingml/2006/main" xmlns:r="http://schemas.openxmlformats.org/officeDocument/2006/relationships" xmlns:p="http://schemas.openxmlformats.org/presentationml/2006/main">
  <p:tag name="AS_UNIQUEID" val="2988"/>
</p:tagLst>
</file>

<file path=ppt/tags/tag166.xml><?xml version="1.0" encoding="utf-8"?>
<p:tagLst xmlns:a="http://schemas.openxmlformats.org/drawingml/2006/main" xmlns:r="http://schemas.openxmlformats.org/officeDocument/2006/relationships" xmlns:p="http://schemas.openxmlformats.org/presentationml/2006/main">
  <p:tag name="AS_UNIQUEID" val="2947"/>
</p:tagLst>
</file>

<file path=ppt/tags/tag167.xml><?xml version="1.0" encoding="utf-8"?>
<p:tagLst xmlns:a="http://schemas.openxmlformats.org/drawingml/2006/main" xmlns:r="http://schemas.openxmlformats.org/officeDocument/2006/relationships" xmlns:p="http://schemas.openxmlformats.org/presentationml/2006/main">
  <p:tag name="AS_UNIQUEID" val="2948"/>
</p:tagLst>
</file>

<file path=ppt/tags/tag168.xml><?xml version="1.0" encoding="utf-8"?>
<p:tagLst xmlns:a="http://schemas.openxmlformats.org/drawingml/2006/main" xmlns:r="http://schemas.openxmlformats.org/officeDocument/2006/relationships" xmlns:p="http://schemas.openxmlformats.org/presentationml/2006/main">
  <p:tag name="AS_UNIQUEID" val="2928"/>
</p:tagLst>
</file>

<file path=ppt/tags/tag169.xml><?xml version="1.0" encoding="utf-8"?>
<p:tagLst xmlns:a="http://schemas.openxmlformats.org/drawingml/2006/main" xmlns:r="http://schemas.openxmlformats.org/officeDocument/2006/relationships" xmlns:p="http://schemas.openxmlformats.org/presentationml/2006/main">
  <p:tag name="AS_UNIQUEID" val="2929"/>
</p:tagLst>
</file>

<file path=ppt/tags/tag17.xml><?xml version="1.0" encoding="utf-8"?>
<p:tagLst xmlns:a="http://schemas.openxmlformats.org/drawingml/2006/main" xmlns:r="http://schemas.openxmlformats.org/officeDocument/2006/relationships" xmlns:p="http://schemas.openxmlformats.org/presentationml/2006/main">
  <p:tag name="AS_UNIQUEID" val="2946"/>
</p:tagLst>
</file>

<file path=ppt/tags/tag170.xml><?xml version="1.0" encoding="utf-8"?>
<p:tagLst xmlns:a="http://schemas.openxmlformats.org/drawingml/2006/main" xmlns:r="http://schemas.openxmlformats.org/officeDocument/2006/relationships" xmlns:p="http://schemas.openxmlformats.org/presentationml/2006/main">
  <p:tag name="AS_UNIQUEID" val="2930"/>
</p:tagLst>
</file>

<file path=ppt/tags/tag171.xml><?xml version="1.0" encoding="utf-8"?>
<p:tagLst xmlns:a="http://schemas.openxmlformats.org/drawingml/2006/main" xmlns:r="http://schemas.openxmlformats.org/officeDocument/2006/relationships" xmlns:p="http://schemas.openxmlformats.org/presentationml/2006/main">
  <p:tag name="AS_UNIQUEID" val="2927"/>
</p:tagLst>
</file>

<file path=ppt/tags/tag172.xml><?xml version="1.0" encoding="utf-8"?>
<p:tagLst xmlns:a="http://schemas.openxmlformats.org/drawingml/2006/main" xmlns:r="http://schemas.openxmlformats.org/officeDocument/2006/relationships" xmlns:p="http://schemas.openxmlformats.org/presentationml/2006/main">
  <p:tag name="AS_UNIQUEID" val="2931"/>
</p:tagLst>
</file>

<file path=ppt/tags/tag173.xml><?xml version="1.0" encoding="utf-8"?>
<p:tagLst xmlns:a="http://schemas.openxmlformats.org/drawingml/2006/main" xmlns:r="http://schemas.openxmlformats.org/officeDocument/2006/relationships" xmlns:p="http://schemas.openxmlformats.org/presentationml/2006/main">
  <p:tag name="AS_UNIQUEID" val="2932"/>
</p:tagLst>
</file>

<file path=ppt/tags/tag174.xml><?xml version="1.0" encoding="utf-8"?>
<p:tagLst xmlns:a="http://schemas.openxmlformats.org/drawingml/2006/main" xmlns:r="http://schemas.openxmlformats.org/officeDocument/2006/relationships" xmlns:p="http://schemas.openxmlformats.org/presentationml/2006/main">
  <p:tag name="AS_UNIQUEID" val="2933"/>
</p:tagLst>
</file>

<file path=ppt/tags/tag175.xml><?xml version="1.0" encoding="utf-8"?>
<p:tagLst xmlns:a="http://schemas.openxmlformats.org/drawingml/2006/main" xmlns:r="http://schemas.openxmlformats.org/officeDocument/2006/relationships" xmlns:p="http://schemas.openxmlformats.org/presentationml/2006/main">
  <p:tag name="AS_UNIQUEID" val="2934"/>
</p:tagLst>
</file>

<file path=ppt/tags/tag176.xml><?xml version="1.0" encoding="utf-8"?>
<p:tagLst xmlns:a="http://schemas.openxmlformats.org/drawingml/2006/main" xmlns:r="http://schemas.openxmlformats.org/officeDocument/2006/relationships" xmlns:p="http://schemas.openxmlformats.org/presentationml/2006/main">
  <p:tag name="AS_UNIQUEID" val="2935"/>
</p:tagLst>
</file>

<file path=ppt/tags/tag177.xml><?xml version="1.0" encoding="utf-8"?>
<p:tagLst xmlns:a="http://schemas.openxmlformats.org/drawingml/2006/main" xmlns:r="http://schemas.openxmlformats.org/officeDocument/2006/relationships" xmlns:p="http://schemas.openxmlformats.org/presentationml/2006/main">
  <p:tag name="AS_UNIQUEID" val="2936"/>
</p:tagLst>
</file>

<file path=ppt/tags/tag178.xml><?xml version="1.0" encoding="utf-8"?>
<p:tagLst xmlns:a="http://schemas.openxmlformats.org/drawingml/2006/main" xmlns:r="http://schemas.openxmlformats.org/officeDocument/2006/relationships" xmlns:p="http://schemas.openxmlformats.org/presentationml/2006/main">
  <p:tag name="AS_UNIQUEID" val="2937"/>
</p:tagLst>
</file>

<file path=ppt/tags/tag179.xml><?xml version="1.0" encoding="utf-8"?>
<p:tagLst xmlns:a="http://schemas.openxmlformats.org/drawingml/2006/main" xmlns:r="http://schemas.openxmlformats.org/officeDocument/2006/relationships" xmlns:p="http://schemas.openxmlformats.org/presentationml/2006/main">
  <p:tag name="AS_UNIQUEID" val="2938"/>
</p:tagLst>
</file>

<file path=ppt/tags/tag18.xml><?xml version="1.0" encoding="utf-8"?>
<p:tagLst xmlns:a="http://schemas.openxmlformats.org/drawingml/2006/main" xmlns:r="http://schemas.openxmlformats.org/officeDocument/2006/relationships" xmlns:p="http://schemas.openxmlformats.org/presentationml/2006/main">
  <p:tag name="AS_UNIQUEID" val="2949"/>
</p:tagLst>
</file>

<file path=ppt/tags/tag180.xml><?xml version="1.0" encoding="utf-8"?>
<p:tagLst xmlns:a="http://schemas.openxmlformats.org/drawingml/2006/main" xmlns:r="http://schemas.openxmlformats.org/officeDocument/2006/relationships" xmlns:p="http://schemas.openxmlformats.org/presentationml/2006/main">
  <p:tag name="AS_UNIQUEID" val="2939"/>
</p:tagLst>
</file>

<file path=ppt/tags/tag181.xml><?xml version="1.0" encoding="utf-8"?>
<p:tagLst xmlns:a="http://schemas.openxmlformats.org/drawingml/2006/main" xmlns:r="http://schemas.openxmlformats.org/officeDocument/2006/relationships" xmlns:p="http://schemas.openxmlformats.org/presentationml/2006/main">
  <p:tag name="AS_UNIQUEID" val="2940"/>
</p:tagLst>
</file>

<file path=ppt/tags/tag182.xml><?xml version="1.0" encoding="utf-8"?>
<p:tagLst xmlns:a="http://schemas.openxmlformats.org/drawingml/2006/main" xmlns:r="http://schemas.openxmlformats.org/officeDocument/2006/relationships" xmlns:p="http://schemas.openxmlformats.org/presentationml/2006/main">
  <p:tag name="AS_UNIQUEID" val="2941"/>
</p:tagLst>
</file>

<file path=ppt/tags/tag183.xml><?xml version="1.0" encoding="utf-8"?>
<p:tagLst xmlns:a="http://schemas.openxmlformats.org/drawingml/2006/main" xmlns:r="http://schemas.openxmlformats.org/officeDocument/2006/relationships" xmlns:p="http://schemas.openxmlformats.org/presentationml/2006/main">
  <p:tag name="AS_UNIQUEID" val="2942"/>
</p:tagLst>
</file>

<file path=ppt/tags/tag184.xml><?xml version="1.0" encoding="utf-8"?>
<p:tagLst xmlns:a="http://schemas.openxmlformats.org/drawingml/2006/main" xmlns:r="http://schemas.openxmlformats.org/officeDocument/2006/relationships" xmlns:p="http://schemas.openxmlformats.org/presentationml/2006/main">
  <p:tag name="AS_UNIQUEID" val="2943"/>
</p:tagLst>
</file>

<file path=ppt/tags/tag185.xml><?xml version="1.0" encoding="utf-8"?>
<p:tagLst xmlns:a="http://schemas.openxmlformats.org/drawingml/2006/main" xmlns:r="http://schemas.openxmlformats.org/officeDocument/2006/relationships" xmlns:p="http://schemas.openxmlformats.org/presentationml/2006/main">
  <p:tag name="AS_UNIQUEID" val="2944"/>
</p:tagLst>
</file>

<file path=ppt/tags/tag186.xml><?xml version="1.0" encoding="utf-8"?>
<p:tagLst xmlns:a="http://schemas.openxmlformats.org/drawingml/2006/main" xmlns:r="http://schemas.openxmlformats.org/officeDocument/2006/relationships" xmlns:p="http://schemas.openxmlformats.org/presentationml/2006/main">
  <p:tag name="AS_UNIQUEID" val="2945"/>
</p:tagLst>
</file>

<file path=ppt/tags/tag187.xml><?xml version="1.0" encoding="utf-8"?>
<p:tagLst xmlns:a="http://schemas.openxmlformats.org/drawingml/2006/main" xmlns:r="http://schemas.openxmlformats.org/officeDocument/2006/relationships" xmlns:p="http://schemas.openxmlformats.org/presentationml/2006/main">
  <p:tag name="AS_UNIQUEID" val="2946"/>
</p:tagLst>
</file>

<file path=ppt/tags/tag188.xml><?xml version="1.0" encoding="utf-8"?>
<p:tagLst xmlns:a="http://schemas.openxmlformats.org/drawingml/2006/main" xmlns:r="http://schemas.openxmlformats.org/officeDocument/2006/relationships" xmlns:p="http://schemas.openxmlformats.org/presentationml/2006/main">
  <p:tag name="AS_UNIQUEID" val="2949"/>
</p:tagLst>
</file>

<file path=ppt/tags/tag189.xml><?xml version="1.0" encoding="utf-8"?>
<p:tagLst xmlns:a="http://schemas.openxmlformats.org/drawingml/2006/main" xmlns:r="http://schemas.openxmlformats.org/officeDocument/2006/relationships" xmlns:p="http://schemas.openxmlformats.org/presentationml/2006/main">
  <p:tag name="AS_UNIQUEID" val="2989"/>
</p:tagLst>
</file>

<file path=ppt/tags/tag19.xml><?xml version="1.0" encoding="utf-8"?>
<p:tagLst xmlns:a="http://schemas.openxmlformats.org/drawingml/2006/main" xmlns:r="http://schemas.openxmlformats.org/officeDocument/2006/relationships" xmlns:p="http://schemas.openxmlformats.org/presentationml/2006/main">
  <p:tag name="AS_UNIQUEID" val="2989"/>
</p:tagLst>
</file>

<file path=ppt/tags/tag190.xml><?xml version="1.0" encoding="utf-8"?>
<p:tagLst xmlns:a="http://schemas.openxmlformats.org/drawingml/2006/main" xmlns:r="http://schemas.openxmlformats.org/officeDocument/2006/relationships" xmlns:p="http://schemas.openxmlformats.org/presentationml/2006/main">
  <p:tag name="AS_UNIQUEID" val="2992"/>
</p:tagLst>
</file>

<file path=ppt/tags/tag191.xml><?xml version="1.0" encoding="utf-8"?>
<p:tagLst xmlns:a="http://schemas.openxmlformats.org/drawingml/2006/main" xmlns:r="http://schemas.openxmlformats.org/officeDocument/2006/relationships" xmlns:p="http://schemas.openxmlformats.org/presentationml/2006/main">
  <p:tag name="AS_UNIQUEID" val="2993"/>
</p:tagLst>
</file>

<file path=ppt/tags/tag192.xml><?xml version="1.0" encoding="utf-8"?>
<p:tagLst xmlns:a="http://schemas.openxmlformats.org/drawingml/2006/main" xmlns:r="http://schemas.openxmlformats.org/officeDocument/2006/relationships" xmlns:p="http://schemas.openxmlformats.org/presentationml/2006/main">
  <p:tag name="AS_UNIQUEID" val="2994"/>
</p:tagLst>
</file>

<file path=ppt/tags/tag193.xml><?xml version="1.0" encoding="utf-8"?>
<p:tagLst xmlns:a="http://schemas.openxmlformats.org/drawingml/2006/main" xmlns:r="http://schemas.openxmlformats.org/officeDocument/2006/relationships" xmlns:p="http://schemas.openxmlformats.org/presentationml/2006/main">
  <p:tag name="AS_UNIQUEID" val="2995"/>
</p:tagLst>
</file>

<file path=ppt/tags/tag194.xml><?xml version="1.0" encoding="utf-8"?>
<p:tagLst xmlns:a="http://schemas.openxmlformats.org/drawingml/2006/main" xmlns:r="http://schemas.openxmlformats.org/officeDocument/2006/relationships" xmlns:p="http://schemas.openxmlformats.org/presentationml/2006/main">
  <p:tag name="AS_UNIQUEID" val="2998"/>
</p:tagLst>
</file>

<file path=ppt/tags/tag195.xml><?xml version="1.0" encoding="utf-8"?>
<p:tagLst xmlns:a="http://schemas.openxmlformats.org/drawingml/2006/main" xmlns:r="http://schemas.openxmlformats.org/officeDocument/2006/relationships" xmlns:p="http://schemas.openxmlformats.org/presentationml/2006/main">
  <p:tag name="AS_UNIQUEID" val="2999"/>
</p:tagLst>
</file>

<file path=ppt/tags/tag196.xml><?xml version="1.0" encoding="utf-8"?>
<p:tagLst xmlns:a="http://schemas.openxmlformats.org/drawingml/2006/main" xmlns:r="http://schemas.openxmlformats.org/officeDocument/2006/relationships" xmlns:p="http://schemas.openxmlformats.org/presentationml/2006/main">
  <p:tag name="AS_UNIQUEID" val="3000"/>
</p:tagLst>
</file>

<file path=ppt/tags/tag197.xml><?xml version="1.0" encoding="utf-8"?>
<p:tagLst xmlns:a="http://schemas.openxmlformats.org/drawingml/2006/main" xmlns:r="http://schemas.openxmlformats.org/officeDocument/2006/relationships" xmlns:p="http://schemas.openxmlformats.org/presentationml/2006/main">
  <p:tag name="AS_UNIQUEID" val="3001"/>
</p:tagLst>
</file>

<file path=ppt/tags/tag198.xml><?xml version="1.0" encoding="utf-8"?>
<p:tagLst xmlns:a="http://schemas.openxmlformats.org/drawingml/2006/main" xmlns:r="http://schemas.openxmlformats.org/officeDocument/2006/relationships" xmlns:p="http://schemas.openxmlformats.org/presentationml/2006/main">
  <p:tag name="AS_UNIQUEID" val="3002"/>
</p:tagLst>
</file>

<file path=ppt/tags/tag199.xml><?xml version="1.0" encoding="utf-8"?>
<p:tagLst xmlns:a="http://schemas.openxmlformats.org/drawingml/2006/main" xmlns:r="http://schemas.openxmlformats.org/officeDocument/2006/relationships" xmlns:p="http://schemas.openxmlformats.org/presentationml/2006/main">
  <p:tag name="AS_UNIQUEID" val="3003"/>
</p:tagLst>
</file>

<file path=ppt/tags/tag2.xml><?xml version="1.0" encoding="utf-8"?>
<p:tagLst xmlns:a="http://schemas.openxmlformats.org/drawingml/2006/main" xmlns:r="http://schemas.openxmlformats.org/officeDocument/2006/relationships" xmlns:p="http://schemas.openxmlformats.org/presentationml/2006/main">
  <p:tag name="AS_UNIQUEID" val="2931"/>
</p:tagLst>
</file>

<file path=ppt/tags/tag20.xml><?xml version="1.0" encoding="utf-8"?>
<p:tagLst xmlns:a="http://schemas.openxmlformats.org/drawingml/2006/main" xmlns:r="http://schemas.openxmlformats.org/officeDocument/2006/relationships" xmlns:p="http://schemas.openxmlformats.org/presentationml/2006/main">
  <p:tag name="AS_UNIQUEID" val="2992"/>
</p:tagLst>
</file>

<file path=ppt/tags/tag200.xml><?xml version="1.0" encoding="utf-8"?>
<p:tagLst xmlns:a="http://schemas.openxmlformats.org/drawingml/2006/main" xmlns:r="http://schemas.openxmlformats.org/officeDocument/2006/relationships" xmlns:p="http://schemas.openxmlformats.org/presentationml/2006/main">
  <p:tag name="AS_UNIQUEID" val="3004"/>
</p:tagLst>
</file>

<file path=ppt/tags/tag201.xml><?xml version="1.0" encoding="utf-8"?>
<p:tagLst xmlns:a="http://schemas.openxmlformats.org/drawingml/2006/main" xmlns:r="http://schemas.openxmlformats.org/officeDocument/2006/relationships" xmlns:p="http://schemas.openxmlformats.org/presentationml/2006/main">
  <p:tag name="AS_UNIQUEID" val="3005"/>
</p:tagLst>
</file>

<file path=ppt/tags/tag202.xml><?xml version="1.0" encoding="utf-8"?>
<p:tagLst xmlns:a="http://schemas.openxmlformats.org/drawingml/2006/main" xmlns:r="http://schemas.openxmlformats.org/officeDocument/2006/relationships" xmlns:p="http://schemas.openxmlformats.org/presentationml/2006/main">
  <p:tag name="AS_UNIQUEID" val="3006"/>
</p:tagLst>
</file>

<file path=ppt/tags/tag203.xml><?xml version="1.0" encoding="utf-8"?>
<p:tagLst xmlns:a="http://schemas.openxmlformats.org/drawingml/2006/main" xmlns:r="http://schemas.openxmlformats.org/officeDocument/2006/relationships" xmlns:p="http://schemas.openxmlformats.org/presentationml/2006/main">
  <p:tag name="AS_UNIQUEID" val="3007"/>
</p:tagLst>
</file>

<file path=ppt/tags/tag204.xml><?xml version="1.0" encoding="utf-8"?>
<p:tagLst xmlns:a="http://schemas.openxmlformats.org/drawingml/2006/main" xmlns:r="http://schemas.openxmlformats.org/officeDocument/2006/relationships" xmlns:p="http://schemas.openxmlformats.org/presentationml/2006/main">
  <p:tag name="AS_UNIQUEID" val="3008"/>
</p:tagLst>
</file>

<file path=ppt/tags/tag205.xml><?xml version="1.0" encoding="utf-8"?>
<p:tagLst xmlns:a="http://schemas.openxmlformats.org/drawingml/2006/main" xmlns:r="http://schemas.openxmlformats.org/officeDocument/2006/relationships" xmlns:p="http://schemas.openxmlformats.org/presentationml/2006/main">
  <p:tag name="AS_UNIQUEID" val="3009"/>
</p:tagLst>
</file>

<file path=ppt/tags/tag206.xml><?xml version="1.0" encoding="utf-8"?>
<p:tagLst xmlns:a="http://schemas.openxmlformats.org/drawingml/2006/main" xmlns:r="http://schemas.openxmlformats.org/officeDocument/2006/relationships" xmlns:p="http://schemas.openxmlformats.org/presentationml/2006/main">
  <p:tag name="AS_UNIQUEID" val="3010"/>
</p:tagLst>
</file>

<file path=ppt/tags/tag207.xml><?xml version="1.0" encoding="utf-8"?>
<p:tagLst xmlns:a="http://schemas.openxmlformats.org/drawingml/2006/main" xmlns:r="http://schemas.openxmlformats.org/officeDocument/2006/relationships" xmlns:p="http://schemas.openxmlformats.org/presentationml/2006/main">
  <p:tag name="AS_UNIQUEID" val="3011"/>
</p:tagLst>
</file>

<file path=ppt/tags/tag208.xml><?xml version="1.0" encoding="utf-8"?>
<p:tagLst xmlns:a="http://schemas.openxmlformats.org/drawingml/2006/main" xmlns:r="http://schemas.openxmlformats.org/officeDocument/2006/relationships" xmlns:p="http://schemas.openxmlformats.org/presentationml/2006/main">
  <p:tag name="AS_UNIQUEID" val="2996"/>
</p:tagLst>
</file>

<file path=ppt/tags/tag209.xml><?xml version="1.0" encoding="utf-8"?>
<p:tagLst xmlns:a="http://schemas.openxmlformats.org/drawingml/2006/main" xmlns:r="http://schemas.openxmlformats.org/officeDocument/2006/relationships" xmlns:p="http://schemas.openxmlformats.org/presentationml/2006/main">
  <p:tag name="AS_UNIQUEID" val="2997"/>
</p:tagLst>
</file>

<file path=ppt/tags/tag21.xml><?xml version="1.0" encoding="utf-8"?>
<p:tagLst xmlns:a="http://schemas.openxmlformats.org/drawingml/2006/main" xmlns:r="http://schemas.openxmlformats.org/officeDocument/2006/relationships" xmlns:p="http://schemas.openxmlformats.org/presentationml/2006/main">
  <p:tag name="AS_UNIQUEID" val="2993"/>
</p:tagLst>
</file>

<file path=ppt/tags/tag210.xml><?xml version="1.0" encoding="utf-8"?>
<p:tagLst xmlns:a="http://schemas.openxmlformats.org/drawingml/2006/main" xmlns:r="http://schemas.openxmlformats.org/officeDocument/2006/relationships" xmlns:p="http://schemas.openxmlformats.org/presentationml/2006/main">
  <p:tag name="AS_UNIQUEID" val="2990"/>
</p:tagLst>
</file>

<file path=ppt/tags/tag211.xml><?xml version="1.0" encoding="utf-8"?>
<p:tagLst xmlns:a="http://schemas.openxmlformats.org/drawingml/2006/main" xmlns:r="http://schemas.openxmlformats.org/officeDocument/2006/relationships" xmlns:p="http://schemas.openxmlformats.org/presentationml/2006/main">
  <p:tag name="AS_UNIQUEID" val="2991"/>
</p:tagLst>
</file>

<file path=ppt/tags/tag212.xml><?xml version="1.0" encoding="utf-8"?>
<p:tagLst xmlns:a="http://schemas.openxmlformats.org/drawingml/2006/main" xmlns:r="http://schemas.openxmlformats.org/officeDocument/2006/relationships" xmlns:p="http://schemas.openxmlformats.org/presentationml/2006/main">
  <p:tag name="AS_UNIQUEID" val="2950"/>
</p:tagLst>
</file>

<file path=ppt/tags/tag213.xml><?xml version="1.0" encoding="utf-8"?>
<p:tagLst xmlns:a="http://schemas.openxmlformats.org/drawingml/2006/main" xmlns:r="http://schemas.openxmlformats.org/officeDocument/2006/relationships" xmlns:p="http://schemas.openxmlformats.org/presentationml/2006/main">
  <p:tag name="AS_UNIQUEID" val="2951"/>
</p:tagLst>
</file>

<file path=ppt/tags/tag214.xml><?xml version="1.0" encoding="utf-8"?>
<p:tagLst xmlns:a="http://schemas.openxmlformats.org/drawingml/2006/main" xmlns:r="http://schemas.openxmlformats.org/officeDocument/2006/relationships" xmlns:p="http://schemas.openxmlformats.org/presentationml/2006/main">
  <p:tag name="AS_UNIQUEID" val="2952"/>
</p:tagLst>
</file>

<file path=ppt/tags/tag215.xml><?xml version="1.0" encoding="utf-8"?>
<p:tagLst xmlns:a="http://schemas.openxmlformats.org/drawingml/2006/main" xmlns:r="http://schemas.openxmlformats.org/officeDocument/2006/relationships" xmlns:p="http://schemas.openxmlformats.org/presentationml/2006/main">
  <p:tag name="AS_UNIQUEID" val="2953"/>
</p:tagLst>
</file>

<file path=ppt/tags/tag216.xml><?xml version="1.0" encoding="utf-8"?>
<p:tagLst xmlns:a="http://schemas.openxmlformats.org/drawingml/2006/main" xmlns:r="http://schemas.openxmlformats.org/officeDocument/2006/relationships" xmlns:p="http://schemas.openxmlformats.org/presentationml/2006/main">
  <p:tag name="AS_UNIQUEID" val="2954"/>
</p:tagLst>
</file>

<file path=ppt/tags/tag217.xml><?xml version="1.0" encoding="utf-8"?>
<p:tagLst xmlns:a="http://schemas.openxmlformats.org/drawingml/2006/main" xmlns:r="http://schemas.openxmlformats.org/officeDocument/2006/relationships" xmlns:p="http://schemas.openxmlformats.org/presentationml/2006/main">
  <p:tag name="AS_UNIQUEID" val="2955"/>
</p:tagLst>
</file>

<file path=ppt/tags/tag218.xml><?xml version="1.0" encoding="utf-8"?>
<p:tagLst xmlns:a="http://schemas.openxmlformats.org/drawingml/2006/main" xmlns:r="http://schemas.openxmlformats.org/officeDocument/2006/relationships" xmlns:p="http://schemas.openxmlformats.org/presentationml/2006/main">
  <p:tag name="AS_UNIQUEID" val="2956"/>
</p:tagLst>
</file>

<file path=ppt/tags/tag219.xml><?xml version="1.0" encoding="utf-8"?>
<p:tagLst xmlns:a="http://schemas.openxmlformats.org/drawingml/2006/main" xmlns:r="http://schemas.openxmlformats.org/officeDocument/2006/relationships" xmlns:p="http://schemas.openxmlformats.org/presentationml/2006/main">
  <p:tag name="AS_UNIQUEID" val="2957"/>
</p:tagLst>
</file>

<file path=ppt/tags/tag22.xml><?xml version="1.0" encoding="utf-8"?>
<p:tagLst xmlns:a="http://schemas.openxmlformats.org/drawingml/2006/main" xmlns:r="http://schemas.openxmlformats.org/officeDocument/2006/relationships" xmlns:p="http://schemas.openxmlformats.org/presentationml/2006/main">
  <p:tag name="AS_UNIQUEID" val="2994"/>
</p:tagLst>
</file>

<file path=ppt/tags/tag220.xml><?xml version="1.0" encoding="utf-8"?>
<p:tagLst xmlns:a="http://schemas.openxmlformats.org/drawingml/2006/main" xmlns:r="http://schemas.openxmlformats.org/officeDocument/2006/relationships" xmlns:p="http://schemas.openxmlformats.org/presentationml/2006/main">
  <p:tag name="AS_UNIQUEID" val="2958"/>
</p:tagLst>
</file>

<file path=ppt/tags/tag221.xml><?xml version="1.0" encoding="utf-8"?>
<p:tagLst xmlns:a="http://schemas.openxmlformats.org/drawingml/2006/main" xmlns:r="http://schemas.openxmlformats.org/officeDocument/2006/relationships" xmlns:p="http://schemas.openxmlformats.org/presentationml/2006/main">
  <p:tag name="AS_UNIQUEID" val="2959"/>
</p:tagLst>
</file>

<file path=ppt/tags/tag222.xml><?xml version="1.0" encoding="utf-8"?>
<p:tagLst xmlns:a="http://schemas.openxmlformats.org/drawingml/2006/main" xmlns:r="http://schemas.openxmlformats.org/officeDocument/2006/relationships" xmlns:p="http://schemas.openxmlformats.org/presentationml/2006/main">
  <p:tag name="AS_UNIQUEID" val="2960"/>
</p:tagLst>
</file>

<file path=ppt/tags/tag223.xml><?xml version="1.0" encoding="utf-8"?>
<p:tagLst xmlns:a="http://schemas.openxmlformats.org/drawingml/2006/main" xmlns:r="http://schemas.openxmlformats.org/officeDocument/2006/relationships" xmlns:p="http://schemas.openxmlformats.org/presentationml/2006/main">
  <p:tag name="AS_UNIQUEID" val="2961"/>
</p:tagLst>
</file>

<file path=ppt/tags/tag224.xml><?xml version="1.0" encoding="utf-8"?>
<p:tagLst xmlns:a="http://schemas.openxmlformats.org/drawingml/2006/main" xmlns:r="http://schemas.openxmlformats.org/officeDocument/2006/relationships" xmlns:p="http://schemas.openxmlformats.org/presentationml/2006/main">
  <p:tag name="AS_UNIQUEID" val="2962"/>
</p:tagLst>
</file>

<file path=ppt/tags/tag225.xml><?xml version="1.0" encoding="utf-8"?>
<p:tagLst xmlns:a="http://schemas.openxmlformats.org/drawingml/2006/main" xmlns:r="http://schemas.openxmlformats.org/officeDocument/2006/relationships" xmlns:p="http://schemas.openxmlformats.org/presentationml/2006/main">
  <p:tag name="AS_UNIQUEID" val="2963"/>
</p:tagLst>
</file>

<file path=ppt/tags/tag226.xml><?xml version="1.0" encoding="utf-8"?>
<p:tagLst xmlns:a="http://schemas.openxmlformats.org/drawingml/2006/main" xmlns:r="http://schemas.openxmlformats.org/officeDocument/2006/relationships" xmlns:p="http://schemas.openxmlformats.org/presentationml/2006/main">
  <p:tag name="AS_UNIQUEID" val="2964"/>
</p:tagLst>
</file>

<file path=ppt/tags/tag227.xml><?xml version="1.0" encoding="utf-8"?>
<p:tagLst xmlns:a="http://schemas.openxmlformats.org/drawingml/2006/main" xmlns:r="http://schemas.openxmlformats.org/officeDocument/2006/relationships" xmlns:p="http://schemas.openxmlformats.org/presentationml/2006/main">
  <p:tag name="AS_UNIQUEID" val="2965"/>
</p:tagLst>
</file>

<file path=ppt/tags/tag228.xml><?xml version="1.0" encoding="utf-8"?>
<p:tagLst xmlns:a="http://schemas.openxmlformats.org/drawingml/2006/main" xmlns:r="http://schemas.openxmlformats.org/officeDocument/2006/relationships" xmlns:p="http://schemas.openxmlformats.org/presentationml/2006/main">
  <p:tag name="AS_UNIQUEID" val="2966"/>
</p:tagLst>
</file>

<file path=ppt/tags/tag229.xml><?xml version="1.0" encoding="utf-8"?>
<p:tagLst xmlns:a="http://schemas.openxmlformats.org/drawingml/2006/main" xmlns:r="http://schemas.openxmlformats.org/officeDocument/2006/relationships" xmlns:p="http://schemas.openxmlformats.org/presentationml/2006/main">
  <p:tag name="AS_UNIQUEID" val="2967"/>
</p:tagLst>
</file>

<file path=ppt/tags/tag23.xml><?xml version="1.0" encoding="utf-8"?>
<p:tagLst xmlns:a="http://schemas.openxmlformats.org/drawingml/2006/main" xmlns:r="http://schemas.openxmlformats.org/officeDocument/2006/relationships" xmlns:p="http://schemas.openxmlformats.org/presentationml/2006/main">
  <p:tag name="AS_UNIQUEID" val="2995"/>
</p:tagLst>
</file>

<file path=ppt/tags/tag230.xml><?xml version="1.0" encoding="utf-8"?>
<p:tagLst xmlns:a="http://schemas.openxmlformats.org/drawingml/2006/main" xmlns:r="http://schemas.openxmlformats.org/officeDocument/2006/relationships" xmlns:p="http://schemas.openxmlformats.org/presentationml/2006/main">
  <p:tag name="AS_UNIQUEID" val="2968"/>
</p:tagLst>
</file>

<file path=ppt/tags/tag231.xml><?xml version="1.0" encoding="utf-8"?>
<p:tagLst xmlns:a="http://schemas.openxmlformats.org/drawingml/2006/main" xmlns:r="http://schemas.openxmlformats.org/officeDocument/2006/relationships" xmlns:p="http://schemas.openxmlformats.org/presentationml/2006/main">
  <p:tag name="AS_UNIQUEID" val="2969"/>
</p:tagLst>
</file>

<file path=ppt/tags/tag232.xml><?xml version="1.0" encoding="utf-8"?>
<p:tagLst xmlns:a="http://schemas.openxmlformats.org/drawingml/2006/main" xmlns:r="http://schemas.openxmlformats.org/officeDocument/2006/relationships" xmlns:p="http://schemas.openxmlformats.org/presentationml/2006/main">
  <p:tag name="AS_UNIQUEID" val="2970"/>
</p:tagLst>
</file>

<file path=ppt/tags/tag233.xml><?xml version="1.0" encoding="utf-8"?>
<p:tagLst xmlns:a="http://schemas.openxmlformats.org/drawingml/2006/main" xmlns:r="http://schemas.openxmlformats.org/officeDocument/2006/relationships" xmlns:p="http://schemas.openxmlformats.org/presentationml/2006/main">
  <p:tag name="AS_UNIQUEID" val="2971"/>
</p:tagLst>
</file>

<file path=ppt/tags/tag234.xml><?xml version="1.0" encoding="utf-8"?>
<p:tagLst xmlns:a="http://schemas.openxmlformats.org/drawingml/2006/main" xmlns:r="http://schemas.openxmlformats.org/officeDocument/2006/relationships" xmlns:p="http://schemas.openxmlformats.org/presentationml/2006/main">
  <p:tag name="AS_UNIQUEID" val="2972"/>
</p:tagLst>
</file>

<file path=ppt/tags/tag235.xml><?xml version="1.0" encoding="utf-8"?>
<p:tagLst xmlns:a="http://schemas.openxmlformats.org/drawingml/2006/main" xmlns:r="http://schemas.openxmlformats.org/officeDocument/2006/relationships" xmlns:p="http://schemas.openxmlformats.org/presentationml/2006/main">
  <p:tag name="AS_UNIQUEID" val="2973"/>
</p:tagLst>
</file>

<file path=ppt/tags/tag236.xml><?xml version="1.0" encoding="utf-8"?>
<p:tagLst xmlns:a="http://schemas.openxmlformats.org/drawingml/2006/main" xmlns:r="http://schemas.openxmlformats.org/officeDocument/2006/relationships" xmlns:p="http://schemas.openxmlformats.org/presentationml/2006/main">
  <p:tag name="AS_UNIQUEID" val="2974"/>
</p:tagLst>
</file>

<file path=ppt/tags/tag237.xml><?xml version="1.0" encoding="utf-8"?>
<p:tagLst xmlns:a="http://schemas.openxmlformats.org/drawingml/2006/main" xmlns:r="http://schemas.openxmlformats.org/officeDocument/2006/relationships" xmlns:p="http://schemas.openxmlformats.org/presentationml/2006/main">
  <p:tag name="AS_UNIQUEID" val="2975"/>
</p:tagLst>
</file>

<file path=ppt/tags/tag238.xml><?xml version="1.0" encoding="utf-8"?>
<p:tagLst xmlns:a="http://schemas.openxmlformats.org/drawingml/2006/main" xmlns:r="http://schemas.openxmlformats.org/officeDocument/2006/relationships" xmlns:p="http://schemas.openxmlformats.org/presentationml/2006/main">
  <p:tag name="AS_UNIQUEID" val="2976"/>
</p:tagLst>
</file>

<file path=ppt/tags/tag239.xml><?xml version="1.0" encoding="utf-8"?>
<p:tagLst xmlns:a="http://schemas.openxmlformats.org/drawingml/2006/main" xmlns:r="http://schemas.openxmlformats.org/officeDocument/2006/relationships" xmlns:p="http://schemas.openxmlformats.org/presentationml/2006/main">
  <p:tag name="AS_UNIQUEID" val="2977"/>
</p:tagLst>
</file>

<file path=ppt/tags/tag24.xml><?xml version="1.0" encoding="utf-8"?>
<p:tagLst xmlns:a="http://schemas.openxmlformats.org/drawingml/2006/main" xmlns:r="http://schemas.openxmlformats.org/officeDocument/2006/relationships" xmlns:p="http://schemas.openxmlformats.org/presentationml/2006/main">
  <p:tag name="AS_UNIQUEID" val="2998"/>
</p:tagLst>
</file>

<file path=ppt/tags/tag240.xml><?xml version="1.0" encoding="utf-8"?>
<p:tagLst xmlns:a="http://schemas.openxmlformats.org/drawingml/2006/main" xmlns:r="http://schemas.openxmlformats.org/officeDocument/2006/relationships" xmlns:p="http://schemas.openxmlformats.org/presentationml/2006/main">
  <p:tag name="AS_UNIQUEID" val="2978"/>
</p:tagLst>
</file>

<file path=ppt/tags/tag241.xml><?xml version="1.0" encoding="utf-8"?>
<p:tagLst xmlns:a="http://schemas.openxmlformats.org/drawingml/2006/main" xmlns:r="http://schemas.openxmlformats.org/officeDocument/2006/relationships" xmlns:p="http://schemas.openxmlformats.org/presentationml/2006/main">
  <p:tag name="AS_UNIQUEID" val="2979"/>
</p:tagLst>
</file>

<file path=ppt/tags/tag242.xml><?xml version="1.0" encoding="utf-8"?>
<p:tagLst xmlns:a="http://schemas.openxmlformats.org/drawingml/2006/main" xmlns:r="http://schemas.openxmlformats.org/officeDocument/2006/relationships" xmlns:p="http://schemas.openxmlformats.org/presentationml/2006/main">
  <p:tag name="AS_UNIQUEID" val="2980"/>
</p:tagLst>
</file>

<file path=ppt/tags/tag243.xml><?xml version="1.0" encoding="utf-8"?>
<p:tagLst xmlns:a="http://schemas.openxmlformats.org/drawingml/2006/main" xmlns:r="http://schemas.openxmlformats.org/officeDocument/2006/relationships" xmlns:p="http://schemas.openxmlformats.org/presentationml/2006/main">
  <p:tag name="AS_UNIQUEID" val="2981"/>
</p:tagLst>
</file>

<file path=ppt/tags/tag244.xml><?xml version="1.0" encoding="utf-8"?>
<p:tagLst xmlns:a="http://schemas.openxmlformats.org/drawingml/2006/main" xmlns:r="http://schemas.openxmlformats.org/officeDocument/2006/relationships" xmlns:p="http://schemas.openxmlformats.org/presentationml/2006/main">
  <p:tag name="AS_UNIQUEID" val="2982"/>
</p:tagLst>
</file>

<file path=ppt/tags/tag245.xml><?xml version="1.0" encoding="utf-8"?>
<p:tagLst xmlns:a="http://schemas.openxmlformats.org/drawingml/2006/main" xmlns:r="http://schemas.openxmlformats.org/officeDocument/2006/relationships" xmlns:p="http://schemas.openxmlformats.org/presentationml/2006/main">
  <p:tag name="AS_UNIQUEID" val="2983"/>
</p:tagLst>
</file>

<file path=ppt/tags/tag246.xml><?xml version="1.0" encoding="utf-8"?>
<p:tagLst xmlns:a="http://schemas.openxmlformats.org/drawingml/2006/main" xmlns:r="http://schemas.openxmlformats.org/officeDocument/2006/relationships" xmlns:p="http://schemas.openxmlformats.org/presentationml/2006/main">
  <p:tag name="AS_UNIQUEID" val="2984"/>
</p:tagLst>
</file>

<file path=ppt/tags/tag247.xml><?xml version="1.0" encoding="utf-8"?>
<p:tagLst xmlns:a="http://schemas.openxmlformats.org/drawingml/2006/main" xmlns:r="http://schemas.openxmlformats.org/officeDocument/2006/relationships" xmlns:p="http://schemas.openxmlformats.org/presentationml/2006/main">
  <p:tag name="AS_UNIQUEID" val="2985"/>
</p:tagLst>
</file>

<file path=ppt/tags/tag248.xml><?xml version="1.0" encoding="utf-8"?>
<p:tagLst xmlns:a="http://schemas.openxmlformats.org/drawingml/2006/main" xmlns:r="http://schemas.openxmlformats.org/officeDocument/2006/relationships" xmlns:p="http://schemas.openxmlformats.org/presentationml/2006/main">
  <p:tag name="AS_UNIQUEID" val="2986"/>
</p:tagLst>
</file>

<file path=ppt/tags/tag249.xml><?xml version="1.0" encoding="utf-8"?>
<p:tagLst xmlns:a="http://schemas.openxmlformats.org/drawingml/2006/main" xmlns:r="http://schemas.openxmlformats.org/officeDocument/2006/relationships" xmlns:p="http://schemas.openxmlformats.org/presentationml/2006/main">
  <p:tag name="AS_UNIQUEID" val="2987"/>
</p:tagLst>
</file>

<file path=ppt/tags/tag25.xml><?xml version="1.0" encoding="utf-8"?>
<p:tagLst xmlns:a="http://schemas.openxmlformats.org/drawingml/2006/main" xmlns:r="http://schemas.openxmlformats.org/officeDocument/2006/relationships" xmlns:p="http://schemas.openxmlformats.org/presentationml/2006/main">
  <p:tag name="AS_UNIQUEID" val="2999"/>
</p:tagLst>
</file>

<file path=ppt/tags/tag250.xml><?xml version="1.0" encoding="utf-8"?>
<p:tagLst xmlns:a="http://schemas.openxmlformats.org/drawingml/2006/main" xmlns:r="http://schemas.openxmlformats.org/officeDocument/2006/relationships" xmlns:p="http://schemas.openxmlformats.org/presentationml/2006/main">
  <p:tag name="AS_UNIQUEID" val="2988"/>
</p:tagLst>
</file>

<file path=ppt/tags/tag251.xml><?xml version="1.0" encoding="utf-8"?>
<p:tagLst xmlns:a="http://schemas.openxmlformats.org/drawingml/2006/main" xmlns:r="http://schemas.openxmlformats.org/officeDocument/2006/relationships" xmlns:p="http://schemas.openxmlformats.org/presentationml/2006/main">
  <p:tag name="AS_UNIQUEID" val="2947"/>
</p:tagLst>
</file>

<file path=ppt/tags/tag252.xml><?xml version="1.0" encoding="utf-8"?>
<p:tagLst xmlns:a="http://schemas.openxmlformats.org/drawingml/2006/main" xmlns:r="http://schemas.openxmlformats.org/officeDocument/2006/relationships" xmlns:p="http://schemas.openxmlformats.org/presentationml/2006/main">
  <p:tag name="AS_UNIQUEID" val="2948"/>
</p:tagLst>
</file>

<file path=ppt/tags/tag253.xml><?xml version="1.0" encoding="utf-8"?>
<p:tagLst xmlns:a="http://schemas.openxmlformats.org/drawingml/2006/main" xmlns:r="http://schemas.openxmlformats.org/officeDocument/2006/relationships" xmlns:p="http://schemas.openxmlformats.org/presentationml/2006/main">
  <p:tag name="AS_UNIQUEID" val="2928"/>
</p:tagLst>
</file>

<file path=ppt/tags/tag254.xml><?xml version="1.0" encoding="utf-8"?>
<p:tagLst xmlns:a="http://schemas.openxmlformats.org/drawingml/2006/main" xmlns:r="http://schemas.openxmlformats.org/officeDocument/2006/relationships" xmlns:p="http://schemas.openxmlformats.org/presentationml/2006/main">
  <p:tag name="AS_UNIQUEID" val="2929"/>
</p:tagLst>
</file>

<file path=ppt/tags/tag255.xml><?xml version="1.0" encoding="utf-8"?>
<p:tagLst xmlns:a="http://schemas.openxmlformats.org/drawingml/2006/main" xmlns:r="http://schemas.openxmlformats.org/officeDocument/2006/relationships" xmlns:p="http://schemas.openxmlformats.org/presentationml/2006/main">
  <p:tag name="AS_UNIQUEID" val="2930"/>
</p:tagLst>
</file>

<file path=ppt/tags/tag256.xml><?xml version="1.0" encoding="utf-8"?>
<p:tagLst xmlns:a="http://schemas.openxmlformats.org/drawingml/2006/main" xmlns:r="http://schemas.openxmlformats.org/officeDocument/2006/relationships" xmlns:p="http://schemas.openxmlformats.org/presentationml/2006/main">
  <p:tag name="AS_UNIQUEID" val="2927"/>
</p:tagLst>
</file>

<file path=ppt/tags/tag257.xml><?xml version="1.0" encoding="utf-8"?>
<p:tagLst xmlns:a="http://schemas.openxmlformats.org/drawingml/2006/main" xmlns:r="http://schemas.openxmlformats.org/officeDocument/2006/relationships" xmlns:p="http://schemas.openxmlformats.org/presentationml/2006/main">
  <p:tag name="AS_UNIQUEID" val="2931"/>
</p:tagLst>
</file>

<file path=ppt/tags/tag258.xml><?xml version="1.0" encoding="utf-8"?>
<p:tagLst xmlns:a="http://schemas.openxmlformats.org/drawingml/2006/main" xmlns:r="http://schemas.openxmlformats.org/officeDocument/2006/relationships" xmlns:p="http://schemas.openxmlformats.org/presentationml/2006/main">
  <p:tag name="AS_UNIQUEID" val="2932"/>
</p:tagLst>
</file>

<file path=ppt/tags/tag259.xml><?xml version="1.0" encoding="utf-8"?>
<p:tagLst xmlns:a="http://schemas.openxmlformats.org/drawingml/2006/main" xmlns:r="http://schemas.openxmlformats.org/officeDocument/2006/relationships" xmlns:p="http://schemas.openxmlformats.org/presentationml/2006/main">
  <p:tag name="AS_UNIQUEID" val="2933"/>
</p:tagLst>
</file>

<file path=ppt/tags/tag26.xml><?xml version="1.0" encoding="utf-8"?>
<p:tagLst xmlns:a="http://schemas.openxmlformats.org/drawingml/2006/main" xmlns:r="http://schemas.openxmlformats.org/officeDocument/2006/relationships" xmlns:p="http://schemas.openxmlformats.org/presentationml/2006/main">
  <p:tag name="AS_UNIQUEID" val="3000"/>
</p:tagLst>
</file>

<file path=ppt/tags/tag260.xml><?xml version="1.0" encoding="utf-8"?>
<p:tagLst xmlns:a="http://schemas.openxmlformats.org/drawingml/2006/main" xmlns:r="http://schemas.openxmlformats.org/officeDocument/2006/relationships" xmlns:p="http://schemas.openxmlformats.org/presentationml/2006/main">
  <p:tag name="AS_UNIQUEID" val="2934"/>
</p:tagLst>
</file>

<file path=ppt/tags/tag261.xml><?xml version="1.0" encoding="utf-8"?>
<p:tagLst xmlns:a="http://schemas.openxmlformats.org/drawingml/2006/main" xmlns:r="http://schemas.openxmlformats.org/officeDocument/2006/relationships" xmlns:p="http://schemas.openxmlformats.org/presentationml/2006/main">
  <p:tag name="AS_UNIQUEID" val="2935"/>
</p:tagLst>
</file>

<file path=ppt/tags/tag262.xml><?xml version="1.0" encoding="utf-8"?>
<p:tagLst xmlns:a="http://schemas.openxmlformats.org/drawingml/2006/main" xmlns:r="http://schemas.openxmlformats.org/officeDocument/2006/relationships" xmlns:p="http://schemas.openxmlformats.org/presentationml/2006/main">
  <p:tag name="AS_UNIQUEID" val="2936"/>
</p:tagLst>
</file>

<file path=ppt/tags/tag263.xml><?xml version="1.0" encoding="utf-8"?>
<p:tagLst xmlns:a="http://schemas.openxmlformats.org/drawingml/2006/main" xmlns:r="http://schemas.openxmlformats.org/officeDocument/2006/relationships" xmlns:p="http://schemas.openxmlformats.org/presentationml/2006/main">
  <p:tag name="AS_UNIQUEID" val="2937"/>
</p:tagLst>
</file>

<file path=ppt/tags/tag264.xml><?xml version="1.0" encoding="utf-8"?>
<p:tagLst xmlns:a="http://schemas.openxmlformats.org/drawingml/2006/main" xmlns:r="http://schemas.openxmlformats.org/officeDocument/2006/relationships" xmlns:p="http://schemas.openxmlformats.org/presentationml/2006/main">
  <p:tag name="AS_UNIQUEID" val="2938"/>
</p:tagLst>
</file>

<file path=ppt/tags/tag265.xml><?xml version="1.0" encoding="utf-8"?>
<p:tagLst xmlns:a="http://schemas.openxmlformats.org/drawingml/2006/main" xmlns:r="http://schemas.openxmlformats.org/officeDocument/2006/relationships" xmlns:p="http://schemas.openxmlformats.org/presentationml/2006/main">
  <p:tag name="AS_UNIQUEID" val="2939"/>
</p:tagLst>
</file>

<file path=ppt/tags/tag266.xml><?xml version="1.0" encoding="utf-8"?>
<p:tagLst xmlns:a="http://schemas.openxmlformats.org/drawingml/2006/main" xmlns:r="http://schemas.openxmlformats.org/officeDocument/2006/relationships" xmlns:p="http://schemas.openxmlformats.org/presentationml/2006/main">
  <p:tag name="AS_UNIQUEID" val="2940"/>
</p:tagLst>
</file>

<file path=ppt/tags/tag267.xml><?xml version="1.0" encoding="utf-8"?>
<p:tagLst xmlns:a="http://schemas.openxmlformats.org/drawingml/2006/main" xmlns:r="http://schemas.openxmlformats.org/officeDocument/2006/relationships" xmlns:p="http://schemas.openxmlformats.org/presentationml/2006/main">
  <p:tag name="AS_UNIQUEID" val="2941"/>
</p:tagLst>
</file>

<file path=ppt/tags/tag268.xml><?xml version="1.0" encoding="utf-8"?>
<p:tagLst xmlns:a="http://schemas.openxmlformats.org/drawingml/2006/main" xmlns:r="http://schemas.openxmlformats.org/officeDocument/2006/relationships" xmlns:p="http://schemas.openxmlformats.org/presentationml/2006/main">
  <p:tag name="AS_UNIQUEID" val="2942"/>
</p:tagLst>
</file>

<file path=ppt/tags/tag269.xml><?xml version="1.0" encoding="utf-8"?>
<p:tagLst xmlns:a="http://schemas.openxmlformats.org/drawingml/2006/main" xmlns:r="http://schemas.openxmlformats.org/officeDocument/2006/relationships" xmlns:p="http://schemas.openxmlformats.org/presentationml/2006/main">
  <p:tag name="AS_UNIQUEID" val="2943"/>
</p:tagLst>
</file>

<file path=ppt/tags/tag27.xml><?xml version="1.0" encoding="utf-8"?>
<p:tagLst xmlns:a="http://schemas.openxmlformats.org/drawingml/2006/main" xmlns:r="http://schemas.openxmlformats.org/officeDocument/2006/relationships" xmlns:p="http://schemas.openxmlformats.org/presentationml/2006/main">
  <p:tag name="AS_UNIQUEID" val="3001"/>
</p:tagLst>
</file>

<file path=ppt/tags/tag270.xml><?xml version="1.0" encoding="utf-8"?>
<p:tagLst xmlns:a="http://schemas.openxmlformats.org/drawingml/2006/main" xmlns:r="http://schemas.openxmlformats.org/officeDocument/2006/relationships" xmlns:p="http://schemas.openxmlformats.org/presentationml/2006/main">
  <p:tag name="AS_UNIQUEID" val="2944"/>
</p:tagLst>
</file>

<file path=ppt/tags/tag271.xml><?xml version="1.0" encoding="utf-8"?>
<p:tagLst xmlns:a="http://schemas.openxmlformats.org/drawingml/2006/main" xmlns:r="http://schemas.openxmlformats.org/officeDocument/2006/relationships" xmlns:p="http://schemas.openxmlformats.org/presentationml/2006/main">
  <p:tag name="AS_UNIQUEID" val="2945"/>
</p:tagLst>
</file>

<file path=ppt/tags/tag272.xml><?xml version="1.0" encoding="utf-8"?>
<p:tagLst xmlns:a="http://schemas.openxmlformats.org/drawingml/2006/main" xmlns:r="http://schemas.openxmlformats.org/officeDocument/2006/relationships" xmlns:p="http://schemas.openxmlformats.org/presentationml/2006/main">
  <p:tag name="AS_UNIQUEID" val="2946"/>
</p:tagLst>
</file>

<file path=ppt/tags/tag273.xml><?xml version="1.0" encoding="utf-8"?>
<p:tagLst xmlns:a="http://schemas.openxmlformats.org/drawingml/2006/main" xmlns:r="http://schemas.openxmlformats.org/officeDocument/2006/relationships" xmlns:p="http://schemas.openxmlformats.org/presentationml/2006/main">
  <p:tag name="AS_UNIQUEID" val="2949"/>
</p:tagLst>
</file>

<file path=ppt/tags/tag274.xml><?xml version="1.0" encoding="utf-8"?>
<p:tagLst xmlns:a="http://schemas.openxmlformats.org/drawingml/2006/main" xmlns:r="http://schemas.openxmlformats.org/officeDocument/2006/relationships" xmlns:p="http://schemas.openxmlformats.org/presentationml/2006/main">
  <p:tag name="AS_UNIQUEID" val="2989"/>
</p:tagLst>
</file>

<file path=ppt/tags/tag275.xml><?xml version="1.0" encoding="utf-8"?>
<p:tagLst xmlns:a="http://schemas.openxmlformats.org/drawingml/2006/main" xmlns:r="http://schemas.openxmlformats.org/officeDocument/2006/relationships" xmlns:p="http://schemas.openxmlformats.org/presentationml/2006/main">
  <p:tag name="AS_UNIQUEID" val="2992"/>
</p:tagLst>
</file>

<file path=ppt/tags/tag276.xml><?xml version="1.0" encoding="utf-8"?>
<p:tagLst xmlns:a="http://schemas.openxmlformats.org/drawingml/2006/main" xmlns:r="http://schemas.openxmlformats.org/officeDocument/2006/relationships" xmlns:p="http://schemas.openxmlformats.org/presentationml/2006/main">
  <p:tag name="AS_UNIQUEID" val="2993"/>
</p:tagLst>
</file>

<file path=ppt/tags/tag277.xml><?xml version="1.0" encoding="utf-8"?>
<p:tagLst xmlns:a="http://schemas.openxmlformats.org/drawingml/2006/main" xmlns:r="http://schemas.openxmlformats.org/officeDocument/2006/relationships" xmlns:p="http://schemas.openxmlformats.org/presentationml/2006/main">
  <p:tag name="AS_UNIQUEID" val="2994"/>
</p:tagLst>
</file>

<file path=ppt/tags/tag278.xml><?xml version="1.0" encoding="utf-8"?>
<p:tagLst xmlns:a="http://schemas.openxmlformats.org/drawingml/2006/main" xmlns:r="http://schemas.openxmlformats.org/officeDocument/2006/relationships" xmlns:p="http://schemas.openxmlformats.org/presentationml/2006/main">
  <p:tag name="AS_UNIQUEID" val="2995"/>
</p:tagLst>
</file>

<file path=ppt/tags/tag279.xml><?xml version="1.0" encoding="utf-8"?>
<p:tagLst xmlns:a="http://schemas.openxmlformats.org/drawingml/2006/main" xmlns:r="http://schemas.openxmlformats.org/officeDocument/2006/relationships" xmlns:p="http://schemas.openxmlformats.org/presentationml/2006/main">
  <p:tag name="AS_UNIQUEID" val="2998"/>
</p:tagLst>
</file>

<file path=ppt/tags/tag28.xml><?xml version="1.0" encoding="utf-8"?>
<p:tagLst xmlns:a="http://schemas.openxmlformats.org/drawingml/2006/main" xmlns:r="http://schemas.openxmlformats.org/officeDocument/2006/relationships" xmlns:p="http://schemas.openxmlformats.org/presentationml/2006/main">
  <p:tag name="AS_UNIQUEID" val="3002"/>
</p:tagLst>
</file>

<file path=ppt/tags/tag280.xml><?xml version="1.0" encoding="utf-8"?>
<p:tagLst xmlns:a="http://schemas.openxmlformats.org/drawingml/2006/main" xmlns:r="http://schemas.openxmlformats.org/officeDocument/2006/relationships" xmlns:p="http://schemas.openxmlformats.org/presentationml/2006/main">
  <p:tag name="AS_UNIQUEID" val="2999"/>
</p:tagLst>
</file>

<file path=ppt/tags/tag281.xml><?xml version="1.0" encoding="utf-8"?>
<p:tagLst xmlns:a="http://schemas.openxmlformats.org/drawingml/2006/main" xmlns:r="http://schemas.openxmlformats.org/officeDocument/2006/relationships" xmlns:p="http://schemas.openxmlformats.org/presentationml/2006/main">
  <p:tag name="AS_UNIQUEID" val="3000"/>
</p:tagLst>
</file>

<file path=ppt/tags/tag282.xml><?xml version="1.0" encoding="utf-8"?>
<p:tagLst xmlns:a="http://schemas.openxmlformats.org/drawingml/2006/main" xmlns:r="http://schemas.openxmlformats.org/officeDocument/2006/relationships" xmlns:p="http://schemas.openxmlformats.org/presentationml/2006/main">
  <p:tag name="AS_UNIQUEID" val="3001"/>
</p:tagLst>
</file>

<file path=ppt/tags/tag283.xml><?xml version="1.0" encoding="utf-8"?>
<p:tagLst xmlns:a="http://schemas.openxmlformats.org/drawingml/2006/main" xmlns:r="http://schemas.openxmlformats.org/officeDocument/2006/relationships" xmlns:p="http://schemas.openxmlformats.org/presentationml/2006/main">
  <p:tag name="AS_UNIQUEID" val="3002"/>
</p:tagLst>
</file>

<file path=ppt/tags/tag284.xml><?xml version="1.0" encoding="utf-8"?>
<p:tagLst xmlns:a="http://schemas.openxmlformats.org/drawingml/2006/main" xmlns:r="http://schemas.openxmlformats.org/officeDocument/2006/relationships" xmlns:p="http://schemas.openxmlformats.org/presentationml/2006/main">
  <p:tag name="AS_UNIQUEID" val="3003"/>
</p:tagLst>
</file>

<file path=ppt/tags/tag285.xml><?xml version="1.0" encoding="utf-8"?>
<p:tagLst xmlns:a="http://schemas.openxmlformats.org/drawingml/2006/main" xmlns:r="http://schemas.openxmlformats.org/officeDocument/2006/relationships" xmlns:p="http://schemas.openxmlformats.org/presentationml/2006/main">
  <p:tag name="AS_UNIQUEID" val="3004"/>
</p:tagLst>
</file>

<file path=ppt/tags/tag286.xml><?xml version="1.0" encoding="utf-8"?>
<p:tagLst xmlns:a="http://schemas.openxmlformats.org/drawingml/2006/main" xmlns:r="http://schemas.openxmlformats.org/officeDocument/2006/relationships" xmlns:p="http://schemas.openxmlformats.org/presentationml/2006/main">
  <p:tag name="AS_UNIQUEID" val="3005"/>
</p:tagLst>
</file>

<file path=ppt/tags/tag287.xml><?xml version="1.0" encoding="utf-8"?>
<p:tagLst xmlns:a="http://schemas.openxmlformats.org/drawingml/2006/main" xmlns:r="http://schemas.openxmlformats.org/officeDocument/2006/relationships" xmlns:p="http://schemas.openxmlformats.org/presentationml/2006/main">
  <p:tag name="AS_UNIQUEID" val="3006"/>
</p:tagLst>
</file>

<file path=ppt/tags/tag288.xml><?xml version="1.0" encoding="utf-8"?>
<p:tagLst xmlns:a="http://schemas.openxmlformats.org/drawingml/2006/main" xmlns:r="http://schemas.openxmlformats.org/officeDocument/2006/relationships" xmlns:p="http://schemas.openxmlformats.org/presentationml/2006/main">
  <p:tag name="AS_UNIQUEID" val="3007"/>
</p:tagLst>
</file>

<file path=ppt/tags/tag289.xml><?xml version="1.0" encoding="utf-8"?>
<p:tagLst xmlns:a="http://schemas.openxmlformats.org/drawingml/2006/main" xmlns:r="http://schemas.openxmlformats.org/officeDocument/2006/relationships" xmlns:p="http://schemas.openxmlformats.org/presentationml/2006/main">
  <p:tag name="AS_UNIQUEID" val="3008"/>
</p:tagLst>
</file>

<file path=ppt/tags/tag29.xml><?xml version="1.0" encoding="utf-8"?>
<p:tagLst xmlns:a="http://schemas.openxmlformats.org/drawingml/2006/main" xmlns:r="http://schemas.openxmlformats.org/officeDocument/2006/relationships" xmlns:p="http://schemas.openxmlformats.org/presentationml/2006/main">
  <p:tag name="AS_UNIQUEID" val="3003"/>
</p:tagLst>
</file>

<file path=ppt/tags/tag290.xml><?xml version="1.0" encoding="utf-8"?>
<p:tagLst xmlns:a="http://schemas.openxmlformats.org/drawingml/2006/main" xmlns:r="http://schemas.openxmlformats.org/officeDocument/2006/relationships" xmlns:p="http://schemas.openxmlformats.org/presentationml/2006/main">
  <p:tag name="AS_UNIQUEID" val="3009"/>
</p:tagLst>
</file>

<file path=ppt/tags/tag291.xml><?xml version="1.0" encoding="utf-8"?>
<p:tagLst xmlns:a="http://schemas.openxmlformats.org/drawingml/2006/main" xmlns:r="http://schemas.openxmlformats.org/officeDocument/2006/relationships" xmlns:p="http://schemas.openxmlformats.org/presentationml/2006/main">
  <p:tag name="AS_UNIQUEID" val="3010"/>
</p:tagLst>
</file>

<file path=ppt/tags/tag292.xml><?xml version="1.0" encoding="utf-8"?>
<p:tagLst xmlns:a="http://schemas.openxmlformats.org/drawingml/2006/main" xmlns:r="http://schemas.openxmlformats.org/officeDocument/2006/relationships" xmlns:p="http://schemas.openxmlformats.org/presentationml/2006/main">
  <p:tag name="AS_UNIQUEID" val="3011"/>
</p:tagLst>
</file>

<file path=ppt/tags/tag293.xml><?xml version="1.0" encoding="utf-8"?>
<p:tagLst xmlns:a="http://schemas.openxmlformats.org/drawingml/2006/main" xmlns:r="http://schemas.openxmlformats.org/officeDocument/2006/relationships" xmlns:p="http://schemas.openxmlformats.org/presentationml/2006/main">
  <p:tag name="AS_UNIQUEID" val="2996"/>
</p:tagLst>
</file>

<file path=ppt/tags/tag294.xml><?xml version="1.0" encoding="utf-8"?>
<p:tagLst xmlns:a="http://schemas.openxmlformats.org/drawingml/2006/main" xmlns:r="http://schemas.openxmlformats.org/officeDocument/2006/relationships" xmlns:p="http://schemas.openxmlformats.org/presentationml/2006/main">
  <p:tag name="AS_UNIQUEID" val="2997"/>
</p:tagLst>
</file>

<file path=ppt/tags/tag295.xml><?xml version="1.0" encoding="utf-8"?>
<p:tagLst xmlns:a="http://schemas.openxmlformats.org/drawingml/2006/main" xmlns:r="http://schemas.openxmlformats.org/officeDocument/2006/relationships" xmlns:p="http://schemas.openxmlformats.org/presentationml/2006/main">
  <p:tag name="AS_UNIQUEID" val="2990"/>
</p:tagLst>
</file>

<file path=ppt/tags/tag296.xml><?xml version="1.0" encoding="utf-8"?>
<p:tagLst xmlns:a="http://schemas.openxmlformats.org/drawingml/2006/main" xmlns:r="http://schemas.openxmlformats.org/officeDocument/2006/relationships" xmlns:p="http://schemas.openxmlformats.org/presentationml/2006/main">
  <p:tag name="AS_UNIQUEID" val="2991"/>
</p:tagLst>
</file>

<file path=ppt/tags/tag297.xml><?xml version="1.0" encoding="utf-8"?>
<p:tagLst xmlns:a="http://schemas.openxmlformats.org/drawingml/2006/main" xmlns:r="http://schemas.openxmlformats.org/officeDocument/2006/relationships" xmlns:p="http://schemas.openxmlformats.org/presentationml/2006/main">
  <p:tag name="AS_UNIQUEID" val="2950"/>
</p:tagLst>
</file>

<file path=ppt/tags/tag298.xml><?xml version="1.0" encoding="utf-8"?>
<p:tagLst xmlns:a="http://schemas.openxmlformats.org/drawingml/2006/main" xmlns:r="http://schemas.openxmlformats.org/officeDocument/2006/relationships" xmlns:p="http://schemas.openxmlformats.org/presentationml/2006/main">
  <p:tag name="AS_UNIQUEID" val="2951"/>
</p:tagLst>
</file>

<file path=ppt/tags/tag299.xml><?xml version="1.0" encoding="utf-8"?>
<p:tagLst xmlns:a="http://schemas.openxmlformats.org/drawingml/2006/main" xmlns:r="http://schemas.openxmlformats.org/officeDocument/2006/relationships" xmlns:p="http://schemas.openxmlformats.org/presentationml/2006/main">
  <p:tag name="AS_UNIQUEID" val="2952"/>
</p:tagLst>
</file>

<file path=ppt/tags/tag3.xml><?xml version="1.0" encoding="utf-8"?>
<p:tagLst xmlns:a="http://schemas.openxmlformats.org/drawingml/2006/main" xmlns:r="http://schemas.openxmlformats.org/officeDocument/2006/relationships" xmlns:p="http://schemas.openxmlformats.org/presentationml/2006/main">
  <p:tag name="AS_UNIQUEID" val="2932"/>
</p:tagLst>
</file>

<file path=ppt/tags/tag30.xml><?xml version="1.0" encoding="utf-8"?>
<p:tagLst xmlns:a="http://schemas.openxmlformats.org/drawingml/2006/main" xmlns:r="http://schemas.openxmlformats.org/officeDocument/2006/relationships" xmlns:p="http://schemas.openxmlformats.org/presentationml/2006/main">
  <p:tag name="AS_UNIQUEID" val="3004"/>
</p:tagLst>
</file>

<file path=ppt/tags/tag300.xml><?xml version="1.0" encoding="utf-8"?>
<p:tagLst xmlns:a="http://schemas.openxmlformats.org/drawingml/2006/main" xmlns:r="http://schemas.openxmlformats.org/officeDocument/2006/relationships" xmlns:p="http://schemas.openxmlformats.org/presentationml/2006/main">
  <p:tag name="AS_UNIQUEID" val="2953"/>
</p:tagLst>
</file>

<file path=ppt/tags/tag301.xml><?xml version="1.0" encoding="utf-8"?>
<p:tagLst xmlns:a="http://schemas.openxmlformats.org/drawingml/2006/main" xmlns:r="http://schemas.openxmlformats.org/officeDocument/2006/relationships" xmlns:p="http://schemas.openxmlformats.org/presentationml/2006/main">
  <p:tag name="AS_UNIQUEID" val="2954"/>
</p:tagLst>
</file>

<file path=ppt/tags/tag302.xml><?xml version="1.0" encoding="utf-8"?>
<p:tagLst xmlns:a="http://schemas.openxmlformats.org/drawingml/2006/main" xmlns:r="http://schemas.openxmlformats.org/officeDocument/2006/relationships" xmlns:p="http://schemas.openxmlformats.org/presentationml/2006/main">
  <p:tag name="AS_UNIQUEID" val="2955"/>
</p:tagLst>
</file>

<file path=ppt/tags/tag303.xml><?xml version="1.0" encoding="utf-8"?>
<p:tagLst xmlns:a="http://schemas.openxmlformats.org/drawingml/2006/main" xmlns:r="http://schemas.openxmlformats.org/officeDocument/2006/relationships" xmlns:p="http://schemas.openxmlformats.org/presentationml/2006/main">
  <p:tag name="AS_UNIQUEID" val="2956"/>
</p:tagLst>
</file>

<file path=ppt/tags/tag304.xml><?xml version="1.0" encoding="utf-8"?>
<p:tagLst xmlns:a="http://schemas.openxmlformats.org/drawingml/2006/main" xmlns:r="http://schemas.openxmlformats.org/officeDocument/2006/relationships" xmlns:p="http://schemas.openxmlformats.org/presentationml/2006/main">
  <p:tag name="AS_UNIQUEID" val="2957"/>
</p:tagLst>
</file>

<file path=ppt/tags/tag305.xml><?xml version="1.0" encoding="utf-8"?>
<p:tagLst xmlns:a="http://schemas.openxmlformats.org/drawingml/2006/main" xmlns:r="http://schemas.openxmlformats.org/officeDocument/2006/relationships" xmlns:p="http://schemas.openxmlformats.org/presentationml/2006/main">
  <p:tag name="AS_UNIQUEID" val="2958"/>
</p:tagLst>
</file>

<file path=ppt/tags/tag306.xml><?xml version="1.0" encoding="utf-8"?>
<p:tagLst xmlns:a="http://schemas.openxmlformats.org/drawingml/2006/main" xmlns:r="http://schemas.openxmlformats.org/officeDocument/2006/relationships" xmlns:p="http://schemas.openxmlformats.org/presentationml/2006/main">
  <p:tag name="AS_UNIQUEID" val="2959"/>
</p:tagLst>
</file>

<file path=ppt/tags/tag307.xml><?xml version="1.0" encoding="utf-8"?>
<p:tagLst xmlns:a="http://schemas.openxmlformats.org/drawingml/2006/main" xmlns:r="http://schemas.openxmlformats.org/officeDocument/2006/relationships" xmlns:p="http://schemas.openxmlformats.org/presentationml/2006/main">
  <p:tag name="AS_UNIQUEID" val="2960"/>
</p:tagLst>
</file>

<file path=ppt/tags/tag308.xml><?xml version="1.0" encoding="utf-8"?>
<p:tagLst xmlns:a="http://schemas.openxmlformats.org/drawingml/2006/main" xmlns:r="http://schemas.openxmlformats.org/officeDocument/2006/relationships" xmlns:p="http://schemas.openxmlformats.org/presentationml/2006/main">
  <p:tag name="AS_UNIQUEID" val="2961"/>
</p:tagLst>
</file>

<file path=ppt/tags/tag309.xml><?xml version="1.0" encoding="utf-8"?>
<p:tagLst xmlns:a="http://schemas.openxmlformats.org/drawingml/2006/main" xmlns:r="http://schemas.openxmlformats.org/officeDocument/2006/relationships" xmlns:p="http://schemas.openxmlformats.org/presentationml/2006/main">
  <p:tag name="AS_UNIQUEID" val="2962"/>
</p:tagLst>
</file>

<file path=ppt/tags/tag31.xml><?xml version="1.0" encoding="utf-8"?>
<p:tagLst xmlns:a="http://schemas.openxmlformats.org/drawingml/2006/main" xmlns:r="http://schemas.openxmlformats.org/officeDocument/2006/relationships" xmlns:p="http://schemas.openxmlformats.org/presentationml/2006/main">
  <p:tag name="AS_UNIQUEID" val="3005"/>
</p:tagLst>
</file>

<file path=ppt/tags/tag310.xml><?xml version="1.0" encoding="utf-8"?>
<p:tagLst xmlns:a="http://schemas.openxmlformats.org/drawingml/2006/main" xmlns:r="http://schemas.openxmlformats.org/officeDocument/2006/relationships" xmlns:p="http://schemas.openxmlformats.org/presentationml/2006/main">
  <p:tag name="AS_UNIQUEID" val="2963"/>
</p:tagLst>
</file>

<file path=ppt/tags/tag311.xml><?xml version="1.0" encoding="utf-8"?>
<p:tagLst xmlns:a="http://schemas.openxmlformats.org/drawingml/2006/main" xmlns:r="http://schemas.openxmlformats.org/officeDocument/2006/relationships" xmlns:p="http://schemas.openxmlformats.org/presentationml/2006/main">
  <p:tag name="AS_UNIQUEID" val="2964"/>
</p:tagLst>
</file>

<file path=ppt/tags/tag312.xml><?xml version="1.0" encoding="utf-8"?>
<p:tagLst xmlns:a="http://schemas.openxmlformats.org/drawingml/2006/main" xmlns:r="http://schemas.openxmlformats.org/officeDocument/2006/relationships" xmlns:p="http://schemas.openxmlformats.org/presentationml/2006/main">
  <p:tag name="AS_UNIQUEID" val="2965"/>
</p:tagLst>
</file>

<file path=ppt/tags/tag313.xml><?xml version="1.0" encoding="utf-8"?>
<p:tagLst xmlns:a="http://schemas.openxmlformats.org/drawingml/2006/main" xmlns:r="http://schemas.openxmlformats.org/officeDocument/2006/relationships" xmlns:p="http://schemas.openxmlformats.org/presentationml/2006/main">
  <p:tag name="AS_UNIQUEID" val="2966"/>
</p:tagLst>
</file>

<file path=ppt/tags/tag314.xml><?xml version="1.0" encoding="utf-8"?>
<p:tagLst xmlns:a="http://schemas.openxmlformats.org/drawingml/2006/main" xmlns:r="http://schemas.openxmlformats.org/officeDocument/2006/relationships" xmlns:p="http://schemas.openxmlformats.org/presentationml/2006/main">
  <p:tag name="AS_UNIQUEID" val="2967"/>
</p:tagLst>
</file>

<file path=ppt/tags/tag315.xml><?xml version="1.0" encoding="utf-8"?>
<p:tagLst xmlns:a="http://schemas.openxmlformats.org/drawingml/2006/main" xmlns:r="http://schemas.openxmlformats.org/officeDocument/2006/relationships" xmlns:p="http://schemas.openxmlformats.org/presentationml/2006/main">
  <p:tag name="AS_UNIQUEID" val="2968"/>
</p:tagLst>
</file>

<file path=ppt/tags/tag316.xml><?xml version="1.0" encoding="utf-8"?>
<p:tagLst xmlns:a="http://schemas.openxmlformats.org/drawingml/2006/main" xmlns:r="http://schemas.openxmlformats.org/officeDocument/2006/relationships" xmlns:p="http://schemas.openxmlformats.org/presentationml/2006/main">
  <p:tag name="AS_UNIQUEID" val="2969"/>
</p:tagLst>
</file>

<file path=ppt/tags/tag317.xml><?xml version="1.0" encoding="utf-8"?>
<p:tagLst xmlns:a="http://schemas.openxmlformats.org/drawingml/2006/main" xmlns:r="http://schemas.openxmlformats.org/officeDocument/2006/relationships" xmlns:p="http://schemas.openxmlformats.org/presentationml/2006/main">
  <p:tag name="AS_UNIQUEID" val="2970"/>
</p:tagLst>
</file>

<file path=ppt/tags/tag318.xml><?xml version="1.0" encoding="utf-8"?>
<p:tagLst xmlns:a="http://schemas.openxmlformats.org/drawingml/2006/main" xmlns:r="http://schemas.openxmlformats.org/officeDocument/2006/relationships" xmlns:p="http://schemas.openxmlformats.org/presentationml/2006/main">
  <p:tag name="AS_UNIQUEID" val="2971"/>
</p:tagLst>
</file>

<file path=ppt/tags/tag319.xml><?xml version="1.0" encoding="utf-8"?>
<p:tagLst xmlns:a="http://schemas.openxmlformats.org/drawingml/2006/main" xmlns:r="http://schemas.openxmlformats.org/officeDocument/2006/relationships" xmlns:p="http://schemas.openxmlformats.org/presentationml/2006/main">
  <p:tag name="AS_UNIQUEID" val="2972"/>
</p:tagLst>
</file>

<file path=ppt/tags/tag32.xml><?xml version="1.0" encoding="utf-8"?>
<p:tagLst xmlns:a="http://schemas.openxmlformats.org/drawingml/2006/main" xmlns:r="http://schemas.openxmlformats.org/officeDocument/2006/relationships" xmlns:p="http://schemas.openxmlformats.org/presentationml/2006/main">
  <p:tag name="AS_UNIQUEID" val="3006"/>
</p:tagLst>
</file>

<file path=ppt/tags/tag320.xml><?xml version="1.0" encoding="utf-8"?>
<p:tagLst xmlns:a="http://schemas.openxmlformats.org/drawingml/2006/main" xmlns:r="http://schemas.openxmlformats.org/officeDocument/2006/relationships" xmlns:p="http://schemas.openxmlformats.org/presentationml/2006/main">
  <p:tag name="AS_UNIQUEID" val="2973"/>
</p:tagLst>
</file>

<file path=ppt/tags/tag321.xml><?xml version="1.0" encoding="utf-8"?>
<p:tagLst xmlns:a="http://schemas.openxmlformats.org/drawingml/2006/main" xmlns:r="http://schemas.openxmlformats.org/officeDocument/2006/relationships" xmlns:p="http://schemas.openxmlformats.org/presentationml/2006/main">
  <p:tag name="AS_UNIQUEID" val="2974"/>
</p:tagLst>
</file>

<file path=ppt/tags/tag322.xml><?xml version="1.0" encoding="utf-8"?>
<p:tagLst xmlns:a="http://schemas.openxmlformats.org/drawingml/2006/main" xmlns:r="http://schemas.openxmlformats.org/officeDocument/2006/relationships" xmlns:p="http://schemas.openxmlformats.org/presentationml/2006/main">
  <p:tag name="AS_UNIQUEID" val="2975"/>
</p:tagLst>
</file>

<file path=ppt/tags/tag323.xml><?xml version="1.0" encoding="utf-8"?>
<p:tagLst xmlns:a="http://schemas.openxmlformats.org/drawingml/2006/main" xmlns:r="http://schemas.openxmlformats.org/officeDocument/2006/relationships" xmlns:p="http://schemas.openxmlformats.org/presentationml/2006/main">
  <p:tag name="AS_UNIQUEID" val="2976"/>
</p:tagLst>
</file>

<file path=ppt/tags/tag324.xml><?xml version="1.0" encoding="utf-8"?>
<p:tagLst xmlns:a="http://schemas.openxmlformats.org/drawingml/2006/main" xmlns:r="http://schemas.openxmlformats.org/officeDocument/2006/relationships" xmlns:p="http://schemas.openxmlformats.org/presentationml/2006/main">
  <p:tag name="AS_UNIQUEID" val="2977"/>
</p:tagLst>
</file>

<file path=ppt/tags/tag325.xml><?xml version="1.0" encoding="utf-8"?>
<p:tagLst xmlns:a="http://schemas.openxmlformats.org/drawingml/2006/main" xmlns:r="http://schemas.openxmlformats.org/officeDocument/2006/relationships" xmlns:p="http://schemas.openxmlformats.org/presentationml/2006/main">
  <p:tag name="AS_UNIQUEID" val="2978"/>
</p:tagLst>
</file>

<file path=ppt/tags/tag326.xml><?xml version="1.0" encoding="utf-8"?>
<p:tagLst xmlns:a="http://schemas.openxmlformats.org/drawingml/2006/main" xmlns:r="http://schemas.openxmlformats.org/officeDocument/2006/relationships" xmlns:p="http://schemas.openxmlformats.org/presentationml/2006/main">
  <p:tag name="AS_UNIQUEID" val="2979"/>
</p:tagLst>
</file>

<file path=ppt/tags/tag327.xml><?xml version="1.0" encoding="utf-8"?>
<p:tagLst xmlns:a="http://schemas.openxmlformats.org/drawingml/2006/main" xmlns:r="http://schemas.openxmlformats.org/officeDocument/2006/relationships" xmlns:p="http://schemas.openxmlformats.org/presentationml/2006/main">
  <p:tag name="AS_UNIQUEID" val="2980"/>
</p:tagLst>
</file>

<file path=ppt/tags/tag328.xml><?xml version="1.0" encoding="utf-8"?>
<p:tagLst xmlns:a="http://schemas.openxmlformats.org/drawingml/2006/main" xmlns:r="http://schemas.openxmlformats.org/officeDocument/2006/relationships" xmlns:p="http://schemas.openxmlformats.org/presentationml/2006/main">
  <p:tag name="AS_UNIQUEID" val="2981"/>
</p:tagLst>
</file>

<file path=ppt/tags/tag329.xml><?xml version="1.0" encoding="utf-8"?>
<p:tagLst xmlns:a="http://schemas.openxmlformats.org/drawingml/2006/main" xmlns:r="http://schemas.openxmlformats.org/officeDocument/2006/relationships" xmlns:p="http://schemas.openxmlformats.org/presentationml/2006/main">
  <p:tag name="AS_UNIQUEID" val="2982"/>
</p:tagLst>
</file>

<file path=ppt/tags/tag33.xml><?xml version="1.0" encoding="utf-8"?>
<p:tagLst xmlns:a="http://schemas.openxmlformats.org/drawingml/2006/main" xmlns:r="http://schemas.openxmlformats.org/officeDocument/2006/relationships" xmlns:p="http://schemas.openxmlformats.org/presentationml/2006/main">
  <p:tag name="AS_UNIQUEID" val="3007"/>
</p:tagLst>
</file>

<file path=ppt/tags/tag330.xml><?xml version="1.0" encoding="utf-8"?>
<p:tagLst xmlns:a="http://schemas.openxmlformats.org/drawingml/2006/main" xmlns:r="http://schemas.openxmlformats.org/officeDocument/2006/relationships" xmlns:p="http://schemas.openxmlformats.org/presentationml/2006/main">
  <p:tag name="AS_UNIQUEID" val="2983"/>
</p:tagLst>
</file>

<file path=ppt/tags/tag331.xml><?xml version="1.0" encoding="utf-8"?>
<p:tagLst xmlns:a="http://schemas.openxmlformats.org/drawingml/2006/main" xmlns:r="http://schemas.openxmlformats.org/officeDocument/2006/relationships" xmlns:p="http://schemas.openxmlformats.org/presentationml/2006/main">
  <p:tag name="AS_UNIQUEID" val="2984"/>
</p:tagLst>
</file>

<file path=ppt/tags/tag332.xml><?xml version="1.0" encoding="utf-8"?>
<p:tagLst xmlns:a="http://schemas.openxmlformats.org/drawingml/2006/main" xmlns:r="http://schemas.openxmlformats.org/officeDocument/2006/relationships" xmlns:p="http://schemas.openxmlformats.org/presentationml/2006/main">
  <p:tag name="AS_UNIQUEID" val="2985"/>
</p:tagLst>
</file>

<file path=ppt/tags/tag333.xml><?xml version="1.0" encoding="utf-8"?>
<p:tagLst xmlns:a="http://schemas.openxmlformats.org/drawingml/2006/main" xmlns:r="http://schemas.openxmlformats.org/officeDocument/2006/relationships" xmlns:p="http://schemas.openxmlformats.org/presentationml/2006/main">
  <p:tag name="AS_UNIQUEID" val="2986"/>
</p:tagLst>
</file>

<file path=ppt/tags/tag334.xml><?xml version="1.0" encoding="utf-8"?>
<p:tagLst xmlns:a="http://schemas.openxmlformats.org/drawingml/2006/main" xmlns:r="http://schemas.openxmlformats.org/officeDocument/2006/relationships" xmlns:p="http://schemas.openxmlformats.org/presentationml/2006/main">
  <p:tag name="AS_UNIQUEID" val="2987"/>
</p:tagLst>
</file>

<file path=ppt/tags/tag335.xml><?xml version="1.0" encoding="utf-8"?>
<p:tagLst xmlns:a="http://schemas.openxmlformats.org/drawingml/2006/main" xmlns:r="http://schemas.openxmlformats.org/officeDocument/2006/relationships" xmlns:p="http://schemas.openxmlformats.org/presentationml/2006/main">
  <p:tag name="AS_UNIQUEID" val="2988"/>
</p:tagLst>
</file>

<file path=ppt/tags/tag336.xml><?xml version="1.0" encoding="utf-8"?>
<p:tagLst xmlns:a="http://schemas.openxmlformats.org/drawingml/2006/main" xmlns:r="http://schemas.openxmlformats.org/officeDocument/2006/relationships" xmlns:p="http://schemas.openxmlformats.org/presentationml/2006/main">
  <p:tag name="AS_UNIQUEID" val="2947"/>
</p:tagLst>
</file>

<file path=ppt/tags/tag337.xml><?xml version="1.0" encoding="utf-8"?>
<p:tagLst xmlns:a="http://schemas.openxmlformats.org/drawingml/2006/main" xmlns:r="http://schemas.openxmlformats.org/officeDocument/2006/relationships" xmlns:p="http://schemas.openxmlformats.org/presentationml/2006/main">
  <p:tag name="AS_UNIQUEID" val="2948"/>
</p:tagLst>
</file>

<file path=ppt/tags/tag338.xml><?xml version="1.0" encoding="utf-8"?>
<p:tagLst xmlns:a="http://schemas.openxmlformats.org/drawingml/2006/main" xmlns:r="http://schemas.openxmlformats.org/officeDocument/2006/relationships" xmlns:p="http://schemas.openxmlformats.org/presentationml/2006/main">
  <p:tag name="AS_UNIQUEID" val="2928"/>
</p:tagLst>
</file>

<file path=ppt/tags/tag339.xml><?xml version="1.0" encoding="utf-8"?>
<p:tagLst xmlns:a="http://schemas.openxmlformats.org/drawingml/2006/main" xmlns:r="http://schemas.openxmlformats.org/officeDocument/2006/relationships" xmlns:p="http://schemas.openxmlformats.org/presentationml/2006/main">
  <p:tag name="AS_UNIQUEID" val="2929"/>
</p:tagLst>
</file>

<file path=ppt/tags/tag34.xml><?xml version="1.0" encoding="utf-8"?>
<p:tagLst xmlns:a="http://schemas.openxmlformats.org/drawingml/2006/main" xmlns:r="http://schemas.openxmlformats.org/officeDocument/2006/relationships" xmlns:p="http://schemas.openxmlformats.org/presentationml/2006/main">
  <p:tag name="AS_UNIQUEID" val="3008"/>
</p:tagLst>
</file>

<file path=ppt/tags/tag340.xml><?xml version="1.0" encoding="utf-8"?>
<p:tagLst xmlns:a="http://schemas.openxmlformats.org/drawingml/2006/main" xmlns:r="http://schemas.openxmlformats.org/officeDocument/2006/relationships" xmlns:p="http://schemas.openxmlformats.org/presentationml/2006/main">
  <p:tag name="AS_UNIQUEID" val="2930"/>
</p:tagLst>
</file>

<file path=ppt/tags/tag341.xml><?xml version="1.0" encoding="utf-8"?>
<p:tagLst xmlns:a="http://schemas.openxmlformats.org/drawingml/2006/main" xmlns:r="http://schemas.openxmlformats.org/officeDocument/2006/relationships" xmlns:p="http://schemas.openxmlformats.org/presentationml/2006/main">
  <p:tag name="AS_UNIQUEID" val="2927"/>
</p:tagLst>
</file>

<file path=ppt/tags/tag342.xml><?xml version="1.0" encoding="utf-8"?>
<p:tagLst xmlns:a="http://schemas.openxmlformats.org/drawingml/2006/main" xmlns:r="http://schemas.openxmlformats.org/officeDocument/2006/relationships" xmlns:p="http://schemas.openxmlformats.org/presentationml/2006/main">
  <p:tag name="AS_UNIQUEID" val="2931"/>
</p:tagLst>
</file>

<file path=ppt/tags/tag343.xml><?xml version="1.0" encoding="utf-8"?>
<p:tagLst xmlns:a="http://schemas.openxmlformats.org/drawingml/2006/main" xmlns:r="http://schemas.openxmlformats.org/officeDocument/2006/relationships" xmlns:p="http://schemas.openxmlformats.org/presentationml/2006/main">
  <p:tag name="AS_UNIQUEID" val="2932"/>
</p:tagLst>
</file>

<file path=ppt/tags/tag344.xml><?xml version="1.0" encoding="utf-8"?>
<p:tagLst xmlns:a="http://schemas.openxmlformats.org/drawingml/2006/main" xmlns:r="http://schemas.openxmlformats.org/officeDocument/2006/relationships" xmlns:p="http://schemas.openxmlformats.org/presentationml/2006/main">
  <p:tag name="AS_UNIQUEID" val="2933"/>
</p:tagLst>
</file>

<file path=ppt/tags/tag345.xml><?xml version="1.0" encoding="utf-8"?>
<p:tagLst xmlns:a="http://schemas.openxmlformats.org/drawingml/2006/main" xmlns:r="http://schemas.openxmlformats.org/officeDocument/2006/relationships" xmlns:p="http://schemas.openxmlformats.org/presentationml/2006/main">
  <p:tag name="AS_UNIQUEID" val="2934"/>
</p:tagLst>
</file>

<file path=ppt/tags/tag346.xml><?xml version="1.0" encoding="utf-8"?>
<p:tagLst xmlns:a="http://schemas.openxmlformats.org/drawingml/2006/main" xmlns:r="http://schemas.openxmlformats.org/officeDocument/2006/relationships" xmlns:p="http://schemas.openxmlformats.org/presentationml/2006/main">
  <p:tag name="AS_UNIQUEID" val="2935"/>
</p:tagLst>
</file>

<file path=ppt/tags/tag347.xml><?xml version="1.0" encoding="utf-8"?>
<p:tagLst xmlns:a="http://schemas.openxmlformats.org/drawingml/2006/main" xmlns:r="http://schemas.openxmlformats.org/officeDocument/2006/relationships" xmlns:p="http://schemas.openxmlformats.org/presentationml/2006/main">
  <p:tag name="AS_UNIQUEID" val="2936"/>
</p:tagLst>
</file>

<file path=ppt/tags/tag348.xml><?xml version="1.0" encoding="utf-8"?>
<p:tagLst xmlns:a="http://schemas.openxmlformats.org/drawingml/2006/main" xmlns:r="http://schemas.openxmlformats.org/officeDocument/2006/relationships" xmlns:p="http://schemas.openxmlformats.org/presentationml/2006/main">
  <p:tag name="AS_UNIQUEID" val="2937"/>
</p:tagLst>
</file>

<file path=ppt/tags/tag349.xml><?xml version="1.0" encoding="utf-8"?>
<p:tagLst xmlns:a="http://schemas.openxmlformats.org/drawingml/2006/main" xmlns:r="http://schemas.openxmlformats.org/officeDocument/2006/relationships" xmlns:p="http://schemas.openxmlformats.org/presentationml/2006/main">
  <p:tag name="AS_UNIQUEID" val="2938"/>
</p:tagLst>
</file>

<file path=ppt/tags/tag35.xml><?xml version="1.0" encoding="utf-8"?>
<p:tagLst xmlns:a="http://schemas.openxmlformats.org/drawingml/2006/main" xmlns:r="http://schemas.openxmlformats.org/officeDocument/2006/relationships" xmlns:p="http://schemas.openxmlformats.org/presentationml/2006/main">
  <p:tag name="AS_UNIQUEID" val="3009"/>
</p:tagLst>
</file>

<file path=ppt/tags/tag350.xml><?xml version="1.0" encoding="utf-8"?>
<p:tagLst xmlns:a="http://schemas.openxmlformats.org/drawingml/2006/main" xmlns:r="http://schemas.openxmlformats.org/officeDocument/2006/relationships" xmlns:p="http://schemas.openxmlformats.org/presentationml/2006/main">
  <p:tag name="AS_UNIQUEID" val="2939"/>
</p:tagLst>
</file>

<file path=ppt/tags/tag351.xml><?xml version="1.0" encoding="utf-8"?>
<p:tagLst xmlns:a="http://schemas.openxmlformats.org/drawingml/2006/main" xmlns:r="http://schemas.openxmlformats.org/officeDocument/2006/relationships" xmlns:p="http://schemas.openxmlformats.org/presentationml/2006/main">
  <p:tag name="AS_UNIQUEID" val="2940"/>
</p:tagLst>
</file>

<file path=ppt/tags/tag352.xml><?xml version="1.0" encoding="utf-8"?>
<p:tagLst xmlns:a="http://schemas.openxmlformats.org/drawingml/2006/main" xmlns:r="http://schemas.openxmlformats.org/officeDocument/2006/relationships" xmlns:p="http://schemas.openxmlformats.org/presentationml/2006/main">
  <p:tag name="AS_UNIQUEID" val="2941"/>
</p:tagLst>
</file>

<file path=ppt/tags/tag353.xml><?xml version="1.0" encoding="utf-8"?>
<p:tagLst xmlns:a="http://schemas.openxmlformats.org/drawingml/2006/main" xmlns:r="http://schemas.openxmlformats.org/officeDocument/2006/relationships" xmlns:p="http://schemas.openxmlformats.org/presentationml/2006/main">
  <p:tag name="AS_UNIQUEID" val="2942"/>
</p:tagLst>
</file>

<file path=ppt/tags/tag354.xml><?xml version="1.0" encoding="utf-8"?>
<p:tagLst xmlns:a="http://schemas.openxmlformats.org/drawingml/2006/main" xmlns:r="http://schemas.openxmlformats.org/officeDocument/2006/relationships" xmlns:p="http://schemas.openxmlformats.org/presentationml/2006/main">
  <p:tag name="AS_UNIQUEID" val="2943"/>
</p:tagLst>
</file>

<file path=ppt/tags/tag355.xml><?xml version="1.0" encoding="utf-8"?>
<p:tagLst xmlns:a="http://schemas.openxmlformats.org/drawingml/2006/main" xmlns:r="http://schemas.openxmlformats.org/officeDocument/2006/relationships" xmlns:p="http://schemas.openxmlformats.org/presentationml/2006/main">
  <p:tag name="AS_UNIQUEID" val="2944"/>
</p:tagLst>
</file>

<file path=ppt/tags/tag356.xml><?xml version="1.0" encoding="utf-8"?>
<p:tagLst xmlns:a="http://schemas.openxmlformats.org/drawingml/2006/main" xmlns:r="http://schemas.openxmlformats.org/officeDocument/2006/relationships" xmlns:p="http://schemas.openxmlformats.org/presentationml/2006/main">
  <p:tag name="AS_UNIQUEID" val="2945"/>
</p:tagLst>
</file>

<file path=ppt/tags/tag357.xml><?xml version="1.0" encoding="utf-8"?>
<p:tagLst xmlns:a="http://schemas.openxmlformats.org/drawingml/2006/main" xmlns:r="http://schemas.openxmlformats.org/officeDocument/2006/relationships" xmlns:p="http://schemas.openxmlformats.org/presentationml/2006/main">
  <p:tag name="AS_UNIQUEID" val="2946"/>
</p:tagLst>
</file>

<file path=ppt/tags/tag358.xml><?xml version="1.0" encoding="utf-8"?>
<p:tagLst xmlns:a="http://schemas.openxmlformats.org/drawingml/2006/main" xmlns:r="http://schemas.openxmlformats.org/officeDocument/2006/relationships" xmlns:p="http://schemas.openxmlformats.org/presentationml/2006/main">
  <p:tag name="AS_UNIQUEID" val="2949"/>
</p:tagLst>
</file>

<file path=ppt/tags/tag359.xml><?xml version="1.0" encoding="utf-8"?>
<p:tagLst xmlns:a="http://schemas.openxmlformats.org/drawingml/2006/main" xmlns:r="http://schemas.openxmlformats.org/officeDocument/2006/relationships" xmlns:p="http://schemas.openxmlformats.org/presentationml/2006/main">
  <p:tag name="AS_UNIQUEID" val="2989"/>
</p:tagLst>
</file>

<file path=ppt/tags/tag36.xml><?xml version="1.0" encoding="utf-8"?>
<p:tagLst xmlns:a="http://schemas.openxmlformats.org/drawingml/2006/main" xmlns:r="http://schemas.openxmlformats.org/officeDocument/2006/relationships" xmlns:p="http://schemas.openxmlformats.org/presentationml/2006/main">
  <p:tag name="AS_UNIQUEID" val="3010"/>
</p:tagLst>
</file>

<file path=ppt/tags/tag360.xml><?xml version="1.0" encoding="utf-8"?>
<p:tagLst xmlns:a="http://schemas.openxmlformats.org/drawingml/2006/main" xmlns:r="http://schemas.openxmlformats.org/officeDocument/2006/relationships" xmlns:p="http://schemas.openxmlformats.org/presentationml/2006/main">
  <p:tag name="AS_UNIQUEID" val="2992"/>
</p:tagLst>
</file>

<file path=ppt/tags/tag361.xml><?xml version="1.0" encoding="utf-8"?>
<p:tagLst xmlns:a="http://schemas.openxmlformats.org/drawingml/2006/main" xmlns:r="http://schemas.openxmlformats.org/officeDocument/2006/relationships" xmlns:p="http://schemas.openxmlformats.org/presentationml/2006/main">
  <p:tag name="AS_UNIQUEID" val="2993"/>
</p:tagLst>
</file>

<file path=ppt/tags/tag362.xml><?xml version="1.0" encoding="utf-8"?>
<p:tagLst xmlns:a="http://schemas.openxmlformats.org/drawingml/2006/main" xmlns:r="http://schemas.openxmlformats.org/officeDocument/2006/relationships" xmlns:p="http://schemas.openxmlformats.org/presentationml/2006/main">
  <p:tag name="AS_UNIQUEID" val="2994"/>
</p:tagLst>
</file>

<file path=ppt/tags/tag363.xml><?xml version="1.0" encoding="utf-8"?>
<p:tagLst xmlns:a="http://schemas.openxmlformats.org/drawingml/2006/main" xmlns:r="http://schemas.openxmlformats.org/officeDocument/2006/relationships" xmlns:p="http://schemas.openxmlformats.org/presentationml/2006/main">
  <p:tag name="AS_UNIQUEID" val="2995"/>
</p:tagLst>
</file>

<file path=ppt/tags/tag364.xml><?xml version="1.0" encoding="utf-8"?>
<p:tagLst xmlns:a="http://schemas.openxmlformats.org/drawingml/2006/main" xmlns:r="http://schemas.openxmlformats.org/officeDocument/2006/relationships" xmlns:p="http://schemas.openxmlformats.org/presentationml/2006/main">
  <p:tag name="AS_UNIQUEID" val="2998"/>
</p:tagLst>
</file>

<file path=ppt/tags/tag365.xml><?xml version="1.0" encoding="utf-8"?>
<p:tagLst xmlns:a="http://schemas.openxmlformats.org/drawingml/2006/main" xmlns:r="http://schemas.openxmlformats.org/officeDocument/2006/relationships" xmlns:p="http://schemas.openxmlformats.org/presentationml/2006/main">
  <p:tag name="AS_UNIQUEID" val="2999"/>
</p:tagLst>
</file>

<file path=ppt/tags/tag366.xml><?xml version="1.0" encoding="utf-8"?>
<p:tagLst xmlns:a="http://schemas.openxmlformats.org/drawingml/2006/main" xmlns:r="http://schemas.openxmlformats.org/officeDocument/2006/relationships" xmlns:p="http://schemas.openxmlformats.org/presentationml/2006/main">
  <p:tag name="AS_UNIQUEID" val="3000"/>
</p:tagLst>
</file>

<file path=ppt/tags/tag367.xml><?xml version="1.0" encoding="utf-8"?>
<p:tagLst xmlns:a="http://schemas.openxmlformats.org/drawingml/2006/main" xmlns:r="http://schemas.openxmlformats.org/officeDocument/2006/relationships" xmlns:p="http://schemas.openxmlformats.org/presentationml/2006/main">
  <p:tag name="AS_UNIQUEID" val="3001"/>
</p:tagLst>
</file>

<file path=ppt/tags/tag368.xml><?xml version="1.0" encoding="utf-8"?>
<p:tagLst xmlns:a="http://schemas.openxmlformats.org/drawingml/2006/main" xmlns:r="http://schemas.openxmlformats.org/officeDocument/2006/relationships" xmlns:p="http://schemas.openxmlformats.org/presentationml/2006/main">
  <p:tag name="AS_UNIQUEID" val="3002"/>
</p:tagLst>
</file>

<file path=ppt/tags/tag369.xml><?xml version="1.0" encoding="utf-8"?>
<p:tagLst xmlns:a="http://schemas.openxmlformats.org/drawingml/2006/main" xmlns:r="http://schemas.openxmlformats.org/officeDocument/2006/relationships" xmlns:p="http://schemas.openxmlformats.org/presentationml/2006/main">
  <p:tag name="AS_UNIQUEID" val="3003"/>
</p:tagLst>
</file>

<file path=ppt/tags/tag37.xml><?xml version="1.0" encoding="utf-8"?>
<p:tagLst xmlns:a="http://schemas.openxmlformats.org/drawingml/2006/main" xmlns:r="http://schemas.openxmlformats.org/officeDocument/2006/relationships" xmlns:p="http://schemas.openxmlformats.org/presentationml/2006/main">
  <p:tag name="AS_UNIQUEID" val="3011"/>
</p:tagLst>
</file>

<file path=ppt/tags/tag370.xml><?xml version="1.0" encoding="utf-8"?>
<p:tagLst xmlns:a="http://schemas.openxmlformats.org/drawingml/2006/main" xmlns:r="http://schemas.openxmlformats.org/officeDocument/2006/relationships" xmlns:p="http://schemas.openxmlformats.org/presentationml/2006/main">
  <p:tag name="AS_UNIQUEID" val="3004"/>
</p:tagLst>
</file>

<file path=ppt/tags/tag371.xml><?xml version="1.0" encoding="utf-8"?>
<p:tagLst xmlns:a="http://schemas.openxmlformats.org/drawingml/2006/main" xmlns:r="http://schemas.openxmlformats.org/officeDocument/2006/relationships" xmlns:p="http://schemas.openxmlformats.org/presentationml/2006/main">
  <p:tag name="AS_UNIQUEID" val="3005"/>
</p:tagLst>
</file>

<file path=ppt/tags/tag372.xml><?xml version="1.0" encoding="utf-8"?>
<p:tagLst xmlns:a="http://schemas.openxmlformats.org/drawingml/2006/main" xmlns:r="http://schemas.openxmlformats.org/officeDocument/2006/relationships" xmlns:p="http://schemas.openxmlformats.org/presentationml/2006/main">
  <p:tag name="AS_UNIQUEID" val="3006"/>
</p:tagLst>
</file>

<file path=ppt/tags/tag373.xml><?xml version="1.0" encoding="utf-8"?>
<p:tagLst xmlns:a="http://schemas.openxmlformats.org/drawingml/2006/main" xmlns:r="http://schemas.openxmlformats.org/officeDocument/2006/relationships" xmlns:p="http://schemas.openxmlformats.org/presentationml/2006/main">
  <p:tag name="AS_UNIQUEID" val="3007"/>
</p:tagLst>
</file>

<file path=ppt/tags/tag374.xml><?xml version="1.0" encoding="utf-8"?>
<p:tagLst xmlns:a="http://schemas.openxmlformats.org/drawingml/2006/main" xmlns:r="http://schemas.openxmlformats.org/officeDocument/2006/relationships" xmlns:p="http://schemas.openxmlformats.org/presentationml/2006/main">
  <p:tag name="AS_UNIQUEID" val="3008"/>
</p:tagLst>
</file>

<file path=ppt/tags/tag375.xml><?xml version="1.0" encoding="utf-8"?>
<p:tagLst xmlns:a="http://schemas.openxmlformats.org/drawingml/2006/main" xmlns:r="http://schemas.openxmlformats.org/officeDocument/2006/relationships" xmlns:p="http://schemas.openxmlformats.org/presentationml/2006/main">
  <p:tag name="AS_UNIQUEID" val="3009"/>
</p:tagLst>
</file>

<file path=ppt/tags/tag376.xml><?xml version="1.0" encoding="utf-8"?>
<p:tagLst xmlns:a="http://schemas.openxmlformats.org/drawingml/2006/main" xmlns:r="http://schemas.openxmlformats.org/officeDocument/2006/relationships" xmlns:p="http://schemas.openxmlformats.org/presentationml/2006/main">
  <p:tag name="AS_UNIQUEID" val="3010"/>
</p:tagLst>
</file>

<file path=ppt/tags/tag377.xml><?xml version="1.0" encoding="utf-8"?>
<p:tagLst xmlns:a="http://schemas.openxmlformats.org/drawingml/2006/main" xmlns:r="http://schemas.openxmlformats.org/officeDocument/2006/relationships" xmlns:p="http://schemas.openxmlformats.org/presentationml/2006/main">
  <p:tag name="AS_UNIQUEID" val="3011"/>
</p:tagLst>
</file>

<file path=ppt/tags/tag378.xml><?xml version="1.0" encoding="utf-8"?>
<p:tagLst xmlns:a="http://schemas.openxmlformats.org/drawingml/2006/main" xmlns:r="http://schemas.openxmlformats.org/officeDocument/2006/relationships" xmlns:p="http://schemas.openxmlformats.org/presentationml/2006/main">
  <p:tag name="AS_UNIQUEID" val="2996"/>
</p:tagLst>
</file>

<file path=ppt/tags/tag379.xml><?xml version="1.0" encoding="utf-8"?>
<p:tagLst xmlns:a="http://schemas.openxmlformats.org/drawingml/2006/main" xmlns:r="http://schemas.openxmlformats.org/officeDocument/2006/relationships" xmlns:p="http://schemas.openxmlformats.org/presentationml/2006/main">
  <p:tag name="AS_UNIQUEID" val="2997"/>
</p:tagLst>
</file>

<file path=ppt/tags/tag38.xml><?xml version="1.0" encoding="utf-8"?>
<p:tagLst xmlns:a="http://schemas.openxmlformats.org/drawingml/2006/main" xmlns:r="http://schemas.openxmlformats.org/officeDocument/2006/relationships" xmlns:p="http://schemas.openxmlformats.org/presentationml/2006/main">
  <p:tag name="AS_UNIQUEID" val="2996"/>
</p:tagLst>
</file>

<file path=ppt/tags/tag380.xml><?xml version="1.0" encoding="utf-8"?>
<p:tagLst xmlns:a="http://schemas.openxmlformats.org/drawingml/2006/main" xmlns:r="http://schemas.openxmlformats.org/officeDocument/2006/relationships" xmlns:p="http://schemas.openxmlformats.org/presentationml/2006/main">
  <p:tag name="AS_UNIQUEID" val="2990"/>
</p:tagLst>
</file>

<file path=ppt/tags/tag381.xml><?xml version="1.0" encoding="utf-8"?>
<p:tagLst xmlns:a="http://schemas.openxmlformats.org/drawingml/2006/main" xmlns:r="http://schemas.openxmlformats.org/officeDocument/2006/relationships" xmlns:p="http://schemas.openxmlformats.org/presentationml/2006/main">
  <p:tag name="AS_UNIQUEID" val="2991"/>
</p:tagLst>
</file>

<file path=ppt/tags/tag382.xml><?xml version="1.0" encoding="utf-8"?>
<p:tagLst xmlns:a="http://schemas.openxmlformats.org/drawingml/2006/main" xmlns:r="http://schemas.openxmlformats.org/officeDocument/2006/relationships" xmlns:p="http://schemas.openxmlformats.org/presentationml/2006/main">
  <p:tag name="AS_UNIQUEID" val="2950"/>
</p:tagLst>
</file>

<file path=ppt/tags/tag383.xml><?xml version="1.0" encoding="utf-8"?>
<p:tagLst xmlns:a="http://schemas.openxmlformats.org/drawingml/2006/main" xmlns:r="http://schemas.openxmlformats.org/officeDocument/2006/relationships" xmlns:p="http://schemas.openxmlformats.org/presentationml/2006/main">
  <p:tag name="AS_UNIQUEID" val="2951"/>
</p:tagLst>
</file>

<file path=ppt/tags/tag384.xml><?xml version="1.0" encoding="utf-8"?>
<p:tagLst xmlns:a="http://schemas.openxmlformats.org/drawingml/2006/main" xmlns:r="http://schemas.openxmlformats.org/officeDocument/2006/relationships" xmlns:p="http://schemas.openxmlformats.org/presentationml/2006/main">
  <p:tag name="AS_UNIQUEID" val="2952"/>
</p:tagLst>
</file>

<file path=ppt/tags/tag385.xml><?xml version="1.0" encoding="utf-8"?>
<p:tagLst xmlns:a="http://schemas.openxmlformats.org/drawingml/2006/main" xmlns:r="http://schemas.openxmlformats.org/officeDocument/2006/relationships" xmlns:p="http://schemas.openxmlformats.org/presentationml/2006/main">
  <p:tag name="AS_UNIQUEID" val="2953"/>
</p:tagLst>
</file>

<file path=ppt/tags/tag386.xml><?xml version="1.0" encoding="utf-8"?>
<p:tagLst xmlns:a="http://schemas.openxmlformats.org/drawingml/2006/main" xmlns:r="http://schemas.openxmlformats.org/officeDocument/2006/relationships" xmlns:p="http://schemas.openxmlformats.org/presentationml/2006/main">
  <p:tag name="AS_UNIQUEID" val="2954"/>
</p:tagLst>
</file>

<file path=ppt/tags/tag387.xml><?xml version="1.0" encoding="utf-8"?>
<p:tagLst xmlns:a="http://schemas.openxmlformats.org/drawingml/2006/main" xmlns:r="http://schemas.openxmlformats.org/officeDocument/2006/relationships" xmlns:p="http://schemas.openxmlformats.org/presentationml/2006/main">
  <p:tag name="AS_UNIQUEID" val="2955"/>
</p:tagLst>
</file>

<file path=ppt/tags/tag388.xml><?xml version="1.0" encoding="utf-8"?>
<p:tagLst xmlns:a="http://schemas.openxmlformats.org/drawingml/2006/main" xmlns:r="http://schemas.openxmlformats.org/officeDocument/2006/relationships" xmlns:p="http://schemas.openxmlformats.org/presentationml/2006/main">
  <p:tag name="AS_UNIQUEID" val="2956"/>
</p:tagLst>
</file>

<file path=ppt/tags/tag389.xml><?xml version="1.0" encoding="utf-8"?>
<p:tagLst xmlns:a="http://schemas.openxmlformats.org/drawingml/2006/main" xmlns:r="http://schemas.openxmlformats.org/officeDocument/2006/relationships" xmlns:p="http://schemas.openxmlformats.org/presentationml/2006/main">
  <p:tag name="AS_UNIQUEID" val="2957"/>
</p:tagLst>
</file>

<file path=ppt/tags/tag39.xml><?xml version="1.0" encoding="utf-8"?>
<p:tagLst xmlns:a="http://schemas.openxmlformats.org/drawingml/2006/main" xmlns:r="http://schemas.openxmlformats.org/officeDocument/2006/relationships" xmlns:p="http://schemas.openxmlformats.org/presentationml/2006/main">
  <p:tag name="AS_UNIQUEID" val="2997"/>
</p:tagLst>
</file>

<file path=ppt/tags/tag390.xml><?xml version="1.0" encoding="utf-8"?>
<p:tagLst xmlns:a="http://schemas.openxmlformats.org/drawingml/2006/main" xmlns:r="http://schemas.openxmlformats.org/officeDocument/2006/relationships" xmlns:p="http://schemas.openxmlformats.org/presentationml/2006/main">
  <p:tag name="AS_UNIQUEID" val="2958"/>
</p:tagLst>
</file>

<file path=ppt/tags/tag391.xml><?xml version="1.0" encoding="utf-8"?>
<p:tagLst xmlns:a="http://schemas.openxmlformats.org/drawingml/2006/main" xmlns:r="http://schemas.openxmlformats.org/officeDocument/2006/relationships" xmlns:p="http://schemas.openxmlformats.org/presentationml/2006/main">
  <p:tag name="AS_UNIQUEID" val="2959"/>
</p:tagLst>
</file>

<file path=ppt/tags/tag392.xml><?xml version="1.0" encoding="utf-8"?>
<p:tagLst xmlns:a="http://schemas.openxmlformats.org/drawingml/2006/main" xmlns:r="http://schemas.openxmlformats.org/officeDocument/2006/relationships" xmlns:p="http://schemas.openxmlformats.org/presentationml/2006/main">
  <p:tag name="AS_UNIQUEID" val="2960"/>
</p:tagLst>
</file>

<file path=ppt/tags/tag393.xml><?xml version="1.0" encoding="utf-8"?>
<p:tagLst xmlns:a="http://schemas.openxmlformats.org/drawingml/2006/main" xmlns:r="http://schemas.openxmlformats.org/officeDocument/2006/relationships" xmlns:p="http://schemas.openxmlformats.org/presentationml/2006/main">
  <p:tag name="AS_UNIQUEID" val="2961"/>
</p:tagLst>
</file>

<file path=ppt/tags/tag394.xml><?xml version="1.0" encoding="utf-8"?>
<p:tagLst xmlns:a="http://schemas.openxmlformats.org/drawingml/2006/main" xmlns:r="http://schemas.openxmlformats.org/officeDocument/2006/relationships" xmlns:p="http://schemas.openxmlformats.org/presentationml/2006/main">
  <p:tag name="AS_UNIQUEID" val="2962"/>
</p:tagLst>
</file>

<file path=ppt/tags/tag395.xml><?xml version="1.0" encoding="utf-8"?>
<p:tagLst xmlns:a="http://schemas.openxmlformats.org/drawingml/2006/main" xmlns:r="http://schemas.openxmlformats.org/officeDocument/2006/relationships" xmlns:p="http://schemas.openxmlformats.org/presentationml/2006/main">
  <p:tag name="AS_UNIQUEID" val="2963"/>
</p:tagLst>
</file>

<file path=ppt/tags/tag396.xml><?xml version="1.0" encoding="utf-8"?>
<p:tagLst xmlns:a="http://schemas.openxmlformats.org/drawingml/2006/main" xmlns:r="http://schemas.openxmlformats.org/officeDocument/2006/relationships" xmlns:p="http://schemas.openxmlformats.org/presentationml/2006/main">
  <p:tag name="AS_UNIQUEID" val="2964"/>
</p:tagLst>
</file>

<file path=ppt/tags/tag397.xml><?xml version="1.0" encoding="utf-8"?>
<p:tagLst xmlns:a="http://schemas.openxmlformats.org/drawingml/2006/main" xmlns:r="http://schemas.openxmlformats.org/officeDocument/2006/relationships" xmlns:p="http://schemas.openxmlformats.org/presentationml/2006/main">
  <p:tag name="AS_UNIQUEID" val="2965"/>
</p:tagLst>
</file>

<file path=ppt/tags/tag398.xml><?xml version="1.0" encoding="utf-8"?>
<p:tagLst xmlns:a="http://schemas.openxmlformats.org/drawingml/2006/main" xmlns:r="http://schemas.openxmlformats.org/officeDocument/2006/relationships" xmlns:p="http://schemas.openxmlformats.org/presentationml/2006/main">
  <p:tag name="AS_UNIQUEID" val="2966"/>
</p:tagLst>
</file>

<file path=ppt/tags/tag399.xml><?xml version="1.0" encoding="utf-8"?>
<p:tagLst xmlns:a="http://schemas.openxmlformats.org/drawingml/2006/main" xmlns:r="http://schemas.openxmlformats.org/officeDocument/2006/relationships" xmlns:p="http://schemas.openxmlformats.org/presentationml/2006/main">
  <p:tag name="AS_UNIQUEID" val="2967"/>
</p:tagLst>
</file>

<file path=ppt/tags/tag4.xml><?xml version="1.0" encoding="utf-8"?>
<p:tagLst xmlns:a="http://schemas.openxmlformats.org/drawingml/2006/main" xmlns:r="http://schemas.openxmlformats.org/officeDocument/2006/relationships" xmlns:p="http://schemas.openxmlformats.org/presentationml/2006/main">
  <p:tag name="AS_UNIQUEID" val="2933"/>
</p:tagLst>
</file>

<file path=ppt/tags/tag40.xml><?xml version="1.0" encoding="utf-8"?>
<p:tagLst xmlns:a="http://schemas.openxmlformats.org/drawingml/2006/main" xmlns:r="http://schemas.openxmlformats.org/officeDocument/2006/relationships" xmlns:p="http://schemas.openxmlformats.org/presentationml/2006/main">
  <p:tag name="AS_UNIQUEID" val="2990"/>
</p:tagLst>
</file>

<file path=ppt/tags/tag400.xml><?xml version="1.0" encoding="utf-8"?>
<p:tagLst xmlns:a="http://schemas.openxmlformats.org/drawingml/2006/main" xmlns:r="http://schemas.openxmlformats.org/officeDocument/2006/relationships" xmlns:p="http://schemas.openxmlformats.org/presentationml/2006/main">
  <p:tag name="AS_UNIQUEID" val="2968"/>
</p:tagLst>
</file>

<file path=ppt/tags/tag401.xml><?xml version="1.0" encoding="utf-8"?>
<p:tagLst xmlns:a="http://schemas.openxmlformats.org/drawingml/2006/main" xmlns:r="http://schemas.openxmlformats.org/officeDocument/2006/relationships" xmlns:p="http://schemas.openxmlformats.org/presentationml/2006/main">
  <p:tag name="AS_UNIQUEID" val="2969"/>
</p:tagLst>
</file>

<file path=ppt/tags/tag402.xml><?xml version="1.0" encoding="utf-8"?>
<p:tagLst xmlns:a="http://schemas.openxmlformats.org/drawingml/2006/main" xmlns:r="http://schemas.openxmlformats.org/officeDocument/2006/relationships" xmlns:p="http://schemas.openxmlformats.org/presentationml/2006/main">
  <p:tag name="AS_UNIQUEID" val="2970"/>
</p:tagLst>
</file>

<file path=ppt/tags/tag403.xml><?xml version="1.0" encoding="utf-8"?>
<p:tagLst xmlns:a="http://schemas.openxmlformats.org/drawingml/2006/main" xmlns:r="http://schemas.openxmlformats.org/officeDocument/2006/relationships" xmlns:p="http://schemas.openxmlformats.org/presentationml/2006/main">
  <p:tag name="AS_UNIQUEID" val="2971"/>
</p:tagLst>
</file>

<file path=ppt/tags/tag404.xml><?xml version="1.0" encoding="utf-8"?>
<p:tagLst xmlns:a="http://schemas.openxmlformats.org/drawingml/2006/main" xmlns:r="http://schemas.openxmlformats.org/officeDocument/2006/relationships" xmlns:p="http://schemas.openxmlformats.org/presentationml/2006/main">
  <p:tag name="AS_UNIQUEID" val="2972"/>
</p:tagLst>
</file>

<file path=ppt/tags/tag405.xml><?xml version="1.0" encoding="utf-8"?>
<p:tagLst xmlns:a="http://schemas.openxmlformats.org/drawingml/2006/main" xmlns:r="http://schemas.openxmlformats.org/officeDocument/2006/relationships" xmlns:p="http://schemas.openxmlformats.org/presentationml/2006/main">
  <p:tag name="AS_UNIQUEID" val="2973"/>
</p:tagLst>
</file>

<file path=ppt/tags/tag406.xml><?xml version="1.0" encoding="utf-8"?>
<p:tagLst xmlns:a="http://schemas.openxmlformats.org/drawingml/2006/main" xmlns:r="http://schemas.openxmlformats.org/officeDocument/2006/relationships" xmlns:p="http://schemas.openxmlformats.org/presentationml/2006/main">
  <p:tag name="AS_UNIQUEID" val="2974"/>
</p:tagLst>
</file>

<file path=ppt/tags/tag407.xml><?xml version="1.0" encoding="utf-8"?>
<p:tagLst xmlns:a="http://schemas.openxmlformats.org/drawingml/2006/main" xmlns:r="http://schemas.openxmlformats.org/officeDocument/2006/relationships" xmlns:p="http://schemas.openxmlformats.org/presentationml/2006/main">
  <p:tag name="AS_UNIQUEID" val="2975"/>
</p:tagLst>
</file>

<file path=ppt/tags/tag408.xml><?xml version="1.0" encoding="utf-8"?>
<p:tagLst xmlns:a="http://schemas.openxmlformats.org/drawingml/2006/main" xmlns:r="http://schemas.openxmlformats.org/officeDocument/2006/relationships" xmlns:p="http://schemas.openxmlformats.org/presentationml/2006/main">
  <p:tag name="AS_UNIQUEID" val="2976"/>
</p:tagLst>
</file>

<file path=ppt/tags/tag409.xml><?xml version="1.0" encoding="utf-8"?>
<p:tagLst xmlns:a="http://schemas.openxmlformats.org/drawingml/2006/main" xmlns:r="http://schemas.openxmlformats.org/officeDocument/2006/relationships" xmlns:p="http://schemas.openxmlformats.org/presentationml/2006/main">
  <p:tag name="AS_UNIQUEID" val="2977"/>
</p:tagLst>
</file>

<file path=ppt/tags/tag41.xml><?xml version="1.0" encoding="utf-8"?>
<p:tagLst xmlns:a="http://schemas.openxmlformats.org/drawingml/2006/main" xmlns:r="http://schemas.openxmlformats.org/officeDocument/2006/relationships" xmlns:p="http://schemas.openxmlformats.org/presentationml/2006/main">
  <p:tag name="AS_UNIQUEID" val="2991"/>
</p:tagLst>
</file>

<file path=ppt/tags/tag410.xml><?xml version="1.0" encoding="utf-8"?>
<p:tagLst xmlns:a="http://schemas.openxmlformats.org/drawingml/2006/main" xmlns:r="http://schemas.openxmlformats.org/officeDocument/2006/relationships" xmlns:p="http://schemas.openxmlformats.org/presentationml/2006/main">
  <p:tag name="AS_UNIQUEID" val="2978"/>
</p:tagLst>
</file>

<file path=ppt/tags/tag411.xml><?xml version="1.0" encoding="utf-8"?>
<p:tagLst xmlns:a="http://schemas.openxmlformats.org/drawingml/2006/main" xmlns:r="http://schemas.openxmlformats.org/officeDocument/2006/relationships" xmlns:p="http://schemas.openxmlformats.org/presentationml/2006/main">
  <p:tag name="AS_UNIQUEID" val="2979"/>
</p:tagLst>
</file>

<file path=ppt/tags/tag412.xml><?xml version="1.0" encoding="utf-8"?>
<p:tagLst xmlns:a="http://schemas.openxmlformats.org/drawingml/2006/main" xmlns:r="http://schemas.openxmlformats.org/officeDocument/2006/relationships" xmlns:p="http://schemas.openxmlformats.org/presentationml/2006/main">
  <p:tag name="AS_UNIQUEID" val="2980"/>
</p:tagLst>
</file>

<file path=ppt/tags/tag413.xml><?xml version="1.0" encoding="utf-8"?>
<p:tagLst xmlns:a="http://schemas.openxmlformats.org/drawingml/2006/main" xmlns:r="http://schemas.openxmlformats.org/officeDocument/2006/relationships" xmlns:p="http://schemas.openxmlformats.org/presentationml/2006/main">
  <p:tag name="AS_UNIQUEID" val="2981"/>
</p:tagLst>
</file>

<file path=ppt/tags/tag414.xml><?xml version="1.0" encoding="utf-8"?>
<p:tagLst xmlns:a="http://schemas.openxmlformats.org/drawingml/2006/main" xmlns:r="http://schemas.openxmlformats.org/officeDocument/2006/relationships" xmlns:p="http://schemas.openxmlformats.org/presentationml/2006/main">
  <p:tag name="AS_UNIQUEID" val="2982"/>
</p:tagLst>
</file>

<file path=ppt/tags/tag415.xml><?xml version="1.0" encoding="utf-8"?>
<p:tagLst xmlns:a="http://schemas.openxmlformats.org/drawingml/2006/main" xmlns:r="http://schemas.openxmlformats.org/officeDocument/2006/relationships" xmlns:p="http://schemas.openxmlformats.org/presentationml/2006/main">
  <p:tag name="AS_UNIQUEID" val="2983"/>
</p:tagLst>
</file>

<file path=ppt/tags/tag416.xml><?xml version="1.0" encoding="utf-8"?>
<p:tagLst xmlns:a="http://schemas.openxmlformats.org/drawingml/2006/main" xmlns:r="http://schemas.openxmlformats.org/officeDocument/2006/relationships" xmlns:p="http://schemas.openxmlformats.org/presentationml/2006/main">
  <p:tag name="AS_UNIQUEID" val="2984"/>
</p:tagLst>
</file>

<file path=ppt/tags/tag417.xml><?xml version="1.0" encoding="utf-8"?>
<p:tagLst xmlns:a="http://schemas.openxmlformats.org/drawingml/2006/main" xmlns:r="http://schemas.openxmlformats.org/officeDocument/2006/relationships" xmlns:p="http://schemas.openxmlformats.org/presentationml/2006/main">
  <p:tag name="AS_UNIQUEID" val="2985"/>
</p:tagLst>
</file>

<file path=ppt/tags/tag418.xml><?xml version="1.0" encoding="utf-8"?>
<p:tagLst xmlns:a="http://schemas.openxmlformats.org/drawingml/2006/main" xmlns:r="http://schemas.openxmlformats.org/officeDocument/2006/relationships" xmlns:p="http://schemas.openxmlformats.org/presentationml/2006/main">
  <p:tag name="AS_UNIQUEID" val="2986"/>
</p:tagLst>
</file>

<file path=ppt/tags/tag419.xml><?xml version="1.0" encoding="utf-8"?>
<p:tagLst xmlns:a="http://schemas.openxmlformats.org/drawingml/2006/main" xmlns:r="http://schemas.openxmlformats.org/officeDocument/2006/relationships" xmlns:p="http://schemas.openxmlformats.org/presentationml/2006/main">
  <p:tag name="AS_UNIQUEID" val="2987"/>
</p:tagLst>
</file>

<file path=ppt/tags/tag42.xml><?xml version="1.0" encoding="utf-8"?>
<p:tagLst xmlns:a="http://schemas.openxmlformats.org/drawingml/2006/main" xmlns:r="http://schemas.openxmlformats.org/officeDocument/2006/relationships" xmlns:p="http://schemas.openxmlformats.org/presentationml/2006/main">
  <p:tag name="AS_UNIQUEID" val="2950"/>
</p:tagLst>
</file>

<file path=ppt/tags/tag420.xml><?xml version="1.0" encoding="utf-8"?>
<p:tagLst xmlns:a="http://schemas.openxmlformats.org/drawingml/2006/main" xmlns:r="http://schemas.openxmlformats.org/officeDocument/2006/relationships" xmlns:p="http://schemas.openxmlformats.org/presentationml/2006/main">
  <p:tag name="AS_UNIQUEID" val="2988"/>
</p:tagLst>
</file>

<file path=ppt/tags/tag421.xml><?xml version="1.0" encoding="utf-8"?>
<p:tagLst xmlns:a="http://schemas.openxmlformats.org/drawingml/2006/main" xmlns:r="http://schemas.openxmlformats.org/officeDocument/2006/relationships" xmlns:p="http://schemas.openxmlformats.org/presentationml/2006/main">
  <p:tag name="AS_UNIQUEID" val="2947"/>
</p:tagLst>
</file>

<file path=ppt/tags/tag422.xml><?xml version="1.0" encoding="utf-8"?>
<p:tagLst xmlns:a="http://schemas.openxmlformats.org/drawingml/2006/main" xmlns:r="http://schemas.openxmlformats.org/officeDocument/2006/relationships" xmlns:p="http://schemas.openxmlformats.org/presentationml/2006/main">
  <p:tag name="AS_UNIQUEID" val="2948"/>
</p:tagLst>
</file>

<file path=ppt/tags/tag423.xml><?xml version="1.0" encoding="utf-8"?>
<p:tagLst xmlns:a="http://schemas.openxmlformats.org/drawingml/2006/main" xmlns:r="http://schemas.openxmlformats.org/officeDocument/2006/relationships" xmlns:p="http://schemas.openxmlformats.org/presentationml/2006/main">
  <p:tag name="AS_UNIQUEID" val="2928"/>
</p:tagLst>
</file>

<file path=ppt/tags/tag424.xml><?xml version="1.0" encoding="utf-8"?>
<p:tagLst xmlns:a="http://schemas.openxmlformats.org/drawingml/2006/main" xmlns:r="http://schemas.openxmlformats.org/officeDocument/2006/relationships" xmlns:p="http://schemas.openxmlformats.org/presentationml/2006/main">
  <p:tag name="AS_UNIQUEID" val="2929"/>
</p:tagLst>
</file>

<file path=ppt/tags/tag425.xml><?xml version="1.0" encoding="utf-8"?>
<p:tagLst xmlns:a="http://schemas.openxmlformats.org/drawingml/2006/main" xmlns:r="http://schemas.openxmlformats.org/officeDocument/2006/relationships" xmlns:p="http://schemas.openxmlformats.org/presentationml/2006/main">
  <p:tag name="AS_UNIQUEID" val="2930"/>
</p:tagLst>
</file>

<file path=ppt/tags/tag426.xml><?xml version="1.0" encoding="utf-8"?>
<p:tagLst xmlns:a="http://schemas.openxmlformats.org/drawingml/2006/main" xmlns:r="http://schemas.openxmlformats.org/officeDocument/2006/relationships" xmlns:p="http://schemas.openxmlformats.org/presentationml/2006/main">
  <p:tag name="AS_UNIQUEID" val="2927"/>
</p:tagLst>
</file>

<file path=ppt/tags/tag427.xml><?xml version="1.0" encoding="utf-8"?>
<p:tagLst xmlns:a="http://schemas.openxmlformats.org/drawingml/2006/main" xmlns:r="http://schemas.openxmlformats.org/officeDocument/2006/relationships" xmlns:p="http://schemas.openxmlformats.org/presentationml/2006/main">
  <p:tag name="AS_UNIQUEID" val="2931"/>
</p:tagLst>
</file>

<file path=ppt/tags/tag428.xml><?xml version="1.0" encoding="utf-8"?>
<p:tagLst xmlns:a="http://schemas.openxmlformats.org/drawingml/2006/main" xmlns:r="http://schemas.openxmlformats.org/officeDocument/2006/relationships" xmlns:p="http://schemas.openxmlformats.org/presentationml/2006/main">
  <p:tag name="AS_UNIQUEID" val="2932"/>
</p:tagLst>
</file>

<file path=ppt/tags/tag429.xml><?xml version="1.0" encoding="utf-8"?>
<p:tagLst xmlns:a="http://schemas.openxmlformats.org/drawingml/2006/main" xmlns:r="http://schemas.openxmlformats.org/officeDocument/2006/relationships" xmlns:p="http://schemas.openxmlformats.org/presentationml/2006/main">
  <p:tag name="AS_UNIQUEID" val="2933"/>
</p:tagLst>
</file>

<file path=ppt/tags/tag43.xml><?xml version="1.0" encoding="utf-8"?>
<p:tagLst xmlns:a="http://schemas.openxmlformats.org/drawingml/2006/main" xmlns:r="http://schemas.openxmlformats.org/officeDocument/2006/relationships" xmlns:p="http://schemas.openxmlformats.org/presentationml/2006/main">
  <p:tag name="AS_UNIQUEID" val="2951"/>
</p:tagLst>
</file>

<file path=ppt/tags/tag430.xml><?xml version="1.0" encoding="utf-8"?>
<p:tagLst xmlns:a="http://schemas.openxmlformats.org/drawingml/2006/main" xmlns:r="http://schemas.openxmlformats.org/officeDocument/2006/relationships" xmlns:p="http://schemas.openxmlformats.org/presentationml/2006/main">
  <p:tag name="AS_UNIQUEID" val="2934"/>
</p:tagLst>
</file>

<file path=ppt/tags/tag431.xml><?xml version="1.0" encoding="utf-8"?>
<p:tagLst xmlns:a="http://schemas.openxmlformats.org/drawingml/2006/main" xmlns:r="http://schemas.openxmlformats.org/officeDocument/2006/relationships" xmlns:p="http://schemas.openxmlformats.org/presentationml/2006/main">
  <p:tag name="AS_UNIQUEID" val="2935"/>
</p:tagLst>
</file>

<file path=ppt/tags/tag432.xml><?xml version="1.0" encoding="utf-8"?>
<p:tagLst xmlns:a="http://schemas.openxmlformats.org/drawingml/2006/main" xmlns:r="http://schemas.openxmlformats.org/officeDocument/2006/relationships" xmlns:p="http://schemas.openxmlformats.org/presentationml/2006/main">
  <p:tag name="AS_UNIQUEID" val="2936"/>
</p:tagLst>
</file>

<file path=ppt/tags/tag433.xml><?xml version="1.0" encoding="utf-8"?>
<p:tagLst xmlns:a="http://schemas.openxmlformats.org/drawingml/2006/main" xmlns:r="http://schemas.openxmlformats.org/officeDocument/2006/relationships" xmlns:p="http://schemas.openxmlformats.org/presentationml/2006/main">
  <p:tag name="AS_UNIQUEID" val="2937"/>
</p:tagLst>
</file>

<file path=ppt/tags/tag434.xml><?xml version="1.0" encoding="utf-8"?>
<p:tagLst xmlns:a="http://schemas.openxmlformats.org/drawingml/2006/main" xmlns:r="http://schemas.openxmlformats.org/officeDocument/2006/relationships" xmlns:p="http://schemas.openxmlformats.org/presentationml/2006/main">
  <p:tag name="AS_UNIQUEID" val="2938"/>
</p:tagLst>
</file>

<file path=ppt/tags/tag435.xml><?xml version="1.0" encoding="utf-8"?>
<p:tagLst xmlns:a="http://schemas.openxmlformats.org/drawingml/2006/main" xmlns:r="http://schemas.openxmlformats.org/officeDocument/2006/relationships" xmlns:p="http://schemas.openxmlformats.org/presentationml/2006/main">
  <p:tag name="AS_UNIQUEID" val="2939"/>
</p:tagLst>
</file>

<file path=ppt/tags/tag436.xml><?xml version="1.0" encoding="utf-8"?>
<p:tagLst xmlns:a="http://schemas.openxmlformats.org/drawingml/2006/main" xmlns:r="http://schemas.openxmlformats.org/officeDocument/2006/relationships" xmlns:p="http://schemas.openxmlformats.org/presentationml/2006/main">
  <p:tag name="AS_UNIQUEID" val="2940"/>
</p:tagLst>
</file>

<file path=ppt/tags/tag437.xml><?xml version="1.0" encoding="utf-8"?>
<p:tagLst xmlns:a="http://schemas.openxmlformats.org/drawingml/2006/main" xmlns:r="http://schemas.openxmlformats.org/officeDocument/2006/relationships" xmlns:p="http://schemas.openxmlformats.org/presentationml/2006/main">
  <p:tag name="AS_UNIQUEID" val="2941"/>
</p:tagLst>
</file>

<file path=ppt/tags/tag438.xml><?xml version="1.0" encoding="utf-8"?>
<p:tagLst xmlns:a="http://schemas.openxmlformats.org/drawingml/2006/main" xmlns:r="http://schemas.openxmlformats.org/officeDocument/2006/relationships" xmlns:p="http://schemas.openxmlformats.org/presentationml/2006/main">
  <p:tag name="AS_UNIQUEID" val="2942"/>
</p:tagLst>
</file>

<file path=ppt/tags/tag439.xml><?xml version="1.0" encoding="utf-8"?>
<p:tagLst xmlns:a="http://schemas.openxmlformats.org/drawingml/2006/main" xmlns:r="http://schemas.openxmlformats.org/officeDocument/2006/relationships" xmlns:p="http://schemas.openxmlformats.org/presentationml/2006/main">
  <p:tag name="AS_UNIQUEID" val="2943"/>
</p:tagLst>
</file>

<file path=ppt/tags/tag44.xml><?xml version="1.0" encoding="utf-8"?>
<p:tagLst xmlns:a="http://schemas.openxmlformats.org/drawingml/2006/main" xmlns:r="http://schemas.openxmlformats.org/officeDocument/2006/relationships" xmlns:p="http://schemas.openxmlformats.org/presentationml/2006/main">
  <p:tag name="AS_UNIQUEID" val="2952"/>
</p:tagLst>
</file>

<file path=ppt/tags/tag440.xml><?xml version="1.0" encoding="utf-8"?>
<p:tagLst xmlns:a="http://schemas.openxmlformats.org/drawingml/2006/main" xmlns:r="http://schemas.openxmlformats.org/officeDocument/2006/relationships" xmlns:p="http://schemas.openxmlformats.org/presentationml/2006/main">
  <p:tag name="AS_UNIQUEID" val="2944"/>
</p:tagLst>
</file>

<file path=ppt/tags/tag441.xml><?xml version="1.0" encoding="utf-8"?>
<p:tagLst xmlns:a="http://schemas.openxmlformats.org/drawingml/2006/main" xmlns:r="http://schemas.openxmlformats.org/officeDocument/2006/relationships" xmlns:p="http://schemas.openxmlformats.org/presentationml/2006/main">
  <p:tag name="AS_UNIQUEID" val="2945"/>
</p:tagLst>
</file>

<file path=ppt/tags/tag442.xml><?xml version="1.0" encoding="utf-8"?>
<p:tagLst xmlns:a="http://schemas.openxmlformats.org/drawingml/2006/main" xmlns:r="http://schemas.openxmlformats.org/officeDocument/2006/relationships" xmlns:p="http://schemas.openxmlformats.org/presentationml/2006/main">
  <p:tag name="AS_UNIQUEID" val="2946"/>
</p:tagLst>
</file>

<file path=ppt/tags/tag443.xml><?xml version="1.0" encoding="utf-8"?>
<p:tagLst xmlns:a="http://schemas.openxmlformats.org/drawingml/2006/main" xmlns:r="http://schemas.openxmlformats.org/officeDocument/2006/relationships" xmlns:p="http://schemas.openxmlformats.org/presentationml/2006/main">
  <p:tag name="AS_UNIQUEID" val="2949"/>
</p:tagLst>
</file>

<file path=ppt/tags/tag444.xml><?xml version="1.0" encoding="utf-8"?>
<p:tagLst xmlns:a="http://schemas.openxmlformats.org/drawingml/2006/main" xmlns:r="http://schemas.openxmlformats.org/officeDocument/2006/relationships" xmlns:p="http://schemas.openxmlformats.org/presentationml/2006/main">
  <p:tag name="AS_UNIQUEID" val="2989"/>
</p:tagLst>
</file>

<file path=ppt/tags/tag445.xml><?xml version="1.0" encoding="utf-8"?>
<p:tagLst xmlns:a="http://schemas.openxmlformats.org/drawingml/2006/main" xmlns:r="http://schemas.openxmlformats.org/officeDocument/2006/relationships" xmlns:p="http://schemas.openxmlformats.org/presentationml/2006/main">
  <p:tag name="AS_UNIQUEID" val="2992"/>
</p:tagLst>
</file>

<file path=ppt/tags/tag446.xml><?xml version="1.0" encoding="utf-8"?>
<p:tagLst xmlns:a="http://schemas.openxmlformats.org/drawingml/2006/main" xmlns:r="http://schemas.openxmlformats.org/officeDocument/2006/relationships" xmlns:p="http://schemas.openxmlformats.org/presentationml/2006/main">
  <p:tag name="AS_UNIQUEID" val="2993"/>
</p:tagLst>
</file>

<file path=ppt/tags/tag447.xml><?xml version="1.0" encoding="utf-8"?>
<p:tagLst xmlns:a="http://schemas.openxmlformats.org/drawingml/2006/main" xmlns:r="http://schemas.openxmlformats.org/officeDocument/2006/relationships" xmlns:p="http://schemas.openxmlformats.org/presentationml/2006/main">
  <p:tag name="AS_UNIQUEID" val="2994"/>
</p:tagLst>
</file>

<file path=ppt/tags/tag448.xml><?xml version="1.0" encoding="utf-8"?>
<p:tagLst xmlns:a="http://schemas.openxmlformats.org/drawingml/2006/main" xmlns:r="http://schemas.openxmlformats.org/officeDocument/2006/relationships" xmlns:p="http://schemas.openxmlformats.org/presentationml/2006/main">
  <p:tag name="AS_UNIQUEID" val="2995"/>
</p:tagLst>
</file>

<file path=ppt/tags/tag449.xml><?xml version="1.0" encoding="utf-8"?>
<p:tagLst xmlns:a="http://schemas.openxmlformats.org/drawingml/2006/main" xmlns:r="http://schemas.openxmlformats.org/officeDocument/2006/relationships" xmlns:p="http://schemas.openxmlformats.org/presentationml/2006/main">
  <p:tag name="AS_UNIQUEID" val="2998"/>
</p:tagLst>
</file>

<file path=ppt/tags/tag45.xml><?xml version="1.0" encoding="utf-8"?>
<p:tagLst xmlns:a="http://schemas.openxmlformats.org/drawingml/2006/main" xmlns:r="http://schemas.openxmlformats.org/officeDocument/2006/relationships" xmlns:p="http://schemas.openxmlformats.org/presentationml/2006/main">
  <p:tag name="AS_UNIQUEID" val="2953"/>
</p:tagLst>
</file>

<file path=ppt/tags/tag450.xml><?xml version="1.0" encoding="utf-8"?>
<p:tagLst xmlns:a="http://schemas.openxmlformats.org/drawingml/2006/main" xmlns:r="http://schemas.openxmlformats.org/officeDocument/2006/relationships" xmlns:p="http://schemas.openxmlformats.org/presentationml/2006/main">
  <p:tag name="AS_UNIQUEID" val="2999"/>
</p:tagLst>
</file>

<file path=ppt/tags/tag451.xml><?xml version="1.0" encoding="utf-8"?>
<p:tagLst xmlns:a="http://schemas.openxmlformats.org/drawingml/2006/main" xmlns:r="http://schemas.openxmlformats.org/officeDocument/2006/relationships" xmlns:p="http://schemas.openxmlformats.org/presentationml/2006/main">
  <p:tag name="AS_UNIQUEID" val="3000"/>
</p:tagLst>
</file>

<file path=ppt/tags/tag452.xml><?xml version="1.0" encoding="utf-8"?>
<p:tagLst xmlns:a="http://schemas.openxmlformats.org/drawingml/2006/main" xmlns:r="http://schemas.openxmlformats.org/officeDocument/2006/relationships" xmlns:p="http://schemas.openxmlformats.org/presentationml/2006/main">
  <p:tag name="AS_UNIQUEID" val="3001"/>
</p:tagLst>
</file>

<file path=ppt/tags/tag453.xml><?xml version="1.0" encoding="utf-8"?>
<p:tagLst xmlns:a="http://schemas.openxmlformats.org/drawingml/2006/main" xmlns:r="http://schemas.openxmlformats.org/officeDocument/2006/relationships" xmlns:p="http://schemas.openxmlformats.org/presentationml/2006/main">
  <p:tag name="AS_UNIQUEID" val="3002"/>
</p:tagLst>
</file>

<file path=ppt/tags/tag454.xml><?xml version="1.0" encoding="utf-8"?>
<p:tagLst xmlns:a="http://schemas.openxmlformats.org/drawingml/2006/main" xmlns:r="http://schemas.openxmlformats.org/officeDocument/2006/relationships" xmlns:p="http://schemas.openxmlformats.org/presentationml/2006/main">
  <p:tag name="AS_UNIQUEID" val="3003"/>
</p:tagLst>
</file>

<file path=ppt/tags/tag455.xml><?xml version="1.0" encoding="utf-8"?>
<p:tagLst xmlns:a="http://schemas.openxmlformats.org/drawingml/2006/main" xmlns:r="http://schemas.openxmlformats.org/officeDocument/2006/relationships" xmlns:p="http://schemas.openxmlformats.org/presentationml/2006/main">
  <p:tag name="AS_UNIQUEID" val="3004"/>
</p:tagLst>
</file>

<file path=ppt/tags/tag456.xml><?xml version="1.0" encoding="utf-8"?>
<p:tagLst xmlns:a="http://schemas.openxmlformats.org/drawingml/2006/main" xmlns:r="http://schemas.openxmlformats.org/officeDocument/2006/relationships" xmlns:p="http://schemas.openxmlformats.org/presentationml/2006/main">
  <p:tag name="AS_UNIQUEID" val="3005"/>
</p:tagLst>
</file>

<file path=ppt/tags/tag457.xml><?xml version="1.0" encoding="utf-8"?>
<p:tagLst xmlns:a="http://schemas.openxmlformats.org/drawingml/2006/main" xmlns:r="http://schemas.openxmlformats.org/officeDocument/2006/relationships" xmlns:p="http://schemas.openxmlformats.org/presentationml/2006/main">
  <p:tag name="AS_UNIQUEID" val="3006"/>
</p:tagLst>
</file>

<file path=ppt/tags/tag458.xml><?xml version="1.0" encoding="utf-8"?>
<p:tagLst xmlns:a="http://schemas.openxmlformats.org/drawingml/2006/main" xmlns:r="http://schemas.openxmlformats.org/officeDocument/2006/relationships" xmlns:p="http://schemas.openxmlformats.org/presentationml/2006/main">
  <p:tag name="AS_UNIQUEID" val="3007"/>
</p:tagLst>
</file>

<file path=ppt/tags/tag459.xml><?xml version="1.0" encoding="utf-8"?>
<p:tagLst xmlns:a="http://schemas.openxmlformats.org/drawingml/2006/main" xmlns:r="http://schemas.openxmlformats.org/officeDocument/2006/relationships" xmlns:p="http://schemas.openxmlformats.org/presentationml/2006/main">
  <p:tag name="AS_UNIQUEID" val="3008"/>
</p:tagLst>
</file>

<file path=ppt/tags/tag46.xml><?xml version="1.0" encoding="utf-8"?>
<p:tagLst xmlns:a="http://schemas.openxmlformats.org/drawingml/2006/main" xmlns:r="http://schemas.openxmlformats.org/officeDocument/2006/relationships" xmlns:p="http://schemas.openxmlformats.org/presentationml/2006/main">
  <p:tag name="AS_UNIQUEID" val="2954"/>
</p:tagLst>
</file>

<file path=ppt/tags/tag460.xml><?xml version="1.0" encoding="utf-8"?>
<p:tagLst xmlns:a="http://schemas.openxmlformats.org/drawingml/2006/main" xmlns:r="http://schemas.openxmlformats.org/officeDocument/2006/relationships" xmlns:p="http://schemas.openxmlformats.org/presentationml/2006/main">
  <p:tag name="AS_UNIQUEID" val="3009"/>
</p:tagLst>
</file>

<file path=ppt/tags/tag461.xml><?xml version="1.0" encoding="utf-8"?>
<p:tagLst xmlns:a="http://schemas.openxmlformats.org/drawingml/2006/main" xmlns:r="http://schemas.openxmlformats.org/officeDocument/2006/relationships" xmlns:p="http://schemas.openxmlformats.org/presentationml/2006/main">
  <p:tag name="AS_UNIQUEID" val="3010"/>
</p:tagLst>
</file>

<file path=ppt/tags/tag462.xml><?xml version="1.0" encoding="utf-8"?>
<p:tagLst xmlns:a="http://schemas.openxmlformats.org/drawingml/2006/main" xmlns:r="http://schemas.openxmlformats.org/officeDocument/2006/relationships" xmlns:p="http://schemas.openxmlformats.org/presentationml/2006/main">
  <p:tag name="AS_UNIQUEID" val="3011"/>
</p:tagLst>
</file>

<file path=ppt/tags/tag463.xml><?xml version="1.0" encoding="utf-8"?>
<p:tagLst xmlns:a="http://schemas.openxmlformats.org/drawingml/2006/main" xmlns:r="http://schemas.openxmlformats.org/officeDocument/2006/relationships" xmlns:p="http://schemas.openxmlformats.org/presentationml/2006/main">
  <p:tag name="AS_UNIQUEID" val="2996"/>
</p:tagLst>
</file>

<file path=ppt/tags/tag464.xml><?xml version="1.0" encoding="utf-8"?>
<p:tagLst xmlns:a="http://schemas.openxmlformats.org/drawingml/2006/main" xmlns:r="http://schemas.openxmlformats.org/officeDocument/2006/relationships" xmlns:p="http://schemas.openxmlformats.org/presentationml/2006/main">
  <p:tag name="AS_UNIQUEID" val="2997"/>
</p:tagLst>
</file>

<file path=ppt/tags/tag465.xml><?xml version="1.0" encoding="utf-8"?>
<p:tagLst xmlns:a="http://schemas.openxmlformats.org/drawingml/2006/main" xmlns:r="http://schemas.openxmlformats.org/officeDocument/2006/relationships" xmlns:p="http://schemas.openxmlformats.org/presentationml/2006/main">
  <p:tag name="AS_UNIQUEID" val="2990"/>
</p:tagLst>
</file>

<file path=ppt/tags/tag466.xml><?xml version="1.0" encoding="utf-8"?>
<p:tagLst xmlns:a="http://schemas.openxmlformats.org/drawingml/2006/main" xmlns:r="http://schemas.openxmlformats.org/officeDocument/2006/relationships" xmlns:p="http://schemas.openxmlformats.org/presentationml/2006/main">
  <p:tag name="AS_UNIQUEID" val="2991"/>
</p:tagLst>
</file>

<file path=ppt/tags/tag467.xml><?xml version="1.0" encoding="utf-8"?>
<p:tagLst xmlns:a="http://schemas.openxmlformats.org/drawingml/2006/main" xmlns:r="http://schemas.openxmlformats.org/officeDocument/2006/relationships" xmlns:p="http://schemas.openxmlformats.org/presentationml/2006/main">
  <p:tag name="AS_UNIQUEID" val="2950"/>
</p:tagLst>
</file>

<file path=ppt/tags/tag468.xml><?xml version="1.0" encoding="utf-8"?>
<p:tagLst xmlns:a="http://schemas.openxmlformats.org/drawingml/2006/main" xmlns:r="http://schemas.openxmlformats.org/officeDocument/2006/relationships" xmlns:p="http://schemas.openxmlformats.org/presentationml/2006/main">
  <p:tag name="AS_UNIQUEID" val="2951"/>
</p:tagLst>
</file>

<file path=ppt/tags/tag469.xml><?xml version="1.0" encoding="utf-8"?>
<p:tagLst xmlns:a="http://schemas.openxmlformats.org/drawingml/2006/main" xmlns:r="http://schemas.openxmlformats.org/officeDocument/2006/relationships" xmlns:p="http://schemas.openxmlformats.org/presentationml/2006/main">
  <p:tag name="AS_UNIQUEID" val="2952"/>
</p:tagLst>
</file>

<file path=ppt/tags/tag47.xml><?xml version="1.0" encoding="utf-8"?>
<p:tagLst xmlns:a="http://schemas.openxmlformats.org/drawingml/2006/main" xmlns:r="http://schemas.openxmlformats.org/officeDocument/2006/relationships" xmlns:p="http://schemas.openxmlformats.org/presentationml/2006/main">
  <p:tag name="AS_UNIQUEID" val="2955"/>
</p:tagLst>
</file>

<file path=ppt/tags/tag470.xml><?xml version="1.0" encoding="utf-8"?>
<p:tagLst xmlns:a="http://schemas.openxmlformats.org/drawingml/2006/main" xmlns:r="http://schemas.openxmlformats.org/officeDocument/2006/relationships" xmlns:p="http://schemas.openxmlformats.org/presentationml/2006/main">
  <p:tag name="AS_UNIQUEID" val="2953"/>
</p:tagLst>
</file>

<file path=ppt/tags/tag471.xml><?xml version="1.0" encoding="utf-8"?>
<p:tagLst xmlns:a="http://schemas.openxmlformats.org/drawingml/2006/main" xmlns:r="http://schemas.openxmlformats.org/officeDocument/2006/relationships" xmlns:p="http://schemas.openxmlformats.org/presentationml/2006/main">
  <p:tag name="AS_UNIQUEID" val="2954"/>
</p:tagLst>
</file>

<file path=ppt/tags/tag472.xml><?xml version="1.0" encoding="utf-8"?>
<p:tagLst xmlns:a="http://schemas.openxmlformats.org/drawingml/2006/main" xmlns:r="http://schemas.openxmlformats.org/officeDocument/2006/relationships" xmlns:p="http://schemas.openxmlformats.org/presentationml/2006/main">
  <p:tag name="AS_UNIQUEID" val="2955"/>
</p:tagLst>
</file>

<file path=ppt/tags/tag473.xml><?xml version="1.0" encoding="utf-8"?>
<p:tagLst xmlns:a="http://schemas.openxmlformats.org/drawingml/2006/main" xmlns:r="http://schemas.openxmlformats.org/officeDocument/2006/relationships" xmlns:p="http://schemas.openxmlformats.org/presentationml/2006/main">
  <p:tag name="AS_UNIQUEID" val="2956"/>
</p:tagLst>
</file>

<file path=ppt/tags/tag474.xml><?xml version="1.0" encoding="utf-8"?>
<p:tagLst xmlns:a="http://schemas.openxmlformats.org/drawingml/2006/main" xmlns:r="http://schemas.openxmlformats.org/officeDocument/2006/relationships" xmlns:p="http://schemas.openxmlformats.org/presentationml/2006/main">
  <p:tag name="AS_UNIQUEID" val="2957"/>
</p:tagLst>
</file>

<file path=ppt/tags/tag475.xml><?xml version="1.0" encoding="utf-8"?>
<p:tagLst xmlns:a="http://schemas.openxmlformats.org/drawingml/2006/main" xmlns:r="http://schemas.openxmlformats.org/officeDocument/2006/relationships" xmlns:p="http://schemas.openxmlformats.org/presentationml/2006/main">
  <p:tag name="AS_UNIQUEID" val="2958"/>
</p:tagLst>
</file>

<file path=ppt/tags/tag476.xml><?xml version="1.0" encoding="utf-8"?>
<p:tagLst xmlns:a="http://schemas.openxmlformats.org/drawingml/2006/main" xmlns:r="http://schemas.openxmlformats.org/officeDocument/2006/relationships" xmlns:p="http://schemas.openxmlformats.org/presentationml/2006/main">
  <p:tag name="AS_UNIQUEID" val="2959"/>
</p:tagLst>
</file>

<file path=ppt/tags/tag477.xml><?xml version="1.0" encoding="utf-8"?>
<p:tagLst xmlns:a="http://schemas.openxmlformats.org/drawingml/2006/main" xmlns:r="http://schemas.openxmlformats.org/officeDocument/2006/relationships" xmlns:p="http://schemas.openxmlformats.org/presentationml/2006/main">
  <p:tag name="AS_UNIQUEID" val="2960"/>
</p:tagLst>
</file>

<file path=ppt/tags/tag478.xml><?xml version="1.0" encoding="utf-8"?>
<p:tagLst xmlns:a="http://schemas.openxmlformats.org/drawingml/2006/main" xmlns:r="http://schemas.openxmlformats.org/officeDocument/2006/relationships" xmlns:p="http://schemas.openxmlformats.org/presentationml/2006/main">
  <p:tag name="AS_UNIQUEID" val="2961"/>
</p:tagLst>
</file>

<file path=ppt/tags/tag479.xml><?xml version="1.0" encoding="utf-8"?>
<p:tagLst xmlns:a="http://schemas.openxmlformats.org/drawingml/2006/main" xmlns:r="http://schemas.openxmlformats.org/officeDocument/2006/relationships" xmlns:p="http://schemas.openxmlformats.org/presentationml/2006/main">
  <p:tag name="AS_UNIQUEID" val="2962"/>
</p:tagLst>
</file>

<file path=ppt/tags/tag48.xml><?xml version="1.0" encoding="utf-8"?>
<p:tagLst xmlns:a="http://schemas.openxmlformats.org/drawingml/2006/main" xmlns:r="http://schemas.openxmlformats.org/officeDocument/2006/relationships" xmlns:p="http://schemas.openxmlformats.org/presentationml/2006/main">
  <p:tag name="AS_UNIQUEID" val="2956"/>
</p:tagLst>
</file>

<file path=ppt/tags/tag480.xml><?xml version="1.0" encoding="utf-8"?>
<p:tagLst xmlns:a="http://schemas.openxmlformats.org/drawingml/2006/main" xmlns:r="http://schemas.openxmlformats.org/officeDocument/2006/relationships" xmlns:p="http://schemas.openxmlformats.org/presentationml/2006/main">
  <p:tag name="AS_UNIQUEID" val="2963"/>
</p:tagLst>
</file>

<file path=ppt/tags/tag481.xml><?xml version="1.0" encoding="utf-8"?>
<p:tagLst xmlns:a="http://schemas.openxmlformats.org/drawingml/2006/main" xmlns:r="http://schemas.openxmlformats.org/officeDocument/2006/relationships" xmlns:p="http://schemas.openxmlformats.org/presentationml/2006/main">
  <p:tag name="AS_UNIQUEID" val="2964"/>
</p:tagLst>
</file>

<file path=ppt/tags/tag482.xml><?xml version="1.0" encoding="utf-8"?>
<p:tagLst xmlns:a="http://schemas.openxmlformats.org/drawingml/2006/main" xmlns:r="http://schemas.openxmlformats.org/officeDocument/2006/relationships" xmlns:p="http://schemas.openxmlformats.org/presentationml/2006/main">
  <p:tag name="AS_UNIQUEID" val="2965"/>
</p:tagLst>
</file>

<file path=ppt/tags/tag483.xml><?xml version="1.0" encoding="utf-8"?>
<p:tagLst xmlns:a="http://schemas.openxmlformats.org/drawingml/2006/main" xmlns:r="http://schemas.openxmlformats.org/officeDocument/2006/relationships" xmlns:p="http://schemas.openxmlformats.org/presentationml/2006/main">
  <p:tag name="AS_UNIQUEID" val="2966"/>
</p:tagLst>
</file>

<file path=ppt/tags/tag484.xml><?xml version="1.0" encoding="utf-8"?>
<p:tagLst xmlns:a="http://schemas.openxmlformats.org/drawingml/2006/main" xmlns:r="http://schemas.openxmlformats.org/officeDocument/2006/relationships" xmlns:p="http://schemas.openxmlformats.org/presentationml/2006/main">
  <p:tag name="AS_UNIQUEID" val="2967"/>
</p:tagLst>
</file>

<file path=ppt/tags/tag485.xml><?xml version="1.0" encoding="utf-8"?>
<p:tagLst xmlns:a="http://schemas.openxmlformats.org/drawingml/2006/main" xmlns:r="http://schemas.openxmlformats.org/officeDocument/2006/relationships" xmlns:p="http://schemas.openxmlformats.org/presentationml/2006/main">
  <p:tag name="AS_UNIQUEID" val="2968"/>
</p:tagLst>
</file>

<file path=ppt/tags/tag486.xml><?xml version="1.0" encoding="utf-8"?>
<p:tagLst xmlns:a="http://schemas.openxmlformats.org/drawingml/2006/main" xmlns:r="http://schemas.openxmlformats.org/officeDocument/2006/relationships" xmlns:p="http://schemas.openxmlformats.org/presentationml/2006/main">
  <p:tag name="AS_UNIQUEID" val="2969"/>
</p:tagLst>
</file>

<file path=ppt/tags/tag487.xml><?xml version="1.0" encoding="utf-8"?>
<p:tagLst xmlns:a="http://schemas.openxmlformats.org/drawingml/2006/main" xmlns:r="http://schemas.openxmlformats.org/officeDocument/2006/relationships" xmlns:p="http://schemas.openxmlformats.org/presentationml/2006/main">
  <p:tag name="AS_UNIQUEID" val="2970"/>
</p:tagLst>
</file>

<file path=ppt/tags/tag488.xml><?xml version="1.0" encoding="utf-8"?>
<p:tagLst xmlns:a="http://schemas.openxmlformats.org/drawingml/2006/main" xmlns:r="http://schemas.openxmlformats.org/officeDocument/2006/relationships" xmlns:p="http://schemas.openxmlformats.org/presentationml/2006/main">
  <p:tag name="AS_UNIQUEID" val="2971"/>
</p:tagLst>
</file>

<file path=ppt/tags/tag489.xml><?xml version="1.0" encoding="utf-8"?>
<p:tagLst xmlns:a="http://schemas.openxmlformats.org/drawingml/2006/main" xmlns:r="http://schemas.openxmlformats.org/officeDocument/2006/relationships" xmlns:p="http://schemas.openxmlformats.org/presentationml/2006/main">
  <p:tag name="AS_UNIQUEID" val="2972"/>
</p:tagLst>
</file>

<file path=ppt/tags/tag49.xml><?xml version="1.0" encoding="utf-8"?>
<p:tagLst xmlns:a="http://schemas.openxmlformats.org/drawingml/2006/main" xmlns:r="http://schemas.openxmlformats.org/officeDocument/2006/relationships" xmlns:p="http://schemas.openxmlformats.org/presentationml/2006/main">
  <p:tag name="AS_UNIQUEID" val="2957"/>
</p:tagLst>
</file>

<file path=ppt/tags/tag490.xml><?xml version="1.0" encoding="utf-8"?>
<p:tagLst xmlns:a="http://schemas.openxmlformats.org/drawingml/2006/main" xmlns:r="http://schemas.openxmlformats.org/officeDocument/2006/relationships" xmlns:p="http://schemas.openxmlformats.org/presentationml/2006/main">
  <p:tag name="AS_UNIQUEID" val="2973"/>
</p:tagLst>
</file>

<file path=ppt/tags/tag491.xml><?xml version="1.0" encoding="utf-8"?>
<p:tagLst xmlns:a="http://schemas.openxmlformats.org/drawingml/2006/main" xmlns:r="http://schemas.openxmlformats.org/officeDocument/2006/relationships" xmlns:p="http://schemas.openxmlformats.org/presentationml/2006/main">
  <p:tag name="AS_UNIQUEID" val="2974"/>
</p:tagLst>
</file>

<file path=ppt/tags/tag492.xml><?xml version="1.0" encoding="utf-8"?>
<p:tagLst xmlns:a="http://schemas.openxmlformats.org/drawingml/2006/main" xmlns:r="http://schemas.openxmlformats.org/officeDocument/2006/relationships" xmlns:p="http://schemas.openxmlformats.org/presentationml/2006/main">
  <p:tag name="AS_UNIQUEID" val="2975"/>
</p:tagLst>
</file>

<file path=ppt/tags/tag493.xml><?xml version="1.0" encoding="utf-8"?>
<p:tagLst xmlns:a="http://schemas.openxmlformats.org/drawingml/2006/main" xmlns:r="http://schemas.openxmlformats.org/officeDocument/2006/relationships" xmlns:p="http://schemas.openxmlformats.org/presentationml/2006/main">
  <p:tag name="AS_UNIQUEID" val="2976"/>
</p:tagLst>
</file>

<file path=ppt/tags/tag494.xml><?xml version="1.0" encoding="utf-8"?>
<p:tagLst xmlns:a="http://schemas.openxmlformats.org/drawingml/2006/main" xmlns:r="http://schemas.openxmlformats.org/officeDocument/2006/relationships" xmlns:p="http://schemas.openxmlformats.org/presentationml/2006/main">
  <p:tag name="AS_UNIQUEID" val="2977"/>
</p:tagLst>
</file>

<file path=ppt/tags/tag495.xml><?xml version="1.0" encoding="utf-8"?>
<p:tagLst xmlns:a="http://schemas.openxmlformats.org/drawingml/2006/main" xmlns:r="http://schemas.openxmlformats.org/officeDocument/2006/relationships" xmlns:p="http://schemas.openxmlformats.org/presentationml/2006/main">
  <p:tag name="AS_UNIQUEID" val="2978"/>
</p:tagLst>
</file>

<file path=ppt/tags/tag496.xml><?xml version="1.0" encoding="utf-8"?>
<p:tagLst xmlns:a="http://schemas.openxmlformats.org/drawingml/2006/main" xmlns:r="http://schemas.openxmlformats.org/officeDocument/2006/relationships" xmlns:p="http://schemas.openxmlformats.org/presentationml/2006/main">
  <p:tag name="AS_UNIQUEID" val="2979"/>
</p:tagLst>
</file>

<file path=ppt/tags/tag497.xml><?xml version="1.0" encoding="utf-8"?>
<p:tagLst xmlns:a="http://schemas.openxmlformats.org/drawingml/2006/main" xmlns:r="http://schemas.openxmlformats.org/officeDocument/2006/relationships" xmlns:p="http://schemas.openxmlformats.org/presentationml/2006/main">
  <p:tag name="AS_UNIQUEID" val="2980"/>
</p:tagLst>
</file>

<file path=ppt/tags/tag498.xml><?xml version="1.0" encoding="utf-8"?>
<p:tagLst xmlns:a="http://schemas.openxmlformats.org/drawingml/2006/main" xmlns:r="http://schemas.openxmlformats.org/officeDocument/2006/relationships" xmlns:p="http://schemas.openxmlformats.org/presentationml/2006/main">
  <p:tag name="AS_UNIQUEID" val="2981"/>
</p:tagLst>
</file>

<file path=ppt/tags/tag499.xml><?xml version="1.0" encoding="utf-8"?>
<p:tagLst xmlns:a="http://schemas.openxmlformats.org/drawingml/2006/main" xmlns:r="http://schemas.openxmlformats.org/officeDocument/2006/relationships" xmlns:p="http://schemas.openxmlformats.org/presentationml/2006/main">
  <p:tag name="AS_UNIQUEID" val="2982"/>
</p:tagLst>
</file>

<file path=ppt/tags/tag5.xml><?xml version="1.0" encoding="utf-8"?>
<p:tagLst xmlns:a="http://schemas.openxmlformats.org/drawingml/2006/main" xmlns:r="http://schemas.openxmlformats.org/officeDocument/2006/relationships" xmlns:p="http://schemas.openxmlformats.org/presentationml/2006/main">
  <p:tag name="AS_UNIQUEID" val="2934"/>
</p:tagLst>
</file>

<file path=ppt/tags/tag50.xml><?xml version="1.0" encoding="utf-8"?>
<p:tagLst xmlns:a="http://schemas.openxmlformats.org/drawingml/2006/main" xmlns:r="http://schemas.openxmlformats.org/officeDocument/2006/relationships" xmlns:p="http://schemas.openxmlformats.org/presentationml/2006/main">
  <p:tag name="AS_UNIQUEID" val="2958"/>
</p:tagLst>
</file>

<file path=ppt/tags/tag500.xml><?xml version="1.0" encoding="utf-8"?>
<p:tagLst xmlns:a="http://schemas.openxmlformats.org/drawingml/2006/main" xmlns:r="http://schemas.openxmlformats.org/officeDocument/2006/relationships" xmlns:p="http://schemas.openxmlformats.org/presentationml/2006/main">
  <p:tag name="AS_UNIQUEID" val="2983"/>
</p:tagLst>
</file>

<file path=ppt/tags/tag501.xml><?xml version="1.0" encoding="utf-8"?>
<p:tagLst xmlns:a="http://schemas.openxmlformats.org/drawingml/2006/main" xmlns:r="http://schemas.openxmlformats.org/officeDocument/2006/relationships" xmlns:p="http://schemas.openxmlformats.org/presentationml/2006/main">
  <p:tag name="AS_UNIQUEID" val="2984"/>
</p:tagLst>
</file>

<file path=ppt/tags/tag502.xml><?xml version="1.0" encoding="utf-8"?>
<p:tagLst xmlns:a="http://schemas.openxmlformats.org/drawingml/2006/main" xmlns:r="http://schemas.openxmlformats.org/officeDocument/2006/relationships" xmlns:p="http://schemas.openxmlformats.org/presentationml/2006/main">
  <p:tag name="AS_UNIQUEID" val="2985"/>
</p:tagLst>
</file>

<file path=ppt/tags/tag503.xml><?xml version="1.0" encoding="utf-8"?>
<p:tagLst xmlns:a="http://schemas.openxmlformats.org/drawingml/2006/main" xmlns:r="http://schemas.openxmlformats.org/officeDocument/2006/relationships" xmlns:p="http://schemas.openxmlformats.org/presentationml/2006/main">
  <p:tag name="AS_UNIQUEID" val="2986"/>
</p:tagLst>
</file>

<file path=ppt/tags/tag504.xml><?xml version="1.0" encoding="utf-8"?>
<p:tagLst xmlns:a="http://schemas.openxmlformats.org/drawingml/2006/main" xmlns:r="http://schemas.openxmlformats.org/officeDocument/2006/relationships" xmlns:p="http://schemas.openxmlformats.org/presentationml/2006/main">
  <p:tag name="AS_UNIQUEID" val="2987"/>
</p:tagLst>
</file>

<file path=ppt/tags/tag505.xml><?xml version="1.0" encoding="utf-8"?>
<p:tagLst xmlns:a="http://schemas.openxmlformats.org/drawingml/2006/main" xmlns:r="http://schemas.openxmlformats.org/officeDocument/2006/relationships" xmlns:p="http://schemas.openxmlformats.org/presentationml/2006/main">
  <p:tag name="AS_UNIQUEID" val="2988"/>
</p:tagLst>
</file>

<file path=ppt/tags/tag506.xml><?xml version="1.0" encoding="utf-8"?>
<p:tagLst xmlns:a="http://schemas.openxmlformats.org/drawingml/2006/main" xmlns:r="http://schemas.openxmlformats.org/officeDocument/2006/relationships" xmlns:p="http://schemas.openxmlformats.org/presentationml/2006/main">
  <p:tag name="AS_UNIQUEID" val="2947"/>
</p:tagLst>
</file>

<file path=ppt/tags/tag507.xml><?xml version="1.0" encoding="utf-8"?>
<p:tagLst xmlns:a="http://schemas.openxmlformats.org/drawingml/2006/main" xmlns:r="http://schemas.openxmlformats.org/officeDocument/2006/relationships" xmlns:p="http://schemas.openxmlformats.org/presentationml/2006/main">
  <p:tag name="AS_UNIQUEID" val="2948"/>
</p:tagLst>
</file>

<file path=ppt/tags/tag508.xml><?xml version="1.0" encoding="utf-8"?>
<p:tagLst xmlns:a="http://schemas.openxmlformats.org/drawingml/2006/main" xmlns:r="http://schemas.openxmlformats.org/officeDocument/2006/relationships" xmlns:p="http://schemas.openxmlformats.org/presentationml/2006/main">
  <p:tag name="AS_UNIQUEID" val="2928"/>
</p:tagLst>
</file>

<file path=ppt/tags/tag509.xml><?xml version="1.0" encoding="utf-8"?>
<p:tagLst xmlns:a="http://schemas.openxmlformats.org/drawingml/2006/main" xmlns:r="http://schemas.openxmlformats.org/officeDocument/2006/relationships" xmlns:p="http://schemas.openxmlformats.org/presentationml/2006/main">
  <p:tag name="AS_UNIQUEID" val="2929"/>
</p:tagLst>
</file>

<file path=ppt/tags/tag51.xml><?xml version="1.0" encoding="utf-8"?>
<p:tagLst xmlns:a="http://schemas.openxmlformats.org/drawingml/2006/main" xmlns:r="http://schemas.openxmlformats.org/officeDocument/2006/relationships" xmlns:p="http://schemas.openxmlformats.org/presentationml/2006/main">
  <p:tag name="AS_UNIQUEID" val="2959"/>
</p:tagLst>
</file>

<file path=ppt/tags/tag510.xml><?xml version="1.0" encoding="utf-8"?>
<p:tagLst xmlns:a="http://schemas.openxmlformats.org/drawingml/2006/main" xmlns:r="http://schemas.openxmlformats.org/officeDocument/2006/relationships" xmlns:p="http://schemas.openxmlformats.org/presentationml/2006/main">
  <p:tag name="AS_UNIQUEID" val="2930"/>
</p:tagLst>
</file>

<file path=ppt/tags/tag511.xml><?xml version="1.0" encoding="utf-8"?>
<p:tagLst xmlns:a="http://schemas.openxmlformats.org/drawingml/2006/main" xmlns:r="http://schemas.openxmlformats.org/officeDocument/2006/relationships" xmlns:p="http://schemas.openxmlformats.org/presentationml/2006/main">
  <p:tag name="AS_UNIQUEID" val="2927"/>
</p:tagLst>
</file>

<file path=ppt/tags/tag512.xml><?xml version="1.0" encoding="utf-8"?>
<p:tagLst xmlns:a="http://schemas.openxmlformats.org/drawingml/2006/main" xmlns:r="http://schemas.openxmlformats.org/officeDocument/2006/relationships" xmlns:p="http://schemas.openxmlformats.org/presentationml/2006/main">
  <p:tag name="AS_UNIQUEID" val="2931"/>
</p:tagLst>
</file>

<file path=ppt/tags/tag513.xml><?xml version="1.0" encoding="utf-8"?>
<p:tagLst xmlns:a="http://schemas.openxmlformats.org/drawingml/2006/main" xmlns:r="http://schemas.openxmlformats.org/officeDocument/2006/relationships" xmlns:p="http://schemas.openxmlformats.org/presentationml/2006/main">
  <p:tag name="AS_UNIQUEID" val="2932"/>
</p:tagLst>
</file>

<file path=ppt/tags/tag514.xml><?xml version="1.0" encoding="utf-8"?>
<p:tagLst xmlns:a="http://schemas.openxmlformats.org/drawingml/2006/main" xmlns:r="http://schemas.openxmlformats.org/officeDocument/2006/relationships" xmlns:p="http://schemas.openxmlformats.org/presentationml/2006/main">
  <p:tag name="AS_UNIQUEID" val="2933"/>
</p:tagLst>
</file>

<file path=ppt/tags/tag515.xml><?xml version="1.0" encoding="utf-8"?>
<p:tagLst xmlns:a="http://schemas.openxmlformats.org/drawingml/2006/main" xmlns:r="http://schemas.openxmlformats.org/officeDocument/2006/relationships" xmlns:p="http://schemas.openxmlformats.org/presentationml/2006/main">
  <p:tag name="AS_UNIQUEID" val="2934"/>
</p:tagLst>
</file>

<file path=ppt/tags/tag516.xml><?xml version="1.0" encoding="utf-8"?>
<p:tagLst xmlns:a="http://schemas.openxmlformats.org/drawingml/2006/main" xmlns:r="http://schemas.openxmlformats.org/officeDocument/2006/relationships" xmlns:p="http://schemas.openxmlformats.org/presentationml/2006/main">
  <p:tag name="AS_UNIQUEID" val="2935"/>
</p:tagLst>
</file>

<file path=ppt/tags/tag517.xml><?xml version="1.0" encoding="utf-8"?>
<p:tagLst xmlns:a="http://schemas.openxmlformats.org/drawingml/2006/main" xmlns:r="http://schemas.openxmlformats.org/officeDocument/2006/relationships" xmlns:p="http://schemas.openxmlformats.org/presentationml/2006/main">
  <p:tag name="AS_UNIQUEID" val="2936"/>
</p:tagLst>
</file>

<file path=ppt/tags/tag518.xml><?xml version="1.0" encoding="utf-8"?>
<p:tagLst xmlns:a="http://schemas.openxmlformats.org/drawingml/2006/main" xmlns:r="http://schemas.openxmlformats.org/officeDocument/2006/relationships" xmlns:p="http://schemas.openxmlformats.org/presentationml/2006/main">
  <p:tag name="AS_UNIQUEID" val="2937"/>
</p:tagLst>
</file>

<file path=ppt/tags/tag519.xml><?xml version="1.0" encoding="utf-8"?>
<p:tagLst xmlns:a="http://schemas.openxmlformats.org/drawingml/2006/main" xmlns:r="http://schemas.openxmlformats.org/officeDocument/2006/relationships" xmlns:p="http://schemas.openxmlformats.org/presentationml/2006/main">
  <p:tag name="AS_UNIQUEID" val="2938"/>
</p:tagLst>
</file>

<file path=ppt/tags/tag52.xml><?xml version="1.0" encoding="utf-8"?>
<p:tagLst xmlns:a="http://schemas.openxmlformats.org/drawingml/2006/main" xmlns:r="http://schemas.openxmlformats.org/officeDocument/2006/relationships" xmlns:p="http://schemas.openxmlformats.org/presentationml/2006/main">
  <p:tag name="AS_UNIQUEID" val="2960"/>
</p:tagLst>
</file>

<file path=ppt/tags/tag520.xml><?xml version="1.0" encoding="utf-8"?>
<p:tagLst xmlns:a="http://schemas.openxmlformats.org/drawingml/2006/main" xmlns:r="http://schemas.openxmlformats.org/officeDocument/2006/relationships" xmlns:p="http://schemas.openxmlformats.org/presentationml/2006/main">
  <p:tag name="AS_UNIQUEID" val="2939"/>
</p:tagLst>
</file>

<file path=ppt/tags/tag521.xml><?xml version="1.0" encoding="utf-8"?>
<p:tagLst xmlns:a="http://schemas.openxmlformats.org/drawingml/2006/main" xmlns:r="http://schemas.openxmlformats.org/officeDocument/2006/relationships" xmlns:p="http://schemas.openxmlformats.org/presentationml/2006/main">
  <p:tag name="AS_UNIQUEID" val="2940"/>
</p:tagLst>
</file>

<file path=ppt/tags/tag522.xml><?xml version="1.0" encoding="utf-8"?>
<p:tagLst xmlns:a="http://schemas.openxmlformats.org/drawingml/2006/main" xmlns:r="http://schemas.openxmlformats.org/officeDocument/2006/relationships" xmlns:p="http://schemas.openxmlformats.org/presentationml/2006/main">
  <p:tag name="AS_UNIQUEID" val="2941"/>
</p:tagLst>
</file>

<file path=ppt/tags/tag523.xml><?xml version="1.0" encoding="utf-8"?>
<p:tagLst xmlns:a="http://schemas.openxmlformats.org/drawingml/2006/main" xmlns:r="http://schemas.openxmlformats.org/officeDocument/2006/relationships" xmlns:p="http://schemas.openxmlformats.org/presentationml/2006/main">
  <p:tag name="AS_UNIQUEID" val="2942"/>
</p:tagLst>
</file>

<file path=ppt/tags/tag524.xml><?xml version="1.0" encoding="utf-8"?>
<p:tagLst xmlns:a="http://schemas.openxmlformats.org/drawingml/2006/main" xmlns:r="http://schemas.openxmlformats.org/officeDocument/2006/relationships" xmlns:p="http://schemas.openxmlformats.org/presentationml/2006/main">
  <p:tag name="AS_UNIQUEID" val="2943"/>
</p:tagLst>
</file>

<file path=ppt/tags/tag525.xml><?xml version="1.0" encoding="utf-8"?>
<p:tagLst xmlns:a="http://schemas.openxmlformats.org/drawingml/2006/main" xmlns:r="http://schemas.openxmlformats.org/officeDocument/2006/relationships" xmlns:p="http://schemas.openxmlformats.org/presentationml/2006/main">
  <p:tag name="AS_UNIQUEID" val="2944"/>
</p:tagLst>
</file>

<file path=ppt/tags/tag526.xml><?xml version="1.0" encoding="utf-8"?>
<p:tagLst xmlns:a="http://schemas.openxmlformats.org/drawingml/2006/main" xmlns:r="http://schemas.openxmlformats.org/officeDocument/2006/relationships" xmlns:p="http://schemas.openxmlformats.org/presentationml/2006/main">
  <p:tag name="AS_UNIQUEID" val="2945"/>
</p:tagLst>
</file>

<file path=ppt/tags/tag527.xml><?xml version="1.0" encoding="utf-8"?>
<p:tagLst xmlns:a="http://schemas.openxmlformats.org/drawingml/2006/main" xmlns:r="http://schemas.openxmlformats.org/officeDocument/2006/relationships" xmlns:p="http://schemas.openxmlformats.org/presentationml/2006/main">
  <p:tag name="AS_UNIQUEID" val="2946"/>
</p:tagLst>
</file>

<file path=ppt/tags/tag528.xml><?xml version="1.0" encoding="utf-8"?>
<p:tagLst xmlns:a="http://schemas.openxmlformats.org/drawingml/2006/main" xmlns:r="http://schemas.openxmlformats.org/officeDocument/2006/relationships" xmlns:p="http://schemas.openxmlformats.org/presentationml/2006/main">
  <p:tag name="AS_UNIQUEID" val="2949"/>
</p:tagLst>
</file>

<file path=ppt/tags/tag529.xml><?xml version="1.0" encoding="utf-8"?>
<p:tagLst xmlns:a="http://schemas.openxmlformats.org/drawingml/2006/main" xmlns:r="http://schemas.openxmlformats.org/officeDocument/2006/relationships" xmlns:p="http://schemas.openxmlformats.org/presentationml/2006/main">
  <p:tag name="AS_UNIQUEID" val="2989"/>
</p:tagLst>
</file>

<file path=ppt/tags/tag53.xml><?xml version="1.0" encoding="utf-8"?>
<p:tagLst xmlns:a="http://schemas.openxmlformats.org/drawingml/2006/main" xmlns:r="http://schemas.openxmlformats.org/officeDocument/2006/relationships" xmlns:p="http://schemas.openxmlformats.org/presentationml/2006/main">
  <p:tag name="AS_UNIQUEID" val="2961"/>
</p:tagLst>
</file>

<file path=ppt/tags/tag530.xml><?xml version="1.0" encoding="utf-8"?>
<p:tagLst xmlns:a="http://schemas.openxmlformats.org/drawingml/2006/main" xmlns:r="http://schemas.openxmlformats.org/officeDocument/2006/relationships" xmlns:p="http://schemas.openxmlformats.org/presentationml/2006/main">
  <p:tag name="AS_UNIQUEID" val="2992"/>
</p:tagLst>
</file>

<file path=ppt/tags/tag531.xml><?xml version="1.0" encoding="utf-8"?>
<p:tagLst xmlns:a="http://schemas.openxmlformats.org/drawingml/2006/main" xmlns:r="http://schemas.openxmlformats.org/officeDocument/2006/relationships" xmlns:p="http://schemas.openxmlformats.org/presentationml/2006/main">
  <p:tag name="AS_UNIQUEID" val="2993"/>
</p:tagLst>
</file>

<file path=ppt/tags/tag532.xml><?xml version="1.0" encoding="utf-8"?>
<p:tagLst xmlns:a="http://schemas.openxmlformats.org/drawingml/2006/main" xmlns:r="http://schemas.openxmlformats.org/officeDocument/2006/relationships" xmlns:p="http://schemas.openxmlformats.org/presentationml/2006/main">
  <p:tag name="AS_UNIQUEID" val="2994"/>
</p:tagLst>
</file>

<file path=ppt/tags/tag533.xml><?xml version="1.0" encoding="utf-8"?>
<p:tagLst xmlns:a="http://schemas.openxmlformats.org/drawingml/2006/main" xmlns:r="http://schemas.openxmlformats.org/officeDocument/2006/relationships" xmlns:p="http://schemas.openxmlformats.org/presentationml/2006/main">
  <p:tag name="AS_UNIQUEID" val="2995"/>
</p:tagLst>
</file>

<file path=ppt/tags/tag534.xml><?xml version="1.0" encoding="utf-8"?>
<p:tagLst xmlns:a="http://schemas.openxmlformats.org/drawingml/2006/main" xmlns:r="http://schemas.openxmlformats.org/officeDocument/2006/relationships" xmlns:p="http://schemas.openxmlformats.org/presentationml/2006/main">
  <p:tag name="AS_UNIQUEID" val="2998"/>
</p:tagLst>
</file>

<file path=ppt/tags/tag535.xml><?xml version="1.0" encoding="utf-8"?>
<p:tagLst xmlns:a="http://schemas.openxmlformats.org/drawingml/2006/main" xmlns:r="http://schemas.openxmlformats.org/officeDocument/2006/relationships" xmlns:p="http://schemas.openxmlformats.org/presentationml/2006/main">
  <p:tag name="AS_UNIQUEID" val="2999"/>
</p:tagLst>
</file>

<file path=ppt/tags/tag536.xml><?xml version="1.0" encoding="utf-8"?>
<p:tagLst xmlns:a="http://schemas.openxmlformats.org/drawingml/2006/main" xmlns:r="http://schemas.openxmlformats.org/officeDocument/2006/relationships" xmlns:p="http://schemas.openxmlformats.org/presentationml/2006/main">
  <p:tag name="AS_UNIQUEID" val="3000"/>
</p:tagLst>
</file>

<file path=ppt/tags/tag537.xml><?xml version="1.0" encoding="utf-8"?>
<p:tagLst xmlns:a="http://schemas.openxmlformats.org/drawingml/2006/main" xmlns:r="http://schemas.openxmlformats.org/officeDocument/2006/relationships" xmlns:p="http://schemas.openxmlformats.org/presentationml/2006/main">
  <p:tag name="AS_UNIQUEID" val="3001"/>
</p:tagLst>
</file>

<file path=ppt/tags/tag538.xml><?xml version="1.0" encoding="utf-8"?>
<p:tagLst xmlns:a="http://schemas.openxmlformats.org/drawingml/2006/main" xmlns:r="http://schemas.openxmlformats.org/officeDocument/2006/relationships" xmlns:p="http://schemas.openxmlformats.org/presentationml/2006/main">
  <p:tag name="AS_UNIQUEID" val="3002"/>
</p:tagLst>
</file>

<file path=ppt/tags/tag539.xml><?xml version="1.0" encoding="utf-8"?>
<p:tagLst xmlns:a="http://schemas.openxmlformats.org/drawingml/2006/main" xmlns:r="http://schemas.openxmlformats.org/officeDocument/2006/relationships" xmlns:p="http://schemas.openxmlformats.org/presentationml/2006/main">
  <p:tag name="AS_UNIQUEID" val="3003"/>
</p:tagLst>
</file>

<file path=ppt/tags/tag54.xml><?xml version="1.0" encoding="utf-8"?>
<p:tagLst xmlns:a="http://schemas.openxmlformats.org/drawingml/2006/main" xmlns:r="http://schemas.openxmlformats.org/officeDocument/2006/relationships" xmlns:p="http://schemas.openxmlformats.org/presentationml/2006/main">
  <p:tag name="AS_UNIQUEID" val="2962"/>
</p:tagLst>
</file>

<file path=ppt/tags/tag540.xml><?xml version="1.0" encoding="utf-8"?>
<p:tagLst xmlns:a="http://schemas.openxmlformats.org/drawingml/2006/main" xmlns:r="http://schemas.openxmlformats.org/officeDocument/2006/relationships" xmlns:p="http://schemas.openxmlformats.org/presentationml/2006/main">
  <p:tag name="AS_UNIQUEID" val="3004"/>
</p:tagLst>
</file>

<file path=ppt/tags/tag541.xml><?xml version="1.0" encoding="utf-8"?>
<p:tagLst xmlns:a="http://schemas.openxmlformats.org/drawingml/2006/main" xmlns:r="http://schemas.openxmlformats.org/officeDocument/2006/relationships" xmlns:p="http://schemas.openxmlformats.org/presentationml/2006/main">
  <p:tag name="AS_UNIQUEID" val="3005"/>
</p:tagLst>
</file>

<file path=ppt/tags/tag542.xml><?xml version="1.0" encoding="utf-8"?>
<p:tagLst xmlns:a="http://schemas.openxmlformats.org/drawingml/2006/main" xmlns:r="http://schemas.openxmlformats.org/officeDocument/2006/relationships" xmlns:p="http://schemas.openxmlformats.org/presentationml/2006/main">
  <p:tag name="AS_UNIQUEID" val="3006"/>
</p:tagLst>
</file>

<file path=ppt/tags/tag543.xml><?xml version="1.0" encoding="utf-8"?>
<p:tagLst xmlns:a="http://schemas.openxmlformats.org/drawingml/2006/main" xmlns:r="http://schemas.openxmlformats.org/officeDocument/2006/relationships" xmlns:p="http://schemas.openxmlformats.org/presentationml/2006/main">
  <p:tag name="AS_UNIQUEID" val="3007"/>
</p:tagLst>
</file>

<file path=ppt/tags/tag544.xml><?xml version="1.0" encoding="utf-8"?>
<p:tagLst xmlns:a="http://schemas.openxmlformats.org/drawingml/2006/main" xmlns:r="http://schemas.openxmlformats.org/officeDocument/2006/relationships" xmlns:p="http://schemas.openxmlformats.org/presentationml/2006/main">
  <p:tag name="AS_UNIQUEID" val="3008"/>
</p:tagLst>
</file>

<file path=ppt/tags/tag545.xml><?xml version="1.0" encoding="utf-8"?>
<p:tagLst xmlns:a="http://schemas.openxmlformats.org/drawingml/2006/main" xmlns:r="http://schemas.openxmlformats.org/officeDocument/2006/relationships" xmlns:p="http://schemas.openxmlformats.org/presentationml/2006/main">
  <p:tag name="AS_UNIQUEID" val="3009"/>
</p:tagLst>
</file>

<file path=ppt/tags/tag546.xml><?xml version="1.0" encoding="utf-8"?>
<p:tagLst xmlns:a="http://schemas.openxmlformats.org/drawingml/2006/main" xmlns:r="http://schemas.openxmlformats.org/officeDocument/2006/relationships" xmlns:p="http://schemas.openxmlformats.org/presentationml/2006/main">
  <p:tag name="AS_UNIQUEID" val="3010"/>
</p:tagLst>
</file>

<file path=ppt/tags/tag547.xml><?xml version="1.0" encoding="utf-8"?>
<p:tagLst xmlns:a="http://schemas.openxmlformats.org/drawingml/2006/main" xmlns:r="http://schemas.openxmlformats.org/officeDocument/2006/relationships" xmlns:p="http://schemas.openxmlformats.org/presentationml/2006/main">
  <p:tag name="AS_UNIQUEID" val="3011"/>
</p:tagLst>
</file>

<file path=ppt/tags/tag548.xml><?xml version="1.0" encoding="utf-8"?>
<p:tagLst xmlns:a="http://schemas.openxmlformats.org/drawingml/2006/main" xmlns:r="http://schemas.openxmlformats.org/officeDocument/2006/relationships" xmlns:p="http://schemas.openxmlformats.org/presentationml/2006/main">
  <p:tag name="AS_UNIQUEID" val="2996"/>
</p:tagLst>
</file>

<file path=ppt/tags/tag549.xml><?xml version="1.0" encoding="utf-8"?>
<p:tagLst xmlns:a="http://schemas.openxmlformats.org/drawingml/2006/main" xmlns:r="http://schemas.openxmlformats.org/officeDocument/2006/relationships" xmlns:p="http://schemas.openxmlformats.org/presentationml/2006/main">
  <p:tag name="AS_UNIQUEID" val="2997"/>
</p:tagLst>
</file>

<file path=ppt/tags/tag55.xml><?xml version="1.0" encoding="utf-8"?>
<p:tagLst xmlns:a="http://schemas.openxmlformats.org/drawingml/2006/main" xmlns:r="http://schemas.openxmlformats.org/officeDocument/2006/relationships" xmlns:p="http://schemas.openxmlformats.org/presentationml/2006/main">
  <p:tag name="AS_UNIQUEID" val="2963"/>
</p:tagLst>
</file>

<file path=ppt/tags/tag550.xml><?xml version="1.0" encoding="utf-8"?>
<p:tagLst xmlns:a="http://schemas.openxmlformats.org/drawingml/2006/main" xmlns:r="http://schemas.openxmlformats.org/officeDocument/2006/relationships" xmlns:p="http://schemas.openxmlformats.org/presentationml/2006/main">
  <p:tag name="AS_UNIQUEID" val="2990"/>
</p:tagLst>
</file>

<file path=ppt/tags/tag551.xml><?xml version="1.0" encoding="utf-8"?>
<p:tagLst xmlns:a="http://schemas.openxmlformats.org/drawingml/2006/main" xmlns:r="http://schemas.openxmlformats.org/officeDocument/2006/relationships" xmlns:p="http://schemas.openxmlformats.org/presentationml/2006/main">
  <p:tag name="AS_UNIQUEID" val="2991"/>
</p:tagLst>
</file>

<file path=ppt/tags/tag552.xml><?xml version="1.0" encoding="utf-8"?>
<p:tagLst xmlns:a="http://schemas.openxmlformats.org/drawingml/2006/main" xmlns:r="http://schemas.openxmlformats.org/officeDocument/2006/relationships" xmlns:p="http://schemas.openxmlformats.org/presentationml/2006/main">
  <p:tag name="AS_UNIQUEID" val="2950"/>
</p:tagLst>
</file>

<file path=ppt/tags/tag553.xml><?xml version="1.0" encoding="utf-8"?>
<p:tagLst xmlns:a="http://schemas.openxmlformats.org/drawingml/2006/main" xmlns:r="http://schemas.openxmlformats.org/officeDocument/2006/relationships" xmlns:p="http://schemas.openxmlformats.org/presentationml/2006/main">
  <p:tag name="AS_UNIQUEID" val="2951"/>
</p:tagLst>
</file>

<file path=ppt/tags/tag554.xml><?xml version="1.0" encoding="utf-8"?>
<p:tagLst xmlns:a="http://schemas.openxmlformats.org/drawingml/2006/main" xmlns:r="http://schemas.openxmlformats.org/officeDocument/2006/relationships" xmlns:p="http://schemas.openxmlformats.org/presentationml/2006/main">
  <p:tag name="AS_UNIQUEID" val="2952"/>
</p:tagLst>
</file>

<file path=ppt/tags/tag555.xml><?xml version="1.0" encoding="utf-8"?>
<p:tagLst xmlns:a="http://schemas.openxmlformats.org/drawingml/2006/main" xmlns:r="http://schemas.openxmlformats.org/officeDocument/2006/relationships" xmlns:p="http://schemas.openxmlformats.org/presentationml/2006/main">
  <p:tag name="AS_UNIQUEID" val="2953"/>
</p:tagLst>
</file>

<file path=ppt/tags/tag556.xml><?xml version="1.0" encoding="utf-8"?>
<p:tagLst xmlns:a="http://schemas.openxmlformats.org/drawingml/2006/main" xmlns:r="http://schemas.openxmlformats.org/officeDocument/2006/relationships" xmlns:p="http://schemas.openxmlformats.org/presentationml/2006/main">
  <p:tag name="AS_UNIQUEID" val="2954"/>
</p:tagLst>
</file>

<file path=ppt/tags/tag557.xml><?xml version="1.0" encoding="utf-8"?>
<p:tagLst xmlns:a="http://schemas.openxmlformats.org/drawingml/2006/main" xmlns:r="http://schemas.openxmlformats.org/officeDocument/2006/relationships" xmlns:p="http://schemas.openxmlformats.org/presentationml/2006/main">
  <p:tag name="AS_UNIQUEID" val="2955"/>
</p:tagLst>
</file>

<file path=ppt/tags/tag558.xml><?xml version="1.0" encoding="utf-8"?>
<p:tagLst xmlns:a="http://schemas.openxmlformats.org/drawingml/2006/main" xmlns:r="http://schemas.openxmlformats.org/officeDocument/2006/relationships" xmlns:p="http://schemas.openxmlformats.org/presentationml/2006/main">
  <p:tag name="AS_UNIQUEID" val="2956"/>
</p:tagLst>
</file>

<file path=ppt/tags/tag559.xml><?xml version="1.0" encoding="utf-8"?>
<p:tagLst xmlns:a="http://schemas.openxmlformats.org/drawingml/2006/main" xmlns:r="http://schemas.openxmlformats.org/officeDocument/2006/relationships" xmlns:p="http://schemas.openxmlformats.org/presentationml/2006/main">
  <p:tag name="AS_UNIQUEID" val="2957"/>
</p:tagLst>
</file>

<file path=ppt/tags/tag56.xml><?xml version="1.0" encoding="utf-8"?>
<p:tagLst xmlns:a="http://schemas.openxmlformats.org/drawingml/2006/main" xmlns:r="http://schemas.openxmlformats.org/officeDocument/2006/relationships" xmlns:p="http://schemas.openxmlformats.org/presentationml/2006/main">
  <p:tag name="AS_UNIQUEID" val="2964"/>
</p:tagLst>
</file>

<file path=ppt/tags/tag560.xml><?xml version="1.0" encoding="utf-8"?>
<p:tagLst xmlns:a="http://schemas.openxmlformats.org/drawingml/2006/main" xmlns:r="http://schemas.openxmlformats.org/officeDocument/2006/relationships" xmlns:p="http://schemas.openxmlformats.org/presentationml/2006/main">
  <p:tag name="AS_UNIQUEID" val="2958"/>
</p:tagLst>
</file>

<file path=ppt/tags/tag561.xml><?xml version="1.0" encoding="utf-8"?>
<p:tagLst xmlns:a="http://schemas.openxmlformats.org/drawingml/2006/main" xmlns:r="http://schemas.openxmlformats.org/officeDocument/2006/relationships" xmlns:p="http://schemas.openxmlformats.org/presentationml/2006/main">
  <p:tag name="AS_UNIQUEID" val="2959"/>
</p:tagLst>
</file>

<file path=ppt/tags/tag562.xml><?xml version="1.0" encoding="utf-8"?>
<p:tagLst xmlns:a="http://schemas.openxmlformats.org/drawingml/2006/main" xmlns:r="http://schemas.openxmlformats.org/officeDocument/2006/relationships" xmlns:p="http://schemas.openxmlformats.org/presentationml/2006/main">
  <p:tag name="AS_UNIQUEID" val="2960"/>
</p:tagLst>
</file>

<file path=ppt/tags/tag563.xml><?xml version="1.0" encoding="utf-8"?>
<p:tagLst xmlns:a="http://schemas.openxmlformats.org/drawingml/2006/main" xmlns:r="http://schemas.openxmlformats.org/officeDocument/2006/relationships" xmlns:p="http://schemas.openxmlformats.org/presentationml/2006/main">
  <p:tag name="AS_UNIQUEID" val="2961"/>
</p:tagLst>
</file>

<file path=ppt/tags/tag564.xml><?xml version="1.0" encoding="utf-8"?>
<p:tagLst xmlns:a="http://schemas.openxmlformats.org/drawingml/2006/main" xmlns:r="http://schemas.openxmlformats.org/officeDocument/2006/relationships" xmlns:p="http://schemas.openxmlformats.org/presentationml/2006/main">
  <p:tag name="AS_UNIQUEID" val="2962"/>
</p:tagLst>
</file>

<file path=ppt/tags/tag565.xml><?xml version="1.0" encoding="utf-8"?>
<p:tagLst xmlns:a="http://schemas.openxmlformats.org/drawingml/2006/main" xmlns:r="http://schemas.openxmlformats.org/officeDocument/2006/relationships" xmlns:p="http://schemas.openxmlformats.org/presentationml/2006/main">
  <p:tag name="AS_UNIQUEID" val="2963"/>
</p:tagLst>
</file>

<file path=ppt/tags/tag566.xml><?xml version="1.0" encoding="utf-8"?>
<p:tagLst xmlns:a="http://schemas.openxmlformats.org/drawingml/2006/main" xmlns:r="http://schemas.openxmlformats.org/officeDocument/2006/relationships" xmlns:p="http://schemas.openxmlformats.org/presentationml/2006/main">
  <p:tag name="AS_UNIQUEID" val="2964"/>
</p:tagLst>
</file>

<file path=ppt/tags/tag567.xml><?xml version="1.0" encoding="utf-8"?>
<p:tagLst xmlns:a="http://schemas.openxmlformats.org/drawingml/2006/main" xmlns:r="http://schemas.openxmlformats.org/officeDocument/2006/relationships" xmlns:p="http://schemas.openxmlformats.org/presentationml/2006/main">
  <p:tag name="AS_UNIQUEID" val="2965"/>
</p:tagLst>
</file>

<file path=ppt/tags/tag568.xml><?xml version="1.0" encoding="utf-8"?>
<p:tagLst xmlns:a="http://schemas.openxmlformats.org/drawingml/2006/main" xmlns:r="http://schemas.openxmlformats.org/officeDocument/2006/relationships" xmlns:p="http://schemas.openxmlformats.org/presentationml/2006/main">
  <p:tag name="AS_UNIQUEID" val="2966"/>
</p:tagLst>
</file>

<file path=ppt/tags/tag569.xml><?xml version="1.0" encoding="utf-8"?>
<p:tagLst xmlns:a="http://schemas.openxmlformats.org/drawingml/2006/main" xmlns:r="http://schemas.openxmlformats.org/officeDocument/2006/relationships" xmlns:p="http://schemas.openxmlformats.org/presentationml/2006/main">
  <p:tag name="AS_UNIQUEID" val="2967"/>
</p:tagLst>
</file>

<file path=ppt/tags/tag57.xml><?xml version="1.0" encoding="utf-8"?>
<p:tagLst xmlns:a="http://schemas.openxmlformats.org/drawingml/2006/main" xmlns:r="http://schemas.openxmlformats.org/officeDocument/2006/relationships" xmlns:p="http://schemas.openxmlformats.org/presentationml/2006/main">
  <p:tag name="AS_UNIQUEID" val="2965"/>
</p:tagLst>
</file>

<file path=ppt/tags/tag570.xml><?xml version="1.0" encoding="utf-8"?>
<p:tagLst xmlns:a="http://schemas.openxmlformats.org/drawingml/2006/main" xmlns:r="http://schemas.openxmlformats.org/officeDocument/2006/relationships" xmlns:p="http://schemas.openxmlformats.org/presentationml/2006/main">
  <p:tag name="AS_UNIQUEID" val="2968"/>
</p:tagLst>
</file>

<file path=ppt/tags/tag571.xml><?xml version="1.0" encoding="utf-8"?>
<p:tagLst xmlns:a="http://schemas.openxmlformats.org/drawingml/2006/main" xmlns:r="http://schemas.openxmlformats.org/officeDocument/2006/relationships" xmlns:p="http://schemas.openxmlformats.org/presentationml/2006/main">
  <p:tag name="AS_UNIQUEID" val="2969"/>
</p:tagLst>
</file>

<file path=ppt/tags/tag572.xml><?xml version="1.0" encoding="utf-8"?>
<p:tagLst xmlns:a="http://schemas.openxmlformats.org/drawingml/2006/main" xmlns:r="http://schemas.openxmlformats.org/officeDocument/2006/relationships" xmlns:p="http://schemas.openxmlformats.org/presentationml/2006/main">
  <p:tag name="AS_UNIQUEID" val="2970"/>
</p:tagLst>
</file>

<file path=ppt/tags/tag573.xml><?xml version="1.0" encoding="utf-8"?>
<p:tagLst xmlns:a="http://schemas.openxmlformats.org/drawingml/2006/main" xmlns:r="http://schemas.openxmlformats.org/officeDocument/2006/relationships" xmlns:p="http://schemas.openxmlformats.org/presentationml/2006/main">
  <p:tag name="AS_UNIQUEID" val="2971"/>
</p:tagLst>
</file>

<file path=ppt/tags/tag574.xml><?xml version="1.0" encoding="utf-8"?>
<p:tagLst xmlns:a="http://schemas.openxmlformats.org/drawingml/2006/main" xmlns:r="http://schemas.openxmlformats.org/officeDocument/2006/relationships" xmlns:p="http://schemas.openxmlformats.org/presentationml/2006/main">
  <p:tag name="AS_UNIQUEID" val="2972"/>
</p:tagLst>
</file>

<file path=ppt/tags/tag575.xml><?xml version="1.0" encoding="utf-8"?>
<p:tagLst xmlns:a="http://schemas.openxmlformats.org/drawingml/2006/main" xmlns:r="http://schemas.openxmlformats.org/officeDocument/2006/relationships" xmlns:p="http://schemas.openxmlformats.org/presentationml/2006/main">
  <p:tag name="AS_UNIQUEID" val="2973"/>
</p:tagLst>
</file>

<file path=ppt/tags/tag576.xml><?xml version="1.0" encoding="utf-8"?>
<p:tagLst xmlns:a="http://schemas.openxmlformats.org/drawingml/2006/main" xmlns:r="http://schemas.openxmlformats.org/officeDocument/2006/relationships" xmlns:p="http://schemas.openxmlformats.org/presentationml/2006/main">
  <p:tag name="AS_UNIQUEID" val="2974"/>
</p:tagLst>
</file>

<file path=ppt/tags/tag577.xml><?xml version="1.0" encoding="utf-8"?>
<p:tagLst xmlns:a="http://schemas.openxmlformats.org/drawingml/2006/main" xmlns:r="http://schemas.openxmlformats.org/officeDocument/2006/relationships" xmlns:p="http://schemas.openxmlformats.org/presentationml/2006/main">
  <p:tag name="AS_UNIQUEID" val="2975"/>
</p:tagLst>
</file>

<file path=ppt/tags/tag578.xml><?xml version="1.0" encoding="utf-8"?>
<p:tagLst xmlns:a="http://schemas.openxmlformats.org/drawingml/2006/main" xmlns:r="http://schemas.openxmlformats.org/officeDocument/2006/relationships" xmlns:p="http://schemas.openxmlformats.org/presentationml/2006/main">
  <p:tag name="AS_UNIQUEID" val="2976"/>
</p:tagLst>
</file>

<file path=ppt/tags/tag579.xml><?xml version="1.0" encoding="utf-8"?>
<p:tagLst xmlns:a="http://schemas.openxmlformats.org/drawingml/2006/main" xmlns:r="http://schemas.openxmlformats.org/officeDocument/2006/relationships" xmlns:p="http://schemas.openxmlformats.org/presentationml/2006/main">
  <p:tag name="AS_UNIQUEID" val="2977"/>
</p:tagLst>
</file>

<file path=ppt/tags/tag58.xml><?xml version="1.0" encoding="utf-8"?>
<p:tagLst xmlns:a="http://schemas.openxmlformats.org/drawingml/2006/main" xmlns:r="http://schemas.openxmlformats.org/officeDocument/2006/relationships" xmlns:p="http://schemas.openxmlformats.org/presentationml/2006/main">
  <p:tag name="AS_UNIQUEID" val="2966"/>
</p:tagLst>
</file>

<file path=ppt/tags/tag580.xml><?xml version="1.0" encoding="utf-8"?>
<p:tagLst xmlns:a="http://schemas.openxmlformats.org/drawingml/2006/main" xmlns:r="http://schemas.openxmlformats.org/officeDocument/2006/relationships" xmlns:p="http://schemas.openxmlformats.org/presentationml/2006/main">
  <p:tag name="AS_UNIQUEID" val="2978"/>
</p:tagLst>
</file>

<file path=ppt/tags/tag581.xml><?xml version="1.0" encoding="utf-8"?>
<p:tagLst xmlns:a="http://schemas.openxmlformats.org/drawingml/2006/main" xmlns:r="http://schemas.openxmlformats.org/officeDocument/2006/relationships" xmlns:p="http://schemas.openxmlformats.org/presentationml/2006/main">
  <p:tag name="AS_UNIQUEID" val="2979"/>
</p:tagLst>
</file>

<file path=ppt/tags/tag582.xml><?xml version="1.0" encoding="utf-8"?>
<p:tagLst xmlns:a="http://schemas.openxmlformats.org/drawingml/2006/main" xmlns:r="http://schemas.openxmlformats.org/officeDocument/2006/relationships" xmlns:p="http://schemas.openxmlformats.org/presentationml/2006/main">
  <p:tag name="AS_UNIQUEID" val="2980"/>
</p:tagLst>
</file>

<file path=ppt/tags/tag583.xml><?xml version="1.0" encoding="utf-8"?>
<p:tagLst xmlns:a="http://schemas.openxmlformats.org/drawingml/2006/main" xmlns:r="http://schemas.openxmlformats.org/officeDocument/2006/relationships" xmlns:p="http://schemas.openxmlformats.org/presentationml/2006/main">
  <p:tag name="AS_UNIQUEID" val="2981"/>
</p:tagLst>
</file>

<file path=ppt/tags/tag584.xml><?xml version="1.0" encoding="utf-8"?>
<p:tagLst xmlns:a="http://schemas.openxmlformats.org/drawingml/2006/main" xmlns:r="http://schemas.openxmlformats.org/officeDocument/2006/relationships" xmlns:p="http://schemas.openxmlformats.org/presentationml/2006/main">
  <p:tag name="AS_UNIQUEID" val="2982"/>
</p:tagLst>
</file>

<file path=ppt/tags/tag585.xml><?xml version="1.0" encoding="utf-8"?>
<p:tagLst xmlns:a="http://schemas.openxmlformats.org/drawingml/2006/main" xmlns:r="http://schemas.openxmlformats.org/officeDocument/2006/relationships" xmlns:p="http://schemas.openxmlformats.org/presentationml/2006/main">
  <p:tag name="AS_UNIQUEID" val="2983"/>
</p:tagLst>
</file>

<file path=ppt/tags/tag586.xml><?xml version="1.0" encoding="utf-8"?>
<p:tagLst xmlns:a="http://schemas.openxmlformats.org/drawingml/2006/main" xmlns:r="http://schemas.openxmlformats.org/officeDocument/2006/relationships" xmlns:p="http://schemas.openxmlformats.org/presentationml/2006/main">
  <p:tag name="AS_UNIQUEID" val="2984"/>
</p:tagLst>
</file>

<file path=ppt/tags/tag587.xml><?xml version="1.0" encoding="utf-8"?>
<p:tagLst xmlns:a="http://schemas.openxmlformats.org/drawingml/2006/main" xmlns:r="http://schemas.openxmlformats.org/officeDocument/2006/relationships" xmlns:p="http://schemas.openxmlformats.org/presentationml/2006/main">
  <p:tag name="AS_UNIQUEID" val="2985"/>
</p:tagLst>
</file>

<file path=ppt/tags/tag588.xml><?xml version="1.0" encoding="utf-8"?>
<p:tagLst xmlns:a="http://schemas.openxmlformats.org/drawingml/2006/main" xmlns:r="http://schemas.openxmlformats.org/officeDocument/2006/relationships" xmlns:p="http://schemas.openxmlformats.org/presentationml/2006/main">
  <p:tag name="AS_UNIQUEID" val="2986"/>
</p:tagLst>
</file>

<file path=ppt/tags/tag589.xml><?xml version="1.0" encoding="utf-8"?>
<p:tagLst xmlns:a="http://schemas.openxmlformats.org/drawingml/2006/main" xmlns:r="http://schemas.openxmlformats.org/officeDocument/2006/relationships" xmlns:p="http://schemas.openxmlformats.org/presentationml/2006/main">
  <p:tag name="AS_UNIQUEID" val="2987"/>
</p:tagLst>
</file>

<file path=ppt/tags/tag59.xml><?xml version="1.0" encoding="utf-8"?>
<p:tagLst xmlns:a="http://schemas.openxmlformats.org/drawingml/2006/main" xmlns:r="http://schemas.openxmlformats.org/officeDocument/2006/relationships" xmlns:p="http://schemas.openxmlformats.org/presentationml/2006/main">
  <p:tag name="AS_UNIQUEID" val="2967"/>
</p:tagLst>
</file>

<file path=ppt/tags/tag590.xml><?xml version="1.0" encoding="utf-8"?>
<p:tagLst xmlns:a="http://schemas.openxmlformats.org/drawingml/2006/main" xmlns:r="http://schemas.openxmlformats.org/officeDocument/2006/relationships" xmlns:p="http://schemas.openxmlformats.org/presentationml/2006/main">
  <p:tag name="AS_UNIQUEID" val="2988"/>
</p:tagLst>
</file>

<file path=ppt/tags/tag591.xml><?xml version="1.0" encoding="utf-8"?>
<p:tagLst xmlns:a="http://schemas.openxmlformats.org/drawingml/2006/main" xmlns:r="http://schemas.openxmlformats.org/officeDocument/2006/relationships" xmlns:p="http://schemas.openxmlformats.org/presentationml/2006/main">
  <p:tag name="AS_UNIQUEID" val="2947"/>
</p:tagLst>
</file>

<file path=ppt/tags/tag592.xml><?xml version="1.0" encoding="utf-8"?>
<p:tagLst xmlns:a="http://schemas.openxmlformats.org/drawingml/2006/main" xmlns:r="http://schemas.openxmlformats.org/officeDocument/2006/relationships" xmlns:p="http://schemas.openxmlformats.org/presentationml/2006/main">
  <p:tag name="AS_UNIQUEID" val="2948"/>
</p:tagLst>
</file>

<file path=ppt/tags/tag593.xml><?xml version="1.0" encoding="utf-8"?>
<p:tagLst xmlns:a="http://schemas.openxmlformats.org/drawingml/2006/main" xmlns:r="http://schemas.openxmlformats.org/officeDocument/2006/relationships" xmlns:p="http://schemas.openxmlformats.org/presentationml/2006/main">
  <p:tag name="AS_UNIQUEID" val="2928"/>
</p:tagLst>
</file>

<file path=ppt/tags/tag594.xml><?xml version="1.0" encoding="utf-8"?>
<p:tagLst xmlns:a="http://schemas.openxmlformats.org/drawingml/2006/main" xmlns:r="http://schemas.openxmlformats.org/officeDocument/2006/relationships" xmlns:p="http://schemas.openxmlformats.org/presentationml/2006/main">
  <p:tag name="AS_UNIQUEID" val="2929"/>
</p:tagLst>
</file>

<file path=ppt/tags/tag595.xml><?xml version="1.0" encoding="utf-8"?>
<p:tagLst xmlns:a="http://schemas.openxmlformats.org/drawingml/2006/main" xmlns:r="http://schemas.openxmlformats.org/officeDocument/2006/relationships" xmlns:p="http://schemas.openxmlformats.org/presentationml/2006/main">
  <p:tag name="AS_UNIQUEID" val="2930"/>
</p:tagLst>
</file>

<file path=ppt/tags/tag596.xml><?xml version="1.0" encoding="utf-8"?>
<p:tagLst xmlns:a="http://schemas.openxmlformats.org/drawingml/2006/main" xmlns:r="http://schemas.openxmlformats.org/officeDocument/2006/relationships" xmlns:p="http://schemas.openxmlformats.org/presentationml/2006/main">
  <p:tag name="AS_UNIQUEID" val="2927"/>
</p:tagLst>
</file>

<file path=ppt/tags/tag597.xml><?xml version="1.0" encoding="utf-8"?>
<p:tagLst xmlns:a="http://schemas.openxmlformats.org/drawingml/2006/main" xmlns:r="http://schemas.openxmlformats.org/officeDocument/2006/relationships" xmlns:p="http://schemas.openxmlformats.org/presentationml/2006/main">
  <p:tag name="AS_UNIQUEID" val="2931"/>
</p:tagLst>
</file>

<file path=ppt/tags/tag598.xml><?xml version="1.0" encoding="utf-8"?>
<p:tagLst xmlns:a="http://schemas.openxmlformats.org/drawingml/2006/main" xmlns:r="http://schemas.openxmlformats.org/officeDocument/2006/relationships" xmlns:p="http://schemas.openxmlformats.org/presentationml/2006/main">
  <p:tag name="AS_UNIQUEID" val="2932"/>
</p:tagLst>
</file>

<file path=ppt/tags/tag599.xml><?xml version="1.0" encoding="utf-8"?>
<p:tagLst xmlns:a="http://schemas.openxmlformats.org/drawingml/2006/main" xmlns:r="http://schemas.openxmlformats.org/officeDocument/2006/relationships" xmlns:p="http://schemas.openxmlformats.org/presentationml/2006/main">
  <p:tag name="AS_UNIQUEID" val="2933"/>
</p:tagLst>
</file>

<file path=ppt/tags/tag6.xml><?xml version="1.0" encoding="utf-8"?>
<p:tagLst xmlns:a="http://schemas.openxmlformats.org/drawingml/2006/main" xmlns:r="http://schemas.openxmlformats.org/officeDocument/2006/relationships" xmlns:p="http://schemas.openxmlformats.org/presentationml/2006/main">
  <p:tag name="AS_UNIQUEID" val="2935"/>
</p:tagLst>
</file>

<file path=ppt/tags/tag60.xml><?xml version="1.0" encoding="utf-8"?>
<p:tagLst xmlns:a="http://schemas.openxmlformats.org/drawingml/2006/main" xmlns:r="http://schemas.openxmlformats.org/officeDocument/2006/relationships" xmlns:p="http://schemas.openxmlformats.org/presentationml/2006/main">
  <p:tag name="AS_UNIQUEID" val="2968"/>
</p:tagLst>
</file>

<file path=ppt/tags/tag600.xml><?xml version="1.0" encoding="utf-8"?>
<p:tagLst xmlns:a="http://schemas.openxmlformats.org/drawingml/2006/main" xmlns:r="http://schemas.openxmlformats.org/officeDocument/2006/relationships" xmlns:p="http://schemas.openxmlformats.org/presentationml/2006/main">
  <p:tag name="AS_UNIQUEID" val="2934"/>
</p:tagLst>
</file>

<file path=ppt/tags/tag601.xml><?xml version="1.0" encoding="utf-8"?>
<p:tagLst xmlns:a="http://schemas.openxmlformats.org/drawingml/2006/main" xmlns:r="http://schemas.openxmlformats.org/officeDocument/2006/relationships" xmlns:p="http://schemas.openxmlformats.org/presentationml/2006/main">
  <p:tag name="AS_UNIQUEID" val="2935"/>
</p:tagLst>
</file>

<file path=ppt/tags/tag602.xml><?xml version="1.0" encoding="utf-8"?>
<p:tagLst xmlns:a="http://schemas.openxmlformats.org/drawingml/2006/main" xmlns:r="http://schemas.openxmlformats.org/officeDocument/2006/relationships" xmlns:p="http://schemas.openxmlformats.org/presentationml/2006/main">
  <p:tag name="AS_UNIQUEID" val="2936"/>
</p:tagLst>
</file>

<file path=ppt/tags/tag603.xml><?xml version="1.0" encoding="utf-8"?>
<p:tagLst xmlns:a="http://schemas.openxmlformats.org/drawingml/2006/main" xmlns:r="http://schemas.openxmlformats.org/officeDocument/2006/relationships" xmlns:p="http://schemas.openxmlformats.org/presentationml/2006/main">
  <p:tag name="AS_UNIQUEID" val="2937"/>
</p:tagLst>
</file>

<file path=ppt/tags/tag604.xml><?xml version="1.0" encoding="utf-8"?>
<p:tagLst xmlns:a="http://schemas.openxmlformats.org/drawingml/2006/main" xmlns:r="http://schemas.openxmlformats.org/officeDocument/2006/relationships" xmlns:p="http://schemas.openxmlformats.org/presentationml/2006/main">
  <p:tag name="AS_UNIQUEID" val="2938"/>
</p:tagLst>
</file>

<file path=ppt/tags/tag605.xml><?xml version="1.0" encoding="utf-8"?>
<p:tagLst xmlns:a="http://schemas.openxmlformats.org/drawingml/2006/main" xmlns:r="http://schemas.openxmlformats.org/officeDocument/2006/relationships" xmlns:p="http://schemas.openxmlformats.org/presentationml/2006/main">
  <p:tag name="AS_UNIQUEID" val="2939"/>
</p:tagLst>
</file>

<file path=ppt/tags/tag606.xml><?xml version="1.0" encoding="utf-8"?>
<p:tagLst xmlns:a="http://schemas.openxmlformats.org/drawingml/2006/main" xmlns:r="http://schemas.openxmlformats.org/officeDocument/2006/relationships" xmlns:p="http://schemas.openxmlformats.org/presentationml/2006/main">
  <p:tag name="AS_UNIQUEID" val="2940"/>
</p:tagLst>
</file>

<file path=ppt/tags/tag607.xml><?xml version="1.0" encoding="utf-8"?>
<p:tagLst xmlns:a="http://schemas.openxmlformats.org/drawingml/2006/main" xmlns:r="http://schemas.openxmlformats.org/officeDocument/2006/relationships" xmlns:p="http://schemas.openxmlformats.org/presentationml/2006/main">
  <p:tag name="AS_UNIQUEID" val="2941"/>
</p:tagLst>
</file>

<file path=ppt/tags/tag608.xml><?xml version="1.0" encoding="utf-8"?>
<p:tagLst xmlns:a="http://schemas.openxmlformats.org/drawingml/2006/main" xmlns:r="http://schemas.openxmlformats.org/officeDocument/2006/relationships" xmlns:p="http://schemas.openxmlformats.org/presentationml/2006/main">
  <p:tag name="AS_UNIQUEID" val="2942"/>
</p:tagLst>
</file>

<file path=ppt/tags/tag609.xml><?xml version="1.0" encoding="utf-8"?>
<p:tagLst xmlns:a="http://schemas.openxmlformats.org/drawingml/2006/main" xmlns:r="http://schemas.openxmlformats.org/officeDocument/2006/relationships" xmlns:p="http://schemas.openxmlformats.org/presentationml/2006/main">
  <p:tag name="AS_UNIQUEID" val="2943"/>
</p:tagLst>
</file>

<file path=ppt/tags/tag61.xml><?xml version="1.0" encoding="utf-8"?>
<p:tagLst xmlns:a="http://schemas.openxmlformats.org/drawingml/2006/main" xmlns:r="http://schemas.openxmlformats.org/officeDocument/2006/relationships" xmlns:p="http://schemas.openxmlformats.org/presentationml/2006/main">
  <p:tag name="AS_UNIQUEID" val="2969"/>
</p:tagLst>
</file>

<file path=ppt/tags/tag610.xml><?xml version="1.0" encoding="utf-8"?>
<p:tagLst xmlns:a="http://schemas.openxmlformats.org/drawingml/2006/main" xmlns:r="http://schemas.openxmlformats.org/officeDocument/2006/relationships" xmlns:p="http://schemas.openxmlformats.org/presentationml/2006/main">
  <p:tag name="AS_UNIQUEID" val="2944"/>
</p:tagLst>
</file>

<file path=ppt/tags/tag611.xml><?xml version="1.0" encoding="utf-8"?>
<p:tagLst xmlns:a="http://schemas.openxmlformats.org/drawingml/2006/main" xmlns:r="http://schemas.openxmlformats.org/officeDocument/2006/relationships" xmlns:p="http://schemas.openxmlformats.org/presentationml/2006/main">
  <p:tag name="AS_UNIQUEID" val="2945"/>
</p:tagLst>
</file>

<file path=ppt/tags/tag612.xml><?xml version="1.0" encoding="utf-8"?>
<p:tagLst xmlns:a="http://schemas.openxmlformats.org/drawingml/2006/main" xmlns:r="http://schemas.openxmlformats.org/officeDocument/2006/relationships" xmlns:p="http://schemas.openxmlformats.org/presentationml/2006/main">
  <p:tag name="AS_UNIQUEID" val="2946"/>
</p:tagLst>
</file>

<file path=ppt/tags/tag613.xml><?xml version="1.0" encoding="utf-8"?>
<p:tagLst xmlns:a="http://schemas.openxmlformats.org/drawingml/2006/main" xmlns:r="http://schemas.openxmlformats.org/officeDocument/2006/relationships" xmlns:p="http://schemas.openxmlformats.org/presentationml/2006/main">
  <p:tag name="AS_UNIQUEID" val="2949"/>
</p:tagLst>
</file>

<file path=ppt/tags/tag614.xml><?xml version="1.0" encoding="utf-8"?>
<p:tagLst xmlns:a="http://schemas.openxmlformats.org/drawingml/2006/main" xmlns:r="http://schemas.openxmlformats.org/officeDocument/2006/relationships" xmlns:p="http://schemas.openxmlformats.org/presentationml/2006/main">
  <p:tag name="AS_UNIQUEID" val="2989"/>
</p:tagLst>
</file>

<file path=ppt/tags/tag615.xml><?xml version="1.0" encoding="utf-8"?>
<p:tagLst xmlns:a="http://schemas.openxmlformats.org/drawingml/2006/main" xmlns:r="http://schemas.openxmlformats.org/officeDocument/2006/relationships" xmlns:p="http://schemas.openxmlformats.org/presentationml/2006/main">
  <p:tag name="AS_UNIQUEID" val="2992"/>
</p:tagLst>
</file>

<file path=ppt/tags/tag616.xml><?xml version="1.0" encoding="utf-8"?>
<p:tagLst xmlns:a="http://schemas.openxmlformats.org/drawingml/2006/main" xmlns:r="http://schemas.openxmlformats.org/officeDocument/2006/relationships" xmlns:p="http://schemas.openxmlformats.org/presentationml/2006/main">
  <p:tag name="AS_UNIQUEID" val="2993"/>
</p:tagLst>
</file>

<file path=ppt/tags/tag617.xml><?xml version="1.0" encoding="utf-8"?>
<p:tagLst xmlns:a="http://schemas.openxmlformats.org/drawingml/2006/main" xmlns:r="http://schemas.openxmlformats.org/officeDocument/2006/relationships" xmlns:p="http://schemas.openxmlformats.org/presentationml/2006/main">
  <p:tag name="AS_UNIQUEID" val="2994"/>
</p:tagLst>
</file>

<file path=ppt/tags/tag618.xml><?xml version="1.0" encoding="utf-8"?>
<p:tagLst xmlns:a="http://schemas.openxmlformats.org/drawingml/2006/main" xmlns:r="http://schemas.openxmlformats.org/officeDocument/2006/relationships" xmlns:p="http://schemas.openxmlformats.org/presentationml/2006/main">
  <p:tag name="AS_UNIQUEID" val="2995"/>
</p:tagLst>
</file>

<file path=ppt/tags/tag619.xml><?xml version="1.0" encoding="utf-8"?>
<p:tagLst xmlns:a="http://schemas.openxmlformats.org/drawingml/2006/main" xmlns:r="http://schemas.openxmlformats.org/officeDocument/2006/relationships" xmlns:p="http://schemas.openxmlformats.org/presentationml/2006/main">
  <p:tag name="AS_UNIQUEID" val="2998"/>
</p:tagLst>
</file>

<file path=ppt/tags/tag62.xml><?xml version="1.0" encoding="utf-8"?>
<p:tagLst xmlns:a="http://schemas.openxmlformats.org/drawingml/2006/main" xmlns:r="http://schemas.openxmlformats.org/officeDocument/2006/relationships" xmlns:p="http://schemas.openxmlformats.org/presentationml/2006/main">
  <p:tag name="AS_UNIQUEID" val="2970"/>
</p:tagLst>
</file>

<file path=ppt/tags/tag620.xml><?xml version="1.0" encoding="utf-8"?>
<p:tagLst xmlns:a="http://schemas.openxmlformats.org/drawingml/2006/main" xmlns:r="http://schemas.openxmlformats.org/officeDocument/2006/relationships" xmlns:p="http://schemas.openxmlformats.org/presentationml/2006/main">
  <p:tag name="AS_UNIQUEID" val="2999"/>
</p:tagLst>
</file>

<file path=ppt/tags/tag621.xml><?xml version="1.0" encoding="utf-8"?>
<p:tagLst xmlns:a="http://schemas.openxmlformats.org/drawingml/2006/main" xmlns:r="http://schemas.openxmlformats.org/officeDocument/2006/relationships" xmlns:p="http://schemas.openxmlformats.org/presentationml/2006/main">
  <p:tag name="AS_UNIQUEID" val="3000"/>
</p:tagLst>
</file>

<file path=ppt/tags/tag622.xml><?xml version="1.0" encoding="utf-8"?>
<p:tagLst xmlns:a="http://schemas.openxmlformats.org/drawingml/2006/main" xmlns:r="http://schemas.openxmlformats.org/officeDocument/2006/relationships" xmlns:p="http://schemas.openxmlformats.org/presentationml/2006/main">
  <p:tag name="AS_UNIQUEID" val="3001"/>
</p:tagLst>
</file>

<file path=ppt/tags/tag623.xml><?xml version="1.0" encoding="utf-8"?>
<p:tagLst xmlns:a="http://schemas.openxmlformats.org/drawingml/2006/main" xmlns:r="http://schemas.openxmlformats.org/officeDocument/2006/relationships" xmlns:p="http://schemas.openxmlformats.org/presentationml/2006/main">
  <p:tag name="AS_UNIQUEID" val="3002"/>
</p:tagLst>
</file>

<file path=ppt/tags/tag624.xml><?xml version="1.0" encoding="utf-8"?>
<p:tagLst xmlns:a="http://schemas.openxmlformats.org/drawingml/2006/main" xmlns:r="http://schemas.openxmlformats.org/officeDocument/2006/relationships" xmlns:p="http://schemas.openxmlformats.org/presentationml/2006/main">
  <p:tag name="AS_UNIQUEID" val="3003"/>
</p:tagLst>
</file>

<file path=ppt/tags/tag625.xml><?xml version="1.0" encoding="utf-8"?>
<p:tagLst xmlns:a="http://schemas.openxmlformats.org/drawingml/2006/main" xmlns:r="http://schemas.openxmlformats.org/officeDocument/2006/relationships" xmlns:p="http://schemas.openxmlformats.org/presentationml/2006/main">
  <p:tag name="AS_UNIQUEID" val="3004"/>
</p:tagLst>
</file>

<file path=ppt/tags/tag626.xml><?xml version="1.0" encoding="utf-8"?>
<p:tagLst xmlns:a="http://schemas.openxmlformats.org/drawingml/2006/main" xmlns:r="http://schemas.openxmlformats.org/officeDocument/2006/relationships" xmlns:p="http://schemas.openxmlformats.org/presentationml/2006/main">
  <p:tag name="AS_UNIQUEID" val="3005"/>
</p:tagLst>
</file>

<file path=ppt/tags/tag627.xml><?xml version="1.0" encoding="utf-8"?>
<p:tagLst xmlns:a="http://schemas.openxmlformats.org/drawingml/2006/main" xmlns:r="http://schemas.openxmlformats.org/officeDocument/2006/relationships" xmlns:p="http://schemas.openxmlformats.org/presentationml/2006/main">
  <p:tag name="AS_UNIQUEID" val="3006"/>
</p:tagLst>
</file>

<file path=ppt/tags/tag628.xml><?xml version="1.0" encoding="utf-8"?>
<p:tagLst xmlns:a="http://schemas.openxmlformats.org/drawingml/2006/main" xmlns:r="http://schemas.openxmlformats.org/officeDocument/2006/relationships" xmlns:p="http://schemas.openxmlformats.org/presentationml/2006/main">
  <p:tag name="AS_UNIQUEID" val="3007"/>
</p:tagLst>
</file>

<file path=ppt/tags/tag629.xml><?xml version="1.0" encoding="utf-8"?>
<p:tagLst xmlns:a="http://schemas.openxmlformats.org/drawingml/2006/main" xmlns:r="http://schemas.openxmlformats.org/officeDocument/2006/relationships" xmlns:p="http://schemas.openxmlformats.org/presentationml/2006/main">
  <p:tag name="AS_UNIQUEID" val="3008"/>
</p:tagLst>
</file>

<file path=ppt/tags/tag63.xml><?xml version="1.0" encoding="utf-8"?>
<p:tagLst xmlns:a="http://schemas.openxmlformats.org/drawingml/2006/main" xmlns:r="http://schemas.openxmlformats.org/officeDocument/2006/relationships" xmlns:p="http://schemas.openxmlformats.org/presentationml/2006/main">
  <p:tag name="AS_UNIQUEID" val="2971"/>
</p:tagLst>
</file>

<file path=ppt/tags/tag630.xml><?xml version="1.0" encoding="utf-8"?>
<p:tagLst xmlns:a="http://schemas.openxmlformats.org/drawingml/2006/main" xmlns:r="http://schemas.openxmlformats.org/officeDocument/2006/relationships" xmlns:p="http://schemas.openxmlformats.org/presentationml/2006/main">
  <p:tag name="AS_UNIQUEID" val="3009"/>
</p:tagLst>
</file>

<file path=ppt/tags/tag631.xml><?xml version="1.0" encoding="utf-8"?>
<p:tagLst xmlns:a="http://schemas.openxmlformats.org/drawingml/2006/main" xmlns:r="http://schemas.openxmlformats.org/officeDocument/2006/relationships" xmlns:p="http://schemas.openxmlformats.org/presentationml/2006/main">
  <p:tag name="AS_UNIQUEID" val="3010"/>
</p:tagLst>
</file>

<file path=ppt/tags/tag632.xml><?xml version="1.0" encoding="utf-8"?>
<p:tagLst xmlns:a="http://schemas.openxmlformats.org/drawingml/2006/main" xmlns:r="http://schemas.openxmlformats.org/officeDocument/2006/relationships" xmlns:p="http://schemas.openxmlformats.org/presentationml/2006/main">
  <p:tag name="AS_UNIQUEID" val="3011"/>
</p:tagLst>
</file>

<file path=ppt/tags/tag633.xml><?xml version="1.0" encoding="utf-8"?>
<p:tagLst xmlns:a="http://schemas.openxmlformats.org/drawingml/2006/main" xmlns:r="http://schemas.openxmlformats.org/officeDocument/2006/relationships" xmlns:p="http://schemas.openxmlformats.org/presentationml/2006/main">
  <p:tag name="AS_UNIQUEID" val="2996"/>
</p:tagLst>
</file>

<file path=ppt/tags/tag634.xml><?xml version="1.0" encoding="utf-8"?>
<p:tagLst xmlns:a="http://schemas.openxmlformats.org/drawingml/2006/main" xmlns:r="http://schemas.openxmlformats.org/officeDocument/2006/relationships" xmlns:p="http://schemas.openxmlformats.org/presentationml/2006/main">
  <p:tag name="AS_UNIQUEID" val="2997"/>
</p:tagLst>
</file>

<file path=ppt/tags/tag635.xml><?xml version="1.0" encoding="utf-8"?>
<p:tagLst xmlns:a="http://schemas.openxmlformats.org/drawingml/2006/main" xmlns:r="http://schemas.openxmlformats.org/officeDocument/2006/relationships" xmlns:p="http://schemas.openxmlformats.org/presentationml/2006/main">
  <p:tag name="AS_UNIQUEID" val="2990"/>
</p:tagLst>
</file>

<file path=ppt/tags/tag636.xml><?xml version="1.0" encoding="utf-8"?>
<p:tagLst xmlns:a="http://schemas.openxmlformats.org/drawingml/2006/main" xmlns:r="http://schemas.openxmlformats.org/officeDocument/2006/relationships" xmlns:p="http://schemas.openxmlformats.org/presentationml/2006/main">
  <p:tag name="AS_UNIQUEID" val="2991"/>
</p:tagLst>
</file>

<file path=ppt/tags/tag637.xml><?xml version="1.0" encoding="utf-8"?>
<p:tagLst xmlns:a="http://schemas.openxmlformats.org/drawingml/2006/main" xmlns:r="http://schemas.openxmlformats.org/officeDocument/2006/relationships" xmlns:p="http://schemas.openxmlformats.org/presentationml/2006/main">
  <p:tag name="AS_UNIQUEID" val="2950"/>
</p:tagLst>
</file>

<file path=ppt/tags/tag638.xml><?xml version="1.0" encoding="utf-8"?>
<p:tagLst xmlns:a="http://schemas.openxmlformats.org/drawingml/2006/main" xmlns:r="http://schemas.openxmlformats.org/officeDocument/2006/relationships" xmlns:p="http://schemas.openxmlformats.org/presentationml/2006/main">
  <p:tag name="AS_UNIQUEID" val="2951"/>
</p:tagLst>
</file>

<file path=ppt/tags/tag639.xml><?xml version="1.0" encoding="utf-8"?>
<p:tagLst xmlns:a="http://schemas.openxmlformats.org/drawingml/2006/main" xmlns:r="http://schemas.openxmlformats.org/officeDocument/2006/relationships" xmlns:p="http://schemas.openxmlformats.org/presentationml/2006/main">
  <p:tag name="AS_UNIQUEID" val="2952"/>
</p:tagLst>
</file>

<file path=ppt/tags/tag64.xml><?xml version="1.0" encoding="utf-8"?>
<p:tagLst xmlns:a="http://schemas.openxmlformats.org/drawingml/2006/main" xmlns:r="http://schemas.openxmlformats.org/officeDocument/2006/relationships" xmlns:p="http://schemas.openxmlformats.org/presentationml/2006/main">
  <p:tag name="AS_UNIQUEID" val="2972"/>
</p:tagLst>
</file>

<file path=ppt/tags/tag640.xml><?xml version="1.0" encoding="utf-8"?>
<p:tagLst xmlns:a="http://schemas.openxmlformats.org/drawingml/2006/main" xmlns:r="http://schemas.openxmlformats.org/officeDocument/2006/relationships" xmlns:p="http://schemas.openxmlformats.org/presentationml/2006/main">
  <p:tag name="AS_UNIQUEID" val="2953"/>
</p:tagLst>
</file>

<file path=ppt/tags/tag641.xml><?xml version="1.0" encoding="utf-8"?>
<p:tagLst xmlns:a="http://schemas.openxmlformats.org/drawingml/2006/main" xmlns:r="http://schemas.openxmlformats.org/officeDocument/2006/relationships" xmlns:p="http://schemas.openxmlformats.org/presentationml/2006/main">
  <p:tag name="AS_UNIQUEID" val="2954"/>
</p:tagLst>
</file>

<file path=ppt/tags/tag642.xml><?xml version="1.0" encoding="utf-8"?>
<p:tagLst xmlns:a="http://schemas.openxmlformats.org/drawingml/2006/main" xmlns:r="http://schemas.openxmlformats.org/officeDocument/2006/relationships" xmlns:p="http://schemas.openxmlformats.org/presentationml/2006/main">
  <p:tag name="AS_UNIQUEID" val="2955"/>
</p:tagLst>
</file>

<file path=ppt/tags/tag643.xml><?xml version="1.0" encoding="utf-8"?>
<p:tagLst xmlns:a="http://schemas.openxmlformats.org/drawingml/2006/main" xmlns:r="http://schemas.openxmlformats.org/officeDocument/2006/relationships" xmlns:p="http://schemas.openxmlformats.org/presentationml/2006/main">
  <p:tag name="AS_UNIQUEID" val="2956"/>
</p:tagLst>
</file>

<file path=ppt/tags/tag644.xml><?xml version="1.0" encoding="utf-8"?>
<p:tagLst xmlns:a="http://schemas.openxmlformats.org/drawingml/2006/main" xmlns:r="http://schemas.openxmlformats.org/officeDocument/2006/relationships" xmlns:p="http://schemas.openxmlformats.org/presentationml/2006/main">
  <p:tag name="AS_UNIQUEID" val="2957"/>
</p:tagLst>
</file>

<file path=ppt/tags/tag645.xml><?xml version="1.0" encoding="utf-8"?>
<p:tagLst xmlns:a="http://schemas.openxmlformats.org/drawingml/2006/main" xmlns:r="http://schemas.openxmlformats.org/officeDocument/2006/relationships" xmlns:p="http://schemas.openxmlformats.org/presentationml/2006/main">
  <p:tag name="AS_UNIQUEID" val="2958"/>
</p:tagLst>
</file>

<file path=ppt/tags/tag646.xml><?xml version="1.0" encoding="utf-8"?>
<p:tagLst xmlns:a="http://schemas.openxmlformats.org/drawingml/2006/main" xmlns:r="http://schemas.openxmlformats.org/officeDocument/2006/relationships" xmlns:p="http://schemas.openxmlformats.org/presentationml/2006/main">
  <p:tag name="AS_UNIQUEID" val="2959"/>
</p:tagLst>
</file>

<file path=ppt/tags/tag647.xml><?xml version="1.0" encoding="utf-8"?>
<p:tagLst xmlns:a="http://schemas.openxmlformats.org/drawingml/2006/main" xmlns:r="http://schemas.openxmlformats.org/officeDocument/2006/relationships" xmlns:p="http://schemas.openxmlformats.org/presentationml/2006/main">
  <p:tag name="AS_UNIQUEID" val="2960"/>
</p:tagLst>
</file>

<file path=ppt/tags/tag648.xml><?xml version="1.0" encoding="utf-8"?>
<p:tagLst xmlns:a="http://schemas.openxmlformats.org/drawingml/2006/main" xmlns:r="http://schemas.openxmlformats.org/officeDocument/2006/relationships" xmlns:p="http://schemas.openxmlformats.org/presentationml/2006/main">
  <p:tag name="AS_UNIQUEID" val="2961"/>
</p:tagLst>
</file>

<file path=ppt/tags/tag649.xml><?xml version="1.0" encoding="utf-8"?>
<p:tagLst xmlns:a="http://schemas.openxmlformats.org/drawingml/2006/main" xmlns:r="http://schemas.openxmlformats.org/officeDocument/2006/relationships" xmlns:p="http://schemas.openxmlformats.org/presentationml/2006/main">
  <p:tag name="AS_UNIQUEID" val="2962"/>
</p:tagLst>
</file>

<file path=ppt/tags/tag65.xml><?xml version="1.0" encoding="utf-8"?>
<p:tagLst xmlns:a="http://schemas.openxmlformats.org/drawingml/2006/main" xmlns:r="http://schemas.openxmlformats.org/officeDocument/2006/relationships" xmlns:p="http://schemas.openxmlformats.org/presentationml/2006/main">
  <p:tag name="AS_UNIQUEID" val="2973"/>
</p:tagLst>
</file>

<file path=ppt/tags/tag650.xml><?xml version="1.0" encoding="utf-8"?>
<p:tagLst xmlns:a="http://schemas.openxmlformats.org/drawingml/2006/main" xmlns:r="http://schemas.openxmlformats.org/officeDocument/2006/relationships" xmlns:p="http://schemas.openxmlformats.org/presentationml/2006/main">
  <p:tag name="AS_UNIQUEID" val="2963"/>
</p:tagLst>
</file>

<file path=ppt/tags/tag651.xml><?xml version="1.0" encoding="utf-8"?>
<p:tagLst xmlns:a="http://schemas.openxmlformats.org/drawingml/2006/main" xmlns:r="http://schemas.openxmlformats.org/officeDocument/2006/relationships" xmlns:p="http://schemas.openxmlformats.org/presentationml/2006/main">
  <p:tag name="AS_UNIQUEID" val="2964"/>
</p:tagLst>
</file>

<file path=ppt/tags/tag652.xml><?xml version="1.0" encoding="utf-8"?>
<p:tagLst xmlns:a="http://schemas.openxmlformats.org/drawingml/2006/main" xmlns:r="http://schemas.openxmlformats.org/officeDocument/2006/relationships" xmlns:p="http://schemas.openxmlformats.org/presentationml/2006/main">
  <p:tag name="AS_UNIQUEID" val="2965"/>
</p:tagLst>
</file>

<file path=ppt/tags/tag653.xml><?xml version="1.0" encoding="utf-8"?>
<p:tagLst xmlns:a="http://schemas.openxmlformats.org/drawingml/2006/main" xmlns:r="http://schemas.openxmlformats.org/officeDocument/2006/relationships" xmlns:p="http://schemas.openxmlformats.org/presentationml/2006/main">
  <p:tag name="AS_UNIQUEID" val="2966"/>
</p:tagLst>
</file>

<file path=ppt/tags/tag654.xml><?xml version="1.0" encoding="utf-8"?>
<p:tagLst xmlns:a="http://schemas.openxmlformats.org/drawingml/2006/main" xmlns:r="http://schemas.openxmlformats.org/officeDocument/2006/relationships" xmlns:p="http://schemas.openxmlformats.org/presentationml/2006/main">
  <p:tag name="AS_UNIQUEID" val="2967"/>
</p:tagLst>
</file>

<file path=ppt/tags/tag655.xml><?xml version="1.0" encoding="utf-8"?>
<p:tagLst xmlns:a="http://schemas.openxmlformats.org/drawingml/2006/main" xmlns:r="http://schemas.openxmlformats.org/officeDocument/2006/relationships" xmlns:p="http://schemas.openxmlformats.org/presentationml/2006/main">
  <p:tag name="AS_UNIQUEID" val="2968"/>
</p:tagLst>
</file>

<file path=ppt/tags/tag656.xml><?xml version="1.0" encoding="utf-8"?>
<p:tagLst xmlns:a="http://schemas.openxmlformats.org/drawingml/2006/main" xmlns:r="http://schemas.openxmlformats.org/officeDocument/2006/relationships" xmlns:p="http://schemas.openxmlformats.org/presentationml/2006/main">
  <p:tag name="AS_UNIQUEID" val="2969"/>
</p:tagLst>
</file>

<file path=ppt/tags/tag657.xml><?xml version="1.0" encoding="utf-8"?>
<p:tagLst xmlns:a="http://schemas.openxmlformats.org/drawingml/2006/main" xmlns:r="http://schemas.openxmlformats.org/officeDocument/2006/relationships" xmlns:p="http://schemas.openxmlformats.org/presentationml/2006/main">
  <p:tag name="AS_UNIQUEID" val="2970"/>
</p:tagLst>
</file>

<file path=ppt/tags/tag658.xml><?xml version="1.0" encoding="utf-8"?>
<p:tagLst xmlns:a="http://schemas.openxmlformats.org/drawingml/2006/main" xmlns:r="http://schemas.openxmlformats.org/officeDocument/2006/relationships" xmlns:p="http://schemas.openxmlformats.org/presentationml/2006/main">
  <p:tag name="AS_UNIQUEID" val="2971"/>
</p:tagLst>
</file>

<file path=ppt/tags/tag659.xml><?xml version="1.0" encoding="utf-8"?>
<p:tagLst xmlns:a="http://schemas.openxmlformats.org/drawingml/2006/main" xmlns:r="http://schemas.openxmlformats.org/officeDocument/2006/relationships" xmlns:p="http://schemas.openxmlformats.org/presentationml/2006/main">
  <p:tag name="AS_UNIQUEID" val="2972"/>
</p:tagLst>
</file>

<file path=ppt/tags/tag66.xml><?xml version="1.0" encoding="utf-8"?>
<p:tagLst xmlns:a="http://schemas.openxmlformats.org/drawingml/2006/main" xmlns:r="http://schemas.openxmlformats.org/officeDocument/2006/relationships" xmlns:p="http://schemas.openxmlformats.org/presentationml/2006/main">
  <p:tag name="AS_UNIQUEID" val="2974"/>
</p:tagLst>
</file>

<file path=ppt/tags/tag660.xml><?xml version="1.0" encoding="utf-8"?>
<p:tagLst xmlns:a="http://schemas.openxmlformats.org/drawingml/2006/main" xmlns:r="http://schemas.openxmlformats.org/officeDocument/2006/relationships" xmlns:p="http://schemas.openxmlformats.org/presentationml/2006/main">
  <p:tag name="AS_UNIQUEID" val="2973"/>
</p:tagLst>
</file>

<file path=ppt/tags/tag661.xml><?xml version="1.0" encoding="utf-8"?>
<p:tagLst xmlns:a="http://schemas.openxmlformats.org/drawingml/2006/main" xmlns:r="http://schemas.openxmlformats.org/officeDocument/2006/relationships" xmlns:p="http://schemas.openxmlformats.org/presentationml/2006/main">
  <p:tag name="AS_UNIQUEID" val="2974"/>
</p:tagLst>
</file>

<file path=ppt/tags/tag662.xml><?xml version="1.0" encoding="utf-8"?>
<p:tagLst xmlns:a="http://schemas.openxmlformats.org/drawingml/2006/main" xmlns:r="http://schemas.openxmlformats.org/officeDocument/2006/relationships" xmlns:p="http://schemas.openxmlformats.org/presentationml/2006/main">
  <p:tag name="AS_UNIQUEID" val="2975"/>
</p:tagLst>
</file>

<file path=ppt/tags/tag663.xml><?xml version="1.0" encoding="utf-8"?>
<p:tagLst xmlns:a="http://schemas.openxmlformats.org/drawingml/2006/main" xmlns:r="http://schemas.openxmlformats.org/officeDocument/2006/relationships" xmlns:p="http://schemas.openxmlformats.org/presentationml/2006/main">
  <p:tag name="AS_UNIQUEID" val="2976"/>
</p:tagLst>
</file>

<file path=ppt/tags/tag664.xml><?xml version="1.0" encoding="utf-8"?>
<p:tagLst xmlns:a="http://schemas.openxmlformats.org/drawingml/2006/main" xmlns:r="http://schemas.openxmlformats.org/officeDocument/2006/relationships" xmlns:p="http://schemas.openxmlformats.org/presentationml/2006/main">
  <p:tag name="AS_UNIQUEID" val="2977"/>
</p:tagLst>
</file>

<file path=ppt/tags/tag665.xml><?xml version="1.0" encoding="utf-8"?>
<p:tagLst xmlns:a="http://schemas.openxmlformats.org/drawingml/2006/main" xmlns:r="http://schemas.openxmlformats.org/officeDocument/2006/relationships" xmlns:p="http://schemas.openxmlformats.org/presentationml/2006/main">
  <p:tag name="AS_UNIQUEID" val="2978"/>
</p:tagLst>
</file>

<file path=ppt/tags/tag666.xml><?xml version="1.0" encoding="utf-8"?>
<p:tagLst xmlns:a="http://schemas.openxmlformats.org/drawingml/2006/main" xmlns:r="http://schemas.openxmlformats.org/officeDocument/2006/relationships" xmlns:p="http://schemas.openxmlformats.org/presentationml/2006/main">
  <p:tag name="AS_UNIQUEID" val="2979"/>
</p:tagLst>
</file>

<file path=ppt/tags/tag667.xml><?xml version="1.0" encoding="utf-8"?>
<p:tagLst xmlns:a="http://schemas.openxmlformats.org/drawingml/2006/main" xmlns:r="http://schemas.openxmlformats.org/officeDocument/2006/relationships" xmlns:p="http://schemas.openxmlformats.org/presentationml/2006/main">
  <p:tag name="AS_UNIQUEID" val="2980"/>
</p:tagLst>
</file>

<file path=ppt/tags/tag668.xml><?xml version="1.0" encoding="utf-8"?>
<p:tagLst xmlns:a="http://schemas.openxmlformats.org/drawingml/2006/main" xmlns:r="http://schemas.openxmlformats.org/officeDocument/2006/relationships" xmlns:p="http://schemas.openxmlformats.org/presentationml/2006/main">
  <p:tag name="AS_UNIQUEID" val="2981"/>
</p:tagLst>
</file>

<file path=ppt/tags/tag669.xml><?xml version="1.0" encoding="utf-8"?>
<p:tagLst xmlns:a="http://schemas.openxmlformats.org/drawingml/2006/main" xmlns:r="http://schemas.openxmlformats.org/officeDocument/2006/relationships" xmlns:p="http://schemas.openxmlformats.org/presentationml/2006/main">
  <p:tag name="AS_UNIQUEID" val="2982"/>
</p:tagLst>
</file>

<file path=ppt/tags/tag67.xml><?xml version="1.0" encoding="utf-8"?>
<p:tagLst xmlns:a="http://schemas.openxmlformats.org/drawingml/2006/main" xmlns:r="http://schemas.openxmlformats.org/officeDocument/2006/relationships" xmlns:p="http://schemas.openxmlformats.org/presentationml/2006/main">
  <p:tag name="AS_UNIQUEID" val="2975"/>
</p:tagLst>
</file>

<file path=ppt/tags/tag670.xml><?xml version="1.0" encoding="utf-8"?>
<p:tagLst xmlns:a="http://schemas.openxmlformats.org/drawingml/2006/main" xmlns:r="http://schemas.openxmlformats.org/officeDocument/2006/relationships" xmlns:p="http://schemas.openxmlformats.org/presentationml/2006/main">
  <p:tag name="AS_UNIQUEID" val="2983"/>
</p:tagLst>
</file>

<file path=ppt/tags/tag671.xml><?xml version="1.0" encoding="utf-8"?>
<p:tagLst xmlns:a="http://schemas.openxmlformats.org/drawingml/2006/main" xmlns:r="http://schemas.openxmlformats.org/officeDocument/2006/relationships" xmlns:p="http://schemas.openxmlformats.org/presentationml/2006/main">
  <p:tag name="AS_UNIQUEID" val="2984"/>
</p:tagLst>
</file>

<file path=ppt/tags/tag672.xml><?xml version="1.0" encoding="utf-8"?>
<p:tagLst xmlns:a="http://schemas.openxmlformats.org/drawingml/2006/main" xmlns:r="http://schemas.openxmlformats.org/officeDocument/2006/relationships" xmlns:p="http://schemas.openxmlformats.org/presentationml/2006/main">
  <p:tag name="AS_UNIQUEID" val="2985"/>
</p:tagLst>
</file>

<file path=ppt/tags/tag673.xml><?xml version="1.0" encoding="utf-8"?>
<p:tagLst xmlns:a="http://schemas.openxmlformats.org/drawingml/2006/main" xmlns:r="http://schemas.openxmlformats.org/officeDocument/2006/relationships" xmlns:p="http://schemas.openxmlformats.org/presentationml/2006/main">
  <p:tag name="AS_UNIQUEID" val="2986"/>
</p:tagLst>
</file>

<file path=ppt/tags/tag674.xml><?xml version="1.0" encoding="utf-8"?>
<p:tagLst xmlns:a="http://schemas.openxmlformats.org/drawingml/2006/main" xmlns:r="http://schemas.openxmlformats.org/officeDocument/2006/relationships" xmlns:p="http://schemas.openxmlformats.org/presentationml/2006/main">
  <p:tag name="AS_UNIQUEID" val="2987"/>
</p:tagLst>
</file>

<file path=ppt/tags/tag675.xml><?xml version="1.0" encoding="utf-8"?>
<p:tagLst xmlns:a="http://schemas.openxmlformats.org/drawingml/2006/main" xmlns:r="http://schemas.openxmlformats.org/officeDocument/2006/relationships" xmlns:p="http://schemas.openxmlformats.org/presentationml/2006/main">
  <p:tag name="AS_UNIQUEID" val="2988"/>
</p:tagLst>
</file>

<file path=ppt/tags/tag676.xml><?xml version="1.0" encoding="utf-8"?>
<p:tagLst xmlns:a="http://schemas.openxmlformats.org/drawingml/2006/main" xmlns:r="http://schemas.openxmlformats.org/officeDocument/2006/relationships" xmlns:p="http://schemas.openxmlformats.org/presentationml/2006/main">
  <p:tag name="AS_UNIQUEID" val="2947"/>
</p:tagLst>
</file>

<file path=ppt/tags/tag677.xml><?xml version="1.0" encoding="utf-8"?>
<p:tagLst xmlns:a="http://schemas.openxmlformats.org/drawingml/2006/main" xmlns:r="http://schemas.openxmlformats.org/officeDocument/2006/relationships" xmlns:p="http://schemas.openxmlformats.org/presentationml/2006/main">
  <p:tag name="AS_UNIQUEID" val="2948"/>
</p:tagLst>
</file>

<file path=ppt/tags/tag678.xml><?xml version="1.0" encoding="utf-8"?>
<p:tagLst xmlns:a="http://schemas.openxmlformats.org/drawingml/2006/main" xmlns:r="http://schemas.openxmlformats.org/officeDocument/2006/relationships" xmlns:p="http://schemas.openxmlformats.org/presentationml/2006/main">
  <p:tag name="AS_UNIQUEID" val="2928"/>
</p:tagLst>
</file>

<file path=ppt/tags/tag679.xml><?xml version="1.0" encoding="utf-8"?>
<p:tagLst xmlns:a="http://schemas.openxmlformats.org/drawingml/2006/main" xmlns:r="http://schemas.openxmlformats.org/officeDocument/2006/relationships" xmlns:p="http://schemas.openxmlformats.org/presentationml/2006/main">
  <p:tag name="AS_UNIQUEID" val="2929"/>
</p:tagLst>
</file>

<file path=ppt/tags/tag68.xml><?xml version="1.0" encoding="utf-8"?>
<p:tagLst xmlns:a="http://schemas.openxmlformats.org/drawingml/2006/main" xmlns:r="http://schemas.openxmlformats.org/officeDocument/2006/relationships" xmlns:p="http://schemas.openxmlformats.org/presentationml/2006/main">
  <p:tag name="AS_UNIQUEID" val="2976"/>
</p:tagLst>
</file>

<file path=ppt/tags/tag680.xml><?xml version="1.0" encoding="utf-8"?>
<p:tagLst xmlns:a="http://schemas.openxmlformats.org/drawingml/2006/main" xmlns:r="http://schemas.openxmlformats.org/officeDocument/2006/relationships" xmlns:p="http://schemas.openxmlformats.org/presentationml/2006/main">
  <p:tag name="AS_UNIQUEID" val="2930"/>
</p:tagLst>
</file>

<file path=ppt/tags/tag681.xml><?xml version="1.0" encoding="utf-8"?>
<p:tagLst xmlns:a="http://schemas.openxmlformats.org/drawingml/2006/main" xmlns:r="http://schemas.openxmlformats.org/officeDocument/2006/relationships" xmlns:p="http://schemas.openxmlformats.org/presentationml/2006/main">
  <p:tag name="AS_UNIQUEID" val="2927"/>
</p:tagLst>
</file>

<file path=ppt/tags/tag682.xml><?xml version="1.0" encoding="utf-8"?>
<p:tagLst xmlns:a="http://schemas.openxmlformats.org/drawingml/2006/main" xmlns:r="http://schemas.openxmlformats.org/officeDocument/2006/relationships" xmlns:p="http://schemas.openxmlformats.org/presentationml/2006/main">
  <p:tag name="AS_UNIQUEID" val="2931"/>
</p:tagLst>
</file>

<file path=ppt/tags/tag683.xml><?xml version="1.0" encoding="utf-8"?>
<p:tagLst xmlns:a="http://schemas.openxmlformats.org/drawingml/2006/main" xmlns:r="http://schemas.openxmlformats.org/officeDocument/2006/relationships" xmlns:p="http://schemas.openxmlformats.org/presentationml/2006/main">
  <p:tag name="AS_UNIQUEID" val="2932"/>
</p:tagLst>
</file>

<file path=ppt/tags/tag684.xml><?xml version="1.0" encoding="utf-8"?>
<p:tagLst xmlns:a="http://schemas.openxmlformats.org/drawingml/2006/main" xmlns:r="http://schemas.openxmlformats.org/officeDocument/2006/relationships" xmlns:p="http://schemas.openxmlformats.org/presentationml/2006/main">
  <p:tag name="AS_UNIQUEID" val="2933"/>
</p:tagLst>
</file>

<file path=ppt/tags/tag685.xml><?xml version="1.0" encoding="utf-8"?>
<p:tagLst xmlns:a="http://schemas.openxmlformats.org/drawingml/2006/main" xmlns:r="http://schemas.openxmlformats.org/officeDocument/2006/relationships" xmlns:p="http://schemas.openxmlformats.org/presentationml/2006/main">
  <p:tag name="AS_UNIQUEID" val="2934"/>
</p:tagLst>
</file>

<file path=ppt/tags/tag686.xml><?xml version="1.0" encoding="utf-8"?>
<p:tagLst xmlns:a="http://schemas.openxmlformats.org/drawingml/2006/main" xmlns:r="http://schemas.openxmlformats.org/officeDocument/2006/relationships" xmlns:p="http://schemas.openxmlformats.org/presentationml/2006/main">
  <p:tag name="AS_UNIQUEID" val="2935"/>
</p:tagLst>
</file>

<file path=ppt/tags/tag687.xml><?xml version="1.0" encoding="utf-8"?>
<p:tagLst xmlns:a="http://schemas.openxmlformats.org/drawingml/2006/main" xmlns:r="http://schemas.openxmlformats.org/officeDocument/2006/relationships" xmlns:p="http://schemas.openxmlformats.org/presentationml/2006/main">
  <p:tag name="AS_UNIQUEID" val="2936"/>
</p:tagLst>
</file>

<file path=ppt/tags/tag688.xml><?xml version="1.0" encoding="utf-8"?>
<p:tagLst xmlns:a="http://schemas.openxmlformats.org/drawingml/2006/main" xmlns:r="http://schemas.openxmlformats.org/officeDocument/2006/relationships" xmlns:p="http://schemas.openxmlformats.org/presentationml/2006/main">
  <p:tag name="AS_UNIQUEID" val="2937"/>
</p:tagLst>
</file>

<file path=ppt/tags/tag689.xml><?xml version="1.0" encoding="utf-8"?>
<p:tagLst xmlns:a="http://schemas.openxmlformats.org/drawingml/2006/main" xmlns:r="http://schemas.openxmlformats.org/officeDocument/2006/relationships" xmlns:p="http://schemas.openxmlformats.org/presentationml/2006/main">
  <p:tag name="AS_UNIQUEID" val="2938"/>
</p:tagLst>
</file>

<file path=ppt/tags/tag69.xml><?xml version="1.0" encoding="utf-8"?>
<p:tagLst xmlns:a="http://schemas.openxmlformats.org/drawingml/2006/main" xmlns:r="http://schemas.openxmlformats.org/officeDocument/2006/relationships" xmlns:p="http://schemas.openxmlformats.org/presentationml/2006/main">
  <p:tag name="AS_UNIQUEID" val="2977"/>
</p:tagLst>
</file>

<file path=ppt/tags/tag690.xml><?xml version="1.0" encoding="utf-8"?>
<p:tagLst xmlns:a="http://schemas.openxmlformats.org/drawingml/2006/main" xmlns:r="http://schemas.openxmlformats.org/officeDocument/2006/relationships" xmlns:p="http://schemas.openxmlformats.org/presentationml/2006/main">
  <p:tag name="AS_UNIQUEID" val="2939"/>
</p:tagLst>
</file>

<file path=ppt/tags/tag691.xml><?xml version="1.0" encoding="utf-8"?>
<p:tagLst xmlns:a="http://schemas.openxmlformats.org/drawingml/2006/main" xmlns:r="http://schemas.openxmlformats.org/officeDocument/2006/relationships" xmlns:p="http://schemas.openxmlformats.org/presentationml/2006/main">
  <p:tag name="AS_UNIQUEID" val="2940"/>
</p:tagLst>
</file>

<file path=ppt/tags/tag692.xml><?xml version="1.0" encoding="utf-8"?>
<p:tagLst xmlns:a="http://schemas.openxmlformats.org/drawingml/2006/main" xmlns:r="http://schemas.openxmlformats.org/officeDocument/2006/relationships" xmlns:p="http://schemas.openxmlformats.org/presentationml/2006/main">
  <p:tag name="AS_UNIQUEID" val="2941"/>
</p:tagLst>
</file>

<file path=ppt/tags/tag693.xml><?xml version="1.0" encoding="utf-8"?>
<p:tagLst xmlns:a="http://schemas.openxmlformats.org/drawingml/2006/main" xmlns:r="http://schemas.openxmlformats.org/officeDocument/2006/relationships" xmlns:p="http://schemas.openxmlformats.org/presentationml/2006/main">
  <p:tag name="AS_UNIQUEID" val="2942"/>
</p:tagLst>
</file>

<file path=ppt/tags/tag694.xml><?xml version="1.0" encoding="utf-8"?>
<p:tagLst xmlns:a="http://schemas.openxmlformats.org/drawingml/2006/main" xmlns:r="http://schemas.openxmlformats.org/officeDocument/2006/relationships" xmlns:p="http://schemas.openxmlformats.org/presentationml/2006/main">
  <p:tag name="AS_UNIQUEID" val="2943"/>
</p:tagLst>
</file>

<file path=ppt/tags/tag695.xml><?xml version="1.0" encoding="utf-8"?>
<p:tagLst xmlns:a="http://schemas.openxmlformats.org/drawingml/2006/main" xmlns:r="http://schemas.openxmlformats.org/officeDocument/2006/relationships" xmlns:p="http://schemas.openxmlformats.org/presentationml/2006/main">
  <p:tag name="AS_UNIQUEID" val="2944"/>
</p:tagLst>
</file>

<file path=ppt/tags/tag696.xml><?xml version="1.0" encoding="utf-8"?>
<p:tagLst xmlns:a="http://schemas.openxmlformats.org/drawingml/2006/main" xmlns:r="http://schemas.openxmlformats.org/officeDocument/2006/relationships" xmlns:p="http://schemas.openxmlformats.org/presentationml/2006/main">
  <p:tag name="AS_UNIQUEID" val="2945"/>
</p:tagLst>
</file>

<file path=ppt/tags/tag697.xml><?xml version="1.0" encoding="utf-8"?>
<p:tagLst xmlns:a="http://schemas.openxmlformats.org/drawingml/2006/main" xmlns:r="http://schemas.openxmlformats.org/officeDocument/2006/relationships" xmlns:p="http://schemas.openxmlformats.org/presentationml/2006/main">
  <p:tag name="AS_UNIQUEID" val="2946"/>
</p:tagLst>
</file>

<file path=ppt/tags/tag698.xml><?xml version="1.0" encoding="utf-8"?>
<p:tagLst xmlns:a="http://schemas.openxmlformats.org/drawingml/2006/main" xmlns:r="http://schemas.openxmlformats.org/officeDocument/2006/relationships" xmlns:p="http://schemas.openxmlformats.org/presentationml/2006/main">
  <p:tag name="AS_UNIQUEID" val="2949"/>
</p:tagLst>
</file>

<file path=ppt/tags/tag699.xml><?xml version="1.0" encoding="utf-8"?>
<p:tagLst xmlns:a="http://schemas.openxmlformats.org/drawingml/2006/main" xmlns:r="http://schemas.openxmlformats.org/officeDocument/2006/relationships" xmlns:p="http://schemas.openxmlformats.org/presentationml/2006/main">
  <p:tag name="AS_UNIQUEID" val="2989"/>
</p:tagLst>
</file>

<file path=ppt/tags/tag7.xml><?xml version="1.0" encoding="utf-8"?>
<p:tagLst xmlns:a="http://schemas.openxmlformats.org/drawingml/2006/main" xmlns:r="http://schemas.openxmlformats.org/officeDocument/2006/relationships" xmlns:p="http://schemas.openxmlformats.org/presentationml/2006/main">
  <p:tag name="AS_UNIQUEID" val="2936"/>
</p:tagLst>
</file>

<file path=ppt/tags/tag70.xml><?xml version="1.0" encoding="utf-8"?>
<p:tagLst xmlns:a="http://schemas.openxmlformats.org/drawingml/2006/main" xmlns:r="http://schemas.openxmlformats.org/officeDocument/2006/relationships" xmlns:p="http://schemas.openxmlformats.org/presentationml/2006/main">
  <p:tag name="AS_UNIQUEID" val="2978"/>
</p:tagLst>
</file>

<file path=ppt/tags/tag700.xml><?xml version="1.0" encoding="utf-8"?>
<p:tagLst xmlns:a="http://schemas.openxmlformats.org/drawingml/2006/main" xmlns:r="http://schemas.openxmlformats.org/officeDocument/2006/relationships" xmlns:p="http://schemas.openxmlformats.org/presentationml/2006/main">
  <p:tag name="AS_UNIQUEID" val="2992"/>
</p:tagLst>
</file>

<file path=ppt/tags/tag701.xml><?xml version="1.0" encoding="utf-8"?>
<p:tagLst xmlns:a="http://schemas.openxmlformats.org/drawingml/2006/main" xmlns:r="http://schemas.openxmlformats.org/officeDocument/2006/relationships" xmlns:p="http://schemas.openxmlformats.org/presentationml/2006/main">
  <p:tag name="AS_UNIQUEID" val="2993"/>
</p:tagLst>
</file>

<file path=ppt/tags/tag702.xml><?xml version="1.0" encoding="utf-8"?>
<p:tagLst xmlns:a="http://schemas.openxmlformats.org/drawingml/2006/main" xmlns:r="http://schemas.openxmlformats.org/officeDocument/2006/relationships" xmlns:p="http://schemas.openxmlformats.org/presentationml/2006/main">
  <p:tag name="AS_UNIQUEID" val="2994"/>
</p:tagLst>
</file>

<file path=ppt/tags/tag703.xml><?xml version="1.0" encoding="utf-8"?>
<p:tagLst xmlns:a="http://schemas.openxmlformats.org/drawingml/2006/main" xmlns:r="http://schemas.openxmlformats.org/officeDocument/2006/relationships" xmlns:p="http://schemas.openxmlformats.org/presentationml/2006/main">
  <p:tag name="AS_UNIQUEID" val="2995"/>
</p:tagLst>
</file>

<file path=ppt/tags/tag704.xml><?xml version="1.0" encoding="utf-8"?>
<p:tagLst xmlns:a="http://schemas.openxmlformats.org/drawingml/2006/main" xmlns:r="http://schemas.openxmlformats.org/officeDocument/2006/relationships" xmlns:p="http://schemas.openxmlformats.org/presentationml/2006/main">
  <p:tag name="AS_UNIQUEID" val="2998"/>
</p:tagLst>
</file>

<file path=ppt/tags/tag705.xml><?xml version="1.0" encoding="utf-8"?>
<p:tagLst xmlns:a="http://schemas.openxmlformats.org/drawingml/2006/main" xmlns:r="http://schemas.openxmlformats.org/officeDocument/2006/relationships" xmlns:p="http://schemas.openxmlformats.org/presentationml/2006/main">
  <p:tag name="AS_UNIQUEID" val="2999"/>
</p:tagLst>
</file>

<file path=ppt/tags/tag706.xml><?xml version="1.0" encoding="utf-8"?>
<p:tagLst xmlns:a="http://schemas.openxmlformats.org/drawingml/2006/main" xmlns:r="http://schemas.openxmlformats.org/officeDocument/2006/relationships" xmlns:p="http://schemas.openxmlformats.org/presentationml/2006/main">
  <p:tag name="AS_UNIQUEID" val="3000"/>
</p:tagLst>
</file>

<file path=ppt/tags/tag707.xml><?xml version="1.0" encoding="utf-8"?>
<p:tagLst xmlns:a="http://schemas.openxmlformats.org/drawingml/2006/main" xmlns:r="http://schemas.openxmlformats.org/officeDocument/2006/relationships" xmlns:p="http://schemas.openxmlformats.org/presentationml/2006/main">
  <p:tag name="AS_UNIQUEID" val="3001"/>
</p:tagLst>
</file>

<file path=ppt/tags/tag708.xml><?xml version="1.0" encoding="utf-8"?>
<p:tagLst xmlns:a="http://schemas.openxmlformats.org/drawingml/2006/main" xmlns:r="http://schemas.openxmlformats.org/officeDocument/2006/relationships" xmlns:p="http://schemas.openxmlformats.org/presentationml/2006/main">
  <p:tag name="AS_UNIQUEID" val="3002"/>
</p:tagLst>
</file>

<file path=ppt/tags/tag709.xml><?xml version="1.0" encoding="utf-8"?>
<p:tagLst xmlns:a="http://schemas.openxmlformats.org/drawingml/2006/main" xmlns:r="http://schemas.openxmlformats.org/officeDocument/2006/relationships" xmlns:p="http://schemas.openxmlformats.org/presentationml/2006/main">
  <p:tag name="AS_UNIQUEID" val="3003"/>
</p:tagLst>
</file>

<file path=ppt/tags/tag71.xml><?xml version="1.0" encoding="utf-8"?>
<p:tagLst xmlns:a="http://schemas.openxmlformats.org/drawingml/2006/main" xmlns:r="http://schemas.openxmlformats.org/officeDocument/2006/relationships" xmlns:p="http://schemas.openxmlformats.org/presentationml/2006/main">
  <p:tag name="AS_UNIQUEID" val="2979"/>
</p:tagLst>
</file>

<file path=ppt/tags/tag710.xml><?xml version="1.0" encoding="utf-8"?>
<p:tagLst xmlns:a="http://schemas.openxmlformats.org/drawingml/2006/main" xmlns:r="http://schemas.openxmlformats.org/officeDocument/2006/relationships" xmlns:p="http://schemas.openxmlformats.org/presentationml/2006/main">
  <p:tag name="AS_UNIQUEID" val="3004"/>
</p:tagLst>
</file>

<file path=ppt/tags/tag711.xml><?xml version="1.0" encoding="utf-8"?>
<p:tagLst xmlns:a="http://schemas.openxmlformats.org/drawingml/2006/main" xmlns:r="http://schemas.openxmlformats.org/officeDocument/2006/relationships" xmlns:p="http://schemas.openxmlformats.org/presentationml/2006/main">
  <p:tag name="AS_UNIQUEID" val="3005"/>
</p:tagLst>
</file>

<file path=ppt/tags/tag712.xml><?xml version="1.0" encoding="utf-8"?>
<p:tagLst xmlns:a="http://schemas.openxmlformats.org/drawingml/2006/main" xmlns:r="http://schemas.openxmlformats.org/officeDocument/2006/relationships" xmlns:p="http://schemas.openxmlformats.org/presentationml/2006/main">
  <p:tag name="AS_UNIQUEID" val="3006"/>
</p:tagLst>
</file>

<file path=ppt/tags/tag713.xml><?xml version="1.0" encoding="utf-8"?>
<p:tagLst xmlns:a="http://schemas.openxmlformats.org/drawingml/2006/main" xmlns:r="http://schemas.openxmlformats.org/officeDocument/2006/relationships" xmlns:p="http://schemas.openxmlformats.org/presentationml/2006/main">
  <p:tag name="AS_UNIQUEID" val="3007"/>
</p:tagLst>
</file>

<file path=ppt/tags/tag714.xml><?xml version="1.0" encoding="utf-8"?>
<p:tagLst xmlns:a="http://schemas.openxmlformats.org/drawingml/2006/main" xmlns:r="http://schemas.openxmlformats.org/officeDocument/2006/relationships" xmlns:p="http://schemas.openxmlformats.org/presentationml/2006/main">
  <p:tag name="AS_UNIQUEID" val="3008"/>
</p:tagLst>
</file>

<file path=ppt/tags/tag715.xml><?xml version="1.0" encoding="utf-8"?>
<p:tagLst xmlns:a="http://schemas.openxmlformats.org/drawingml/2006/main" xmlns:r="http://schemas.openxmlformats.org/officeDocument/2006/relationships" xmlns:p="http://schemas.openxmlformats.org/presentationml/2006/main">
  <p:tag name="AS_UNIQUEID" val="3009"/>
</p:tagLst>
</file>

<file path=ppt/tags/tag716.xml><?xml version="1.0" encoding="utf-8"?>
<p:tagLst xmlns:a="http://schemas.openxmlformats.org/drawingml/2006/main" xmlns:r="http://schemas.openxmlformats.org/officeDocument/2006/relationships" xmlns:p="http://schemas.openxmlformats.org/presentationml/2006/main">
  <p:tag name="AS_UNIQUEID" val="3010"/>
</p:tagLst>
</file>

<file path=ppt/tags/tag717.xml><?xml version="1.0" encoding="utf-8"?>
<p:tagLst xmlns:a="http://schemas.openxmlformats.org/drawingml/2006/main" xmlns:r="http://schemas.openxmlformats.org/officeDocument/2006/relationships" xmlns:p="http://schemas.openxmlformats.org/presentationml/2006/main">
  <p:tag name="AS_UNIQUEID" val="3011"/>
</p:tagLst>
</file>

<file path=ppt/tags/tag718.xml><?xml version="1.0" encoding="utf-8"?>
<p:tagLst xmlns:a="http://schemas.openxmlformats.org/drawingml/2006/main" xmlns:r="http://schemas.openxmlformats.org/officeDocument/2006/relationships" xmlns:p="http://schemas.openxmlformats.org/presentationml/2006/main">
  <p:tag name="AS_UNIQUEID" val="2996"/>
</p:tagLst>
</file>

<file path=ppt/tags/tag719.xml><?xml version="1.0" encoding="utf-8"?>
<p:tagLst xmlns:a="http://schemas.openxmlformats.org/drawingml/2006/main" xmlns:r="http://schemas.openxmlformats.org/officeDocument/2006/relationships" xmlns:p="http://schemas.openxmlformats.org/presentationml/2006/main">
  <p:tag name="AS_UNIQUEID" val="2997"/>
</p:tagLst>
</file>

<file path=ppt/tags/tag72.xml><?xml version="1.0" encoding="utf-8"?>
<p:tagLst xmlns:a="http://schemas.openxmlformats.org/drawingml/2006/main" xmlns:r="http://schemas.openxmlformats.org/officeDocument/2006/relationships" xmlns:p="http://schemas.openxmlformats.org/presentationml/2006/main">
  <p:tag name="AS_UNIQUEID" val="2980"/>
</p:tagLst>
</file>

<file path=ppt/tags/tag720.xml><?xml version="1.0" encoding="utf-8"?>
<p:tagLst xmlns:a="http://schemas.openxmlformats.org/drawingml/2006/main" xmlns:r="http://schemas.openxmlformats.org/officeDocument/2006/relationships" xmlns:p="http://schemas.openxmlformats.org/presentationml/2006/main">
  <p:tag name="AS_UNIQUEID" val="2990"/>
</p:tagLst>
</file>

<file path=ppt/tags/tag721.xml><?xml version="1.0" encoding="utf-8"?>
<p:tagLst xmlns:a="http://schemas.openxmlformats.org/drawingml/2006/main" xmlns:r="http://schemas.openxmlformats.org/officeDocument/2006/relationships" xmlns:p="http://schemas.openxmlformats.org/presentationml/2006/main">
  <p:tag name="AS_UNIQUEID" val="2991"/>
</p:tagLst>
</file>

<file path=ppt/tags/tag722.xml><?xml version="1.0" encoding="utf-8"?>
<p:tagLst xmlns:a="http://schemas.openxmlformats.org/drawingml/2006/main" xmlns:r="http://schemas.openxmlformats.org/officeDocument/2006/relationships" xmlns:p="http://schemas.openxmlformats.org/presentationml/2006/main">
  <p:tag name="AS_UNIQUEID" val="2950"/>
</p:tagLst>
</file>

<file path=ppt/tags/tag723.xml><?xml version="1.0" encoding="utf-8"?>
<p:tagLst xmlns:a="http://schemas.openxmlformats.org/drawingml/2006/main" xmlns:r="http://schemas.openxmlformats.org/officeDocument/2006/relationships" xmlns:p="http://schemas.openxmlformats.org/presentationml/2006/main">
  <p:tag name="AS_UNIQUEID" val="2951"/>
</p:tagLst>
</file>

<file path=ppt/tags/tag724.xml><?xml version="1.0" encoding="utf-8"?>
<p:tagLst xmlns:a="http://schemas.openxmlformats.org/drawingml/2006/main" xmlns:r="http://schemas.openxmlformats.org/officeDocument/2006/relationships" xmlns:p="http://schemas.openxmlformats.org/presentationml/2006/main">
  <p:tag name="AS_UNIQUEID" val="2952"/>
</p:tagLst>
</file>

<file path=ppt/tags/tag725.xml><?xml version="1.0" encoding="utf-8"?>
<p:tagLst xmlns:a="http://schemas.openxmlformats.org/drawingml/2006/main" xmlns:r="http://schemas.openxmlformats.org/officeDocument/2006/relationships" xmlns:p="http://schemas.openxmlformats.org/presentationml/2006/main">
  <p:tag name="AS_UNIQUEID" val="2953"/>
</p:tagLst>
</file>

<file path=ppt/tags/tag726.xml><?xml version="1.0" encoding="utf-8"?>
<p:tagLst xmlns:a="http://schemas.openxmlformats.org/drawingml/2006/main" xmlns:r="http://schemas.openxmlformats.org/officeDocument/2006/relationships" xmlns:p="http://schemas.openxmlformats.org/presentationml/2006/main">
  <p:tag name="AS_UNIQUEID" val="2954"/>
</p:tagLst>
</file>

<file path=ppt/tags/tag727.xml><?xml version="1.0" encoding="utf-8"?>
<p:tagLst xmlns:a="http://schemas.openxmlformats.org/drawingml/2006/main" xmlns:r="http://schemas.openxmlformats.org/officeDocument/2006/relationships" xmlns:p="http://schemas.openxmlformats.org/presentationml/2006/main">
  <p:tag name="AS_UNIQUEID" val="2955"/>
</p:tagLst>
</file>

<file path=ppt/tags/tag728.xml><?xml version="1.0" encoding="utf-8"?>
<p:tagLst xmlns:a="http://schemas.openxmlformats.org/drawingml/2006/main" xmlns:r="http://schemas.openxmlformats.org/officeDocument/2006/relationships" xmlns:p="http://schemas.openxmlformats.org/presentationml/2006/main">
  <p:tag name="AS_UNIQUEID" val="2956"/>
</p:tagLst>
</file>

<file path=ppt/tags/tag729.xml><?xml version="1.0" encoding="utf-8"?>
<p:tagLst xmlns:a="http://schemas.openxmlformats.org/drawingml/2006/main" xmlns:r="http://schemas.openxmlformats.org/officeDocument/2006/relationships" xmlns:p="http://schemas.openxmlformats.org/presentationml/2006/main">
  <p:tag name="AS_UNIQUEID" val="2957"/>
</p:tagLst>
</file>

<file path=ppt/tags/tag73.xml><?xml version="1.0" encoding="utf-8"?>
<p:tagLst xmlns:a="http://schemas.openxmlformats.org/drawingml/2006/main" xmlns:r="http://schemas.openxmlformats.org/officeDocument/2006/relationships" xmlns:p="http://schemas.openxmlformats.org/presentationml/2006/main">
  <p:tag name="AS_UNIQUEID" val="2981"/>
</p:tagLst>
</file>

<file path=ppt/tags/tag730.xml><?xml version="1.0" encoding="utf-8"?>
<p:tagLst xmlns:a="http://schemas.openxmlformats.org/drawingml/2006/main" xmlns:r="http://schemas.openxmlformats.org/officeDocument/2006/relationships" xmlns:p="http://schemas.openxmlformats.org/presentationml/2006/main">
  <p:tag name="AS_UNIQUEID" val="2958"/>
</p:tagLst>
</file>

<file path=ppt/tags/tag731.xml><?xml version="1.0" encoding="utf-8"?>
<p:tagLst xmlns:a="http://schemas.openxmlformats.org/drawingml/2006/main" xmlns:r="http://schemas.openxmlformats.org/officeDocument/2006/relationships" xmlns:p="http://schemas.openxmlformats.org/presentationml/2006/main">
  <p:tag name="AS_UNIQUEID" val="2959"/>
</p:tagLst>
</file>

<file path=ppt/tags/tag732.xml><?xml version="1.0" encoding="utf-8"?>
<p:tagLst xmlns:a="http://schemas.openxmlformats.org/drawingml/2006/main" xmlns:r="http://schemas.openxmlformats.org/officeDocument/2006/relationships" xmlns:p="http://schemas.openxmlformats.org/presentationml/2006/main">
  <p:tag name="AS_UNIQUEID" val="2960"/>
</p:tagLst>
</file>

<file path=ppt/tags/tag733.xml><?xml version="1.0" encoding="utf-8"?>
<p:tagLst xmlns:a="http://schemas.openxmlformats.org/drawingml/2006/main" xmlns:r="http://schemas.openxmlformats.org/officeDocument/2006/relationships" xmlns:p="http://schemas.openxmlformats.org/presentationml/2006/main">
  <p:tag name="AS_UNIQUEID" val="2961"/>
</p:tagLst>
</file>

<file path=ppt/tags/tag734.xml><?xml version="1.0" encoding="utf-8"?>
<p:tagLst xmlns:a="http://schemas.openxmlformats.org/drawingml/2006/main" xmlns:r="http://schemas.openxmlformats.org/officeDocument/2006/relationships" xmlns:p="http://schemas.openxmlformats.org/presentationml/2006/main">
  <p:tag name="AS_UNIQUEID" val="2962"/>
</p:tagLst>
</file>

<file path=ppt/tags/tag735.xml><?xml version="1.0" encoding="utf-8"?>
<p:tagLst xmlns:a="http://schemas.openxmlformats.org/drawingml/2006/main" xmlns:r="http://schemas.openxmlformats.org/officeDocument/2006/relationships" xmlns:p="http://schemas.openxmlformats.org/presentationml/2006/main">
  <p:tag name="AS_UNIQUEID" val="2963"/>
</p:tagLst>
</file>

<file path=ppt/tags/tag736.xml><?xml version="1.0" encoding="utf-8"?>
<p:tagLst xmlns:a="http://schemas.openxmlformats.org/drawingml/2006/main" xmlns:r="http://schemas.openxmlformats.org/officeDocument/2006/relationships" xmlns:p="http://schemas.openxmlformats.org/presentationml/2006/main">
  <p:tag name="AS_UNIQUEID" val="2964"/>
</p:tagLst>
</file>

<file path=ppt/tags/tag737.xml><?xml version="1.0" encoding="utf-8"?>
<p:tagLst xmlns:a="http://schemas.openxmlformats.org/drawingml/2006/main" xmlns:r="http://schemas.openxmlformats.org/officeDocument/2006/relationships" xmlns:p="http://schemas.openxmlformats.org/presentationml/2006/main">
  <p:tag name="AS_UNIQUEID" val="2965"/>
</p:tagLst>
</file>

<file path=ppt/tags/tag738.xml><?xml version="1.0" encoding="utf-8"?>
<p:tagLst xmlns:a="http://schemas.openxmlformats.org/drawingml/2006/main" xmlns:r="http://schemas.openxmlformats.org/officeDocument/2006/relationships" xmlns:p="http://schemas.openxmlformats.org/presentationml/2006/main">
  <p:tag name="AS_UNIQUEID" val="2966"/>
</p:tagLst>
</file>

<file path=ppt/tags/tag739.xml><?xml version="1.0" encoding="utf-8"?>
<p:tagLst xmlns:a="http://schemas.openxmlformats.org/drawingml/2006/main" xmlns:r="http://schemas.openxmlformats.org/officeDocument/2006/relationships" xmlns:p="http://schemas.openxmlformats.org/presentationml/2006/main">
  <p:tag name="AS_UNIQUEID" val="2967"/>
</p:tagLst>
</file>

<file path=ppt/tags/tag74.xml><?xml version="1.0" encoding="utf-8"?>
<p:tagLst xmlns:a="http://schemas.openxmlformats.org/drawingml/2006/main" xmlns:r="http://schemas.openxmlformats.org/officeDocument/2006/relationships" xmlns:p="http://schemas.openxmlformats.org/presentationml/2006/main">
  <p:tag name="AS_UNIQUEID" val="2982"/>
</p:tagLst>
</file>

<file path=ppt/tags/tag740.xml><?xml version="1.0" encoding="utf-8"?>
<p:tagLst xmlns:a="http://schemas.openxmlformats.org/drawingml/2006/main" xmlns:r="http://schemas.openxmlformats.org/officeDocument/2006/relationships" xmlns:p="http://schemas.openxmlformats.org/presentationml/2006/main">
  <p:tag name="AS_UNIQUEID" val="2968"/>
</p:tagLst>
</file>

<file path=ppt/tags/tag741.xml><?xml version="1.0" encoding="utf-8"?>
<p:tagLst xmlns:a="http://schemas.openxmlformats.org/drawingml/2006/main" xmlns:r="http://schemas.openxmlformats.org/officeDocument/2006/relationships" xmlns:p="http://schemas.openxmlformats.org/presentationml/2006/main">
  <p:tag name="AS_UNIQUEID" val="2969"/>
</p:tagLst>
</file>

<file path=ppt/tags/tag742.xml><?xml version="1.0" encoding="utf-8"?>
<p:tagLst xmlns:a="http://schemas.openxmlformats.org/drawingml/2006/main" xmlns:r="http://schemas.openxmlformats.org/officeDocument/2006/relationships" xmlns:p="http://schemas.openxmlformats.org/presentationml/2006/main">
  <p:tag name="AS_UNIQUEID" val="2970"/>
</p:tagLst>
</file>

<file path=ppt/tags/tag743.xml><?xml version="1.0" encoding="utf-8"?>
<p:tagLst xmlns:a="http://schemas.openxmlformats.org/drawingml/2006/main" xmlns:r="http://schemas.openxmlformats.org/officeDocument/2006/relationships" xmlns:p="http://schemas.openxmlformats.org/presentationml/2006/main">
  <p:tag name="AS_UNIQUEID" val="2971"/>
</p:tagLst>
</file>

<file path=ppt/tags/tag744.xml><?xml version="1.0" encoding="utf-8"?>
<p:tagLst xmlns:a="http://schemas.openxmlformats.org/drawingml/2006/main" xmlns:r="http://schemas.openxmlformats.org/officeDocument/2006/relationships" xmlns:p="http://schemas.openxmlformats.org/presentationml/2006/main">
  <p:tag name="AS_UNIQUEID" val="2972"/>
</p:tagLst>
</file>

<file path=ppt/tags/tag745.xml><?xml version="1.0" encoding="utf-8"?>
<p:tagLst xmlns:a="http://schemas.openxmlformats.org/drawingml/2006/main" xmlns:r="http://schemas.openxmlformats.org/officeDocument/2006/relationships" xmlns:p="http://schemas.openxmlformats.org/presentationml/2006/main">
  <p:tag name="AS_UNIQUEID" val="2973"/>
</p:tagLst>
</file>

<file path=ppt/tags/tag746.xml><?xml version="1.0" encoding="utf-8"?>
<p:tagLst xmlns:a="http://schemas.openxmlformats.org/drawingml/2006/main" xmlns:r="http://schemas.openxmlformats.org/officeDocument/2006/relationships" xmlns:p="http://schemas.openxmlformats.org/presentationml/2006/main">
  <p:tag name="AS_UNIQUEID" val="2974"/>
</p:tagLst>
</file>

<file path=ppt/tags/tag747.xml><?xml version="1.0" encoding="utf-8"?>
<p:tagLst xmlns:a="http://schemas.openxmlformats.org/drawingml/2006/main" xmlns:r="http://schemas.openxmlformats.org/officeDocument/2006/relationships" xmlns:p="http://schemas.openxmlformats.org/presentationml/2006/main">
  <p:tag name="AS_UNIQUEID" val="2975"/>
</p:tagLst>
</file>

<file path=ppt/tags/tag748.xml><?xml version="1.0" encoding="utf-8"?>
<p:tagLst xmlns:a="http://schemas.openxmlformats.org/drawingml/2006/main" xmlns:r="http://schemas.openxmlformats.org/officeDocument/2006/relationships" xmlns:p="http://schemas.openxmlformats.org/presentationml/2006/main">
  <p:tag name="AS_UNIQUEID" val="2976"/>
</p:tagLst>
</file>

<file path=ppt/tags/tag749.xml><?xml version="1.0" encoding="utf-8"?>
<p:tagLst xmlns:a="http://schemas.openxmlformats.org/drawingml/2006/main" xmlns:r="http://schemas.openxmlformats.org/officeDocument/2006/relationships" xmlns:p="http://schemas.openxmlformats.org/presentationml/2006/main">
  <p:tag name="AS_UNIQUEID" val="2977"/>
</p:tagLst>
</file>

<file path=ppt/tags/tag75.xml><?xml version="1.0" encoding="utf-8"?>
<p:tagLst xmlns:a="http://schemas.openxmlformats.org/drawingml/2006/main" xmlns:r="http://schemas.openxmlformats.org/officeDocument/2006/relationships" xmlns:p="http://schemas.openxmlformats.org/presentationml/2006/main">
  <p:tag name="AS_UNIQUEID" val="2983"/>
</p:tagLst>
</file>

<file path=ppt/tags/tag750.xml><?xml version="1.0" encoding="utf-8"?>
<p:tagLst xmlns:a="http://schemas.openxmlformats.org/drawingml/2006/main" xmlns:r="http://schemas.openxmlformats.org/officeDocument/2006/relationships" xmlns:p="http://schemas.openxmlformats.org/presentationml/2006/main">
  <p:tag name="AS_UNIQUEID" val="2978"/>
</p:tagLst>
</file>

<file path=ppt/tags/tag751.xml><?xml version="1.0" encoding="utf-8"?>
<p:tagLst xmlns:a="http://schemas.openxmlformats.org/drawingml/2006/main" xmlns:r="http://schemas.openxmlformats.org/officeDocument/2006/relationships" xmlns:p="http://schemas.openxmlformats.org/presentationml/2006/main">
  <p:tag name="AS_UNIQUEID" val="2979"/>
</p:tagLst>
</file>

<file path=ppt/tags/tag752.xml><?xml version="1.0" encoding="utf-8"?>
<p:tagLst xmlns:a="http://schemas.openxmlformats.org/drawingml/2006/main" xmlns:r="http://schemas.openxmlformats.org/officeDocument/2006/relationships" xmlns:p="http://schemas.openxmlformats.org/presentationml/2006/main">
  <p:tag name="AS_UNIQUEID" val="2980"/>
</p:tagLst>
</file>

<file path=ppt/tags/tag753.xml><?xml version="1.0" encoding="utf-8"?>
<p:tagLst xmlns:a="http://schemas.openxmlformats.org/drawingml/2006/main" xmlns:r="http://schemas.openxmlformats.org/officeDocument/2006/relationships" xmlns:p="http://schemas.openxmlformats.org/presentationml/2006/main">
  <p:tag name="AS_UNIQUEID" val="2981"/>
</p:tagLst>
</file>

<file path=ppt/tags/tag754.xml><?xml version="1.0" encoding="utf-8"?>
<p:tagLst xmlns:a="http://schemas.openxmlformats.org/drawingml/2006/main" xmlns:r="http://schemas.openxmlformats.org/officeDocument/2006/relationships" xmlns:p="http://schemas.openxmlformats.org/presentationml/2006/main">
  <p:tag name="AS_UNIQUEID" val="2982"/>
</p:tagLst>
</file>

<file path=ppt/tags/tag755.xml><?xml version="1.0" encoding="utf-8"?>
<p:tagLst xmlns:a="http://schemas.openxmlformats.org/drawingml/2006/main" xmlns:r="http://schemas.openxmlformats.org/officeDocument/2006/relationships" xmlns:p="http://schemas.openxmlformats.org/presentationml/2006/main">
  <p:tag name="AS_UNIQUEID" val="2983"/>
</p:tagLst>
</file>

<file path=ppt/tags/tag756.xml><?xml version="1.0" encoding="utf-8"?>
<p:tagLst xmlns:a="http://schemas.openxmlformats.org/drawingml/2006/main" xmlns:r="http://schemas.openxmlformats.org/officeDocument/2006/relationships" xmlns:p="http://schemas.openxmlformats.org/presentationml/2006/main">
  <p:tag name="AS_UNIQUEID" val="2984"/>
</p:tagLst>
</file>

<file path=ppt/tags/tag757.xml><?xml version="1.0" encoding="utf-8"?>
<p:tagLst xmlns:a="http://schemas.openxmlformats.org/drawingml/2006/main" xmlns:r="http://schemas.openxmlformats.org/officeDocument/2006/relationships" xmlns:p="http://schemas.openxmlformats.org/presentationml/2006/main">
  <p:tag name="AS_UNIQUEID" val="2985"/>
</p:tagLst>
</file>

<file path=ppt/tags/tag758.xml><?xml version="1.0" encoding="utf-8"?>
<p:tagLst xmlns:a="http://schemas.openxmlformats.org/drawingml/2006/main" xmlns:r="http://schemas.openxmlformats.org/officeDocument/2006/relationships" xmlns:p="http://schemas.openxmlformats.org/presentationml/2006/main">
  <p:tag name="AS_UNIQUEID" val="2986"/>
</p:tagLst>
</file>

<file path=ppt/tags/tag759.xml><?xml version="1.0" encoding="utf-8"?>
<p:tagLst xmlns:a="http://schemas.openxmlformats.org/drawingml/2006/main" xmlns:r="http://schemas.openxmlformats.org/officeDocument/2006/relationships" xmlns:p="http://schemas.openxmlformats.org/presentationml/2006/main">
  <p:tag name="AS_UNIQUEID" val="2987"/>
</p:tagLst>
</file>

<file path=ppt/tags/tag76.xml><?xml version="1.0" encoding="utf-8"?>
<p:tagLst xmlns:a="http://schemas.openxmlformats.org/drawingml/2006/main" xmlns:r="http://schemas.openxmlformats.org/officeDocument/2006/relationships" xmlns:p="http://schemas.openxmlformats.org/presentationml/2006/main">
  <p:tag name="AS_UNIQUEID" val="2984"/>
</p:tagLst>
</file>

<file path=ppt/tags/tag760.xml><?xml version="1.0" encoding="utf-8"?>
<p:tagLst xmlns:a="http://schemas.openxmlformats.org/drawingml/2006/main" xmlns:r="http://schemas.openxmlformats.org/officeDocument/2006/relationships" xmlns:p="http://schemas.openxmlformats.org/presentationml/2006/main">
  <p:tag name="AS_UNIQUEID" val="2988"/>
</p:tagLst>
</file>

<file path=ppt/tags/tag761.xml><?xml version="1.0" encoding="utf-8"?>
<p:tagLst xmlns:a="http://schemas.openxmlformats.org/drawingml/2006/main" xmlns:r="http://schemas.openxmlformats.org/officeDocument/2006/relationships" xmlns:p="http://schemas.openxmlformats.org/presentationml/2006/main">
  <p:tag name="AS_UNIQUEID" val="2947"/>
</p:tagLst>
</file>

<file path=ppt/tags/tag762.xml><?xml version="1.0" encoding="utf-8"?>
<p:tagLst xmlns:a="http://schemas.openxmlformats.org/drawingml/2006/main" xmlns:r="http://schemas.openxmlformats.org/officeDocument/2006/relationships" xmlns:p="http://schemas.openxmlformats.org/presentationml/2006/main">
  <p:tag name="AS_UNIQUEID" val="2948"/>
</p:tagLst>
</file>

<file path=ppt/tags/tag763.xml><?xml version="1.0" encoding="utf-8"?>
<p:tagLst xmlns:a="http://schemas.openxmlformats.org/drawingml/2006/main" xmlns:r="http://schemas.openxmlformats.org/officeDocument/2006/relationships" xmlns:p="http://schemas.openxmlformats.org/presentationml/2006/main">
  <p:tag name="AS_UNIQUEID" val="2928"/>
</p:tagLst>
</file>

<file path=ppt/tags/tag764.xml><?xml version="1.0" encoding="utf-8"?>
<p:tagLst xmlns:a="http://schemas.openxmlformats.org/drawingml/2006/main" xmlns:r="http://schemas.openxmlformats.org/officeDocument/2006/relationships" xmlns:p="http://schemas.openxmlformats.org/presentationml/2006/main">
  <p:tag name="AS_UNIQUEID" val="2929"/>
</p:tagLst>
</file>

<file path=ppt/tags/tag765.xml><?xml version="1.0" encoding="utf-8"?>
<p:tagLst xmlns:a="http://schemas.openxmlformats.org/drawingml/2006/main" xmlns:r="http://schemas.openxmlformats.org/officeDocument/2006/relationships" xmlns:p="http://schemas.openxmlformats.org/presentationml/2006/main">
  <p:tag name="AS_UNIQUEID" val="2930"/>
</p:tagLst>
</file>

<file path=ppt/tags/tag766.xml><?xml version="1.0" encoding="utf-8"?>
<p:tagLst xmlns:a="http://schemas.openxmlformats.org/drawingml/2006/main" xmlns:r="http://schemas.openxmlformats.org/officeDocument/2006/relationships" xmlns:p="http://schemas.openxmlformats.org/presentationml/2006/main">
  <p:tag name="AS_UNIQUEID" val="2927"/>
</p:tagLst>
</file>

<file path=ppt/tags/tag767.xml><?xml version="1.0" encoding="utf-8"?>
<p:tagLst xmlns:a="http://schemas.openxmlformats.org/drawingml/2006/main" xmlns:r="http://schemas.openxmlformats.org/officeDocument/2006/relationships" xmlns:p="http://schemas.openxmlformats.org/presentationml/2006/main">
  <p:tag name="AS_UNIQUEID" val="2931"/>
</p:tagLst>
</file>

<file path=ppt/tags/tag768.xml><?xml version="1.0" encoding="utf-8"?>
<p:tagLst xmlns:a="http://schemas.openxmlformats.org/drawingml/2006/main" xmlns:r="http://schemas.openxmlformats.org/officeDocument/2006/relationships" xmlns:p="http://schemas.openxmlformats.org/presentationml/2006/main">
  <p:tag name="AS_UNIQUEID" val="2932"/>
</p:tagLst>
</file>

<file path=ppt/tags/tag769.xml><?xml version="1.0" encoding="utf-8"?>
<p:tagLst xmlns:a="http://schemas.openxmlformats.org/drawingml/2006/main" xmlns:r="http://schemas.openxmlformats.org/officeDocument/2006/relationships" xmlns:p="http://schemas.openxmlformats.org/presentationml/2006/main">
  <p:tag name="AS_UNIQUEID" val="2933"/>
</p:tagLst>
</file>

<file path=ppt/tags/tag77.xml><?xml version="1.0" encoding="utf-8"?>
<p:tagLst xmlns:a="http://schemas.openxmlformats.org/drawingml/2006/main" xmlns:r="http://schemas.openxmlformats.org/officeDocument/2006/relationships" xmlns:p="http://schemas.openxmlformats.org/presentationml/2006/main">
  <p:tag name="AS_UNIQUEID" val="2985"/>
</p:tagLst>
</file>

<file path=ppt/tags/tag770.xml><?xml version="1.0" encoding="utf-8"?>
<p:tagLst xmlns:a="http://schemas.openxmlformats.org/drawingml/2006/main" xmlns:r="http://schemas.openxmlformats.org/officeDocument/2006/relationships" xmlns:p="http://schemas.openxmlformats.org/presentationml/2006/main">
  <p:tag name="AS_UNIQUEID" val="2934"/>
</p:tagLst>
</file>

<file path=ppt/tags/tag771.xml><?xml version="1.0" encoding="utf-8"?>
<p:tagLst xmlns:a="http://schemas.openxmlformats.org/drawingml/2006/main" xmlns:r="http://schemas.openxmlformats.org/officeDocument/2006/relationships" xmlns:p="http://schemas.openxmlformats.org/presentationml/2006/main">
  <p:tag name="AS_UNIQUEID" val="2935"/>
</p:tagLst>
</file>

<file path=ppt/tags/tag772.xml><?xml version="1.0" encoding="utf-8"?>
<p:tagLst xmlns:a="http://schemas.openxmlformats.org/drawingml/2006/main" xmlns:r="http://schemas.openxmlformats.org/officeDocument/2006/relationships" xmlns:p="http://schemas.openxmlformats.org/presentationml/2006/main">
  <p:tag name="AS_UNIQUEID" val="2936"/>
</p:tagLst>
</file>

<file path=ppt/tags/tag773.xml><?xml version="1.0" encoding="utf-8"?>
<p:tagLst xmlns:a="http://schemas.openxmlformats.org/drawingml/2006/main" xmlns:r="http://schemas.openxmlformats.org/officeDocument/2006/relationships" xmlns:p="http://schemas.openxmlformats.org/presentationml/2006/main">
  <p:tag name="AS_UNIQUEID" val="2937"/>
</p:tagLst>
</file>

<file path=ppt/tags/tag774.xml><?xml version="1.0" encoding="utf-8"?>
<p:tagLst xmlns:a="http://schemas.openxmlformats.org/drawingml/2006/main" xmlns:r="http://schemas.openxmlformats.org/officeDocument/2006/relationships" xmlns:p="http://schemas.openxmlformats.org/presentationml/2006/main">
  <p:tag name="AS_UNIQUEID" val="2938"/>
</p:tagLst>
</file>

<file path=ppt/tags/tag775.xml><?xml version="1.0" encoding="utf-8"?>
<p:tagLst xmlns:a="http://schemas.openxmlformats.org/drawingml/2006/main" xmlns:r="http://schemas.openxmlformats.org/officeDocument/2006/relationships" xmlns:p="http://schemas.openxmlformats.org/presentationml/2006/main">
  <p:tag name="AS_UNIQUEID" val="2939"/>
</p:tagLst>
</file>

<file path=ppt/tags/tag776.xml><?xml version="1.0" encoding="utf-8"?>
<p:tagLst xmlns:a="http://schemas.openxmlformats.org/drawingml/2006/main" xmlns:r="http://schemas.openxmlformats.org/officeDocument/2006/relationships" xmlns:p="http://schemas.openxmlformats.org/presentationml/2006/main">
  <p:tag name="AS_UNIQUEID" val="2940"/>
</p:tagLst>
</file>

<file path=ppt/tags/tag777.xml><?xml version="1.0" encoding="utf-8"?>
<p:tagLst xmlns:a="http://schemas.openxmlformats.org/drawingml/2006/main" xmlns:r="http://schemas.openxmlformats.org/officeDocument/2006/relationships" xmlns:p="http://schemas.openxmlformats.org/presentationml/2006/main">
  <p:tag name="AS_UNIQUEID" val="2941"/>
</p:tagLst>
</file>

<file path=ppt/tags/tag778.xml><?xml version="1.0" encoding="utf-8"?>
<p:tagLst xmlns:a="http://schemas.openxmlformats.org/drawingml/2006/main" xmlns:r="http://schemas.openxmlformats.org/officeDocument/2006/relationships" xmlns:p="http://schemas.openxmlformats.org/presentationml/2006/main">
  <p:tag name="AS_UNIQUEID" val="2942"/>
</p:tagLst>
</file>

<file path=ppt/tags/tag779.xml><?xml version="1.0" encoding="utf-8"?>
<p:tagLst xmlns:a="http://schemas.openxmlformats.org/drawingml/2006/main" xmlns:r="http://schemas.openxmlformats.org/officeDocument/2006/relationships" xmlns:p="http://schemas.openxmlformats.org/presentationml/2006/main">
  <p:tag name="AS_UNIQUEID" val="2943"/>
</p:tagLst>
</file>

<file path=ppt/tags/tag78.xml><?xml version="1.0" encoding="utf-8"?>
<p:tagLst xmlns:a="http://schemas.openxmlformats.org/drawingml/2006/main" xmlns:r="http://schemas.openxmlformats.org/officeDocument/2006/relationships" xmlns:p="http://schemas.openxmlformats.org/presentationml/2006/main">
  <p:tag name="AS_UNIQUEID" val="2986"/>
</p:tagLst>
</file>

<file path=ppt/tags/tag780.xml><?xml version="1.0" encoding="utf-8"?>
<p:tagLst xmlns:a="http://schemas.openxmlformats.org/drawingml/2006/main" xmlns:r="http://schemas.openxmlformats.org/officeDocument/2006/relationships" xmlns:p="http://schemas.openxmlformats.org/presentationml/2006/main">
  <p:tag name="AS_UNIQUEID" val="2944"/>
</p:tagLst>
</file>

<file path=ppt/tags/tag781.xml><?xml version="1.0" encoding="utf-8"?>
<p:tagLst xmlns:a="http://schemas.openxmlformats.org/drawingml/2006/main" xmlns:r="http://schemas.openxmlformats.org/officeDocument/2006/relationships" xmlns:p="http://schemas.openxmlformats.org/presentationml/2006/main">
  <p:tag name="AS_UNIQUEID" val="2945"/>
</p:tagLst>
</file>

<file path=ppt/tags/tag782.xml><?xml version="1.0" encoding="utf-8"?>
<p:tagLst xmlns:a="http://schemas.openxmlformats.org/drawingml/2006/main" xmlns:r="http://schemas.openxmlformats.org/officeDocument/2006/relationships" xmlns:p="http://schemas.openxmlformats.org/presentationml/2006/main">
  <p:tag name="AS_UNIQUEID" val="2946"/>
</p:tagLst>
</file>

<file path=ppt/tags/tag783.xml><?xml version="1.0" encoding="utf-8"?>
<p:tagLst xmlns:a="http://schemas.openxmlformats.org/drawingml/2006/main" xmlns:r="http://schemas.openxmlformats.org/officeDocument/2006/relationships" xmlns:p="http://schemas.openxmlformats.org/presentationml/2006/main">
  <p:tag name="AS_UNIQUEID" val="2949"/>
</p:tagLst>
</file>

<file path=ppt/tags/tag784.xml><?xml version="1.0" encoding="utf-8"?>
<p:tagLst xmlns:a="http://schemas.openxmlformats.org/drawingml/2006/main" xmlns:r="http://schemas.openxmlformats.org/officeDocument/2006/relationships" xmlns:p="http://schemas.openxmlformats.org/presentationml/2006/main">
  <p:tag name="AS_UNIQUEID" val="2989"/>
</p:tagLst>
</file>

<file path=ppt/tags/tag785.xml><?xml version="1.0" encoding="utf-8"?>
<p:tagLst xmlns:a="http://schemas.openxmlformats.org/drawingml/2006/main" xmlns:r="http://schemas.openxmlformats.org/officeDocument/2006/relationships" xmlns:p="http://schemas.openxmlformats.org/presentationml/2006/main">
  <p:tag name="AS_UNIQUEID" val="2992"/>
</p:tagLst>
</file>

<file path=ppt/tags/tag786.xml><?xml version="1.0" encoding="utf-8"?>
<p:tagLst xmlns:a="http://schemas.openxmlformats.org/drawingml/2006/main" xmlns:r="http://schemas.openxmlformats.org/officeDocument/2006/relationships" xmlns:p="http://schemas.openxmlformats.org/presentationml/2006/main">
  <p:tag name="AS_UNIQUEID" val="2993"/>
</p:tagLst>
</file>

<file path=ppt/tags/tag787.xml><?xml version="1.0" encoding="utf-8"?>
<p:tagLst xmlns:a="http://schemas.openxmlformats.org/drawingml/2006/main" xmlns:r="http://schemas.openxmlformats.org/officeDocument/2006/relationships" xmlns:p="http://schemas.openxmlformats.org/presentationml/2006/main">
  <p:tag name="AS_UNIQUEID" val="2994"/>
</p:tagLst>
</file>

<file path=ppt/tags/tag788.xml><?xml version="1.0" encoding="utf-8"?>
<p:tagLst xmlns:a="http://schemas.openxmlformats.org/drawingml/2006/main" xmlns:r="http://schemas.openxmlformats.org/officeDocument/2006/relationships" xmlns:p="http://schemas.openxmlformats.org/presentationml/2006/main">
  <p:tag name="AS_UNIQUEID" val="2995"/>
</p:tagLst>
</file>

<file path=ppt/tags/tag789.xml><?xml version="1.0" encoding="utf-8"?>
<p:tagLst xmlns:a="http://schemas.openxmlformats.org/drawingml/2006/main" xmlns:r="http://schemas.openxmlformats.org/officeDocument/2006/relationships" xmlns:p="http://schemas.openxmlformats.org/presentationml/2006/main">
  <p:tag name="AS_UNIQUEID" val="2998"/>
</p:tagLst>
</file>

<file path=ppt/tags/tag79.xml><?xml version="1.0" encoding="utf-8"?>
<p:tagLst xmlns:a="http://schemas.openxmlformats.org/drawingml/2006/main" xmlns:r="http://schemas.openxmlformats.org/officeDocument/2006/relationships" xmlns:p="http://schemas.openxmlformats.org/presentationml/2006/main">
  <p:tag name="AS_UNIQUEID" val="2987"/>
</p:tagLst>
</file>

<file path=ppt/tags/tag790.xml><?xml version="1.0" encoding="utf-8"?>
<p:tagLst xmlns:a="http://schemas.openxmlformats.org/drawingml/2006/main" xmlns:r="http://schemas.openxmlformats.org/officeDocument/2006/relationships" xmlns:p="http://schemas.openxmlformats.org/presentationml/2006/main">
  <p:tag name="AS_UNIQUEID" val="2999"/>
</p:tagLst>
</file>

<file path=ppt/tags/tag791.xml><?xml version="1.0" encoding="utf-8"?>
<p:tagLst xmlns:a="http://schemas.openxmlformats.org/drawingml/2006/main" xmlns:r="http://schemas.openxmlformats.org/officeDocument/2006/relationships" xmlns:p="http://schemas.openxmlformats.org/presentationml/2006/main">
  <p:tag name="AS_UNIQUEID" val="3000"/>
</p:tagLst>
</file>

<file path=ppt/tags/tag792.xml><?xml version="1.0" encoding="utf-8"?>
<p:tagLst xmlns:a="http://schemas.openxmlformats.org/drawingml/2006/main" xmlns:r="http://schemas.openxmlformats.org/officeDocument/2006/relationships" xmlns:p="http://schemas.openxmlformats.org/presentationml/2006/main">
  <p:tag name="AS_UNIQUEID" val="3001"/>
</p:tagLst>
</file>

<file path=ppt/tags/tag793.xml><?xml version="1.0" encoding="utf-8"?>
<p:tagLst xmlns:a="http://schemas.openxmlformats.org/drawingml/2006/main" xmlns:r="http://schemas.openxmlformats.org/officeDocument/2006/relationships" xmlns:p="http://schemas.openxmlformats.org/presentationml/2006/main">
  <p:tag name="AS_UNIQUEID" val="3002"/>
</p:tagLst>
</file>

<file path=ppt/tags/tag794.xml><?xml version="1.0" encoding="utf-8"?>
<p:tagLst xmlns:a="http://schemas.openxmlformats.org/drawingml/2006/main" xmlns:r="http://schemas.openxmlformats.org/officeDocument/2006/relationships" xmlns:p="http://schemas.openxmlformats.org/presentationml/2006/main">
  <p:tag name="AS_UNIQUEID" val="3003"/>
</p:tagLst>
</file>

<file path=ppt/tags/tag795.xml><?xml version="1.0" encoding="utf-8"?>
<p:tagLst xmlns:a="http://schemas.openxmlformats.org/drawingml/2006/main" xmlns:r="http://schemas.openxmlformats.org/officeDocument/2006/relationships" xmlns:p="http://schemas.openxmlformats.org/presentationml/2006/main">
  <p:tag name="AS_UNIQUEID" val="3004"/>
</p:tagLst>
</file>

<file path=ppt/tags/tag796.xml><?xml version="1.0" encoding="utf-8"?>
<p:tagLst xmlns:a="http://schemas.openxmlformats.org/drawingml/2006/main" xmlns:r="http://schemas.openxmlformats.org/officeDocument/2006/relationships" xmlns:p="http://schemas.openxmlformats.org/presentationml/2006/main">
  <p:tag name="AS_UNIQUEID" val="3005"/>
</p:tagLst>
</file>

<file path=ppt/tags/tag797.xml><?xml version="1.0" encoding="utf-8"?>
<p:tagLst xmlns:a="http://schemas.openxmlformats.org/drawingml/2006/main" xmlns:r="http://schemas.openxmlformats.org/officeDocument/2006/relationships" xmlns:p="http://schemas.openxmlformats.org/presentationml/2006/main">
  <p:tag name="AS_UNIQUEID" val="3006"/>
</p:tagLst>
</file>

<file path=ppt/tags/tag798.xml><?xml version="1.0" encoding="utf-8"?>
<p:tagLst xmlns:a="http://schemas.openxmlformats.org/drawingml/2006/main" xmlns:r="http://schemas.openxmlformats.org/officeDocument/2006/relationships" xmlns:p="http://schemas.openxmlformats.org/presentationml/2006/main">
  <p:tag name="AS_UNIQUEID" val="3007"/>
</p:tagLst>
</file>

<file path=ppt/tags/tag799.xml><?xml version="1.0" encoding="utf-8"?>
<p:tagLst xmlns:a="http://schemas.openxmlformats.org/drawingml/2006/main" xmlns:r="http://schemas.openxmlformats.org/officeDocument/2006/relationships" xmlns:p="http://schemas.openxmlformats.org/presentationml/2006/main">
  <p:tag name="AS_UNIQUEID" val="3008"/>
</p:tagLst>
</file>

<file path=ppt/tags/tag8.xml><?xml version="1.0" encoding="utf-8"?>
<p:tagLst xmlns:a="http://schemas.openxmlformats.org/drawingml/2006/main" xmlns:r="http://schemas.openxmlformats.org/officeDocument/2006/relationships" xmlns:p="http://schemas.openxmlformats.org/presentationml/2006/main">
  <p:tag name="AS_UNIQUEID" val="2937"/>
</p:tagLst>
</file>

<file path=ppt/tags/tag80.xml><?xml version="1.0" encoding="utf-8"?>
<p:tagLst xmlns:a="http://schemas.openxmlformats.org/drawingml/2006/main" xmlns:r="http://schemas.openxmlformats.org/officeDocument/2006/relationships" xmlns:p="http://schemas.openxmlformats.org/presentationml/2006/main">
  <p:tag name="AS_UNIQUEID" val="2988"/>
</p:tagLst>
</file>

<file path=ppt/tags/tag800.xml><?xml version="1.0" encoding="utf-8"?>
<p:tagLst xmlns:a="http://schemas.openxmlformats.org/drawingml/2006/main" xmlns:r="http://schemas.openxmlformats.org/officeDocument/2006/relationships" xmlns:p="http://schemas.openxmlformats.org/presentationml/2006/main">
  <p:tag name="AS_UNIQUEID" val="3009"/>
</p:tagLst>
</file>

<file path=ppt/tags/tag801.xml><?xml version="1.0" encoding="utf-8"?>
<p:tagLst xmlns:a="http://schemas.openxmlformats.org/drawingml/2006/main" xmlns:r="http://schemas.openxmlformats.org/officeDocument/2006/relationships" xmlns:p="http://schemas.openxmlformats.org/presentationml/2006/main">
  <p:tag name="AS_UNIQUEID" val="3010"/>
</p:tagLst>
</file>

<file path=ppt/tags/tag802.xml><?xml version="1.0" encoding="utf-8"?>
<p:tagLst xmlns:a="http://schemas.openxmlformats.org/drawingml/2006/main" xmlns:r="http://schemas.openxmlformats.org/officeDocument/2006/relationships" xmlns:p="http://schemas.openxmlformats.org/presentationml/2006/main">
  <p:tag name="AS_UNIQUEID" val="3011"/>
</p:tagLst>
</file>

<file path=ppt/tags/tag803.xml><?xml version="1.0" encoding="utf-8"?>
<p:tagLst xmlns:a="http://schemas.openxmlformats.org/drawingml/2006/main" xmlns:r="http://schemas.openxmlformats.org/officeDocument/2006/relationships" xmlns:p="http://schemas.openxmlformats.org/presentationml/2006/main">
  <p:tag name="AS_UNIQUEID" val="2996"/>
</p:tagLst>
</file>

<file path=ppt/tags/tag804.xml><?xml version="1.0" encoding="utf-8"?>
<p:tagLst xmlns:a="http://schemas.openxmlformats.org/drawingml/2006/main" xmlns:r="http://schemas.openxmlformats.org/officeDocument/2006/relationships" xmlns:p="http://schemas.openxmlformats.org/presentationml/2006/main">
  <p:tag name="AS_UNIQUEID" val="2997"/>
</p:tagLst>
</file>

<file path=ppt/tags/tag805.xml><?xml version="1.0" encoding="utf-8"?>
<p:tagLst xmlns:a="http://schemas.openxmlformats.org/drawingml/2006/main" xmlns:r="http://schemas.openxmlformats.org/officeDocument/2006/relationships" xmlns:p="http://schemas.openxmlformats.org/presentationml/2006/main">
  <p:tag name="AS_UNIQUEID" val="2990"/>
</p:tagLst>
</file>

<file path=ppt/tags/tag806.xml><?xml version="1.0" encoding="utf-8"?>
<p:tagLst xmlns:a="http://schemas.openxmlformats.org/drawingml/2006/main" xmlns:r="http://schemas.openxmlformats.org/officeDocument/2006/relationships" xmlns:p="http://schemas.openxmlformats.org/presentationml/2006/main">
  <p:tag name="AS_UNIQUEID" val="2991"/>
</p:tagLst>
</file>

<file path=ppt/tags/tag807.xml><?xml version="1.0" encoding="utf-8"?>
<p:tagLst xmlns:a="http://schemas.openxmlformats.org/drawingml/2006/main" xmlns:r="http://schemas.openxmlformats.org/officeDocument/2006/relationships" xmlns:p="http://schemas.openxmlformats.org/presentationml/2006/main">
  <p:tag name="AS_UNIQUEID" val="2950"/>
</p:tagLst>
</file>

<file path=ppt/tags/tag808.xml><?xml version="1.0" encoding="utf-8"?>
<p:tagLst xmlns:a="http://schemas.openxmlformats.org/drawingml/2006/main" xmlns:r="http://schemas.openxmlformats.org/officeDocument/2006/relationships" xmlns:p="http://schemas.openxmlformats.org/presentationml/2006/main">
  <p:tag name="AS_UNIQUEID" val="2951"/>
</p:tagLst>
</file>

<file path=ppt/tags/tag809.xml><?xml version="1.0" encoding="utf-8"?>
<p:tagLst xmlns:a="http://schemas.openxmlformats.org/drawingml/2006/main" xmlns:r="http://schemas.openxmlformats.org/officeDocument/2006/relationships" xmlns:p="http://schemas.openxmlformats.org/presentationml/2006/main">
  <p:tag name="AS_UNIQUEID" val="2952"/>
</p:tagLst>
</file>

<file path=ppt/tags/tag81.xml><?xml version="1.0" encoding="utf-8"?>
<p:tagLst xmlns:a="http://schemas.openxmlformats.org/drawingml/2006/main" xmlns:r="http://schemas.openxmlformats.org/officeDocument/2006/relationships" xmlns:p="http://schemas.openxmlformats.org/presentationml/2006/main">
  <p:tag name="AS_UNIQUEID" val="2947"/>
</p:tagLst>
</file>

<file path=ppt/tags/tag810.xml><?xml version="1.0" encoding="utf-8"?>
<p:tagLst xmlns:a="http://schemas.openxmlformats.org/drawingml/2006/main" xmlns:r="http://schemas.openxmlformats.org/officeDocument/2006/relationships" xmlns:p="http://schemas.openxmlformats.org/presentationml/2006/main">
  <p:tag name="AS_UNIQUEID" val="2953"/>
</p:tagLst>
</file>

<file path=ppt/tags/tag811.xml><?xml version="1.0" encoding="utf-8"?>
<p:tagLst xmlns:a="http://schemas.openxmlformats.org/drawingml/2006/main" xmlns:r="http://schemas.openxmlformats.org/officeDocument/2006/relationships" xmlns:p="http://schemas.openxmlformats.org/presentationml/2006/main">
  <p:tag name="AS_UNIQUEID" val="2954"/>
</p:tagLst>
</file>

<file path=ppt/tags/tag812.xml><?xml version="1.0" encoding="utf-8"?>
<p:tagLst xmlns:a="http://schemas.openxmlformats.org/drawingml/2006/main" xmlns:r="http://schemas.openxmlformats.org/officeDocument/2006/relationships" xmlns:p="http://schemas.openxmlformats.org/presentationml/2006/main">
  <p:tag name="AS_UNIQUEID" val="2955"/>
</p:tagLst>
</file>

<file path=ppt/tags/tag813.xml><?xml version="1.0" encoding="utf-8"?>
<p:tagLst xmlns:a="http://schemas.openxmlformats.org/drawingml/2006/main" xmlns:r="http://schemas.openxmlformats.org/officeDocument/2006/relationships" xmlns:p="http://schemas.openxmlformats.org/presentationml/2006/main">
  <p:tag name="AS_UNIQUEID" val="2956"/>
</p:tagLst>
</file>

<file path=ppt/tags/tag814.xml><?xml version="1.0" encoding="utf-8"?>
<p:tagLst xmlns:a="http://schemas.openxmlformats.org/drawingml/2006/main" xmlns:r="http://schemas.openxmlformats.org/officeDocument/2006/relationships" xmlns:p="http://schemas.openxmlformats.org/presentationml/2006/main">
  <p:tag name="AS_UNIQUEID" val="2957"/>
</p:tagLst>
</file>

<file path=ppt/tags/tag815.xml><?xml version="1.0" encoding="utf-8"?>
<p:tagLst xmlns:a="http://schemas.openxmlformats.org/drawingml/2006/main" xmlns:r="http://schemas.openxmlformats.org/officeDocument/2006/relationships" xmlns:p="http://schemas.openxmlformats.org/presentationml/2006/main">
  <p:tag name="AS_UNIQUEID" val="2958"/>
</p:tagLst>
</file>

<file path=ppt/tags/tag816.xml><?xml version="1.0" encoding="utf-8"?>
<p:tagLst xmlns:a="http://schemas.openxmlformats.org/drawingml/2006/main" xmlns:r="http://schemas.openxmlformats.org/officeDocument/2006/relationships" xmlns:p="http://schemas.openxmlformats.org/presentationml/2006/main">
  <p:tag name="AS_UNIQUEID" val="2959"/>
</p:tagLst>
</file>

<file path=ppt/tags/tag817.xml><?xml version="1.0" encoding="utf-8"?>
<p:tagLst xmlns:a="http://schemas.openxmlformats.org/drawingml/2006/main" xmlns:r="http://schemas.openxmlformats.org/officeDocument/2006/relationships" xmlns:p="http://schemas.openxmlformats.org/presentationml/2006/main">
  <p:tag name="AS_UNIQUEID" val="2960"/>
</p:tagLst>
</file>

<file path=ppt/tags/tag818.xml><?xml version="1.0" encoding="utf-8"?>
<p:tagLst xmlns:a="http://schemas.openxmlformats.org/drawingml/2006/main" xmlns:r="http://schemas.openxmlformats.org/officeDocument/2006/relationships" xmlns:p="http://schemas.openxmlformats.org/presentationml/2006/main">
  <p:tag name="AS_UNIQUEID" val="2961"/>
</p:tagLst>
</file>

<file path=ppt/tags/tag819.xml><?xml version="1.0" encoding="utf-8"?>
<p:tagLst xmlns:a="http://schemas.openxmlformats.org/drawingml/2006/main" xmlns:r="http://schemas.openxmlformats.org/officeDocument/2006/relationships" xmlns:p="http://schemas.openxmlformats.org/presentationml/2006/main">
  <p:tag name="AS_UNIQUEID" val="2962"/>
</p:tagLst>
</file>

<file path=ppt/tags/tag82.xml><?xml version="1.0" encoding="utf-8"?>
<p:tagLst xmlns:a="http://schemas.openxmlformats.org/drawingml/2006/main" xmlns:r="http://schemas.openxmlformats.org/officeDocument/2006/relationships" xmlns:p="http://schemas.openxmlformats.org/presentationml/2006/main">
  <p:tag name="AS_UNIQUEID" val="2948"/>
</p:tagLst>
</file>

<file path=ppt/tags/tag820.xml><?xml version="1.0" encoding="utf-8"?>
<p:tagLst xmlns:a="http://schemas.openxmlformats.org/drawingml/2006/main" xmlns:r="http://schemas.openxmlformats.org/officeDocument/2006/relationships" xmlns:p="http://schemas.openxmlformats.org/presentationml/2006/main">
  <p:tag name="AS_UNIQUEID" val="2963"/>
</p:tagLst>
</file>

<file path=ppt/tags/tag821.xml><?xml version="1.0" encoding="utf-8"?>
<p:tagLst xmlns:a="http://schemas.openxmlformats.org/drawingml/2006/main" xmlns:r="http://schemas.openxmlformats.org/officeDocument/2006/relationships" xmlns:p="http://schemas.openxmlformats.org/presentationml/2006/main">
  <p:tag name="AS_UNIQUEID" val="2964"/>
</p:tagLst>
</file>

<file path=ppt/tags/tag822.xml><?xml version="1.0" encoding="utf-8"?>
<p:tagLst xmlns:a="http://schemas.openxmlformats.org/drawingml/2006/main" xmlns:r="http://schemas.openxmlformats.org/officeDocument/2006/relationships" xmlns:p="http://schemas.openxmlformats.org/presentationml/2006/main">
  <p:tag name="AS_UNIQUEID" val="2965"/>
</p:tagLst>
</file>

<file path=ppt/tags/tag823.xml><?xml version="1.0" encoding="utf-8"?>
<p:tagLst xmlns:a="http://schemas.openxmlformats.org/drawingml/2006/main" xmlns:r="http://schemas.openxmlformats.org/officeDocument/2006/relationships" xmlns:p="http://schemas.openxmlformats.org/presentationml/2006/main">
  <p:tag name="AS_UNIQUEID" val="2966"/>
</p:tagLst>
</file>

<file path=ppt/tags/tag824.xml><?xml version="1.0" encoding="utf-8"?>
<p:tagLst xmlns:a="http://schemas.openxmlformats.org/drawingml/2006/main" xmlns:r="http://schemas.openxmlformats.org/officeDocument/2006/relationships" xmlns:p="http://schemas.openxmlformats.org/presentationml/2006/main">
  <p:tag name="AS_UNIQUEID" val="2967"/>
</p:tagLst>
</file>

<file path=ppt/tags/tag825.xml><?xml version="1.0" encoding="utf-8"?>
<p:tagLst xmlns:a="http://schemas.openxmlformats.org/drawingml/2006/main" xmlns:r="http://schemas.openxmlformats.org/officeDocument/2006/relationships" xmlns:p="http://schemas.openxmlformats.org/presentationml/2006/main">
  <p:tag name="AS_UNIQUEID" val="2968"/>
</p:tagLst>
</file>

<file path=ppt/tags/tag826.xml><?xml version="1.0" encoding="utf-8"?>
<p:tagLst xmlns:a="http://schemas.openxmlformats.org/drawingml/2006/main" xmlns:r="http://schemas.openxmlformats.org/officeDocument/2006/relationships" xmlns:p="http://schemas.openxmlformats.org/presentationml/2006/main">
  <p:tag name="AS_UNIQUEID" val="2969"/>
</p:tagLst>
</file>

<file path=ppt/tags/tag827.xml><?xml version="1.0" encoding="utf-8"?>
<p:tagLst xmlns:a="http://schemas.openxmlformats.org/drawingml/2006/main" xmlns:r="http://schemas.openxmlformats.org/officeDocument/2006/relationships" xmlns:p="http://schemas.openxmlformats.org/presentationml/2006/main">
  <p:tag name="AS_UNIQUEID" val="2970"/>
</p:tagLst>
</file>

<file path=ppt/tags/tag828.xml><?xml version="1.0" encoding="utf-8"?>
<p:tagLst xmlns:a="http://schemas.openxmlformats.org/drawingml/2006/main" xmlns:r="http://schemas.openxmlformats.org/officeDocument/2006/relationships" xmlns:p="http://schemas.openxmlformats.org/presentationml/2006/main">
  <p:tag name="AS_UNIQUEID" val="2971"/>
</p:tagLst>
</file>

<file path=ppt/tags/tag829.xml><?xml version="1.0" encoding="utf-8"?>
<p:tagLst xmlns:a="http://schemas.openxmlformats.org/drawingml/2006/main" xmlns:r="http://schemas.openxmlformats.org/officeDocument/2006/relationships" xmlns:p="http://schemas.openxmlformats.org/presentationml/2006/main">
  <p:tag name="AS_UNIQUEID" val="2972"/>
</p:tagLst>
</file>

<file path=ppt/tags/tag83.xml><?xml version="1.0" encoding="utf-8"?>
<p:tagLst xmlns:a="http://schemas.openxmlformats.org/drawingml/2006/main" xmlns:r="http://schemas.openxmlformats.org/officeDocument/2006/relationships" xmlns:p="http://schemas.openxmlformats.org/presentationml/2006/main">
  <p:tag name="AS_UNIQUEID" val="2928"/>
</p:tagLst>
</file>

<file path=ppt/tags/tag830.xml><?xml version="1.0" encoding="utf-8"?>
<p:tagLst xmlns:a="http://schemas.openxmlformats.org/drawingml/2006/main" xmlns:r="http://schemas.openxmlformats.org/officeDocument/2006/relationships" xmlns:p="http://schemas.openxmlformats.org/presentationml/2006/main">
  <p:tag name="AS_UNIQUEID" val="2973"/>
</p:tagLst>
</file>

<file path=ppt/tags/tag831.xml><?xml version="1.0" encoding="utf-8"?>
<p:tagLst xmlns:a="http://schemas.openxmlformats.org/drawingml/2006/main" xmlns:r="http://schemas.openxmlformats.org/officeDocument/2006/relationships" xmlns:p="http://schemas.openxmlformats.org/presentationml/2006/main">
  <p:tag name="AS_UNIQUEID" val="2974"/>
</p:tagLst>
</file>

<file path=ppt/tags/tag832.xml><?xml version="1.0" encoding="utf-8"?>
<p:tagLst xmlns:a="http://schemas.openxmlformats.org/drawingml/2006/main" xmlns:r="http://schemas.openxmlformats.org/officeDocument/2006/relationships" xmlns:p="http://schemas.openxmlformats.org/presentationml/2006/main">
  <p:tag name="AS_UNIQUEID" val="2975"/>
</p:tagLst>
</file>

<file path=ppt/tags/tag833.xml><?xml version="1.0" encoding="utf-8"?>
<p:tagLst xmlns:a="http://schemas.openxmlformats.org/drawingml/2006/main" xmlns:r="http://schemas.openxmlformats.org/officeDocument/2006/relationships" xmlns:p="http://schemas.openxmlformats.org/presentationml/2006/main">
  <p:tag name="AS_UNIQUEID" val="2976"/>
</p:tagLst>
</file>

<file path=ppt/tags/tag834.xml><?xml version="1.0" encoding="utf-8"?>
<p:tagLst xmlns:a="http://schemas.openxmlformats.org/drawingml/2006/main" xmlns:r="http://schemas.openxmlformats.org/officeDocument/2006/relationships" xmlns:p="http://schemas.openxmlformats.org/presentationml/2006/main">
  <p:tag name="AS_UNIQUEID" val="2977"/>
</p:tagLst>
</file>

<file path=ppt/tags/tag835.xml><?xml version="1.0" encoding="utf-8"?>
<p:tagLst xmlns:a="http://schemas.openxmlformats.org/drawingml/2006/main" xmlns:r="http://schemas.openxmlformats.org/officeDocument/2006/relationships" xmlns:p="http://schemas.openxmlformats.org/presentationml/2006/main">
  <p:tag name="AS_UNIQUEID" val="2978"/>
</p:tagLst>
</file>

<file path=ppt/tags/tag836.xml><?xml version="1.0" encoding="utf-8"?>
<p:tagLst xmlns:a="http://schemas.openxmlformats.org/drawingml/2006/main" xmlns:r="http://schemas.openxmlformats.org/officeDocument/2006/relationships" xmlns:p="http://schemas.openxmlformats.org/presentationml/2006/main">
  <p:tag name="AS_UNIQUEID" val="2979"/>
</p:tagLst>
</file>

<file path=ppt/tags/tag837.xml><?xml version="1.0" encoding="utf-8"?>
<p:tagLst xmlns:a="http://schemas.openxmlformats.org/drawingml/2006/main" xmlns:r="http://schemas.openxmlformats.org/officeDocument/2006/relationships" xmlns:p="http://schemas.openxmlformats.org/presentationml/2006/main">
  <p:tag name="AS_UNIQUEID" val="2980"/>
</p:tagLst>
</file>

<file path=ppt/tags/tag838.xml><?xml version="1.0" encoding="utf-8"?>
<p:tagLst xmlns:a="http://schemas.openxmlformats.org/drawingml/2006/main" xmlns:r="http://schemas.openxmlformats.org/officeDocument/2006/relationships" xmlns:p="http://schemas.openxmlformats.org/presentationml/2006/main">
  <p:tag name="AS_UNIQUEID" val="2981"/>
</p:tagLst>
</file>

<file path=ppt/tags/tag839.xml><?xml version="1.0" encoding="utf-8"?>
<p:tagLst xmlns:a="http://schemas.openxmlformats.org/drawingml/2006/main" xmlns:r="http://schemas.openxmlformats.org/officeDocument/2006/relationships" xmlns:p="http://schemas.openxmlformats.org/presentationml/2006/main">
  <p:tag name="AS_UNIQUEID" val="2982"/>
</p:tagLst>
</file>

<file path=ppt/tags/tag84.xml><?xml version="1.0" encoding="utf-8"?>
<p:tagLst xmlns:a="http://schemas.openxmlformats.org/drawingml/2006/main" xmlns:r="http://schemas.openxmlformats.org/officeDocument/2006/relationships" xmlns:p="http://schemas.openxmlformats.org/presentationml/2006/main">
  <p:tag name="AS_UNIQUEID" val="2929"/>
</p:tagLst>
</file>

<file path=ppt/tags/tag840.xml><?xml version="1.0" encoding="utf-8"?>
<p:tagLst xmlns:a="http://schemas.openxmlformats.org/drawingml/2006/main" xmlns:r="http://schemas.openxmlformats.org/officeDocument/2006/relationships" xmlns:p="http://schemas.openxmlformats.org/presentationml/2006/main">
  <p:tag name="AS_UNIQUEID" val="2983"/>
</p:tagLst>
</file>

<file path=ppt/tags/tag841.xml><?xml version="1.0" encoding="utf-8"?>
<p:tagLst xmlns:a="http://schemas.openxmlformats.org/drawingml/2006/main" xmlns:r="http://schemas.openxmlformats.org/officeDocument/2006/relationships" xmlns:p="http://schemas.openxmlformats.org/presentationml/2006/main">
  <p:tag name="AS_UNIQUEID" val="2984"/>
</p:tagLst>
</file>

<file path=ppt/tags/tag842.xml><?xml version="1.0" encoding="utf-8"?>
<p:tagLst xmlns:a="http://schemas.openxmlformats.org/drawingml/2006/main" xmlns:r="http://schemas.openxmlformats.org/officeDocument/2006/relationships" xmlns:p="http://schemas.openxmlformats.org/presentationml/2006/main">
  <p:tag name="AS_UNIQUEID" val="2985"/>
</p:tagLst>
</file>

<file path=ppt/tags/tag843.xml><?xml version="1.0" encoding="utf-8"?>
<p:tagLst xmlns:a="http://schemas.openxmlformats.org/drawingml/2006/main" xmlns:r="http://schemas.openxmlformats.org/officeDocument/2006/relationships" xmlns:p="http://schemas.openxmlformats.org/presentationml/2006/main">
  <p:tag name="AS_UNIQUEID" val="2986"/>
</p:tagLst>
</file>

<file path=ppt/tags/tag844.xml><?xml version="1.0" encoding="utf-8"?>
<p:tagLst xmlns:a="http://schemas.openxmlformats.org/drawingml/2006/main" xmlns:r="http://schemas.openxmlformats.org/officeDocument/2006/relationships" xmlns:p="http://schemas.openxmlformats.org/presentationml/2006/main">
  <p:tag name="AS_UNIQUEID" val="2987"/>
</p:tagLst>
</file>

<file path=ppt/tags/tag845.xml><?xml version="1.0" encoding="utf-8"?>
<p:tagLst xmlns:a="http://schemas.openxmlformats.org/drawingml/2006/main" xmlns:r="http://schemas.openxmlformats.org/officeDocument/2006/relationships" xmlns:p="http://schemas.openxmlformats.org/presentationml/2006/main">
  <p:tag name="AS_UNIQUEID" val="2988"/>
</p:tagLst>
</file>

<file path=ppt/tags/tag846.xml><?xml version="1.0" encoding="utf-8"?>
<p:tagLst xmlns:a="http://schemas.openxmlformats.org/drawingml/2006/main" xmlns:r="http://schemas.openxmlformats.org/officeDocument/2006/relationships" xmlns:p="http://schemas.openxmlformats.org/presentationml/2006/main">
  <p:tag name="AS_UNIQUEID" val="2947"/>
</p:tagLst>
</file>

<file path=ppt/tags/tag847.xml><?xml version="1.0" encoding="utf-8"?>
<p:tagLst xmlns:a="http://schemas.openxmlformats.org/drawingml/2006/main" xmlns:r="http://schemas.openxmlformats.org/officeDocument/2006/relationships" xmlns:p="http://schemas.openxmlformats.org/presentationml/2006/main">
  <p:tag name="AS_UNIQUEID" val="2948"/>
</p:tagLst>
</file>

<file path=ppt/tags/tag848.xml><?xml version="1.0" encoding="utf-8"?>
<p:tagLst xmlns:a="http://schemas.openxmlformats.org/drawingml/2006/main" xmlns:r="http://schemas.openxmlformats.org/officeDocument/2006/relationships" xmlns:p="http://schemas.openxmlformats.org/presentationml/2006/main">
  <p:tag name="AS_UNIQUEID" val="2928"/>
</p:tagLst>
</file>

<file path=ppt/tags/tag849.xml><?xml version="1.0" encoding="utf-8"?>
<p:tagLst xmlns:a="http://schemas.openxmlformats.org/drawingml/2006/main" xmlns:r="http://schemas.openxmlformats.org/officeDocument/2006/relationships" xmlns:p="http://schemas.openxmlformats.org/presentationml/2006/main">
  <p:tag name="AS_UNIQUEID" val="2929"/>
</p:tagLst>
</file>

<file path=ppt/tags/tag85.xml><?xml version="1.0" encoding="utf-8"?>
<p:tagLst xmlns:a="http://schemas.openxmlformats.org/drawingml/2006/main" xmlns:r="http://schemas.openxmlformats.org/officeDocument/2006/relationships" xmlns:p="http://schemas.openxmlformats.org/presentationml/2006/main">
  <p:tag name="AS_UNIQUEID" val="2930"/>
</p:tagLst>
</file>

<file path=ppt/tags/tag850.xml><?xml version="1.0" encoding="utf-8"?>
<p:tagLst xmlns:a="http://schemas.openxmlformats.org/drawingml/2006/main" xmlns:r="http://schemas.openxmlformats.org/officeDocument/2006/relationships" xmlns:p="http://schemas.openxmlformats.org/presentationml/2006/main">
  <p:tag name="AS_UNIQUEID" val="2930"/>
</p:tagLst>
</file>

<file path=ppt/tags/tag851.xml><?xml version="1.0" encoding="utf-8"?>
<p:tagLst xmlns:a="http://schemas.openxmlformats.org/drawingml/2006/main" xmlns:r="http://schemas.openxmlformats.org/officeDocument/2006/relationships" xmlns:p="http://schemas.openxmlformats.org/presentationml/2006/main">
  <p:tag name="AS_UNIQUEID" val="2938"/>
</p:tagLst>
</file>

<file path=ppt/tags/tag852.xml><?xml version="1.0" encoding="utf-8"?>
<p:tagLst xmlns:a="http://schemas.openxmlformats.org/drawingml/2006/main" xmlns:r="http://schemas.openxmlformats.org/officeDocument/2006/relationships" xmlns:p="http://schemas.openxmlformats.org/presentationml/2006/main">
  <p:tag name="AS_UNIQUEID" val="2939"/>
</p:tagLst>
</file>

<file path=ppt/tags/tag853.xml><?xml version="1.0" encoding="utf-8"?>
<p:tagLst xmlns:a="http://schemas.openxmlformats.org/drawingml/2006/main" xmlns:r="http://schemas.openxmlformats.org/officeDocument/2006/relationships" xmlns:p="http://schemas.openxmlformats.org/presentationml/2006/main">
  <p:tag name="AS_UNIQUEID" val="2940"/>
</p:tagLst>
</file>

<file path=ppt/tags/tag854.xml><?xml version="1.0" encoding="utf-8"?>
<p:tagLst xmlns:a="http://schemas.openxmlformats.org/drawingml/2006/main" xmlns:r="http://schemas.openxmlformats.org/officeDocument/2006/relationships" xmlns:p="http://schemas.openxmlformats.org/presentationml/2006/main">
  <p:tag name="AS_UNIQUEID" val="2941"/>
</p:tagLst>
</file>

<file path=ppt/tags/tag855.xml><?xml version="1.0" encoding="utf-8"?>
<p:tagLst xmlns:a="http://schemas.openxmlformats.org/drawingml/2006/main" xmlns:r="http://schemas.openxmlformats.org/officeDocument/2006/relationships" xmlns:p="http://schemas.openxmlformats.org/presentationml/2006/main">
  <p:tag name="AS_UNIQUEID" val="2942"/>
</p:tagLst>
</file>

<file path=ppt/tags/tag856.xml><?xml version="1.0" encoding="utf-8"?>
<p:tagLst xmlns:a="http://schemas.openxmlformats.org/drawingml/2006/main" xmlns:r="http://schemas.openxmlformats.org/officeDocument/2006/relationships" xmlns:p="http://schemas.openxmlformats.org/presentationml/2006/main">
  <p:tag name="AS_UNIQUEID" val="2944"/>
</p:tagLst>
</file>

<file path=ppt/tags/tag857.xml><?xml version="1.0" encoding="utf-8"?>
<p:tagLst xmlns:a="http://schemas.openxmlformats.org/drawingml/2006/main" xmlns:r="http://schemas.openxmlformats.org/officeDocument/2006/relationships" xmlns:p="http://schemas.openxmlformats.org/presentationml/2006/main">
  <p:tag name="AS_UNIQUEID" val="2945"/>
</p:tagLst>
</file>

<file path=ppt/tags/tag858.xml><?xml version="1.0" encoding="utf-8"?>
<p:tagLst xmlns:a="http://schemas.openxmlformats.org/drawingml/2006/main" xmlns:r="http://schemas.openxmlformats.org/officeDocument/2006/relationships" xmlns:p="http://schemas.openxmlformats.org/presentationml/2006/main">
  <p:tag name="AS_UNIQUEID" val="2946"/>
</p:tagLst>
</file>

<file path=ppt/tags/tag859.xml><?xml version="1.0" encoding="utf-8"?>
<p:tagLst xmlns:a="http://schemas.openxmlformats.org/drawingml/2006/main" xmlns:r="http://schemas.openxmlformats.org/officeDocument/2006/relationships" xmlns:p="http://schemas.openxmlformats.org/presentationml/2006/main">
  <p:tag name="AS_UNIQUEID" val="2947"/>
</p:tagLst>
</file>

<file path=ppt/tags/tag86.xml><?xml version="1.0" encoding="utf-8"?>
<p:tagLst xmlns:a="http://schemas.openxmlformats.org/drawingml/2006/main" xmlns:r="http://schemas.openxmlformats.org/officeDocument/2006/relationships" xmlns:p="http://schemas.openxmlformats.org/presentationml/2006/main">
  <p:tag name="AS_UNIQUEID" val="2927"/>
</p:tagLst>
</file>

<file path=ppt/tags/tag860.xml><?xml version="1.0" encoding="utf-8"?>
<p:tagLst xmlns:a="http://schemas.openxmlformats.org/drawingml/2006/main" xmlns:r="http://schemas.openxmlformats.org/officeDocument/2006/relationships" xmlns:p="http://schemas.openxmlformats.org/presentationml/2006/main">
  <p:tag name="AS_UNIQUEID" val="2948"/>
</p:tagLst>
</file>

<file path=ppt/tags/tag861.xml><?xml version="1.0" encoding="utf-8"?>
<p:tagLst xmlns:a="http://schemas.openxmlformats.org/drawingml/2006/main" xmlns:r="http://schemas.openxmlformats.org/officeDocument/2006/relationships" xmlns:p="http://schemas.openxmlformats.org/presentationml/2006/main">
  <p:tag name="AS_UNIQUEID" val="2949"/>
</p:tagLst>
</file>

<file path=ppt/tags/tag862.xml><?xml version="1.0" encoding="utf-8"?>
<p:tagLst xmlns:a="http://schemas.openxmlformats.org/drawingml/2006/main" xmlns:r="http://schemas.openxmlformats.org/officeDocument/2006/relationships" xmlns:p="http://schemas.openxmlformats.org/presentationml/2006/main">
  <p:tag name="AS_UNIQUEID" val="2950"/>
</p:tagLst>
</file>

<file path=ppt/tags/tag863.xml><?xml version="1.0" encoding="utf-8"?>
<p:tagLst xmlns:a="http://schemas.openxmlformats.org/drawingml/2006/main" xmlns:r="http://schemas.openxmlformats.org/officeDocument/2006/relationships" xmlns:p="http://schemas.openxmlformats.org/presentationml/2006/main">
  <p:tag name="AS_UNIQUEID" val="2952"/>
</p:tagLst>
</file>

<file path=ppt/tags/tag864.xml><?xml version="1.0" encoding="utf-8"?>
<p:tagLst xmlns:a="http://schemas.openxmlformats.org/drawingml/2006/main" xmlns:r="http://schemas.openxmlformats.org/officeDocument/2006/relationships" xmlns:p="http://schemas.openxmlformats.org/presentationml/2006/main">
  <p:tag name="AS_UNIQUEID" val="2953"/>
</p:tagLst>
</file>

<file path=ppt/tags/tag865.xml><?xml version="1.0" encoding="utf-8"?>
<p:tagLst xmlns:a="http://schemas.openxmlformats.org/drawingml/2006/main" xmlns:r="http://schemas.openxmlformats.org/officeDocument/2006/relationships" xmlns:p="http://schemas.openxmlformats.org/presentationml/2006/main">
  <p:tag name="AS_UNIQUEID" val="2956"/>
</p:tagLst>
</file>

<file path=ppt/tags/tag866.xml><?xml version="1.0" encoding="utf-8"?>
<p:tagLst xmlns:a="http://schemas.openxmlformats.org/drawingml/2006/main" xmlns:r="http://schemas.openxmlformats.org/officeDocument/2006/relationships" xmlns:p="http://schemas.openxmlformats.org/presentationml/2006/main">
  <p:tag name="AS_UNIQUEID" val="2958"/>
</p:tagLst>
</file>

<file path=ppt/tags/tag867.xml><?xml version="1.0" encoding="utf-8"?>
<p:tagLst xmlns:a="http://schemas.openxmlformats.org/drawingml/2006/main" xmlns:r="http://schemas.openxmlformats.org/officeDocument/2006/relationships" xmlns:p="http://schemas.openxmlformats.org/presentationml/2006/main">
  <p:tag name="AS_UNIQUEID" val="2959"/>
</p:tagLst>
</file>

<file path=ppt/tags/tag868.xml><?xml version="1.0" encoding="utf-8"?>
<p:tagLst xmlns:a="http://schemas.openxmlformats.org/drawingml/2006/main" xmlns:r="http://schemas.openxmlformats.org/officeDocument/2006/relationships" xmlns:p="http://schemas.openxmlformats.org/presentationml/2006/main">
  <p:tag name="AS_UNIQUEID" val="2961"/>
</p:tagLst>
</file>

<file path=ppt/tags/tag869.xml><?xml version="1.0" encoding="utf-8"?>
<p:tagLst xmlns:a="http://schemas.openxmlformats.org/drawingml/2006/main" xmlns:r="http://schemas.openxmlformats.org/officeDocument/2006/relationships" xmlns:p="http://schemas.openxmlformats.org/presentationml/2006/main">
  <p:tag name="AS_UNIQUEID" val="2963"/>
</p:tagLst>
</file>

<file path=ppt/tags/tag87.xml><?xml version="1.0" encoding="utf-8"?>
<p:tagLst xmlns:a="http://schemas.openxmlformats.org/drawingml/2006/main" xmlns:r="http://schemas.openxmlformats.org/officeDocument/2006/relationships" xmlns:p="http://schemas.openxmlformats.org/presentationml/2006/main">
  <p:tag name="AS_UNIQUEID" val="2931"/>
</p:tagLst>
</file>

<file path=ppt/tags/tag870.xml><?xml version="1.0" encoding="utf-8"?>
<p:tagLst xmlns:a="http://schemas.openxmlformats.org/drawingml/2006/main" xmlns:r="http://schemas.openxmlformats.org/officeDocument/2006/relationships" xmlns:p="http://schemas.openxmlformats.org/presentationml/2006/main">
  <p:tag name="AS_UNIQUEID" val="2964"/>
</p:tagLst>
</file>

<file path=ppt/tags/tag871.xml><?xml version="1.0" encoding="utf-8"?>
<p:tagLst xmlns:a="http://schemas.openxmlformats.org/drawingml/2006/main" xmlns:r="http://schemas.openxmlformats.org/officeDocument/2006/relationships" xmlns:p="http://schemas.openxmlformats.org/presentationml/2006/main">
  <p:tag name="AS_UNIQUEID" val="2965"/>
</p:tagLst>
</file>

<file path=ppt/tags/tag872.xml><?xml version="1.0" encoding="utf-8"?>
<p:tagLst xmlns:a="http://schemas.openxmlformats.org/drawingml/2006/main" xmlns:r="http://schemas.openxmlformats.org/officeDocument/2006/relationships" xmlns:p="http://schemas.openxmlformats.org/presentationml/2006/main">
  <p:tag name="AS_UNIQUEID" val="2970"/>
</p:tagLst>
</file>

<file path=ppt/tags/tag873.xml><?xml version="1.0" encoding="utf-8"?>
<p:tagLst xmlns:a="http://schemas.openxmlformats.org/drawingml/2006/main" xmlns:r="http://schemas.openxmlformats.org/officeDocument/2006/relationships" xmlns:p="http://schemas.openxmlformats.org/presentationml/2006/main">
  <p:tag name="AS_UNIQUEID" val="3387"/>
</p:tagLst>
</file>

<file path=ppt/tags/tag874.xml><?xml version="1.0" encoding="utf-8"?>
<p:tagLst xmlns:a="http://schemas.openxmlformats.org/drawingml/2006/main" xmlns:r="http://schemas.openxmlformats.org/officeDocument/2006/relationships" xmlns:p="http://schemas.openxmlformats.org/presentationml/2006/main">
  <p:tag name="AS_UNIQUEID" val="2717"/>
</p:tagLst>
</file>

<file path=ppt/tags/tag875.xml><?xml version="1.0" encoding="utf-8"?>
<p:tagLst xmlns:a="http://schemas.openxmlformats.org/drawingml/2006/main" xmlns:r="http://schemas.openxmlformats.org/officeDocument/2006/relationships" xmlns:p="http://schemas.openxmlformats.org/presentationml/2006/main">
  <p:tag name="AS_UNIQUEID" val="3802"/>
</p:tagLst>
</file>

<file path=ppt/tags/tag876.xml><?xml version="1.0" encoding="utf-8"?>
<p:tagLst xmlns:a="http://schemas.openxmlformats.org/drawingml/2006/main" xmlns:r="http://schemas.openxmlformats.org/officeDocument/2006/relationships" xmlns:p="http://schemas.openxmlformats.org/presentationml/2006/main">
  <p:tag name="AS_UNIQUEID" val="3803"/>
</p:tagLst>
</file>

<file path=ppt/tags/tag877.xml><?xml version="1.0" encoding="utf-8"?>
<p:tagLst xmlns:a="http://schemas.openxmlformats.org/drawingml/2006/main" xmlns:r="http://schemas.openxmlformats.org/officeDocument/2006/relationships" xmlns:p="http://schemas.openxmlformats.org/presentationml/2006/main">
  <p:tag name="AS_UNIQUEID" val="3812"/>
</p:tagLst>
</file>

<file path=ppt/tags/tag878.xml><?xml version="1.0" encoding="utf-8"?>
<p:tagLst xmlns:a="http://schemas.openxmlformats.org/drawingml/2006/main" xmlns:r="http://schemas.openxmlformats.org/officeDocument/2006/relationships" xmlns:p="http://schemas.openxmlformats.org/presentationml/2006/main">
  <p:tag name="AS_UNIQUEID" val="2717"/>
</p:tagLst>
</file>

<file path=ppt/tags/tag879.xml><?xml version="1.0" encoding="utf-8"?>
<p:tagLst xmlns:a="http://schemas.openxmlformats.org/drawingml/2006/main" xmlns:r="http://schemas.openxmlformats.org/officeDocument/2006/relationships" xmlns:p="http://schemas.openxmlformats.org/presentationml/2006/main">
  <p:tag name="AS_UNIQUEID" val="3705"/>
</p:tagLst>
</file>

<file path=ppt/tags/tag88.xml><?xml version="1.0" encoding="utf-8"?>
<p:tagLst xmlns:a="http://schemas.openxmlformats.org/drawingml/2006/main" xmlns:r="http://schemas.openxmlformats.org/officeDocument/2006/relationships" xmlns:p="http://schemas.openxmlformats.org/presentationml/2006/main">
  <p:tag name="AS_UNIQUEID" val="2932"/>
</p:tagLst>
</file>

<file path=ppt/tags/tag880.xml><?xml version="1.0" encoding="utf-8"?>
<p:tagLst xmlns:a="http://schemas.openxmlformats.org/drawingml/2006/main" xmlns:r="http://schemas.openxmlformats.org/officeDocument/2006/relationships" xmlns:p="http://schemas.openxmlformats.org/presentationml/2006/main">
  <p:tag name="AS_UNIQUEID" val="2612"/>
</p:tagLst>
</file>

<file path=ppt/tags/tag881.xml><?xml version="1.0" encoding="utf-8"?>
<p:tagLst xmlns:a="http://schemas.openxmlformats.org/drawingml/2006/main" xmlns:r="http://schemas.openxmlformats.org/officeDocument/2006/relationships" xmlns:p="http://schemas.openxmlformats.org/presentationml/2006/main">
  <p:tag name="AS_UNIQUEID" val="3046"/>
</p:tagLst>
</file>

<file path=ppt/tags/tag882.xml><?xml version="1.0" encoding="utf-8"?>
<p:tagLst xmlns:a="http://schemas.openxmlformats.org/drawingml/2006/main" xmlns:r="http://schemas.openxmlformats.org/officeDocument/2006/relationships" xmlns:p="http://schemas.openxmlformats.org/presentationml/2006/main">
  <p:tag name="AS_UNIQUEID" val="3047"/>
</p:tagLst>
</file>

<file path=ppt/tags/tag883.xml><?xml version="1.0" encoding="utf-8"?>
<p:tagLst xmlns:a="http://schemas.openxmlformats.org/drawingml/2006/main" xmlns:r="http://schemas.openxmlformats.org/officeDocument/2006/relationships" xmlns:p="http://schemas.openxmlformats.org/presentationml/2006/main">
  <p:tag name="AS_UNIQUEID" val="3048"/>
</p:tagLst>
</file>

<file path=ppt/tags/tag884.xml><?xml version="1.0" encoding="utf-8"?>
<p:tagLst xmlns:a="http://schemas.openxmlformats.org/drawingml/2006/main" xmlns:r="http://schemas.openxmlformats.org/officeDocument/2006/relationships" xmlns:p="http://schemas.openxmlformats.org/presentationml/2006/main">
  <p:tag name="AS_UNIQUEID" val="3676"/>
</p:tagLst>
</file>

<file path=ppt/tags/tag885.xml><?xml version="1.0" encoding="utf-8"?>
<p:tagLst xmlns:a="http://schemas.openxmlformats.org/drawingml/2006/main" xmlns:r="http://schemas.openxmlformats.org/officeDocument/2006/relationships" xmlns:p="http://schemas.openxmlformats.org/presentationml/2006/main">
  <p:tag name="AS_UNIQUEID" val="3677"/>
</p:tagLst>
</file>

<file path=ppt/tags/tag886.xml><?xml version="1.0" encoding="utf-8"?>
<p:tagLst xmlns:a="http://schemas.openxmlformats.org/drawingml/2006/main" xmlns:r="http://schemas.openxmlformats.org/officeDocument/2006/relationships" xmlns:p="http://schemas.openxmlformats.org/presentationml/2006/main">
  <p:tag name="AS_UNIQUEID" val="3387"/>
</p:tagLst>
</file>

<file path=ppt/tags/tag887.xml><?xml version="1.0" encoding="utf-8"?>
<p:tagLst xmlns:a="http://schemas.openxmlformats.org/drawingml/2006/main" xmlns:r="http://schemas.openxmlformats.org/officeDocument/2006/relationships" xmlns:p="http://schemas.openxmlformats.org/presentationml/2006/main">
  <p:tag name="AS_UNIQUEID" val="2717"/>
</p:tagLst>
</file>

<file path=ppt/tags/tag888.xml><?xml version="1.0" encoding="utf-8"?>
<p:tagLst xmlns:a="http://schemas.openxmlformats.org/drawingml/2006/main" xmlns:r="http://schemas.openxmlformats.org/officeDocument/2006/relationships" xmlns:p="http://schemas.openxmlformats.org/presentationml/2006/main">
  <p:tag name="AS_UNIQUEID" val="2717"/>
</p:tagLst>
</file>

<file path=ppt/tags/tag889.xml><?xml version="1.0" encoding="utf-8"?>
<p:tagLst xmlns:a="http://schemas.openxmlformats.org/drawingml/2006/main" xmlns:r="http://schemas.openxmlformats.org/officeDocument/2006/relationships" xmlns:p="http://schemas.openxmlformats.org/presentationml/2006/main">
  <p:tag name="AS_UNIQUEID" val="3802"/>
</p:tagLst>
</file>

<file path=ppt/tags/tag89.xml><?xml version="1.0" encoding="utf-8"?>
<p:tagLst xmlns:a="http://schemas.openxmlformats.org/drawingml/2006/main" xmlns:r="http://schemas.openxmlformats.org/officeDocument/2006/relationships" xmlns:p="http://schemas.openxmlformats.org/presentationml/2006/main">
  <p:tag name="AS_UNIQUEID" val="2933"/>
</p:tagLst>
</file>

<file path=ppt/tags/tag890.xml><?xml version="1.0" encoding="utf-8"?>
<p:tagLst xmlns:a="http://schemas.openxmlformats.org/drawingml/2006/main" xmlns:r="http://schemas.openxmlformats.org/officeDocument/2006/relationships" xmlns:p="http://schemas.openxmlformats.org/presentationml/2006/main">
  <p:tag name="AS_UNIQUEID" val="3803"/>
</p:tagLst>
</file>

<file path=ppt/tags/tag891.xml><?xml version="1.0" encoding="utf-8"?>
<p:tagLst xmlns:a="http://schemas.openxmlformats.org/drawingml/2006/main" xmlns:r="http://schemas.openxmlformats.org/officeDocument/2006/relationships" xmlns:p="http://schemas.openxmlformats.org/presentationml/2006/main">
  <p:tag name="AS_UNIQUEID" val="3812"/>
</p:tagLst>
</file>

<file path=ppt/tags/tag892.xml><?xml version="1.0" encoding="utf-8"?>
<p:tagLst xmlns:a="http://schemas.openxmlformats.org/drawingml/2006/main" xmlns:r="http://schemas.openxmlformats.org/officeDocument/2006/relationships" xmlns:p="http://schemas.openxmlformats.org/presentationml/2006/main">
  <p:tag name="AS_UNIQUEID" val="3387"/>
</p:tagLst>
</file>

<file path=ppt/tags/tag893.xml><?xml version="1.0" encoding="utf-8"?>
<p:tagLst xmlns:a="http://schemas.openxmlformats.org/drawingml/2006/main" xmlns:r="http://schemas.openxmlformats.org/officeDocument/2006/relationships" xmlns:p="http://schemas.openxmlformats.org/presentationml/2006/main">
  <p:tag name="AS_UNIQUEID" val="2840"/>
</p:tagLst>
</file>

<file path=ppt/tags/tag894.xml><?xml version="1.0" encoding="utf-8"?>
<p:tagLst xmlns:a="http://schemas.openxmlformats.org/drawingml/2006/main" xmlns:r="http://schemas.openxmlformats.org/officeDocument/2006/relationships" xmlns:p="http://schemas.openxmlformats.org/presentationml/2006/main">
  <p:tag name="AS_UNIQUEID" val="2841"/>
</p:tagLst>
</file>

<file path=ppt/tags/tag895.xml><?xml version="1.0" encoding="utf-8"?>
<p:tagLst xmlns:a="http://schemas.openxmlformats.org/drawingml/2006/main" xmlns:r="http://schemas.openxmlformats.org/officeDocument/2006/relationships" xmlns:p="http://schemas.openxmlformats.org/presentationml/2006/main">
  <p:tag name="AS_UNIQUEID" val="3068"/>
</p:tagLst>
</file>

<file path=ppt/tags/tag896.xml><?xml version="1.0" encoding="utf-8"?>
<p:tagLst xmlns:a="http://schemas.openxmlformats.org/drawingml/2006/main" xmlns:r="http://schemas.openxmlformats.org/officeDocument/2006/relationships" xmlns:p="http://schemas.openxmlformats.org/presentationml/2006/main">
  <p:tag name="AS_UNIQUEID" val="3070"/>
</p:tagLst>
</file>

<file path=ppt/tags/tag897.xml><?xml version="1.0" encoding="utf-8"?>
<p:tagLst xmlns:a="http://schemas.openxmlformats.org/drawingml/2006/main" xmlns:r="http://schemas.openxmlformats.org/officeDocument/2006/relationships" xmlns:p="http://schemas.openxmlformats.org/presentationml/2006/main">
  <p:tag name="AS_UNIQUEID" val="3071"/>
</p:tagLst>
</file>

<file path=ppt/tags/tag898.xml><?xml version="1.0" encoding="utf-8"?>
<p:tagLst xmlns:a="http://schemas.openxmlformats.org/drawingml/2006/main" xmlns:r="http://schemas.openxmlformats.org/officeDocument/2006/relationships" xmlns:p="http://schemas.openxmlformats.org/presentationml/2006/main">
  <p:tag name="AS_UNIQUEID" val="3045"/>
</p:tagLst>
</file>

<file path=ppt/tags/tag9.xml><?xml version="1.0" encoding="utf-8"?>
<p:tagLst xmlns:a="http://schemas.openxmlformats.org/drawingml/2006/main" xmlns:r="http://schemas.openxmlformats.org/officeDocument/2006/relationships" xmlns:p="http://schemas.openxmlformats.org/presentationml/2006/main">
  <p:tag name="AS_UNIQUEID" val="2938"/>
</p:tagLst>
</file>

<file path=ppt/tags/tag90.xml><?xml version="1.0" encoding="utf-8"?>
<p:tagLst xmlns:a="http://schemas.openxmlformats.org/drawingml/2006/main" xmlns:r="http://schemas.openxmlformats.org/officeDocument/2006/relationships" xmlns:p="http://schemas.openxmlformats.org/presentationml/2006/main">
  <p:tag name="AS_UNIQUEID" val="2934"/>
</p:tagLst>
</file>

<file path=ppt/tags/tag91.xml><?xml version="1.0" encoding="utf-8"?>
<p:tagLst xmlns:a="http://schemas.openxmlformats.org/drawingml/2006/main" xmlns:r="http://schemas.openxmlformats.org/officeDocument/2006/relationships" xmlns:p="http://schemas.openxmlformats.org/presentationml/2006/main">
  <p:tag name="AS_UNIQUEID" val="2935"/>
</p:tagLst>
</file>

<file path=ppt/tags/tag92.xml><?xml version="1.0" encoding="utf-8"?>
<p:tagLst xmlns:a="http://schemas.openxmlformats.org/drawingml/2006/main" xmlns:r="http://schemas.openxmlformats.org/officeDocument/2006/relationships" xmlns:p="http://schemas.openxmlformats.org/presentationml/2006/main">
  <p:tag name="AS_UNIQUEID" val="2936"/>
</p:tagLst>
</file>

<file path=ppt/tags/tag93.xml><?xml version="1.0" encoding="utf-8"?>
<p:tagLst xmlns:a="http://schemas.openxmlformats.org/drawingml/2006/main" xmlns:r="http://schemas.openxmlformats.org/officeDocument/2006/relationships" xmlns:p="http://schemas.openxmlformats.org/presentationml/2006/main">
  <p:tag name="AS_UNIQUEID" val="2937"/>
</p:tagLst>
</file>

<file path=ppt/tags/tag94.xml><?xml version="1.0" encoding="utf-8"?>
<p:tagLst xmlns:a="http://schemas.openxmlformats.org/drawingml/2006/main" xmlns:r="http://schemas.openxmlformats.org/officeDocument/2006/relationships" xmlns:p="http://schemas.openxmlformats.org/presentationml/2006/main">
  <p:tag name="AS_UNIQUEID" val="2938"/>
</p:tagLst>
</file>

<file path=ppt/tags/tag95.xml><?xml version="1.0" encoding="utf-8"?>
<p:tagLst xmlns:a="http://schemas.openxmlformats.org/drawingml/2006/main" xmlns:r="http://schemas.openxmlformats.org/officeDocument/2006/relationships" xmlns:p="http://schemas.openxmlformats.org/presentationml/2006/main">
  <p:tag name="AS_UNIQUEID" val="2939"/>
</p:tagLst>
</file>

<file path=ppt/tags/tag96.xml><?xml version="1.0" encoding="utf-8"?>
<p:tagLst xmlns:a="http://schemas.openxmlformats.org/drawingml/2006/main" xmlns:r="http://schemas.openxmlformats.org/officeDocument/2006/relationships" xmlns:p="http://schemas.openxmlformats.org/presentationml/2006/main">
  <p:tag name="AS_UNIQUEID" val="2940"/>
</p:tagLst>
</file>

<file path=ppt/tags/tag97.xml><?xml version="1.0" encoding="utf-8"?>
<p:tagLst xmlns:a="http://schemas.openxmlformats.org/drawingml/2006/main" xmlns:r="http://schemas.openxmlformats.org/officeDocument/2006/relationships" xmlns:p="http://schemas.openxmlformats.org/presentationml/2006/main">
  <p:tag name="AS_UNIQUEID" val="2941"/>
</p:tagLst>
</file>

<file path=ppt/tags/tag98.xml><?xml version="1.0" encoding="utf-8"?>
<p:tagLst xmlns:a="http://schemas.openxmlformats.org/drawingml/2006/main" xmlns:r="http://schemas.openxmlformats.org/officeDocument/2006/relationships" xmlns:p="http://schemas.openxmlformats.org/presentationml/2006/main">
  <p:tag name="AS_UNIQUEID" val="2942"/>
</p:tagLst>
</file>

<file path=ppt/tags/tag99.xml><?xml version="1.0" encoding="utf-8"?>
<p:tagLst xmlns:a="http://schemas.openxmlformats.org/drawingml/2006/main" xmlns:r="http://schemas.openxmlformats.org/officeDocument/2006/relationships" xmlns:p="http://schemas.openxmlformats.org/presentationml/2006/main">
  <p:tag name="AS_UNIQUEID" val="2943"/>
</p:tagLst>
</file>

<file path=ppt/theme/theme1.xml><?xml version="1.0" encoding="utf-8"?>
<a:theme xmlns:a="http://schemas.openxmlformats.org/drawingml/2006/main" name="Quadrant">
  <a:themeElements>
    <a:clrScheme name="Quadrant 11">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800000"/>
      </a:hlink>
      <a:folHlink>
        <a:srgbClr val="777777"/>
      </a:folHlink>
    </a:clrScheme>
    <a:fontScheme name="Quadrant">
      <a:majorFont>
        <a:latin typeface="Times New Roman"/>
        <a:ea typeface="华文仿宋"/>
        <a:cs typeface=""/>
      </a:majorFont>
      <a:minorFont>
        <a:latin typeface="Times New Roman"/>
        <a:ea typeface="华文仿宋"/>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
      <a:clrScheme name="Quadrant 10">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333300"/>
        </a:hlink>
        <a:folHlink>
          <a:srgbClr val="777777"/>
        </a:folHlink>
      </a:clrScheme>
      <a:clrMap bg1="lt1" tx1="dk1" bg2="lt2" tx2="dk2" accent1="accent1" accent2="accent2" accent3="accent3" accent4="accent4" accent5="accent5" accent6="accent6" hlink="hlink" folHlink="folHlink"/>
    </a:extraClrScheme>
    <a:extraClrScheme>
      <a:clrScheme name="Quadrant 11">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800000"/>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9_Quadrant">
  <a:themeElements>
    <a:clrScheme name="Quadrant 11">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800000"/>
      </a:hlink>
      <a:folHlink>
        <a:srgbClr val="777777"/>
      </a:folHlink>
    </a:clrScheme>
    <a:fontScheme name="Quadrant">
      <a:majorFont>
        <a:latin typeface="Times New Roman"/>
        <a:ea typeface="华文仿宋"/>
        <a:cs typeface=""/>
      </a:majorFont>
      <a:minorFont>
        <a:latin typeface="Times New Roman"/>
        <a:ea typeface="华文仿宋"/>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
      <a:clrScheme name="Quadrant 10">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333300"/>
        </a:hlink>
        <a:folHlink>
          <a:srgbClr val="777777"/>
        </a:folHlink>
      </a:clrScheme>
      <a:clrMap bg1="lt1" tx1="dk1" bg2="lt2" tx2="dk2" accent1="accent1" accent2="accent2" accent3="accent3" accent4="accent4" accent5="accent5" accent6="accent6" hlink="hlink" folHlink="folHlink"/>
    </a:extraClrScheme>
    <a:extraClrScheme>
      <a:clrScheme name="Quadrant 11">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800000"/>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Quadrant">
  <a:themeElements>
    <a:clrScheme name="Quadrant 11">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800000"/>
      </a:hlink>
      <a:folHlink>
        <a:srgbClr val="777777"/>
      </a:folHlink>
    </a:clrScheme>
    <a:fontScheme name="Quadrant">
      <a:majorFont>
        <a:latin typeface="Times New Roman"/>
        <a:ea typeface="华文仿宋"/>
        <a:cs typeface=""/>
      </a:majorFont>
      <a:minorFont>
        <a:latin typeface="Times New Roman"/>
        <a:ea typeface="华文仿宋"/>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
      <a:clrScheme name="Quadrant 10">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333300"/>
        </a:hlink>
        <a:folHlink>
          <a:srgbClr val="777777"/>
        </a:folHlink>
      </a:clrScheme>
      <a:clrMap bg1="lt1" tx1="dk1" bg2="lt2" tx2="dk2" accent1="accent1" accent2="accent2" accent3="accent3" accent4="accent4" accent5="accent5" accent6="accent6" hlink="hlink" folHlink="folHlink"/>
    </a:extraClrScheme>
    <a:extraClrScheme>
      <a:clrScheme name="Quadrant 11">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800000"/>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Quadrant">
  <a:themeElements>
    <a:clrScheme name="Quadrant 11">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800000"/>
      </a:hlink>
      <a:folHlink>
        <a:srgbClr val="777777"/>
      </a:folHlink>
    </a:clrScheme>
    <a:fontScheme name="Quadrant">
      <a:majorFont>
        <a:latin typeface="Times New Roman"/>
        <a:ea typeface="华文仿宋"/>
        <a:cs typeface=""/>
      </a:majorFont>
      <a:minorFont>
        <a:latin typeface="Times New Roman"/>
        <a:ea typeface="华文仿宋"/>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
      <a:clrScheme name="Quadrant 10">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333300"/>
        </a:hlink>
        <a:folHlink>
          <a:srgbClr val="777777"/>
        </a:folHlink>
      </a:clrScheme>
      <a:clrMap bg1="lt1" tx1="dk1" bg2="lt2" tx2="dk2" accent1="accent1" accent2="accent2" accent3="accent3" accent4="accent4" accent5="accent5" accent6="accent6" hlink="hlink" folHlink="folHlink"/>
    </a:extraClrScheme>
    <a:extraClrScheme>
      <a:clrScheme name="Quadrant 11">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800000"/>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Quadrant">
  <a:themeElements>
    <a:clrScheme name="Quadrant 11">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800000"/>
      </a:hlink>
      <a:folHlink>
        <a:srgbClr val="777777"/>
      </a:folHlink>
    </a:clrScheme>
    <a:fontScheme name="Quadrant">
      <a:majorFont>
        <a:latin typeface="Times New Roman"/>
        <a:ea typeface="华文仿宋"/>
        <a:cs typeface=""/>
      </a:majorFont>
      <a:minorFont>
        <a:latin typeface="Times New Roman"/>
        <a:ea typeface="华文仿宋"/>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
      <a:clrScheme name="Quadrant 10">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333300"/>
        </a:hlink>
        <a:folHlink>
          <a:srgbClr val="777777"/>
        </a:folHlink>
      </a:clrScheme>
      <a:clrMap bg1="lt1" tx1="dk1" bg2="lt2" tx2="dk2" accent1="accent1" accent2="accent2" accent3="accent3" accent4="accent4" accent5="accent5" accent6="accent6" hlink="hlink" folHlink="folHlink"/>
    </a:extraClrScheme>
    <a:extraClrScheme>
      <a:clrScheme name="Quadrant 11">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800000"/>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Quadrant">
  <a:themeElements>
    <a:clrScheme name="Quadrant 11">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800000"/>
      </a:hlink>
      <a:folHlink>
        <a:srgbClr val="777777"/>
      </a:folHlink>
    </a:clrScheme>
    <a:fontScheme name="Quadrant">
      <a:majorFont>
        <a:latin typeface="Times New Roman"/>
        <a:ea typeface="华文仿宋"/>
        <a:cs typeface=""/>
      </a:majorFont>
      <a:minorFont>
        <a:latin typeface="Times New Roman"/>
        <a:ea typeface="华文仿宋"/>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
      <a:clrScheme name="Quadrant 10">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333300"/>
        </a:hlink>
        <a:folHlink>
          <a:srgbClr val="777777"/>
        </a:folHlink>
      </a:clrScheme>
      <a:clrMap bg1="lt1" tx1="dk1" bg2="lt2" tx2="dk2" accent1="accent1" accent2="accent2" accent3="accent3" accent4="accent4" accent5="accent5" accent6="accent6" hlink="hlink" folHlink="folHlink"/>
    </a:extraClrScheme>
    <a:extraClrScheme>
      <a:clrScheme name="Quadrant 11">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800000"/>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Quadrant">
  <a:themeElements>
    <a:clrScheme name="Quadrant 11">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800000"/>
      </a:hlink>
      <a:folHlink>
        <a:srgbClr val="777777"/>
      </a:folHlink>
    </a:clrScheme>
    <a:fontScheme name="Quadrant">
      <a:majorFont>
        <a:latin typeface="Times New Roman"/>
        <a:ea typeface="华文仿宋"/>
        <a:cs typeface=""/>
      </a:majorFont>
      <a:minorFont>
        <a:latin typeface="Times New Roman"/>
        <a:ea typeface="华文仿宋"/>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
      <a:clrScheme name="Quadrant 10">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333300"/>
        </a:hlink>
        <a:folHlink>
          <a:srgbClr val="777777"/>
        </a:folHlink>
      </a:clrScheme>
      <a:clrMap bg1="lt1" tx1="dk1" bg2="lt2" tx2="dk2" accent1="accent1" accent2="accent2" accent3="accent3" accent4="accent4" accent5="accent5" accent6="accent6" hlink="hlink" folHlink="folHlink"/>
    </a:extraClrScheme>
    <a:extraClrScheme>
      <a:clrScheme name="Quadrant 11">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800000"/>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6_Quadrant">
  <a:themeElements>
    <a:clrScheme name="Quadrant 11">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800000"/>
      </a:hlink>
      <a:folHlink>
        <a:srgbClr val="777777"/>
      </a:folHlink>
    </a:clrScheme>
    <a:fontScheme name="Quadrant">
      <a:majorFont>
        <a:latin typeface="Times New Roman"/>
        <a:ea typeface="华文仿宋"/>
        <a:cs typeface=""/>
      </a:majorFont>
      <a:minorFont>
        <a:latin typeface="Times New Roman"/>
        <a:ea typeface="华文仿宋"/>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
      <a:clrScheme name="Quadrant 10">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333300"/>
        </a:hlink>
        <a:folHlink>
          <a:srgbClr val="777777"/>
        </a:folHlink>
      </a:clrScheme>
      <a:clrMap bg1="lt1" tx1="dk1" bg2="lt2" tx2="dk2" accent1="accent1" accent2="accent2" accent3="accent3" accent4="accent4" accent5="accent5" accent6="accent6" hlink="hlink" folHlink="folHlink"/>
    </a:extraClrScheme>
    <a:extraClrScheme>
      <a:clrScheme name="Quadrant 11">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800000"/>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7_Quadrant">
  <a:themeElements>
    <a:clrScheme name="Quadrant 11">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800000"/>
      </a:hlink>
      <a:folHlink>
        <a:srgbClr val="777777"/>
      </a:folHlink>
    </a:clrScheme>
    <a:fontScheme name="Quadrant">
      <a:majorFont>
        <a:latin typeface="Times New Roman"/>
        <a:ea typeface="华文仿宋"/>
        <a:cs typeface=""/>
      </a:majorFont>
      <a:minorFont>
        <a:latin typeface="Times New Roman"/>
        <a:ea typeface="华文仿宋"/>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
      <a:clrScheme name="Quadrant 10">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333300"/>
        </a:hlink>
        <a:folHlink>
          <a:srgbClr val="777777"/>
        </a:folHlink>
      </a:clrScheme>
      <a:clrMap bg1="lt1" tx1="dk1" bg2="lt2" tx2="dk2" accent1="accent1" accent2="accent2" accent3="accent3" accent4="accent4" accent5="accent5" accent6="accent6" hlink="hlink" folHlink="folHlink"/>
    </a:extraClrScheme>
    <a:extraClrScheme>
      <a:clrScheme name="Quadrant 11">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800000"/>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8_Quadrant">
  <a:themeElements>
    <a:clrScheme name="Quadrant 11">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800000"/>
      </a:hlink>
      <a:folHlink>
        <a:srgbClr val="777777"/>
      </a:folHlink>
    </a:clrScheme>
    <a:fontScheme name="Quadrant">
      <a:majorFont>
        <a:latin typeface="Times New Roman"/>
        <a:ea typeface="华文仿宋"/>
        <a:cs typeface=""/>
      </a:majorFont>
      <a:minorFont>
        <a:latin typeface="Times New Roman"/>
        <a:ea typeface="华文仿宋"/>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
      <a:clrScheme name="Quadrant 10">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333300"/>
        </a:hlink>
        <a:folHlink>
          <a:srgbClr val="777777"/>
        </a:folHlink>
      </a:clrScheme>
      <a:clrMap bg1="lt1" tx1="dk1" bg2="lt2" tx2="dk2" accent1="accent1" accent2="accent2" accent3="accent3" accent4="accent4" accent5="accent5" accent6="accent6" hlink="hlink" folHlink="folHlink"/>
    </a:extraClrScheme>
    <a:extraClrScheme>
      <a:clrScheme name="Quadrant 11">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800000"/>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1260</Words>
  <Application>Microsoft Office PowerPoint</Application>
  <PresentationFormat>全屏显示(16:9)</PresentationFormat>
  <Paragraphs>124</Paragraphs>
  <Slides>17</Slides>
  <Notes>3</Notes>
  <HiddenSlides>1</HiddenSlides>
  <MMClips>0</MMClips>
  <ScaleCrop>false</ScaleCrop>
  <HeadingPairs>
    <vt:vector size="4" baseType="variant">
      <vt:variant>
        <vt:lpstr>主题</vt:lpstr>
      </vt:variant>
      <vt:variant>
        <vt:i4>10</vt:i4>
      </vt:variant>
      <vt:variant>
        <vt:lpstr>幻灯片标题</vt:lpstr>
      </vt:variant>
      <vt:variant>
        <vt:i4>17</vt:i4>
      </vt:variant>
    </vt:vector>
  </HeadingPairs>
  <TitlesOfParts>
    <vt:vector size="27" baseType="lpstr">
      <vt:lpstr>Quadrant</vt:lpstr>
      <vt:lpstr>1_Quadrant</vt:lpstr>
      <vt:lpstr>2_Quadrant</vt:lpstr>
      <vt:lpstr>3_Quadrant</vt:lpstr>
      <vt:lpstr>4_Quadrant</vt:lpstr>
      <vt:lpstr>5_Quadrant</vt:lpstr>
      <vt:lpstr>6_Quadrant</vt:lpstr>
      <vt:lpstr>7_Quadrant</vt:lpstr>
      <vt:lpstr>8_Quadrant</vt:lpstr>
      <vt:lpstr>9_Quadrant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各小组完成模型构建及修正，积极分享与表达。</vt:lpstr>
      <vt:lpstr>PowerPoint 演示文稿</vt:lpstr>
      <vt:lpstr>PowerPoint 演示文稿</vt:lpstr>
    </vt:vector>
  </TitlesOfParts>
  <Manager>广州市教育局</Manager>
  <Company>广州市执信中学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2012年教师节会议背景(花园酒店)</dc:title>
  <dc:subject>2012学年教师节庆祝大会获奖名单</dc:subject>
  <dc:creator>123</dc:creator>
  <cp:lastModifiedBy>wenqi</cp:lastModifiedBy>
  <cp:revision>373</cp:revision>
  <dcterms:created xsi:type="dcterms:W3CDTF">2020-11-24T08:37:00Z</dcterms:created>
  <dcterms:modified xsi:type="dcterms:W3CDTF">2021-07-12T15:49:45Z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2052-11.1.0.10463</vt:lpwstr>
  </property>
  <property fmtid="{D5CDD505-2E9C-101B-9397-08002B2CF9AE}" pid="4" name="ICV">
    <vt:lpwstr>2474E524F1684944B92A6305B80C4352</vt:lpwstr>
  </property>
</Properties>
</file>