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86.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87.xml" ContentType="application/vnd.openxmlformats-officedocument.presentationml.tags+xml"/>
  <Override PartName="/ppt/notesSlides/notesSlide7.xml" ContentType="application/vnd.openxmlformats-officedocument.presentationml.notesSlide+xml"/>
  <Override PartName="/ppt/tags/tag88.xml" ContentType="application/vnd.openxmlformats-officedocument.presentationml.tags+xml"/>
  <Override PartName="/ppt/notesSlides/notesSlide8.xml" ContentType="application/vnd.openxmlformats-officedocument.presentationml.notesSlide+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51" r:id="rId2"/>
  </p:sldMasterIdLst>
  <p:notesMasterIdLst>
    <p:notesMasterId r:id="rId16"/>
  </p:notesMasterIdLst>
  <p:sldIdLst>
    <p:sldId id="256" r:id="rId3"/>
    <p:sldId id="333" r:id="rId4"/>
    <p:sldId id="300" r:id="rId5"/>
    <p:sldId id="334" r:id="rId6"/>
    <p:sldId id="335" r:id="rId7"/>
    <p:sldId id="336" r:id="rId8"/>
    <p:sldId id="337" r:id="rId9"/>
    <p:sldId id="342" r:id="rId10"/>
    <p:sldId id="339" r:id="rId11"/>
    <p:sldId id="341" r:id="rId12"/>
    <p:sldId id="338" r:id="rId13"/>
    <p:sldId id="343" r:id="rId14"/>
    <p:sldId id="264" r:id="rId15"/>
  </p:sldIdLst>
  <p:sldSz cx="12192000" cy="6858000"/>
  <p:notesSz cx="7104063" cy="10234613"/>
  <p:embeddedFontLst>
    <p:embeddedFont>
      <p:font typeface="华文仿宋" pitchFamily="2" charset="-122"/>
      <p:regular r:id="rId17"/>
    </p:embeddedFont>
    <p:embeddedFont>
      <p:font typeface="隶书" pitchFamily="49" charset="-122"/>
      <p:regular r:id="rId18"/>
    </p:embeddedFont>
    <p:embeddedFont>
      <p:font typeface="Calibri" pitchFamily="34" charset="0"/>
      <p:regular r:id="rId19"/>
      <p:bold r:id="rId20"/>
      <p:italic r:id="rId21"/>
      <p:boldItalic r:id="rId22"/>
    </p:embeddedFont>
    <p:embeddedFont>
      <p:font typeface="仿宋" pitchFamily="49" charset="-122"/>
      <p:regular r:id="rId23"/>
    </p:embeddedFont>
    <p:embeddedFont>
      <p:font typeface="微软雅黑" pitchFamily="34" charset="-122"/>
      <p:regular r:id="rId24"/>
      <p:bold r:id="rId25"/>
    </p:embeddedFont>
    <p:embeddedFont>
      <p:font typeface="迷你简启体" charset="-122"/>
      <p:regular r:id="rId26"/>
    </p:embeddedFont>
    <p:embeddedFont>
      <p:font typeface="Verdana" pitchFamily="34" charset="0"/>
      <p:regular r:id="rId27"/>
      <p:bold r:id="rId28"/>
      <p:italic r:id="rId29"/>
      <p:boldItalic r:id="rId30"/>
    </p:embeddedFont>
    <p:embeddedFont>
      <p:font typeface="等线" charset="-122"/>
      <p:regular r:id="rId31"/>
      <p:bold r:id="rId32"/>
    </p:embeddedFont>
    <p:embeddedFont>
      <p:font typeface="黑体" pitchFamily="49" charset="-122"/>
      <p:regular r:id="rId33"/>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dministrator" initials="A" lastIdx="0" clrIdx="0"/>
  <p:cmAuthor id="1" name="Peng" initials="P" lastIdx="1" clrIdx="0"/>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36601"/>
    <a:srgbClr val="274800"/>
    <a:srgbClr val="305D00"/>
    <a:srgbClr val="E5F4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6685" autoAdjust="0"/>
  </p:normalViewPr>
  <p:slideViewPr>
    <p:cSldViewPr snapToGrid="0">
      <p:cViewPr varScale="1">
        <p:scale>
          <a:sx n="69" d="100"/>
          <a:sy n="69" d="100"/>
        </p:scale>
        <p:origin x="-186"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1.xml"/><Relationship Id="rId21" Type="http://schemas.openxmlformats.org/officeDocument/2006/relationships/font" Target="fonts/font5.fntdata"/><Relationship Id="rId34"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font" Target="fonts/font17.fntdata"/><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8.fntdata"/><Relationship Id="rId32" Type="http://schemas.openxmlformats.org/officeDocument/2006/relationships/font" Target="fonts/font16.fntdata"/><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7.fntdata"/><Relationship Id="rId28" Type="http://schemas.openxmlformats.org/officeDocument/2006/relationships/font" Target="fonts/font12.fntdata"/><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font" Target="fonts/font3.fntdata"/><Relationship Id="rId31" Type="http://schemas.openxmlformats.org/officeDocument/2006/relationships/font" Target="fonts/font1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font" Target="fonts/font14.fntdata"/><Relationship Id="rId35"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5C953C8-0D8C-48D6-A155-3F62420516D8}" type="doc">
      <dgm:prSet loTypeId="urn:microsoft.com/office/officeart/2005/8/layout/chevron2" loCatId="process" qsTypeId="urn:microsoft.com/office/officeart/2005/8/quickstyle/simple1" qsCatId="simple" csTypeId="urn:microsoft.com/office/officeart/2005/8/colors/accent6_3" csCatId="accent6" phldr="1"/>
      <dgm:spPr/>
      <dgm:t>
        <a:bodyPr/>
        <a:lstStyle/>
        <a:p>
          <a:endParaRPr lang="zh-CN" altLang="en-US"/>
        </a:p>
      </dgm:t>
    </dgm:pt>
    <dgm:pt modelId="{3A4CA225-8843-425E-BDA8-238E5684A3EA}">
      <dgm:prSet phldrT="[文本]" custT="1"/>
      <dgm:spPr/>
      <dgm:t>
        <a:bodyPr/>
        <a:lstStyle/>
        <a:p>
          <a:r>
            <a:rPr lang="zh-CN" altLang="en-US" sz="2400" b="1" dirty="0" smtClean="0">
              <a:latin typeface="微软雅黑" pitchFamily="34" charset="-122"/>
              <a:ea typeface="微软雅黑" pitchFamily="34" charset="-122"/>
            </a:rPr>
            <a:t>一</a:t>
          </a:r>
          <a:endParaRPr lang="zh-CN" altLang="en-US" sz="2400" b="1" dirty="0">
            <a:latin typeface="微软雅黑" pitchFamily="34" charset="-122"/>
            <a:ea typeface="微软雅黑" pitchFamily="34" charset="-122"/>
          </a:endParaRPr>
        </a:p>
      </dgm:t>
    </dgm:pt>
    <dgm:pt modelId="{CC47EF3B-2F5D-45BF-8BD2-757DDE11B96C}" type="parTrans" cxnId="{62235F5B-0018-4FFE-8CC8-68247758B89F}">
      <dgm:prSet/>
      <dgm:spPr/>
      <dgm:t>
        <a:bodyPr/>
        <a:lstStyle/>
        <a:p>
          <a:endParaRPr lang="zh-CN" altLang="en-US" sz="3200" b="1">
            <a:latin typeface="微软雅黑" pitchFamily="34" charset="-122"/>
            <a:ea typeface="微软雅黑" pitchFamily="34" charset="-122"/>
          </a:endParaRPr>
        </a:p>
      </dgm:t>
    </dgm:pt>
    <dgm:pt modelId="{CDAFD115-8D05-49A6-9235-0314150DFDA7}" type="sibTrans" cxnId="{62235F5B-0018-4FFE-8CC8-68247758B89F}">
      <dgm:prSet/>
      <dgm:spPr/>
      <dgm:t>
        <a:bodyPr/>
        <a:lstStyle/>
        <a:p>
          <a:endParaRPr lang="zh-CN" altLang="en-US" sz="3200" b="1">
            <a:latin typeface="微软雅黑" pitchFamily="34" charset="-122"/>
            <a:ea typeface="微软雅黑" pitchFamily="34" charset="-122"/>
          </a:endParaRPr>
        </a:p>
      </dgm:t>
    </dgm:pt>
    <dgm:pt modelId="{E7E978E9-7DE5-4F02-A468-956B8C88DB2C}">
      <dgm:prSet phldrT="[文本]" custT="1"/>
      <dgm:spPr/>
      <dgm:t>
        <a:bodyPr/>
        <a:lstStyle/>
        <a:p>
          <a:r>
            <a:rPr lang="zh-CN" altLang="en-US" sz="3200" b="1" dirty="0" smtClean="0">
              <a:latin typeface="微软雅黑" pitchFamily="34" charset="-122"/>
              <a:ea typeface="微软雅黑" pitchFamily="34" charset="-122"/>
            </a:rPr>
            <a:t>说教材</a:t>
          </a:r>
          <a:endParaRPr lang="zh-CN" altLang="en-US" sz="3200" b="1" dirty="0">
            <a:latin typeface="微软雅黑" pitchFamily="34" charset="-122"/>
            <a:ea typeface="微软雅黑" pitchFamily="34" charset="-122"/>
          </a:endParaRPr>
        </a:p>
      </dgm:t>
    </dgm:pt>
    <dgm:pt modelId="{134EB88C-50C8-48D5-9226-1B85DC2EF8DB}" type="parTrans" cxnId="{59C118AD-5547-401D-A617-E3C00E83122C}">
      <dgm:prSet/>
      <dgm:spPr/>
      <dgm:t>
        <a:bodyPr/>
        <a:lstStyle/>
        <a:p>
          <a:endParaRPr lang="zh-CN" altLang="en-US" sz="3200" b="1">
            <a:latin typeface="微软雅黑" pitchFamily="34" charset="-122"/>
            <a:ea typeface="微软雅黑" pitchFamily="34" charset="-122"/>
          </a:endParaRPr>
        </a:p>
      </dgm:t>
    </dgm:pt>
    <dgm:pt modelId="{56274330-BA65-4573-AB1A-6587ACBE2822}" type="sibTrans" cxnId="{59C118AD-5547-401D-A617-E3C00E83122C}">
      <dgm:prSet/>
      <dgm:spPr/>
      <dgm:t>
        <a:bodyPr/>
        <a:lstStyle/>
        <a:p>
          <a:endParaRPr lang="zh-CN" altLang="en-US" sz="3200" b="1">
            <a:latin typeface="微软雅黑" pitchFamily="34" charset="-122"/>
            <a:ea typeface="微软雅黑" pitchFamily="34" charset="-122"/>
          </a:endParaRPr>
        </a:p>
      </dgm:t>
    </dgm:pt>
    <dgm:pt modelId="{FEFADE26-AC5B-4BB4-B2D1-4D179AFB9277}">
      <dgm:prSet phldrT="[文本]" custT="1"/>
      <dgm:spPr/>
      <dgm:t>
        <a:bodyPr/>
        <a:lstStyle/>
        <a:p>
          <a:r>
            <a:rPr lang="zh-CN" altLang="en-US" sz="2400" b="1" dirty="0" smtClean="0">
              <a:latin typeface="微软雅黑" pitchFamily="34" charset="-122"/>
              <a:ea typeface="微软雅黑" pitchFamily="34" charset="-122"/>
            </a:rPr>
            <a:t>二</a:t>
          </a:r>
          <a:endParaRPr lang="zh-CN" altLang="en-US" sz="2400" b="1" dirty="0">
            <a:latin typeface="微软雅黑" pitchFamily="34" charset="-122"/>
            <a:ea typeface="微软雅黑" pitchFamily="34" charset="-122"/>
          </a:endParaRPr>
        </a:p>
      </dgm:t>
    </dgm:pt>
    <dgm:pt modelId="{E3EA46D9-CF22-47FC-83A0-335E3EC4893E}" type="parTrans" cxnId="{7A138971-1636-4554-A3A9-0C3624DCFB9D}">
      <dgm:prSet/>
      <dgm:spPr/>
      <dgm:t>
        <a:bodyPr/>
        <a:lstStyle/>
        <a:p>
          <a:endParaRPr lang="zh-CN" altLang="en-US" sz="3200" b="1">
            <a:latin typeface="微软雅黑" pitchFamily="34" charset="-122"/>
            <a:ea typeface="微软雅黑" pitchFamily="34" charset="-122"/>
          </a:endParaRPr>
        </a:p>
      </dgm:t>
    </dgm:pt>
    <dgm:pt modelId="{1D2393A9-886D-4E9D-B190-DF0BF8CC3D71}" type="sibTrans" cxnId="{7A138971-1636-4554-A3A9-0C3624DCFB9D}">
      <dgm:prSet/>
      <dgm:spPr/>
      <dgm:t>
        <a:bodyPr/>
        <a:lstStyle/>
        <a:p>
          <a:endParaRPr lang="zh-CN" altLang="en-US" sz="3200" b="1">
            <a:latin typeface="微软雅黑" pitchFamily="34" charset="-122"/>
            <a:ea typeface="微软雅黑" pitchFamily="34" charset="-122"/>
          </a:endParaRPr>
        </a:p>
      </dgm:t>
    </dgm:pt>
    <dgm:pt modelId="{91DE73BF-FEB5-4008-8D0D-EE9E192CFABE}">
      <dgm:prSet phldrT="[文本]" custT="1"/>
      <dgm:spPr/>
      <dgm:t>
        <a:bodyPr/>
        <a:lstStyle/>
        <a:p>
          <a:r>
            <a:rPr lang="zh-CN" altLang="en-US" sz="3200" b="1" dirty="0" smtClean="0">
              <a:latin typeface="微软雅黑" pitchFamily="34" charset="-122"/>
              <a:ea typeface="微软雅黑" pitchFamily="34" charset="-122"/>
            </a:rPr>
            <a:t>说学情</a:t>
          </a:r>
          <a:endParaRPr lang="zh-CN" altLang="en-US" sz="3200" b="1" dirty="0">
            <a:latin typeface="微软雅黑" pitchFamily="34" charset="-122"/>
            <a:ea typeface="微软雅黑" pitchFamily="34" charset="-122"/>
          </a:endParaRPr>
        </a:p>
      </dgm:t>
    </dgm:pt>
    <dgm:pt modelId="{A39BA191-EA8A-4AE6-9898-FE33AC520D05}" type="parTrans" cxnId="{497BBE97-EE1D-4245-92B9-A24DF760CB12}">
      <dgm:prSet/>
      <dgm:spPr/>
      <dgm:t>
        <a:bodyPr/>
        <a:lstStyle/>
        <a:p>
          <a:endParaRPr lang="zh-CN" altLang="en-US" sz="3200" b="1">
            <a:latin typeface="微软雅黑" pitchFamily="34" charset="-122"/>
            <a:ea typeface="微软雅黑" pitchFamily="34" charset="-122"/>
          </a:endParaRPr>
        </a:p>
      </dgm:t>
    </dgm:pt>
    <dgm:pt modelId="{B4B9D551-E9C7-4CB0-9018-80FC39EB29A2}" type="sibTrans" cxnId="{497BBE97-EE1D-4245-92B9-A24DF760CB12}">
      <dgm:prSet/>
      <dgm:spPr/>
      <dgm:t>
        <a:bodyPr/>
        <a:lstStyle/>
        <a:p>
          <a:endParaRPr lang="zh-CN" altLang="en-US" sz="3200" b="1">
            <a:latin typeface="微软雅黑" pitchFamily="34" charset="-122"/>
            <a:ea typeface="微软雅黑" pitchFamily="34" charset="-122"/>
          </a:endParaRPr>
        </a:p>
      </dgm:t>
    </dgm:pt>
    <dgm:pt modelId="{C28EAD93-ECA1-49B5-B9AF-8440BD9C6C08}">
      <dgm:prSet phldrT="[文本]" custT="1"/>
      <dgm:spPr/>
      <dgm:t>
        <a:bodyPr/>
        <a:lstStyle/>
        <a:p>
          <a:r>
            <a:rPr lang="zh-CN" altLang="en-US" sz="2400" b="1" dirty="0" smtClean="0">
              <a:latin typeface="微软雅黑" pitchFamily="34" charset="-122"/>
              <a:ea typeface="微软雅黑" pitchFamily="34" charset="-122"/>
            </a:rPr>
            <a:t>三</a:t>
          </a:r>
          <a:endParaRPr lang="zh-CN" altLang="en-US" sz="2400" b="1" dirty="0">
            <a:latin typeface="微软雅黑" pitchFamily="34" charset="-122"/>
            <a:ea typeface="微软雅黑" pitchFamily="34" charset="-122"/>
          </a:endParaRPr>
        </a:p>
      </dgm:t>
    </dgm:pt>
    <dgm:pt modelId="{5AF43ACB-0A92-4793-9949-6619822CC432}" type="parTrans" cxnId="{8FE15173-284D-462F-98B1-847492762E04}">
      <dgm:prSet/>
      <dgm:spPr/>
      <dgm:t>
        <a:bodyPr/>
        <a:lstStyle/>
        <a:p>
          <a:endParaRPr lang="zh-CN" altLang="en-US" sz="3200" b="1">
            <a:latin typeface="微软雅黑" pitchFamily="34" charset="-122"/>
            <a:ea typeface="微软雅黑" pitchFamily="34" charset="-122"/>
          </a:endParaRPr>
        </a:p>
      </dgm:t>
    </dgm:pt>
    <dgm:pt modelId="{3018ADA3-C092-4A50-8B41-FA653B498440}" type="sibTrans" cxnId="{8FE15173-284D-462F-98B1-847492762E04}">
      <dgm:prSet/>
      <dgm:spPr/>
      <dgm:t>
        <a:bodyPr/>
        <a:lstStyle/>
        <a:p>
          <a:endParaRPr lang="zh-CN" altLang="en-US" sz="3200" b="1">
            <a:latin typeface="微软雅黑" pitchFamily="34" charset="-122"/>
            <a:ea typeface="微软雅黑" pitchFamily="34" charset="-122"/>
          </a:endParaRPr>
        </a:p>
      </dgm:t>
    </dgm:pt>
    <dgm:pt modelId="{56E58B11-02C5-48E4-BB46-94D9E70046FC}">
      <dgm:prSet phldrT="[文本]" custT="1"/>
      <dgm:spPr/>
      <dgm:t>
        <a:bodyPr/>
        <a:lstStyle/>
        <a:p>
          <a:r>
            <a:rPr lang="zh-CN" altLang="en-US" sz="3200" b="1" dirty="0" smtClean="0">
              <a:latin typeface="微软雅黑" pitchFamily="34" charset="-122"/>
              <a:ea typeface="微软雅黑" pitchFamily="34" charset="-122"/>
            </a:rPr>
            <a:t>说创新与反思</a:t>
          </a:r>
          <a:endParaRPr lang="zh-CN" altLang="en-US" sz="3200" b="1" dirty="0">
            <a:latin typeface="微软雅黑" pitchFamily="34" charset="-122"/>
            <a:ea typeface="微软雅黑" pitchFamily="34" charset="-122"/>
          </a:endParaRPr>
        </a:p>
      </dgm:t>
    </dgm:pt>
    <dgm:pt modelId="{D5928EE9-91C3-4832-923D-801683AFF6B6}" type="parTrans" cxnId="{4F69FB06-6268-42DC-B41E-3E229DB133B7}">
      <dgm:prSet/>
      <dgm:spPr/>
      <dgm:t>
        <a:bodyPr/>
        <a:lstStyle/>
        <a:p>
          <a:endParaRPr lang="zh-CN" altLang="en-US" sz="3200" b="1">
            <a:latin typeface="微软雅黑" pitchFamily="34" charset="-122"/>
            <a:ea typeface="微软雅黑" pitchFamily="34" charset="-122"/>
          </a:endParaRPr>
        </a:p>
      </dgm:t>
    </dgm:pt>
    <dgm:pt modelId="{A6CCB128-C809-4774-B6C3-BBA0400BF10E}" type="sibTrans" cxnId="{4F69FB06-6268-42DC-B41E-3E229DB133B7}">
      <dgm:prSet/>
      <dgm:spPr/>
      <dgm:t>
        <a:bodyPr/>
        <a:lstStyle/>
        <a:p>
          <a:endParaRPr lang="zh-CN" altLang="en-US" sz="3200" b="1">
            <a:latin typeface="微软雅黑" pitchFamily="34" charset="-122"/>
            <a:ea typeface="微软雅黑" pitchFamily="34" charset="-122"/>
          </a:endParaRPr>
        </a:p>
      </dgm:t>
    </dgm:pt>
    <dgm:pt modelId="{3B299D93-4C72-414D-A47D-8549756C7BE2}">
      <dgm:prSet phldrT="[文本]" custT="1"/>
      <dgm:spPr/>
      <dgm:t>
        <a:bodyPr/>
        <a:lstStyle/>
        <a:p>
          <a:r>
            <a:rPr lang="zh-CN" altLang="en-US" sz="2400" b="1" dirty="0" smtClean="0">
              <a:latin typeface="微软雅黑" pitchFamily="34" charset="-122"/>
              <a:ea typeface="微软雅黑" pitchFamily="34" charset="-122"/>
            </a:rPr>
            <a:t>六</a:t>
          </a:r>
          <a:endParaRPr lang="zh-CN" altLang="en-US" sz="2400" b="1" dirty="0">
            <a:latin typeface="微软雅黑" pitchFamily="34" charset="-122"/>
            <a:ea typeface="微软雅黑" pitchFamily="34" charset="-122"/>
          </a:endParaRPr>
        </a:p>
      </dgm:t>
    </dgm:pt>
    <dgm:pt modelId="{14802BF7-0EE8-46AD-B8A9-415E8E157809}" type="parTrans" cxnId="{B5190F9F-578F-4F0E-9C77-AB67FB843BE0}">
      <dgm:prSet/>
      <dgm:spPr/>
      <dgm:t>
        <a:bodyPr/>
        <a:lstStyle/>
        <a:p>
          <a:endParaRPr lang="zh-CN" altLang="en-US" sz="3200" b="1">
            <a:latin typeface="微软雅黑" pitchFamily="34" charset="-122"/>
            <a:ea typeface="微软雅黑" pitchFamily="34" charset="-122"/>
          </a:endParaRPr>
        </a:p>
      </dgm:t>
    </dgm:pt>
    <dgm:pt modelId="{1973AFB1-2B7E-4636-9596-00938E8329A3}" type="sibTrans" cxnId="{B5190F9F-578F-4F0E-9C77-AB67FB843BE0}">
      <dgm:prSet/>
      <dgm:spPr/>
      <dgm:t>
        <a:bodyPr/>
        <a:lstStyle/>
        <a:p>
          <a:endParaRPr lang="zh-CN" altLang="en-US" sz="3200" b="1">
            <a:latin typeface="微软雅黑" pitchFamily="34" charset="-122"/>
            <a:ea typeface="微软雅黑" pitchFamily="34" charset="-122"/>
          </a:endParaRPr>
        </a:p>
      </dgm:t>
    </dgm:pt>
    <dgm:pt modelId="{E39ED36E-610E-4CE9-8E99-EB44E9EE6C69}">
      <dgm:prSet phldrT="[文本]" custT="1"/>
      <dgm:spPr/>
      <dgm:t>
        <a:bodyPr/>
        <a:lstStyle/>
        <a:p>
          <a:r>
            <a:rPr lang="zh-CN" altLang="en-US" sz="2400" b="1" dirty="0" smtClean="0">
              <a:latin typeface="微软雅黑" pitchFamily="34" charset="-122"/>
              <a:ea typeface="微软雅黑" pitchFamily="34" charset="-122"/>
            </a:rPr>
            <a:t>四</a:t>
          </a:r>
          <a:endParaRPr lang="zh-CN" altLang="en-US" sz="2400" b="1" dirty="0">
            <a:latin typeface="微软雅黑" pitchFamily="34" charset="-122"/>
            <a:ea typeface="微软雅黑" pitchFamily="34" charset="-122"/>
          </a:endParaRPr>
        </a:p>
      </dgm:t>
    </dgm:pt>
    <dgm:pt modelId="{15BF7CA1-B48A-4253-9401-205CC786B7BA}" type="parTrans" cxnId="{62F47B37-D897-40AA-9775-95EC40AAB01E}">
      <dgm:prSet/>
      <dgm:spPr/>
      <dgm:t>
        <a:bodyPr/>
        <a:lstStyle/>
        <a:p>
          <a:endParaRPr lang="zh-CN" altLang="en-US" sz="3200" b="1">
            <a:latin typeface="微软雅黑" pitchFamily="34" charset="-122"/>
            <a:ea typeface="微软雅黑" pitchFamily="34" charset="-122"/>
          </a:endParaRPr>
        </a:p>
      </dgm:t>
    </dgm:pt>
    <dgm:pt modelId="{9E208268-86DA-403B-8DA5-43460A3946F3}" type="sibTrans" cxnId="{62F47B37-D897-40AA-9775-95EC40AAB01E}">
      <dgm:prSet/>
      <dgm:spPr/>
      <dgm:t>
        <a:bodyPr/>
        <a:lstStyle/>
        <a:p>
          <a:endParaRPr lang="zh-CN" altLang="en-US" sz="3200" b="1">
            <a:latin typeface="微软雅黑" pitchFamily="34" charset="-122"/>
            <a:ea typeface="微软雅黑" pitchFamily="34" charset="-122"/>
          </a:endParaRPr>
        </a:p>
      </dgm:t>
    </dgm:pt>
    <dgm:pt modelId="{D6A8B3CA-AFD4-40B7-9E74-B1F69119A24F}">
      <dgm:prSet phldrT="[文本]" custT="1"/>
      <dgm:spPr/>
      <dgm:t>
        <a:bodyPr/>
        <a:lstStyle/>
        <a:p>
          <a:r>
            <a:rPr lang="zh-CN" altLang="en-US" sz="2400" b="1" dirty="0" smtClean="0">
              <a:latin typeface="微软雅黑" pitchFamily="34" charset="-122"/>
              <a:ea typeface="微软雅黑" pitchFamily="34" charset="-122"/>
            </a:rPr>
            <a:t>五</a:t>
          </a:r>
          <a:endParaRPr lang="zh-CN" altLang="en-US" sz="2400" b="1" dirty="0">
            <a:latin typeface="微软雅黑" pitchFamily="34" charset="-122"/>
            <a:ea typeface="微软雅黑" pitchFamily="34" charset="-122"/>
          </a:endParaRPr>
        </a:p>
      </dgm:t>
    </dgm:pt>
    <dgm:pt modelId="{A10448B0-DE57-41CB-8125-733238F3AA1D}" type="parTrans" cxnId="{B3551956-9C6A-4A7F-B004-1FF8CD743099}">
      <dgm:prSet/>
      <dgm:spPr/>
      <dgm:t>
        <a:bodyPr/>
        <a:lstStyle/>
        <a:p>
          <a:endParaRPr lang="zh-CN" altLang="en-US" sz="3200" b="1">
            <a:latin typeface="微软雅黑" pitchFamily="34" charset="-122"/>
            <a:ea typeface="微软雅黑" pitchFamily="34" charset="-122"/>
          </a:endParaRPr>
        </a:p>
      </dgm:t>
    </dgm:pt>
    <dgm:pt modelId="{A35F24EE-5495-4378-B3FD-18D36CE3254E}" type="sibTrans" cxnId="{B3551956-9C6A-4A7F-B004-1FF8CD743099}">
      <dgm:prSet/>
      <dgm:spPr/>
      <dgm:t>
        <a:bodyPr/>
        <a:lstStyle/>
        <a:p>
          <a:endParaRPr lang="zh-CN" altLang="en-US" sz="3200" b="1">
            <a:latin typeface="微软雅黑" pitchFamily="34" charset="-122"/>
            <a:ea typeface="微软雅黑" pitchFamily="34" charset="-122"/>
          </a:endParaRPr>
        </a:p>
      </dgm:t>
    </dgm:pt>
    <dgm:pt modelId="{5552DC05-6B3D-4D72-83FE-CC5B272352F3}">
      <dgm:prSet custT="1"/>
      <dgm:spPr/>
      <dgm:t>
        <a:bodyPr/>
        <a:lstStyle/>
        <a:p>
          <a:r>
            <a:rPr lang="zh-CN" altLang="en-US" sz="3200" b="1" smtClean="0">
              <a:latin typeface="微软雅黑" pitchFamily="34" charset="-122"/>
              <a:ea typeface="微软雅黑" pitchFamily="34" charset="-122"/>
            </a:rPr>
            <a:t>说教学目标及重难点</a:t>
          </a:r>
          <a:endParaRPr lang="zh-CN" altLang="en-US" sz="3200" b="1">
            <a:latin typeface="微软雅黑" pitchFamily="34" charset="-122"/>
            <a:ea typeface="微软雅黑" pitchFamily="34" charset="-122"/>
          </a:endParaRPr>
        </a:p>
      </dgm:t>
    </dgm:pt>
    <dgm:pt modelId="{25FB465C-9976-4585-A28A-F1CE59681569}" type="parTrans" cxnId="{2C809D2B-7FF6-4A98-AC6A-73C88C8B66AB}">
      <dgm:prSet/>
      <dgm:spPr/>
      <dgm:t>
        <a:bodyPr/>
        <a:lstStyle/>
        <a:p>
          <a:endParaRPr lang="zh-CN" altLang="en-US" sz="3200" b="1">
            <a:latin typeface="微软雅黑" pitchFamily="34" charset="-122"/>
            <a:ea typeface="微软雅黑" pitchFamily="34" charset="-122"/>
          </a:endParaRPr>
        </a:p>
      </dgm:t>
    </dgm:pt>
    <dgm:pt modelId="{A3B9804E-56F5-4144-A02B-26D2C82C4276}" type="sibTrans" cxnId="{2C809D2B-7FF6-4A98-AC6A-73C88C8B66AB}">
      <dgm:prSet/>
      <dgm:spPr/>
      <dgm:t>
        <a:bodyPr/>
        <a:lstStyle/>
        <a:p>
          <a:endParaRPr lang="zh-CN" altLang="en-US" sz="3200" b="1">
            <a:latin typeface="微软雅黑" pitchFamily="34" charset="-122"/>
            <a:ea typeface="微软雅黑" pitchFamily="34" charset="-122"/>
          </a:endParaRPr>
        </a:p>
      </dgm:t>
    </dgm:pt>
    <dgm:pt modelId="{38EDDFE1-032D-48C2-AE34-0D4C88C333C5}">
      <dgm:prSet custT="1"/>
      <dgm:spPr/>
      <dgm:t>
        <a:bodyPr/>
        <a:lstStyle/>
        <a:p>
          <a:r>
            <a:rPr lang="zh-CN" altLang="en-US" sz="3200" b="1" dirty="0" smtClean="0">
              <a:latin typeface="微软雅黑" pitchFamily="34" charset="-122"/>
              <a:ea typeface="微软雅黑" pitchFamily="34" charset="-122"/>
            </a:rPr>
            <a:t>说教学方法</a:t>
          </a:r>
          <a:endParaRPr lang="zh-CN" altLang="en-US" sz="3200" b="1" dirty="0">
            <a:latin typeface="微软雅黑" pitchFamily="34" charset="-122"/>
            <a:ea typeface="微软雅黑" pitchFamily="34" charset="-122"/>
          </a:endParaRPr>
        </a:p>
      </dgm:t>
    </dgm:pt>
    <dgm:pt modelId="{D26C91F9-12A2-4DDD-A5A8-761B953072D1}" type="parTrans" cxnId="{39879A74-4BC0-4F23-8742-9BE30BF96D0E}">
      <dgm:prSet/>
      <dgm:spPr/>
      <dgm:t>
        <a:bodyPr/>
        <a:lstStyle/>
        <a:p>
          <a:endParaRPr lang="zh-CN" altLang="en-US" sz="3200" b="1">
            <a:latin typeface="微软雅黑" pitchFamily="34" charset="-122"/>
            <a:ea typeface="微软雅黑" pitchFamily="34" charset="-122"/>
          </a:endParaRPr>
        </a:p>
      </dgm:t>
    </dgm:pt>
    <dgm:pt modelId="{97CEE5C4-5EEE-4561-89DF-E1F6FA77616E}" type="sibTrans" cxnId="{39879A74-4BC0-4F23-8742-9BE30BF96D0E}">
      <dgm:prSet/>
      <dgm:spPr/>
      <dgm:t>
        <a:bodyPr/>
        <a:lstStyle/>
        <a:p>
          <a:endParaRPr lang="zh-CN" altLang="en-US" sz="3200" b="1">
            <a:latin typeface="微软雅黑" pitchFamily="34" charset="-122"/>
            <a:ea typeface="微软雅黑" pitchFamily="34" charset="-122"/>
          </a:endParaRPr>
        </a:p>
      </dgm:t>
    </dgm:pt>
    <dgm:pt modelId="{CA156C2F-CCFA-4EDA-AA1F-A1E9F7E38FF7}">
      <dgm:prSet custT="1"/>
      <dgm:spPr/>
      <dgm:t>
        <a:bodyPr/>
        <a:lstStyle/>
        <a:p>
          <a:r>
            <a:rPr lang="zh-CN" altLang="en-US" sz="3200" b="1" dirty="0" smtClean="0">
              <a:latin typeface="微软雅黑" pitchFamily="34" charset="-122"/>
              <a:ea typeface="微软雅黑" pitchFamily="34" charset="-122"/>
            </a:rPr>
            <a:t>说教学过程</a:t>
          </a:r>
          <a:endParaRPr lang="zh-CN" altLang="en-US" sz="3200" b="1" dirty="0">
            <a:latin typeface="微软雅黑" pitchFamily="34" charset="-122"/>
            <a:ea typeface="微软雅黑" pitchFamily="34" charset="-122"/>
          </a:endParaRPr>
        </a:p>
      </dgm:t>
    </dgm:pt>
    <dgm:pt modelId="{707D695D-895B-4A19-930C-11B35038E48E}" type="parTrans" cxnId="{9E64420F-F0D2-4C48-ADD9-25B0D09F715A}">
      <dgm:prSet/>
      <dgm:spPr/>
      <dgm:t>
        <a:bodyPr/>
        <a:lstStyle/>
        <a:p>
          <a:endParaRPr lang="zh-CN" altLang="en-US" sz="3200" b="1">
            <a:latin typeface="微软雅黑" pitchFamily="34" charset="-122"/>
            <a:ea typeface="微软雅黑" pitchFamily="34" charset="-122"/>
          </a:endParaRPr>
        </a:p>
      </dgm:t>
    </dgm:pt>
    <dgm:pt modelId="{0EF9CE0B-5340-4CA5-82B2-22D949BE9943}" type="sibTrans" cxnId="{9E64420F-F0D2-4C48-ADD9-25B0D09F715A}">
      <dgm:prSet/>
      <dgm:spPr/>
      <dgm:t>
        <a:bodyPr/>
        <a:lstStyle/>
        <a:p>
          <a:endParaRPr lang="zh-CN" altLang="en-US" sz="3200" b="1">
            <a:latin typeface="微软雅黑" pitchFamily="34" charset="-122"/>
            <a:ea typeface="微软雅黑" pitchFamily="34" charset="-122"/>
          </a:endParaRPr>
        </a:p>
      </dgm:t>
    </dgm:pt>
    <dgm:pt modelId="{0F4142E9-6C1E-4369-BF88-25159EFBE89D}" type="pres">
      <dgm:prSet presAssocID="{45C953C8-0D8C-48D6-A155-3F62420516D8}" presName="linearFlow" presStyleCnt="0">
        <dgm:presLayoutVars>
          <dgm:dir/>
          <dgm:animLvl val="lvl"/>
          <dgm:resizeHandles val="exact"/>
        </dgm:presLayoutVars>
      </dgm:prSet>
      <dgm:spPr/>
      <dgm:t>
        <a:bodyPr/>
        <a:lstStyle/>
        <a:p>
          <a:endParaRPr lang="zh-CN" altLang="en-US"/>
        </a:p>
      </dgm:t>
    </dgm:pt>
    <dgm:pt modelId="{70626468-0A08-488E-B17B-C82C0A8016AC}" type="pres">
      <dgm:prSet presAssocID="{3A4CA225-8843-425E-BDA8-238E5684A3EA}" presName="composite" presStyleCnt="0"/>
      <dgm:spPr/>
    </dgm:pt>
    <dgm:pt modelId="{00475E9F-454C-481C-B499-8CF8DB6A0069}" type="pres">
      <dgm:prSet presAssocID="{3A4CA225-8843-425E-BDA8-238E5684A3EA}" presName="parentText" presStyleLbl="alignNode1" presStyleIdx="0" presStyleCnt="6">
        <dgm:presLayoutVars>
          <dgm:chMax val="1"/>
          <dgm:bulletEnabled val="1"/>
        </dgm:presLayoutVars>
      </dgm:prSet>
      <dgm:spPr/>
      <dgm:t>
        <a:bodyPr/>
        <a:lstStyle/>
        <a:p>
          <a:endParaRPr lang="zh-CN" altLang="en-US"/>
        </a:p>
      </dgm:t>
    </dgm:pt>
    <dgm:pt modelId="{EC36D670-C40B-4E5E-9EDA-8A6FC89E71E1}" type="pres">
      <dgm:prSet presAssocID="{3A4CA225-8843-425E-BDA8-238E5684A3EA}" presName="descendantText" presStyleLbl="alignAcc1" presStyleIdx="0" presStyleCnt="6" custLinFactY="-137606" custLinFactNeighborX="9639" custLinFactNeighborY="-200000">
        <dgm:presLayoutVars>
          <dgm:bulletEnabled val="1"/>
        </dgm:presLayoutVars>
      </dgm:prSet>
      <dgm:spPr/>
      <dgm:t>
        <a:bodyPr/>
        <a:lstStyle/>
        <a:p>
          <a:endParaRPr lang="zh-CN" altLang="en-US"/>
        </a:p>
      </dgm:t>
    </dgm:pt>
    <dgm:pt modelId="{E6999E0E-9AA9-41BC-8175-F4CD0B8944A0}" type="pres">
      <dgm:prSet presAssocID="{CDAFD115-8D05-49A6-9235-0314150DFDA7}" presName="sp" presStyleCnt="0"/>
      <dgm:spPr/>
    </dgm:pt>
    <dgm:pt modelId="{E463C28D-D0AF-407A-94D7-91C82D6CE17A}" type="pres">
      <dgm:prSet presAssocID="{FEFADE26-AC5B-4BB4-B2D1-4D179AFB9277}" presName="composite" presStyleCnt="0"/>
      <dgm:spPr/>
    </dgm:pt>
    <dgm:pt modelId="{D3D1157C-2C76-45D0-914E-2A90418F45FC}" type="pres">
      <dgm:prSet presAssocID="{FEFADE26-AC5B-4BB4-B2D1-4D179AFB9277}" presName="parentText" presStyleLbl="alignNode1" presStyleIdx="1" presStyleCnt="6">
        <dgm:presLayoutVars>
          <dgm:chMax val="1"/>
          <dgm:bulletEnabled val="1"/>
        </dgm:presLayoutVars>
      </dgm:prSet>
      <dgm:spPr/>
      <dgm:t>
        <a:bodyPr/>
        <a:lstStyle/>
        <a:p>
          <a:endParaRPr lang="zh-CN" altLang="en-US"/>
        </a:p>
      </dgm:t>
    </dgm:pt>
    <dgm:pt modelId="{7CCE77A0-6131-4852-ABD9-C388FF77C6E0}" type="pres">
      <dgm:prSet presAssocID="{FEFADE26-AC5B-4BB4-B2D1-4D179AFB9277}" presName="descendantText" presStyleLbl="alignAcc1" presStyleIdx="1" presStyleCnt="6">
        <dgm:presLayoutVars>
          <dgm:bulletEnabled val="1"/>
        </dgm:presLayoutVars>
      </dgm:prSet>
      <dgm:spPr/>
      <dgm:t>
        <a:bodyPr/>
        <a:lstStyle/>
        <a:p>
          <a:endParaRPr lang="zh-CN" altLang="en-US"/>
        </a:p>
      </dgm:t>
    </dgm:pt>
    <dgm:pt modelId="{2170FF02-0BCB-424B-B736-C2089992D58D}" type="pres">
      <dgm:prSet presAssocID="{1D2393A9-886D-4E9D-B190-DF0BF8CC3D71}" presName="sp" presStyleCnt="0"/>
      <dgm:spPr/>
    </dgm:pt>
    <dgm:pt modelId="{49C737DF-71AA-4CE9-8DA4-E6DA358532BF}" type="pres">
      <dgm:prSet presAssocID="{C28EAD93-ECA1-49B5-B9AF-8440BD9C6C08}" presName="composite" presStyleCnt="0"/>
      <dgm:spPr/>
    </dgm:pt>
    <dgm:pt modelId="{3DC13C14-4A7E-42FD-AADB-D94C0F50CFC4}" type="pres">
      <dgm:prSet presAssocID="{C28EAD93-ECA1-49B5-B9AF-8440BD9C6C08}" presName="parentText" presStyleLbl="alignNode1" presStyleIdx="2" presStyleCnt="6">
        <dgm:presLayoutVars>
          <dgm:chMax val="1"/>
          <dgm:bulletEnabled val="1"/>
        </dgm:presLayoutVars>
      </dgm:prSet>
      <dgm:spPr/>
      <dgm:t>
        <a:bodyPr/>
        <a:lstStyle/>
        <a:p>
          <a:endParaRPr lang="zh-CN" altLang="en-US"/>
        </a:p>
      </dgm:t>
    </dgm:pt>
    <dgm:pt modelId="{C011BC8F-8E50-4207-AD1B-12C8CCB94FE1}" type="pres">
      <dgm:prSet presAssocID="{C28EAD93-ECA1-49B5-B9AF-8440BD9C6C08}" presName="descendantText" presStyleLbl="alignAcc1" presStyleIdx="2" presStyleCnt="6">
        <dgm:presLayoutVars>
          <dgm:bulletEnabled val="1"/>
        </dgm:presLayoutVars>
      </dgm:prSet>
      <dgm:spPr/>
      <dgm:t>
        <a:bodyPr/>
        <a:lstStyle/>
        <a:p>
          <a:endParaRPr lang="zh-CN" altLang="en-US"/>
        </a:p>
      </dgm:t>
    </dgm:pt>
    <dgm:pt modelId="{B8C7F5C1-96A4-474F-9045-D696C9BFA1A5}" type="pres">
      <dgm:prSet presAssocID="{3018ADA3-C092-4A50-8B41-FA653B498440}" presName="sp" presStyleCnt="0"/>
      <dgm:spPr/>
    </dgm:pt>
    <dgm:pt modelId="{BEBD9A1E-5169-498F-A8B7-5F78001920F3}" type="pres">
      <dgm:prSet presAssocID="{E39ED36E-610E-4CE9-8E99-EB44E9EE6C69}" presName="composite" presStyleCnt="0"/>
      <dgm:spPr/>
    </dgm:pt>
    <dgm:pt modelId="{F1F3EFA5-DE56-4EEE-B313-692FF1735A99}" type="pres">
      <dgm:prSet presAssocID="{E39ED36E-610E-4CE9-8E99-EB44E9EE6C69}" presName="parentText" presStyleLbl="alignNode1" presStyleIdx="3" presStyleCnt="6">
        <dgm:presLayoutVars>
          <dgm:chMax val="1"/>
          <dgm:bulletEnabled val="1"/>
        </dgm:presLayoutVars>
      </dgm:prSet>
      <dgm:spPr/>
      <dgm:t>
        <a:bodyPr/>
        <a:lstStyle/>
        <a:p>
          <a:endParaRPr lang="zh-CN" altLang="en-US"/>
        </a:p>
      </dgm:t>
    </dgm:pt>
    <dgm:pt modelId="{4E688ECD-94E9-4AD8-AAEB-AFF667988D97}" type="pres">
      <dgm:prSet presAssocID="{E39ED36E-610E-4CE9-8E99-EB44E9EE6C69}" presName="descendantText" presStyleLbl="alignAcc1" presStyleIdx="3" presStyleCnt="6">
        <dgm:presLayoutVars>
          <dgm:bulletEnabled val="1"/>
        </dgm:presLayoutVars>
      </dgm:prSet>
      <dgm:spPr/>
      <dgm:t>
        <a:bodyPr/>
        <a:lstStyle/>
        <a:p>
          <a:endParaRPr lang="zh-CN" altLang="en-US"/>
        </a:p>
      </dgm:t>
    </dgm:pt>
    <dgm:pt modelId="{6C8E0756-A7F1-4C71-B40F-7B10AE17CE7F}" type="pres">
      <dgm:prSet presAssocID="{9E208268-86DA-403B-8DA5-43460A3946F3}" presName="sp" presStyleCnt="0"/>
      <dgm:spPr/>
    </dgm:pt>
    <dgm:pt modelId="{53F042E2-AD66-432D-84F0-D7A83E7AE39B}" type="pres">
      <dgm:prSet presAssocID="{D6A8B3CA-AFD4-40B7-9E74-B1F69119A24F}" presName="composite" presStyleCnt="0"/>
      <dgm:spPr/>
    </dgm:pt>
    <dgm:pt modelId="{235FAEAF-6F40-40AF-BD73-4F0847FA4222}" type="pres">
      <dgm:prSet presAssocID="{D6A8B3CA-AFD4-40B7-9E74-B1F69119A24F}" presName="parentText" presStyleLbl="alignNode1" presStyleIdx="4" presStyleCnt="6">
        <dgm:presLayoutVars>
          <dgm:chMax val="1"/>
          <dgm:bulletEnabled val="1"/>
        </dgm:presLayoutVars>
      </dgm:prSet>
      <dgm:spPr/>
      <dgm:t>
        <a:bodyPr/>
        <a:lstStyle/>
        <a:p>
          <a:endParaRPr lang="zh-CN" altLang="en-US"/>
        </a:p>
      </dgm:t>
    </dgm:pt>
    <dgm:pt modelId="{2A8BAE54-7CD9-4A38-9497-7D22D6CA3D01}" type="pres">
      <dgm:prSet presAssocID="{D6A8B3CA-AFD4-40B7-9E74-B1F69119A24F}" presName="descendantText" presStyleLbl="alignAcc1" presStyleIdx="4" presStyleCnt="6">
        <dgm:presLayoutVars>
          <dgm:bulletEnabled val="1"/>
        </dgm:presLayoutVars>
      </dgm:prSet>
      <dgm:spPr/>
      <dgm:t>
        <a:bodyPr/>
        <a:lstStyle/>
        <a:p>
          <a:endParaRPr lang="zh-CN" altLang="en-US"/>
        </a:p>
      </dgm:t>
    </dgm:pt>
    <dgm:pt modelId="{B8E17BBF-FB52-4EE5-BCFC-14DB08CCFA20}" type="pres">
      <dgm:prSet presAssocID="{A35F24EE-5495-4378-B3FD-18D36CE3254E}" presName="sp" presStyleCnt="0"/>
      <dgm:spPr/>
    </dgm:pt>
    <dgm:pt modelId="{E40185CA-335A-4F9D-91D0-4787B9B27A7D}" type="pres">
      <dgm:prSet presAssocID="{3B299D93-4C72-414D-A47D-8549756C7BE2}" presName="composite" presStyleCnt="0"/>
      <dgm:spPr/>
    </dgm:pt>
    <dgm:pt modelId="{B69F8015-6E37-4000-B942-99B5AEF6628F}" type="pres">
      <dgm:prSet presAssocID="{3B299D93-4C72-414D-A47D-8549756C7BE2}" presName="parentText" presStyleLbl="alignNode1" presStyleIdx="5" presStyleCnt="6">
        <dgm:presLayoutVars>
          <dgm:chMax val="1"/>
          <dgm:bulletEnabled val="1"/>
        </dgm:presLayoutVars>
      </dgm:prSet>
      <dgm:spPr/>
      <dgm:t>
        <a:bodyPr/>
        <a:lstStyle/>
        <a:p>
          <a:endParaRPr lang="zh-CN" altLang="en-US"/>
        </a:p>
      </dgm:t>
    </dgm:pt>
    <dgm:pt modelId="{442B27C4-30CF-42B4-B076-8E286B0C7804}" type="pres">
      <dgm:prSet presAssocID="{3B299D93-4C72-414D-A47D-8549756C7BE2}" presName="descendantText" presStyleLbl="alignAcc1" presStyleIdx="5" presStyleCnt="6">
        <dgm:presLayoutVars>
          <dgm:bulletEnabled val="1"/>
        </dgm:presLayoutVars>
      </dgm:prSet>
      <dgm:spPr/>
      <dgm:t>
        <a:bodyPr/>
        <a:lstStyle/>
        <a:p>
          <a:endParaRPr lang="zh-CN" altLang="en-US"/>
        </a:p>
      </dgm:t>
    </dgm:pt>
  </dgm:ptLst>
  <dgm:cxnLst>
    <dgm:cxn modelId="{569A6314-3B4C-44A9-B25C-B0EE5C3176FF}" type="presOf" srcId="{5552DC05-6B3D-4D72-83FE-CC5B272352F3}" destId="{C011BC8F-8E50-4207-AD1B-12C8CCB94FE1}" srcOrd="0" destOrd="0" presId="urn:microsoft.com/office/officeart/2005/8/layout/chevron2"/>
    <dgm:cxn modelId="{8FE15173-284D-462F-98B1-847492762E04}" srcId="{45C953C8-0D8C-48D6-A155-3F62420516D8}" destId="{C28EAD93-ECA1-49B5-B9AF-8440BD9C6C08}" srcOrd="2" destOrd="0" parTransId="{5AF43ACB-0A92-4793-9949-6619822CC432}" sibTransId="{3018ADA3-C092-4A50-8B41-FA653B498440}"/>
    <dgm:cxn modelId="{7A138971-1636-4554-A3A9-0C3624DCFB9D}" srcId="{45C953C8-0D8C-48D6-A155-3F62420516D8}" destId="{FEFADE26-AC5B-4BB4-B2D1-4D179AFB9277}" srcOrd="1" destOrd="0" parTransId="{E3EA46D9-CF22-47FC-83A0-335E3EC4893E}" sibTransId="{1D2393A9-886D-4E9D-B190-DF0BF8CC3D71}"/>
    <dgm:cxn modelId="{497BBE97-EE1D-4245-92B9-A24DF760CB12}" srcId="{FEFADE26-AC5B-4BB4-B2D1-4D179AFB9277}" destId="{91DE73BF-FEB5-4008-8D0D-EE9E192CFABE}" srcOrd="0" destOrd="0" parTransId="{A39BA191-EA8A-4AE6-9898-FE33AC520D05}" sibTransId="{B4B9D551-E9C7-4CB0-9018-80FC39EB29A2}"/>
    <dgm:cxn modelId="{2C809D2B-7FF6-4A98-AC6A-73C88C8B66AB}" srcId="{C28EAD93-ECA1-49B5-B9AF-8440BD9C6C08}" destId="{5552DC05-6B3D-4D72-83FE-CC5B272352F3}" srcOrd="0" destOrd="0" parTransId="{25FB465C-9976-4585-A28A-F1CE59681569}" sibTransId="{A3B9804E-56F5-4144-A02B-26D2C82C4276}"/>
    <dgm:cxn modelId="{4F69FB06-6268-42DC-B41E-3E229DB133B7}" srcId="{3B299D93-4C72-414D-A47D-8549756C7BE2}" destId="{56E58B11-02C5-48E4-BB46-94D9E70046FC}" srcOrd="0" destOrd="0" parTransId="{D5928EE9-91C3-4832-923D-801683AFF6B6}" sibTransId="{A6CCB128-C809-4774-B6C3-BBA0400BF10E}"/>
    <dgm:cxn modelId="{F740CFEA-9347-43FE-BA40-4EE57BF8A9CE}" type="presOf" srcId="{91DE73BF-FEB5-4008-8D0D-EE9E192CFABE}" destId="{7CCE77A0-6131-4852-ABD9-C388FF77C6E0}" srcOrd="0" destOrd="0" presId="urn:microsoft.com/office/officeart/2005/8/layout/chevron2"/>
    <dgm:cxn modelId="{B3551956-9C6A-4A7F-B004-1FF8CD743099}" srcId="{45C953C8-0D8C-48D6-A155-3F62420516D8}" destId="{D6A8B3CA-AFD4-40B7-9E74-B1F69119A24F}" srcOrd="4" destOrd="0" parTransId="{A10448B0-DE57-41CB-8125-733238F3AA1D}" sibTransId="{A35F24EE-5495-4378-B3FD-18D36CE3254E}"/>
    <dgm:cxn modelId="{39879A74-4BC0-4F23-8742-9BE30BF96D0E}" srcId="{E39ED36E-610E-4CE9-8E99-EB44E9EE6C69}" destId="{38EDDFE1-032D-48C2-AE34-0D4C88C333C5}" srcOrd="0" destOrd="0" parTransId="{D26C91F9-12A2-4DDD-A5A8-761B953072D1}" sibTransId="{97CEE5C4-5EEE-4561-89DF-E1F6FA77616E}"/>
    <dgm:cxn modelId="{B5190F9F-578F-4F0E-9C77-AB67FB843BE0}" srcId="{45C953C8-0D8C-48D6-A155-3F62420516D8}" destId="{3B299D93-4C72-414D-A47D-8549756C7BE2}" srcOrd="5" destOrd="0" parTransId="{14802BF7-0EE8-46AD-B8A9-415E8E157809}" sibTransId="{1973AFB1-2B7E-4636-9596-00938E8329A3}"/>
    <dgm:cxn modelId="{67E551AE-F838-47A6-9927-409DDEA046ED}" type="presOf" srcId="{38EDDFE1-032D-48C2-AE34-0D4C88C333C5}" destId="{4E688ECD-94E9-4AD8-AAEB-AFF667988D97}" srcOrd="0" destOrd="0" presId="urn:microsoft.com/office/officeart/2005/8/layout/chevron2"/>
    <dgm:cxn modelId="{62235F5B-0018-4FFE-8CC8-68247758B89F}" srcId="{45C953C8-0D8C-48D6-A155-3F62420516D8}" destId="{3A4CA225-8843-425E-BDA8-238E5684A3EA}" srcOrd="0" destOrd="0" parTransId="{CC47EF3B-2F5D-45BF-8BD2-757DDE11B96C}" sibTransId="{CDAFD115-8D05-49A6-9235-0314150DFDA7}"/>
    <dgm:cxn modelId="{81A88445-C345-40DF-9AC9-01D1556137B7}" type="presOf" srcId="{45C953C8-0D8C-48D6-A155-3F62420516D8}" destId="{0F4142E9-6C1E-4369-BF88-25159EFBE89D}" srcOrd="0" destOrd="0" presId="urn:microsoft.com/office/officeart/2005/8/layout/chevron2"/>
    <dgm:cxn modelId="{F6DF4C47-C77E-4AD3-A74B-21D31D271889}" type="presOf" srcId="{FEFADE26-AC5B-4BB4-B2D1-4D179AFB9277}" destId="{D3D1157C-2C76-45D0-914E-2A90418F45FC}" srcOrd="0" destOrd="0" presId="urn:microsoft.com/office/officeart/2005/8/layout/chevron2"/>
    <dgm:cxn modelId="{9E64420F-F0D2-4C48-ADD9-25B0D09F715A}" srcId="{D6A8B3CA-AFD4-40B7-9E74-B1F69119A24F}" destId="{CA156C2F-CCFA-4EDA-AA1F-A1E9F7E38FF7}" srcOrd="0" destOrd="0" parTransId="{707D695D-895B-4A19-930C-11B35038E48E}" sibTransId="{0EF9CE0B-5340-4CA5-82B2-22D949BE9943}"/>
    <dgm:cxn modelId="{F44BB32B-D92F-4412-B5A7-7A24E4A174C0}" type="presOf" srcId="{E39ED36E-610E-4CE9-8E99-EB44E9EE6C69}" destId="{F1F3EFA5-DE56-4EEE-B313-692FF1735A99}" srcOrd="0" destOrd="0" presId="urn:microsoft.com/office/officeart/2005/8/layout/chevron2"/>
    <dgm:cxn modelId="{B647DB57-6487-45FE-BA9B-9E899CA9ED1D}" type="presOf" srcId="{E7E978E9-7DE5-4F02-A468-956B8C88DB2C}" destId="{EC36D670-C40B-4E5E-9EDA-8A6FC89E71E1}" srcOrd="0" destOrd="0" presId="urn:microsoft.com/office/officeart/2005/8/layout/chevron2"/>
    <dgm:cxn modelId="{68C38B53-7D20-4BC1-9846-01D5E783A4E5}" type="presOf" srcId="{D6A8B3CA-AFD4-40B7-9E74-B1F69119A24F}" destId="{235FAEAF-6F40-40AF-BD73-4F0847FA4222}" srcOrd="0" destOrd="0" presId="urn:microsoft.com/office/officeart/2005/8/layout/chevron2"/>
    <dgm:cxn modelId="{57CE9E09-149E-4952-8053-457912F79566}" type="presOf" srcId="{CA156C2F-CCFA-4EDA-AA1F-A1E9F7E38FF7}" destId="{2A8BAE54-7CD9-4A38-9497-7D22D6CA3D01}" srcOrd="0" destOrd="0" presId="urn:microsoft.com/office/officeart/2005/8/layout/chevron2"/>
    <dgm:cxn modelId="{62F47B37-D897-40AA-9775-95EC40AAB01E}" srcId="{45C953C8-0D8C-48D6-A155-3F62420516D8}" destId="{E39ED36E-610E-4CE9-8E99-EB44E9EE6C69}" srcOrd="3" destOrd="0" parTransId="{15BF7CA1-B48A-4253-9401-205CC786B7BA}" sibTransId="{9E208268-86DA-403B-8DA5-43460A3946F3}"/>
    <dgm:cxn modelId="{FAECDFB1-AC9B-4180-8878-1411B79D55BA}" type="presOf" srcId="{56E58B11-02C5-48E4-BB46-94D9E70046FC}" destId="{442B27C4-30CF-42B4-B076-8E286B0C7804}" srcOrd="0" destOrd="0" presId="urn:microsoft.com/office/officeart/2005/8/layout/chevron2"/>
    <dgm:cxn modelId="{49D59734-59EE-46FE-9EE1-566C54179214}" type="presOf" srcId="{3B299D93-4C72-414D-A47D-8549756C7BE2}" destId="{B69F8015-6E37-4000-B942-99B5AEF6628F}" srcOrd="0" destOrd="0" presId="urn:microsoft.com/office/officeart/2005/8/layout/chevron2"/>
    <dgm:cxn modelId="{59C118AD-5547-401D-A617-E3C00E83122C}" srcId="{3A4CA225-8843-425E-BDA8-238E5684A3EA}" destId="{E7E978E9-7DE5-4F02-A468-956B8C88DB2C}" srcOrd="0" destOrd="0" parTransId="{134EB88C-50C8-48D5-9226-1B85DC2EF8DB}" sibTransId="{56274330-BA65-4573-AB1A-6587ACBE2822}"/>
    <dgm:cxn modelId="{9E96D140-A8EA-4197-9C85-9520B50DD5AC}" type="presOf" srcId="{C28EAD93-ECA1-49B5-B9AF-8440BD9C6C08}" destId="{3DC13C14-4A7E-42FD-AADB-D94C0F50CFC4}" srcOrd="0" destOrd="0" presId="urn:microsoft.com/office/officeart/2005/8/layout/chevron2"/>
    <dgm:cxn modelId="{1979C1F7-7BED-40FB-96DD-9DA4207150C3}" type="presOf" srcId="{3A4CA225-8843-425E-BDA8-238E5684A3EA}" destId="{00475E9F-454C-481C-B499-8CF8DB6A0069}" srcOrd="0" destOrd="0" presId="urn:microsoft.com/office/officeart/2005/8/layout/chevron2"/>
    <dgm:cxn modelId="{799322E5-9AFB-4E72-AF4C-B97E9472FB85}" type="presParOf" srcId="{0F4142E9-6C1E-4369-BF88-25159EFBE89D}" destId="{70626468-0A08-488E-B17B-C82C0A8016AC}" srcOrd="0" destOrd="0" presId="urn:microsoft.com/office/officeart/2005/8/layout/chevron2"/>
    <dgm:cxn modelId="{ADCC7122-EF72-4662-A991-C4242BED9133}" type="presParOf" srcId="{70626468-0A08-488E-B17B-C82C0A8016AC}" destId="{00475E9F-454C-481C-B499-8CF8DB6A0069}" srcOrd="0" destOrd="0" presId="urn:microsoft.com/office/officeart/2005/8/layout/chevron2"/>
    <dgm:cxn modelId="{3DFE9075-09DC-4A47-A0A6-C44D1DDD1113}" type="presParOf" srcId="{70626468-0A08-488E-B17B-C82C0A8016AC}" destId="{EC36D670-C40B-4E5E-9EDA-8A6FC89E71E1}" srcOrd="1" destOrd="0" presId="urn:microsoft.com/office/officeart/2005/8/layout/chevron2"/>
    <dgm:cxn modelId="{0CDB479D-34ED-48A7-92A8-21161D297B47}" type="presParOf" srcId="{0F4142E9-6C1E-4369-BF88-25159EFBE89D}" destId="{E6999E0E-9AA9-41BC-8175-F4CD0B8944A0}" srcOrd="1" destOrd="0" presId="urn:microsoft.com/office/officeart/2005/8/layout/chevron2"/>
    <dgm:cxn modelId="{9756B113-27BE-46F7-9CC1-C23C6F3B8612}" type="presParOf" srcId="{0F4142E9-6C1E-4369-BF88-25159EFBE89D}" destId="{E463C28D-D0AF-407A-94D7-91C82D6CE17A}" srcOrd="2" destOrd="0" presId="urn:microsoft.com/office/officeart/2005/8/layout/chevron2"/>
    <dgm:cxn modelId="{DA2956EB-7A67-4A50-A1A6-545C6712A89F}" type="presParOf" srcId="{E463C28D-D0AF-407A-94D7-91C82D6CE17A}" destId="{D3D1157C-2C76-45D0-914E-2A90418F45FC}" srcOrd="0" destOrd="0" presId="urn:microsoft.com/office/officeart/2005/8/layout/chevron2"/>
    <dgm:cxn modelId="{DAD1BF34-3BE8-4669-B6B3-BBE37EC231AD}" type="presParOf" srcId="{E463C28D-D0AF-407A-94D7-91C82D6CE17A}" destId="{7CCE77A0-6131-4852-ABD9-C388FF77C6E0}" srcOrd="1" destOrd="0" presId="urn:microsoft.com/office/officeart/2005/8/layout/chevron2"/>
    <dgm:cxn modelId="{40224B01-52B3-4CC2-A5CD-A1F2910101FB}" type="presParOf" srcId="{0F4142E9-6C1E-4369-BF88-25159EFBE89D}" destId="{2170FF02-0BCB-424B-B736-C2089992D58D}" srcOrd="3" destOrd="0" presId="urn:microsoft.com/office/officeart/2005/8/layout/chevron2"/>
    <dgm:cxn modelId="{D7210BCC-44B6-4C8F-B457-F873B6451300}" type="presParOf" srcId="{0F4142E9-6C1E-4369-BF88-25159EFBE89D}" destId="{49C737DF-71AA-4CE9-8DA4-E6DA358532BF}" srcOrd="4" destOrd="0" presId="urn:microsoft.com/office/officeart/2005/8/layout/chevron2"/>
    <dgm:cxn modelId="{97A33573-EE47-49CE-BB3F-8B2F7B3AD94F}" type="presParOf" srcId="{49C737DF-71AA-4CE9-8DA4-E6DA358532BF}" destId="{3DC13C14-4A7E-42FD-AADB-D94C0F50CFC4}" srcOrd="0" destOrd="0" presId="urn:microsoft.com/office/officeart/2005/8/layout/chevron2"/>
    <dgm:cxn modelId="{B931A339-00AB-4A5F-BF74-2A188EABC9D2}" type="presParOf" srcId="{49C737DF-71AA-4CE9-8DA4-E6DA358532BF}" destId="{C011BC8F-8E50-4207-AD1B-12C8CCB94FE1}" srcOrd="1" destOrd="0" presId="urn:microsoft.com/office/officeart/2005/8/layout/chevron2"/>
    <dgm:cxn modelId="{907B3AB4-F91E-4422-9076-C24F45E8166D}" type="presParOf" srcId="{0F4142E9-6C1E-4369-BF88-25159EFBE89D}" destId="{B8C7F5C1-96A4-474F-9045-D696C9BFA1A5}" srcOrd="5" destOrd="0" presId="urn:microsoft.com/office/officeart/2005/8/layout/chevron2"/>
    <dgm:cxn modelId="{0F290A82-9D59-4868-AE36-863329782FD2}" type="presParOf" srcId="{0F4142E9-6C1E-4369-BF88-25159EFBE89D}" destId="{BEBD9A1E-5169-498F-A8B7-5F78001920F3}" srcOrd="6" destOrd="0" presId="urn:microsoft.com/office/officeart/2005/8/layout/chevron2"/>
    <dgm:cxn modelId="{158E2D79-2BF6-45C8-A09F-9D73CEF86DE5}" type="presParOf" srcId="{BEBD9A1E-5169-498F-A8B7-5F78001920F3}" destId="{F1F3EFA5-DE56-4EEE-B313-692FF1735A99}" srcOrd="0" destOrd="0" presId="urn:microsoft.com/office/officeart/2005/8/layout/chevron2"/>
    <dgm:cxn modelId="{57265762-1308-4413-994D-2B4CBE830BD4}" type="presParOf" srcId="{BEBD9A1E-5169-498F-A8B7-5F78001920F3}" destId="{4E688ECD-94E9-4AD8-AAEB-AFF667988D97}" srcOrd="1" destOrd="0" presId="urn:microsoft.com/office/officeart/2005/8/layout/chevron2"/>
    <dgm:cxn modelId="{ADB048F4-F4DA-4C8F-AA49-CD892A19236E}" type="presParOf" srcId="{0F4142E9-6C1E-4369-BF88-25159EFBE89D}" destId="{6C8E0756-A7F1-4C71-B40F-7B10AE17CE7F}" srcOrd="7" destOrd="0" presId="urn:microsoft.com/office/officeart/2005/8/layout/chevron2"/>
    <dgm:cxn modelId="{DA5C4A72-EF61-4D47-B81B-8541FAEA3631}" type="presParOf" srcId="{0F4142E9-6C1E-4369-BF88-25159EFBE89D}" destId="{53F042E2-AD66-432D-84F0-D7A83E7AE39B}" srcOrd="8" destOrd="0" presId="urn:microsoft.com/office/officeart/2005/8/layout/chevron2"/>
    <dgm:cxn modelId="{AF8DC45E-2D63-4A3C-9BB5-CFF9A1B63BBD}" type="presParOf" srcId="{53F042E2-AD66-432D-84F0-D7A83E7AE39B}" destId="{235FAEAF-6F40-40AF-BD73-4F0847FA4222}" srcOrd="0" destOrd="0" presId="urn:microsoft.com/office/officeart/2005/8/layout/chevron2"/>
    <dgm:cxn modelId="{92E085AB-494C-4DD4-AAB1-B490B42896B9}" type="presParOf" srcId="{53F042E2-AD66-432D-84F0-D7A83E7AE39B}" destId="{2A8BAE54-7CD9-4A38-9497-7D22D6CA3D01}" srcOrd="1" destOrd="0" presId="urn:microsoft.com/office/officeart/2005/8/layout/chevron2"/>
    <dgm:cxn modelId="{8D279AB7-097E-4A03-83EC-ECD0C2AEA056}" type="presParOf" srcId="{0F4142E9-6C1E-4369-BF88-25159EFBE89D}" destId="{B8E17BBF-FB52-4EE5-BCFC-14DB08CCFA20}" srcOrd="9" destOrd="0" presId="urn:microsoft.com/office/officeart/2005/8/layout/chevron2"/>
    <dgm:cxn modelId="{83FB3D83-9604-442E-BF94-EA4F303E0721}" type="presParOf" srcId="{0F4142E9-6C1E-4369-BF88-25159EFBE89D}" destId="{E40185CA-335A-4F9D-91D0-4787B9B27A7D}" srcOrd="10" destOrd="0" presId="urn:microsoft.com/office/officeart/2005/8/layout/chevron2"/>
    <dgm:cxn modelId="{29CD7BE1-BA58-4000-9CD5-9EEDD3015960}" type="presParOf" srcId="{E40185CA-335A-4F9D-91D0-4787B9B27A7D}" destId="{B69F8015-6E37-4000-B942-99B5AEF6628F}" srcOrd="0" destOrd="0" presId="urn:microsoft.com/office/officeart/2005/8/layout/chevron2"/>
    <dgm:cxn modelId="{39D2176D-41AE-49E9-8E20-560FC4688DDF}" type="presParOf" srcId="{E40185CA-335A-4F9D-91D0-4787B9B27A7D}" destId="{442B27C4-30CF-42B4-B076-8E286B0C7804}"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475E9F-454C-481C-B499-8CF8DB6A0069}">
      <dsp:nvSpPr>
        <dsp:cNvPr id="0" name=""/>
        <dsp:cNvSpPr/>
      </dsp:nvSpPr>
      <dsp:spPr>
        <a:xfrm rot="5400000">
          <a:off x="-145310" y="151352"/>
          <a:ext cx="968738" cy="678116"/>
        </a:xfrm>
        <a:prstGeom prst="chevron">
          <a:avLst/>
        </a:prstGeom>
        <a:solidFill>
          <a:schemeClr val="accent6">
            <a:shade val="80000"/>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zh-CN" altLang="en-US" sz="2400" b="1" kern="1200" dirty="0" smtClean="0">
              <a:latin typeface="微软雅黑" pitchFamily="34" charset="-122"/>
              <a:ea typeface="微软雅黑" pitchFamily="34" charset="-122"/>
            </a:rPr>
            <a:t>一</a:t>
          </a:r>
          <a:endParaRPr lang="zh-CN" altLang="en-US" sz="2400" b="1" kern="1200" dirty="0">
            <a:latin typeface="微软雅黑" pitchFamily="34" charset="-122"/>
            <a:ea typeface="微软雅黑" pitchFamily="34" charset="-122"/>
          </a:endParaRPr>
        </a:p>
      </dsp:txBody>
      <dsp:txXfrm rot="-5400000">
        <a:off x="1" y="345099"/>
        <a:ext cx="678116" cy="290622"/>
      </dsp:txXfrm>
    </dsp:sp>
    <dsp:sp modelId="{EC36D670-C40B-4E5E-9EDA-8A6FC89E71E1}">
      <dsp:nvSpPr>
        <dsp:cNvPr id="0" name=""/>
        <dsp:cNvSpPr/>
      </dsp:nvSpPr>
      <dsp:spPr>
        <a:xfrm rot="5400000">
          <a:off x="3163941" y="-2485824"/>
          <a:ext cx="630011" cy="5601660"/>
        </a:xfrm>
        <a:prstGeom prst="round2SameRect">
          <a:avLst/>
        </a:prstGeom>
        <a:solidFill>
          <a:schemeClr val="lt1">
            <a:alpha val="90000"/>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7584" tIns="20320" rIns="20320" bIns="20320" numCol="1" spcCol="1270" anchor="ctr" anchorCtr="0">
          <a:noAutofit/>
        </a:bodyPr>
        <a:lstStyle/>
        <a:p>
          <a:pPr marL="285750" lvl="1" indent="-285750" algn="l" defTabSz="1422400">
            <a:lnSpc>
              <a:spcPct val="90000"/>
            </a:lnSpc>
            <a:spcBef>
              <a:spcPct val="0"/>
            </a:spcBef>
            <a:spcAft>
              <a:spcPct val="15000"/>
            </a:spcAft>
            <a:buChar char="••"/>
          </a:pPr>
          <a:r>
            <a:rPr lang="zh-CN" altLang="en-US" sz="3200" b="1" kern="1200" dirty="0" smtClean="0">
              <a:latin typeface="微软雅黑" pitchFamily="34" charset="-122"/>
              <a:ea typeface="微软雅黑" pitchFamily="34" charset="-122"/>
            </a:rPr>
            <a:t>说教材</a:t>
          </a:r>
          <a:endParaRPr lang="zh-CN" altLang="en-US" sz="3200" b="1" kern="1200" dirty="0">
            <a:latin typeface="微软雅黑" pitchFamily="34" charset="-122"/>
            <a:ea typeface="微软雅黑" pitchFamily="34" charset="-122"/>
          </a:endParaRPr>
        </a:p>
      </dsp:txBody>
      <dsp:txXfrm rot="-5400000">
        <a:off x="678117" y="30755"/>
        <a:ext cx="5570905" cy="568501"/>
      </dsp:txXfrm>
    </dsp:sp>
    <dsp:sp modelId="{D3D1157C-2C76-45D0-914E-2A90418F45FC}">
      <dsp:nvSpPr>
        <dsp:cNvPr id="0" name=""/>
        <dsp:cNvSpPr/>
      </dsp:nvSpPr>
      <dsp:spPr>
        <a:xfrm rot="5400000">
          <a:off x="-145310" y="1022884"/>
          <a:ext cx="968738" cy="678116"/>
        </a:xfrm>
        <a:prstGeom prst="chevron">
          <a:avLst/>
        </a:prstGeom>
        <a:solidFill>
          <a:schemeClr val="accent6">
            <a:shade val="80000"/>
            <a:hueOff val="64256"/>
            <a:satOff val="-2582"/>
            <a:lumOff val="5526"/>
            <a:alphaOff val="0"/>
          </a:schemeClr>
        </a:solidFill>
        <a:ln w="12700" cap="flat" cmpd="sng" algn="ctr">
          <a:solidFill>
            <a:schemeClr val="accent6">
              <a:shade val="80000"/>
              <a:hueOff val="64256"/>
              <a:satOff val="-2582"/>
              <a:lumOff val="552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zh-CN" altLang="en-US" sz="2400" b="1" kern="1200" dirty="0" smtClean="0">
              <a:latin typeface="微软雅黑" pitchFamily="34" charset="-122"/>
              <a:ea typeface="微软雅黑" pitchFamily="34" charset="-122"/>
            </a:rPr>
            <a:t>二</a:t>
          </a:r>
          <a:endParaRPr lang="zh-CN" altLang="en-US" sz="2400" b="1" kern="1200" dirty="0">
            <a:latin typeface="微软雅黑" pitchFamily="34" charset="-122"/>
            <a:ea typeface="微软雅黑" pitchFamily="34" charset="-122"/>
          </a:endParaRPr>
        </a:p>
      </dsp:txBody>
      <dsp:txXfrm rot="-5400000">
        <a:off x="1" y="1216631"/>
        <a:ext cx="678116" cy="290622"/>
      </dsp:txXfrm>
    </dsp:sp>
    <dsp:sp modelId="{7CCE77A0-6131-4852-ABD9-C388FF77C6E0}">
      <dsp:nvSpPr>
        <dsp:cNvPr id="0" name=""/>
        <dsp:cNvSpPr/>
      </dsp:nvSpPr>
      <dsp:spPr>
        <a:xfrm rot="5400000">
          <a:off x="3164106" y="-1608416"/>
          <a:ext cx="629679" cy="5601660"/>
        </a:xfrm>
        <a:prstGeom prst="round2SameRect">
          <a:avLst/>
        </a:prstGeom>
        <a:solidFill>
          <a:schemeClr val="lt1">
            <a:alpha val="90000"/>
            <a:hueOff val="0"/>
            <a:satOff val="0"/>
            <a:lumOff val="0"/>
            <a:alphaOff val="0"/>
          </a:schemeClr>
        </a:solidFill>
        <a:ln w="12700" cap="flat" cmpd="sng" algn="ctr">
          <a:solidFill>
            <a:schemeClr val="accent6">
              <a:shade val="80000"/>
              <a:hueOff val="64256"/>
              <a:satOff val="-2582"/>
              <a:lumOff val="552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7584" tIns="20320" rIns="20320" bIns="20320" numCol="1" spcCol="1270" anchor="ctr" anchorCtr="0">
          <a:noAutofit/>
        </a:bodyPr>
        <a:lstStyle/>
        <a:p>
          <a:pPr marL="285750" lvl="1" indent="-285750" algn="l" defTabSz="1422400">
            <a:lnSpc>
              <a:spcPct val="90000"/>
            </a:lnSpc>
            <a:spcBef>
              <a:spcPct val="0"/>
            </a:spcBef>
            <a:spcAft>
              <a:spcPct val="15000"/>
            </a:spcAft>
            <a:buChar char="••"/>
          </a:pPr>
          <a:r>
            <a:rPr lang="zh-CN" altLang="en-US" sz="3200" b="1" kern="1200" dirty="0" smtClean="0">
              <a:latin typeface="微软雅黑" pitchFamily="34" charset="-122"/>
              <a:ea typeface="微软雅黑" pitchFamily="34" charset="-122"/>
            </a:rPr>
            <a:t>说学情</a:t>
          </a:r>
          <a:endParaRPr lang="zh-CN" altLang="en-US" sz="3200" b="1" kern="1200" dirty="0">
            <a:latin typeface="微软雅黑" pitchFamily="34" charset="-122"/>
            <a:ea typeface="微软雅黑" pitchFamily="34" charset="-122"/>
          </a:endParaRPr>
        </a:p>
      </dsp:txBody>
      <dsp:txXfrm rot="-5400000">
        <a:off x="678116" y="908312"/>
        <a:ext cx="5570922" cy="568203"/>
      </dsp:txXfrm>
    </dsp:sp>
    <dsp:sp modelId="{3DC13C14-4A7E-42FD-AADB-D94C0F50CFC4}">
      <dsp:nvSpPr>
        <dsp:cNvPr id="0" name=""/>
        <dsp:cNvSpPr/>
      </dsp:nvSpPr>
      <dsp:spPr>
        <a:xfrm rot="5400000">
          <a:off x="-145310" y="1894416"/>
          <a:ext cx="968738" cy="678116"/>
        </a:xfrm>
        <a:prstGeom prst="chevron">
          <a:avLst/>
        </a:prstGeom>
        <a:solidFill>
          <a:schemeClr val="accent6">
            <a:shade val="80000"/>
            <a:hueOff val="128512"/>
            <a:satOff val="-5164"/>
            <a:lumOff val="11051"/>
            <a:alphaOff val="0"/>
          </a:schemeClr>
        </a:solidFill>
        <a:ln w="12700" cap="flat" cmpd="sng" algn="ctr">
          <a:solidFill>
            <a:schemeClr val="accent6">
              <a:shade val="80000"/>
              <a:hueOff val="128512"/>
              <a:satOff val="-5164"/>
              <a:lumOff val="1105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zh-CN" altLang="en-US" sz="2400" b="1" kern="1200" dirty="0" smtClean="0">
              <a:latin typeface="微软雅黑" pitchFamily="34" charset="-122"/>
              <a:ea typeface="微软雅黑" pitchFamily="34" charset="-122"/>
            </a:rPr>
            <a:t>三</a:t>
          </a:r>
          <a:endParaRPr lang="zh-CN" altLang="en-US" sz="2400" b="1" kern="1200" dirty="0">
            <a:latin typeface="微软雅黑" pitchFamily="34" charset="-122"/>
            <a:ea typeface="微软雅黑" pitchFamily="34" charset="-122"/>
          </a:endParaRPr>
        </a:p>
      </dsp:txBody>
      <dsp:txXfrm rot="-5400000">
        <a:off x="1" y="2088163"/>
        <a:ext cx="678116" cy="290622"/>
      </dsp:txXfrm>
    </dsp:sp>
    <dsp:sp modelId="{C011BC8F-8E50-4207-AD1B-12C8CCB94FE1}">
      <dsp:nvSpPr>
        <dsp:cNvPr id="0" name=""/>
        <dsp:cNvSpPr/>
      </dsp:nvSpPr>
      <dsp:spPr>
        <a:xfrm rot="5400000">
          <a:off x="3164106" y="-736883"/>
          <a:ext cx="629679" cy="5601660"/>
        </a:xfrm>
        <a:prstGeom prst="round2SameRect">
          <a:avLst/>
        </a:prstGeom>
        <a:solidFill>
          <a:schemeClr val="lt1">
            <a:alpha val="90000"/>
            <a:hueOff val="0"/>
            <a:satOff val="0"/>
            <a:lumOff val="0"/>
            <a:alphaOff val="0"/>
          </a:schemeClr>
        </a:solidFill>
        <a:ln w="12700" cap="flat" cmpd="sng" algn="ctr">
          <a:solidFill>
            <a:schemeClr val="accent6">
              <a:shade val="80000"/>
              <a:hueOff val="128512"/>
              <a:satOff val="-5164"/>
              <a:lumOff val="1105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7584" tIns="20320" rIns="20320" bIns="20320" numCol="1" spcCol="1270" anchor="ctr" anchorCtr="0">
          <a:noAutofit/>
        </a:bodyPr>
        <a:lstStyle/>
        <a:p>
          <a:pPr marL="285750" lvl="1" indent="-285750" algn="l" defTabSz="1422400">
            <a:lnSpc>
              <a:spcPct val="90000"/>
            </a:lnSpc>
            <a:spcBef>
              <a:spcPct val="0"/>
            </a:spcBef>
            <a:spcAft>
              <a:spcPct val="15000"/>
            </a:spcAft>
            <a:buChar char="••"/>
          </a:pPr>
          <a:r>
            <a:rPr lang="zh-CN" altLang="en-US" sz="3200" b="1" kern="1200" smtClean="0">
              <a:latin typeface="微软雅黑" pitchFamily="34" charset="-122"/>
              <a:ea typeface="微软雅黑" pitchFamily="34" charset="-122"/>
            </a:rPr>
            <a:t>说教学目标及重难点</a:t>
          </a:r>
          <a:endParaRPr lang="zh-CN" altLang="en-US" sz="3200" b="1" kern="1200">
            <a:latin typeface="微软雅黑" pitchFamily="34" charset="-122"/>
            <a:ea typeface="微软雅黑" pitchFamily="34" charset="-122"/>
          </a:endParaRPr>
        </a:p>
      </dsp:txBody>
      <dsp:txXfrm rot="-5400000">
        <a:off x="678116" y="1779845"/>
        <a:ext cx="5570922" cy="568203"/>
      </dsp:txXfrm>
    </dsp:sp>
    <dsp:sp modelId="{F1F3EFA5-DE56-4EEE-B313-692FF1735A99}">
      <dsp:nvSpPr>
        <dsp:cNvPr id="0" name=""/>
        <dsp:cNvSpPr/>
      </dsp:nvSpPr>
      <dsp:spPr>
        <a:xfrm rot="5400000">
          <a:off x="-145310" y="2765949"/>
          <a:ext cx="968738" cy="678116"/>
        </a:xfrm>
        <a:prstGeom prst="chevron">
          <a:avLst/>
        </a:prstGeom>
        <a:solidFill>
          <a:schemeClr val="accent6">
            <a:shade val="80000"/>
            <a:hueOff val="192768"/>
            <a:satOff val="-7745"/>
            <a:lumOff val="16577"/>
            <a:alphaOff val="0"/>
          </a:schemeClr>
        </a:solidFill>
        <a:ln w="12700" cap="flat" cmpd="sng" algn="ctr">
          <a:solidFill>
            <a:schemeClr val="accent6">
              <a:shade val="80000"/>
              <a:hueOff val="192768"/>
              <a:satOff val="-7745"/>
              <a:lumOff val="1657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zh-CN" altLang="en-US" sz="2400" b="1" kern="1200" dirty="0" smtClean="0">
              <a:latin typeface="微软雅黑" pitchFamily="34" charset="-122"/>
              <a:ea typeface="微软雅黑" pitchFamily="34" charset="-122"/>
            </a:rPr>
            <a:t>四</a:t>
          </a:r>
          <a:endParaRPr lang="zh-CN" altLang="en-US" sz="2400" b="1" kern="1200" dirty="0">
            <a:latin typeface="微软雅黑" pitchFamily="34" charset="-122"/>
            <a:ea typeface="微软雅黑" pitchFamily="34" charset="-122"/>
          </a:endParaRPr>
        </a:p>
      </dsp:txBody>
      <dsp:txXfrm rot="-5400000">
        <a:off x="1" y="2959696"/>
        <a:ext cx="678116" cy="290622"/>
      </dsp:txXfrm>
    </dsp:sp>
    <dsp:sp modelId="{4E688ECD-94E9-4AD8-AAEB-AFF667988D97}">
      <dsp:nvSpPr>
        <dsp:cNvPr id="0" name=""/>
        <dsp:cNvSpPr/>
      </dsp:nvSpPr>
      <dsp:spPr>
        <a:xfrm rot="5400000">
          <a:off x="3164106" y="134648"/>
          <a:ext cx="629679" cy="5601660"/>
        </a:xfrm>
        <a:prstGeom prst="round2SameRect">
          <a:avLst/>
        </a:prstGeom>
        <a:solidFill>
          <a:schemeClr val="lt1">
            <a:alpha val="90000"/>
            <a:hueOff val="0"/>
            <a:satOff val="0"/>
            <a:lumOff val="0"/>
            <a:alphaOff val="0"/>
          </a:schemeClr>
        </a:solidFill>
        <a:ln w="12700" cap="flat" cmpd="sng" algn="ctr">
          <a:solidFill>
            <a:schemeClr val="accent6">
              <a:shade val="80000"/>
              <a:hueOff val="192768"/>
              <a:satOff val="-7745"/>
              <a:lumOff val="1657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7584" tIns="20320" rIns="20320" bIns="20320" numCol="1" spcCol="1270" anchor="ctr" anchorCtr="0">
          <a:noAutofit/>
        </a:bodyPr>
        <a:lstStyle/>
        <a:p>
          <a:pPr marL="285750" lvl="1" indent="-285750" algn="l" defTabSz="1422400">
            <a:lnSpc>
              <a:spcPct val="90000"/>
            </a:lnSpc>
            <a:spcBef>
              <a:spcPct val="0"/>
            </a:spcBef>
            <a:spcAft>
              <a:spcPct val="15000"/>
            </a:spcAft>
            <a:buChar char="••"/>
          </a:pPr>
          <a:r>
            <a:rPr lang="zh-CN" altLang="en-US" sz="3200" b="1" kern="1200" dirty="0" smtClean="0">
              <a:latin typeface="微软雅黑" pitchFamily="34" charset="-122"/>
              <a:ea typeface="微软雅黑" pitchFamily="34" charset="-122"/>
            </a:rPr>
            <a:t>说教学方法</a:t>
          </a:r>
          <a:endParaRPr lang="zh-CN" altLang="en-US" sz="3200" b="1" kern="1200" dirty="0">
            <a:latin typeface="微软雅黑" pitchFamily="34" charset="-122"/>
            <a:ea typeface="微软雅黑" pitchFamily="34" charset="-122"/>
          </a:endParaRPr>
        </a:p>
      </dsp:txBody>
      <dsp:txXfrm rot="-5400000">
        <a:off x="678116" y="2651376"/>
        <a:ext cx="5570922" cy="568203"/>
      </dsp:txXfrm>
    </dsp:sp>
    <dsp:sp modelId="{235FAEAF-6F40-40AF-BD73-4F0847FA4222}">
      <dsp:nvSpPr>
        <dsp:cNvPr id="0" name=""/>
        <dsp:cNvSpPr/>
      </dsp:nvSpPr>
      <dsp:spPr>
        <a:xfrm rot="5400000">
          <a:off x="-145310" y="3637481"/>
          <a:ext cx="968738" cy="678116"/>
        </a:xfrm>
        <a:prstGeom prst="chevron">
          <a:avLst/>
        </a:prstGeom>
        <a:solidFill>
          <a:schemeClr val="accent6">
            <a:shade val="80000"/>
            <a:hueOff val="257023"/>
            <a:satOff val="-10327"/>
            <a:lumOff val="22102"/>
            <a:alphaOff val="0"/>
          </a:schemeClr>
        </a:solidFill>
        <a:ln w="12700" cap="flat" cmpd="sng" algn="ctr">
          <a:solidFill>
            <a:schemeClr val="accent6">
              <a:shade val="80000"/>
              <a:hueOff val="257023"/>
              <a:satOff val="-10327"/>
              <a:lumOff val="2210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zh-CN" altLang="en-US" sz="2400" b="1" kern="1200" dirty="0" smtClean="0">
              <a:latin typeface="微软雅黑" pitchFamily="34" charset="-122"/>
              <a:ea typeface="微软雅黑" pitchFamily="34" charset="-122"/>
            </a:rPr>
            <a:t>五</a:t>
          </a:r>
          <a:endParaRPr lang="zh-CN" altLang="en-US" sz="2400" b="1" kern="1200" dirty="0">
            <a:latin typeface="微软雅黑" pitchFamily="34" charset="-122"/>
            <a:ea typeface="微软雅黑" pitchFamily="34" charset="-122"/>
          </a:endParaRPr>
        </a:p>
      </dsp:txBody>
      <dsp:txXfrm rot="-5400000">
        <a:off x="1" y="3831228"/>
        <a:ext cx="678116" cy="290622"/>
      </dsp:txXfrm>
    </dsp:sp>
    <dsp:sp modelId="{2A8BAE54-7CD9-4A38-9497-7D22D6CA3D01}">
      <dsp:nvSpPr>
        <dsp:cNvPr id="0" name=""/>
        <dsp:cNvSpPr/>
      </dsp:nvSpPr>
      <dsp:spPr>
        <a:xfrm rot="5400000">
          <a:off x="3164106" y="1006180"/>
          <a:ext cx="629679" cy="5601660"/>
        </a:xfrm>
        <a:prstGeom prst="round2SameRect">
          <a:avLst/>
        </a:prstGeom>
        <a:solidFill>
          <a:schemeClr val="lt1">
            <a:alpha val="90000"/>
            <a:hueOff val="0"/>
            <a:satOff val="0"/>
            <a:lumOff val="0"/>
            <a:alphaOff val="0"/>
          </a:schemeClr>
        </a:solidFill>
        <a:ln w="12700" cap="flat" cmpd="sng" algn="ctr">
          <a:solidFill>
            <a:schemeClr val="accent6">
              <a:shade val="80000"/>
              <a:hueOff val="257023"/>
              <a:satOff val="-10327"/>
              <a:lumOff val="2210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7584" tIns="20320" rIns="20320" bIns="20320" numCol="1" spcCol="1270" anchor="ctr" anchorCtr="0">
          <a:noAutofit/>
        </a:bodyPr>
        <a:lstStyle/>
        <a:p>
          <a:pPr marL="285750" lvl="1" indent="-285750" algn="l" defTabSz="1422400">
            <a:lnSpc>
              <a:spcPct val="90000"/>
            </a:lnSpc>
            <a:spcBef>
              <a:spcPct val="0"/>
            </a:spcBef>
            <a:spcAft>
              <a:spcPct val="15000"/>
            </a:spcAft>
            <a:buChar char="••"/>
          </a:pPr>
          <a:r>
            <a:rPr lang="zh-CN" altLang="en-US" sz="3200" b="1" kern="1200" dirty="0" smtClean="0">
              <a:latin typeface="微软雅黑" pitchFamily="34" charset="-122"/>
              <a:ea typeface="微软雅黑" pitchFamily="34" charset="-122"/>
            </a:rPr>
            <a:t>说教学过程</a:t>
          </a:r>
          <a:endParaRPr lang="zh-CN" altLang="en-US" sz="3200" b="1" kern="1200" dirty="0">
            <a:latin typeface="微软雅黑" pitchFamily="34" charset="-122"/>
            <a:ea typeface="微软雅黑" pitchFamily="34" charset="-122"/>
          </a:endParaRPr>
        </a:p>
      </dsp:txBody>
      <dsp:txXfrm rot="-5400000">
        <a:off x="678116" y="3522908"/>
        <a:ext cx="5570922" cy="568203"/>
      </dsp:txXfrm>
    </dsp:sp>
    <dsp:sp modelId="{B69F8015-6E37-4000-B942-99B5AEF6628F}">
      <dsp:nvSpPr>
        <dsp:cNvPr id="0" name=""/>
        <dsp:cNvSpPr/>
      </dsp:nvSpPr>
      <dsp:spPr>
        <a:xfrm rot="5400000">
          <a:off x="-145310" y="4509013"/>
          <a:ext cx="968738" cy="678116"/>
        </a:xfrm>
        <a:prstGeom prst="chevron">
          <a:avLst/>
        </a:prstGeom>
        <a:solidFill>
          <a:schemeClr val="accent6">
            <a:shade val="80000"/>
            <a:hueOff val="321279"/>
            <a:satOff val="-12909"/>
            <a:lumOff val="27628"/>
            <a:alphaOff val="0"/>
          </a:schemeClr>
        </a:solidFill>
        <a:ln w="12700" cap="flat" cmpd="sng" algn="ctr">
          <a:solidFill>
            <a:schemeClr val="accent6">
              <a:shade val="80000"/>
              <a:hueOff val="321279"/>
              <a:satOff val="-12909"/>
              <a:lumOff val="27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zh-CN" altLang="en-US" sz="2400" b="1" kern="1200" dirty="0" smtClean="0">
              <a:latin typeface="微软雅黑" pitchFamily="34" charset="-122"/>
              <a:ea typeface="微软雅黑" pitchFamily="34" charset="-122"/>
            </a:rPr>
            <a:t>六</a:t>
          </a:r>
          <a:endParaRPr lang="zh-CN" altLang="en-US" sz="2400" b="1" kern="1200" dirty="0">
            <a:latin typeface="微软雅黑" pitchFamily="34" charset="-122"/>
            <a:ea typeface="微软雅黑" pitchFamily="34" charset="-122"/>
          </a:endParaRPr>
        </a:p>
      </dsp:txBody>
      <dsp:txXfrm rot="-5400000">
        <a:off x="1" y="4702760"/>
        <a:ext cx="678116" cy="290622"/>
      </dsp:txXfrm>
    </dsp:sp>
    <dsp:sp modelId="{442B27C4-30CF-42B4-B076-8E286B0C7804}">
      <dsp:nvSpPr>
        <dsp:cNvPr id="0" name=""/>
        <dsp:cNvSpPr/>
      </dsp:nvSpPr>
      <dsp:spPr>
        <a:xfrm rot="5400000">
          <a:off x="3164106" y="1877712"/>
          <a:ext cx="629679" cy="5601660"/>
        </a:xfrm>
        <a:prstGeom prst="round2SameRect">
          <a:avLst/>
        </a:prstGeom>
        <a:solidFill>
          <a:schemeClr val="lt1">
            <a:alpha val="90000"/>
            <a:hueOff val="0"/>
            <a:satOff val="0"/>
            <a:lumOff val="0"/>
            <a:alphaOff val="0"/>
          </a:schemeClr>
        </a:solidFill>
        <a:ln w="12700" cap="flat" cmpd="sng" algn="ctr">
          <a:solidFill>
            <a:schemeClr val="accent6">
              <a:shade val="80000"/>
              <a:hueOff val="321279"/>
              <a:satOff val="-12909"/>
              <a:lumOff val="276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7584" tIns="20320" rIns="20320" bIns="20320" numCol="1" spcCol="1270" anchor="ctr" anchorCtr="0">
          <a:noAutofit/>
        </a:bodyPr>
        <a:lstStyle/>
        <a:p>
          <a:pPr marL="285750" lvl="1" indent="-285750" algn="l" defTabSz="1422400">
            <a:lnSpc>
              <a:spcPct val="90000"/>
            </a:lnSpc>
            <a:spcBef>
              <a:spcPct val="0"/>
            </a:spcBef>
            <a:spcAft>
              <a:spcPct val="15000"/>
            </a:spcAft>
            <a:buChar char="••"/>
          </a:pPr>
          <a:r>
            <a:rPr lang="zh-CN" altLang="en-US" sz="3200" b="1" kern="1200" dirty="0" smtClean="0">
              <a:latin typeface="微软雅黑" pitchFamily="34" charset="-122"/>
              <a:ea typeface="微软雅黑" pitchFamily="34" charset="-122"/>
            </a:rPr>
            <a:t>说创新与反思</a:t>
          </a:r>
          <a:endParaRPr lang="zh-CN" altLang="en-US" sz="3200" b="1" kern="1200" dirty="0">
            <a:latin typeface="微软雅黑" pitchFamily="34" charset="-122"/>
            <a:ea typeface="微软雅黑" pitchFamily="34" charset="-122"/>
          </a:endParaRPr>
        </a:p>
      </dsp:txBody>
      <dsp:txXfrm rot="-5400000">
        <a:off x="678116" y="4394440"/>
        <a:ext cx="5570922" cy="568203"/>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E6B898CF-95D0-427C-BEFC-4B8CC6FBDBF3}" type="datetimeFigureOut">
              <a:rPr lang="zh-CN" altLang="en-US" smtClean="0"/>
              <a:t>2021/4/10</a:t>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541157A9-863C-4B47-83E4-B552BE5ACE0B}" type="slidenum">
              <a:rPr lang="zh-CN" altLang="en-US" smtClean="0"/>
              <a:t>‹#›</a:t>
            </a:fld>
            <a:endParaRPr lang="zh-CN" altLang="en-US"/>
          </a:p>
        </p:txBody>
      </p:sp>
    </p:spTree>
    <p:extLst>
      <p:ext uri="{BB962C8B-B14F-4D97-AF65-F5344CB8AC3E}">
        <p14:creationId xmlns:p14="http://schemas.microsoft.com/office/powerpoint/2010/main" val="25588880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41157A9-863C-4B47-83E4-B552BE5ACE0B}"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41157A9-863C-4B47-83E4-B552BE5ACE0B}" type="slidenum">
              <a:rPr lang="zh-CN" altLang="en-US" smtClean="0"/>
              <a:t>11</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41157A9-863C-4B47-83E4-B552BE5ACE0B}" type="slidenum">
              <a:rPr lang="zh-CN" altLang="en-US" smtClean="0"/>
              <a:t>12</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41157A9-863C-4B47-83E4-B552BE5ACE0B}" type="slidenum">
              <a:rPr lang="zh-CN" altLang="en-US" smtClean="0"/>
              <a:t>13</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41157A9-863C-4B47-83E4-B552BE5ACE0B}" type="slidenum">
              <a:rPr lang="zh-CN" altLang="en-US" smtClean="0"/>
              <a:t>3</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41157A9-863C-4B47-83E4-B552BE5ACE0B}" type="slidenum">
              <a:rPr lang="zh-CN" altLang="en-US" smtClean="0"/>
              <a:t>4</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smtClean="0">
                <a:solidFill>
                  <a:schemeClr val="tx1"/>
                </a:solidFill>
                <a:effectLst/>
                <a:latin typeface="+mn-lt"/>
                <a:ea typeface="+mn-ea"/>
                <a:cs typeface="+mn-cs"/>
              </a:rPr>
              <a:t>通过分析减数分裂过程培养科学思维；通过构建减数分裂过程中染色体变化的物理模型及依据真实蝗虫精母细胞的减数分裂装片进行模型修正，深化科学探究；通过减数分裂知识的学习预防和理解遗传病病因，引导学生形成良好生活习惯并正确看待遗传病患者，落实社会责任。</a:t>
            </a:r>
            <a:endParaRPr lang="zh-C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541157A9-863C-4B47-83E4-B552BE5ACE0B}" type="slidenum">
              <a:rPr lang="zh-CN" altLang="en-US" smtClean="0"/>
              <a:t>5</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b="1" dirty="0" smtClean="0">
                <a:latin typeface="Verdana" panose="020B0604030504040204" pitchFamily="2" charset="0"/>
              </a:rPr>
              <a:t>布鲁纳认为：</a:t>
            </a:r>
            <a:r>
              <a:rPr lang="zh-CN" altLang="en-US" sz="1200" b="1" dirty="0" smtClean="0">
                <a:latin typeface="Arial" panose="020B0604020202020204" pitchFamily="34" charset="0"/>
              </a:rPr>
              <a:t>“</a:t>
            </a:r>
            <a:r>
              <a:rPr lang="zh-CN" altLang="en-US" sz="1200" b="1" dirty="0" smtClean="0">
                <a:latin typeface="Verdana" panose="020B0604030504040204" pitchFamily="2" charset="0"/>
              </a:rPr>
              <a:t>知识的获得是一个主动的过程，学习者不应是信息的被动接受者，而应该是知识获取的主动参与者。</a:t>
            </a:r>
            <a:r>
              <a:rPr lang="zh-CN" altLang="en-US" sz="1200" b="1" dirty="0" smtClean="0">
                <a:latin typeface="Arial" panose="020B0604020202020204" pitchFamily="34" charset="0"/>
              </a:rPr>
              <a:t>”</a:t>
            </a:r>
            <a:r>
              <a:rPr lang="zh-CN" altLang="en-US" sz="1200" b="1" dirty="0" smtClean="0">
                <a:latin typeface="Verdana" panose="020B0604030504040204" pitchFamily="2" charset="0"/>
              </a:rPr>
              <a:t>在课堂教学中，采用</a:t>
            </a:r>
            <a:r>
              <a:rPr lang="zh-CN" altLang="en-US" sz="1200" b="1" dirty="0" smtClean="0">
                <a:solidFill>
                  <a:srgbClr val="0000CC"/>
                </a:solidFill>
                <a:latin typeface="Verdana" panose="020B0604030504040204" pitchFamily="2" charset="0"/>
              </a:rPr>
              <a:t>问题启发式、模型建构法</a:t>
            </a:r>
            <a:r>
              <a:rPr lang="zh-CN" altLang="en-US" sz="1200" b="1" dirty="0" smtClean="0">
                <a:solidFill>
                  <a:srgbClr val="0000CC"/>
                </a:solidFill>
                <a:latin typeface="Verdana" panose="020B0604030504040204" pitchFamily="2" charset="0"/>
                <a:sym typeface="+mn-ea"/>
              </a:rPr>
              <a:t>、媒体演示法</a:t>
            </a:r>
            <a:r>
              <a:rPr lang="zh-CN" altLang="en-US" sz="1200" b="1" dirty="0" smtClean="0">
                <a:solidFill>
                  <a:srgbClr val="0000CC"/>
                </a:solidFill>
                <a:latin typeface="Verdana" panose="020B0604030504040204" pitchFamily="2" charset="0"/>
              </a:rPr>
              <a:t>、对比分析法、</a:t>
            </a:r>
            <a:r>
              <a:rPr lang="zh-CN" altLang="en-US" sz="1200" b="1" dirty="0" smtClean="0">
                <a:latin typeface="Verdana" panose="020B0604030504040204" pitchFamily="2" charset="0"/>
              </a:rPr>
              <a:t>充分发挥学生的积极性，主动性和创造性，学生通过</a:t>
            </a:r>
            <a:r>
              <a:rPr lang="zh-CN" altLang="en-US" sz="1200" b="1" dirty="0" smtClean="0">
                <a:solidFill>
                  <a:srgbClr val="0000CC"/>
                </a:solidFill>
                <a:latin typeface="Verdana" panose="020B0604030504040204" pitchFamily="2" charset="0"/>
              </a:rPr>
              <a:t>观察、合作、讨论、实践等方法，</a:t>
            </a:r>
            <a:r>
              <a:rPr lang="zh-CN" altLang="en-US" sz="1200" b="1" dirty="0" smtClean="0">
                <a:latin typeface="Verdana" panose="020B0604030504040204" pitchFamily="2" charset="0"/>
              </a:rPr>
              <a:t> 做到看中学、做中学，想要学、乐于学。</a:t>
            </a:r>
          </a:p>
          <a:p>
            <a:endParaRPr lang="zh-CN" altLang="en-US" dirty="0"/>
          </a:p>
        </p:txBody>
      </p:sp>
      <p:sp>
        <p:nvSpPr>
          <p:cNvPr id="4" name="灯片编号占位符 3"/>
          <p:cNvSpPr>
            <a:spLocks noGrp="1"/>
          </p:cNvSpPr>
          <p:nvPr>
            <p:ph type="sldNum" sz="quarter" idx="10"/>
          </p:nvPr>
        </p:nvSpPr>
        <p:spPr/>
        <p:txBody>
          <a:bodyPr/>
          <a:lstStyle/>
          <a:p>
            <a:fld id="{541157A9-863C-4B47-83E4-B552BE5ACE0B}" type="slidenum">
              <a:rPr lang="zh-CN" altLang="en-US" smtClean="0"/>
              <a:t>6</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41157A9-863C-4B47-83E4-B552BE5ACE0B}" type="slidenum">
              <a:rPr lang="zh-CN" altLang="en-US" smtClean="0"/>
              <a:t>7</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41157A9-863C-4B47-83E4-B552BE5ACE0B}" type="slidenum">
              <a:rPr lang="zh-CN" altLang="en-US" smtClean="0"/>
              <a:t>8</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41157A9-863C-4B47-83E4-B552BE5ACE0B}" type="slidenum">
              <a:rPr lang="zh-CN" altLang="en-US" smtClean="0"/>
              <a:t>9</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41157A9-863C-4B47-83E4-B552BE5ACE0B}" type="slidenum">
              <a:rPr lang="zh-CN" altLang="en-US" smtClean="0"/>
              <a:t>10</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3" Type="http://schemas.openxmlformats.org/officeDocument/2006/relationships/tags" Target="../tags/tag13.xml"/><Relationship Id="rId18" Type="http://schemas.openxmlformats.org/officeDocument/2006/relationships/tags" Target="../tags/tag18.xml"/><Relationship Id="rId26" Type="http://schemas.openxmlformats.org/officeDocument/2006/relationships/tags" Target="../tags/tag26.xml"/><Relationship Id="rId39" Type="http://schemas.openxmlformats.org/officeDocument/2006/relationships/tags" Target="../tags/tag39.xml"/><Relationship Id="rId21" Type="http://schemas.openxmlformats.org/officeDocument/2006/relationships/tags" Target="../tags/tag21.xml"/><Relationship Id="rId34" Type="http://schemas.openxmlformats.org/officeDocument/2006/relationships/tags" Target="../tags/tag34.xml"/><Relationship Id="rId42" Type="http://schemas.openxmlformats.org/officeDocument/2006/relationships/tags" Target="../tags/tag42.xml"/><Relationship Id="rId47" Type="http://schemas.openxmlformats.org/officeDocument/2006/relationships/tags" Target="../tags/tag47.xml"/><Relationship Id="rId50" Type="http://schemas.openxmlformats.org/officeDocument/2006/relationships/tags" Target="../tags/tag50.xml"/><Relationship Id="rId55" Type="http://schemas.openxmlformats.org/officeDocument/2006/relationships/tags" Target="../tags/tag55.xml"/><Relationship Id="rId63" Type="http://schemas.openxmlformats.org/officeDocument/2006/relationships/tags" Target="../tags/tag63.xml"/><Relationship Id="rId68" Type="http://schemas.openxmlformats.org/officeDocument/2006/relationships/tags" Target="../tags/tag68.xml"/><Relationship Id="rId76" Type="http://schemas.openxmlformats.org/officeDocument/2006/relationships/tags" Target="../tags/tag76.xml"/><Relationship Id="rId84" Type="http://schemas.openxmlformats.org/officeDocument/2006/relationships/tags" Target="../tags/tag84.xml"/><Relationship Id="rId7" Type="http://schemas.openxmlformats.org/officeDocument/2006/relationships/tags" Target="../tags/tag7.xml"/><Relationship Id="rId71" Type="http://schemas.openxmlformats.org/officeDocument/2006/relationships/tags" Target="../tags/tag71.xml"/><Relationship Id="rId2" Type="http://schemas.openxmlformats.org/officeDocument/2006/relationships/tags" Target="../tags/tag2.xml"/><Relationship Id="rId16" Type="http://schemas.openxmlformats.org/officeDocument/2006/relationships/tags" Target="../tags/tag16.xml"/><Relationship Id="rId29" Type="http://schemas.openxmlformats.org/officeDocument/2006/relationships/tags" Target="../tags/tag29.xml"/><Relationship Id="rId11" Type="http://schemas.openxmlformats.org/officeDocument/2006/relationships/tags" Target="../tags/tag11.xml"/><Relationship Id="rId24" Type="http://schemas.openxmlformats.org/officeDocument/2006/relationships/tags" Target="../tags/tag24.xml"/><Relationship Id="rId32" Type="http://schemas.openxmlformats.org/officeDocument/2006/relationships/tags" Target="../tags/tag32.xml"/><Relationship Id="rId37" Type="http://schemas.openxmlformats.org/officeDocument/2006/relationships/tags" Target="../tags/tag37.xml"/><Relationship Id="rId40" Type="http://schemas.openxmlformats.org/officeDocument/2006/relationships/tags" Target="../tags/tag40.xml"/><Relationship Id="rId45" Type="http://schemas.openxmlformats.org/officeDocument/2006/relationships/tags" Target="../tags/tag45.xml"/><Relationship Id="rId53" Type="http://schemas.openxmlformats.org/officeDocument/2006/relationships/tags" Target="../tags/tag53.xml"/><Relationship Id="rId58" Type="http://schemas.openxmlformats.org/officeDocument/2006/relationships/tags" Target="../tags/tag58.xml"/><Relationship Id="rId66" Type="http://schemas.openxmlformats.org/officeDocument/2006/relationships/tags" Target="../tags/tag66.xml"/><Relationship Id="rId74" Type="http://schemas.openxmlformats.org/officeDocument/2006/relationships/tags" Target="../tags/tag74.xml"/><Relationship Id="rId79" Type="http://schemas.openxmlformats.org/officeDocument/2006/relationships/tags" Target="../tags/tag79.xml"/><Relationship Id="rId5" Type="http://schemas.openxmlformats.org/officeDocument/2006/relationships/tags" Target="../tags/tag5.xml"/><Relationship Id="rId61" Type="http://schemas.openxmlformats.org/officeDocument/2006/relationships/tags" Target="../tags/tag61.xml"/><Relationship Id="rId82" Type="http://schemas.openxmlformats.org/officeDocument/2006/relationships/tags" Target="../tags/tag82.xml"/><Relationship Id="rId19" Type="http://schemas.openxmlformats.org/officeDocument/2006/relationships/tags" Target="../tags/tag19.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tags" Target="../tags/tag22.xml"/><Relationship Id="rId27" Type="http://schemas.openxmlformats.org/officeDocument/2006/relationships/tags" Target="../tags/tag27.xml"/><Relationship Id="rId30" Type="http://schemas.openxmlformats.org/officeDocument/2006/relationships/tags" Target="../tags/tag30.xml"/><Relationship Id="rId35" Type="http://schemas.openxmlformats.org/officeDocument/2006/relationships/tags" Target="../tags/tag35.xml"/><Relationship Id="rId43" Type="http://schemas.openxmlformats.org/officeDocument/2006/relationships/tags" Target="../tags/tag43.xml"/><Relationship Id="rId48" Type="http://schemas.openxmlformats.org/officeDocument/2006/relationships/tags" Target="../tags/tag48.xml"/><Relationship Id="rId56" Type="http://schemas.openxmlformats.org/officeDocument/2006/relationships/tags" Target="../tags/tag56.xml"/><Relationship Id="rId64" Type="http://schemas.openxmlformats.org/officeDocument/2006/relationships/tags" Target="../tags/tag64.xml"/><Relationship Id="rId69" Type="http://schemas.openxmlformats.org/officeDocument/2006/relationships/tags" Target="../tags/tag69.xml"/><Relationship Id="rId77" Type="http://schemas.openxmlformats.org/officeDocument/2006/relationships/tags" Target="../tags/tag77.xml"/><Relationship Id="rId8" Type="http://schemas.openxmlformats.org/officeDocument/2006/relationships/tags" Target="../tags/tag8.xml"/><Relationship Id="rId51" Type="http://schemas.openxmlformats.org/officeDocument/2006/relationships/tags" Target="../tags/tag51.xml"/><Relationship Id="rId72" Type="http://schemas.openxmlformats.org/officeDocument/2006/relationships/tags" Target="../tags/tag72.xml"/><Relationship Id="rId80" Type="http://schemas.openxmlformats.org/officeDocument/2006/relationships/tags" Target="../tags/tag80.xml"/><Relationship Id="rId85" Type="http://schemas.openxmlformats.org/officeDocument/2006/relationships/tags" Target="../tags/tag85.xml"/><Relationship Id="rId3" Type="http://schemas.openxmlformats.org/officeDocument/2006/relationships/tags" Target="../tags/tag3.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tags" Target="../tags/tag25.xml"/><Relationship Id="rId33" Type="http://schemas.openxmlformats.org/officeDocument/2006/relationships/tags" Target="../tags/tag33.xml"/><Relationship Id="rId38" Type="http://schemas.openxmlformats.org/officeDocument/2006/relationships/tags" Target="../tags/tag38.xml"/><Relationship Id="rId46" Type="http://schemas.openxmlformats.org/officeDocument/2006/relationships/tags" Target="../tags/tag46.xml"/><Relationship Id="rId59" Type="http://schemas.openxmlformats.org/officeDocument/2006/relationships/tags" Target="../tags/tag59.xml"/><Relationship Id="rId67" Type="http://schemas.openxmlformats.org/officeDocument/2006/relationships/tags" Target="../tags/tag67.xml"/><Relationship Id="rId20" Type="http://schemas.openxmlformats.org/officeDocument/2006/relationships/tags" Target="../tags/tag20.xml"/><Relationship Id="rId41" Type="http://schemas.openxmlformats.org/officeDocument/2006/relationships/tags" Target="../tags/tag41.xml"/><Relationship Id="rId54" Type="http://schemas.openxmlformats.org/officeDocument/2006/relationships/tags" Target="../tags/tag54.xml"/><Relationship Id="rId62" Type="http://schemas.openxmlformats.org/officeDocument/2006/relationships/tags" Target="../tags/tag62.xml"/><Relationship Id="rId70" Type="http://schemas.openxmlformats.org/officeDocument/2006/relationships/tags" Target="../tags/tag70.xml"/><Relationship Id="rId75" Type="http://schemas.openxmlformats.org/officeDocument/2006/relationships/tags" Target="../tags/tag75.xml"/><Relationship Id="rId83" Type="http://schemas.openxmlformats.org/officeDocument/2006/relationships/tags" Target="../tags/tag83.xml"/><Relationship Id="rId1" Type="http://schemas.openxmlformats.org/officeDocument/2006/relationships/tags" Target="../tags/tag1.xml"/><Relationship Id="rId6" Type="http://schemas.openxmlformats.org/officeDocument/2006/relationships/tags" Target="../tags/tag6.xml"/><Relationship Id="rId15" Type="http://schemas.openxmlformats.org/officeDocument/2006/relationships/tags" Target="../tags/tag15.xml"/><Relationship Id="rId23" Type="http://schemas.openxmlformats.org/officeDocument/2006/relationships/tags" Target="../tags/tag23.xml"/><Relationship Id="rId28" Type="http://schemas.openxmlformats.org/officeDocument/2006/relationships/tags" Target="../tags/tag28.xml"/><Relationship Id="rId36" Type="http://schemas.openxmlformats.org/officeDocument/2006/relationships/tags" Target="../tags/tag36.xml"/><Relationship Id="rId49" Type="http://schemas.openxmlformats.org/officeDocument/2006/relationships/tags" Target="../tags/tag49.xml"/><Relationship Id="rId57" Type="http://schemas.openxmlformats.org/officeDocument/2006/relationships/tags" Target="../tags/tag57.xml"/><Relationship Id="rId10" Type="http://schemas.openxmlformats.org/officeDocument/2006/relationships/tags" Target="../tags/tag10.xml"/><Relationship Id="rId31" Type="http://schemas.openxmlformats.org/officeDocument/2006/relationships/tags" Target="../tags/tag31.xml"/><Relationship Id="rId44" Type="http://schemas.openxmlformats.org/officeDocument/2006/relationships/tags" Target="../tags/tag44.xml"/><Relationship Id="rId52" Type="http://schemas.openxmlformats.org/officeDocument/2006/relationships/tags" Target="../tags/tag52.xml"/><Relationship Id="rId60" Type="http://schemas.openxmlformats.org/officeDocument/2006/relationships/tags" Target="../tags/tag60.xml"/><Relationship Id="rId65" Type="http://schemas.openxmlformats.org/officeDocument/2006/relationships/tags" Target="../tags/tag65.xml"/><Relationship Id="rId73" Type="http://schemas.openxmlformats.org/officeDocument/2006/relationships/tags" Target="../tags/tag73.xml"/><Relationship Id="rId78" Type="http://schemas.openxmlformats.org/officeDocument/2006/relationships/tags" Target="../tags/tag78.xml"/><Relationship Id="rId81" Type="http://schemas.openxmlformats.org/officeDocument/2006/relationships/tags" Target="../tags/tag81.xml"/><Relationship Id="rId86"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bg>
      <p:bgPr>
        <a:solidFill>
          <a:srgbClr val="E9E9DD"/>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lIns="121917" tIns="60958" rIns="121917" bIns="60958"/>
          <a:lstStyle>
            <a:lvl1pPr algn="l">
              <a:defRPr sz="2000" b="1"/>
            </a:lvl1pPr>
          </a:lstStyle>
          <a:p>
            <a:pPr fontAlgn="base"/>
            <a:r>
              <a:rPr lang="zh-CN" altLang="en-US" strike="noStrike" noProof="1"/>
              <a:t>单击此处编辑母版标题样式</a:t>
            </a:r>
          </a:p>
        </p:txBody>
      </p:sp>
      <p:sp>
        <p:nvSpPr>
          <p:cNvPr id="3" name="图片占位符 2"/>
          <p:cNvSpPr>
            <a:spLocks noGrp="1"/>
          </p:cNvSpPr>
          <p:nvPr>
            <p:ph type="pic" idx="1"/>
          </p:nvPr>
        </p:nvSpPr>
        <p:spPr>
          <a:xfrm>
            <a:off x="2389717" y="612775"/>
            <a:ext cx="7315200" cy="4114800"/>
          </a:xfrm>
        </p:spPr>
        <p:txBody>
          <a:bodyPr vert="horz" wrap="square" lIns="121917" tIns="60958" rIns="121917" bIns="60958" numCol="1" anchor="t" anchorCtr="0" compatLnSpc="1"/>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marL="0" marR="0" lvl="0" indent="0" algn="l" defTabSz="1219170" rtl="0" eaLnBrk="0" fontAlgn="base" latinLnBrk="0" hangingPunct="0">
              <a:lnSpc>
                <a:spcPct val="200000"/>
              </a:lnSpc>
              <a:spcBef>
                <a:spcPct val="20000"/>
              </a:spcBef>
              <a:spcAft>
                <a:spcPct val="0"/>
              </a:spcAft>
              <a:buClr>
                <a:schemeClr val="bg2"/>
              </a:buClr>
              <a:buSzPct val="80000"/>
              <a:buFont typeface="Wingdings" panose="05000000000000000000" pitchFamily="2" charset="2"/>
              <a:buNone/>
              <a:defRPr/>
            </a:pPr>
            <a:endParaRPr kumimoji="0" lang="zh-CN" altLang="en-US" sz="4300" b="0" i="0" u="none" strike="noStrike" kern="0" cap="none" spc="0" normalizeH="0" baseline="0" noProof="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2389717" y="5367339"/>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fontAlgn="base"/>
            <a:r>
              <a:rPr lang="zh-CN" altLang="en-US" sz="1400" strike="noStrike" noProof="1"/>
              <a:t>单击此处编辑母版文本样式</a:t>
            </a:r>
            <a:endParaRPr lang="zh-CN" altLang="en-US" strike="noStrike" noProof="1"/>
          </a:p>
        </p:txBody>
      </p:sp>
      <p:sp>
        <p:nvSpPr>
          <p:cNvPr id="11" name="日期占位符 4"/>
          <p:cNvSpPr>
            <a:spLocks noGrp="1"/>
          </p:cNvSpPr>
          <p:nvPr>
            <p:ph type="dt" sz="half" idx="12"/>
          </p:nvPr>
        </p:nvSpPr>
        <p:spPr>
          <a:xfrm>
            <a:off x="609600" y="6248400"/>
            <a:ext cx="2235200" cy="457200"/>
          </a:xfrm>
          <a:prstGeom prst="rect">
            <a:avLst/>
          </a:prstGeom>
        </p:spPr>
        <p:txBody>
          <a:bodyPr lIns="121917" tIns="60958" rIns="121917" bIns="60958"/>
          <a:lstStyle>
            <a:lvl1pPr eaLnBrk="1" fontAlgn="auto" hangingPunct="1">
              <a:spcBef>
                <a:spcPts val="0"/>
              </a:spcBef>
              <a:spcAft>
                <a:spcPts val="0"/>
              </a:spcAft>
              <a:defRPr lang="zh-CN" altLang="en-US" sz="1000">
                <a:latin typeface="宋体" panose="02010600030101010101" pitchFamily="2" charset="-122"/>
                <a:ea typeface="宋体" panose="02010600030101010101" pitchFamily="2" charset="-122"/>
              </a:defRPr>
            </a:lvl1pPr>
          </a:lstStyle>
          <a:p>
            <a:pPr defTabSz="1219170">
              <a:defRPr/>
            </a:pPr>
            <a:fld id="{C91DE008-0B3B-4FE6-9D7F-B784893DA44D}" type="datetime1">
              <a:rPr lang="en-US" altLang="zh-CN" sz="1300" smtClean="0">
                <a:solidFill>
                  <a:srgbClr val="000000"/>
                </a:solidFill>
              </a:rPr>
              <a:pPr defTabSz="1219170">
                <a:defRPr/>
              </a:pPr>
              <a:t>4/10/2021</a:t>
            </a:fld>
            <a:endParaRPr lang="en-US" sz="1300">
              <a:solidFill>
                <a:srgbClr val="000000"/>
              </a:solidFill>
            </a:endParaRPr>
          </a:p>
        </p:txBody>
      </p:sp>
      <p:sp>
        <p:nvSpPr>
          <p:cNvPr id="12" name="灯片编号占位符 6"/>
          <p:cNvSpPr>
            <a:spLocks noGrp="1"/>
          </p:cNvSpPr>
          <p:nvPr>
            <p:ph type="sldNum" sz="quarter" idx="4"/>
          </p:nvPr>
        </p:nvSpPr>
        <p:spPr>
          <a:xfrm>
            <a:off x="9042400" y="6248400"/>
            <a:ext cx="2540000" cy="457200"/>
          </a:xfrm>
          <a:prstGeom prst="rect">
            <a:avLst/>
          </a:prstGeom>
        </p:spPr>
        <p:txBody>
          <a:bodyPr vert="horz" wrap="square" lIns="121917" tIns="60958" rIns="121917" bIns="60958" numCol="1" anchor="t" anchorCtr="0" compatLnSpc="1"/>
          <a:lstStyle>
            <a:lvl1pPr algn="r" eaLnBrk="1" hangingPunct="1">
              <a:buFont typeface="Arial" panose="020B0604020202020204" pitchFamily="34" charset="0"/>
              <a:buNone/>
              <a:defRPr lang="en-US" altLang="zh-CN" sz="1000">
                <a:latin typeface="Arial" panose="020B0604020202020204" pitchFamily="34" charset="0"/>
                <a:cs typeface="Arial" panose="020B0604020202020204" pitchFamily="34" charset="0"/>
              </a:defRPr>
            </a:lvl1pPr>
          </a:lstStyle>
          <a:p>
            <a:pPr defTabSz="1219170" fontAlgn="base">
              <a:spcBef>
                <a:spcPct val="0"/>
              </a:spcBef>
              <a:spcAft>
                <a:spcPct val="0"/>
              </a:spcAft>
              <a:defRPr/>
            </a:pPr>
            <a:fld id="{DA0F5C68-8600-49CF-86A8-F553AD837BFC}" type="slidenum">
              <a:rPr sz="1300" smtClean="0">
                <a:solidFill>
                  <a:srgbClr val="000000"/>
                </a:solidFill>
              </a:rPr>
              <a:pPr defTabSz="1219170" fontAlgn="base">
                <a:spcBef>
                  <a:spcPct val="0"/>
                </a:spcBef>
                <a:spcAft>
                  <a:spcPct val="0"/>
                </a:spcAft>
                <a:defRPr/>
              </a:pPr>
              <a:t>‹#›</a:t>
            </a:fld>
            <a:endParaRPr lang="zh-CN" altLang="en-US" sz="1300">
              <a:solidFill>
                <a:srgbClr val="000000"/>
              </a:solidFill>
            </a:endParaRPr>
          </a:p>
        </p:txBody>
      </p:sp>
    </p:spTree>
    <p:extLst>
      <p:ext uri="{BB962C8B-B14F-4D97-AF65-F5344CB8AC3E}">
        <p14:creationId xmlns:p14="http://schemas.microsoft.com/office/powerpoint/2010/main" val="3787542483"/>
      </p:ext>
    </p:extLst>
  </p:cSld>
  <p:clrMapOvr>
    <a:masterClrMapping/>
  </p:clrMapOvr>
  <p:transition spd="slow">
    <p:pull di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bg>
      <p:bgPr>
        <a:solidFill>
          <a:srgbClr val="E9E9DD"/>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09600" y="533400"/>
            <a:ext cx="10972800" cy="914400"/>
          </a:xfrm>
        </p:spPr>
        <p:txBody>
          <a:bodyPr lIns="121917" tIns="60958" rIns="121917" bIns="60958"/>
          <a:lstStyle/>
          <a:p>
            <a:pPr fontAlgn="base"/>
            <a:r>
              <a:rPr lang="zh-CN" altLang="en-US" strike="noStrike" noProof="1"/>
              <a:t>单击此处编辑母版标题样式</a:t>
            </a:r>
          </a:p>
        </p:txBody>
      </p:sp>
      <p:sp>
        <p:nvSpPr>
          <p:cNvPr id="3" name="竖排文字占位符 2"/>
          <p:cNvSpPr>
            <a:spLocks noGrp="1"/>
          </p:cNvSpPr>
          <p:nvPr>
            <p:ph type="body" orient="vert" idx="1"/>
          </p:nvPr>
        </p:nvSpPr>
        <p:spPr/>
        <p:txBody>
          <a:bodyPr vert="eaVert"/>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11" name="日期占位符 3"/>
          <p:cNvSpPr>
            <a:spLocks noGrp="1"/>
          </p:cNvSpPr>
          <p:nvPr>
            <p:ph type="dt" sz="half" idx="2"/>
          </p:nvPr>
        </p:nvSpPr>
        <p:spPr>
          <a:xfrm>
            <a:off x="609600" y="6248400"/>
            <a:ext cx="2235200" cy="457200"/>
          </a:xfrm>
          <a:prstGeom prst="rect">
            <a:avLst/>
          </a:prstGeom>
        </p:spPr>
        <p:txBody>
          <a:bodyPr lIns="121917" tIns="60958" rIns="121917" bIns="60958"/>
          <a:lstStyle>
            <a:lvl1pPr eaLnBrk="1" fontAlgn="auto" hangingPunct="1">
              <a:spcBef>
                <a:spcPts val="0"/>
              </a:spcBef>
              <a:spcAft>
                <a:spcPts val="0"/>
              </a:spcAft>
              <a:defRPr lang="zh-CN" altLang="en-US" sz="1000">
                <a:latin typeface="宋体" panose="02010600030101010101" pitchFamily="2" charset="-122"/>
                <a:ea typeface="宋体" panose="02010600030101010101" pitchFamily="2" charset="-122"/>
              </a:defRPr>
            </a:lvl1pPr>
          </a:lstStyle>
          <a:p>
            <a:pPr defTabSz="1219170">
              <a:defRPr/>
            </a:pPr>
            <a:fld id="{52C40E0A-7965-4CF2-B55E-DF7BE0280509}" type="datetime1">
              <a:rPr lang="en-US" altLang="zh-CN" sz="1300" smtClean="0">
                <a:solidFill>
                  <a:srgbClr val="000000"/>
                </a:solidFill>
              </a:rPr>
              <a:pPr defTabSz="1219170">
                <a:defRPr/>
              </a:pPr>
              <a:t>4/10/2021</a:t>
            </a:fld>
            <a:endParaRPr lang="en-US" sz="1300">
              <a:solidFill>
                <a:srgbClr val="000000"/>
              </a:solidFill>
            </a:endParaRPr>
          </a:p>
        </p:txBody>
      </p:sp>
      <p:sp>
        <p:nvSpPr>
          <p:cNvPr id="12" name="灯片编号占位符 5"/>
          <p:cNvSpPr>
            <a:spLocks noGrp="1"/>
          </p:cNvSpPr>
          <p:nvPr>
            <p:ph type="sldNum" sz="quarter" idx="4"/>
          </p:nvPr>
        </p:nvSpPr>
        <p:spPr>
          <a:xfrm>
            <a:off x="9042400" y="6248400"/>
            <a:ext cx="2540000" cy="457200"/>
          </a:xfrm>
          <a:prstGeom prst="rect">
            <a:avLst/>
          </a:prstGeom>
        </p:spPr>
        <p:txBody>
          <a:bodyPr vert="horz" wrap="square" lIns="121917" tIns="60958" rIns="121917" bIns="60958" numCol="1" anchor="t" anchorCtr="0" compatLnSpc="1"/>
          <a:lstStyle>
            <a:lvl1pPr algn="r" eaLnBrk="1" hangingPunct="1">
              <a:buFont typeface="Arial" panose="020B0604020202020204" pitchFamily="34" charset="0"/>
              <a:buNone/>
              <a:defRPr lang="en-US" altLang="zh-CN" sz="1000">
                <a:latin typeface="Arial" panose="020B0604020202020204" pitchFamily="34" charset="0"/>
                <a:cs typeface="Arial" panose="020B0604020202020204" pitchFamily="34" charset="0"/>
              </a:defRPr>
            </a:lvl1pPr>
          </a:lstStyle>
          <a:p>
            <a:pPr defTabSz="1219170" fontAlgn="base">
              <a:spcBef>
                <a:spcPct val="0"/>
              </a:spcBef>
              <a:spcAft>
                <a:spcPct val="0"/>
              </a:spcAft>
              <a:defRPr/>
            </a:pPr>
            <a:fld id="{0C745943-ADC3-421A-96EE-47A8A256053F}" type="slidenum">
              <a:rPr sz="1300" smtClean="0">
                <a:solidFill>
                  <a:srgbClr val="000000"/>
                </a:solidFill>
              </a:rPr>
              <a:pPr defTabSz="1219170" fontAlgn="base">
                <a:spcBef>
                  <a:spcPct val="0"/>
                </a:spcBef>
                <a:spcAft>
                  <a:spcPct val="0"/>
                </a:spcAft>
                <a:defRPr/>
              </a:pPr>
              <a:t>‹#›</a:t>
            </a:fld>
            <a:endParaRPr lang="zh-CN" altLang="en-US" sz="1300">
              <a:solidFill>
                <a:srgbClr val="000000"/>
              </a:solidFill>
            </a:endParaRPr>
          </a:p>
        </p:txBody>
      </p:sp>
    </p:spTree>
    <p:extLst>
      <p:ext uri="{BB962C8B-B14F-4D97-AF65-F5344CB8AC3E}">
        <p14:creationId xmlns:p14="http://schemas.microsoft.com/office/powerpoint/2010/main" val="2873150461"/>
      </p:ext>
    </p:extLst>
  </p:cSld>
  <p:clrMapOvr>
    <a:masterClrMapping/>
  </p:clrMapOvr>
  <p:transition spd="slow">
    <p:pull dir="d"/>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bg>
      <p:bgPr>
        <a:solidFill>
          <a:srgbClr val="E9E9DD"/>
        </a:solidFill>
        <a:effectLst/>
      </p:bgPr>
    </p:bg>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533402"/>
            <a:ext cx="2743200" cy="5597525"/>
          </a:xfrm>
        </p:spPr>
        <p:txBody>
          <a:bodyPr vert="eaVert" lIns="121917" tIns="60958" rIns="121917" bIns="60958"/>
          <a:lstStyle/>
          <a:p>
            <a:pPr fontAlgn="base"/>
            <a:r>
              <a:rPr lang="zh-CN" altLang="en-US" strike="noStrike" noProof="1"/>
              <a:t>单击此处编辑母版标题样式</a:t>
            </a:r>
          </a:p>
        </p:txBody>
      </p:sp>
      <p:sp>
        <p:nvSpPr>
          <p:cNvPr id="3" name="竖排文字占位符 2"/>
          <p:cNvSpPr>
            <a:spLocks noGrp="1"/>
          </p:cNvSpPr>
          <p:nvPr>
            <p:ph type="body" orient="vert" idx="1"/>
          </p:nvPr>
        </p:nvSpPr>
        <p:spPr>
          <a:xfrm>
            <a:off x="609600" y="533402"/>
            <a:ext cx="8026400" cy="5597525"/>
          </a:xfrm>
        </p:spPr>
        <p:txBody>
          <a:bodyPr vert="eaVert"/>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11" name="日期占位符 3"/>
          <p:cNvSpPr>
            <a:spLocks noGrp="1"/>
          </p:cNvSpPr>
          <p:nvPr>
            <p:ph type="dt" sz="half" idx="2"/>
          </p:nvPr>
        </p:nvSpPr>
        <p:spPr>
          <a:xfrm>
            <a:off x="609600" y="6248400"/>
            <a:ext cx="2235200" cy="457200"/>
          </a:xfrm>
          <a:prstGeom prst="rect">
            <a:avLst/>
          </a:prstGeom>
        </p:spPr>
        <p:txBody>
          <a:bodyPr lIns="121917" tIns="60958" rIns="121917" bIns="60958"/>
          <a:lstStyle>
            <a:lvl1pPr eaLnBrk="1" fontAlgn="auto" hangingPunct="1">
              <a:spcBef>
                <a:spcPts val="0"/>
              </a:spcBef>
              <a:spcAft>
                <a:spcPts val="0"/>
              </a:spcAft>
              <a:defRPr lang="zh-CN" altLang="en-US" sz="1000">
                <a:latin typeface="宋体" panose="02010600030101010101" pitchFamily="2" charset="-122"/>
                <a:ea typeface="宋体" panose="02010600030101010101" pitchFamily="2" charset="-122"/>
              </a:defRPr>
            </a:lvl1pPr>
          </a:lstStyle>
          <a:p>
            <a:pPr defTabSz="1219170">
              <a:defRPr/>
            </a:pPr>
            <a:fld id="{B1FE3060-011D-47EA-83DC-AE45F790A3F6}" type="datetime1">
              <a:rPr lang="en-US" altLang="zh-CN" sz="1300" smtClean="0">
                <a:solidFill>
                  <a:srgbClr val="000000"/>
                </a:solidFill>
              </a:rPr>
              <a:pPr defTabSz="1219170">
                <a:defRPr/>
              </a:pPr>
              <a:t>4/10/2021</a:t>
            </a:fld>
            <a:endParaRPr lang="en-US" sz="1300">
              <a:solidFill>
                <a:srgbClr val="000000"/>
              </a:solidFill>
            </a:endParaRPr>
          </a:p>
        </p:txBody>
      </p:sp>
      <p:sp>
        <p:nvSpPr>
          <p:cNvPr id="12" name="灯片编号占位符 5"/>
          <p:cNvSpPr>
            <a:spLocks noGrp="1"/>
          </p:cNvSpPr>
          <p:nvPr>
            <p:ph type="sldNum" sz="quarter" idx="4"/>
          </p:nvPr>
        </p:nvSpPr>
        <p:spPr>
          <a:xfrm>
            <a:off x="9042400" y="6248400"/>
            <a:ext cx="2540000" cy="457200"/>
          </a:xfrm>
          <a:prstGeom prst="rect">
            <a:avLst/>
          </a:prstGeom>
        </p:spPr>
        <p:txBody>
          <a:bodyPr vert="horz" wrap="square" lIns="121917" tIns="60958" rIns="121917" bIns="60958" numCol="1" anchor="t" anchorCtr="0" compatLnSpc="1"/>
          <a:lstStyle>
            <a:lvl1pPr algn="r" eaLnBrk="1" hangingPunct="1">
              <a:buFont typeface="Arial" panose="020B0604020202020204" pitchFamily="34" charset="0"/>
              <a:buNone/>
              <a:defRPr lang="en-US" altLang="zh-CN" sz="1000">
                <a:latin typeface="Arial" panose="020B0604020202020204" pitchFamily="34" charset="0"/>
                <a:cs typeface="Arial" panose="020B0604020202020204" pitchFamily="34" charset="0"/>
              </a:defRPr>
            </a:lvl1pPr>
          </a:lstStyle>
          <a:p>
            <a:pPr defTabSz="1219170" fontAlgn="base">
              <a:spcBef>
                <a:spcPct val="0"/>
              </a:spcBef>
              <a:spcAft>
                <a:spcPct val="0"/>
              </a:spcAft>
              <a:defRPr/>
            </a:pPr>
            <a:fld id="{BEAC0CEB-AD74-41C3-B703-E33088D00AF3}" type="slidenum">
              <a:rPr sz="1300" smtClean="0">
                <a:solidFill>
                  <a:srgbClr val="000000"/>
                </a:solidFill>
              </a:rPr>
              <a:pPr defTabSz="1219170" fontAlgn="base">
                <a:spcBef>
                  <a:spcPct val="0"/>
                </a:spcBef>
                <a:spcAft>
                  <a:spcPct val="0"/>
                </a:spcAft>
                <a:defRPr/>
              </a:pPr>
              <a:t>‹#›</a:t>
            </a:fld>
            <a:endParaRPr lang="zh-CN" altLang="en-US" sz="1300">
              <a:solidFill>
                <a:srgbClr val="000000"/>
              </a:solidFill>
            </a:endParaRPr>
          </a:p>
        </p:txBody>
      </p:sp>
    </p:spTree>
    <p:extLst>
      <p:ext uri="{BB962C8B-B14F-4D97-AF65-F5344CB8AC3E}">
        <p14:creationId xmlns:p14="http://schemas.microsoft.com/office/powerpoint/2010/main" val="1764377719"/>
      </p:ext>
    </p:extLst>
  </p:cSld>
  <p:clrMapOvr>
    <a:masterClrMapping/>
  </p:clrMapOvr>
  <p:transition spd="slow">
    <p:pull dir="d"/>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userDrawn="1">
  <p:cSld name="标题幻灯片">
    <p:bg>
      <p:bgPr>
        <a:solidFill>
          <a:schemeClr val="bg1"/>
        </a:solidFill>
        <a:effectLst/>
      </p:bgPr>
    </p:bg>
    <p:spTree>
      <p:nvGrpSpPr>
        <p:cNvPr id="1" name=""/>
        <p:cNvGrpSpPr/>
        <p:nvPr/>
      </p:nvGrpSpPr>
      <p:grpSpPr>
        <a:xfrm>
          <a:off x="0" y="0"/>
          <a:ext cx="0" cy="0"/>
          <a:chOff x="0" y="0"/>
          <a:chExt cx="0" cy="0"/>
        </a:xfrm>
      </p:grpSpPr>
      <p:grpSp>
        <p:nvGrpSpPr>
          <p:cNvPr id="4" name="组合 3"/>
          <p:cNvGrpSpPr/>
          <p:nvPr userDrawn="1">
            <p:custDataLst>
              <p:tags r:id="rId1"/>
            </p:custDataLst>
          </p:nvPr>
        </p:nvGrpSpPr>
        <p:grpSpPr>
          <a:xfrm>
            <a:off x="1783" y="1955819"/>
            <a:ext cx="12192000" cy="2947111"/>
            <a:chOff x="1782" y="1955819"/>
            <a:chExt cx="12192000" cy="2947111"/>
          </a:xfrm>
        </p:grpSpPr>
        <p:sp>
          <p:nvSpPr>
            <p:cNvPr id="8" name="işḷîḑê"/>
            <p:cNvSpPr/>
            <p:nvPr>
              <p:custDataLst>
                <p:tags r:id="rId83"/>
              </p:custDataLst>
            </p:nvPr>
          </p:nvSpPr>
          <p:spPr>
            <a:xfrm>
              <a:off x="1782" y="1955819"/>
              <a:ext cx="12192000" cy="3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endParaRPr lang="zh-CN" altLang="en-US" sz="100">
                <a:solidFill>
                  <a:srgbClr val="FFFFFF"/>
                </a:solidFill>
              </a:endParaRPr>
            </a:p>
          </p:txBody>
        </p:sp>
        <p:sp>
          <p:nvSpPr>
            <p:cNvPr id="10" name="ïṧlíḓè"/>
            <p:cNvSpPr/>
            <p:nvPr userDrawn="1">
              <p:custDataLst>
                <p:tags r:id="rId84"/>
              </p:custDataLst>
            </p:nvPr>
          </p:nvSpPr>
          <p:spPr>
            <a:xfrm>
              <a:off x="1782" y="2045508"/>
              <a:ext cx="12192000" cy="27650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endParaRPr lang="zh-CN" altLang="en-US" sz="100">
                <a:solidFill>
                  <a:srgbClr val="FFFFFF"/>
                </a:solidFill>
              </a:endParaRPr>
            </a:p>
          </p:txBody>
        </p:sp>
        <p:sp>
          <p:nvSpPr>
            <p:cNvPr id="15" name="íṣľîḓê"/>
            <p:cNvSpPr/>
            <p:nvPr userDrawn="1">
              <p:custDataLst>
                <p:tags r:id="rId85"/>
              </p:custDataLst>
            </p:nvPr>
          </p:nvSpPr>
          <p:spPr>
            <a:xfrm>
              <a:off x="1782" y="4866930"/>
              <a:ext cx="12192000" cy="3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endParaRPr lang="zh-CN" altLang="en-US" sz="100">
                <a:solidFill>
                  <a:srgbClr val="FFFFFF"/>
                </a:solidFill>
              </a:endParaRPr>
            </a:p>
          </p:txBody>
        </p:sp>
      </p:grpSp>
      <p:sp>
        <p:nvSpPr>
          <p:cNvPr id="18" name="îśļíďè"/>
          <p:cNvSpPr/>
          <p:nvPr>
            <p:custDataLst>
              <p:tags r:id="rId2"/>
            </p:custDataLst>
          </p:nvPr>
        </p:nvSpPr>
        <p:spPr bwMode="auto">
          <a:xfrm>
            <a:off x="7136919" y="5518569"/>
            <a:ext cx="3670644" cy="102399"/>
          </a:xfrm>
          <a:prstGeom prst="ellipse">
            <a:avLst/>
          </a:prstGeom>
          <a:solidFill>
            <a:schemeClr val="accent3">
              <a:lumMod val="20000"/>
              <a:lumOff val="80000"/>
            </a:schemeClr>
          </a:solidFill>
          <a:ln>
            <a:noFill/>
          </a:ln>
        </p:spPr>
        <p:txBody>
          <a:bodyPr lIns="121917" tIns="60958" rIns="121917" bIns="60958" anchor="ctr"/>
          <a:lstStyle/>
          <a:p>
            <a:pPr algn="ctr" defTabSz="1219170" fontAlgn="base">
              <a:spcBef>
                <a:spcPct val="0"/>
              </a:spcBef>
              <a:spcAft>
                <a:spcPct val="0"/>
              </a:spcAft>
            </a:pPr>
            <a:endParaRPr sz="100">
              <a:solidFill>
                <a:srgbClr val="000000"/>
              </a:solidFill>
              <a:latin typeface="Arial" panose="020B0604020202020204" pitchFamily="34" charset="0"/>
              <a:ea typeface="宋体" panose="02010600030101010101" pitchFamily="2" charset="-122"/>
            </a:endParaRPr>
          </a:p>
        </p:txBody>
      </p:sp>
      <p:sp>
        <p:nvSpPr>
          <p:cNvPr id="20" name="iśḻiḓé"/>
          <p:cNvSpPr/>
          <p:nvPr>
            <p:custDataLst>
              <p:tags r:id="rId3"/>
            </p:custDataLst>
          </p:nvPr>
        </p:nvSpPr>
        <p:spPr bwMode="auto">
          <a:xfrm>
            <a:off x="7186150" y="3402833"/>
            <a:ext cx="880247" cy="498216"/>
          </a:xfrm>
          <a:custGeom>
            <a:avLst/>
            <a:gdLst>
              <a:gd name="T0" fmla="*/ 191 w 215"/>
              <a:gd name="T1" fmla="*/ 103 h 122"/>
              <a:gd name="T2" fmla="*/ 173 w 215"/>
              <a:gd name="T3" fmla="*/ 80 h 122"/>
              <a:gd name="T4" fmla="*/ 153 w 215"/>
              <a:gd name="T5" fmla="*/ 79 h 122"/>
              <a:gd name="T6" fmla="*/ 129 w 215"/>
              <a:gd name="T7" fmla="*/ 71 h 122"/>
              <a:gd name="T8" fmla="*/ 160 w 215"/>
              <a:gd name="T9" fmla="*/ 74 h 122"/>
              <a:gd name="T10" fmla="*/ 150 w 215"/>
              <a:gd name="T11" fmla="*/ 60 h 122"/>
              <a:gd name="T12" fmla="*/ 116 w 215"/>
              <a:gd name="T13" fmla="*/ 61 h 122"/>
              <a:gd name="T14" fmla="*/ 124 w 215"/>
              <a:gd name="T15" fmla="*/ 54 h 122"/>
              <a:gd name="T16" fmla="*/ 149 w 215"/>
              <a:gd name="T17" fmla="*/ 59 h 122"/>
              <a:gd name="T18" fmla="*/ 112 w 215"/>
              <a:gd name="T19" fmla="*/ 37 h 122"/>
              <a:gd name="T20" fmla="*/ 83 w 215"/>
              <a:gd name="T21" fmla="*/ 47 h 122"/>
              <a:gd name="T22" fmla="*/ 89 w 215"/>
              <a:gd name="T23" fmla="*/ 37 h 122"/>
              <a:gd name="T24" fmla="*/ 106 w 215"/>
              <a:gd name="T25" fmla="*/ 37 h 122"/>
              <a:gd name="T26" fmla="*/ 87 w 215"/>
              <a:gd name="T27" fmla="*/ 29 h 122"/>
              <a:gd name="T28" fmla="*/ 70 w 215"/>
              <a:gd name="T29" fmla="*/ 41 h 122"/>
              <a:gd name="T30" fmla="*/ 61 w 215"/>
              <a:gd name="T31" fmla="*/ 37 h 122"/>
              <a:gd name="T32" fmla="*/ 85 w 215"/>
              <a:gd name="T33" fmla="*/ 29 h 122"/>
              <a:gd name="T34" fmla="*/ 57 w 215"/>
              <a:gd name="T35" fmla="*/ 25 h 122"/>
              <a:gd name="T36" fmla="*/ 38 w 215"/>
              <a:gd name="T37" fmla="*/ 37 h 122"/>
              <a:gd name="T38" fmla="*/ 30 w 215"/>
              <a:gd name="T39" fmla="*/ 33 h 122"/>
              <a:gd name="T40" fmla="*/ 55 w 215"/>
              <a:gd name="T41" fmla="*/ 25 h 122"/>
              <a:gd name="T42" fmla="*/ 26 w 215"/>
              <a:gd name="T43" fmla="*/ 28 h 122"/>
              <a:gd name="T44" fmla="*/ 2 w 215"/>
              <a:gd name="T45" fmla="*/ 40 h 122"/>
              <a:gd name="T46" fmla="*/ 19 w 215"/>
              <a:gd name="T47" fmla="*/ 27 h 122"/>
              <a:gd name="T48" fmla="*/ 34 w 215"/>
              <a:gd name="T49" fmla="*/ 24 h 122"/>
              <a:gd name="T50" fmla="*/ 34 w 215"/>
              <a:gd name="T51" fmla="*/ 24 h 122"/>
              <a:gd name="T52" fmla="*/ 45 w 215"/>
              <a:gd name="T53" fmla="*/ 19 h 122"/>
              <a:gd name="T54" fmla="*/ 20 w 215"/>
              <a:gd name="T55" fmla="*/ 8 h 122"/>
              <a:gd name="T56" fmla="*/ 41 w 215"/>
              <a:gd name="T57" fmla="*/ 13 h 122"/>
              <a:gd name="T58" fmla="*/ 67 w 215"/>
              <a:gd name="T59" fmla="*/ 22 h 122"/>
              <a:gd name="T60" fmla="*/ 48 w 215"/>
              <a:gd name="T61" fmla="*/ 11 h 122"/>
              <a:gd name="T62" fmla="*/ 47 w 215"/>
              <a:gd name="T63" fmla="*/ 2 h 122"/>
              <a:gd name="T64" fmla="*/ 68 w 215"/>
              <a:gd name="T65" fmla="*/ 22 h 122"/>
              <a:gd name="T66" fmla="*/ 100 w 215"/>
              <a:gd name="T67" fmla="*/ 28 h 122"/>
              <a:gd name="T68" fmla="*/ 88 w 215"/>
              <a:gd name="T69" fmla="*/ 13 h 122"/>
              <a:gd name="T70" fmla="*/ 91 w 215"/>
              <a:gd name="T71" fmla="*/ 4 h 122"/>
              <a:gd name="T72" fmla="*/ 102 w 215"/>
              <a:gd name="T73" fmla="*/ 29 h 122"/>
              <a:gd name="T74" fmla="*/ 122 w 215"/>
              <a:gd name="T75" fmla="*/ 34 h 122"/>
              <a:gd name="T76" fmla="*/ 99 w 215"/>
              <a:gd name="T77" fmla="*/ 15 h 122"/>
              <a:gd name="T78" fmla="*/ 101 w 215"/>
              <a:gd name="T79" fmla="*/ 9 h 122"/>
              <a:gd name="T80" fmla="*/ 130 w 215"/>
              <a:gd name="T81" fmla="*/ 41 h 122"/>
              <a:gd name="T82" fmla="*/ 145 w 215"/>
              <a:gd name="T83" fmla="*/ 46 h 122"/>
              <a:gd name="T84" fmla="*/ 148 w 215"/>
              <a:gd name="T85" fmla="*/ 37 h 122"/>
              <a:gd name="T86" fmla="*/ 158 w 215"/>
              <a:gd name="T87" fmla="*/ 60 h 122"/>
              <a:gd name="T88" fmla="*/ 174 w 215"/>
              <a:gd name="T89" fmla="*/ 74 h 122"/>
              <a:gd name="T90" fmla="*/ 165 w 215"/>
              <a:gd name="T91" fmla="*/ 48 h 122"/>
              <a:gd name="T92" fmla="*/ 176 w 215"/>
              <a:gd name="T93" fmla="*/ 67 h 122"/>
              <a:gd name="T94" fmla="*/ 188 w 215"/>
              <a:gd name="T95" fmla="*/ 93 h 122"/>
              <a:gd name="T96" fmla="*/ 182 w 215"/>
              <a:gd name="T97" fmla="*/ 68 h 122"/>
              <a:gd name="T98" fmla="*/ 191 w 215"/>
              <a:gd name="T99" fmla="*/ 88 h 122"/>
              <a:gd name="T100" fmla="*/ 215 w 215"/>
              <a:gd name="T101"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15" h="122">
                <a:moveTo>
                  <a:pt x="191" y="102"/>
                </a:moveTo>
                <a:cubicBezTo>
                  <a:pt x="191" y="102"/>
                  <a:pt x="191" y="103"/>
                  <a:pt x="191" y="103"/>
                </a:cubicBezTo>
                <a:cubicBezTo>
                  <a:pt x="191" y="102"/>
                  <a:pt x="190" y="101"/>
                  <a:pt x="190" y="100"/>
                </a:cubicBezTo>
                <a:cubicBezTo>
                  <a:pt x="185" y="93"/>
                  <a:pt x="179" y="86"/>
                  <a:pt x="173" y="80"/>
                </a:cubicBezTo>
                <a:cubicBezTo>
                  <a:pt x="171" y="79"/>
                  <a:pt x="170" y="77"/>
                  <a:pt x="169" y="76"/>
                </a:cubicBezTo>
                <a:cubicBezTo>
                  <a:pt x="165" y="76"/>
                  <a:pt x="156" y="79"/>
                  <a:pt x="153" y="79"/>
                </a:cubicBezTo>
                <a:cubicBezTo>
                  <a:pt x="148" y="79"/>
                  <a:pt x="141" y="80"/>
                  <a:pt x="136" y="78"/>
                </a:cubicBezTo>
                <a:cubicBezTo>
                  <a:pt x="133" y="77"/>
                  <a:pt x="128" y="74"/>
                  <a:pt x="129" y="71"/>
                </a:cubicBezTo>
                <a:cubicBezTo>
                  <a:pt x="130" y="68"/>
                  <a:pt x="141" y="70"/>
                  <a:pt x="143" y="70"/>
                </a:cubicBezTo>
                <a:cubicBezTo>
                  <a:pt x="149" y="71"/>
                  <a:pt x="154" y="74"/>
                  <a:pt x="160" y="74"/>
                </a:cubicBezTo>
                <a:cubicBezTo>
                  <a:pt x="163" y="75"/>
                  <a:pt x="166" y="74"/>
                  <a:pt x="168" y="75"/>
                </a:cubicBezTo>
                <a:cubicBezTo>
                  <a:pt x="162" y="70"/>
                  <a:pt x="156" y="64"/>
                  <a:pt x="150" y="60"/>
                </a:cubicBezTo>
                <a:cubicBezTo>
                  <a:pt x="146" y="60"/>
                  <a:pt x="136" y="62"/>
                  <a:pt x="134" y="62"/>
                </a:cubicBezTo>
                <a:cubicBezTo>
                  <a:pt x="128" y="63"/>
                  <a:pt x="122" y="63"/>
                  <a:pt x="116" y="61"/>
                </a:cubicBezTo>
                <a:cubicBezTo>
                  <a:pt x="114" y="61"/>
                  <a:pt x="109" y="58"/>
                  <a:pt x="110" y="55"/>
                </a:cubicBezTo>
                <a:cubicBezTo>
                  <a:pt x="111" y="51"/>
                  <a:pt x="121" y="53"/>
                  <a:pt x="124" y="54"/>
                </a:cubicBezTo>
                <a:cubicBezTo>
                  <a:pt x="130" y="55"/>
                  <a:pt x="135" y="57"/>
                  <a:pt x="141" y="58"/>
                </a:cubicBezTo>
                <a:cubicBezTo>
                  <a:pt x="144" y="58"/>
                  <a:pt x="146" y="58"/>
                  <a:pt x="149" y="59"/>
                </a:cubicBezTo>
                <a:cubicBezTo>
                  <a:pt x="142" y="54"/>
                  <a:pt x="135" y="49"/>
                  <a:pt x="128" y="45"/>
                </a:cubicBezTo>
                <a:cubicBezTo>
                  <a:pt x="123" y="42"/>
                  <a:pt x="117" y="40"/>
                  <a:pt x="112" y="37"/>
                </a:cubicBezTo>
                <a:cubicBezTo>
                  <a:pt x="108" y="39"/>
                  <a:pt x="102" y="42"/>
                  <a:pt x="100" y="43"/>
                </a:cubicBezTo>
                <a:cubicBezTo>
                  <a:pt x="95" y="45"/>
                  <a:pt x="89" y="47"/>
                  <a:pt x="83" y="47"/>
                </a:cubicBezTo>
                <a:cubicBezTo>
                  <a:pt x="81" y="47"/>
                  <a:pt x="75" y="45"/>
                  <a:pt x="75" y="42"/>
                </a:cubicBezTo>
                <a:cubicBezTo>
                  <a:pt x="75" y="38"/>
                  <a:pt x="86" y="38"/>
                  <a:pt x="89" y="37"/>
                </a:cubicBezTo>
                <a:cubicBezTo>
                  <a:pt x="91" y="37"/>
                  <a:pt x="93" y="37"/>
                  <a:pt x="95" y="37"/>
                </a:cubicBezTo>
                <a:cubicBezTo>
                  <a:pt x="99" y="37"/>
                  <a:pt x="102" y="37"/>
                  <a:pt x="106" y="37"/>
                </a:cubicBezTo>
                <a:cubicBezTo>
                  <a:pt x="107" y="37"/>
                  <a:pt x="108" y="36"/>
                  <a:pt x="109" y="36"/>
                </a:cubicBezTo>
                <a:cubicBezTo>
                  <a:pt x="102" y="33"/>
                  <a:pt x="94" y="31"/>
                  <a:pt x="87" y="29"/>
                </a:cubicBezTo>
                <a:cubicBezTo>
                  <a:pt x="85" y="30"/>
                  <a:pt x="83" y="31"/>
                  <a:pt x="82" y="32"/>
                </a:cubicBezTo>
                <a:cubicBezTo>
                  <a:pt x="77" y="34"/>
                  <a:pt x="74" y="38"/>
                  <a:pt x="70" y="41"/>
                </a:cubicBezTo>
                <a:cubicBezTo>
                  <a:pt x="68" y="42"/>
                  <a:pt x="60" y="47"/>
                  <a:pt x="58" y="45"/>
                </a:cubicBezTo>
                <a:cubicBezTo>
                  <a:pt x="56" y="43"/>
                  <a:pt x="60" y="38"/>
                  <a:pt x="61" y="37"/>
                </a:cubicBezTo>
                <a:cubicBezTo>
                  <a:pt x="65" y="34"/>
                  <a:pt x="70" y="32"/>
                  <a:pt x="75" y="31"/>
                </a:cubicBezTo>
                <a:cubicBezTo>
                  <a:pt x="76" y="30"/>
                  <a:pt x="81" y="29"/>
                  <a:pt x="85" y="29"/>
                </a:cubicBezTo>
                <a:cubicBezTo>
                  <a:pt x="81" y="28"/>
                  <a:pt x="78" y="27"/>
                  <a:pt x="74" y="26"/>
                </a:cubicBezTo>
                <a:cubicBezTo>
                  <a:pt x="68" y="25"/>
                  <a:pt x="62" y="25"/>
                  <a:pt x="57" y="25"/>
                </a:cubicBezTo>
                <a:cubicBezTo>
                  <a:pt x="55" y="26"/>
                  <a:pt x="52" y="27"/>
                  <a:pt x="50" y="28"/>
                </a:cubicBezTo>
                <a:cubicBezTo>
                  <a:pt x="46" y="31"/>
                  <a:pt x="42" y="34"/>
                  <a:pt x="38" y="37"/>
                </a:cubicBezTo>
                <a:cubicBezTo>
                  <a:pt x="36" y="38"/>
                  <a:pt x="29" y="43"/>
                  <a:pt x="26" y="41"/>
                </a:cubicBezTo>
                <a:cubicBezTo>
                  <a:pt x="25" y="39"/>
                  <a:pt x="28" y="35"/>
                  <a:pt x="30" y="33"/>
                </a:cubicBezTo>
                <a:cubicBezTo>
                  <a:pt x="33" y="30"/>
                  <a:pt x="39" y="29"/>
                  <a:pt x="43" y="27"/>
                </a:cubicBezTo>
                <a:cubicBezTo>
                  <a:pt x="45" y="26"/>
                  <a:pt x="51" y="26"/>
                  <a:pt x="55" y="25"/>
                </a:cubicBezTo>
                <a:cubicBezTo>
                  <a:pt x="47" y="24"/>
                  <a:pt x="39" y="24"/>
                  <a:pt x="32" y="25"/>
                </a:cubicBezTo>
                <a:cubicBezTo>
                  <a:pt x="30" y="26"/>
                  <a:pt x="28" y="27"/>
                  <a:pt x="26" y="28"/>
                </a:cubicBezTo>
                <a:cubicBezTo>
                  <a:pt x="22" y="31"/>
                  <a:pt x="18" y="34"/>
                  <a:pt x="14" y="37"/>
                </a:cubicBezTo>
                <a:cubicBezTo>
                  <a:pt x="12" y="38"/>
                  <a:pt x="4" y="43"/>
                  <a:pt x="2" y="40"/>
                </a:cubicBezTo>
                <a:cubicBezTo>
                  <a:pt x="0" y="38"/>
                  <a:pt x="4" y="34"/>
                  <a:pt x="5" y="33"/>
                </a:cubicBezTo>
                <a:cubicBezTo>
                  <a:pt x="9" y="30"/>
                  <a:pt x="15" y="28"/>
                  <a:pt x="19" y="27"/>
                </a:cubicBezTo>
                <a:cubicBezTo>
                  <a:pt x="20" y="27"/>
                  <a:pt x="21" y="26"/>
                  <a:pt x="22" y="26"/>
                </a:cubicBezTo>
                <a:cubicBezTo>
                  <a:pt x="26" y="25"/>
                  <a:pt x="30" y="24"/>
                  <a:pt x="34" y="24"/>
                </a:cubicBezTo>
                <a:cubicBezTo>
                  <a:pt x="34" y="23"/>
                  <a:pt x="34" y="23"/>
                  <a:pt x="34" y="23"/>
                </a:cubicBezTo>
                <a:cubicBezTo>
                  <a:pt x="34" y="24"/>
                  <a:pt x="34" y="24"/>
                  <a:pt x="34" y="24"/>
                </a:cubicBezTo>
                <a:cubicBezTo>
                  <a:pt x="39" y="23"/>
                  <a:pt x="44" y="22"/>
                  <a:pt x="50" y="22"/>
                </a:cubicBezTo>
                <a:cubicBezTo>
                  <a:pt x="48" y="21"/>
                  <a:pt x="46" y="20"/>
                  <a:pt x="45" y="19"/>
                </a:cubicBezTo>
                <a:cubicBezTo>
                  <a:pt x="40" y="17"/>
                  <a:pt x="35" y="16"/>
                  <a:pt x="30" y="15"/>
                </a:cubicBezTo>
                <a:cubicBezTo>
                  <a:pt x="28" y="14"/>
                  <a:pt x="20" y="11"/>
                  <a:pt x="20" y="8"/>
                </a:cubicBezTo>
                <a:cubicBezTo>
                  <a:pt x="21" y="5"/>
                  <a:pt x="26" y="5"/>
                  <a:pt x="28" y="6"/>
                </a:cubicBezTo>
                <a:cubicBezTo>
                  <a:pt x="33" y="7"/>
                  <a:pt x="37" y="10"/>
                  <a:pt x="41" y="13"/>
                </a:cubicBezTo>
                <a:cubicBezTo>
                  <a:pt x="43" y="14"/>
                  <a:pt x="49" y="20"/>
                  <a:pt x="52" y="22"/>
                </a:cubicBezTo>
                <a:cubicBezTo>
                  <a:pt x="57" y="21"/>
                  <a:pt x="62" y="21"/>
                  <a:pt x="67" y="22"/>
                </a:cubicBezTo>
                <a:cubicBezTo>
                  <a:pt x="65" y="21"/>
                  <a:pt x="63" y="19"/>
                  <a:pt x="61" y="18"/>
                </a:cubicBezTo>
                <a:cubicBezTo>
                  <a:pt x="57" y="15"/>
                  <a:pt x="52" y="14"/>
                  <a:pt x="48" y="11"/>
                </a:cubicBezTo>
                <a:cubicBezTo>
                  <a:pt x="46" y="10"/>
                  <a:pt x="38" y="6"/>
                  <a:pt x="39" y="3"/>
                </a:cubicBezTo>
                <a:cubicBezTo>
                  <a:pt x="40" y="0"/>
                  <a:pt x="45" y="1"/>
                  <a:pt x="47" y="2"/>
                </a:cubicBezTo>
                <a:cubicBezTo>
                  <a:pt x="51" y="4"/>
                  <a:pt x="55" y="8"/>
                  <a:pt x="59" y="11"/>
                </a:cubicBezTo>
                <a:cubicBezTo>
                  <a:pt x="61" y="13"/>
                  <a:pt x="66" y="20"/>
                  <a:pt x="68" y="22"/>
                </a:cubicBezTo>
                <a:cubicBezTo>
                  <a:pt x="70" y="22"/>
                  <a:pt x="72" y="22"/>
                  <a:pt x="74" y="23"/>
                </a:cubicBezTo>
                <a:cubicBezTo>
                  <a:pt x="83" y="24"/>
                  <a:pt x="92" y="25"/>
                  <a:pt x="100" y="28"/>
                </a:cubicBezTo>
                <a:cubicBezTo>
                  <a:pt x="99" y="27"/>
                  <a:pt x="99" y="26"/>
                  <a:pt x="98" y="24"/>
                </a:cubicBezTo>
                <a:cubicBezTo>
                  <a:pt x="95" y="20"/>
                  <a:pt x="91" y="17"/>
                  <a:pt x="88" y="13"/>
                </a:cubicBezTo>
                <a:cubicBezTo>
                  <a:pt x="87" y="11"/>
                  <a:pt x="81" y="4"/>
                  <a:pt x="83" y="2"/>
                </a:cubicBezTo>
                <a:cubicBezTo>
                  <a:pt x="85" y="0"/>
                  <a:pt x="89" y="3"/>
                  <a:pt x="91" y="4"/>
                </a:cubicBezTo>
                <a:cubicBezTo>
                  <a:pt x="94" y="7"/>
                  <a:pt x="96" y="13"/>
                  <a:pt x="98" y="17"/>
                </a:cubicBezTo>
                <a:cubicBezTo>
                  <a:pt x="99" y="19"/>
                  <a:pt x="100" y="25"/>
                  <a:pt x="102" y="29"/>
                </a:cubicBezTo>
                <a:cubicBezTo>
                  <a:pt x="110" y="31"/>
                  <a:pt x="118" y="34"/>
                  <a:pt x="125" y="38"/>
                </a:cubicBezTo>
                <a:cubicBezTo>
                  <a:pt x="124" y="37"/>
                  <a:pt x="123" y="35"/>
                  <a:pt x="122" y="34"/>
                </a:cubicBezTo>
                <a:cubicBezTo>
                  <a:pt x="120" y="31"/>
                  <a:pt x="117" y="28"/>
                  <a:pt x="114" y="26"/>
                </a:cubicBezTo>
                <a:cubicBezTo>
                  <a:pt x="110" y="22"/>
                  <a:pt x="105" y="18"/>
                  <a:pt x="99" y="15"/>
                </a:cubicBezTo>
                <a:cubicBezTo>
                  <a:pt x="96" y="14"/>
                  <a:pt x="97" y="9"/>
                  <a:pt x="100" y="9"/>
                </a:cubicBezTo>
                <a:cubicBezTo>
                  <a:pt x="101" y="9"/>
                  <a:pt x="101" y="9"/>
                  <a:pt x="101" y="9"/>
                </a:cubicBezTo>
                <a:cubicBezTo>
                  <a:pt x="106" y="9"/>
                  <a:pt x="110" y="13"/>
                  <a:pt x="113" y="16"/>
                </a:cubicBezTo>
                <a:cubicBezTo>
                  <a:pt x="116" y="19"/>
                  <a:pt x="131" y="34"/>
                  <a:pt x="130" y="41"/>
                </a:cubicBezTo>
                <a:cubicBezTo>
                  <a:pt x="139" y="45"/>
                  <a:pt x="147" y="51"/>
                  <a:pt x="154" y="57"/>
                </a:cubicBezTo>
                <a:cubicBezTo>
                  <a:pt x="152" y="53"/>
                  <a:pt x="148" y="50"/>
                  <a:pt x="145" y="46"/>
                </a:cubicBezTo>
                <a:cubicBezTo>
                  <a:pt x="143" y="44"/>
                  <a:pt x="138" y="37"/>
                  <a:pt x="140" y="35"/>
                </a:cubicBezTo>
                <a:cubicBezTo>
                  <a:pt x="142" y="33"/>
                  <a:pt x="146" y="36"/>
                  <a:pt x="148" y="37"/>
                </a:cubicBezTo>
                <a:cubicBezTo>
                  <a:pt x="151" y="40"/>
                  <a:pt x="153" y="46"/>
                  <a:pt x="155" y="50"/>
                </a:cubicBezTo>
                <a:cubicBezTo>
                  <a:pt x="156" y="52"/>
                  <a:pt x="157" y="57"/>
                  <a:pt x="158" y="60"/>
                </a:cubicBezTo>
                <a:cubicBezTo>
                  <a:pt x="164" y="65"/>
                  <a:pt x="170" y="71"/>
                  <a:pt x="175" y="76"/>
                </a:cubicBezTo>
                <a:cubicBezTo>
                  <a:pt x="175" y="76"/>
                  <a:pt x="174" y="75"/>
                  <a:pt x="174" y="74"/>
                </a:cubicBezTo>
                <a:cubicBezTo>
                  <a:pt x="172" y="69"/>
                  <a:pt x="169" y="65"/>
                  <a:pt x="167" y="60"/>
                </a:cubicBezTo>
                <a:cubicBezTo>
                  <a:pt x="166" y="58"/>
                  <a:pt x="163" y="50"/>
                  <a:pt x="165" y="48"/>
                </a:cubicBezTo>
                <a:cubicBezTo>
                  <a:pt x="168" y="46"/>
                  <a:pt x="171" y="51"/>
                  <a:pt x="172" y="52"/>
                </a:cubicBezTo>
                <a:cubicBezTo>
                  <a:pt x="175" y="56"/>
                  <a:pt x="175" y="62"/>
                  <a:pt x="176" y="67"/>
                </a:cubicBezTo>
                <a:cubicBezTo>
                  <a:pt x="177" y="69"/>
                  <a:pt x="176" y="75"/>
                  <a:pt x="177" y="79"/>
                </a:cubicBezTo>
                <a:cubicBezTo>
                  <a:pt x="181" y="83"/>
                  <a:pt x="184" y="88"/>
                  <a:pt x="188" y="93"/>
                </a:cubicBezTo>
                <a:cubicBezTo>
                  <a:pt x="187" y="88"/>
                  <a:pt x="184" y="84"/>
                  <a:pt x="183" y="80"/>
                </a:cubicBezTo>
                <a:cubicBezTo>
                  <a:pt x="182" y="78"/>
                  <a:pt x="179" y="70"/>
                  <a:pt x="182" y="68"/>
                </a:cubicBezTo>
                <a:cubicBezTo>
                  <a:pt x="184" y="67"/>
                  <a:pt x="187" y="71"/>
                  <a:pt x="188" y="73"/>
                </a:cubicBezTo>
                <a:cubicBezTo>
                  <a:pt x="190" y="77"/>
                  <a:pt x="191" y="83"/>
                  <a:pt x="191" y="88"/>
                </a:cubicBezTo>
                <a:cubicBezTo>
                  <a:pt x="191" y="89"/>
                  <a:pt x="191" y="93"/>
                  <a:pt x="191" y="97"/>
                </a:cubicBezTo>
                <a:cubicBezTo>
                  <a:pt x="197" y="106"/>
                  <a:pt x="211" y="112"/>
                  <a:pt x="215" y="122"/>
                </a:cubicBezTo>
                <a:cubicBezTo>
                  <a:pt x="211" y="113"/>
                  <a:pt x="197" y="109"/>
                  <a:pt x="191" y="102"/>
                </a:cubicBezTo>
              </a:path>
            </a:pathLst>
          </a:cu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14:hiddenLine>
            </a:ext>
          </a:extLst>
        </p:spPr>
        <p:txBody>
          <a:bodyPr lIns="121917" tIns="60958" rIns="121917" bIns="60958" anchor="ctr"/>
          <a:lstStyle/>
          <a:p>
            <a:pPr algn="ctr" defTabSz="1219170" fontAlgn="base">
              <a:spcBef>
                <a:spcPct val="0"/>
              </a:spcBef>
              <a:spcAft>
                <a:spcPct val="0"/>
              </a:spcAft>
            </a:pPr>
            <a:endParaRPr sz="100">
              <a:solidFill>
                <a:srgbClr val="000000"/>
              </a:solidFill>
              <a:latin typeface="Arial" panose="020B0604020202020204" pitchFamily="34" charset="0"/>
              <a:ea typeface="宋体" panose="02010600030101010101" pitchFamily="2" charset="-122"/>
            </a:endParaRPr>
          </a:p>
        </p:txBody>
      </p:sp>
      <p:sp>
        <p:nvSpPr>
          <p:cNvPr id="21" name="ïšḻîďè"/>
          <p:cNvSpPr/>
          <p:nvPr>
            <p:custDataLst>
              <p:tags r:id="rId4"/>
            </p:custDataLst>
          </p:nvPr>
        </p:nvSpPr>
        <p:spPr bwMode="auto">
          <a:xfrm>
            <a:off x="7497289" y="3816371"/>
            <a:ext cx="941292" cy="326892"/>
          </a:xfrm>
          <a:custGeom>
            <a:avLst/>
            <a:gdLst>
              <a:gd name="T0" fmla="*/ 202 w 230"/>
              <a:gd name="T1" fmla="*/ 68 h 80"/>
              <a:gd name="T2" fmla="*/ 177 w 230"/>
              <a:gd name="T3" fmla="*/ 51 h 80"/>
              <a:gd name="T4" fmla="*/ 158 w 230"/>
              <a:gd name="T5" fmla="*/ 56 h 80"/>
              <a:gd name="T6" fmla="*/ 133 w 230"/>
              <a:gd name="T7" fmla="*/ 56 h 80"/>
              <a:gd name="T8" fmla="*/ 163 w 230"/>
              <a:gd name="T9" fmla="*/ 50 h 80"/>
              <a:gd name="T10" fmla="*/ 149 w 230"/>
              <a:gd name="T11" fmla="*/ 38 h 80"/>
              <a:gd name="T12" fmla="*/ 118 w 230"/>
              <a:gd name="T13" fmla="*/ 50 h 80"/>
              <a:gd name="T14" fmla="*/ 123 w 230"/>
              <a:gd name="T15" fmla="*/ 40 h 80"/>
              <a:gd name="T16" fmla="*/ 148 w 230"/>
              <a:gd name="T17" fmla="*/ 38 h 80"/>
              <a:gd name="T18" fmla="*/ 107 w 230"/>
              <a:gd name="T19" fmla="*/ 28 h 80"/>
              <a:gd name="T20" fmla="*/ 82 w 230"/>
              <a:gd name="T21" fmla="*/ 45 h 80"/>
              <a:gd name="T22" fmla="*/ 84 w 230"/>
              <a:gd name="T23" fmla="*/ 35 h 80"/>
              <a:gd name="T24" fmla="*/ 104 w 230"/>
              <a:gd name="T25" fmla="*/ 28 h 80"/>
              <a:gd name="T26" fmla="*/ 76 w 230"/>
              <a:gd name="T27" fmla="*/ 31 h 80"/>
              <a:gd name="T28" fmla="*/ 57 w 230"/>
              <a:gd name="T29" fmla="*/ 50 h 80"/>
              <a:gd name="T30" fmla="*/ 69 w 230"/>
              <a:gd name="T31" fmla="*/ 32 h 80"/>
              <a:gd name="T32" fmla="*/ 67 w 230"/>
              <a:gd name="T33" fmla="*/ 28 h 80"/>
              <a:gd name="T34" fmla="*/ 45 w 230"/>
              <a:gd name="T35" fmla="*/ 37 h 80"/>
              <a:gd name="T36" fmla="*/ 26 w 230"/>
              <a:gd name="T37" fmla="*/ 56 h 80"/>
              <a:gd name="T38" fmla="*/ 38 w 230"/>
              <a:gd name="T39" fmla="*/ 38 h 80"/>
              <a:gd name="T40" fmla="*/ 26 w 230"/>
              <a:gd name="T41" fmla="*/ 39 h 80"/>
              <a:gd name="T42" fmla="*/ 12 w 230"/>
              <a:gd name="T43" fmla="*/ 55 h 80"/>
              <a:gd name="T44" fmla="*/ 3 w 230"/>
              <a:gd name="T45" fmla="*/ 54 h 80"/>
              <a:gd name="T46" fmla="*/ 17 w 230"/>
              <a:gd name="T47" fmla="*/ 43 h 80"/>
              <a:gd name="T48" fmla="*/ 28 w 230"/>
              <a:gd name="T49" fmla="*/ 37 h 80"/>
              <a:gd name="T50" fmla="*/ 43 w 230"/>
              <a:gd name="T51" fmla="*/ 31 h 80"/>
              <a:gd name="T52" fmla="*/ 28 w 230"/>
              <a:gd name="T53" fmla="*/ 29 h 80"/>
              <a:gd name="T54" fmla="*/ 10 w 230"/>
              <a:gd name="T55" fmla="*/ 26 h 80"/>
              <a:gd name="T56" fmla="*/ 32 w 230"/>
              <a:gd name="T57" fmla="*/ 24 h 80"/>
              <a:gd name="T58" fmla="*/ 59 w 230"/>
              <a:gd name="T59" fmla="*/ 26 h 80"/>
              <a:gd name="T60" fmla="*/ 38 w 230"/>
              <a:gd name="T61" fmla="*/ 21 h 80"/>
              <a:gd name="T62" fmla="*/ 35 w 230"/>
              <a:gd name="T63" fmla="*/ 13 h 80"/>
              <a:gd name="T64" fmla="*/ 60 w 230"/>
              <a:gd name="T65" fmla="*/ 26 h 80"/>
              <a:gd name="T66" fmla="*/ 93 w 230"/>
              <a:gd name="T67" fmla="*/ 22 h 80"/>
              <a:gd name="T68" fmla="*/ 77 w 230"/>
              <a:gd name="T69" fmla="*/ 11 h 80"/>
              <a:gd name="T70" fmla="*/ 77 w 230"/>
              <a:gd name="T71" fmla="*/ 2 h 80"/>
              <a:gd name="T72" fmla="*/ 95 w 230"/>
              <a:gd name="T73" fmla="*/ 22 h 80"/>
              <a:gd name="T74" fmla="*/ 116 w 230"/>
              <a:gd name="T75" fmla="*/ 22 h 80"/>
              <a:gd name="T76" fmla="*/ 88 w 230"/>
              <a:gd name="T77" fmla="*/ 10 h 80"/>
              <a:gd name="T78" fmla="*/ 88 w 230"/>
              <a:gd name="T79" fmla="*/ 4 h 80"/>
              <a:gd name="T80" fmla="*/ 125 w 230"/>
              <a:gd name="T81" fmla="*/ 26 h 80"/>
              <a:gd name="T82" fmla="*/ 141 w 230"/>
              <a:gd name="T83" fmla="*/ 27 h 80"/>
              <a:gd name="T84" fmla="*/ 141 w 230"/>
              <a:gd name="T85" fmla="*/ 18 h 80"/>
              <a:gd name="T86" fmla="*/ 158 w 230"/>
              <a:gd name="T87" fmla="*/ 37 h 80"/>
              <a:gd name="T88" fmla="*/ 177 w 230"/>
              <a:gd name="T89" fmla="*/ 45 h 80"/>
              <a:gd name="T90" fmla="*/ 161 w 230"/>
              <a:gd name="T91" fmla="*/ 23 h 80"/>
              <a:gd name="T92" fmla="*/ 177 w 230"/>
              <a:gd name="T93" fmla="*/ 38 h 80"/>
              <a:gd name="T94" fmla="*/ 195 w 230"/>
              <a:gd name="T95" fmla="*/ 59 h 80"/>
              <a:gd name="T96" fmla="*/ 182 w 230"/>
              <a:gd name="T97" fmla="*/ 38 h 80"/>
              <a:gd name="T98" fmla="*/ 197 w 230"/>
              <a:gd name="T99" fmla="*/ 54 h 80"/>
              <a:gd name="T100" fmla="*/ 230 w 230"/>
              <a:gd name="T101"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30" h="80">
                <a:moveTo>
                  <a:pt x="201" y="67"/>
                </a:moveTo>
                <a:cubicBezTo>
                  <a:pt x="201" y="68"/>
                  <a:pt x="201" y="68"/>
                  <a:pt x="202" y="68"/>
                </a:cubicBezTo>
                <a:cubicBezTo>
                  <a:pt x="201" y="68"/>
                  <a:pt x="200" y="67"/>
                  <a:pt x="199" y="66"/>
                </a:cubicBezTo>
                <a:cubicBezTo>
                  <a:pt x="192" y="61"/>
                  <a:pt x="185" y="56"/>
                  <a:pt x="177" y="51"/>
                </a:cubicBezTo>
                <a:cubicBezTo>
                  <a:pt x="176" y="51"/>
                  <a:pt x="174" y="50"/>
                  <a:pt x="172" y="49"/>
                </a:cubicBezTo>
                <a:cubicBezTo>
                  <a:pt x="168" y="50"/>
                  <a:pt x="160" y="55"/>
                  <a:pt x="158" y="56"/>
                </a:cubicBezTo>
                <a:cubicBezTo>
                  <a:pt x="153" y="58"/>
                  <a:pt x="146" y="60"/>
                  <a:pt x="141" y="60"/>
                </a:cubicBezTo>
                <a:cubicBezTo>
                  <a:pt x="139" y="60"/>
                  <a:pt x="132" y="59"/>
                  <a:pt x="133" y="56"/>
                </a:cubicBezTo>
                <a:cubicBezTo>
                  <a:pt x="133" y="52"/>
                  <a:pt x="143" y="51"/>
                  <a:pt x="146" y="51"/>
                </a:cubicBezTo>
                <a:cubicBezTo>
                  <a:pt x="152" y="50"/>
                  <a:pt x="158" y="51"/>
                  <a:pt x="163" y="50"/>
                </a:cubicBezTo>
                <a:cubicBezTo>
                  <a:pt x="166" y="49"/>
                  <a:pt x="169" y="48"/>
                  <a:pt x="171" y="48"/>
                </a:cubicBezTo>
                <a:cubicBezTo>
                  <a:pt x="164" y="45"/>
                  <a:pt x="157" y="41"/>
                  <a:pt x="149" y="38"/>
                </a:cubicBezTo>
                <a:cubicBezTo>
                  <a:pt x="146" y="40"/>
                  <a:pt x="137" y="45"/>
                  <a:pt x="135" y="46"/>
                </a:cubicBezTo>
                <a:cubicBezTo>
                  <a:pt x="130" y="48"/>
                  <a:pt x="123" y="50"/>
                  <a:pt x="118" y="50"/>
                </a:cubicBezTo>
                <a:cubicBezTo>
                  <a:pt x="116" y="50"/>
                  <a:pt x="109" y="49"/>
                  <a:pt x="110" y="45"/>
                </a:cubicBezTo>
                <a:cubicBezTo>
                  <a:pt x="110" y="41"/>
                  <a:pt x="120" y="40"/>
                  <a:pt x="123" y="40"/>
                </a:cubicBezTo>
                <a:cubicBezTo>
                  <a:pt x="129" y="40"/>
                  <a:pt x="135" y="40"/>
                  <a:pt x="140" y="39"/>
                </a:cubicBezTo>
                <a:cubicBezTo>
                  <a:pt x="143" y="39"/>
                  <a:pt x="146" y="38"/>
                  <a:pt x="148" y="38"/>
                </a:cubicBezTo>
                <a:cubicBezTo>
                  <a:pt x="140" y="35"/>
                  <a:pt x="132" y="33"/>
                  <a:pt x="124" y="31"/>
                </a:cubicBezTo>
                <a:cubicBezTo>
                  <a:pt x="118" y="30"/>
                  <a:pt x="113" y="29"/>
                  <a:pt x="107" y="28"/>
                </a:cubicBezTo>
                <a:cubicBezTo>
                  <a:pt x="103" y="31"/>
                  <a:pt x="99" y="36"/>
                  <a:pt x="97" y="37"/>
                </a:cubicBezTo>
                <a:cubicBezTo>
                  <a:pt x="93" y="40"/>
                  <a:pt x="87" y="44"/>
                  <a:pt x="82" y="45"/>
                </a:cubicBezTo>
                <a:cubicBezTo>
                  <a:pt x="80" y="46"/>
                  <a:pt x="73" y="46"/>
                  <a:pt x="73" y="43"/>
                </a:cubicBezTo>
                <a:cubicBezTo>
                  <a:pt x="72" y="39"/>
                  <a:pt x="82" y="36"/>
                  <a:pt x="84" y="35"/>
                </a:cubicBezTo>
                <a:cubicBezTo>
                  <a:pt x="90" y="33"/>
                  <a:pt x="96" y="32"/>
                  <a:pt x="101" y="29"/>
                </a:cubicBezTo>
                <a:cubicBezTo>
                  <a:pt x="102" y="29"/>
                  <a:pt x="103" y="28"/>
                  <a:pt x="104" y="28"/>
                </a:cubicBezTo>
                <a:cubicBezTo>
                  <a:pt x="96" y="27"/>
                  <a:pt x="88" y="27"/>
                  <a:pt x="80" y="27"/>
                </a:cubicBezTo>
                <a:cubicBezTo>
                  <a:pt x="79" y="29"/>
                  <a:pt x="78" y="30"/>
                  <a:pt x="76" y="31"/>
                </a:cubicBezTo>
                <a:cubicBezTo>
                  <a:pt x="73" y="35"/>
                  <a:pt x="70" y="39"/>
                  <a:pt x="67" y="43"/>
                </a:cubicBezTo>
                <a:cubicBezTo>
                  <a:pt x="66" y="45"/>
                  <a:pt x="60" y="52"/>
                  <a:pt x="57" y="50"/>
                </a:cubicBezTo>
                <a:cubicBezTo>
                  <a:pt x="55" y="49"/>
                  <a:pt x="57" y="44"/>
                  <a:pt x="58" y="42"/>
                </a:cubicBezTo>
                <a:cubicBezTo>
                  <a:pt x="60" y="38"/>
                  <a:pt x="65" y="35"/>
                  <a:pt x="69" y="32"/>
                </a:cubicBezTo>
                <a:cubicBezTo>
                  <a:pt x="70" y="31"/>
                  <a:pt x="75" y="29"/>
                  <a:pt x="78" y="27"/>
                </a:cubicBezTo>
                <a:cubicBezTo>
                  <a:pt x="75" y="28"/>
                  <a:pt x="71" y="28"/>
                  <a:pt x="67" y="28"/>
                </a:cubicBezTo>
                <a:cubicBezTo>
                  <a:pt x="61" y="29"/>
                  <a:pt x="56" y="30"/>
                  <a:pt x="50" y="31"/>
                </a:cubicBezTo>
                <a:cubicBezTo>
                  <a:pt x="49" y="34"/>
                  <a:pt x="47" y="35"/>
                  <a:pt x="45" y="37"/>
                </a:cubicBezTo>
                <a:cubicBezTo>
                  <a:pt x="41" y="40"/>
                  <a:pt x="39" y="45"/>
                  <a:pt x="36" y="49"/>
                </a:cubicBezTo>
                <a:cubicBezTo>
                  <a:pt x="34" y="50"/>
                  <a:pt x="29" y="57"/>
                  <a:pt x="26" y="56"/>
                </a:cubicBezTo>
                <a:cubicBezTo>
                  <a:pt x="23" y="54"/>
                  <a:pt x="26" y="49"/>
                  <a:pt x="27" y="48"/>
                </a:cubicBezTo>
                <a:cubicBezTo>
                  <a:pt x="29" y="44"/>
                  <a:pt x="34" y="40"/>
                  <a:pt x="38" y="38"/>
                </a:cubicBezTo>
                <a:cubicBezTo>
                  <a:pt x="39" y="36"/>
                  <a:pt x="45" y="34"/>
                  <a:pt x="48" y="32"/>
                </a:cubicBezTo>
                <a:cubicBezTo>
                  <a:pt x="41" y="34"/>
                  <a:pt x="34" y="36"/>
                  <a:pt x="26" y="39"/>
                </a:cubicBezTo>
                <a:cubicBezTo>
                  <a:pt x="25" y="41"/>
                  <a:pt x="23" y="42"/>
                  <a:pt x="22" y="44"/>
                </a:cubicBezTo>
                <a:cubicBezTo>
                  <a:pt x="18" y="47"/>
                  <a:pt x="16" y="51"/>
                  <a:pt x="12" y="55"/>
                </a:cubicBezTo>
                <a:cubicBezTo>
                  <a:pt x="11" y="57"/>
                  <a:pt x="5" y="64"/>
                  <a:pt x="2" y="62"/>
                </a:cubicBezTo>
                <a:cubicBezTo>
                  <a:pt x="0" y="61"/>
                  <a:pt x="2" y="56"/>
                  <a:pt x="3" y="54"/>
                </a:cubicBezTo>
                <a:cubicBezTo>
                  <a:pt x="6" y="50"/>
                  <a:pt x="11" y="47"/>
                  <a:pt x="15" y="44"/>
                </a:cubicBezTo>
                <a:cubicBezTo>
                  <a:pt x="15" y="44"/>
                  <a:pt x="16" y="43"/>
                  <a:pt x="17" y="43"/>
                </a:cubicBezTo>
                <a:cubicBezTo>
                  <a:pt x="21" y="41"/>
                  <a:pt x="24" y="39"/>
                  <a:pt x="28" y="37"/>
                </a:cubicBezTo>
                <a:cubicBezTo>
                  <a:pt x="28" y="37"/>
                  <a:pt x="28" y="37"/>
                  <a:pt x="28" y="37"/>
                </a:cubicBezTo>
                <a:cubicBezTo>
                  <a:pt x="28" y="37"/>
                  <a:pt x="28" y="37"/>
                  <a:pt x="28" y="37"/>
                </a:cubicBezTo>
                <a:cubicBezTo>
                  <a:pt x="33" y="35"/>
                  <a:pt x="38" y="32"/>
                  <a:pt x="43" y="31"/>
                </a:cubicBezTo>
                <a:cubicBezTo>
                  <a:pt x="41" y="30"/>
                  <a:pt x="39" y="30"/>
                  <a:pt x="37" y="30"/>
                </a:cubicBezTo>
                <a:cubicBezTo>
                  <a:pt x="34" y="29"/>
                  <a:pt x="31" y="29"/>
                  <a:pt x="28" y="29"/>
                </a:cubicBezTo>
                <a:cubicBezTo>
                  <a:pt x="26" y="29"/>
                  <a:pt x="24" y="29"/>
                  <a:pt x="22" y="29"/>
                </a:cubicBezTo>
                <a:cubicBezTo>
                  <a:pt x="20" y="29"/>
                  <a:pt x="11" y="29"/>
                  <a:pt x="10" y="26"/>
                </a:cubicBezTo>
                <a:cubicBezTo>
                  <a:pt x="10" y="23"/>
                  <a:pt x="16" y="22"/>
                  <a:pt x="17" y="21"/>
                </a:cubicBezTo>
                <a:cubicBezTo>
                  <a:pt x="22" y="21"/>
                  <a:pt x="28" y="23"/>
                  <a:pt x="32" y="24"/>
                </a:cubicBezTo>
                <a:cubicBezTo>
                  <a:pt x="34" y="25"/>
                  <a:pt x="41" y="29"/>
                  <a:pt x="44" y="30"/>
                </a:cubicBezTo>
                <a:cubicBezTo>
                  <a:pt x="49" y="28"/>
                  <a:pt x="54" y="27"/>
                  <a:pt x="59" y="26"/>
                </a:cubicBezTo>
                <a:cubicBezTo>
                  <a:pt x="57" y="26"/>
                  <a:pt x="55" y="25"/>
                  <a:pt x="53" y="24"/>
                </a:cubicBezTo>
                <a:cubicBezTo>
                  <a:pt x="48" y="22"/>
                  <a:pt x="43" y="22"/>
                  <a:pt x="38" y="21"/>
                </a:cubicBezTo>
                <a:cubicBezTo>
                  <a:pt x="36" y="21"/>
                  <a:pt x="27" y="19"/>
                  <a:pt x="27" y="16"/>
                </a:cubicBezTo>
                <a:cubicBezTo>
                  <a:pt x="27" y="13"/>
                  <a:pt x="33" y="12"/>
                  <a:pt x="35" y="13"/>
                </a:cubicBezTo>
                <a:cubicBezTo>
                  <a:pt x="39" y="13"/>
                  <a:pt x="44" y="16"/>
                  <a:pt x="48" y="18"/>
                </a:cubicBezTo>
                <a:cubicBezTo>
                  <a:pt x="51" y="19"/>
                  <a:pt x="57" y="24"/>
                  <a:pt x="60" y="26"/>
                </a:cubicBezTo>
                <a:cubicBezTo>
                  <a:pt x="63" y="25"/>
                  <a:pt x="65" y="25"/>
                  <a:pt x="67" y="24"/>
                </a:cubicBezTo>
                <a:cubicBezTo>
                  <a:pt x="75" y="23"/>
                  <a:pt x="84" y="22"/>
                  <a:pt x="93" y="22"/>
                </a:cubicBezTo>
                <a:cubicBezTo>
                  <a:pt x="92" y="21"/>
                  <a:pt x="91" y="20"/>
                  <a:pt x="89" y="20"/>
                </a:cubicBezTo>
                <a:cubicBezTo>
                  <a:pt x="86" y="16"/>
                  <a:pt x="81" y="14"/>
                  <a:pt x="77" y="11"/>
                </a:cubicBezTo>
                <a:cubicBezTo>
                  <a:pt x="75" y="10"/>
                  <a:pt x="68" y="5"/>
                  <a:pt x="69" y="2"/>
                </a:cubicBezTo>
                <a:cubicBezTo>
                  <a:pt x="70" y="0"/>
                  <a:pt x="75" y="1"/>
                  <a:pt x="77" y="2"/>
                </a:cubicBezTo>
                <a:cubicBezTo>
                  <a:pt x="81" y="4"/>
                  <a:pt x="85" y="9"/>
                  <a:pt x="88" y="12"/>
                </a:cubicBezTo>
                <a:cubicBezTo>
                  <a:pt x="89" y="14"/>
                  <a:pt x="92" y="19"/>
                  <a:pt x="95" y="22"/>
                </a:cubicBezTo>
                <a:cubicBezTo>
                  <a:pt x="103" y="23"/>
                  <a:pt x="111" y="23"/>
                  <a:pt x="120" y="25"/>
                </a:cubicBezTo>
                <a:cubicBezTo>
                  <a:pt x="118" y="24"/>
                  <a:pt x="117" y="23"/>
                  <a:pt x="116" y="22"/>
                </a:cubicBezTo>
                <a:cubicBezTo>
                  <a:pt x="112" y="20"/>
                  <a:pt x="109" y="18"/>
                  <a:pt x="106" y="16"/>
                </a:cubicBezTo>
                <a:cubicBezTo>
                  <a:pt x="100" y="14"/>
                  <a:pt x="94" y="11"/>
                  <a:pt x="88" y="10"/>
                </a:cubicBezTo>
                <a:cubicBezTo>
                  <a:pt x="85" y="10"/>
                  <a:pt x="85" y="5"/>
                  <a:pt x="88" y="4"/>
                </a:cubicBezTo>
                <a:cubicBezTo>
                  <a:pt x="88" y="4"/>
                  <a:pt x="88" y="4"/>
                  <a:pt x="88" y="4"/>
                </a:cubicBezTo>
                <a:cubicBezTo>
                  <a:pt x="93" y="2"/>
                  <a:pt x="98" y="5"/>
                  <a:pt x="102" y="7"/>
                </a:cubicBezTo>
                <a:cubicBezTo>
                  <a:pt x="106" y="9"/>
                  <a:pt x="124" y="20"/>
                  <a:pt x="125" y="26"/>
                </a:cubicBezTo>
                <a:cubicBezTo>
                  <a:pt x="135" y="28"/>
                  <a:pt x="144" y="31"/>
                  <a:pt x="153" y="35"/>
                </a:cubicBezTo>
                <a:cubicBezTo>
                  <a:pt x="149" y="32"/>
                  <a:pt x="145" y="30"/>
                  <a:pt x="141" y="27"/>
                </a:cubicBezTo>
                <a:cubicBezTo>
                  <a:pt x="139" y="26"/>
                  <a:pt x="131" y="21"/>
                  <a:pt x="133" y="18"/>
                </a:cubicBezTo>
                <a:cubicBezTo>
                  <a:pt x="134" y="15"/>
                  <a:pt x="139" y="17"/>
                  <a:pt x="141" y="18"/>
                </a:cubicBezTo>
                <a:cubicBezTo>
                  <a:pt x="145" y="20"/>
                  <a:pt x="149" y="24"/>
                  <a:pt x="152" y="28"/>
                </a:cubicBezTo>
                <a:cubicBezTo>
                  <a:pt x="153" y="29"/>
                  <a:pt x="155" y="34"/>
                  <a:pt x="158" y="37"/>
                </a:cubicBezTo>
                <a:cubicBezTo>
                  <a:pt x="165" y="40"/>
                  <a:pt x="172" y="44"/>
                  <a:pt x="178" y="48"/>
                </a:cubicBezTo>
                <a:cubicBezTo>
                  <a:pt x="178" y="47"/>
                  <a:pt x="177" y="46"/>
                  <a:pt x="177" y="45"/>
                </a:cubicBezTo>
                <a:cubicBezTo>
                  <a:pt x="174" y="41"/>
                  <a:pt x="170" y="38"/>
                  <a:pt x="166" y="34"/>
                </a:cubicBezTo>
                <a:cubicBezTo>
                  <a:pt x="165" y="33"/>
                  <a:pt x="159" y="26"/>
                  <a:pt x="161" y="23"/>
                </a:cubicBezTo>
                <a:cubicBezTo>
                  <a:pt x="163" y="21"/>
                  <a:pt x="167" y="24"/>
                  <a:pt x="169" y="25"/>
                </a:cubicBezTo>
                <a:cubicBezTo>
                  <a:pt x="172" y="28"/>
                  <a:pt x="175" y="34"/>
                  <a:pt x="177" y="38"/>
                </a:cubicBezTo>
                <a:cubicBezTo>
                  <a:pt x="178" y="40"/>
                  <a:pt x="179" y="46"/>
                  <a:pt x="181" y="49"/>
                </a:cubicBezTo>
                <a:cubicBezTo>
                  <a:pt x="186" y="52"/>
                  <a:pt x="191" y="56"/>
                  <a:pt x="195" y="59"/>
                </a:cubicBezTo>
                <a:cubicBezTo>
                  <a:pt x="193" y="56"/>
                  <a:pt x="190" y="53"/>
                  <a:pt x="187" y="49"/>
                </a:cubicBezTo>
                <a:cubicBezTo>
                  <a:pt x="186" y="47"/>
                  <a:pt x="180" y="40"/>
                  <a:pt x="182" y="38"/>
                </a:cubicBezTo>
                <a:cubicBezTo>
                  <a:pt x="184" y="36"/>
                  <a:pt x="189" y="39"/>
                  <a:pt x="190" y="40"/>
                </a:cubicBezTo>
                <a:cubicBezTo>
                  <a:pt x="193" y="44"/>
                  <a:pt x="195" y="49"/>
                  <a:pt x="197" y="54"/>
                </a:cubicBezTo>
                <a:cubicBezTo>
                  <a:pt x="198" y="55"/>
                  <a:pt x="199" y="59"/>
                  <a:pt x="199" y="63"/>
                </a:cubicBezTo>
                <a:cubicBezTo>
                  <a:pt x="208" y="70"/>
                  <a:pt x="223" y="71"/>
                  <a:pt x="230" y="80"/>
                </a:cubicBezTo>
                <a:cubicBezTo>
                  <a:pt x="223" y="73"/>
                  <a:pt x="209" y="73"/>
                  <a:pt x="201" y="67"/>
                </a:cubicBezTo>
              </a:path>
            </a:pathLst>
          </a:cu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14:hiddenLine>
            </a:ext>
          </a:extLst>
        </p:spPr>
        <p:txBody>
          <a:bodyPr lIns="121917" tIns="60958" rIns="121917" bIns="60958" anchor="ctr"/>
          <a:lstStyle/>
          <a:p>
            <a:pPr algn="ctr" defTabSz="1219170" fontAlgn="base">
              <a:spcBef>
                <a:spcPct val="0"/>
              </a:spcBef>
              <a:spcAft>
                <a:spcPct val="0"/>
              </a:spcAft>
            </a:pPr>
            <a:endParaRPr sz="100">
              <a:solidFill>
                <a:srgbClr val="000000"/>
              </a:solidFill>
              <a:latin typeface="Arial" panose="020B0604020202020204" pitchFamily="34" charset="0"/>
              <a:ea typeface="宋体" panose="02010600030101010101" pitchFamily="2" charset="-122"/>
            </a:endParaRPr>
          </a:p>
        </p:txBody>
      </p:sp>
      <p:sp>
        <p:nvSpPr>
          <p:cNvPr id="31" name="iSľíḋè"/>
          <p:cNvSpPr/>
          <p:nvPr>
            <p:custDataLst>
              <p:tags r:id="rId5"/>
            </p:custDataLst>
          </p:nvPr>
        </p:nvSpPr>
        <p:spPr bwMode="auto">
          <a:xfrm>
            <a:off x="7497288" y="2711634"/>
            <a:ext cx="1260307" cy="1476924"/>
          </a:xfrm>
          <a:custGeom>
            <a:avLst/>
            <a:gdLst>
              <a:gd name="T0" fmla="*/ 208 w 308"/>
              <a:gd name="T1" fmla="*/ 354 h 361"/>
              <a:gd name="T2" fmla="*/ 178 w 308"/>
              <a:gd name="T3" fmla="*/ 311 h 361"/>
              <a:gd name="T4" fmla="*/ 70 w 308"/>
              <a:gd name="T5" fmla="*/ 266 h 361"/>
              <a:gd name="T6" fmla="*/ 124 w 308"/>
              <a:gd name="T7" fmla="*/ 233 h 361"/>
              <a:gd name="T8" fmla="*/ 125 w 308"/>
              <a:gd name="T9" fmla="*/ 202 h 361"/>
              <a:gd name="T10" fmla="*/ 84 w 308"/>
              <a:gd name="T11" fmla="*/ 172 h 361"/>
              <a:gd name="T12" fmla="*/ 22 w 308"/>
              <a:gd name="T13" fmla="*/ 143 h 361"/>
              <a:gd name="T14" fmla="*/ 54 w 308"/>
              <a:gd name="T15" fmla="*/ 108 h 361"/>
              <a:gd name="T16" fmla="*/ 85 w 308"/>
              <a:gd name="T17" fmla="*/ 98 h 361"/>
              <a:gd name="T18" fmla="*/ 54 w 308"/>
              <a:gd name="T19" fmla="*/ 69 h 361"/>
              <a:gd name="T20" fmla="*/ 81 w 308"/>
              <a:gd name="T21" fmla="*/ 55 h 361"/>
              <a:gd name="T22" fmla="*/ 56 w 308"/>
              <a:gd name="T23" fmla="*/ 15 h 361"/>
              <a:gd name="T24" fmla="*/ 125 w 308"/>
              <a:gd name="T25" fmla="*/ 43 h 361"/>
              <a:gd name="T26" fmla="*/ 169 w 308"/>
              <a:gd name="T27" fmla="*/ 100 h 361"/>
              <a:gd name="T28" fmla="*/ 196 w 308"/>
              <a:gd name="T29" fmla="*/ 97 h 361"/>
              <a:gd name="T30" fmla="*/ 231 w 308"/>
              <a:gd name="T31" fmla="*/ 95 h 361"/>
              <a:gd name="T32" fmla="*/ 234 w 308"/>
              <a:gd name="T33" fmla="*/ 141 h 361"/>
              <a:gd name="T34" fmla="*/ 208 w 308"/>
              <a:gd name="T35" fmla="*/ 198 h 361"/>
              <a:gd name="T36" fmla="*/ 260 w 308"/>
              <a:gd name="T37" fmla="*/ 190 h 361"/>
              <a:gd name="T38" fmla="*/ 285 w 308"/>
              <a:gd name="T39" fmla="*/ 238 h 361"/>
              <a:gd name="T40" fmla="*/ 224 w 308"/>
              <a:gd name="T41" fmla="*/ 361 h 361"/>
              <a:gd name="T42" fmla="*/ 208 w 308"/>
              <a:gd name="T43" fmla="*/ 354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8" h="361">
                <a:moveTo>
                  <a:pt x="208" y="354"/>
                </a:moveTo>
                <a:cubicBezTo>
                  <a:pt x="208" y="355"/>
                  <a:pt x="209" y="333"/>
                  <a:pt x="178" y="311"/>
                </a:cubicBezTo>
                <a:cubicBezTo>
                  <a:pt x="147" y="288"/>
                  <a:pt x="78" y="288"/>
                  <a:pt x="70" y="266"/>
                </a:cubicBezTo>
                <a:cubicBezTo>
                  <a:pt x="62" y="243"/>
                  <a:pt x="105" y="249"/>
                  <a:pt x="124" y="233"/>
                </a:cubicBezTo>
                <a:cubicBezTo>
                  <a:pt x="144" y="216"/>
                  <a:pt x="151" y="208"/>
                  <a:pt x="125" y="202"/>
                </a:cubicBezTo>
                <a:cubicBezTo>
                  <a:pt x="99" y="196"/>
                  <a:pt x="84" y="194"/>
                  <a:pt x="84" y="172"/>
                </a:cubicBezTo>
                <a:cubicBezTo>
                  <a:pt x="85" y="151"/>
                  <a:pt x="42" y="160"/>
                  <a:pt x="22" y="143"/>
                </a:cubicBezTo>
                <a:cubicBezTo>
                  <a:pt x="0" y="126"/>
                  <a:pt x="13" y="106"/>
                  <a:pt x="54" y="108"/>
                </a:cubicBezTo>
                <a:cubicBezTo>
                  <a:pt x="95" y="112"/>
                  <a:pt x="97" y="105"/>
                  <a:pt x="85" y="98"/>
                </a:cubicBezTo>
                <a:cubicBezTo>
                  <a:pt x="74" y="92"/>
                  <a:pt x="39" y="80"/>
                  <a:pt x="54" y="69"/>
                </a:cubicBezTo>
                <a:cubicBezTo>
                  <a:pt x="70" y="59"/>
                  <a:pt x="93" y="69"/>
                  <a:pt x="81" y="55"/>
                </a:cubicBezTo>
                <a:cubicBezTo>
                  <a:pt x="69" y="41"/>
                  <a:pt x="41" y="29"/>
                  <a:pt x="56" y="15"/>
                </a:cubicBezTo>
                <a:cubicBezTo>
                  <a:pt x="70" y="0"/>
                  <a:pt x="106" y="2"/>
                  <a:pt x="125" y="43"/>
                </a:cubicBezTo>
                <a:cubicBezTo>
                  <a:pt x="143" y="84"/>
                  <a:pt x="150" y="95"/>
                  <a:pt x="169" y="100"/>
                </a:cubicBezTo>
                <a:cubicBezTo>
                  <a:pt x="178" y="103"/>
                  <a:pt x="187" y="100"/>
                  <a:pt x="196" y="97"/>
                </a:cubicBezTo>
                <a:cubicBezTo>
                  <a:pt x="207" y="93"/>
                  <a:pt x="218" y="90"/>
                  <a:pt x="231" y="95"/>
                </a:cubicBezTo>
                <a:cubicBezTo>
                  <a:pt x="254" y="104"/>
                  <a:pt x="248" y="127"/>
                  <a:pt x="234" y="141"/>
                </a:cubicBezTo>
                <a:cubicBezTo>
                  <a:pt x="219" y="156"/>
                  <a:pt x="194" y="184"/>
                  <a:pt x="208" y="198"/>
                </a:cubicBezTo>
                <a:cubicBezTo>
                  <a:pt x="222" y="212"/>
                  <a:pt x="239" y="193"/>
                  <a:pt x="260" y="190"/>
                </a:cubicBezTo>
                <a:cubicBezTo>
                  <a:pt x="283" y="187"/>
                  <a:pt x="308" y="207"/>
                  <a:pt x="285" y="238"/>
                </a:cubicBezTo>
                <a:cubicBezTo>
                  <a:pt x="262" y="267"/>
                  <a:pt x="227" y="290"/>
                  <a:pt x="224" y="361"/>
                </a:cubicBezTo>
                <a:cubicBezTo>
                  <a:pt x="219" y="359"/>
                  <a:pt x="213" y="357"/>
                  <a:pt x="208" y="354"/>
                </a:cubicBezTo>
              </a:path>
            </a:pathLst>
          </a:cu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14:hiddenLine>
            </a:ext>
          </a:extLst>
        </p:spPr>
        <p:txBody>
          <a:bodyPr lIns="121917" tIns="60958" rIns="121917" bIns="60958" anchor="ctr"/>
          <a:lstStyle/>
          <a:p>
            <a:pPr algn="ctr" defTabSz="1219170" fontAlgn="base">
              <a:spcBef>
                <a:spcPct val="0"/>
              </a:spcBef>
              <a:spcAft>
                <a:spcPct val="0"/>
              </a:spcAft>
            </a:pPr>
            <a:endParaRPr sz="100">
              <a:solidFill>
                <a:srgbClr val="000000"/>
              </a:solidFill>
              <a:latin typeface="Arial" panose="020B0604020202020204" pitchFamily="34" charset="0"/>
              <a:ea typeface="宋体" panose="02010600030101010101" pitchFamily="2" charset="-122"/>
            </a:endParaRPr>
          </a:p>
        </p:txBody>
      </p:sp>
      <p:sp>
        <p:nvSpPr>
          <p:cNvPr id="32" name="íṧlîḑê"/>
          <p:cNvSpPr/>
          <p:nvPr>
            <p:custDataLst>
              <p:tags r:id="rId6"/>
            </p:custDataLst>
          </p:nvPr>
        </p:nvSpPr>
        <p:spPr bwMode="auto">
          <a:xfrm>
            <a:off x="7800550" y="2772678"/>
            <a:ext cx="228429" cy="326892"/>
          </a:xfrm>
          <a:custGeom>
            <a:avLst/>
            <a:gdLst>
              <a:gd name="T0" fmla="*/ 1 w 56"/>
              <a:gd name="T1" fmla="*/ 0 h 80"/>
              <a:gd name="T2" fmla="*/ 0 w 56"/>
              <a:gd name="T3" fmla="*/ 0 h 80"/>
              <a:gd name="T4" fmla="*/ 0 w 56"/>
              <a:gd name="T5" fmla="*/ 2 h 80"/>
              <a:gd name="T6" fmla="*/ 52 w 56"/>
              <a:gd name="T7" fmla="*/ 77 h 80"/>
              <a:gd name="T8" fmla="*/ 56 w 56"/>
              <a:gd name="T9" fmla="*/ 80 h 80"/>
              <a:gd name="T10" fmla="*/ 2 w 56"/>
              <a:gd name="T11" fmla="*/ 0 h 80"/>
              <a:gd name="T12" fmla="*/ 1 w 56"/>
              <a:gd name="T13" fmla="*/ 0 h 80"/>
            </a:gdLst>
            <a:ahLst/>
            <a:cxnLst>
              <a:cxn ang="0">
                <a:pos x="T0" y="T1"/>
              </a:cxn>
              <a:cxn ang="0">
                <a:pos x="T2" y="T3"/>
              </a:cxn>
              <a:cxn ang="0">
                <a:pos x="T4" y="T5"/>
              </a:cxn>
              <a:cxn ang="0">
                <a:pos x="T6" y="T7"/>
              </a:cxn>
              <a:cxn ang="0">
                <a:pos x="T8" y="T9"/>
              </a:cxn>
              <a:cxn ang="0">
                <a:pos x="T10" y="T11"/>
              </a:cxn>
              <a:cxn ang="0">
                <a:pos x="T12" y="T13"/>
              </a:cxn>
            </a:cxnLst>
            <a:rect l="0" t="0" r="r" b="b"/>
            <a:pathLst>
              <a:path w="56" h="80">
                <a:moveTo>
                  <a:pt x="1" y="0"/>
                </a:moveTo>
                <a:cubicBezTo>
                  <a:pt x="1" y="0"/>
                  <a:pt x="0" y="0"/>
                  <a:pt x="0" y="0"/>
                </a:cubicBezTo>
                <a:cubicBezTo>
                  <a:pt x="0" y="1"/>
                  <a:pt x="0" y="2"/>
                  <a:pt x="0" y="2"/>
                </a:cubicBezTo>
                <a:cubicBezTo>
                  <a:pt x="1" y="3"/>
                  <a:pt x="23" y="25"/>
                  <a:pt x="52" y="77"/>
                </a:cubicBezTo>
                <a:cubicBezTo>
                  <a:pt x="53" y="78"/>
                  <a:pt x="55" y="79"/>
                  <a:pt x="56" y="80"/>
                </a:cubicBezTo>
                <a:cubicBezTo>
                  <a:pt x="26" y="25"/>
                  <a:pt x="2" y="1"/>
                  <a:pt x="2" y="0"/>
                </a:cubicBezTo>
                <a:cubicBezTo>
                  <a:pt x="2" y="0"/>
                  <a:pt x="1" y="0"/>
                  <a:pt x="1" y="0"/>
                </a:cubicBezTo>
              </a:path>
            </a:pathLst>
          </a:custGeom>
          <a:solidFill>
            <a:schemeClr val="accent1">
              <a:lumMod val="20000"/>
              <a:lumOff val="80000"/>
            </a:schemeClr>
          </a:solidFill>
          <a:ln>
            <a:noFill/>
          </a:ln>
          <a:extLst>
            <a:ext uri="{91240B29-F687-4F45-9708-019B960494DF}">
              <a14:hiddenLine xmlns:a14="http://schemas.microsoft.com/office/drawing/2010/main" w="9525">
                <a:solidFill>
                  <a:srgbClr val="000000"/>
                </a:solidFill>
                <a:round/>
              </a14:hiddenLine>
            </a:ext>
          </a:extLst>
        </p:spPr>
        <p:txBody>
          <a:bodyPr lIns="121917" tIns="60958" rIns="121917" bIns="60958" anchor="ctr"/>
          <a:lstStyle/>
          <a:p>
            <a:pPr algn="ctr" defTabSz="1219170" fontAlgn="base">
              <a:spcBef>
                <a:spcPct val="0"/>
              </a:spcBef>
              <a:spcAft>
                <a:spcPct val="0"/>
              </a:spcAft>
            </a:pPr>
            <a:endParaRPr sz="100">
              <a:solidFill>
                <a:srgbClr val="000000"/>
              </a:solidFill>
              <a:latin typeface="Arial" panose="020B0604020202020204" pitchFamily="34" charset="0"/>
              <a:ea typeface="宋体" panose="02010600030101010101" pitchFamily="2" charset="-122"/>
            </a:endParaRPr>
          </a:p>
        </p:txBody>
      </p:sp>
      <p:sp>
        <p:nvSpPr>
          <p:cNvPr id="33" name="îSlïḍê"/>
          <p:cNvSpPr/>
          <p:nvPr>
            <p:custDataLst>
              <p:tags r:id="rId7"/>
            </p:custDataLst>
          </p:nvPr>
        </p:nvSpPr>
        <p:spPr bwMode="auto">
          <a:xfrm>
            <a:off x="8021103" y="3103511"/>
            <a:ext cx="246155" cy="596676"/>
          </a:xfrm>
          <a:custGeom>
            <a:avLst/>
            <a:gdLst>
              <a:gd name="T0" fmla="*/ 30 w 60"/>
              <a:gd name="T1" fmla="*/ 56 h 146"/>
              <a:gd name="T2" fmla="*/ 30 w 60"/>
              <a:gd name="T3" fmla="*/ 57 h 146"/>
              <a:gd name="T4" fmla="*/ 29 w 60"/>
              <a:gd name="T5" fmla="*/ 57 h 146"/>
              <a:gd name="T6" fmla="*/ 28 w 60"/>
              <a:gd name="T7" fmla="*/ 57 h 146"/>
              <a:gd name="T8" fmla="*/ 27 w 60"/>
              <a:gd name="T9" fmla="*/ 57 h 146"/>
              <a:gd name="T10" fmla="*/ 60 w 60"/>
              <a:gd name="T11" fmla="*/ 146 h 146"/>
              <a:gd name="T12" fmla="*/ 60 w 60"/>
              <a:gd name="T13" fmla="*/ 138 h 146"/>
              <a:gd name="T14" fmla="*/ 36 w 60"/>
              <a:gd name="T15" fmla="*/ 73 h 146"/>
              <a:gd name="T16" fmla="*/ 36 w 60"/>
              <a:gd name="T17" fmla="*/ 73 h 146"/>
              <a:gd name="T18" fmla="*/ 35 w 60"/>
              <a:gd name="T19" fmla="*/ 73 h 146"/>
              <a:gd name="T20" fmla="*/ 34 w 60"/>
              <a:gd name="T21" fmla="*/ 73 h 146"/>
              <a:gd name="T22" fmla="*/ 34 w 60"/>
              <a:gd name="T23" fmla="*/ 71 h 146"/>
              <a:gd name="T24" fmla="*/ 35 w 60"/>
              <a:gd name="T25" fmla="*/ 70 h 146"/>
              <a:gd name="T26" fmla="*/ 30 w 60"/>
              <a:gd name="T27" fmla="*/ 56 h 146"/>
              <a:gd name="T28" fmla="*/ 3 w 60"/>
              <a:gd name="T29" fmla="*/ 0 h 146"/>
              <a:gd name="T30" fmla="*/ 3 w 60"/>
              <a:gd name="T31" fmla="*/ 1 h 146"/>
              <a:gd name="T32" fmla="*/ 2 w 60"/>
              <a:gd name="T33" fmla="*/ 1 h 146"/>
              <a:gd name="T34" fmla="*/ 1 w 60"/>
              <a:gd name="T35" fmla="*/ 1 h 146"/>
              <a:gd name="T36" fmla="*/ 0 w 60"/>
              <a:gd name="T37" fmla="*/ 1 h 146"/>
              <a:gd name="T38" fmla="*/ 26 w 60"/>
              <a:gd name="T39" fmla="*/ 54 h 146"/>
              <a:gd name="T40" fmla="*/ 29 w 60"/>
              <a:gd name="T41" fmla="*/ 55 h 146"/>
              <a:gd name="T42" fmla="*/ 29 w 60"/>
              <a:gd name="T43" fmla="*/ 55 h 146"/>
              <a:gd name="T44" fmla="*/ 3 w 60"/>
              <a:gd name="T45"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 h="146">
                <a:moveTo>
                  <a:pt x="30" y="56"/>
                </a:moveTo>
                <a:cubicBezTo>
                  <a:pt x="30" y="57"/>
                  <a:pt x="30" y="57"/>
                  <a:pt x="30" y="57"/>
                </a:cubicBezTo>
                <a:cubicBezTo>
                  <a:pt x="29" y="57"/>
                  <a:pt x="29" y="57"/>
                  <a:pt x="29" y="57"/>
                </a:cubicBezTo>
                <a:cubicBezTo>
                  <a:pt x="28" y="57"/>
                  <a:pt x="28" y="57"/>
                  <a:pt x="28" y="57"/>
                </a:cubicBezTo>
                <a:cubicBezTo>
                  <a:pt x="28" y="57"/>
                  <a:pt x="28" y="57"/>
                  <a:pt x="27" y="57"/>
                </a:cubicBezTo>
                <a:cubicBezTo>
                  <a:pt x="38" y="83"/>
                  <a:pt x="49" y="112"/>
                  <a:pt x="60" y="146"/>
                </a:cubicBezTo>
                <a:cubicBezTo>
                  <a:pt x="60" y="138"/>
                  <a:pt x="60" y="138"/>
                  <a:pt x="60" y="138"/>
                </a:cubicBezTo>
                <a:cubicBezTo>
                  <a:pt x="52" y="114"/>
                  <a:pt x="44" y="92"/>
                  <a:pt x="36" y="73"/>
                </a:cubicBezTo>
                <a:cubicBezTo>
                  <a:pt x="36" y="73"/>
                  <a:pt x="36" y="73"/>
                  <a:pt x="36" y="73"/>
                </a:cubicBezTo>
                <a:cubicBezTo>
                  <a:pt x="35" y="73"/>
                  <a:pt x="35" y="73"/>
                  <a:pt x="35" y="73"/>
                </a:cubicBezTo>
                <a:cubicBezTo>
                  <a:pt x="34" y="73"/>
                  <a:pt x="34" y="73"/>
                  <a:pt x="34" y="73"/>
                </a:cubicBezTo>
                <a:cubicBezTo>
                  <a:pt x="34" y="73"/>
                  <a:pt x="34" y="72"/>
                  <a:pt x="34" y="71"/>
                </a:cubicBezTo>
                <a:cubicBezTo>
                  <a:pt x="34" y="71"/>
                  <a:pt x="35" y="71"/>
                  <a:pt x="35" y="70"/>
                </a:cubicBezTo>
                <a:cubicBezTo>
                  <a:pt x="34" y="65"/>
                  <a:pt x="32" y="61"/>
                  <a:pt x="30" y="56"/>
                </a:cubicBezTo>
                <a:moveTo>
                  <a:pt x="3" y="0"/>
                </a:moveTo>
                <a:cubicBezTo>
                  <a:pt x="3" y="0"/>
                  <a:pt x="3" y="1"/>
                  <a:pt x="3" y="1"/>
                </a:cubicBezTo>
                <a:cubicBezTo>
                  <a:pt x="2" y="1"/>
                  <a:pt x="2" y="1"/>
                  <a:pt x="2" y="1"/>
                </a:cubicBezTo>
                <a:cubicBezTo>
                  <a:pt x="1" y="1"/>
                  <a:pt x="1" y="1"/>
                  <a:pt x="1" y="1"/>
                </a:cubicBezTo>
                <a:cubicBezTo>
                  <a:pt x="1" y="1"/>
                  <a:pt x="1" y="1"/>
                  <a:pt x="0" y="1"/>
                </a:cubicBezTo>
                <a:cubicBezTo>
                  <a:pt x="9" y="16"/>
                  <a:pt x="17" y="34"/>
                  <a:pt x="26" y="54"/>
                </a:cubicBezTo>
                <a:cubicBezTo>
                  <a:pt x="27" y="54"/>
                  <a:pt x="28" y="55"/>
                  <a:pt x="29" y="55"/>
                </a:cubicBezTo>
                <a:cubicBezTo>
                  <a:pt x="29" y="55"/>
                  <a:pt x="29" y="55"/>
                  <a:pt x="29" y="55"/>
                </a:cubicBezTo>
                <a:cubicBezTo>
                  <a:pt x="20" y="34"/>
                  <a:pt x="11" y="16"/>
                  <a:pt x="3" y="0"/>
                </a:cubicBezTo>
              </a:path>
            </a:pathLst>
          </a:custGeom>
          <a:solidFill>
            <a:schemeClr val="accent1">
              <a:lumMod val="20000"/>
              <a:lumOff val="80000"/>
            </a:schemeClr>
          </a:solidFill>
          <a:ln>
            <a:noFill/>
          </a:ln>
          <a:extLst>
            <a:ext uri="{91240B29-F687-4F45-9708-019B960494DF}">
              <a14:hiddenLine xmlns:a14="http://schemas.microsoft.com/office/drawing/2010/main" w="9525">
                <a:solidFill>
                  <a:srgbClr val="000000"/>
                </a:solidFill>
                <a:round/>
              </a14:hiddenLine>
            </a:ext>
          </a:extLst>
        </p:spPr>
        <p:txBody>
          <a:bodyPr lIns="121917" tIns="60958" rIns="121917" bIns="60958" anchor="ctr"/>
          <a:lstStyle/>
          <a:p>
            <a:pPr algn="ctr" defTabSz="1219170" fontAlgn="base">
              <a:spcBef>
                <a:spcPct val="0"/>
              </a:spcBef>
              <a:spcAft>
                <a:spcPct val="0"/>
              </a:spcAft>
            </a:pPr>
            <a:endParaRPr sz="100">
              <a:solidFill>
                <a:srgbClr val="000000"/>
              </a:solidFill>
              <a:latin typeface="Arial" panose="020B0604020202020204" pitchFamily="34" charset="0"/>
              <a:ea typeface="宋体" panose="02010600030101010101" pitchFamily="2" charset="-122"/>
            </a:endParaRPr>
          </a:p>
        </p:txBody>
      </p:sp>
      <p:sp>
        <p:nvSpPr>
          <p:cNvPr id="34" name="íşļíḓè"/>
          <p:cNvSpPr/>
          <p:nvPr>
            <p:custDataLst>
              <p:tags r:id="rId8"/>
            </p:custDataLst>
          </p:nvPr>
        </p:nvSpPr>
        <p:spPr bwMode="auto">
          <a:xfrm>
            <a:off x="7747380" y="3008987"/>
            <a:ext cx="285539" cy="98461"/>
          </a:xfrm>
          <a:custGeom>
            <a:avLst/>
            <a:gdLst>
              <a:gd name="T0" fmla="*/ 69 w 70"/>
              <a:gd name="T1" fmla="*/ 22 h 24"/>
              <a:gd name="T2" fmla="*/ 70 w 70"/>
              <a:gd name="T3" fmla="*/ 23 h 24"/>
              <a:gd name="T4" fmla="*/ 69 w 70"/>
              <a:gd name="T5" fmla="*/ 22 h 24"/>
              <a:gd name="T6" fmla="*/ 69 w 70"/>
              <a:gd name="T7" fmla="*/ 22 h 24"/>
              <a:gd name="T8" fmla="*/ 1 w 70"/>
              <a:gd name="T9" fmla="*/ 0 h 24"/>
              <a:gd name="T10" fmla="*/ 0 w 70"/>
              <a:gd name="T11" fmla="*/ 1 h 24"/>
              <a:gd name="T12" fmla="*/ 1 w 70"/>
              <a:gd name="T13" fmla="*/ 2 h 24"/>
              <a:gd name="T14" fmla="*/ 67 w 70"/>
              <a:gd name="T15" fmla="*/ 24 h 24"/>
              <a:gd name="T16" fmla="*/ 65 w 70"/>
              <a:gd name="T17" fmla="*/ 19 h 24"/>
              <a:gd name="T18" fmla="*/ 1 w 70"/>
              <a:gd name="T19" fmla="*/ 0 h 24"/>
              <a:gd name="T20" fmla="*/ 1 w 70"/>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0" h="24">
                <a:moveTo>
                  <a:pt x="69" y="22"/>
                </a:moveTo>
                <a:cubicBezTo>
                  <a:pt x="70" y="22"/>
                  <a:pt x="70" y="23"/>
                  <a:pt x="70" y="23"/>
                </a:cubicBezTo>
                <a:cubicBezTo>
                  <a:pt x="70" y="23"/>
                  <a:pt x="70" y="22"/>
                  <a:pt x="69" y="22"/>
                </a:cubicBezTo>
                <a:cubicBezTo>
                  <a:pt x="69" y="22"/>
                  <a:pt x="69" y="22"/>
                  <a:pt x="69" y="22"/>
                </a:cubicBezTo>
                <a:moveTo>
                  <a:pt x="1" y="0"/>
                </a:moveTo>
                <a:cubicBezTo>
                  <a:pt x="1" y="0"/>
                  <a:pt x="0" y="0"/>
                  <a:pt x="0" y="1"/>
                </a:cubicBezTo>
                <a:cubicBezTo>
                  <a:pt x="0" y="2"/>
                  <a:pt x="1" y="2"/>
                  <a:pt x="1" y="2"/>
                </a:cubicBezTo>
                <a:cubicBezTo>
                  <a:pt x="2" y="2"/>
                  <a:pt x="37" y="3"/>
                  <a:pt x="67" y="24"/>
                </a:cubicBezTo>
                <a:cubicBezTo>
                  <a:pt x="67" y="22"/>
                  <a:pt x="66" y="21"/>
                  <a:pt x="65" y="19"/>
                </a:cubicBezTo>
                <a:cubicBezTo>
                  <a:pt x="35" y="1"/>
                  <a:pt x="2" y="0"/>
                  <a:pt x="1" y="0"/>
                </a:cubicBezTo>
                <a:cubicBezTo>
                  <a:pt x="1" y="0"/>
                  <a:pt x="1" y="0"/>
                  <a:pt x="1" y="0"/>
                </a:cubicBezTo>
              </a:path>
            </a:pathLst>
          </a:custGeom>
          <a:solidFill>
            <a:schemeClr val="accent1">
              <a:lumMod val="20000"/>
              <a:lumOff val="80000"/>
            </a:schemeClr>
          </a:solidFill>
          <a:ln>
            <a:noFill/>
          </a:ln>
          <a:extLst>
            <a:ext uri="{91240B29-F687-4F45-9708-019B960494DF}">
              <a14:hiddenLine xmlns:a14="http://schemas.microsoft.com/office/drawing/2010/main" w="9525">
                <a:solidFill>
                  <a:srgbClr val="000000"/>
                </a:solidFill>
                <a:round/>
              </a14:hiddenLine>
            </a:ext>
          </a:extLst>
        </p:spPr>
        <p:txBody>
          <a:bodyPr lIns="121917" tIns="60958" rIns="121917" bIns="60958" anchor="ctr"/>
          <a:lstStyle/>
          <a:p>
            <a:pPr algn="ctr" defTabSz="1219170" fontAlgn="base">
              <a:spcBef>
                <a:spcPct val="0"/>
              </a:spcBef>
              <a:spcAft>
                <a:spcPct val="0"/>
              </a:spcAft>
            </a:pPr>
            <a:endParaRPr sz="100">
              <a:solidFill>
                <a:srgbClr val="000000"/>
              </a:solidFill>
              <a:latin typeface="Arial" panose="020B0604020202020204" pitchFamily="34" charset="0"/>
              <a:ea typeface="宋体" panose="02010600030101010101" pitchFamily="2" charset="-122"/>
            </a:endParaRPr>
          </a:p>
        </p:txBody>
      </p:sp>
      <p:sp>
        <p:nvSpPr>
          <p:cNvPr id="35" name="išļïḍè"/>
          <p:cNvSpPr/>
          <p:nvPr>
            <p:custDataLst>
              <p:tags r:id="rId9"/>
            </p:custDataLst>
          </p:nvPr>
        </p:nvSpPr>
        <p:spPr bwMode="auto">
          <a:xfrm>
            <a:off x="8013227" y="3087756"/>
            <a:ext cx="19693" cy="19693"/>
          </a:xfrm>
          <a:custGeom>
            <a:avLst/>
            <a:gdLst>
              <a:gd name="T0" fmla="*/ 0 w 5"/>
              <a:gd name="T1" fmla="*/ 0 h 5"/>
              <a:gd name="T2" fmla="*/ 2 w 5"/>
              <a:gd name="T3" fmla="*/ 5 h 5"/>
              <a:gd name="T4" fmla="*/ 3 w 5"/>
              <a:gd name="T5" fmla="*/ 5 h 5"/>
              <a:gd name="T6" fmla="*/ 4 w 5"/>
              <a:gd name="T7" fmla="*/ 5 h 5"/>
              <a:gd name="T8" fmla="*/ 5 w 5"/>
              <a:gd name="T9" fmla="*/ 5 h 5"/>
              <a:gd name="T10" fmla="*/ 5 w 5"/>
              <a:gd name="T11" fmla="*/ 4 h 5"/>
              <a:gd name="T12" fmla="*/ 4 w 5"/>
              <a:gd name="T13" fmla="*/ 3 h 5"/>
              <a:gd name="T14" fmla="*/ 0 w 5"/>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5">
                <a:moveTo>
                  <a:pt x="0" y="0"/>
                </a:moveTo>
                <a:cubicBezTo>
                  <a:pt x="1" y="2"/>
                  <a:pt x="2" y="3"/>
                  <a:pt x="2" y="5"/>
                </a:cubicBezTo>
                <a:cubicBezTo>
                  <a:pt x="3" y="5"/>
                  <a:pt x="3" y="5"/>
                  <a:pt x="3" y="5"/>
                </a:cubicBezTo>
                <a:cubicBezTo>
                  <a:pt x="4" y="5"/>
                  <a:pt x="4" y="5"/>
                  <a:pt x="4" y="5"/>
                </a:cubicBezTo>
                <a:cubicBezTo>
                  <a:pt x="5" y="5"/>
                  <a:pt x="5" y="5"/>
                  <a:pt x="5" y="5"/>
                </a:cubicBezTo>
                <a:cubicBezTo>
                  <a:pt x="5" y="5"/>
                  <a:pt x="5" y="4"/>
                  <a:pt x="5" y="4"/>
                </a:cubicBezTo>
                <a:cubicBezTo>
                  <a:pt x="5" y="4"/>
                  <a:pt x="5" y="3"/>
                  <a:pt x="4" y="3"/>
                </a:cubicBezTo>
                <a:cubicBezTo>
                  <a:pt x="3" y="2"/>
                  <a:pt x="1" y="1"/>
                  <a:pt x="0" y="0"/>
                </a:cubicBezTo>
              </a:path>
            </a:pathLst>
          </a:custGeom>
          <a:solidFill>
            <a:srgbClr val="9999F0"/>
          </a:solidFill>
          <a:ln>
            <a:noFill/>
          </a:ln>
          <a:extLst>
            <a:ext uri="{91240B29-F687-4F45-9708-019B960494DF}">
              <a14:hiddenLine xmlns:a14="http://schemas.microsoft.com/office/drawing/2010/main" w="9525">
                <a:solidFill>
                  <a:srgbClr val="000000"/>
                </a:solidFill>
                <a:round/>
              </a14:hiddenLine>
            </a:ext>
          </a:extLst>
        </p:spPr>
        <p:txBody>
          <a:bodyPr lIns="121917" tIns="60958" rIns="121917" bIns="60958" anchor="ctr"/>
          <a:lstStyle/>
          <a:p>
            <a:pPr algn="ctr" defTabSz="1219170" fontAlgn="base">
              <a:spcBef>
                <a:spcPct val="0"/>
              </a:spcBef>
              <a:spcAft>
                <a:spcPct val="0"/>
              </a:spcAft>
            </a:pPr>
            <a:endParaRPr sz="100">
              <a:solidFill>
                <a:srgbClr val="000000"/>
              </a:solidFill>
              <a:latin typeface="Arial" panose="020B0604020202020204" pitchFamily="34" charset="0"/>
              <a:ea typeface="宋体" panose="02010600030101010101" pitchFamily="2" charset="-122"/>
            </a:endParaRPr>
          </a:p>
        </p:txBody>
      </p:sp>
      <p:sp>
        <p:nvSpPr>
          <p:cNvPr id="38" name="îŝļíḋê"/>
          <p:cNvSpPr/>
          <p:nvPr>
            <p:custDataLst>
              <p:tags r:id="rId10"/>
            </p:custDataLst>
          </p:nvPr>
        </p:nvSpPr>
        <p:spPr bwMode="auto">
          <a:xfrm>
            <a:off x="7637103" y="3235450"/>
            <a:ext cx="506092" cy="102399"/>
          </a:xfrm>
          <a:custGeom>
            <a:avLst/>
            <a:gdLst>
              <a:gd name="T0" fmla="*/ 123 w 124"/>
              <a:gd name="T1" fmla="*/ 23 h 25"/>
              <a:gd name="T2" fmla="*/ 124 w 124"/>
              <a:gd name="T3" fmla="*/ 24 h 25"/>
              <a:gd name="T4" fmla="*/ 123 w 124"/>
              <a:gd name="T5" fmla="*/ 23 h 25"/>
              <a:gd name="T6" fmla="*/ 1 w 124"/>
              <a:gd name="T7" fmla="*/ 0 h 25"/>
              <a:gd name="T8" fmla="*/ 0 w 124"/>
              <a:gd name="T9" fmla="*/ 1 h 25"/>
              <a:gd name="T10" fmla="*/ 1 w 124"/>
              <a:gd name="T11" fmla="*/ 3 h 25"/>
              <a:gd name="T12" fmla="*/ 121 w 124"/>
              <a:gd name="T13" fmla="*/ 25 h 25"/>
              <a:gd name="T14" fmla="*/ 120 w 124"/>
              <a:gd name="T15" fmla="*/ 22 h 25"/>
              <a:gd name="T16" fmla="*/ 1 w 124"/>
              <a:gd name="T17" fmla="*/ 0 h 25"/>
              <a:gd name="T18" fmla="*/ 1 w 124"/>
              <a:gd name="T1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4" h="25">
                <a:moveTo>
                  <a:pt x="123" y="23"/>
                </a:moveTo>
                <a:cubicBezTo>
                  <a:pt x="123" y="24"/>
                  <a:pt x="124" y="24"/>
                  <a:pt x="124" y="24"/>
                </a:cubicBezTo>
                <a:cubicBezTo>
                  <a:pt x="124" y="24"/>
                  <a:pt x="124" y="24"/>
                  <a:pt x="123" y="23"/>
                </a:cubicBezTo>
                <a:moveTo>
                  <a:pt x="1" y="0"/>
                </a:moveTo>
                <a:cubicBezTo>
                  <a:pt x="1" y="0"/>
                  <a:pt x="0" y="1"/>
                  <a:pt x="0" y="1"/>
                </a:cubicBezTo>
                <a:cubicBezTo>
                  <a:pt x="0" y="2"/>
                  <a:pt x="1" y="3"/>
                  <a:pt x="1" y="3"/>
                </a:cubicBezTo>
                <a:cubicBezTo>
                  <a:pt x="2" y="3"/>
                  <a:pt x="65" y="3"/>
                  <a:pt x="121" y="25"/>
                </a:cubicBezTo>
                <a:cubicBezTo>
                  <a:pt x="121" y="24"/>
                  <a:pt x="121" y="23"/>
                  <a:pt x="120" y="22"/>
                </a:cubicBezTo>
                <a:cubicBezTo>
                  <a:pt x="64" y="1"/>
                  <a:pt x="2" y="0"/>
                  <a:pt x="1" y="0"/>
                </a:cubicBezTo>
                <a:cubicBezTo>
                  <a:pt x="1" y="0"/>
                  <a:pt x="1" y="0"/>
                  <a:pt x="1" y="0"/>
                </a:cubicBezTo>
              </a:path>
            </a:pathLst>
          </a:custGeom>
          <a:solidFill>
            <a:schemeClr val="accent1">
              <a:lumMod val="20000"/>
              <a:lumOff val="80000"/>
            </a:schemeClr>
          </a:solidFill>
          <a:ln>
            <a:noFill/>
          </a:ln>
          <a:extLst>
            <a:ext uri="{91240B29-F687-4F45-9708-019B960494DF}">
              <a14:hiddenLine xmlns:a14="http://schemas.microsoft.com/office/drawing/2010/main" w="9525">
                <a:solidFill>
                  <a:srgbClr val="000000"/>
                </a:solidFill>
                <a:round/>
              </a14:hiddenLine>
            </a:ext>
          </a:extLst>
        </p:spPr>
        <p:txBody>
          <a:bodyPr lIns="121917" tIns="60958" rIns="121917" bIns="60958" anchor="ctr"/>
          <a:lstStyle/>
          <a:p>
            <a:pPr algn="ctr" defTabSz="1219170" fontAlgn="base">
              <a:spcBef>
                <a:spcPct val="0"/>
              </a:spcBef>
              <a:spcAft>
                <a:spcPct val="0"/>
              </a:spcAft>
            </a:pPr>
            <a:endParaRPr sz="100">
              <a:solidFill>
                <a:srgbClr val="000000"/>
              </a:solidFill>
              <a:latin typeface="Arial" panose="020B0604020202020204" pitchFamily="34" charset="0"/>
              <a:ea typeface="宋体" panose="02010600030101010101" pitchFamily="2" charset="-122"/>
            </a:endParaRPr>
          </a:p>
        </p:txBody>
      </p:sp>
      <p:sp>
        <p:nvSpPr>
          <p:cNvPr id="40" name="îšliḋè"/>
          <p:cNvSpPr/>
          <p:nvPr>
            <p:custDataLst>
              <p:tags r:id="rId11"/>
            </p:custDataLst>
          </p:nvPr>
        </p:nvSpPr>
        <p:spPr bwMode="auto">
          <a:xfrm>
            <a:off x="7877349" y="3771079"/>
            <a:ext cx="389907" cy="72861"/>
          </a:xfrm>
          <a:custGeom>
            <a:avLst/>
            <a:gdLst>
              <a:gd name="T0" fmla="*/ 1 w 95"/>
              <a:gd name="T1" fmla="*/ 0 h 18"/>
              <a:gd name="T2" fmla="*/ 0 w 95"/>
              <a:gd name="T3" fmla="*/ 1 h 18"/>
              <a:gd name="T4" fmla="*/ 1 w 95"/>
              <a:gd name="T5" fmla="*/ 2 h 18"/>
              <a:gd name="T6" fmla="*/ 95 w 95"/>
              <a:gd name="T7" fmla="*/ 18 h 18"/>
              <a:gd name="T8" fmla="*/ 95 w 95"/>
              <a:gd name="T9" fmla="*/ 15 h 18"/>
              <a:gd name="T10" fmla="*/ 1 w 95"/>
              <a:gd name="T11" fmla="*/ 0 h 18"/>
              <a:gd name="T12" fmla="*/ 1 w 95"/>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95" h="18">
                <a:moveTo>
                  <a:pt x="1" y="0"/>
                </a:moveTo>
                <a:cubicBezTo>
                  <a:pt x="0" y="0"/>
                  <a:pt x="0" y="0"/>
                  <a:pt x="0" y="1"/>
                </a:cubicBezTo>
                <a:cubicBezTo>
                  <a:pt x="0" y="1"/>
                  <a:pt x="0" y="2"/>
                  <a:pt x="1" y="2"/>
                </a:cubicBezTo>
                <a:cubicBezTo>
                  <a:pt x="2" y="2"/>
                  <a:pt x="56" y="4"/>
                  <a:pt x="95" y="18"/>
                </a:cubicBezTo>
                <a:cubicBezTo>
                  <a:pt x="95" y="15"/>
                  <a:pt x="95" y="15"/>
                  <a:pt x="95" y="15"/>
                </a:cubicBezTo>
                <a:cubicBezTo>
                  <a:pt x="55" y="2"/>
                  <a:pt x="2" y="0"/>
                  <a:pt x="1" y="0"/>
                </a:cubicBezTo>
                <a:cubicBezTo>
                  <a:pt x="1" y="0"/>
                  <a:pt x="1" y="0"/>
                  <a:pt x="1" y="0"/>
                </a:cubicBezTo>
              </a:path>
            </a:pathLst>
          </a:custGeom>
          <a:solidFill>
            <a:schemeClr val="accent1">
              <a:lumMod val="20000"/>
              <a:lumOff val="80000"/>
            </a:schemeClr>
          </a:solidFill>
          <a:ln>
            <a:noFill/>
          </a:ln>
          <a:extLst>
            <a:ext uri="{91240B29-F687-4F45-9708-019B960494DF}">
              <a14:hiddenLine xmlns:a14="http://schemas.microsoft.com/office/drawing/2010/main" w="9525">
                <a:solidFill>
                  <a:srgbClr val="000000"/>
                </a:solidFill>
                <a:round/>
              </a14:hiddenLine>
            </a:ext>
          </a:extLst>
        </p:spPr>
        <p:txBody>
          <a:bodyPr lIns="121917" tIns="60958" rIns="121917" bIns="60958" anchor="ctr"/>
          <a:lstStyle/>
          <a:p>
            <a:pPr algn="ctr" defTabSz="1219170" fontAlgn="base">
              <a:spcBef>
                <a:spcPct val="0"/>
              </a:spcBef>
              <a:spcAft>
                <a:spcPct val="0"/>
              </a:spcAft>
            </a:pPr>
            <a:endParaRPr sz="100">
              <a:solidFill>
                <a:srgbClr val="000000"/>
              </a:solidFill>
              <a:latin typeface="Arial" panose="020B0604020202020204" pitchFamily="34" charset="0"/>
              <a:ea typeface="宋体" panose="02010600030101010101" pitchFamily="2" charset="-122"/>
            </a:endParaRPr>
          </a:p>
        </p:txBody>
      </p:sp>
      <p:sp>
        <p:nvSpPr>
          <p:cNvPr id="277" name="îŝlíďé"/>
          <p:cNvSpPr/>
          <p:nvPr userDrawn="1">
            <p:custDataLst>
              <p:tags r:id="rId12"/>
            </p:custDataLst>
          </p:nvPr>
        </p:nvSpPr>
        <p:spPr bwMode="auto">
          <a:xfrm>
            <a:off x="7034521" y="2932187"/>
            <a:ext cx="102399" cy="102399"/>
          </a:xfrm>
          <a:custGeom>
            <a:avLst/>
            <a:gdLst>
              <a:gd name="T0" fmla="*/ 23 w 25"/>
              <a:gd name="T1" fmla="*/ 12 h 25"/>
              <a:gd name="T2" fmla="*/ 21 w 25"/>
              <a:gd name="T3" fmla="*/ 12 h 25"/>
              <a:gd name="T4" fmla="*/ 13 w 25"/>
              <a:gd name="T5" fmla="*/ 21 h 25"/>
              <a:gd name="T6" fmla="*/ 4 w 25"/>
              <a:gd name="T7" fmla="*/ 12 h 25"/>
              <a:gd name="T8" fmla="*/ 13 w 25"/>
              <a:gd name="T9" fmla="*/ 4 h 25"/>
              <a:gd name="T10" fmla="*/ 21 w 25"/>
              <a:gd name="T11" fmla="*/ 12 h 25"/>
              <a:gd name="T12" fmla="*/ 23 w 25"/>
              <a:gd name="T13" fmla="*/ 12 h 25"/>
              <a:gd name="T14" fmla="*/ 25 w 25"/>
              <a:gd name="T15" fmla="*/ 12 h 25"/>
              <a:gd name="T16" fmla="*/ 13 w 25"/>
              <a:gd name="T17" fmla="*/ 0 h 25"/>
              <a:gd name="T18" fmla="*/ 0 w 25"/>
              <a:gd name="T19" fmla="*/ 12 h 25"/>
              <a:gd name="T20" fmla="*/ 13 w 25"/>
              <a:gd name="T21" fmla="*/ 25 h 25"/>
              <a:gd name="T22" fmla="*/ 25 w 25"/>
              <a:gd name="T23" fmla="*/ 12 h 25"/>
              <a:gd name="T24" fmla="*/ 23 w 25"/>
              <a:gd name="T25" fmla="*/ 1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 h="25">
                <a:moveTo>
                  <a:pt x="23" y="12"/>
                </a:moveTo>
                <a:cubicBezTo>
                  <a:pt x="21" y="12"/>
                  <a:pt x="21" y="12"/>
                  <a:pt x="21" y="12"/>
                </a:cubicBezTo>
                <a:cubicBezTo>
                  <a:pt x="21" y="17"/>
                  <a:pt x="18" y="21"/>
                  <a:pt x="13" y="21"/>
                </a:cubicBezTo>
                <a:cubicBezTo>
                  <a:pt x="8" y="21"/>
                  <a:pt x="4" y="17"/>
                  <a:pt x="4" y="12"/>
                </a:cubicBezTo>
                <a:cubicBezTo>
                  <a:pt x="4" y="8"/>
                  <a:pt x="8" y="4"/>
                  <a:pt x="13" y="4"/>
                </a:cubicBezTo>
                <a:cubicBezTo>
                  <a:pt x="18" y="4"/>
                  <a:pt x="21" y="8"/>
                  <a:pt x="21" y="12"/>
                </a:cubicBezTo>
                <a:cubicBezTo>
                  <a:pt x="23" y="12"/>
                  <a:pt x="23" y="12"/>
                  <a:pt x="23" y="12"/>
                </a:cubicBezTo>
                <a:cubicBezTo>
                  <a:pt x="25" y="12"/>
                  <a:pt x="25" y="12"/>
                  <a:pt x="25" y="12"/>
                </a:cubicBezTo>
                <a:cubicBezTo>
                  <a:pt x="25" y="5"/>
                  <a:pt x="20" y="0"/>
                  <a:pt x="13" y="0"/>
                </a:cubicBezTo>
                <a:cubicBezTo>
                  <a:pt x="6" y="0"/>
                  <a:pt x="0" y="5"/>
                  <a:pt x="0" y="12"/>
                </a:cubicBezTo>
                <a:cubicBezTo>
                  <a:pt x="0" y="19"/>
                  <a:pt x="6" y="25"/>
                  <a:pt x="13" y="25"/>
                </a:cubicBezTo>
                <a:cubicBezTo>
                  <a:pt x="20" y="25"/>
                  <a:pt x="25" y="19"/>
                  <a:pt x="25" y="12"/>
                </a:cubicBezTo>
                <a:lnTo>
                  <a:pt x="23" y="12"/>
                </a:lnTo>
                <a:close/>
              </a:path>
            </a:pathLst>
          </a:custGeom>
          <a:solidFill>
            <a:schemeClr val="accent5"/>
          </a:solidFill>
          <a:ln>
            <a:noFill/>
          </a:ln>
          <a:extLst>
            <a:ext uri="{91240B29-F687-4F45-9708-019B960494DF}">
              <a14:hiddenLine xmlns:a14="http://schemas.microsoft.com/office/drawing/2010/main" w="9525">
                <a:solidFill>
                  <a:srgbClr val="000000"/>
                </a:solidFill>
                <a:round/>
              </a14:hiddenLine>
            </a:ext>
          </a:extLst>
        </p:spPr>
        <p:txBody>
          <a:bodyPr lIns="121917" tIns="60958" rIns="121917" bIns="60958" anchor="ctr"/>
          <a:lstStyle/>
          <a:p>
            <a:pPr algn="ctr" defTabSz="1219170" fontAlgn="base">
              <a:spcBef>
                <a:spcPct val="0"/>
              </a:spcBef>
              <a:spcAft>
                <a:spcPct val="0"/>
              </a:spcAft>
            </a:pPr>
            <a:endParaRPr sz="100">
              <a:solidFill>
                <a:srgbClr val="000000"/>
              </a:solidFill>
              <a:latin typeface="Arial" panose="020B0604020202020204" pitchFamily="34" charset="0"/>
              <a:ea typeface="宋体" panose="02010600030101010101" pitchFamily="2" charset="-122"/>
            </a:endParaRPr>
          </a:p>
        </p:txBody>
      </p:sp>
      <p:sp>
        <p:nvSpPr>
          <p:cNvPr id="278" name="i$ľídê"/>
          <p:cNvSpPr/>
          <p:nvPr userDrawn="1">
            <p:custDataLst>
              <p:tags r:id="rId13"/>
            </p:custDataLst>
          </p:nvPr>
        </p:nvSpPr>
        <p:spPr bwMode="auto">
          <a:xfrm>
            <a:off x="8143197" y="1390279"/>
            <a:ext cx="102399" cy="102399"/>
          </a:xfrm>
          <a:custGeom>
            <a:avLst/>
            <a:gdLst>
              <a:gd name="T0" fmla="*/ 23 w 25"/>
              <a:gd name="T1" fmla="*/ 12 h 25"/>
              <a:gd name="T2" fmla="*/ 21 w 25"/>
              <a:gd name="T3" fmla="*/ 12 h 25"/>
              <a:gd name="T4" fmla="*/ 13 w 25"/>
              <a:gd name="T5" fmla="*/ 21 h 25"/>
              <a:gd name="T6" fmla="*/ 4 w 25"/>
              <a:gd name="T7" fmla="*/ 12 h 25"/>
              <a:gd name="T8" fmla="*/ 13 w 25"/>
              <a:gd name="T9" fmla="*/ 4 h 25"/>
              <a:gd name="T10" fmla="*/ 21 w 25"/>
              <a:gd name="T11" fmla="*/ 12 h 25"/>
              <a:gd name="T12" fmla="*/ 23 w 25"/>
              <a:gd name="T13" fmla="*/ 12 h 25"/>
              <a:gd name="T14" fmla="*/ 25 w 25"/>
              <a:gd name="T15" fmla="*/ 12 h 25"/>
              <a:gd name="T16" fmla="*/ 13 w 25"/>
              <a:gd name="T17" fmla="*/ 0 h 25"/>
              <a:gd name="T18" fmla="*/ 0 w 25"/>
              <a:gd name="T19" fmla="*/ 12 h 25"/>
              <a:gd name="T20" fmla="*/ 13 w 25"/>
              <a:gd name="T21" fmla="*/ 25 h 25"/>
              <a:gd name="T22" fmla="*/ 25 w 25"/>
              <a:gd name="T23" fmla="*/ 12 h 25"/>
              <a:gd name="T24" fmla="*/ 23 w 25"/>
              <a:gd name="T25" fmla="*/ 1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 h="25">
                <a:moveTo>
                  <a:pt x="23" y="12"/>
                </a:moveTo>
                <a:cubicBezTo>
                  <a:pt x="21" y="12"/>
                  <a:pt x="21" y="12"/>
                  <a:pt x="21" y="12"/>
                </a:cubicBezTo>
                <a:cubicBezTo>
                  <a:pt x="21" y="17"/>
                  <a:pt x="18" y="21"/>
                  <a:pt x="13" y="21"/>
                </a:cubicBezTo>
                <a:cubicBezTo>
                  <a:pt x="8" y="21"/>
                  <a:pt x="4" y="17"/>
                  <a:pt x="4" y="12"/>
                </a:cubicBezTo>
                <a:cubicBezTo>
                  <a:pt x="4" y="8"/>
                  <a:pt x="8" y="4"/>
                  <a:pt x="13" y="4"/>
                </a:cubicBezTo>
                <a:cubicBezTo>
                  <a:pt x="18" y="4"/>
                  <a:pt x="21" y="8"/>
                  <a:pt x="21" y="12"/>
                </a:cubicBezTo>
                <a:cubicBezTo>
                  <a:pt x="23" y="12"/>
                  <a:pt x="23" y="12"/>
                  <a:pt x="23" y="12"/>
                </a:cubicBezTo>
                <a:cubicBezTo>
                  <a:pt x="25" y="12"/>
                  <a:pt x="25" y="12"/>
                  <a:pt x="25" y="12"/>
                </a:cubicBezTo>
                <a:cubicBezTo>
                  <a:pt x="25" y="5"/>
                  <a:pt x="20" y="0"/>
                  <a:pt x="13" y="0"/>
                </a:cubicBezTo>
                <a:cubicBezTo>
                  <a:pt x="6" y="0"/>
                  <a:pt x="0" y="5"/>
                  <a:pt x="0" y="12"/>
                </a:cubicBezTo>
                <a:cubicBezTo>
                  <a:pt x="0" y="19"/>
                  <a:pt x="6" y="25"/>
                  <a:pt x="13" y="25"/>
                </a:cubicBezTo>
                <a:cubicBezTo>
                  <a:pt x="20" y="25"/>
                  <a:pt x="25" y="19"/>
                  <a:pt x="25" y="12"/>
                </a:cubicBezTo>
                <a:lnTo>
                  <a:pt x="23" y="12"/>
                </a:lnTo>
                <a:close/>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lIns="121917" tIns="60958" rIns="121917" bIns="60958" anchor="ctr"/>
          <a:lstStyle/>
          <a:p>
            <a:pPr algn="ctr" defTabSz="1219170" fontAlgn="base">
              <a:spcBef>
                <a:spcPct val="0"/>
              </a:spcBef>
              <a:spcAft>
                <a:spcPct val="0"/>
              </a:spcAft>
            </a:pPr>
            <a:endParaRPr sz="100">
              <a:solidFill>
                <a:srgbClr val="000000"/>
              </a:solidFill>
              <a:latin typeface="Arial" panose="020B0604020202020204" pitchFamily="34" charset="0"/>
              <a:ea typeface="宋体" panose="02010600030101010101" pitchFamily="2" charset="-122"/>
            </a:endParaRPr>
          </a:p>
        </p:txBody>
      </p:sp>
      <p:sp>
        <p:nvSpPr>
          <p:cNvPr id="279" name="îṥlïďé"/>
          <p:cNvSpPr/>
          <p:nvPr userDrawn="1">
            <p:custDataLst>
              <p:tags r:id="rId14"/>
            </p:custDataLst>
          </p:nvPr>
        </p:nvSpPr>
        <p:spPr bwMode="auto">
          <a:xfrm>
            <a:off x="10480672" y="1462456"/>
            <a:ext cx="108635" cy="107024"/>
          </a:xfrm>
          <a:custGeom>
            <a:avLst/>
            <a:gdLst>
              <a:gd name="T0" fmla="*/ 10 w 11"/>
              <a:gd name="T1" fmla="*/ 6 h 12"/>
              <a:gd name="T2" fmla="*/ 10 w 11"/>
              <a:gd name="T3" fmla="*/ 6 h 12"/>
              <a:gd name="T4" fmla="*/ 6 w 11"/>
              <a:gd name="T5" fmla="*/ 10 h 12"/>
              <a:gd name="T6" fmla="*/ 2 w 11"/>
              <a:gd name="T7" fmla="*/ 6 h 12"/>
              <a:gd name="T8" fmla="*/ 6 w 11"/>
              <a:gd name="T9" fmla="*/ 2 h 12"/>
              <a:gd name="T10" fmla="*/ 10 w 11"/>
              <a:gd name="T11" fmla="*/ 6 h 12"/>
              <a:gd name="T12" fmla="*/ 10 w 11"/>
              <a:gd name="T13" fmla="*/ 6 h 12"/>
              <a:gd name="T14" fmla="*/ 11 w 11"/>
              <a:gd name="T15" fmla="*/ 6 h 12"/>
              <a:gd name="T16" fmla="*/ 6 w 11"/>
              <a:gd name="T17" fmla="*/ 0 h 12"/>
              <a:gd name="T18" fmla="*/ 0 w 11"/>
              <a:gd name="T19" fmla="*/ 6 h 12"/>
              <a:gd name="T20" fmla="*/ 6 w 11"/>
              <a:gd name="T21" fmla="*/ 12 h 12"/>
              <a:gd name="T22" fmla="*/ 11 w 11"/>
              <a:gd name="T23" fmla="*/ 6 h 12"/>
              <a:gd name="T24" fmla="*/ 10 w 11"/>
              <a:gd name="T25"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2">
                <a:moveTo>
                  <a:pt x="10" y="6"/>
                </a:moveTo>
                <a:cubicBezTo>
                  <a:pt x="10" y="6"/>
                  <a:pt x="10" y="6"/>
                  <a:pt x="10" y="6"/>
                </a:cubicBezTo>
                <a:cubicBezTo>
                  <a:pt x="10" y="8"/>
                  <a:pt x="8" y="10"/>
                  <a:pt x="6" y="10"/>
                </a:cubicBezTo>
                <a:cubicBezTo>
                  <a:pt x="3" y="10"/>
                  <a:pt x="2" y="8"/>
                  <a:pt x="2" y="6"/>
                </a:cubicBezTo>
                <a:cubicBezTo>
                  <a:pt x="2" y="4"/>
                  <a:pt x="3" y="2"/>
                  <a:pt x="6" y="2"/>
                </a:cubicBezTo>
                <a:cubicBezTo>
                  <a:pt x="8" y="2"/>
                  <a:pt x="10" y="4"/>
                  <a:pt x="10" y="6"/>
                </a:cubicBezTo>
                <a:cubicBezTo>
                  <a:pt x="10" y="6"/>
                  <a:pt x="10" y="6"/>
                  <a:pt x="10" y="6"/>
                </a:cubicBezTo>
                <a:cubicBezTo>
                  <a:pt x="11" y="6"/>
                  <a:pt x="11" y="6"/>
                  <a:pt x="11" y="6"/>
                </a:cubicBezTo>
                <a:cubicBezTo>
                  <a:pt x="11" y="3"/>
                  <a:pt x="9" y="0"/>
                  <a:pt x="6" y="0"/>
                </a:cubicBezTo>
                <a:cubicBezTo>
                  <a:pt x="2" y="0"/>
                  <a:pt x="0" y="3"/>
                  <a:pt x="0" y="6"/>
                </a:cubicBezTo>
                <a:cubicBezTo>
                  <a:pt x="0" y="9"/>
                  <a:pt x="2" y="12"/>
                  <a:pt x="6" y="12"/>
                </a:cubicBezTo>
                <a:cubicBezTo>
                  <a:pt x="9" y="12"/>
                  <a:pt x="11" y="9"/>
                  <a:pt x="11" y="6"/>
                </a:cubicBezTo>
                <a:lnTo>
                  <a:pt x="10" y="6"/>
                </a:lnTo>
                <a:close/>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lIns="121917" tIns="60958" rIns="121917" bIns="60958" anchor="ctr"/>
          <a:lstStyle/>
          <a:p>
            <a:pPr algn="ctr" defTabSz="1219170" fontAlgn="base">
              <a:spcBef>
                <a:spcPct val="0"/>
              </a:spcBef>
              <a:spcAft>
                <a:spcPct val="0"/>
              </a:spcAft>
            </a:pPr>
            <a:endParaRPr sz="100">
              <a:solidFill>
                <a:srgbClr val="000000"/>
              </a:solidFill>
              <a:latin typeface="Arial" panose="020B0604020202020204" pitchFamily="34" charset="0"/>
              <a:ea typeface="宋体" panose="02010600030101010101" pitchFamily="2" charset="-122"/>
            </a:endParaRPr>
          </a:p>
        </p:txBody>
      </p:sp>
      <p:sp>
        <p:nvSpPr>
          <p:cNvPr id="280" name="ísḷiďé"/>
          <p:cNvSpPr/>
          <p:nvPr userDrawn="1">
            <p:custDataLst>
              <p:tags r:id="rId15"/>
            </p:custDataLst>
          </p:nvPr>
        </p:nvSpPr>
        <p:spPr bwMode="auto">
          <a:xfrm>
            <a:off x="6343319" y="3213787"/>
            <a:ext cx="49231" cy="49231"/>
          </a:xfrm>
          <a:custGeom>
            <a:avLst/>
            <a:gdLst>
              <a:gd name="T0" fmla="*/ 11 w 12"/>
              <a:gd name="T1" fmla="*/ 6 h 12"/>
              <a:gd name="T2" fmla="*/ 10 w 12"/>
              <a:gd name="T3" fmla="*/ 6 h 12"/>
              <a:gd name="T4" fmla="*/ 6 w 12"/>
              <a:gd name="T5" fmla="*/ 10 h 12"/>
              <a:gd name="T6" fmla="*/ 2 w 12"/>
              <a:gd name="T7" fmla="*/ 6 h 12"/>
              <a:gd name="T8" fmla="*/ 6 w 12"/>
              <a:gd name="T9" fmla="*/ 2 h 12"/>
              <a:gd name="T10" fmla="*/ 10 w 12"/>
              <a:gd name="T11" fmla="*/ 6 h 12"/>
              <a:gd name="T12" fmla="*/ 11 w 12"/>
              <a:gd name="T13" fmla="*/ 6 h 12"/>
              <a:gd name="T14" fmla="*/ 12 w 12"/>
              <a:gd name="T15" fmla="*/ 6 h 12"/>
              <a:gd name="T16" fmla="*/ 6 w 12"/>
              <a:gd name="T17" fmla="*/ 0 h 12"/>
              <a:gd name="T18" fmla="*/ 0 w 12"/>
              <a:gd name="T19" fmla="*/ 6 h 12"/>
              <a:gd name="T20" fmla="*/ 6 w 12"/>
              <a:gd name="T21" fmla="*/ 12 h 12"/>
              <a:gd name="T22" fmla="*/ 12 w 12"/>
              <a:gd name="T23" fmla="*/ 6 h 12"/>
              <a:gd name="T24" fmla="*/ 11 w 12"/>
              <a:gd name="T25"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2">
                <a:moveTo>
                  <a:pt x="11" y="6"/>
                </a:moveTo>
                <a:cubicBezTo>
                  <a:pt x="10" y="6"/>
                  <a:pt x="10" y="6"/>
                  <a:pt x="10" y="6"/>
                </a:cubicBezTo>
                <a:cubicBezTo>
                  <a:pt x="10" y="8"/>
                  <a:pt x="8" y="10"/>
                  <a:pt x="6" y="10"/>
                </a:cubicBezTo>
                <a:cubicBezTo>
                  <a:pt x="4" y="10"/>
                  <a:pt x="2" y="8"/>
                  <a:pt x="2" y="6"/>
                </a:cubicBezTo>
                <a:cubicBezTo>
                  <a:pt x="2" y="4"/>
                  <a:pt x="4" y="2"/>
                  <a:pt x="6" y="2"/>
                </a:cubicBezTo>
                <a:cubicBezTo>
                  <a:pt x="8" y="2"/>
                  <a:pt x="10" y="4"/>
                  <a:pt x="10" y="6"/>
                </a:cubicBezTo>
                <a:cubicBezTo>
                  <a:pt x="11" y="6"/>
                  <a:pt x="11" y="6"/>
                  <a:pt x="11" y="6"/>
                </a:cubicBezTo>
                <a:cubicBezTo>
                  <a:pt x="12" y="6"/>
                  <a:pt x="12" y="6"/>
                  <a:pt x="12" y="6"/>
                </a:cubicBezTo>
                <a:cubicBezTo>
                  <a:pt x="12" y="3"/>
                  <a:pt x="9" y="0"/>
                  <a:pt x="6" y="0"/>
                </a:cubicBezTo>
                <a:cubicBezTo>
                  <a:pt x="2" y="0"/>
                  <a:pt x="0" y="3"/>
                  <a:pt x="0" y="6"/>
                </a:cubicBezTo>
                <a:cubicBezTo>
                  <a:pt x="0" y="9"/>
                  <a:pt x="2" y="12"/>
                  <a:pt x="6" y="12"/>
                </a:cubicBezTo>
                <a:cubicBezTo>
                  <a:pt x="9" y="12"/>
                  <a:pt x="12" y="9"/>
                  <a:pt x="12" y="6"/>
                </a:cubicBezTo>
                <a:lnTo>
                  <a:pt x="11" y="6"/>
                </a:lnTo>
                <a:close/>
              </a:path>
            </a:pathLst>
          </a:custGeom>
          <a:solidFill>
            <a:schemeClr val="accent3"/>
          </a:solidFill>
          <a:ln>
            <a:noFill/>
          </a:ln>
        </p:spPr>
        <p:txBody>
          <a:bodyPr lIns="121917" tIns="60958" rIns="121917" bIns="60958" anchor="ctr"/>
          <a:lstStyle/>
          <a:p>
            <a:pPr algn="ctr" defTabSz="1219170" fontAlgn="base">
              <a:spcBef>
                <a:spcPct val="0"/>
              </a:spcBef>
              <a:spcAft>
                <a:spcPct val="0"/>
              </a:spcAft>
            </a:pPr>
            <a:endParaRPr sz="100">
              <a:solidFill>
                <a:srgbClr val="000000"/>
              </a:solidFill>
              <a:latin typeface="Arial" panose="020B0604020202020204" pitchFamily="34" charset="0"/>
              <a:ea typeface="宋体" panose="02010600030101010101" pitchFamily="2" charset="-122"/>
            </a:endParaRPr>
          </a:p>
        </p:txBody>
      </p:sp>
      <p:sp>
        <p:nvSpPr>
          <p:cNvPr id="282" name="ïṩḷídê"/>
          <p:cNvSpPr/>
          <p:nvPr userDrawn="1">
            <p:custDataLst>
              <p:tags r:id="rId16"/>
            </p:custDataLst>
          </p:nvPr>
        </p:nvSpPr>
        <p:spPr bwMode="auto">
          <a:xfrm>
            <a:off x="11459381" y="3836063"/>
            <a:ext cx="102399" cy="102399"/>
          </a:xfrm>
          <a:custGeom>
            <a:avLst/>
            <a:gdLst>
              <a:gd name="T0" fmla="*/ 23 w 25"/>
              <a:gd name="T1" fmla="*/ 13 h 25"/>
              <a:gd name="T2" fmla="*/ 21 w 25"/>
              <a:gd name="T3" fmla="*/ 13 h 25"/>
              <a:gd name="T4" fmla="*/ 12 w 25"/>
              <a:gd name="T5" fmla="*/ 21 h 25"/>
              <a:gd name="T6" fmla="*/ 4 w 25"/>
              <a:gd name="T7" fmla="*/ 13 h 25"/>
              <a:gd name="T8" fmla="*/ 12 w 25"/>
              <a:gd name="T9" fmla="*/ 4 h 25"/>
              <a:gd name="T10" fmla="*/ 21 w 25"/>
              <a:gd name="T11" fmla="*/ 13 h 25"/>
              <a:gd name="T12" fmla="*/ 23 w 25"/>
              <a:gd name="T13" fmla="*/ 13 h 25"/>
              <a:gd name="T14" fmla="*/ 25 w 25"/>
              <a:gd name="T15" fmla="*/ 13 h 25"/>
              <a:gd name="T16" fmla="*/ 12 w 25"/>
              <a:gd name="T17" fmla="*/ 0 h 25"/>
              <a:gd name="T18" fmla="*/ 0 w 25"/>
              <a:gd name="T19" fmla="*/ 13 h 25"/>
              <a:gd name="T20" fmla="*/ 12 w 25"/>
              <a:gd name="T21" fmla="*/ 25 h 25"/>
              <a:gd name="T22" fmla="*/ 25 w 25"/>
              <a:gd name="T23" fmla="*/ 13 h 25"/>
              <a:gd name="T24" fmla="*/ 23 w 25"/>
              <a:gd name="T25" fmla="*/ 1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 h="25">
                <a:moveTo>
                  <a:pt x="23" y="13"/>
                </a:moveTo>
                <a:cubicBezTo>
                  <a:pt x="21" y="13"/>
                  <a:pt x="21" y="13"/>
                  <a:pt x="21" y="13"/>
                </a:cubicBezTo>
                <a:cubicBezTo>
                  <a:pt x="21" y="18"/>
                  <a:pt x="17" y="21"/>
                  <a:pt x="12" y="21"/>
                </a:cubicBezTo>
                <a:cubicBezTo>
                  <a:pt x="8" y="21"/>
                  <a:pt x="4" y="18"/>
                  <a:pt x="4" y="13"/>
                </a:cubicBezTo>
                <a:cubicBezTo>
                  <a:pt x="4" y="8"/>
                  <a:pt x="8" y="4"/>
                  <a:pt x="12" y="4"/>
                </a:cubicBezTo>
                <a:cubicBezTo>
                  <a:pt x="17" y="4"/>
                  <a:pt x="21" y="8"/>
                  <a:pt x="21" y="13"/>
                </a:cubicBezTo>
                <a:cubicBezTo>
                  <a:pt x="23" y="13"/>
                  <a:pt x="23" y="13"/>
                  <a:pt x="23" y="13"/>
                </a:cubicBezTo>
                <a:cubicBezTo>
                  <a:pt x="25" y="13"/>
                  <a:pt x="25" y="13"/>
                  <a:pt x="25" y="13"/>
                </a:cubicBezTo>
                <a:cubicBezTo>
                  <a:pt x="25" y="6"/>
                  <a:pt x="19" y="0"/>
                  <a:pt x="12" y="0"/>
                </a:cubicBezTo>
                <a:cubicBezTo>
                  <a:pt x="5" y="0"/>
                  <a:pt x="0" y="6"/>
                  <a:pt x="0" y="13"/>
                </a:cubicBezTo>
                <a:cubicBezTo>
                  <a:pt x="0" y="20"/>
                  <a:pt x="5" y="25"/>
                  <a:pt x="12" y="25"/>
                </a:cubicBezTo>
                <a:cubicBezTo>
                  <a:pt x="19" y="25"/>
                  <a:pt x="25" y="20"/>
                  <a:pt x="25" y="13"/>
                </a:cubicBezTo>
                <a:lnTo>
                  <a:pt x="23" y="13"/>
                </a:lnTo>
                <a:close/>
              </a:path>
            </a:pathLst>
          </a:custGeom>
          <a:solidFill>
            <a:schemeClr val="accent3"/>
          </a:solidFill>
          <a:ln>
            <a:noFill/>
          </a:ln>
        </p:spPr>
        <p:txBody>
          <a:bodyPr lIns="121917" tIns="60958" rIns="121917" bIns="60958" anchor="ctr"/>
          <a:lstStyle/>
          <a:p>
            <a:pPr algn="ctr" defTabSz="1219170" fontAlgn="base">
              <a:spcBef>
                <a:spcPct val="0"/>
              </a:spcBef>
              <a:spcAft>
                <a:spcPct val="0"/>
              </a:spcAft>
            </a:pPr>
            <a:endParaRPr sz="100">
              <a:solidFill>
                <a:srgbClr val="000000"/>
              </a:solidFill>
              <a:latin typeface="Arial" panose="020B0604020202020204" pitchFamily="34" charset="0"/>
              <a:ea typeface="宋体" panose="02010600030101010101" pitchFamily="2" charset="-122"/>
            </a:endParaRPr>
          </a:p>
        </p:txBody>
      </p:sp>
      <p:grpSp>
        <p:nvGrpSpPr>
          <p:cNvPr id="283" name="组合 282"/>
          <p:cNvGrpSpPr/>
          <p:nvPr userDrawn="1">
            <p:custDataLst>
              <p:tags r:id="rId17"/>
            </p:custDataLst>
          </p:nvPr>
        </p:nvGrpSpPr>
        <p:grpSpPr>
          <a:xfrm>
            <a:off x="9462579" y="1425258"/>
            <a:ext cx="231919" cy="232253"/>
            <a:chOff x="9394759" y="1455628"/>
            <a:chExt cx="222879" cy="223200"/>
          </a:xfrm>
          <a:solidFill>
            <a:schemeClr val="accent3">
              <a:lumMod val="60000"/>
              <a:lumOff val="40000"/>
            </a:schemeClr>
          </a:solidFill>
        </p:grpSpPr>
        <p:sp>
          <p:nvSpPr>
            <p:cNvPr id="335" name="i$1iḑe"/>
            <p:cNvSpPr/>
            <p:nvPr>
              <p:custDataLst>
                <p:tags r:id="rId81"/>
              </p:custDataLst>
            </p:nvPr>
          </p:nvSpPr>
          <p:spPr bwMode="auto">
            <a:xfrm>
              <a:off x="9483339" y="1455628"/>
              <a:ext cx="45719" cy="223200"/>
            </a:xfrm>
            <a:custGeom>
              <a:avLst/>
              <a:gdLst>
                <a:gd name="T0" fmla="*/ 0 w 5"/>
                <a:gd name="T1" fmla="*/ 2 h 20"/>
                <a:gd name="T2" fmla="*/ 0 w 5"/>
                <a:gd name="T3" fmla="*/ 18 h 20"/>
                <a:gd name="T4" fmla="*/ 3 w 5"/>
                <a:gd name="T5" fmla="*/ 20 h 20"/>
                <a:gd name="T6" fmla="*/ 5 w 5"/>
                <a:gd name="T7" fmla="*/ 18 h 20"/>
                <a:gd name="T8" fmla="*/ 5 w 5"/>
                <a:gd name="T9" fmla="*/ 2 h 20"/>
                <a:gd name="T10" fmla="*/ 3 w 5"/>
                <a:gd name="T11" fmla="*/ 0 h 20"/>
                <a:gd name="T12" fmla="*/ 0 w 5"/>
                <a:gd name="T13" fmla="*/ 2 h 20"/>
              </a:gdLst>
              <a:ahLst/>
              <a:cxnLst>
                <a:cxn ang="0">
                  <a:pos x="T0" y="T1"/>
                </a:cxn>
                <a:cxn ang="0">
                  <a:pos x="T2" y="T3"/>
                </a:cxn>
                <a:cxn ang="0">
                  <a:pos x="T4" y="T5"/>
                </a:cxn>
                <a:cxn ang="0">
                  <a:pos x="T6" y="T7"/>
                </a:cxn>
                <a:cxn ang="0">
                  <a:pos x="T8" y="T9"/>
                </a:cxn>
                <a:cxn ang="0">
                  <a:pos x="T10" y="T11"/>
                </a:cxn>
                <a:cxn ang="0">
                  <a:pos x="T12" y="T13"/>
                </a:cxn>
              </a:cxnLst>
              <a:rect l="0" t="0" r="r" b="b"/>
              <a:pathLst>
                <a:path w="5" h="20">
                  <a:moveTo>
                    <a:pt x="0" y="2"/>
                  </a:moveTo>
                  <a:cubicBezTo>
                    <a:pt x="0" y="18"/>
                    <a:pt x="0" y="18"/>
                    <a:pt x="0" y="18"/>
                  </a:cubicBezTo>
                  <a:cubicBezTo>
                    <a:pt x="0" y="19"/>
                    <a:pt x="1" y="20"/>
                    <a:pt x="3" y="20"/>
                  </a:cubicBezTo>
                  <a:cubicBezTo>
                    <a:pt x="4" y="20"/>
                    <a:pt x="5" y="19"/>
                    <a:pt x="5" y="18"/>
                  </a:cubicBezTo>
                  <a:cubicBezTo>
                    <a:pt x="5" y="2"/>
                    <a:pt x="5" y="2"/>
                    <a:pt x="5" y="2"/>
                  </a:cubicBezTo>
                  <a:cubicBezTo>
                    <a:pt x="5" y="1"/>
                    <a:pt x="4" y="0"/>
                    <a:pt x="3" y="0"/>
                  </a:cubicBezTo>
                  <a:cubicBezTo>
                    <a:pt x="1" y="0"/>
                    <a:pt x="0" y="1"/>
                    <a:pt x="0" y="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fontAlgn="base">
                <a:spcBef>
                  <a:spcPct val="0"/>
                </a:spcBef>
                <a:spcAft>
                  <a:spcPct val="0"/>
                </a:spcAft>
              </a:pPr>
              <a:endParaRPr sz="100">
                <a:solidFill>
                  <a:srgbClr val="000000"/>
                </a:solidFill>
                <a:latin typeface="Arial" panose="020B0604020202020204" pitchFamily="34" charset="0"/>
                <a:ea typeface="宋体" panose="02010600030101010101" pitchFamily="2" charset="-122"/>
              </a:endParaRPr>
            </a:p>
          </p:txBody>
        </p:sp>
        <p:sp>
          <p:nvSpPr>
            <p:cNvPr id="336" name="iŝḻíḋe"/>
            <p:cNvSpPr/>
            <p:nvPr>
              <p:custDataLst>
                <p:tags r:id="rId82"/>
              </p:custDataLst>
            </p:nvPr>
          </p:nvSpPr>
          <p:spPr bwMode="auto">
            <a:xfrm>
              <a:off x="9394759" y="1544369"/>
              <a:ext cx="222879" cy="45719"/>
            </a:xfrm>
            <a:custGeom>
              <a:avLst/>
              <a:gdLst>
                <a:gd name="T0" fmla="*/ 17 w 19"/>
                <a:gd name="T1" fmla="*/ 0 h 4"/>
                <a:gd name="T2" fmla="*/ 2 w 19"/>
                <a:gd name="T3" fmla="*/ 0 h 4"/>
                <a:gd name="T4" fmla="*/ 0 w 19"/>
                <a:gd name="T5" fmla="*/ 2 h 4"/>
                <a:gd name="T6" fmla="*/ 2 w 19"/>
                <a:gd name="T7" fmla="*/ 4 h 4"/>
                <a:gd name="T8" fmla="*/ 17 w 19"/>
                <a:gd name="T9" fmla="*/ 4 h 4"/>
                <a:gd name="T10" fmla="*/ 19 w 19"/>
                <a:gd name="T11" fmla="*/ 2 h 4"/>
                <a:gd name="T12" fmla="*/ 17 w 19"/>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9" h="4">
                  <a:moveTo>
                    <a:pt x="17" y="0"/>
                  </a:moveTo>
                  <a:cubicBezTo>
                    <a:pt x="2" y="0"/>
                    <a:pt x="2" y="0"/>
                    <a:pt x="2" y="0"/>
                  </a:cubicBezTo>
                  <a:cubicBezTo>
                    <a:pt x="1" y="0"/>
                    <a:pt x="0" y="1"/>
                    <a:pt x="0" y="2"/>
                  </a:cubicBezTo>
                  <a:cubicBezTo>
                    <a:pt x="0" y="3"/>
                    <a:pt x="1" y="4"/>
                    <a:pt x="2" y="4"/>
                  </a:cubicBezTo>
                  <a:cubicBezTo>
                    <a:pt x="17" y="4"/>
                    <a:pt x="17" y="4"/>
                    <a:pt x="17" y="4"/>
                  </a:cubicBezTo>
                  <a:cubicBezTo>
                    <a:pt x="18" y="4"/>
                    <a:pt x="19" y="3"/>
                    <a:pt x="19" y="2"/>
                  </a:cubicBezTo>
                  <a:cubicBezTo>
                    <a:pt x="19" y="1"/>
                    <a:pt x="18" y="0"/>
                    <a:pt x="17"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fontAlgn="base">
                <a:spcBef>
                  <a:spcPct val="0"/>
                </a:spcBef>
                <a:spcAft>
                  <a:spcPct val="0"/>
                </a:spcAft>
              </a:pPr>
              <a:endParaRPr sz="100">
                <a:solidFill>
                  <a:srgbClr val="000000"/>
                </a:solidFill>
                <a:latin typeface="Arial" panose="020B0604020202020204" pitchFamily="34" charset="0"/>
                <a:ea typeface="宋体" panose="02010600030101010101" pitchFamily="2" charset="-122"/>
              </a:endParaRPr>
            </a:p>
          </p:txBody>
        </p:sp>
      </p:grpSp>
      <p:grpSp>
        <p:nvGrpSpPr>
          <p:cNvPr id="490" name="组合 489"/>
          <p:cNvGrpSpPr/>
          <p:nvPr userDrawn="1">
            <p:custDataLst>
              <p:tags r:id="rId18"/>
            </p:custDataLst>
          </p:nvPr>
        </p:nvGrpSpPr>
        <p:grpSpPr>
          <a:xfrm>
            <a:off x="9895541" y="2032620"/>
            <a:ext cx="1882584" cy="2426093"/>
            <a:chOff x="9458641" y="2085417"/>
            <a:chExt cx="1882584" cy="2426093"/>
          </a:xfrm>
        </p:grpSpPr>
        <p:sp>
          <p:nvSpPr>
            <p:cNvPr id="22" name="işḻiďé"/>
            <p:cNvSpPr/>
            <p:nvPr>
              <p:custDataLst>
                <p:tags r:id="rId42"/>
              </p:custDataLst>
            </p:nvPr>
          </p:nvSpPr>
          <p:spPr bwMode="auto">
            <a:xfrm>
              <a:off x="9458641" y="3030649"/>
              <a:ext cx="1260307" cy="1480861"/>
            </a:xfrm>
            <a:custGeom>
              <a:avLst/>
              <a:gdLst>
                <a:gd name="T0" fmla="*/ 100 w 308"/>
                <a:gd name="T1" fmla="*/ 355 h 362"/>
                <a:gd name="T2" fmla="*/ 130 w 308"/>
                <a:gd name="T3" fmla="*/ 312 h 362"/>
                <a:gd name="T4" fmla="*/ 238 w 308"/>
                <a:gd name="T5" fmla="*/ 267 h 362"/>
                <a:gd name="T6" fmla="*/ 184 w 308"/>
                <a:gd name="T7" fmla="*/ 234 h 362"/>
                <a:gd name="T8" fmla="*/ 183 w 308"/>
                <a:gd name="T9" fmla="*/ 203 h 362"/>
                <a:gd name="T10" fmla="*/ 224 w 308"/>
                <a:gd name="T11" fmla="*/ 173 h 362"/>
                <a:gd name="T12" fmla="*/ 287 w 308"/>
                <a:gd name="T13" fmla="*/ 144 h 362"/>
                <a:gd name="T14" fmla="*/ 254 w 308"/>
                <a:gd name="T15" fmla="*/ 109 h 362"/>
                <a:gd name="T16" fmla="*/ 223 w 308"/>
                <a:gd name="T17" fmla="*/ 99 h 362"/>
                <a:gd name="T18" fmla="*/ 254 w 308"/>
                <a:gd name="T19" fmla="*/ 70 h 362"/>
                <a:gd name="T20" fmla="*/ 227 w 308"/>
                <a:gd name="T21" fmla="*/ 56 h 362"/>
                <a:gd name="T22" fmla="*/ 252 w 308"/>
                <a:gd name="T23" fmla="*/ 15 h 362"/>
                <a:gd name="T24" fmla="*/ 183 w 308"/>
                <a:gd name="T25" fmla="*/ 44 h 362"/>
                <a:gd name="T26" fmla="*/ 139 w 308"/>
                <a:gd name="T27" fmla="*/ 101 h 362"/>
                <a:gd name="T28" fmla="*/ 112 w 308"/>
                <a:gd name="T29" fmla="*/ 97 h 362"/>
                <a:gd name="T30" fmla="*/ 78 w 308"/>
                <a:gd name="T31" fmla="*/ 95 h 362"/>
                <a:gd name="T32" fmla="*/ 74 w 308"/>
                <a:gd name="T33" fmla="*/ 142 h 362"/>
                <a:gd name="T34" fmla="*/ 100 w 308"/>
                <a:gd name="T35" fmla="*/ 199 h 362"/>
                <a:gd name="T36" fmla="*/ 48 w 308"/>
                <a:gd name="T37" fmla="*/ 191 h 362"/>
                <a:gd name="T38" fmla="*/ 23 w 308"/>
                <a:gd name="T39" fmla="*/ 238 h 362"/>
                <a:gd name="T40" fmla="*/ 84 w 308"/>
                <a:gd name="T41" fmla="*/ 362 h 362"/>
                <a:gd name="T42" fmla="*/ 100 w 308"/>
                <a:gd name="T43" fmla="*/ 355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8" h="362">
                  <a:moveTo>
                    <a:pt x="100" y="355"/>
                  </a:moveTo>
                  <a:cubicBezTo>
                    <a:pt x="101" y="355"/>
                    <a:pt x="99" y="334"/>
                    <a:pt x="130" y="312"/>
                  </a:cubicBezTo>
                  <a:cubicBezTo>
                    <a:pt x="161" y="288"/>
                    <a:pt x="230" y="289"/>
                    <a:pt x="238" y="267"/>
                  </a:cubicBezTo>
                  <a:cubicBezTo>
                    <a:pt x="246" y="243"/>
                    <a:pt x="203" y="250"/>
                    <a:pt x="184" y="234"/>
                  </a:cubicBezTo>
                  <a:cubicBezTo>
                    <a:pt x="164" y="217"/>
                    <a:pt x="158" y="209"/>
                    <a:pt x="183" y="203"/>
                  </a:cubicBezTo>
                  <a:cubicBezTo>
                    <a:pt x="209" y="197"/>
                    <a:pt x="225" y="194"/>
                    <a:pt x="224" y="173"/>
                  </a:cubicBezTo>
                  <a:cubicBezTo>
                    <a:pt x="223" y="151"/>
                    <a:pt x="266" y="160"/>
                    <a:pt x="287" y="144"/>
                  </a:cubicBezTo>
                  <a:cubicBezTo>
                    <a:pt x="308" y="127"/>
                    <a:pt x="295" y="106"/>
                    <a:pt x="254" y="109"/>
                  </a:cubicBezTo>
                  <a:cubicBezTo>
                    <a:pt x="213" y="113"/>
                    <a:pt x="211" y="106"/>
                    <a:pt x="223" y="99"/>
                  </a:cubicBezTo>
                  <a:cubicBezTo>
                    <a:pt x="234" y="93"/>
                    <a:pt x="270" y="81"/>
                    <a:pt x="254" y="70"/>
                  </a:cubicBezTo>
                  <a:cubicBezTo>
                    <a:pt x="238" y="59"/>
                    <a:pt x="216" y="70"/>
                    <a:pt x="227" y="56"/>
                  </a:cubicBezTo>
                  <a:cubicBezTo>
                    <a:pt x="239" y="41"/>
                    <a:pt x="267" y="30"/>
                    <a:pt x="252" y="15"/>
                  </a:cubicBezTo>
                  <a:cubicBezTo>
                    <a:pt x="238" y="0"/>
                    <a:pt x="202" y="3"/>
                    <a:pt x="183" y="44"/>
                  </a:cubicBezTo>
                  <a:cubicBezTo>
                    <a:pt x="165" y="85"/>
                    <a:pt x="158" y="96"/>
                    <a:pt x="139" y="101"/>
                  </a:cubicBezTo>
                  <a:cubicBezTo>
                    <a:pt x="130" y="103"/>
                    <a:pt x="121" y="100"/>
                    <a:pt x="112" y="97"/>
                  </a:cubicBezTo>
                  <a:cubicBezTo>
                    <a:pt x="101" y="94"/>
                    <a:pt x="90" y="90"/>
                    <a:pt x="78" y="95"/>
                  </a:cubicBezTo>
                  <a:cubicBezTo>
                    <a:pt x="54" y="105"/>
                    <a:pt x="60" y="127"/>
                    <a:pt x="74" y="142"/>
                  </a:cubicBezTo>
                  <a:cubicBezTo>
                    <a:pt x="89" y="156"/>
                    <a:pt x="114" y="185"/>
                    <a:pt x="100" y="199"/>
                  </a:cubicBezTo>
                  <a:cubicBezTo>
                    <a:pt x="86" y="213"/>
                    <a:pt x="69" y="194"/>
                    <a:pt x="48" y="191"/>
                  </a:cubicBezTo>
                  <a:cubicBezTo>
                    <a:pt x="25" y="188"/>
                    <a:pt x="0" y="208"/>
                    <a:pt x="23" y="238"/>
                  </a:cubicBezTo>
                  <a:cubicBezTo>
                    <a:pt x="46" y="268"/>
                    <a:pt x="81" y="291"/>
                    <a:pt x="84" y="362"/>
                  </a:cubicBezTo>
                  <a:cubicBezTo>
                    <a:pt x="89" y="360"/>
                    <a:pt x="95" y="357"/>
                    <a:pt x="100" y="355"/>
                  </a:cubicBezTo>
                </a:path>
              </a:pathLst>
            </a:cu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fontAlgn="base">
                <a:spcBef>
                  <a:spcPct val="0"/>
                </a:spcBef>
                <a:spcAft>
                  <a:spcPct val="0"/>
                </a:spcAft>
              </a:pPr>
              <a:endParaRPr sz="100">
                <a:solidFill>
                  <a:srgbClr val="000000"/>
                </a:solidFill>
                <a:latin typeface="Arial" panose="020B0604020202020204" pitchFamily="34" charset="0"/>
                <a:ea typeface="宋体" panose="02010600030101010101" pitchFamily="2" charset="-122"/>
              </a:endParaRPr>
            </a:p>
          </p:txBody>
        </p:sp>
        <p:sp>
          <p:nvSpPr>
            <p:cNvPr id="23" name="ïṥ1iďe"/>
            <p:cNvSpPr/>
            <p:nvPr>
              <p:custDataLst>
                <p:tags r:id="rId43"/>
              </p:custDataLst>
            </p:nvPr>
          </p:nvSpPr>
          <p:spPr bwMode="auto">
            <a:xfrm>
              <a:off x="9921411" y="3095632"/>
              <a:ext cx="494278" cy="1029908"/>
            </a:xfrm>
            <a:custGeom>
              <a:avLst/>
              <a:gdLst>
                <a:gd name="T0" fmla="*/ 37 w 121"/>
                <a:gd name="T1" fmla="*/ 137 h 252"/>
                <a:gd name="T2" fmla="*/ 32 w 121"/>
                <a:gd name="T3" fmla="*/ 151 h 252"/>
                <a:gd name="T4" fmla="*/ 33 w 121"/>
                <a:gd name="T5" fmla="*/ 152 h 252"/>
                <a:gd name="T6" fmla="*/ 33 w 121"/>
                <a:gd name="T7" fmla="*/ 154 h 252"/>
                <a:gd name="T8" fmla="*/ 32 w 121"/>
                <a:gd name="T9" fmla="*/ 154 h 252"/>
                <a:gd name="T10" fmla="*/ 31 w 121"/>
                <a:gd name="T11" fmla="*/ 154 h 252"/>
                <a:gd name="T12" fmla="*/ 31 w 121"/>
                <a:gd name="T13" fmla="*/ 153 h 252"/>
                <a:gd name="T14" fmla="*/ 0 w 121"/>
                <a:gd name="T15" fmla="*/ 243 h 252"/>
                <a:gd name="T16" fmla="*/ 0 w 121"/>
                <a:gd name="T17" fmla="*/ 252 h 252"/>
                <a:gd name="T18" fmla="*/ 40 w 121"/>
                <a:gd name="T19" fmla="*/ 138 h 252"/>
                <a:gd name="T20" fmla="*/ 39 w 121"/>
                <a:gd name="T21" fmla="*/ 138 h 252"/>
                <a:gd name="T22" fmla="*/ 39 w 121"/>
                <a:gd name="T23" fmla="*/ 138 h 252"/>
                <a:gd name="T24" fmla="*/ 37 w 121"/>
                <a:gd name="T25" fmla="*/ 137 h 252"/>
                <a:gd name="T26" fmla="*/ 37 w 121"/>
                <a:gd name="T27" fmla="*/ 137 h 252"/>
                <a:gd name="T28" fmla="*/ 64 w 121"/>
                <a:gd name="T29" fmla="*/ 81 h 252"/>
                <a:gd name="T30" fmla="*/ 38 w 121"/>
                <a:gd name="T31" fmla="*/ 136 h 252"/>
                <a:gd name="T32" fmla="*/ 38 w 121"/>
                <a:gd name="T33" fmla="*/ 136 h 252"/>
                <a:gd name="T34" fmla="*/ 41 w 121"/>
                <a:gd name="T35" fmla="*/ 135 h 252"/>
                <a:gd name="T36" fmla="*/ 67 w 121"/>
                <a:gd name="T37" fmla="*/ 82 h 252"/>
                <a:gd name="T38" fmla="*/ 66 w 121"/>
                <a:gd name="T39" fmla="*/ 82 h 252"/>
                <a:gd name="T40" fmla="*/ 65 w 121"/>
                <a:gd name="T41" fmla="*/ 82 h 252"/>
                <a:gd name="T42" fmla="*/ 64 w 121"/>
                <a:gd name="T43" fmla="*/ 82 h 252"/>
                <a:gd name="T44" fmla="*/ 64 w 121"/>
                <a:gd name="T45" fmla="*/ 81 h 252"/>
                <a:gd name="T46" fmla="*/ 120 w 121"/>
                <a:gd name="T47" fmla="*/ 0 h 252"/>
                <a:gd name="T48" fmla="*/ 119 w 121"/>
                <a:gd name="T49" fmla="*/ 0 h 252"/>
                <a:gd name="T50" fmla="*/ 65 w 121"/>
                <a:gd name="T51" fmla="*/ 80 h 252"/>
                <a:gd name="T52" fmla="*/ 69 w 121"/>
                <a:gd name="T53" fmla="*/ 77 h 252"/>
                <a:gd name="T54" fmla="*/ 121 w 121"/>
                <a:gd name="T55" fmla="*/ 2 h 252"/>
                <a:gd name="T56" fmla="*/ 121 w 121"/>
                <a:gd name="T57" fmla="*/ 0 h 252"/>
                <a:gd name="T58" fmla="*/ 120 w 121"/>
                <a:gd name="T59"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0" h="251">
                  <a:moveTo>
                    <a:pt x="37" y="137"/>
                  </a:moveTo>
                  <a:cubicBezTo>
                    <a:pt x="36" y="142"/>
                    <a:pt x="34" y="146"/>
                    <a:pt x="32" y="151"/>
                  </a:cubicBezTo>
                  <a:cubicBezTo>
                    <a:pt x="32" y="152"/>
                    <a:pt x="33" y="152"/>
                    <a:pt x="33" y="152"/>
                  </a:cubicBezTo>
                  <a:cubicBezTo>
                    <a:pt x="33" y="153"/>
                    <a:pt x="33" y="153"/>
                    <a:pt x="33" y="154"/>
                  </a:cubicBezTo>
                  <a:cubicBezTo>
                    <a:pt x="32" y="154"/>
                    <a:pt x="32" y="154"/>
                    <a:pt x="32" y="154"/>
                  </a:cubicBezTo>
                  <a:cubicBezTo>
                    <a:pt x="31" y="154"/>
                    <a:pt x="31" y="154"/>
                    <a:pt x="31" y="154"/>
                  </a:cubicBezTo>
                  <a:cubicBezTo>
                    <a:pt x="31" y="154"/>
                    <a:pt x="31" y="154"/>
                    <a:pt x="31" y="153"/>
                  </a:cubicBezTo>
                  <a:cubicBezTo>
                    <a:pt x="20" y="179"/>
                    <a:pt x="10" y="209"/>
                    <a:pt x="0" y="243"/>
                  </a:cubicBezTo>
                  <a:cubicBezTo>
                    <a:pt x="0" y="252"/>
                    <a:pt x="0" y="252"/>
                    <a:pt x="0" y="252"/>
                  </a:cubicBezTo>
                  <a:cubicBezTo>
                    <a:pt x="13" y="207"/>
                    <a:pt x="26" y="170"/>
                    <a:pt x="40" y="138"/>
                  </a:cubicBezTo>
                  <a:cubicBezTo>
                    <a:pt x="39" y="138"/>
                    <a:pt x="39" y="138"/>
                    <a:pt x="39" y="138"/>
                  </a:cubicBezTo>
                  <a:cubicBezTo>
                    <a:pt x="39" y="138"/>
                    <a:pt x="39" y="138"/>
                    <a:pt x="39" y="138"/>
                  </a:cubicBezTo>
                  <a:cubicBezTo>
                    <a:pt x="38" y="138"/>
                    <a:pt x="38" y="138"/>
                    <a:pt x="37" y="137"/>
                  </a:cubicBezTo>
                  <a:cubicBezTo>
                    <a:pt x="37" y="137"/>
                    <a:pt x="37" y="137"/>
                    <a:pt x="37" y="137"/>
                  </a:cubicBezTo>
                  <a:moveTo>
                    <a:pt x="64" y="81"/>
                  </a:moveTo>
                  <a:cubicBezTo>
                    <a:pt x="56" y="97"/>
                    <a:pt x="47" y="115"/>
                    <a:pt x="38" y="136"/>
                  </a:cubicBezTo>
                  <a:cubicBezTo>
                    <a:pt x="38" y="136"/>
                    <a:pt x="38" y="136"/>
                    <a:pt x="38" y="136"/>
                  </a:cubicBezTo>
                  <a:cubicBezTo>
                    <a:pt x="39" y="136"/>
                    <a:pt x="40" y="135"/>
                    <a:pt x="41" y="135"/>
                  </a:cubicBezTo>
                  <a:cubicBezTo>
                    <a:pt x="50" y="115"/>
                    <a:pt x="58" y="97"/>
                    <a:pt x="67" y="82"/>
                  </a:cubicBezTo>
                  <a:cubicBezTo>
                    <a:pt x="66" y="82"/>
                    <a:pt x="66" y="82"/>
                    <a:pt x="66" y="82"/>
                  </a:cubicBezTo>
                  <a:cubicBezTo>
                    <a:pt x="65" y="82"/>
                    <a:pt x="65" y="82"/>
                    <a:pt x="65" y="82"/>
                  </a:cubicBezTo>
                  <a:cubicBezTo>
                    <a:pt x="64" y="82"/>
                    <a:pt x="64" y="82"/>
                    <a:pt x="64" y="82"/>
                  </a:cubicBezTo>
                  <a:cubicBezTo>
                    <a:pt x="64" y="81"/>
                    <a:pt x="64" y="81"/>
                    <a:pt x="64" y="81"/>
                  </a:cubicBezTo>
                  <a:moveTo>
                    <a:pt x="120" y="0"/>
                  </a:moveTo>
                  <a:cubicBezTo>
                    <a:pt x="120" y="0"/>
                    <a:pt x="120" y="0"/>
                    <a:pt x="119" y="0"/>
                  </a:cubicBezTo>
                  <a:cubicBezTo>
                    <a:pt x="119" y="1"/>
                    <a:pt x="95" y="25"/>
                    <a:pt x="65" y="80"/>
                  </a:cubicBezTo>
                  <a:cubicBezTo>
                    <a:pt x="66" y="79"/>
                    <a:pt x="68" y="78"/>
                    <a:pt x="69" y="77"/>
                  </a:cubicBezTo>
                  <a:cubicBezTo>
                    <a:pt x="98" y="25"/>
                    <a:pt x="121" y="2"/>
                    <a:pt x="121" y="2"/>
                  </a:cubicBezTo>
                  <a:cubicBezTo>
                    <a:pt x="121" y="1"/>
                    <a:pt x="121" y="1"/>
                    <a:pt x="121" y="0"/>
                  </a:cubicBezTo>
                  <a:cubicBezTo>
                    <a:pt x="121" y="0"/>
                    <a:pt x="120" y="0"/>
                    <a:pt x="120" y="0"/>
                  </a:cubicBezTo>
                </a:path>
              </a:pathLst>
            </a:custGeom>
            <a:solidFill>
              <a:schemeClr val="accent1">
                <a:lumMod val="20000"/>
                <a:lumOff val="8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fontAlgn="base">
                <a:spcBef>
                  <a:spcPct val="0"/>
                </a:spcBef>
                <a:spcAft>
                  <a:spcPct val="0"/>
                </a:spcAft>
              </a:pPr>
              <a:endParaRPr sz="100">
                <a:solidFill>
                  <a:srgbClr val="000000"/>
                </a:solidFill>
                <a:latin typeface="Arial" panose="020B0604020202020204" pitchFamily="34" charset="0"/>
                <a:ea typeface="宋体" panose="02010600030101010101" pitchFamily="2" charset="-122"/>
              </a:endParaRPr>
            </a:p>
          </p:txBody>
        </p:sp>
        <p:sp>
          <p:nvSpPr>
            <p:cNvPr id="24" name="iṩḻïdé"/>
            <p:cNvSpPr/>
            <p:nvPr>
              <p:custDataLst>
                <p:tags r:id="rId44"/>
              </p:custDataLst>
            </p:nvPr>
          </p:nvSpPr>
          <p:spPr bwMode="auto">
            <a:xfrm>
              <a:off x="10183318" y="3331940"/>
              <a:ext cx="285539" cy="98462"/>
            </a:xfrm>
            <a:custGeom>
              <a:avLst/>
              <a:gdLst>
                <a:gd name="T0" fmla="*/ 1 w 70"/>
                <a:gd name="T1" fmla="*/ 22 h 24"/>
                <a:gd name="T2" fmla="*/ 1 w 70"/>
                <a:gd name="T3" fmla="*/ 22 h 24"/>
                <a:gd name="T4" fmla="*/ 0 w 70"/>
                <a:gd name="T5" fmla="*/ 23 h 24"/>
                <a:gd name="T6" fmla="*/ 1 w 70"/>
                <a:gd name="T7" fmla="*/ 22 h 24"/>
                <a:gd name="T8" fmla="*/ 69 w 70"/>
                <a:gd name="T9" fmla="*/ 0 h 24"/>
                <a:gd name="T10" fmla="*/ 5 w 70"/>
                <a:gd name="T11" fmla="*/ 19 h 24"/>
                <a:gd name="T12" fmla="*/ 3 w 70"/>
                <a:gd name="T13" fmla="*/ 24 h 24"/>
                <a:gd name="T14" fmla="*/ 69 w 70"/>
                <a:gd name="T15" fmla="*/ 2 h 24"/>
                <a:gd name="T16" fmla="*/ 70 w 70"/>
                <a:gd name="T17" fmla="*/ 1 h 24"/>
                <a:gd name="T18" fmla="*/ 69 w 70"/>
                <a:gd name="T1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24">
                  <a:moveTo>
                    <a:pt x="1" y="22"/>
                  </a:moveTo>
                  <a:cubicBezTo>
                    <a:pt x="1" y="22"/>
                    <a:pt x="1" y="22"/>
                    <a:pt x="1" y="22"/>
                  </a:cubicBezTo>
                  <a:cubicBezTo>
                    <a:pt x="0" y="22"/>
                    <a:pt x="0" y="23"/>
                    <a:pt x="0" y="23"/>
                  </a:cubicBezTo>
                  <a:cubicBezTo>
                    <a:pt x="0" y="23"/>
                    <a:pt x="1" y="22"/>
                    <a:pt x="1" y="22"/>
                  </a:cubicBezTo>
                  <a:moveTo>
                    <a:pt x="69" y="0"/>
                  </a:moveTo>
                  <a:cubicBezTo>
                    <a:pt x="68" y="0"/>
                    <a:pt x="35" y="0"/>
                    <a:pt x="5" y="19"/>
                  </a:cubicBezTo>
                  <a:cubicBezTo>
                    <a:pt x="4" y="21"/>
                    <a:pt x="3" y="22"/>
                    <a:pt x="3" y="24"/>
                  </a:cubicBezTo>
                  <a:cubicBezTo>
                    <a:pt x="33" y="3"/>
                    <a:pt x="69" y="2"/>
                    <a:pt x="69" y="2"/>
                  </a:cubicBezTo>
                  <a:cubicBezTo>
                    <a:pt x="70" y="2"/>
                    <a:pt x="70" y="2"/>
                    <a:pt x="70" y="1"/>
                  </a:cubicBezTo>
                  <a:cubicBezTo>
                    <a:pt x="70" y="0"/>
                    <a:pt x="70" y="0"/>
                    <a:pt x="69" y="0"/>
                  </a:cubicBezTo>
                </a:path>
              </a:pathLst>
            </a:custGeom>
            <a:solidFill>
              <a:schemeClr val="accent1">
                <a:lumMod val="20000"/>
                <a:lumOff val="8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fontAlgn="base">
                <a:spcBef>
                  <a:spcPct val="0"/>
                </a:spcBef>
                <a:spcAft>
                  <a:spcPct val="0"/>
                </a:spcAft>
              </a:pPr>
              <a:endParaRPr sz="100">
                <a:solidFill>
                  <a:srgbClr val="000000"/>
                </a:solidFill>
                <a:latin typeface="Arial" panose="020B0604020202020204" pitchFamily="34" charset="0"/>
                <a:ea typeface="宋体" panose="02010600030101010101" pitchFamily="2" charset="-122"/>
              </a:endParaRPr>
            </a:p>
          </p:txBody>
        </p:sp>
        <p:sp>
          <p:nvSpPr>
            <p:cNvPr id="25" name="íṣliḍé"/>
            <p:cNvSpPr/>
            <p:nvPr>
              <p:custDataLst>
                <p:tags r:id="rId45"/>
              </p:custDataLst>
            </p:nvPr>
          </p:nvSpPr>
          <p:spPr bwMode="auto">
            <a:xfrm>
              <a:off x="10183318" y="3410710"/>
              <a:ext cx="19693" cy="19693"/>
            </a:xfrm>
            <a:custGeom>
              <a:avLst/>
              <a:gdLst>
                <a:gd name="T0" fmla="*/ 5 w 5"/>
                <a:gd name="T1" fmla="*/ 0 h 5"/>
                <a:gd name="T2" fmla="*/ 1 w 5"/>
                <a:gd name="T3" fmla="*/ 3 h 5"/>
                <a:gd name="T4" fmla="*/ 0 w 5"/>
                <a:gd name="T5" fmla="*/ 4 h 5"/>
                <a:gd name="T6" fmla="*/ 0 w 5"/>
                <a:gd name="T7" fmla="*/ 5 h 5"/>
                <a:gd name="T8" fmla="*/ 1 w 5"/>
                <a:gd name="T9" fmla="*/ 5 h 5"/>
                <a:gd name="T10" fmla="*/ 2 w 5"/>
                <a:gd name="T11" fmla="*/ 5 h 5"/>
                <a:gd name="T12" fmla="*/ 3 w 5"/>
                <a:gd name="T13" fmla="*/ 5 h 5"/>
                <a:gd name="T14" fmla="*/ 5 w 5"/>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5">
                  <a:moveTo>
                    <a:pt x="5" y="0"/>
                  </a:moveTo>
                  <a:cubicBezTo>
                    <a:pt x="4" y="1"/>
                    <a:pt x="2" y="2"/>
                    <a:pt x="1" y="3"/>
                  </a:cubicBezTo>
                  <a:cubicBezTo>
                    <a:pt x="1" y="3"/>
                    <a:pt x="0" y="4"/>
                    <a:pt x="0" y="4"/>
                  </a:cubicBezTo>
                  <a:cubicBezTo>
                    <a:pt x="0" y="4"/>
                    <a:pt x="0" y="4"/>
                    <a:pt x="0" y="5"/>
                  </a:cubicBezTo>
                  <a:cubicBezTo>
                    <a:pt x="1" y="5"/>
                    <a:pt x="1" y="5"/>
                    <a:pt x="1" y="5"/>
                  </a:cubicBezTo>
                  <a:cubicBezTo>
                    <a:pt x="2" y="5"/>
                    <a:pt x="2" y="5"/>
                    <a:pt x="2" y="5"/>
                  </a:cubicBezTo>
                  <a:cubicBezTo>
                    <a:pt x="2" y="5"/>
                    <a:pt x="2" y="5"/>
                    <a:pt x="3" y="5"/>
                  </a:cubicBezTo>
                  <a:cubicBezTo>
                    <a:pt x="3" y="3"/>
                    <a:pt x="4" y="2"/>
                    <a:pt x="5" y="0"/>
                  </a:cubicBezTo>
                </a:path>
              </a:pathLst>
            </a:custGeom>
            <a:solidFill>
              <a:srgbClr val="9999F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fontAlgn="base">
                <a:spcBef>
                  <a:spcPct val="0"/>
                </a:spcBef>
                <a:spcAft>
                  <a:spcPct val="0"/>
                </a:spcAft>
              </a:pPr>
              <a:endParaRPr sz="100">
                <a:solidFill>
                  <a:srgbClr val="000000"/>
                </a:solidFill>
                <a:latin typeface="Arial" panose="020B0604020202020204" pitchFamily="34" charset="0"/>
                <a:ea typeface="宋体" panose="02010600030101010101" pitchFamily="2" charset="-122"/>
              </a:endParaRPr>
            </a:p>
          </p:txBody>
        </p:sp>
        <p:sp>
          <p:nvSpPr>
            <p:cNvPr id="26" name="ïṣliḋè"/>
            <p:cNvSpPr/>
            <p:nvPr>
              <p:custDataLst>
                <p:tags r:id="rId46"/>
              </p:custDataLst>
            </p:nvPr>
          </p:nvSpPr>
          <p:spPr bwMode="auto">
            <a:xfrm>
              <a:off x="9921411" y="3585971"/>
              <a:ext cx="129969" cy="135877"/>
            </a:xfrm>
            <a:custGeom>
              <a:avLst/>
              <a:gdLst>
                <a:gd name="T0" fmla="*/ 0 w 32"/>
                <a:gd name="T1" fmla="*/ 0 h 33"/>
                <a:gd name="T2" fmla="*/ 0 w 32"/>
                <a:gd name="T3" fmla="*/ 3 h 33"/>
                <a:gd name="T4" fmla="*/ 31 w 32"/>
                <a:gd name="T5" fmla="*/ 33 h 33"/>
                <a:gd name="T6" fmla="*/ 32 w 32"/>
                <a:gd name="T7" fmla="*/ 31 h 33"/>
                <a:gd name="T8" fmla="*/ 0 w 32"/>
                <a:gd name="T9" fmla="*/ 0 h 33"/>
              </a:gdLst>
              <a:ahLst/>
              <a:cxnLst>
                <a:cxn ang="0">
                  <a:pos x="T0" y="T1"/>
                </a:cxn>
                <a:cxn ang="0">
                  <a:pos x="T2" y="T3"/>
                </a:cxn>
                <a:cxn ang="0">
                  <a:pos x="T4" y="T5"/>
                </a:cxn>
                <a:cxn ang="0">
                  <a:pos x="T6" y="T7"/>
                </a:cxn>
                <a:cxn ang="0">
                  <a:pos x="T8" y="T9"/>
                </a:cxn>
              </a:cxnLst>
              <a:rect l="0" t="0" r="r" b="b"/>
              <a:pathLst>
                <a:path w="32" h="33">
                  <a:moveTo>
                    <a:pt x="0" y="0"/>
                  </a:moveTo>
                  <a:cubicBezTo>
                    <a:pt x="0" y="3"/>
                    <a:pt x="0" y="3"/>
                    <a:pt x="0" y="3"/>
                  </a:cubicBezTo>
                  <a:cubicBezTo>
                    <a:pt x="17" y="18"/>
                    <a:pt x="29" y="31"/>
                    <a:pt x="31" y="33"/>
                  </a:cubicBezTo>
                  <a:cubicBezTo>
                    <a:pt x="31" y="33"/>
                    <a:pt x="31" y="32"/>
                    <a:pt x="32" y="31"/>
                  </a:cubicBezTo>
                  <a:cubicBezTo>
                    <a:pt x="28" y="27"/>
                    <a:pt x="17" y="14"/>
                    <a:pt x="0" y="0"/>
                  </a:cubicBezTo>
                </a:path>
              </a:pathLst>
            </a:custGeom>
            <a:solidFill>
              <a:schemeClr val="accent1">
                <a:lumMod val="20000"/>
                <a:lumOff val="8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fontAlgn="base">
                <a:spcBef>
                  <a:spcPct val="0"/>
                </a:spcBef>
                <a:spcAft>
                  <a:spcPct val="0"/>
                </a:spcAft>
              </a:pPr>
              <a:endParaRPr sz="100">
                <a:solidFill>
                  <a:srgbClr val="000000"/>
                </a:solidFill>
                <a:latin typeface="Arial" panose="020B0604020202020204" pitchFamily="34" charset="0"/>
                <a:ea typeface="宋体" panose="02010600030101010101" pitchFamily="2" charset="-122"/>
              </a:endParaRPr>
            </a:p>
          </p:txBody>
        </p:sp>
        <p:sp>
          <p:nvSpPr>
            <p:cNvPr id="27" name="îşliḋê"/>
            <p:cNvSpPr/>
            <p:nvPr>
              <p:custDataLst>
                <p:tags r:id="rId47"/>
              </p:custDataLst>
            </p:nvPr>
          </p:nvSpPr>
          <p:spPr bwMode="auto">
            <a:xfrm>
              <a:off x="10047441" y="3713971"/>
              <a:ext cx="7876" cy="11816"/>
            </a:xfrm>
            <a:custGeom>
              <a:avLst/>
              <a:gdLst>
                <a:gd name="T0" fmla="*/ 1 w 2"/>
                <a:gd name="T1" fmla="*/ 0 h 3"/>
                <a:gd name="T2" fmla="*/ 0 w 2"/>
                <a:gd name="T3" fmla="*/ 2 h 3"/>
                <a:gd name="T4" fmla="*/ 0 w 2"/>
                <a:gd name="T5" fmla="*/ 3 h 3"/>
                <a:gd name="T6" fmla="*/ 1 w 2"/>
                <a:gd name="T7" fmla="*/ 3 h 3"/>
                <a:gd name="T8" fmla="*/ 2 w 2"/>
                <a:gd name="T9" fmla="*/ 3 h 3"/>
                <a:gd name="T10" fmla="*/ 2 w 2"/>
                <a:gd name="T11" fmla="*/ 1 h 3"/>
                <a:gd name="T12" fmla="*/ 1 w 2"/>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2" h="3">
                  <a:moveTo>
                    <a:pt x="1" y="0"/>
                  </a:moveTo>
                  <a:cubicBezTo>
                    <a:pt x="0" y="1"/>
                    <a:pt x="0" y="2"/>
                    <a:pt x="0" y="2"/>
                  </a:cubicBezTo>
                  <a:cubicBezTo>
                    <a:pt x="0" y="3"/>
                    <a:pt x="0" y="3"/>
                    <a:pt x="0" y="3"/>
                  </a:cubicBezTo>
                  <a:cubicBezTo>
                    <a:pt x="1" y="3"/>
                    <a:pt x="1" y="3"/>
                    <a:pt x="1" y="3"/>
                  </a:cubicBezTo>
                  <a:cubicBezTo>
                    <a:pt x="2" y="3"/>
                    <a:pt x="2" y="3"/>
                    <a:pt x="2" y="3"/>
                  </a:cubicBezTo>
                  <a:cubicBezTo>
                    <a:pt x="2" y="2"/>
                    <a:pt x="2" y="2"/>
                    <a:pt x="2" y="1"/>
                  </a:cubicBezTo>
                  <a:cubicBezTo>
                    <a:pt x="2" y="1"/>
                    <a:pt x="1" y="1"/>
                    <a:pt x="1" y="0"/>
                  </a:cubicBezTo>
                </a:path>
              </a:pathLst>
            </a:custGeom>
            <a:solidFill>
              <a:srgbClr val="9999F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fontAlgn="base">
                <a:spcBef>
                  <a:spcPct val="0"/>
                </a:spcBef>
                <a:spcAft>
                  <a:spcPct val="0"/>
                </a:spcAft>
              </a:pPr>
              <a:endParaRPr sz="100">
                <a:solidFill>
                  <a:srgbClr val="000000"/>
                </a:solidFill>
                <a:latin typeface="Arial" panose="020B0604020202020204" pitchFamily="34" charset="0"/>
                <a:ea typeface="宋体" panose="02010600030101010101" pitchFamily="2" charset="-122"/>
              </a:endParaRPr>
            </a:p>
          </p:txBody>
        </p:sp>
        <p:sp>
          <p:nvSpPr>
            <p:cNvPr id="28" name="îślídê"/>
            <p:cNvSpPr/>
            <p:nvPr>
              <p:custDataLst>
                <p:tags r:id="rId48"/>
              </p:custDataLst>
            </p:nvPr>
          </p:nvSpPr>
          <p:spPr bwMode="auto">
            <a:xfrm>
              <a:off x="10071073" y="3558403"/>
              <a:ext cx="508062" cy="102399"/>
            </a:xfrm>
            <a:custGeom>
              <a:avLst/>
              <a:gdLst>
                <a:gd name="T0" fmla="*/ 1 w 124"/>
                <a:gd name="T1" fmla="*/ 23 h 25"/>
                <a:gd name="T2" fmla="*/ 0 w 124"/>
                <a:gd name="T3" fmla="*/ 24 h 25"/>
                <a:gd name="T4" fmla="*/ 1 w 124"/>
                <a:gd name="T5" fmla="*/ 23 h 25"/>
                <a:gd name="T6" fmla="*/ 123 w 124"/>
                <a:gd name="T7" fmla="*/ 0 h 25"/>
                <a:gd name="T8" fmla="*/ 123 w 124"/>
                <a:gd name="T9" fmla="*/ 0 h 25"/>
                <a:gd name="T10" fmla="*/ 4 w 124"/>
                <a:gd name="T11" fmla="*/ 22 h 25"/>
                <a:gd name="T12" fmla="*/ 3 w 124"/>
                <a:gd name="T13" fmla="*/ 25 h 25"/>
                <a:gd name="T14" fmla="*/ 123 w 124"/>
                <a:gd name="T15" fmla="*/ 2 h 25"/>
                <a:gd name="T16" fmla="*/ 124 w 124"/>
                <a:gd name="T17" fmla="*/ 1 h 25"/>
                <a:gd name="T18" fmla="*/ 123 w 124"/>
                <a:gd name="T1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4" h="25">
                  <a:moveTo>
                    <a:pt x="1" y="23"/>
                  </a:moveTo>
                  <a:cubicBezTo>
                    <a:pt x="1" y="23"/>
                    <a:pt x="0" y="24"/>
                    <a:pt x="0" y="24"/>
                  </a:cubicBezTo>
                  <a:cubicBezTo>
                    <a:pt x="1" y="24"/>
                    <a:pt x="1" y="23"/>
                    <a:pt x="1" y="23"/>
                  </a:cubicBezTo>
                  <a:moveTo>
                    <a:pt x="123" y="0"/>
                  </a:moveTo>
                  <a:cubicBezTo>
                    <a:pt x="123" y="0"/>
                    <a:pt x="123" y="0"/>
                    <a:pt x="123" y="0"/>
                  </a:cubicBezTo>
                  <a:cubicBezTo>
                    <a:pt x="122" y="0"/>
                    <a:pt x="60" y="0"/>
                    <a:pt x="4" y="22"/>
                  </a:cubicBezTo>
                  <a:cubicBezTo>
                    <a:pt x="4" y="23"/>
                    <a:pt x="3" y="24"/>
                    <a:pt x="3" y="25"/>
                  </a:cubicBezTo>
                  <a:cubicBezTo>
                    <a:pt x="59" y="3"/>
                    <a:pt x="122" y="2"/>
                    <a:pt x="123" y="2"/>
                  </a:cubicBezTo>
                  <a:cubicBezTo>
                    <a:pt x="123" y="2"/>
                    <a:pt x="124" y="2"/>
                    <a:pt x="124" y="1"/>
                  </a:cubicBezTo>
                  <a:cubicBezTo>
                    <a:pt x="124" y="0"/>
                    <a:pt x="123" y="0"/>
                    <a:pt x="123" y="0"/>
                  </a:cubicBezTo>
                </a:path>
              </a:pathLst>
            </a:custGeom>
            <a:solidFill>
              <a:schemeClr val="accent1">
                <a:lumMod val="20000"/>
                <a:lumOff val="8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fontAlgn="base">
                <a:spcBef>
                  <a:spcPct val="0"/>
                </a:spcBef>
                <a:spcAft>
                  <a:spcPct val="0"/>
                </a:spcAft>
              </a:pPr>
              <a:endParaRPr sz="100">
                <a:solidFill>
                  <a:srgbClr val="000000"/>
                </a:solidFill>
                <a:latin typeface="Arial" panose="020B0604020202020204" pitchFamily="34" charset="0"/>
                <a:ea typeface="宋体" panose="02010600030101010101" pitchFamily="2" charset="-122"/>
              </a:endParaRPr>
            </a:p>
          </p:txBody>
        </p:sp>
        <p:sp>
          <p:nvSpPr>
            <p:cNvPr id="29" name="íSľïdè"/>
            <p:cNvSpPr/>
            <p:nvPr>
              <p:custDataLst>
                <p:tags r:id="rId49"/>
              </p:custDataLst>
            </p:nvPr>
          </p:nvSpPr>
          <p:spPr bwMode="auto">
            <a:xfrm>
              <a:off x="10071073" y="3647017"/>
              <a:ext cx="17724" cy="13785"/>
            </a:xfrm>
            <a:custGeom>
              <a:avLst/>
              <a:gdLst>
                <a:gd name="T0" fmla="*/ 4 w 4"/>
                <a:gd name="T1" fmla="*/ 0 h 3"/>
                <a:gd name="T2" fmla="*/ 1 w 4"/>
                <a:gd name="T3" fmla="*/ 1 h 3"/>
                <a:gd name="T4" fmla="*/ 1 w 4"/>
                <a:gd name="T5" fmla="*/ 1 h 3"/>
                <a:gd name="T6" fmla="*/ 0 w 4"/>
                <a:gd name="T7" fmla="*/ 2 h 3"/>
                <a:gd name="T8" fmla="*/ 0 w 4"/>
                <a:gd name="T9" fmla="*/ 2 h 3"/>
                <a:gd name="T10" fmla="*/ 2 w 4"/>
                <a:gd name="T11" fmla="*/ 3 h 3"/>
                <a:gd name="T12" fmla="*/ 2 w 4"/>
                <a:gd name="T13" fmla="*/ 3 h 3"/>
                <a:gd name="T14" fmla="*/ 3 w 4"/>
                <a:gd name="T15" fmla="*/ 3 h 3"/>
                <a:gd name="T16" fmla="*/ 4 w 4"/>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3">
                  <a:moveTo>
                    <a:pt x="4" y="0"/>
                  </a:moveTo>
                  <a:cubicBezTo>
                    <a:pt x="3" y="0"/>
                    <a:pt x="2" y="1"/>
                    <a:pt x="1" y="1"/>
                  </a:cubicBezTo>
                  <a:cubicBezTo>
                    <a:pt x="1" y="1"/>
                    <a:pt x="1" y="1"/>
                    <a:pt x="1" y="1"/>
                  </a:cubicBezTo>
                  <a:cubicBezTo>
                    <a:pt x="1" y="1"/>
                    <a:pt x="1" y="2"/>
                    <a:pt x="0" y="2"/>
                  </a:cubicBezTo>
                  <a:cubicBezTo>
                    <a:pt x="0" y="2"/>
                    <a:pt x="0" y="2"/>
                    <a:pt x="0" y="2"/>
                  </a:cubicBezTo>
                  <a:cubicBezTo>
                    <a:pt x="1" y="3"/>
                    <a:pt x="1" y="3"/>
                    <a:pt x="2" y="3"/>
                  </a:cubicBezTo>
                  <a:cubicBezTo>
                    <a:pt x="2" y="3"/>
                    <a:pt x="2" y="3"/>
                    <a:pt x="2" y="3"/>
                  </a:cubicBezTo>
                  <a:cubicBezTo>
                    <a:pt x="2" y="3"/>
                    <a:pt x="2" y="3"/>
                    <a:pt x="3" y="3"/>
                  </a:cubicBezTo>
                  <a:cubicBezTo>
                    <a:pt x="3" y="2"/>
                    <a:pt x="4" y="1"/>
                    <a:pt x="4" y="0"/>
                  </a:cubicBezTo>
                </a:path>
              </a:pathLst>
            </a:custGeom>
            <a:solidFill>
              <a:srgbClr val="9999F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fontAlgn="base">
                <a:spcBef>
                  <a:spcPct val="0"/>
                </a:spcBef>
                <a:spcAft>
                  <a:spcPct val="0"/>
                </a:spcAft>
              </a:pPr>
              <a:endParaRPr sz="100">
                <a:solidFill>
                  <a:srgbClr val="000000"/>
                </a:solidFill>
                <a:latin typeface="Arial" panose="020B0604020202020204" pitchFamily="34" charset="0"/>
                <a:ea typeface="宋体" panose="02010600030101010101" pitchFamily="2" charset="-122"/>
              </a:endParaRPr>
            </a:p>
          </p:txBody>
        </p:sp>
        <p:sp>
          <p:nvSpPr>
            <p:cNvPr id="72" name="ï$ḻïḍê"/>
            <p:cNvSpPr/>
            <p:nvPr userDrawn="1">
              <p:custDataLst>
                <p:tags r:id="rId50"/>
              </p:custDataLst>
            </p:nvPr>
          </p:nvSpPr>
          <p:spPr bwMode="auto">
            <a:xfrm>
              <a:off x="10787873" y="2510771"/>
              <a:ext cx="439138" cy="618337"/>
            </a:xfrm>
            <a:custGeom>
              <a:avLst/>
              <a:gdLst>
                <a:gd name="T0" fmla="*/ 36 w 107"/>
                <a:gd name="T1" fmla="*/ 140 h 151"/>
                <a:gd name="T2" fmla="*/ 77 w 107"/>
                <a:gd name="T3" fmla="*/ 139 h 151"/>
                <a:gd name="T4" fmla="*/ 73 w 107"/>
                <a:gd name="T5" fmla="*/ 148 h 151"/>
                <a:gd name="T6" fmla="*/ 70 w 107"/>
                <a:gd name="T7" fmla="*/ 151 h 151"/>
                <a:gd name="T8" fmla="*/ 73 w 107"/>
                <a:gd name="T9" fmla="*/ 148 h 151"/>
                <a:gd name="T10" fmla="*/ 76 w 107"/>
                <a:gd name="T11" fmla="*/ 141 h 151"/>
                <a:gd name="T12" fmla="*/ 80 w 107"/>
                <a:gd name="T13" fmla="*/ 135 h 151"/>
                <a:gd name="T14" fmla="*/ 33 w 107"/>
                <a:gd name="T15" fmla="*/ 136 h 151"/>
                <a:gd name="T16" fmla="*/ 81 w 107"/>
                <a:gd name="T17" fmla="*/ 133 h 151"/>
                <a:gd name="T18" fmla="*/ 80 w 107"/>
                <a:gd name="T19" fmla="*/ 134 h 151"/>
                <a:gd name="T20" fmla="*/ 31 w 107"/>
                <a:gd name="T21" fmla="*/ 133 h 151"/>
                <a:gd name="T22" fmla="*/ 72 w 107"/>
                <a:gd name="T23" fmla="*/ 132 h 151"/>
                <a:gd name="T24" fmla="*/ 75 w 107"/>
                <a:gd name="T25" fmla="*/ 133 h 151"/>
                <a:gd name="T26" fmla="*/ 56 w 107"/>
                <a:gd name="T27" fmla="*/ 130 h 151"/>
                <a:gd name="T28" fmla="*/ 48 w 107"/>
                <a:gd name="T29" fmla="*/ 142 h 151"/>
                <a:gd name="T30" fmla="*/ 54 w 107"/>
                <a:gd name="T31" fmla="*/ 148 h 151"/>
                <a:gd name="T32" fmla="*/ 60 w 107"/>
                <a:gd name="T33" fmla="*/ 142 h 151"/>
                <a:gd name="T34" fmla="*/ 72 w 107"/>
                <a:gd name="T35" fmla="*/ 129 h 151"/>
                <a:gd name="T36" fmla="*/ 77 w 107"/>
                <a:gd name="T37" fmla="*/ 130 h 151"/>
                <a:gd name="T38" fmla="*/ 56 w 107"/>
                <a:gd name="T39" fmla="*/ 127 h 151"/>
                <a:gd name="T40" fmla="*/ 45 w 107"/>
                <a:gd name="T41" fmla="*/ 131 h 151"/>
                <a:gd name="T42" fmla="*/ 60 w 107"/>
                <a:gd name="T43" fmla="*/ 130 h 151"/>
                <a:gd name="T44" fmla="*/ 0 w 107"/>
                <a:gd name="T45" fmla="*/ 93 h 151"/>
                <a:gd name="T46" fmla="*/ 100 w 107"/>
                <a:gd name="T47" fmla="*/ 64 h 151"/>
                <a:gd name="T48" fmla="*/ 89 w 107"/>
                <a:gd name="T49" fmla="*/ 98 h 151"/>
                <a:gd name="T50" fmla="*/ 73 w 107"/>
                <a:gd name="T51" fmla="*/ 128 h 151"/>
                <a:gd name="T52" fmla="*/ 79 w 107"/>
                <a:gd name="T53" fmla="*/ 127 h 151"/>
                <a:gd name="T54" fmla="*/ 103 w 107"/>
                <a:gd name="T55" fmla="*/ 66 h 151"/>
                <a:gd name="T56" fmla="*/ 100 w 107"/>
                <a:gd name="T57" fmla="*/ 63 h 151"/>
                <a:gd name="T58" fmla="*/ 107 w 107"/>
                <a:gd name="T59" fmla="*/ 62 h 151"/>
                <a:gd name="T60" fmla="*/ 53 w 107"/>
                <a:gd name="T61" fmla="*/ 54 h 151"/>
                <a:gd name="T62" fmla="*/ 19 w 107"/>
                <a:gd name="T63" fmla="*/ 68 h 151"/>
                <a:gd name="T64" fmla="*/ 31 w 107"/>
                <a:gd name="T65" fmla="*/ 98 h 151"/>
                <a:gd name="T66" fmla="*/ 45 w 107"/>
                <a:gd name="T67" fmla="*/ 128 h 151"/>
                <a:gd name="T68" fmla="*/ 60 w 107"/>
                <a:gd name="T69" fmla="*/ 126 h 151"/>
                <a:gd name="T70" fmla="*/ 53 w 107"/>
                <a:gd name="T71" fmla="*/ 54 h 151"/>
                <a:gd name="T72" fmla="*/ 16 w 107"/>
                <a:gd name="T73" fmla="*/ 57 h 151"/>
                <a:gd name="T74" fmla="*/ 41 w 107"/>
                <a:gd name="T75" fmla="*/ 54 h 151"/>
                <a:gd name="T76" fmla="*/ 59 w 107"/>
                <a:gd name="T77" fmla="*/ 53 h 151"/>
                <a:gd name="T78" fmla="*/ 53 w 107"/>
                <a:gd name="T79" fmla="*/ 49 h 151"/>
                <a:gd name="T80" fmla="*/ 101 w 107"/>
                <a:gd name="T81" fmla="*/ 54 h 151"/>
                <a:gd name="T82" fmla="*/ 107 w 107"/>
                <a:gd name="T83" fmla="*/ 49 h 151"/>
                <a:gd name="T84" fmla="*/ 92 w 107"/>
                <a:gd name="T85" fmla="*/ 11 h 151"/>
                <a:gd name="T86" fmla="*/ 73 w 107"/>
                <a:gd name="T87" fmla="*/ 2 h 151"/>
                <a:gd name="T88" fmla="*/ 66 w 107"/>
                <a:gd name="T89" fmla="*/ 1 h 151"/>
                <a:gd name="T90" fmla="*/ 64 w 107"/>
                <a:gd name="T91" fmla="*/ 1 h 151"/>
                <a:gd name="T92" fmla="*/ 35 w 107"/>
                <a:gd name="T93" fmla="*/ 3 h 151"/>
                <a:gd name="T94" fmla="*/ 4 w 107"/>
                <a:gd name="T95" fmla="*/ 23 h 151"/>
                <a:gd name="T96" fmla="*/ 27 w 107"/>
                <a:gd name="T97" fmla="*/ 6 h 151"/>
                <a:gd name="T98" fmla="*/ 18 w 107"/>
                <a:gd name="T99" fmla="*/ 55 h 151"/>
                <a:gd name="T100" fmla="*/ 54 w 107"/>
                <a:gd name="T101"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7" h="151">
                  <a:moveTo>
                    <a:pt x="33" y="136"/>
                  </a:moveTo>
                  <a:cubicBezTo>
                    <a:pt x="33" y="136"/>
                    <a:pt x="33" y="136"/>
                    <a:pt x="33" y="136"/>
                  </a:cubicBezTo>
                  <a:cubicBezTo>
                    <a:pt x="34" y="138"/>
                    <a:pt x="35" y="139"/>
                    <a:pt x="36" y="140"/>
                  </a:cubicBezTo>
                  <a:cubicBezTo>
                    <a:pt x="35" y="139"/>
                    <a:pt x="34" y="138"/>
                    <a:pt x="33" y="136"/>
                  </a:cubicBezTo>
                  <a:moveTo>
                    <a:pt x="80" y="135"/>
                  </a:moveTo>
                  <a:cubicBezTo>
                    <a:pt x="79" y="136"/>
                    <a:pt x="78" y="138"/>
                    <a:pt x="77" y="139"/>
                  </a:cubicBezTo>
                  <a:cubicBezTo>
                    <a:pt x="77" y="140"/>
                    <a:pt x="77" y="141"/>
                    <a:pt x="76" y="141"/>
                  </a:cubicBezTo>
                  <a:cubicBezTo>
                    <a:pt x="75" y="143"/>
                    <a:pt x="75" y="145"/>
                    <a:pt x="74" y="146"/>
                  </a:cubicBezTo>
                  <a:cubicBezTo>
                    <a:pt x="74" y="147"/>
                    <a:pt x="74" y="147"/>
                    <a:pt x="73" y="148"/>
                  </a:cubicBezTo>
                  <a:cubicBezTo>
                    <a:pt x="73" y="148"/>
                    <a:pt x="73" y="148"/>
                    <a:pt x="73" y="148"/>
                  </a:cubicBezTo>
                  <a:cubicBezTo>
                    <a:pt x="73" y="148"/>
                    <a:pt x="73" y="149"/>
                    <a:pt x="72" y="149"/>
                  </a:cubicBezTo>
                  <a:cubicBezTo>
                    <a:pt x="72" y="150"/>
                    <a:pt x="71" y="151"/>
                    <a:pt x="70" y="151"/>
                  </a:cubicBezTo>
                  <a:cubicBezTo>
                    <a:pt x="70" y="151"/>
                    <a:pt x="70" y="151"/>
                    <a:pt x="70" y="151"/>
                  </a:cubicBezTo>
                  <a:cubicBezTo>
                    <a:pt x="71" y="151"/>
                    <a:pt x="72" y="150"/>
                    <a:pt x="72" y="149"/>
                  </a:cubicBezTo>
                  <a:cubicBezTo>
                    <a:pt x="73" y="149"/>
                    <a:pt x="73" y="148"/>
                    <a:pt x="73" y="148"/>
                  </a:cubicBezTo>
                  <a:cubicBezTo>
                    <a:pt x="73" y="148"/>
                    <a:pt x="73" y="148"/>
                    <a:pt x="73" y="148"/>
                  </a:cubicBezTo>
                  <a:cubicBezTo>
                    <a:pt x="74" y="147"/>
                    <a:pt x="74" y="147"/>
                    <a:pt x="74" y="146"/>
                  </a:cubicBezTo>
                  <a:cubicBezTo>
                    <a:pt x="75" y="145"/>
                    <a:pt x="75" y="143"/>
                    <a:pt x="76" y="141"/>
                  </a:cubicBezTo>
                  <a:cubicBezTo>
                    <a:pt x="77" y="141"/>
                    <a:pt x="77" y="140"/>
                    <a:pt x="77" y="139"/>
                  </a:cubicBezTo>
                  <a:cubicBezTo>
                    <a:pt x="78" y="138"/>
                    <a:pt x="79" y="136"/>
                    <a:pt x="80" y="135"/>
                  </a:cubicBezTo>
                  <a:cubicBezTo>
                    <a:pt x="80" y="135"/>
                    <a:pt x="80" y="135"/>
                    <a:pt x="80" y="135"/>
                  </a:cubicBezTo>
                  <a:moveTo>
                    <a:pt x="31" y="134"/>
                  </a:moveTo>
                  <a:cubicBezTo>
                    <a:pt x="31" y="134"/>
                    <a:pt x="31" y="134"/>
                    <a:pt x="31" y="134"/>
                  </a:cubicBezTo>
                  <a:cubicBezTo>
                    <a:pt x="32" y="134"/>
                    <a:pt x="32" y="135"/>
                    <a:pt x="33" y="136"/>
                  </a:cubicBezTo>
                  <a:cubicBezTo>
                    <a:pt x="33" y="136"/>
                    <a:pt x="33" y="136"/>
                    <a:pt x="33" y="136"/>
                  </a:cubicBezTo>
                  <a:cubicBezTo>
                    <a:pt x="32" y="135"/>
                    <a:pt x="32" y="134"/>
                    <a:pt x="31" y="134"/>
                  </a:cubicBezTo>
                  <a:moveTo>
                    <a:pt x="81" y="133"/>
                  </a:moveTo>
                  <a:cubicBezTo>
                    <a:pt x="81" y="133"/>
                    <a:pt x="81" y="133"/>
                    <a:pt x="81" y="134"/>
                  </a:cubicBezTo>
                  <a:cubicBezTo>
                    <a:pt x="81" y="134"/>
                    <a:pt x="80" y="134"/>
                    <a:pt x="80" y="134"/>
                  </a:cubicBezTo>
                  <a:cubicBezTo>
                    <a:pt x="80" y="134"/>
                    <a:pt x="80" y="134"/>
                    <a:pt x="80" y="134"/>
                  </a:cubicBezTo>
                  <a:cubicBezTo>
                    <a:pt x="81" y="134"/>
                    <a:pt x="81" y="133"/>
                    <a:pt x="81" y="133"/>
                  </a:cubicBezTo>
                  <a:moveTo>
                    <a:pt x="30" y="132"/>
                  </a:moveTo>
                  <a:cubicBezTo>
                    <a:pt x="30" y="133"/>
                    <a:pt x="31" y="133"/>
                    <a:pt x="31" y="133"/>
                  </a:cubicBezTo>
                  <a:cubicBezTo>
                    <a:pt x="31" y="133"/>
                    <a:pt x="31" y="133"/>
                    <a:pt x="31" y="133"/>
                  </a:cubicBezTo>
                  <a:cubicBezTo>
                    <a:pt x="31" y="133"/>
                    <a:pt x="30" y="133"/>
                    <a:pt x="30" y="132"/>
                  </a:cubicBezTo>
                  <a:moveTo>
                    <a:pt x="72" y="132"/>
                  </a:moveTo>
                  <a:cubicBezTo>
                    <a:pt x="68" y="137"/>
                    <a:pt x="68" y="144"/>
                    <a:pt x="67" y="150"/>
                  </a:cubicBezTo>
                  <a:cubicBezTo>
                    <a:pt x="68" y="150"/>
                    <a:pt x="69" y="151"/>
                    <a:pt x="70" y="151"/>
                  </a:cubicBezTo>
                  <a:cubicBezTo>
                    <a:pt x="70" y="144"/>
                    <a:pt x="73" y="138"/>
                    <a:pt x="75" y="133"/>
                  </a:cubicBezTo>
                  <a:cubicBezTo>
                    <a:pt x="74" y="132"/>
                    <a:pt x="73" y="132"/>
                    <a:pt x="72" y="132"/>
                  </a:cubicBezTo>
                  <a:moveTo>
                    <a:pt x="60" y="130"/>
                  </a:moveTo>
                  <a:cubicBezTo>
                    <a:pt x="59" y="130"/>
                    <a:pt x="57" y="130"/>
                    <a:pt x="56" y="130"/>
                  </a:cubicBezTo>
                  <a:cubicBezTo>
                    <a:pt x="53" y="131"/>
                    <a:pt x="49" y="131"/>
                    <a:pt x="46" y="132"/>
                  </a:cubicBezTo>
                  <a:cubicBezTo>
                    <a:pt x="46" y="133"/>
                    <a:pt x="46" y="135"/>
                    <a:pt x="47" y="137"/>
                  </a:cubicBezTo>
                  <a:cubicBezTo>
                    <a:pt x="47" y="138"/>
                    <a:pt x="47" y="140"/>
                    <a:pt x="48" y="142"/>
                  </a:cubicBezTo>
                  <a:cubicBezTo>
                    <a:pt x="48" y="144"/>
                    <a:pt x="48" y="146"/>
                    <a:pt x="48" y="148"/>
                  </a:cubicBezTo>
                  <a:cubicBezTo>
                    <a:pt x="49" y="148"/>
                    <a:pt x="50" y="148"/>
                    <a:pt x="51" y="148"/>
                  </a:cubicBezTo>
                  <a:cubicBezTo>
                    <a:pt x="52" y="148"/>
                    <a:pt x="53" y="148"/>
                    <a:pt x="54" y="148"/>
                  </a:cubicBezTo>
                  <a:cubicBezTo>
                    <a:pt x="56" y="148"/>
                    <a:pt x="58" y="148"/>
                    <a:pt x="60" y="148"/>
                  </a:cubicBezTo>
                  <a:cubicBezTo>
                    <a:pt x="60" y="148"/>
                    <a:pt x="60" y="146"/>
                    <a:pt x="60" y="146"/>
                  </a:cubicBezTo>
                  <a:cubicBezTo>
                    <a:pt x="60" y="145"/>
                    <a:pt x="60" y="143"/>
                    <a:pt x="60" y="142"/>
                  </a:cubicBezTo>
                  <a:cubicBezTo>
                    <a:pt x="60" y="138"/>
                    <a:pt x="60" y="134"/>
                    <a:pt x="60" y="131"/>
                  </a:cubicBezTo>
                  <a:cubicBezTo>
                    <a:pt x="60" y="130"/>
                    <a:pt x="60" y="130"/>
                    <a:pt x="60" y="130"/>
                  </a:cubicBezTo>
                  <a:moveTo>
                    <a:pt x="72" y="129"/>
                  </a:moveTo>
                  <a:cubicBezTo>
                    <a:pt x="72" y="130"/>
                    <a:pt x="72" y="130"/>
                    <a:pt x="72" y="131"/>
                  </a:cubicBezTo>
                  <a:cubicBezTo>
                    <a:pt x="73" y="131"/>
                    <a:pt x="75" y="132"/>
                    <a:pt x="76" y="132"/>
                  </a:cubicBezTo>
                  <a:cubicBezTo>
                    <a:pt x="76" y="131"/>
                    <a:pt x="77" y="131"/>
                    <a:pt x="77" y="130"/>
                  </a:cubicBezTo>
                  <a:cubicBezTo>
                    <a:pt x="77" y="130"/>
                    <a:pt x="76" y="130"/>
                    <a:pt x="76" y="130"/>
                  </a:cubicBezTo>
                  <a:cubicBezTo>
                    <a:pt x="75" y="130"/>
                    <a:pt x="74" y="129"/>
                    <a:pt x="72" y="129"/>
                  </a:cubicBezTo>
                  <a:moveTo>
                    <a:pt x="56" y="127"/>
                  </a:moveTo>
                  <a:cubicBezTo>
                    <a:pt x="56" y="127"/>
                    <a:pt x="56" y="127"/>
                    <a:pt x="56" y="127"/>
                  </a:cubicBezTo>
                  <a:cubicBezTo>
                    <a:pt x="52" y="127"/>
                    <a:pt x="48" y="127"/>
                    <a:pt x="44" y="128"/>
                  </a:cubicBezTo>
                  <a:cubicBezTo>
                    <a:pt x="45" y="129"/>
                    <a:pt x="45" y="130"/>
                    <a:pt x="45" y="131"/>
                  </a:cubicBezTo>
                  <a:cubicBezTo>
                    <a:pt x="49" y="130"/>
                    <a:pt x="53" y="130"/>
                    <a:pt x="57" y="130"/>
                  </a:cubicBezTo>
                  <a:cubicBezTo>
                    <a:pt x="58" y="130"/>
                    <a:pt x="59" y="130"/>
                    <a:pt x="60" y="130"/>
                  </a:cubicBezTo>
                  <a:cubicBezTo>
                    <a:pt x="60" y="130"/>
                    <a:pt x="60" y="130"/>
                    <a:pt x="60" y="130"/>
                  </a:cubicBezTo>
                  <a:cubicBezTo>
                    <a:pt x="60" y="127"/>
                    <a:pt x="60" y="127"/>
                    <a:pt x="60" y="127"/>
                  </a:cubicBezTo>
                  <a:cubicBezTo>
                    <a:pt x="59" y="127"/>
                    <a:pt x="58" y="127"/>
                    <a:pt x="56" y="127"/>
                  </a:cubicBezTo>
                  <a:moveTo>
                    <a:pt x="0" y="93"/>
                  </a:moveTo>
                  <a:cubicBezTo>
                    <a:pt x="3" y="100"/>
                    <a:pt x="7" y="107"/>
                    <a:pt x="13" y="113"/>
                  </a:cubicBezTo>
                  <a:cubicBezTo>
                    <a:pt x="8" y="108"/>
                    <a:pt x="4" y="101"/>
                    <a:pt x="0" y="93"/>
                  </a:cubicBezTo>
                  <a:moveTo>
                    <a:pt x="100" y="64"/>
                  </a:moveTo>
                  <a:cubicBezTo>
                    <a:pt x="99" y="67"/>
                    <a:pt x="98" y="69"/>
                    <a:pt x="97" y="72"/>
                  </a:cubicBezTo>
                  <a:cubicBezTo>
                    <a:pt x="97" y="75"/>
                    <a:pt x="96" y="78"/>
                    <a:pt x="95" y="81"/>
                  </a:cubicBezTo>
                  <a:cubicBezTo>
                    <a:pt x="93" y="86"/>
                    <a:pt x="91" y="92"/>
                    <a:pt x="89" y="98"/>
                  </a:cubicBezTo>
                  <a:cubicBezTo>
                    <a:pt x="86" y="103"/>
                    <a:pt x="83" y="108"/>
                    <a:pt x="81" y="114"/>
                  </a:cubicBezTo>
                  <a:cubicBezTo>
                    <a:pt x="78" y="118"/>
                    <a:pt x="76" y="123"/>
                    <a:pt x="73" y="128"/>
                  </a:cubicBezTo>
                  <a:cubicBezTo>
                    <a:pt x="73" y="128"/>
                    <a:pt x="73" y="128"/>
                    <a:pt x="73" y="128"/>
                  </a:cubicBezTo>
                  <a:cubicBezTo>
                    <a:pt x="74" y="129"/>
                    <a:pt x="75" y="129"/>
                    <a:pt x="76" y="129"/>
                  </a:cubicBezTo>
                  <a:cubicBezTo>
                    <a:pt x="76" y="129"/>
                    <a:pt x="77" y="129"/>
                    <a:pt x="77" y="130"/>
                  </a:cubicBezTo>
                  <a:cubicBezTo>
                    <a:pt x="78" y="129"/>
                    <a:pt x="79" y="128"/>
                    <a:pt x="79" y="127"/>
                  </a:cubicBezTo>
                  <a:cubicBezTo>
                    <a:pt x="83" y="122"/>
                    <a:pt x="97" y="107"/>
                    <a:pt x="100" y="96"/>
                  </a:cubicBezTo>
                  <a:cubicBezTo>
                    <a:pt x="103" y="90"/>
                    <a:pt x="105" y="79"/>
                    <a:pt x="106" y="68"/>
                  </a:cubicBezTo>
                  <a:cubicBezTo>
                    <a:pt x="105" y="67"/>
                    <a:pt x="104" y="66"/>
                    <a:pt x="103" y="66"/>
                  </a:cubicBezTo>
                  <a:cubicBezTo>
                    <a:pt x="102" y="65"/>
                    <a:pt x="101" y="65"/>
                    <a:pt x="100" y="64"/>
                  </a:cubicBezTo>
                  <a:moveTo>
                    <a:pt x="101" y="59"/>
                  </a:moveTo>
                  <a:cubicBezTo>
                    <a:pt x="100" y="60"/>
                    <a:pt x="100" y="61"/>
                    <a:pt x="100" y="63"/>
                  </a:cubicBezTo>
                  <a:cubicBezTo>
                    <a:pt x="101" y="64"/>
                    <a:pt x="103" y="65"/>
                    <a:pt x="104" y="66"/>
                  </a:cubicBezTo>
                  <a:cubicBezTo>
                    <a:pt x="105" y="66"/>
                    <a:pt x="106" y="66"/>
                    <a:pt x="106" y="67"/>
                  </a:cubicBezTo>
                  <a:cubicBezTo>
                    <a:pt x="106" y="65"/>
                    <a:pt x="107" y="64"/>
                    <a:pt x="107" y="62"/>
                  </a:cubicBezTo>
                  <a:cubicBezTo>
                    <a:pt x="106" y="62"/>
                    <a:pt x="105" y="61"/>
                    <a:pt x="105" y="61"/>
                  </a:cubicBezTo>
                  <a:cubicBezTo>
                    <a:pt x="103" y="60"/>
                    <a:pt x="102" y="59"/>
                    <a:pt x="101" y="59"/>
                  </a:cubicBezTo>
                  <a:moveTo>
                    <a:pt x="53" y="54"/>
                  </a:moveTo>
                  <a:cubicBezTo>
                    <a:pt x="49" y="54"/>
                    <a:pt x="44" y="54"/>
                    <a:pt x="39" y="55"/>
                  </a:cubicBezTo>
                  <a:cubicBezTo>
                    <a:pt x="32" y="56"/>
                    <a:pt x="24" y="59"/>
                    <a:pt x="17" y="62"/>
                  </a:cubicBezTo>
                  <a:cubicBezTo>
                    <a:pt x="18" y="64"/>
                    <a:pt x="18" y="66"/>
                    <a:pt x="19" y="68"/>
                  </a:cubicBezTo>
                  <a:cubicBezTo>
                    <a:pt x="19" y="71"/>
                    <a:pt x="21" y="74"/>
                    <a:pt x="22" y="77"/>
                  </a:cubicBezTo>
                  <a:cubicBezTo>
                    <a:pt x="23" y="80"/>
                    <a:pt x="25" y="84"/>
                    <a:pt x="26" y="87"/>
                  </a:cubicBezTo>
                  <a:cubicBezTo>
                    <a:pt x="28" y="91"/>
                    <a:pt x="30" y="94"/>
                    <a:pt x="31" y="98"/>
                  </a:cubicBezTo>
                  <a:cubicBezTo>
                    <a:pt x="34" y="102"/>
                    <a:pt x="36" y="106"/>
                    <a:pt x="38" y="110"/>
                  </a:cubicBezTo>
                  <a:cubicBezTo>
                    <a:pt x="40" y="113"/>
                    <a:pt x="41" y="116"/>
                    <a:pt x="42" y="119"/>
                  </a:cubicBezTo>
                  <a:cubicBezTo>
                    <a:pt x="43" y="122"/>
                    <a:pt x="43" y="125"/>
                    <a:pt x="45" y="128"/>
                  </a:cubicBezTo>
                  <a:cubicBezTo>
                    <a:pt x="48" y="127"/>
                    <a:pt x="51" y="126"/>
                    <a:pt x="55" y="126"/>
                  </a:cubicBezTo>
                  <a:cubicBezTo>
                    <a:pt x="56" y="126"/>
                    <a:pt x="56" y="126"/>
                    <a:pt x="56" y="126"/>
                  </a:cubicBezTo>
                  <a:cubicBezTo>
                    <a:pt x="58" y="126"/>
                    <a:pt x="59" y="126"/>
                    <a:pt x="60" y="126"/>
                  </a:cubicBezTo>
                  <a:cubicBezTo>
                    <a:pt x="60" y="115"/>
                    <a:pt x="58" y="103"/>
                    <a:pt x="59" y="91"/>
                  </a:cubicBezTo>
                  <a:cubicBezTo>
                    <a:pt x="59" y="79"/>
                    <a:pt x="59" y="66"/>
                    <a:pt x="59" y="54"/>
                  </a:cubicBezTo>
                  <a:cubicBezTo>
                    <a:pt x="57" y="54"/>
                    <a:pt x="55" y="54"/>
                    <a:pt x="53" y="54"/>
                  </a:cubicBezTo>
                  <a:moveTo>
                    <a:pt x="53" y="49"/>
                  </a:moveTo>
                  <a:cubicBezTo>
                    <a:pt x="49" y="49"/>
                    <a:pt x="45" y="49"/>
                    <a:pt x="41" y="50"/>
                  </a:cubicBezTo>
                  <a:cubicBezTo>
                    <a:pt x="32" y="51"/>
                    <a:pt x="24" y="53"/>
                    <a:pt x="16" y="57"/>
                  </a:cubicBezTo>
                  <a:cubicBezTo>
                    <a:pt x="16" y="58"/>
                    <a:pt x="16" y="60"/>
                    <a:pt x="17" y="62"/>
                  </a:cubicBezTo>
                  <a:cubicBezTo>
                    <a:pt x="17" y="61"/>
                    <a:pt x="17" y="61"/>
                    <a:pt x="18" y="61"/>
                  </a:cubicBezTo>
                  <a:cubicBezTo>
                    <a:pt x="25" y="58"/>
                    <a:pt x="33" y="55"/>
                    <a:pt x="41" y="54"/>
                  </a:cubicBezTo>
                  <a:cubicBezTo>
                    <a:pt x="45" y="53"/>
                    <a:pt x="49" y="53"/>
                    <a:pt x="53" y="53"/>
                  </a:cubicBezTo>
                  <a:cubicBezTo>
                    <a:pt x="55" y="53"/>
                    <a:pt x="57" y="53"/>
                    <a:pt x="59" y="53"/>
                  </a:cubicBezTo>
                  <a:cubicBezTo>
                    <a:pt x="59" y="53"/>
                    <a:pt x="59" y="53"/>
                    <a:pt x="59" y="53"/>
                  </a:cubicBezTo>
                  <a:cubicBezTo>
                    <a:pt x="59" y="53"/>
                    <a:pt x="60" y="53"/>
                    <a:pt x="60" y="53"/>
                  </a:cubicBezTo>
                  <a:cubicBezTo>
                    <a:pt x="60" y="51"/>
                    <a:pt x="60" y="50"/>
                    <a:pt x="60" y="49"/>
                  </a:cubicBezTo>
                  <a:cubicBezTo>
                    <a:pt x="58" y="49"/>
                    <a:pt x="56" y="49"/>
                    <a:pt x="53" y="49"/>
                  </a:cubicBezTo>
                  <a:moveTo>
                    <a:pt x="76" y="3"/>
                  </a:moveTo>
                  <a:cubicBezTo>
                    <a:pt x="82" y="5"/>
                    <a:pt x="88" y="7"/>
                    <a:pt x="92" y="11"/>
                  </a:cubicBezTo>
                  <a:cubicBezTo>
                    <a:pt x="100" y="23"/>
                    <a:pt x="101" y="44"/>
                    <a:pt x="101" y="54"/>
                  </a:cubicBezTo>
                  <a:cubicBezTo>
                    <a:pt x="101" y="55"/>
                    <a:pt x="101" y="57"/>
                    <a:pt x="101" y="58"/>
                  </a:cubicBezTo>
                  <a:cubicBezTo>
                    <a:pt x="103" y="59"/>
                    <a:pt x="105" y="60"/>
                    <a:pt x="107" y="61"/>
                  </a:cubicBezTo>
                  <a:cubicBezTo>
                    <a:pt x="107" y="57"/>
                    <a:pt x="107" y="53"/>
                    <a:pt x="107" y="49"/>
                  </a:cubicBezTo>
                  <a:cubicBezTo>
                    <a:pt x="106" y="42"/>
                    <a:pt x="103" y="30"/>
                    <a:pt x="101" y="20"/>
                  </a:cubicBezTo>
                  <a:cubicBezTo>
                    <a:pt x="101" y="20"/>
                    <a:pt x="101" y="20"/>
                    <a:pt x="101" y="20"/>
                  </a:cubicBezTo>
                  <a:cubicBezTo>
                    <a:pt x="98" y="16"/>
                    <a:pt x="96" y="14"/>
                    <a:pt x="92" y="11"/>
                  </a:cubicBezTo>
                  <a:cubicBezTo>
                    <a:pt x="88" y="7"/>
                    <a:pt x="82" y="5"/>
                    <a:pt x="76" y="3"/>
                  </a:cubicBezTo>
                  <a:moveTo>
                    <a:pt x="66" y="1"/>
                  </a:moveTo>
                  <a:cubicBezTo>
                    <a:pt x="68" y="1"/>
                    <a:pt x="71" y="2"/>
                    <a:pt x="73" y="2"/>
                  </a:cubicBezTo>
                  <a:cubicBezTo>
                    <a:pt x="71" y="2"/>
                    <a:pt x="68" y="1"/>
                    <a:pt x="66" y="1"/>
                  </a:cubicBezTo>
                  <a:moveTo>
                    <a:pt x="66" y="1"/>
                  </a:moveTo>
                  <a:cubicBezTo>
                    <a:pt x="66" y="1"/>
                    <a:pt x="66" y="1"/>
                    <a:pt x="66" y="1"/>
                  </a:cubicBezTo>
                  <a:cubicBezTo>
                    <a:pt x="66" y="1"/>
                    <a:pt x="66" y="1"/>
                    <a:pt x="66" y="1"/>
                  </a:cubicBezTo>
                  <a:moveTo>
                    <a:pt x="58" y="0"/>
                  </a:moveTo>
                  <a:cubicBezTo>
                    <a:pt x="60" y="0"/>
                    <a:pt x="62" y="0"/>
                    <a:pt x="64" y="1"/>
                  </a:cubicBezTo>
                  <a:cubicBezTo>
                    <a:pt x="62" y="0"/>
                    <a:pt x="60" y="0"/>
                    <a:pt x="58" y="0"/>
                  </a:cubicBezTo>
                  <a:moveTo>
                    <a:pt x="53" y="0"/>
                  </a:moveTo>
                  <a:cubicBezTo>
                    <a:pt x="47" y="0"/>
                    <a:pt x="41" y="1"/>
                    <a:pt x="35" y="3"/>
                  </a:cubicBezTo>
                  <a:cubicBezTo>
                    <a:pt x="32" y="4"/>
                    <a:pt x="30" y="5"/>
                    <a:pt x="27" y="6"/>
                  </a:cubicBezTo>
                  <a:cubicBezTo>
                    <a:pt x="18" y="10"/>
                    <a:pt x="10" y="15"/>
                    <a:pt x="4" y="23"/>
                  </a:cubicBezTo>
                  <a:cubicBezTo>
                    <a:pt x="4" y="23"/>
                    <a:pt x="4" y="23"/>
                    <a:pt x="4" y="23"/>
                  </a:cubicBezTo>
                  <a:cubicBezTo>
                    <a:pt x="4" y="23"/>
                    <a:pt x="4" y="23"/>
                    <a:pt x="4" y="23"/>
                  </a:cubicBezTo>
                  <a:cubicBezTo>
                    <a:pt x="7" y="20"/>
                    <a:pt x="10" y="17"/>
                    <a:pt x="13" y="14"/>
                  </a:cubicBezTo>
                  <a:cubicBezTo>
                    <a:pt x="17" y="11"/>
                    <a:pt x="22" y="8"/>
                    <a:pt x="27" y="6"/>
                  </a:cubicBezTo>
                  <a:cubicBezTo>
                    <a:pt x="24" y="12"/>
                    <a:pt x="16" y="28"/>
                    <a:pt x="15" y="41"/>
                  </a:cubicBezTo>
                  <a:cubicBezTo>
                    <a:pt x="15" y="47"/>
                    <a:pt x="15" y="51"/>
                    <a:pt x="16" y="56"/>
                  </a:cubicBezTo>
                  <a:cubicBezTo>
                    <a:pt x="16" y="56"/>
                    <a:pt x="17" y="55"/>
                    <a:pt x="18" y="55"/>
                  </a:cubicBezTo>
                  <a:cubicBezTo>
                    <a:pt x="30" y="50"/>
                    <a:pt x="42" y="48"/>
                    <a:pt x="55" y="48"/>
                  </a:cubicBezTo>
                  <a:cubicBezTo>
                    <a:pt x="56" y="48"/>
                    <a:pt x="58" y="48"/>
                    <a:pt x="60" y="48"/>
                  </a:cubicBezTo>
                  <a:cubicBezTo>
                    <a:pt x="60" y="29"/>
                    <a:pt x="56" y="9"/>
                    <a:pt x="54" y="0"/>
                  </a:cubicBezTo>
                  <a:cubicBezTo>
                    <a:pt x="53" y="0"/>
                    <a:pt x="53" y="0"/>
                    <a:pt x="53" y="0"/>
                  </a:cubicBezTo>
                </a:path>
              </a:pathLst>
            </a:custGeom>
            <a:solidFill>
              <a:schemeClr val="accent1">
                <a:lumMod val="20000"/>
                <a:lumOff val="8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fontAlgn="base">
                <a:spcBef>
                  <a:spcPct val="0"/>
                </a:spcBef>
                <a:spcAft>
                  <a:spcPct val="0"/>
                </a:spcAft>
              </a:pPr>
              <a:endParaRPr sz="100">
                <a:solidFill>
                  <a:srgbClr val="000000"/>
                </a:solidFill>
                <a:latin typeface="Arial" panose="020B0604020202020204" pitchFamily="34" charset="0"/>
                <a:ea typeface="宋体" panose="02010600030101010101" pitchFamily="2" charset="-122"/>
              </a:endParaRPr>
            </a:p>
          </p:txBody>
        </p:sp>
        <p:sp>
          <p:nvSpPr>
            <p:cNvPr id="73" name="íṡḻíḍè"/>
            <p:cNvSpPr/>
            <p:nvPr userDrawn="1">
              <p:custDataLst>
                <p:tags r:id="rId51"/>
              </p:custDataLst>
            </p:nvPr>
          </p:nvSpPr>
          <p:spPr bwMode="auto">
            <a:xfrm>
              <a:off x="11075380" y="2593479"/>
              <a:ext cx="236308" cy="535631"/>
            </a:xfrm>
            <a:custGeom>
              <a:avLst/>
              <a:gdLst>
                <a:gd name="T0" fmla="*/ 5 w 58"/>
                <a:gd name="T1" fmla="*/ 113 h 131"/>
                <a:gd name="T2" fmla="*/ 0 w 58"/>
                <a:gd name="T3" fmla="*/ 131 h 131"/>
                <a:gd name="T4" fmla="*/ 0 w 58"/>
                <a:gd name="T5" fmla="*/ 131 h 131"/>
                <a:gd name="T6" fmla="*/ 0 w 58"/>
                <a:gd name="T7" fmla="*/ 131 h 131"/>
                <a:gd name="T8" fmla="*/ 0 w 58"/>
                <a:gd name="T9" fmla="*/ 131 h 131"/>
                <a:gd name="T10" fmla="*/ 2 w 58"/>
                <a:gd name="T11" fmla="*/ 129 h 131"/>
                <a:gd name="T12" fmla="*/ 3 w 58"/>
                <a:gd name="T13" fmla="*/ 128 h 131"/>
                <a:gd name="T14" fmla="*/ 3 w 58"/>
                <a:gd name="T15" fmla="*/ 128 h 131"/>
                <a:gd name="T16" fmla="*/ 4 w 58"/>
                <a:gd name="T17" fmla="*/ 126 h 131"/>
                <a:gd name="T18" fmla="*/ 6 w 58"/>
                <a:gd name="T19" fmla="*/ 121 h 131"/>
                <a:gd name="T20" fmla="*/ 7 w 58"/>
                <a:gd name="T21" fmla="*/ 119 h 131"/>
                <a:gd name="T22" fmla="*/ 10 w 58"/>
                <a:gd name="T23" fmla="*/ 115 h 131"/>
                <a:gd name="T24" fmla="*/ 10 w 58"/>
                <a:gd name="T25" fmla="*/ 115 h 131"/>
                <a:gd name="T26" fmla="*/ 5 w 58"/>
                <a:gd name="T27" fmla="*/ 113 h 131"/>
                <a:gd name="T28" fmla="*/ 7 w 58"/>
                <a:gd name="T29" fmla="*/ 110 h 131"/>
                <a:gd name="T30" fmla="*/ 6 w 58"/>
                <a:gd name="T31" fmla="*/ 112 h 131"/>
                <a:gd name="T32" fmla="*/ 10 w 58"/>
                <a:gd name="T33" fmla="*/ 114 h 131"/>
                <a:gd name="T34" fmla="*/ 11 w 58"/>
                <a:gd name="T35" fmla="*/ 114 h 131"/>
                <a:gd name="T36" fmla="*/ 11 w 58"/>
                <a:gd name="T37" fmla="*/ 113 h 131"/>
                <a:gd name="T38" fmla="*/ 12 w 58"/>
                <a:gd name="T39" fmla="*/ 112 h 131"/>
                <a:gd name="T40" fmla="*/ 12 w 58"/>
                <a:gd name="T41" fmla="*/ 112 h 131"/>
                <a:gd name="T42" fmla="*/ 12 w 58"/>
                <a:gd name="T43" fmla="*/ 112 h 131"/>
                <a:gd name="T44" fmla="*/ 7 w 58"/>
                <a:gd name="T45" fmla="*/ 110 h 131"/>
                <a:gd name="T46" fmla="*/ 31 w 58"/>
                <a:gd name="T47" fmla="*/ 0 h 131"/>
                <a:gd name="T48" fmla="*/ 31 w 58"/>
                <a:gd name="T49" fmla="*/ 0 h 131"/>
                <a:gd name="T50" fmla="*/ 37 w 58"/>
                <a:gd name="T51" fmla="*/ 29 h 131"/>
                <a:gd name="T52" fmla="*/ 37 w 58"/>
                <a:gd name="T53" fmla="*/ 41 h 131"/>
                <a:gd name="T54" fmla="*/ 37 w 58"/>
                <a:gd name="T55" fmla="*/ 41 h 131"/>
                <a:gd name="T56" fmla="*/ 46 w 58"/>
                <a:gd name="T57" fmla="*/ 48 h 131"/>
                <a:gd name="T58" fmla="*/ 46 w 58"/>
                <a:gd name="T59" fmla="*/ 49 h 131"/>
                <a:gd name="T60" fmla="*/ 37 w 58"/>
                <a:gd name="T61" fmla="*/ 42 h 131"/>
                <a:gd name="T62" fmla="*/ 36 w 58"/>
                <a:gd name="T63" fmla="*/ 47 h 131"/>
                <a:gd name="T64" fmla="*/ 40 w 58"/>
                <a:gd name="T65" fmla="*/ 49 h 131"/>
                <a:gd name="T66" fmla="*/ 46 w 58"/>
                <a:gd name="T67" fmla="*/ 52 h 131"/>
                <a:gd name="T68" fmla="*/ 45 w 58"/>
                <a:gd name="T69" fmla="*/ 53 h 131"/>
                <a:gd name="T70" fmla="*/ 45 w 58"/>
                <a:gd name="T71" fmla="*/ 53 h 131"/>
                <a:gd name="T72" fmla="*/ 39 w 58"/>
                <a:gd name="T73" fmla="*/ 49 h 131"/>
                <a:gd name="T74" fmla="*/ 36 w 58"/>
                <a:gd name="T75" fmla="*/ 48 h 131"/>
                <a:gd name="T76" fmla="*/ 30 w 58"/>
                <a:gd name="T77" fmla="*/ 76 h 131"/>
                <a:gd name="T78" fmla="*/ 9 w 58"/>
                <a:gd name="T79" fmla="*/ 107 h 131"/>
                <a:gd name="T80" fmla="*/ 7 w 58"/>
                <a:gd name="T81" fmla="*/ 110 h 131"/>
                <a:gd name="T82" fmla="*/ 12 w 58"/>
                <a:gd name="T83" fmla="*/ 111 h 131"/>
                <a:gd name="T84" fmla="*/ 13 w 58"/>
                <a:gd name="T85" fmla="*/ 111 h 131"/>
                <a:gd name="T86" fmla="*/ 15 w 58"/>
                <a:gd name="T87" fmla="*/ 109 h 131"/>
                <a:gd name="T88" fmla="*/ 16 w 58"/>
                <a:gd name="T89" fmla="*/ 107 h 131"/>
                <a:gd name="T90" fmla="*/ 19 w 58"/>
                <a:gd name="T91" fmla="*/ 104 h 131"/>
                <a:gd name="T92" fmla="*/ 22 w 58"/>
                <a:gd name="T93" fmla="*/ 101 h 131"/>
                <a:gd name="T94" fmla="*/ 28 w 58"/>
                <a:gd name="T95" fmla="*/ 95 h 131"/>
                <a:gd name="T96" fmla="*/ 29 w 58"/>
                <a:gd name="T97" fmla="*/ 94 h 131"/>
                <a:gd name="T98" fmla="*/ 30 w 58"/>
                <a:gd name="T99" fmla="*/ 93 h 131"/>
                <a:gd name="T100" fmla="*/ 42 w 58"/>
                <a:gd name="T101" fmla="*/ 20 h 131"/>
                <a:gd name="T102" fmla="*/ 31 w 58"/>
                <a:gd name="T103"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 h="131">
                  <a:moveTo>
                    <a:pt x="5" y="113"/>
                  </a:moveTo>
                  <a:cubicBezTo>
                    <a:pt x="3" y="118"/>
                    <a:pt x="0" y="124"/>
                    <a:pt x="0" y="131"/>
                  </a:cubicBezTo>
                  <a:cubicBezTo>
                    <a:pt x="0" y="131"/>
                    <a:pt x="0" y="131"/>
                    <a:pt x="0" y="131"/>
                  </a:cubicBezTo>
                  <a:cubicBezTo>
                    <a:pt x="0" y="131"/>
                    <a:pt x="0" y="131"/>
                    <a:pt x="0" y="131"/>
                  </a:cubicBezTo>
                  <a:cubicBezTo>
                    <a:pt x="0" y="131"/>
                    <a:pt x="0" y="131"/>
                    <a:pt x="0" y="131"/>
                  </a:cubicBezTo>
                  <a:cubicBezTo>
                    <a:pt x="1" y="131"/>
                    <a:pt x="2" y="130"/>
                    <a:pt x="2" y="129"/>
                  </a:cubicBezTo>
                  <a:cubicBezTo>
                    <a:pt x="3" y="129"/>
                    <a:pt x="3" y="128"/>
                    <a:pt x="3" y="128"/>
                  </a:cubicBezTo>
                  <a:cubicBezTo>
                    <a:pt x="3" y="128"/>
                    <a:pt x="3" y="128"/>
                    <a:pt x="3" y="128"/>
                  </a:cubicBezTo>
                  <a:cubicBezTo>
                    <a:pt x="4" y="127"/>
                    <a:pt x="4" y="127"/>
                    <a:pt x="4" y="126"/>
                  </a:cubicBezTo>
                  <a:cubicBezTo>
                    <a:pt x="5" y="125"/>
                    <a:pt x="5" y="123"/>
                    <a:pt x="6" y="121"/>
                  </a:cubicBezTo>
                  <a:cubicBezTo>
                    <a:pt x="7" y="121"/>
                    <a:pt x="7" y="120"/>
                    <a:pt x="7" y="119"/>
                  </a:cubicBezTo>
                  <a:cubicBezTo>
                    <a:pt x="8" y="118"/>
                    <a:pt x="9" y="116"/>
                    <a:pt x="10" y="115"/>
                  </a:cubicBezTo>
                  <a:cubicBezTo>
                    <a:pt x="10" y="115"/>
                    <a:pt x="10" y="115"/>
                    <a:pt x="10" y="115"/>
                  </a:cubicBezTo>
                  <a:cubicBezTo>
                    <a:pt x="8" y="114"/>
                    <a:pt x="7" y="113"/>
                    <a:pt x="5" y="113"/>
                  </a:cubicBezTo>
                  <a:moveTo>
                    <a:pt x="7" y="110"/>
                  </a:moveTo>
                  <a:cubicBezTo>
                    <a:pt x="7" y="111"/>
                    <a:pt x="6" y="111"/>
                    <a:pt x="6" y="112"/>
                  </a:cubicBezTo>
                  <a:cubicBezTo>
                    <a:pt x="7" y="113"/>
                    <a:pt x="9" y="113"/>
                    <a:pt x="10" y="114"/>
                  </a:cubicBezTo>
                  <a:cubicBezTo>
                    <a:pt x="10" y="114"/>
                    <a:pt x="11" y="114"/>
                    <a:pt x="11" y="114"/>
                  </a:cubicBezTo>
                  <a:cubicBezTo>
                    <a:pt x="11" y="113"/>
                    <a:pt x="11" y="113"/>
                    <a:pt x="11" y="113"/>
                  </a:cubicBezTo>
                  <a:cubicBezTo>
                    <a:pt x="11" y="113"/>
                    <a:pt x="12" y="112"/>
                    <a:pt x="12" y="112"/>
                  </a:cubicBezTo>
                  <a:cubicBezTo>
                    <a:pt x="12" y="112"/>
                    <a:pt x="12" y="112"/>
                    <a:pt x="12" y="112"/>
                  </a:cubicBezTo>
                  <a:cubicBezTo>
                    <a:pt x="12" y="112"/>
                    <a:pt x="12" y="112"/>
                    <a:pt x="12" y="112"/>
                  </a:cubicBezTo>
                  <a:cubicBezTo>
                    <a:pt x="10" y="111"/>
                    <a:pt x="9" y="111"/>
                    <a:pt x="7" y="110"/>
                  </a:cubicBezTo>
                  <a:moveTo>
                    <a:pt x="31" y="0"/>
                  </a:moveTo>
                  <a:cubicBezTo>
                    <a:pt x="31" y="0"/>
                    <a:pt x="31" y="0"/>
                    <a:pt x="31" y="0"/>
                  </a:cubicBezTo>
                  <a:cubicBezTo>
                    <a:pt x="33" y="10"/>
                    <a:pt x="36" y="22"/>
                    <a:pt x="37" y="29"/>
                  </a:cubicBezTo>
                  <a:cubicBezTo>
                    <a:pt x="37" y="33"/>
                    <a:pt x="37" y="37"/>
                    <a:pt x="37" y="41"/>
                  </a:cubicBezTo>
                  <a:cubicBezTo>
                    <a:pt x="37" y="41"/>
                    <a:pt x="37" y="41"/>
                    <a:pt x="37" y="41"/>
                  </a:cubicBezTo>
                  <a:cubicBezTo>
                    <a:pt x="41" y="43"/>
                    <a:pt x="44" y="45"/>
                    <a:pt x="46" y="48"/>
                  </a:cubicBezTo>
                  <a:cubicBezTo>
                    <a:pt x="46" y="49"/>
                    <a:pt x="46" y="49"/>
                    <a:pt x="46" y="49"/>
                  </a:cubicBezTo>
                  <a:cubicBezTo>
                    <a:pt x="43" y="46"/>
                    <a:pt x="40" y="44"/>
                    <a:pt x="37" y="42"/>
                  </a:cubicBezTo>
                  <a:cubicBezTo>
                    <a:pt x="37" y="44"/>
                    <a:pt x="36" y="45"/>
                    <a:pt x="36" y="47"/>
                  </a:cubicBezTo>
                  <a:cubicBezTo>
                    <a:pt x="38" y="48"/>
                    <a:pt x="39" y="48"/>
                    <a:pt x="40" y="49"/>
                  </a:cubicBezTo>
                  <a:cubicBezTo>
                    <a:pt x="42" y="50"/>
                    <a:pt x="44" y="51"/>
                    <a:pt x="46" y="52"/>
                  </a:cubicBezTo>
                  <a:cubicBezTo>
                    <a:pt x="46" y="52"/>
                    <a:pt x="46" y="53"/>
                    <a:pt x="45" y="53"/>
                  </a:cubicBezTo>
                  <a:cubicBezTo>
                    <a:pt x="45" y="53"/>
                    <a:pt x="45" y="53"/>
                    <a:pt x="45" y="53"/>
                  </a:cubicBezTo>
                  <a:cubicBezTo>
                    <a:pt x="43" y="51"/>
                    <a:pt x="41" y="50"/>
                    <a:pt x="39" y="49"/>
                  </a:cubicBezTo>
                  <a:cubicBezTo>
                    <a:pt x="38" y="49"/>
                    <a:pt x="37" y="48"/>
                    <a:pt x="36" y="48"/>
                  </a:cubicBezTo>
                  <a:cubicBezTo>
                    <a:pt x="35" y="59"/>
                    <a:pt x="33" y="70"/>
                    <a:pt x="30" y="76"/>
                  </a:cubicBezTo>
                  <a:cubicBezTo>
                    <a:pt x="27" y="87"/>
                    <a:pt x="13" y="102"/>
                    <a:pt x="9" y="107"/>
                  </a:cubicBezTo>
                  <a:cubicBezTo>
                    <a:pt x="9" y="108"/>
                    <a:pt x="8" y="109"/>
                    <a:pt x="7" y="110"/>
                  </a:cubicBezTo>
                  <a:cubicBezTo>
                    <a:pt x="9" y="110"/>
                    <a:pt x="11" y="110"/>
                    <a:pt x="12" y="111"/>
                  </a:cubicBezTo>
                  <a:cubicBezTo>
                    <a:pt x="12" y="111"/>
                    <a:pt x="12" y="111"/>
                    <a:pt x="13" y="111"/>
                  </a:cubicBezTo>
                  <a:cubicBezTo>
                    <a:pt x="13" y="110"/>
                    <a:pt x="14" y="109"/>
                    <a:pt x="15" y="109"/>
                  </a:cubicBezTo>
                  <a:cubicBezTo>
                    <a:pt x="15" y="108"/>
                    <a:pt x="16" y="108"/>
                    <a:pt x="16" y="107"/>
                  </a:cubicBezTo>
                  <a:cubicBezTo>
                    <a:pt x="17" y="106"/>
                    <a:pt x="18" y="105"/>
                    <a:pt x="19" y="104"/>
                  </a:cubicBezTo>
                  <a:cubicBezTo>
                    <a:pt x="20" y="103"/>
                    <a:pt x="21" y="102"/>
                    <a:pt x="22" y="101"/>
                  </a:cubicBezTo>
                  <a:cubicBezTo>
                    <a:pt x="24" y="99"/>
                    <a:pt x="26" y="97"/>
                    <a:pt x="28" y="95"/>
                  </a:cubicBezTo>
                  <a:cubicBezTo>
                    <a:pt x="29" y="94"/>
                    <a:pt x="29" y="94"/>
                    <a:pt x="29" y="94"/>
                  </a:cubicBezTo>
                  <a:cubicBezTo>
                    <a:pt x="29" y="94"/>
                    <a:pt x="30" y="93"/>
                    <a:pt x="30" y="93"/>
                  </a:cubicBezTo>
                  <a:cubicBezTo>
                    <a:pt x="36" y="86"/>
                    <a:pt x="58" y="56"/>
                    <a:pt x="42" y="20"/>
                  </a:cubicBezTo>
                  <a:cubicBezTo>
                    <a:pt x="39" y="12"/>
                    <a:pt x="36" y="5"/>
                    <a:pt x="31" y="0"/>
                  </a:cubicBezTo>
                </a:path>
              </a:pathLst>
            </a:cu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fontAlgn="base">
                <a:spcBef>
                  <a:spcPct val="0"/>
                </a:spcBef>
                <a:spcAft>
                  <a:spcPct val="0"/>
                </a:spcAft>
              </a:pPr>
              <a:endParaRPr sz="100">
                <a:solidFill>
                  <a:srgbClr val="000000"/>
                </a:solidFill>
                <a:latin typeface="Arial" panose="020B0604020202020204" pitchFamily="34" charset="0"/>
                <a:ea typeface="宋体" panose="02010600030101010101" pitchFamily="2" charset="-122"/>
              </a:endParaRPr>
            </a:p>
          </p:txBody>
        </p:sp>
        <p:sp>
          <p:nvSpPr>
            <p:cNvPr id="74" name="íŝḷîdé"/>
            <p:cNvSpPr/>
            <p:nvPr userDrawn="1">
              <p:custDataLst>
                <p:tags r:id="rId52"/>
              </p:custDataLst>
            </p:nvPr>
          </p:nvSpPr>
          <p:spPr bwMode="auto">
            <a:xfrm>
              <a:off x="10730763" y="2534403"/>
              <a:ext cx="250092" cy="594707"/>
            </a:xfrm>
            <a:custGeom>
              <a:avLst/>
              <a:gdLst>
                <a:gd name="T0" fmla="*/ 59 w 61"/>
                <a:gd name="T1" fmla="*/ 126 h 145"/>
                <a:gd name="T2" fmla="*/ 47 w 61"/>
                <a:gd name="T3" fmla="*/ 130 h 145"/>
                <a:gd name="T4" fmla="*/ 50 w 61"/>
                <a:gd name="T5" fmla="*/ 134 h 145"/>
                <a:gd name="T6" fmla="*/ 53 w 61"/>
                <a:gd name="T7" fmla="*/ 141 h 145"/>
                <a:gd name="T8" fmla="*/ 54 w 61"/>
                <a:gd name="T9" fmla="*/ 145 h 145"/>
                <a:gd name="T10" fmla="*/ 54 w 61"/>
                <a:gd name="T11" fmla="*/ 145 h 145"/>
                <a:gd name="T12" fmla="*/ 54 w 61"/>
                <a:gd name="T13" fmla="*/ 145 h 145"/>
                <a:gd name="T14" fmla="*/ 61 w 61"/>
                <a:gd name="T15" fmla="*/ 142 h 145"/>
                <a:gd name="T16" fmla="*/ 61 w 61"/>
                <a:gd name="T17" fmla="*/ 135 h 145"/>
                <a:gd name="T18" fmla="*/ 60 w 61"/>
                <a:gd name="T19" fmla="*/ 130 h 145"/>
                <a:gd name="T20" fmla="*/ 59 w 61"/>
                <a:gd name="T21" fmla="*/ 126 h 145"/>
                <a:gd name="T22" fmla="*/ 58 w 61"/>
                <a:gd name="T23" fmla="*/ 122 h 145"/>
                <a:gd name="T24" fmla="*/ 45 w 61"/>
                <a:gd name="T25" fmla="*/ 128 h 145"/>
                <a:gd name="T26" fmla="*/ 47 w 61"/>
                <a:gd name="T27" fmla="*/ 130 h 145"/>
                <a:gd name="T28" fmla="*/ 47 w 61"/>
                <a:gd name="T29" fmla="*/ 129 h 145"/>
                <a:gd name="T30" fmla="*/ 59 w 61"/>
                <a:gd name="T31" fmla="*/ 125 h 145"/>
                <a:gd name="T32" fmla="*/ 58 w 61"/>
                <a:gd name="T33" fmla="*/ 122 h 145"/>
                <a:gd name="T34" fmla="*/ 40 w 61"/>
                <a:gd name="T35" fmla="*/ 81 h 145"/>
                <a:gd name="T36" fmla="*/ 43 w 61"/>
                <a:gd name="T37" fmla="*/ 88 h 145"/>
                <a:gd name="T38" fmla="*/ 45 w 61"/>
                <a:gd name="T39" fmla="*/ 92 h 145"/>
                <a:gd name="T40" fmla="*/ 40 w 61"/>
                <a:gd name="T41" fmla="*/ 81 h 145"/>
                <a:gd name="T42" fmla="*/ 41 w 61"/>
                <a:gd name="T43" fmla="*/ 0 h 145"/>
                <a:gd name="T44" fmla="*/ 27 w 61"/>
                <a:gd name="T45" fmla="*/ 8 h 145"/>
                <a:gd name="T46" fmla="*/ 18 w 61"/>
                <a:gd name="T47" fmla="*/ 17 h 145"/>
                <a:gd name="T48" fmla="*/ 18 w 61"/>
                <a:gd name="T49" fmla="*/ 17 h 145"/>
                <a:gd name="T50" fmla="*/ 14 w 61"/>
                <a:gd name="T51" fmla="*/ 87 h 145"/>
                <a:gd name="T52" fmla="*/ 27 w 61"/>
                <a:gd name="T53" fmla="*/ 107 h 145"/>
                <a:gd name="T54" fmla="*/ 27 w 61"/>
                <a:gd name="T55" fmla="*/ 107 h 145"/>
                <a:gd name="T56" fmla="*/ 44 w 61"/>
                <a:gd name="T57" fmla="*/ 126 h 145"/>
                <a:gd name="T58" fmla="*/ 45 w 61"/>
                <a:gd name="T59" fmla="*/ 127 h 145"/>
                <a:gd name="T60" fmla="*/ 58 w 61"/>
                <a:gd name="T61" fmla="*/ 122 h 145"/>
                <a:gd name="T62" fmla="*/ 55 w 61"/>
                <a:gd name="T63" fmla="*/ 113 h 145"/>
                <a:gd name="T64" fmla="*/ 51 w 61"/>
                <a:gd name="T65" fmla="*/ 104 h 145"/>
                <a:gd name="T66" fmla="*/ 42 w 61"/>
                <a:gd name="T67" fmla="*/ 88 h 145"/>
                <a:gd name="T68" fmla="*/ 35 w 61"/>
                <a:gd name="T69" fmla="*/ 70 h 145"/>
                <a:gd name="T70" fmla="*/ 32 w 61"/>
                <a:gd name="T71" fmla="*/ 63 h 145"/>
                <a:gd name="T72" fmla="*/ 30 w 61"/>
                <a:gd name="T73" fmla="*/ 56 h 145"/>
                <a:gd name="T74" fmla="*/ 29 w 61"/>
                <a:gd name="T75" fmla="*/ 57 h 145"/>
                <a:gd name="T76" fmla="*/ 9 w 61"/>
                <a:gd name="T77" fmla="*/ 70 h 145"/>
                <a:gd name="T78" fmla="*/ 9 w 61"/>
                <a:gd name="T79" fmla="*/ 70 h 145"/>
                <a:gd name="T80" fmla="*/ 9 w 61"/>
                <a:gd name="T81" fmla="*/ 70 h 145"/>
                <a:gd name="T82" fmla="*/ 31 w 61"/>
                <a:gd name="T83" fmla="*/ 56 h 145"/>
                <a:gd name="T84" fmla="*/ 30 w 61"/>
                <a:gd name="T85" fmla="*/ 51 h 145"/>
                <a:gd name="T86" fmla="*/ 30 w 61"/>
                <a:gd name="T87" fmla="*/ 51 h 145"/>
                <a:gd name="T88" fmla="*/ 18 w 61"/>
                <a:gd name="T89" fmla="*/ 57 h 145"/>
                <a:gd name="T90" fmla="*/ 8 w 61"/>
                <a:gd name="T91" fmla="*/ 65 h 145"/>
                <a:gd name="T92" fmla="*/ 8 w 61"/>
                <a:gd name="T93" fmla="*/ 65 h 145"/>
                <a:gd name="T94" fmla="*/ 8 w 61"/>
                <a:gd name="T95" fmla="*/ 64 h 145"/>
                <a:gd name="T96" fmla="*/ 19 w 61"/>
                <a:gd name="T97" fmla="*/ 55 h 145"/>
                <a:gd name="T98" fmla="*/ 30 w 61"/>
                <a:gd name="T99" fmla="*/ 50 h 145"/>
                <a:gd name="T100" fmla="*/ 29 w 61"/>
                <a:gd name="T101" fmla="*/ 35 h 145"/>
                <a:gd name="T102" fmla="*/ 41 w 61"/>
                <a:gd name="T103"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1" h="145">
                  <a:moveTo>
                    <a:pt x="59" y="126"/>
                  </a:moveTo>
                  <a:cubicBezTo>
                    <a:pt x="55" y="127"/>
                    <a:pt x="51" y="128"/>
                    <a:pt x="47" y="130"/>
                  </a:cubicBezTo>
                  <a:cubicBezTo>
                    <a:pt x="48" y="132"/>
                    <a:pt x="49" y="133"/>
                    <a:pt x="50" y="134"/>
                  </a:cubicBezTo>
                  <a:cubicBezTo>
                    <a:pt x="52" y="137"/>
                    <a:pt x="53" y="139"/>
                    <a:pt x="53" y="141"/>
                  </a:cubicBezTo>
                  <a:cubicBezTo>
                    <a:pt x="54" y="142"/>
                    <a:pt x="53" y="144"/>
                    <a:pt x="54" y="145"/>
                  </a:cubicBezTo>
                  <a:cubicBezTo>
                    <a:pt x="54" y="145"/>
                    <a:pt x="54" y="145"/>
                    <a:pt x="54" y="145"/>
                  </a:cubicBezTo>
                  <a:cubicBezTo>
                    <a:pt x="54" y="145"/>
                    <a:pt x="54" y="145"/>
                    <a:pt x="54" y="145"/>
                  </a:cubicBezTo>
                  <a:cubicBezTo>
                    <a:pt x="55" y="144"/>
                    <a:pt x="56" y="143"/>
                    <a:pt x="61" y="142"/>
                  </a:cubicBezTo>
                  <a:cubicBezTo>
                    <a:pt x="61" y="140"/>
                    <a:pt x="61" y="137"/>
                    <a:pt x="61" y="135"/>
                  </a:cubicBezTo>
                  <a:cubicBezTo>
                    <a:pt x="60" y="133"/>
                    <a:pt x="60" y="131"/>
                    <a:pt x="60" y="130"/>
                  </a:cubicBezTo>
                  <a:cubicBezTo>
                    <a:pt x="59" y="128"/>
                    <a:pt x="59" y="127"/>
                    <a:pt x="59" y="126"/>
                  </a:cubicBezTo>
                  <a:moveTo>
                    <a:pt x="58" y="122"/>
                  </a:moveTo>
                  <a:cubicBezTo>
                    <a:pt x="54" y="123"/>
                    <a:pt x="49" y="125"/>
                    <a:pt x="45" y="128"/>
                  </a:cubicBezTo>
                  <a:cubicBezTo>
                    <a:pt x="46" y="128"/>
                    <a:pt x="46" y="129"/>
                    <a:pt x="47" y="130"/>
                  </a:cubicBezTo>
                  <a:cubicBezTo>
                    <a:pt x="47" y="130"/>
                    <a:pt x="47" y="130"/>
                    <a:pt x="47" y="129"/>
                  </a:cubicBezTo>
                  <a:cubicBezTo>
                    <a:pt x="51" y="127"/>
                    <a:pt x="55" y="126"/>
                    <a:pt x="59" y="125"/>
                  </a:cubicBezTo>
                  <a:cubicBezTo>
                    <a:pt x="59" y="124"/>
                    <a:pt x="59" y="123"/>
                    <a:pt x="58" y="122"/>
                  </a:cubicBezTo>
                  <a:moveTo>
                    <a:pt x="40" y="81"/>
                  </a:moveTo>
                  <a:cubicBezTo>
                    <a:pt x="41" y="84"/>
                    <a:pt x="42" y="86"/>
                    <a:pt x="43" y="88"/>
                  </a:cubicBezTo>
                  <a:cubicBezTo>
                    <a:pt x="44" y="89"/>
                    <a:pt x="45" y="90"/>
                    <a:pt x="45" y="92"/>
                  </a:cubicBezTo>
                  <a:cubicBezTo>
                    <a:pt x="44" y="88"/>
                    <a:pt x="42" y="85"/>
                    <a:pt x="40" y="81"/>
                  </a:cubicBezTo>
                  <a:moveTo>
                    <a:pt x="41" y="0"/>
                  </a:moveTo>
                  <a:cubicBezTo>
                    <a:pt x="36" y="2"/>
                    <a:pt x="31" y="5"/>
                    <a:pt x="27" y="8"/>
                  </a:cubicBezTo>
                  <a:cubicBezTo>
                    <a:pt x="24" y="11"/>
                    <a:pt x="21" y="14"/>
                    <a:pt x="18" y="17"/>
                  </a:cubicBezTo>
                  <a:cubicBezTo>
                    <a:pt x="18" y="17"/>
                    <a:pt x="18" y="17"/>
                    <a:pt x="18" y="17"/>
                  </a:cubicBezTo>
                  <a:cubicBezTo>
                    <a:pt x="0" y="39"/>
                    <a:pt x="4" y="66"/>
                    <a:pt x="14" y="87"/>
                  </a:cubicBezTo>
                  <a:cubicBezTo>
                    <a:pt x="18" y="95"/>
                    <a:pt x="22" y="102"/>
                    <a:pt x="27" y="107"/>
                  </a:cubicBezTo>
                  <a:cubicBezTo>
                    <a:pt x="27" y="107"/>
                    <a:pt x="27" y="107"/>
                    <a:pt x="27" y="107"/>
                  </a:cubicBezTo>
                  <a:cubicBezTo>
                    <a:pt x="34" y="114"/>
                    <a:pt x="40" y="121"/>
                    <a:pt x="44" y="126"/>
                  </a:cubicBezTo>
                  <a:cubicBezTo>
                    <a:pt x="44" y="127"/>
                    <a:pt x="45" y="127"/>
                    <a:pt x="45" y="127"/>
                  </a:cubicBezTo>
                  <a:cubicBezTo>
                    <a:pt x="49" y="125"/>
                    <a:pt x="53" y="123"/>
                    <a:pt x="58" y="122"/>
                  </a:cubicBezTo>
                  <a:cubicBezTo>
                    <a:pt x="57" y="119"/>
                    <a:pt x="56" y="116"/>
                    <a:pt x="55" y="113"/>
                  </a:cubicBezTo>
                  <a:cubicBezTo>
                    <a:pt x="54" y="110"/>
                    <a:pt x="53" y="107"/>
                    <a:pt x="51" y="104"/>
                  </a:cubicBezTo>
                  <a:cubicBezTo>
                    <a:pt x="49" y="98"/>
                    <a:pt x="45" y="93"/>
                    <a:pt x="42" y="88"/>
                  </a:cubicBezTo>
                  <a:cubicBezTo>
                    <a:pt x="39" y="82"/>
                    <a:pt x="37" y="76"/>
                    <a:pt x="35" y="70"/>
                  </a:cubicBezTo>
                  <a:cubicBezTo>
                    <a:pt x="34" y="68"/>
                    <a:pt x="32" y="65"/>
                    <a:pt x="32" y="63"/>
                  </a:cubicBezTo>
                  <a:cubicBezTo>
                    <a:pt x="31" y="61"/>
                    <a:pt x="31" y="59"/>
                    <a:pt x="30" y="56"/>
                  </a:cubicBezTo>
                  <a:cubicBezTo>
                    <a:pt x="30" y="57"/>
                    <a:pt x="29" y="57"/>
                    <a:pt x="29" y="57"/>
                  </a:cubicBezTo>
                  <a:cubicBezTo>
                    <a:pt x="22" y="61"/>
                    <a:pt x="15" y="64"/>
                    <a:pt x="9" y="70"/>
                  </a:cubicBezTo>
                  <a:cubicBezTo>
                    <a:pt x="9" y="70"/>
                    <a:pt x="9" y="70"/>
                    <a:pt x="9" y="70"/>
                  </a:cubicBezTo>
                  <a:cubicBezTo>
                    <a:pt x="9" y="70"/>
                    <a:pt x="9" y="70"/>
                    <a:pt x="9" y="70"/>
                  </a:cubicBezTo>
                  <a:cubicBezTo>
                    <a:pt x="15" y="63"/>
                    <a:pt x="23" y="59"/>
                    <a:pt x="31" y="56"/>
                  </a:cubicBezTo>
                  <a:cubicBezTo>
                    <a:pt x="30" y="54"/>
                    <a:pt x="30" y="52"/>
                    <a:pt x="30" y="51"/>
                  </a:cubicBezTo>
                  <a:cubicBezTo>
                    <a:pt x="30" y="51"/>
                    <a:pt x="30" y="51"/>
                    <a:pt x="30" y="51"/>
                  </a:cubicBezTo>
                  <a:cubicBezTo>
                    <a:pt x="26" y="52"/>
                    <a:pt x="22" y="54"/>
                    <a:pt x="18" y="57"/>
                  </a:cubicBezTo>
                  <a:cubicBezTo>
                    <a:pt x="15" y="59"/>
                    <a:pt x="12" y="62"/>
                    <a:pt x="8" y="65"/>
                  </a:cubicBezTo>
                  <a:cubicBezTo>
                    <a:pt x="8" y="65"/>
                    <a:pt x="8" y="65"/>
                    <a:pt x="8" y="65"/>
                  </a:cubicBezTo>
                  <a:cubicBezTo>
                    <a:pt x="8" y="65"/>
                    <a:pt x="8" y="64"/>
                    <a:pt x="8" y="64"/>
                  </a:cubicBezTo>
                  <a:cubicBezTo>
                    <a:pt x="12" y="61"/>
                    <a:pt x="15" y="58"/>
                    <a:pt x="19" y="55"/>
                  </a:cubicBezTo>
                  <a:cubicBezTo>
                    <a:pt x="23" y="53"/>
                    <a:pt x="26" y="51"/>
                    <a:pt x="30" y="50"/>
                  </a:cubicBezTo>
                  <a:cubicBezTo>
                    <a:pt x="29" y="45"/>
                    <a:pt x="29" y="41"/>
                    <a:pt x="29" y="35"/>
                  </a:cubicBezTo>
                  <a:cubicBezTo>
                    <a:pt x="30" y="22"/>
                    <a:pt x="38" y="6"/>
                    <a:pt x="41" y="0"/>
                  </a:cubicBezTo>
                </a:path>
              </a:pathLst>
            </a:cu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fontAlgn="base">
                <a:spcBef>
                  <a:spcPct val="0"/>
                </a:spcBef>
                <a:spcAft>
                  <a:spcPct val="0"/>
                </a:spcAft>
              </a:pPr>
              <a:endParaRPr sz="100">
                <a:solidFill>
                  <a:srgbClr val="000000"/>
                </a:solidFill>
                <a:latin typeface="Arial" panose="020B0604020202020204" pitchFamily="34" charset="0"/>
                <a:ea typeface="宋体" panose="02010600030101010101" pitchFamily="2" charset="-122"/>
              </a:endParaRPr>
            </a:p>
          </p:txBody>
        </p:sp>
        <p:sp>
          <p:nvSpPr>
            <p:cNvPr id="75" name="îś1ïḋé"/>
            <p:cNvSpPr/>
            <p:nvPr userDrawn="1">
              <p:custDataLst>
                <p:tags r:id="rId53"/>
              </p:custDataLst>
            </p:nvPr>
          </p:nvSpPr>
          <p:spPr bwMode="auto">
            <a:xfrm>
              <a:off x="11010394" y="2510771"/>
              <a:ext cx="141785" cy="608493"/>
            </a:xfrm>
            <a:custGeom>
              <a:avLst/>
              <a:gdLst>
                <a:gd name="T0" fmla="*/ 6 w 35"/>
                <a:gd name="T1" fmla="*/ 130 h 149"/>
                <a:gd name="T2" fmla="*/ 6 w 35"/>
                <a:gd name="T3" fmla="*/ 131 h 149"/>
                <a:gd name="T4" fmla="*/ 6 w 35"/>
                <a:gd name="T5" fmla="*/ 143 h 149"/>
                <a:gd name="T6" fmla="*/ 6 w 35"/>
                <a:gd name="T7" fmla="*/ 147 h 149"/>
                <a:gd name="T8" fmla="*/ 6 w 35"/>
                <a:gd name="T9" fmla="*/ 148 h 149"/>
                <a:gd name="T10" fmla="*/ 9 w 35"/>
                <a:gd name="T11" fmla="*/ 149 h 149"/>
                <a:gd name="T12" fmla="*/ 12 w 35"/>
                <a:gd name="T13" fmla="*/ 131 h 149"/>
                <a:gd name="T14" fmla="*/ 6 w 35"/>
                <a:gd name="T15" fmla="*/ 130 h 149"/>
                <a:gd name="T16" fmla="*/ 6 w 35"/>
                <a:gd name="T17" fmla="*/ 127 h 149"/>
                <a:gd name="T18" fmla="*/ 6 w 35"/>
                <a:gd name="T19" fmla="*/ 130 h 149"/>
                <a:gd name="T20" fmla="*/ 12 w 35"/>
                <a:gd name="T21" fmla="*/ 130 h 149"/>
                <a:gd name="T22" fmla="*/ 13 w 35"/>
                <a:gd name="T23" fmla="*/ 128 h 149"/>
                <a:gd name="T24" fmla="*/ 6 w 35"/>
                <a:gd name="T25" fmla="*/ 127 h 149"/>
                <a:gd name="T26" fmla="*/ 6 w 35"/>
                <a:gd name="T27" fmla="*/ 54 h 149"/>
                <a:gd name="T28" fmla="*/ 5 w 35"/>
                <a:gd name="T29" fmla="*/ 91 h 149"/>
                <a:gd name="T30" fmla="*/ 7 w 35"/>
                <a:gd name="T31" fmla="*/ 126 h 149"/>
                <a:gd name="T32" fmla="*/ 13 w 35"/>
                <a:gd name="T33" fmla="*/ 127 h 149"/>
                <a:gd name="T34" fmla="*/ 15 w 35"/>
                <a:gd name="T35" fmla="*/ 119 h 149"/>
                <a:gd name="T36" fmla="*/ 32 w 35"/>
                <a:gd name="T37" fmla="*/ 71 h 149"/>
                <a:gd name="T38" fmla="*/ 34 w 35"/>
                <a:gd name="T39" fmla="*/ 60 h 149"/>
                <a:gd name="T40" fmla="*/ 6 w 35"/>
                <a:gd name="T41" fmla="*/ 54 h 149"/>
                <a:gd name="T42" fmla="*/ 6 w 35"/>
                <a:gd name="T43" fmla="*/ 49 h 149"/>
                <a:gd name="T44" fmla="*/ 6 w 35"/>
                <a:gd name="T45" fmla="*/ 53 h 149"/>
                <a:gd name="T46" fmla="*/ 6 w 35"/>
                <a:gd name="T47" fmla="*/ 53 h 149"/>
                <a:gd name="T48" fmla="*/ 6 w 35"/>
                <a:gd name="T49" fmla="*/ 53 h 149"/>
                <a:gd name="T50" fmla="*/ 6 w 35"/>
                <a:gd name="T51" fmla="*/ 53 h 149"/>
                <a:gd name="T52" fmla="*/ 14 w 35"/>
                <a:gd name="T53" fmla="*/ 54 h 149"/>
                <a:gd name="T54" fmla="*/ 34 w 35"/>
                <a:gd name="T55" fmla="*/ 59 h 149"/>
                <a:gd name="T56" fmla="*/ 34 w 35"/>
                <a:gd name="T57" fmla="*/ 54 h 149"/>
                <a:gd name="T58" fmla="*/ 6 w 35"/>
                <a:gd name="T59" fmla="*/ 49 h 149"/>
                <a:gd name="T60" fmla="*/ 1 w 35"/>
                <a:gd name="T61" fmla="*/ 0 h 149"/>
                <a:gd name="T62" fmla="*/ 0 w 35"/>
                <a:gd name="T63" fmla="*/ 0 h 149"/>
                <a:gd name="T64" fmla="*/ 0 w 35"/>
                <a:gd name="T65" fmla="*/ 0 h 149"/>
                <a:gd name="T66" fmla="*/ 6 w 35"/>
                <a:gd name="T67" fmla="*/ 48 h 149"/>
                <a:gd name="T68" fmla="*/ 16 w 35"/>
                <a:gd name="T69" fmla="*/ 49 h 149"/>
                <a:gd name="T70" fmla="*/ 34 w 35"/>
                <a:gd name="T71" fmla="*/ 53 h 149"/>
                <a:gd name="T72" fmla="*/ 21 w 35"/>
                <a:gd name="T73" fmla="*/ 2 h 149"/>
                <a:gd name="T74" fmla="*/ 21 w 35"/>
                <a:gd name="T75" fmla="*/ 2 h 149"/>
                <a:gd name="T76" fmla="*/ 19 w 35"/>
                <a:gd name="T77" fmla="*/ 2 h 149"/>
                <a:gd name="T78" fmla="*/ 12 w 35"/>
                <a:gd name="T79" fmla="*/ 1 h 149"/>
                <a:gd name="T80" fmla="*/ 12 w 35"/>
                <a:gd name="T81" fmla="*/ 1 h 149"/>
                <a:gd name="T82" fmla="*/ 12 w 35"/>
                <a:gd name="T83" fmla="*/ 1 h 149"/>
                <a:gd name="T84" fmla="*/ 10 w 35"/>
                <a:gd name="T85" fmla="*/ 1 h 149"/>
                <a:gd name="T86" fmla="*/ 4 w 35"/>
                <a:gd name="T87" fmla="*/ 0 h 149"/>
                <a:gd name="T88" fmla="*/ 1 w 35"/>
                <a:gd name="T8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5" h="149">
                  <a:moveTo>
                    <a:pt x="6" y="130"/>
                  </a:moveTo>
                  <a:cubicBezTo>
                    <a:pt x="6" y="130"/>
                    <a:pt x="6" y="131"/>
                    <a:pt x="6" y="131"/>
                  </a:cubicBezTo>
                  <a:cubicBezTo>
                    <a:pt x="6" y="135"/>
                    <a:pt x="6" y="139"/>
                    <a:pt x="6" y="143"/>
                  </a:cubicBezTo>
                  <a:cubicBezTo>
                    <a:pt x="6" y="144"/>
                    <a:pt x="6" y="146"/>
                    <a:pt x="6" y="147"/>
                  </a:cubicBezTo>
                  <a:cubicBezTo>
                    <a:pt x="6" y="148"/>
                    <a:pt x="6" y="148"/>
                    <a:pt x="6" y="148"/>
                  </a:cubicBezTo>
                  <a:cubicBezTo>
                    <a:pt x="7" y="149"/>
                    <a:pt x="8" y="149"/>
                    <a:pt x="9" y="149"/>
                  </a:cubicBezTo>
                  <a:cubicBezTo>
                    <a:pt x="10" y="144"/>
                    <a:pt x="11" y="137"/>
                    <a:pt x="12" y="131"/>
                  </a:cubicBezTo>
                  <a:cubicBezTo>
                    <a:pt x="10" y="131"/>
                    <a:pt x="8" y="130"/>
                    <a:pt x="6" y="130"/>
                  </a:cubicBezTo>
                  <a:moveTo>
                    <a:pt x="6" y="127"/>
                  </a:moveTo>
                  <a:cubicBezTo>
                    <a:pt x="6" y="130"/>
                    <a:pt x="6" y="130"/>
                    <a:pt x="6" y="130"/>
                  </a:cubicBezTo>
                  <a:cubicBezTo>
                    <a:pt x="8" y="130"/>
                    <a:pt x="10" y="130"/>
                    <a:pt x="12" y="130"/>
                  </a:cubicBezTo>
                  <a:cubicBezTo>
                    <a:pt x="12" y="129"/>
                    <a:pt x="12" y="129"/>
                    <a:pt x="13" y="128"/>
                  </a:cubicBezTo>
                  <a:cubicBezTo>
                    <a:pt x="10" y="127"/>
                    <a:pt x="8" y="127"/>
                    <a:pt x="6" y="127"/>
                  </a:cubicBezTo>
                  <a:moveTo>
                    <a:pt x="6" y="54"/>
                  </a:moveTo>
                  <a:cubicBezTo>
                    <a:pt x="6" y="66"/>
                    <a:pt x="6" y="79"/>
                    <a:pt x="5" y="91"/>
                  </a:cubicBezTo>
                  <a:cubicBezTo>
                    <a:pt x="5" y="103"/>
                    <a:pt x="7" y="115"/>
                    <a:pt x="7" y="126"/>
                  </a:cubicBezTo>
                  <a:cubicBezTo>
                    <a:pt x="9" y="127"/>
                    <a:pt x="11" y="127"/>
                    <a:pt x="13" y="127"/>
                  </a:cubicBezTo>
                  <a:cubicBezTo>
                    <a:pt x="14" y="124"/>
                    <a:pt x="14" y="121"/>
                    <a:pt x="15" y="119"/>
                  </a:cubicBezTo>
                  <a:cubicBezTo>
                    <a:pt x="18" y="115"/>
                    <a:pt x="24" y="100"/>
                    <a:pt x="32" y="71"/>
                  </a:cubicBezTo>
                  <a:cubicBezTo>
                    <a:pt x="33" y="67"/>
                    <a:pt x="33" y="63"/>
                    <a:pt x="34" y="60"/>
                  </a:cubicBezTo>
                  <a:cubicBezTo>
                    <a:pt x="25" y="57"/>
                    <a:pt x="16" y="55"/>
                    <a:pt x="6" y="54"/>
                  </a:cubicBezTo>
                  <a:moveTo>
                    <a:pt x="6" y="49"/>
                  </a:moveTo>
                  <a:cubicBezTo>
                    <a:pt x="6" y="50"/>
                    <a:pt x="6" y="51"/>
                    <a:pt x="6" y="53"/>
                  </a:cubicBezTo>
                  <a:cubicBezTo>
                    <a:pt x="6" y="53"/>
                    <a:pt x="6" y="53"/>
                    <a:pt x="6" y="53"/>
                  </a:cubicBezTo>
                  <a:cubicBezTo>
                    <a:pt x="6" y="53"/>
                    <a:pt x="6" y="53"/>
                    <a:pt x="6" y="53"/>
                  </a:cubicBezTo>
                  <a:cubicBezTo>
                    <a:pt x="6" y="53"/>
                    <a:pt x="6" y="53"/>
                    <a:pt x="6" y="53"/>
                  </a:cubicBezTo>
                  <a:cubicBezTo>
                    <a:pt x="9" y="53"/>
                    <a:pt x="11" y="54"/>
                    <a:pt x="14" y="54"/>
                  </a:cubicBezTo>
                  <a:cubicBezTo>
                    <a:pt x="20" y="55"/>
                    <a:pt x="27" y="57"/>
                    <a:pt x="34" y="59"/>
                  </a:cubicBezTo>
                  <a:cubicBezTo>
                    <a:pt x="34" y="57"/>
                    <a:pt x="34" y="56"/>
                    <a:pt x="34" y="54"/>
                  </a:cubicBezTo>
                  <a:cubicBezTo>
                    <a:pt x="25" y="52"/>
                    <a:pt x="15" y="50"/>
                    <a:pt x="6" y="49"/>
                  </a:cubicBezTo>
                  <a:moveTo>
                    <a:pt x="1" y="0"/>
                  </a:moveTo>
                  <a:cubicBezTo>
                    <a:pt x="1" y="0"/>
                    <a:pt x="0" y="0"/>
                    <a:pt x="0" y="0"/>
                  </a:cubicBezTo>
                  <a:cubicBezTo>
                    <a:pt x="0" y="0"/>
                    <a:pt x="0" y="0"/>
                    <a:pt x="0" y="0"/>
                  </a:cubicBezTo>
                  <a:cubicBezTo>
                    <a:pt x="2" y="9"/>
                    <a:pt x="6" y="29"/>
                    <a:pt x="6" y="48"/>
                  </a:cubicBezTo>
                  <a:cubicBezTo>
                    <a:pt x="9" y="49"/>
                    <a:pt x="13" y="49"/>
                    <a:pt x="16" y="49"/>
                  </a:cubicBezTo>
                  <a:cubicBezTo>
                    <a:pt x="22" y="50"/>
                    <a:pt x="28" y="52"/>
                    <a:pt x="34" y="53"/>
                  </a:cubicBezTo>
                  <a:cubicBezTo>
                    <a:pt x="35" y="30"/>
                    <a:pt x="27" y="9"/>
                    <a:pt x="21" y="2"/>
                  </a:cubicBezTo>
                  <a:cubicBezTo>
                    <a:pt x="21" y="2"/>
                    <a:pt x="21" y="2"/>
                    <a:pt x="21" y="2"/>
                  </a:cubicBezTo>
                  <a:cubicBezTo>
                    <a:pt x="20" y="2"/>
                    <a:pt x="20" y="2"/>
                    <a:pt x="19" y="2"/>
                  </a:cubicBezTo>
                  <a:cubicBezTo>
                    <a:pt x="17" y="2"/>
                    <a:pt x="14" y="1"/>
                    <a:pt x="12" y="1"/>
                  </a:cubicBezTo>
                  <a:cubicBezTo>
                    <a:pt x="12" y="1"/>
                    <a:pt x="12" y="1"/>
                    <a:pt x="12" y="1"/>
                  </a:cubicBezTo>
                  <a:cubicBezTo>
                    <a:pt x="12" y="1"/>
                    <a:pt x="12" y="1"/>
                    <a:pt x="12" y="1"/>
                  </a:cubicBezTo>
                  <a:cubicBezTo>
                    <a:pt x="11" y="1"/>
                    <a:pt x="11" y="1"/>
                    <a:pt x="10" y="1"/>
                  </a:cubicBezTo>
                  <a:cubicBezTo>
                    <a:pt x="8" y="0"/>
                    <a:pt x="6" y="0"/>
                    <a:pt x="4" y="0"/>
                  </a:cubicBezTo>
                  <a:cubicBezTo>
                    <a:pt x="3" y="0"/>
                    <a:pt x="2" y="0"/>
                    <a:pt x="1" y="0"/>
                  </a:cubicBezTo>
                </a:path>
              </a:pathLst>
            </a:cu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fontAlgn="base">
                <a:spcBef>
                  <a:spcPct val="0"/>
                </a:spcBef>
                <a:spcAft>
                  <a:spcPct val="0"/>
                </a:spcAft>
              </a:pPr>
              <a:endParaRPr sz="100">
                <a:solidFill>
                  <a:srgbClr val="000000"/>
                </a:solidFill>
                <a:latin typeface="Arial" panose="020B0604020202020204" pitchFamily="34" charset="0"/>
                <a:ea typeface="宋体" panose="02010600030101010101" pitchFamily="2" charset="-122"/>
              </a:endParaRPr>
            </a:p>
          </p:txBody>
        </p:sp>
        <p:sp>
          <p:nvSpPr>
            <p:cNvPr id="76" name="îşļîḑê"/>
            <p:cNvSpPr/>
            <p:nvPr userDrawn="1">
              <p:custDataLst>
                <p:tags r:id="rId54"/>
              </p:custDataLst>
            </p:nvPr>
          </p:nvSpPr>
          <p:spPr bwMode="auto">
            <a:xfrm>
              <a:off x="11045841" y="2518648"/>
              <a:ext cx="155570" cy="606523"/>
            </a:xfrm>
            <a:custGeom>
              <a:avLst/>
              <a:gdLst>
                <a:gd name="T0" fmla="*/ 3 w 38"/>
                <a:gd name="T1" fmla="*/ 129 h 148"/>
                <a:gd name="T2" fmla="*/ 0 w 38"/>
                <a:gd name="T3" fmla="*/ 147 h 148"/>
                <a:gd name="T4" fmla="*/ 3 w 38"/>
                <a:gd name="T5" fmla="*/ 148 h 148"/>
                <a:gd name="T6" fmla="*/ 8 w 38"/>
                <a:gd name="T7" fmla="*/ 130 h 148"/>
                <a:gd name="T8" fmla="*/ 3 w 38"/>
                <a:gd name="T9" fmla="*/ 129 h 148"/>
                <a:gd name="T10" fmla="*/ 4 w 38"/>
                <a:gd name="T11" fmla="*/ 126 h 148"/>
                <a:gd name="T12" fmla="*/ 3 w 38"/>
                <a:gd name="T13" fmla="*/ 128 h 148"/>
                <a:gd name="T14" fmla="*/ 9 w 38"/>
                <a:gd name="T15" fmla="*/ 129 h 148"/>
                <a:gd name="T16" fmla="*/ 9 w 38"/>
                <a:gd name="T17" fmla="*/ 127 h 148"/>
                <a:gd name="T18" fmla="*/ 6 w 38"/>
                <a:gd name="T19" fmla="*/ 126 h 148"/>
                <a:gd name="T20" fmla="*/ 4 w 38"/>
                <a:gd name="T21" fmla="*/ 126 h 148"/>
                <a:gd name="T22" fmla="*/ 10 w 38"/>
                <a:gd name="T23" fmla="*/ 126 h 148"/>
                <a:gd name="T24" fmla="*/ 10 w 38"/>
                <a:gd name="T25" fmla="*/ 126 h 148"/>
                <a:gd name="T26" fmla="*/ 10 w 38"/>
                <a:gd name="T27" fmla="*/ 126 h 148"/>
                <a:gd name="T28" fmla="*/ 10 w 38"/>
                <a:gd name="T29" fmla="*/ 126 h 148"/>
                <a:gd name="T30" fmla="*/ 10 w 38"/>
                <a:gd name="T31" fmla="*/ 126 h 148"/>
                <a:gd name="T32" fmla="*/ 25 w 38"/>
                <a:gd name="T33" fmla="*/ 58 h 148"/>
                <a:gd name="T34" fmla="*/ 23 w 38"/>
                <a:gd name="T35" fmla="*/ 69 h 148"/>
                <a:gd name="T36" fmla="*/ 6 w 38"/>
                <a:gd name="T37" fmla="*/ 117 h 148"/>
                <a:gd name="T38" fmla="*/ 4 w 38"/>
                <a:gd name="T39" fmla="*/ 125 h 148"/>
                <a:gd name="T40" fmla="*/ 6 w 38"/>
                <a:gd name="T41" fmla="*/ 126 h 148"/>
                <a:gd name="T42" fmla="*/ 9 w 38"/>
                <a:gd name="T43" fmla="*/ 126 h 148"/>
                <a:gd name="T44" fmla="*/ 9 w 38"/>
                <a:gd name="T45" fmla="*/ 126 h 148"/>
                <a:gd name="T46" fmla="*/ 17 w 38"/>
                <a:gd name="T47" fmla="*/ 112 h 148"/>
                <a:gd name="T48" fmla="*/ 25 w 38"/>
                <a:gd name="T49" fmla="*/ 95 h 148"/>
                <a:gd name="T50" fmla="*/ 31 w 38"/>
                <a:gd name="T51" fmla="*/ 79 h 148"/>
                <a:gd name="T52" fmla="*/ 33 w 38"/>
                <a:gd name="T53" fmla="*/ 71 h 148"/>
                <a:gd name="T54" fmla="*/ 35 w 38"/>
                <a:gd name="T55" fmla="*/ 66 h 148"/>
                <a:gd name="T56" fmla="*/ 36 w 38"/>
                <a:gd name="T57" fmla="*/ 62 h 148"/>
                <a:gd name="T58" fmla="*/ 36 w 38"/>
                <a:gd name="T59" fmla="*/ 62 h 148"/>
                <a:gd name="T60" fmla="*/ 27 w 38"/>
                <a:gd name="T61" fmla="*/ 58 h 148"/>
                <a:gd name="T62" fmla="*/ 25 w 38"/>
                <a:gd name="T63" fmla="*/ 58 h 148"/>
                <a:gd name="T64" fmla="*/ 25 w 38"/>
                <a:gd name="T65" fmla="*/ 52 h 148"/>
                <a:gd name="T66" fmla="*/ 25 w 38"/>
                <a:gd name="T67" fmla="*/ 57 h 148"/>
                <a:gd name="T68" fmla="*/ 30 w 38"/>
                <a:gd name="T69" fmla="*/ 59 h 148"/>
                <a:gd name="T70" fmla="*/ 37 w 38"/>
                <a:gd name="T71" fmla="*/ 61 h 148"/>
                <a:gd name="T72" fmla="*/ 38 w 38"/>
                <a:gd name="T73" fmla="*/ 57 h 148"/>
                <a:gd name="T74" fmla="*/ 29 w 38"/>
                <a:gd name="T75" fmla="*/ 53 h 148"/>
                <a:gd name="T76" fmla="*/ 25 w 38"/>
                <a:gd name="T77" fmla="*/ 52 h 148"/>
                <a:gd name="T78" fmla="*/ 12 w 38"/>
                <a:gd name="T79" fmla="*/ 0 h 148"/>
                <a:gd name="T80" fmla="*/ 12 w 38"/>
                <a:gd name="T81" fmla="*/ 0 h 148"/>
                <a:gd name="T82" fmla="*/ 25 w 38"/>
                <a:gd name="T83" fmla="*/ 51 h 148"/>
                <a:gd name="T84" fmla="*/ 34 w 38"/>
                <a:gd name="T85" fmla="*/ 54 h 148"/>
                <a:gd name="T86" fmla="*/ 38 w 38"/>
                <a:gd name="T87" fmla="*/ 56 h 148"/>
                <a:gd name="T88" fmla="*/ 38 w 38"/>
                <a:gd name="T89" fmla="*/ 52 h 148"/>
                <a:gd name="T90" fmla="*/ 29 w 38"/>
                <a:gd name="T91" fmla="*/ 9 h 148"/>
                <a:gd name="T92" fmla="*/ 13 w 38"/>
                <a:gd name="T93" fmla="*/ 1 h 148"/>
                <a:gd name="T94" fmla="*/ 12 w 38"/>
                <a:gd name="T95" fmla="*/ 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8" h="148">
                  <a:moveTo>
                    <a:pt x="3" y="129"/>
                  </a:moveTo>
                  <a:cubicBezTo>
                    <a:pt x="2" y="135"/>
                    <a:pt x="1" y="142"/>
                    <a:pt x="0" y="147"/>
                  </a:cubicBezTo>
                  <a:cubicBezTo>
                    <a:pt x="1" y="147"/>
                    <a:pt x="2" y="147"/>
                    <a:pt x="3" y="148"/>
                  </a:cubicBezTo>
                  <a:cubicBezTo>
                    <a:pt x="4" y="142"/>
                    <a:pt x="4" y="135"/>
                    <a:pt x="8" y="130"/>
                  </a:cubicBezTo>
                  <a:cubicBezTo>
                    <a:pt x="7" y="129"/>
                    <a:pt x="5" y="129"/>
                    <a:pt x="3" y="129"/>
                  </a:cubicBezTo>
                  <a:moveTo>
                    <a:pt x="4" y="126"/>
                  </a:moveTo>
                  <a:cubicBezTo>
                    <a:pt x="3" y="127"/>
                    <a:pt x="3" y="127"/>
                    <a:pt x="3" y="128"/>
                  </a:cubicBezTo>
                  <a:cubicBezTo>
                    <a:pt x="5" y="128"/>
                    <a:pt x="7" y="128"/>
                    <a:pt x="9" y="129"/>
                  </a:cubicBezTo>
                  <a:cubicBezTo>
                    <a:pt x="9" y="128"/>
                    <a:pt x="9" y="128"/>
                    <a:pt x="9" y="127"/>
                  </a:cubicBezTo>
                  <a:cubicBezTo>
                    <a:pt x="8" y="127"/>
                    <a:pt x="7" y="126"/>
                    <a:pt x="6" y="126"/>
                  </a:cubicBezTo>
                  <a:cubicBezTo>
                    <a:pt x="5" y="126"/>
                    <a:pt x="4" y="126"/>
                    <a:pt x="4" y="126"/>
                  </a:cubicBezTo>
                  <a:moveTo>
                    <a:pt x="10" y="126"/>
                  </a:moveTo>
                  <a:cubicBezTo>
                    <a:pt x="10" y="126"/>
                    <a:pt x="10" y="126"/>
                    <a:pt x="10" y="126"/>
                  </a:cubicBezTo>
                  <a:cubicBezTo>
                    <a:pt x="10" y="126"/>
                    <a:pt x="10" y="126"/>
                    <a:pt x="10" y="126"/>
                  </a:cubicBezTo>
                  <a:cubicBezTo>
                    <a:pt x="10" y="126"/>
                    <a:pt x="10" y="126"/>
                    <a:pt x="10" y="126"/>
                  </a:cubicBezTo>
                  <a:cubicBezTo>
                    <a:pt x="10" y="126"/>
                    <a:pt x="10" y="126"/>
                    <a:pt x="10" y="126"/>
                  </a:cubicBezTo>
                  <a:moveTo>
                    <a:pt x="25" y="58"/>
                  </a:moveTo>
                  <a:cubicBezTo>
                    <a:pt x="24" y="61"/>
                    <a:pt x="24" y="65"/>
                    <a:pt x="23" y="69"/>
                  </a:cubicBezTo>
                  <a:cubicBezTo>
                    <a:pt x="15" y="98"/>
                    <a:pt x="9" y="113"/>
                    <a:pt x="6" y="117"/>
                  </a:cubicBezTo>
                  <a:cubicBezTo>
                    <a:pt x="5" y="119"/>
                    <a:pt x="5" y="122"/>
                    <a:pt x="4" y="125"/>
                  </a:cubicBezTo>
                  <a:cubicBezTo>
                    <a:pt x="5" y="125"/>
                    <a:pt x="5" y="125"/>
                    <a:pt x="6" y="126"/>
                  </a:cubicBezTo>
                  <a:cubicBezTo>
                    <a:pt x="7" y="126"/>
                    <a:pt x="8" y="126"/>
                    <a:pt x="9" y="126"/>
                  </a:cubicBezTo>
                  <a:cubicBezTo>
                    <a:pt x="9" y="126"/>
                    <a:pt x="9" y="126"/>
                    <a:pt x="9" y="126"/>
                  </a:cubicBezTo>
                  <a:cubicBezTo>
                    <a:pt x="12" y="122"/>
                    <a:pt x="14" y="117"/>
                    <a:pt x="17" y="112"/>
                  </a:cubicBezTo>
                  <a:cubicBezTo>
                    <a:pt x="19" y="106"/>
                    <a:pt x="23" y="101"/>
                    <a:pt x="25" y="95"/>
                  </a:cubicBezTo>
                  <a:cubicBezTo>
                    <a:pt x="27" y="90"/>
                    <a:pt x="29" y="84"/>
                    <a:pt x="31" y="79"/>
                  </a:cubicBezTo>
                  <a:cubicBezTo>
                    <a:pt x="32" y="76"/>
                    <a:pt x="32" y="73"/>
                    <a:pt x="33" y="71"/>
                  </a:cubicBezTo>
                  <a:cubicBezTo>
                    <a:pt x="34" y="69"/>
                    <a:pt x="34" y="68"/>
                    <a:pt x="35" y="66"/>
                  </a:cubicBezTo>
                  <a:cubicBezTo>
                    <a:pt x="35" y="65"/>
                    <a:pt x="36" y="64"/>
                    <a:pt x="36" y="62"/>
                  </a:cubicBezTo>
                  <a:cubicBezTo>
                    <a:pt x="36" y="62"/>
                    <a:pt x="36" y="62"/>
                    <a:pt x="36" y="62"/>
                  </a:cubicBezTo>
                  <a:cubicBezTo>
                    <a:pt x="33" y="61"/>
                    <a:pt x="30" y="59"/>
                    <a:pt x="27" y="58"/>
                  </a:cubicBezTo>
                  <a:cubicBezTo>
                    <a:pt x="26" y="58"/>
                    <a:pt x="25" y="58"/>
                    <a:pt x="25" y="58"/>
                  </a:cubicBezTo>
                  <a:moveTo>
                    <a:pt x="25" y="52"/>
                  </a:moveTo>
                  <a:cubicBezTo>
                    <a:pt x="25" y="54"/>
                    <a:pt x="25" y="55"/>
                    <a:pt x="25" y="57"/>
                  </a:cubicBezTo>
                  <a:cubicBezTo>
                    <a:pt x="27" y="57"/>
                    <a:pt x="28" y="58"/>
                    <a:pt x="30" y="59"/>
                  </a:cubicBezTo>
                  <a:cubicBezTo>
                    <a:pt x="32" y="60"/>
                    <a:pt x="34" y="60"/>
                    <a:pt x="37" y="61"/>
                  </a:cubicBezTo>
                  <a:cubicBezTo>
                    <a:pt x="37" y="59"/>
                    <a:pt x="37" y="58"/>
                    <a:pt x="38" y="57"/>
                  </a:cubicBezTo>
                  <a:cubicBezTo>
                    <a:pt x="35" y="55"/>
                    <a:pt x="32" y="54"/>
                    <a:pt x="29" y="53"/>
                  </a:cubicBezTo>
                  <a:cubicBezTo>
                    <a:pt x="28" y="53"/>
                    <a:pt x="27" y="53"/>
                    <a:pt x="25" y="52"/>
                  </a:cubicBezTo>
                  <a:moveTo>
                    <a:pt x="12" y="0"/>
                  </a:moveTo>
                  <a:cubicBezTo>
                    <a:pt x="12" y="0"/>
                    <a:pt x="12" y="0"/>
                    <a:pt x="12" y="0"/>
                  </a:cubicBezTo>
                  <a:cubicBezTo>
                    <a:pt x="18" y="7"/>
                    <a:pt x="26" y="28"/>
                    <a:pt x="25" y="51"/>
                  </a:cubicBezTo>
                  <a:cubicBezTo>
                    <a:pt x="28" y="52"/>
                    <a:pt x="31" y="53"/>
                    <a:pt x="34" y="54"/>
                  </a:cubicBezTo>
                  <a:cubicBezTo>
                    <a:pt x="35" y="55"/>
                    <a:pt x="36" y="55"/>
                    <a:pt x="38" y="56"/>
                  </a:cubicBezTo>
                  <a:cubicBezTo>
                    <a:pt x="38" y="55"/>
                    <a:pt x="38" y="53"/>
                    <a:pt x="38" y="52"/>
                  </a:cubicBezTo>
                  <a:cubicBezTo>
                    <a:pt x="38" y="42"/>
                    <a:pt x="37" y="21"/>
                    <a:pt x="29" y="9"/>
                  </a:cubicBezTo>
                  <a:cubicBezTo>
                    <a:pt x="25" y="5"/>
                    <a:pt x="19" y="3"/>
                    <a:pt x="13" y="1"/>
                  </a:cubicBezTo>
                  <a:cubicBezTo>
                    <a:pt x="12" y="1"/>
                    <a:pt x="12" y="1"/>
                    <a:pt x="12" y="0"/>
                  </a:cubicBezTo>
                </a:path>
              </a:pathLst>
            </a:custGeom>
            <a:solidFill>
              <a:schemeClr val="accent1">
                <a:lumMod val="20000"/>
                <a:lumOff val="8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fontAlgn="base">
                <a:spcBef>
                  <a:spcPct val="0"/>
                </a:spcBef>
                <a:spcAft>
                  <a:spcPct val="0"/>
                </a:spcAft>
              </a:pPr>
              <a:endParaRPr sz="100">
                <a:solidFill>
                  <a:srgbClr val="000000"/>
                </a:solidFill>
                <a:latin typeface="Arial" panose="020B0604020202020204" pitchFamily="34" charset="0"/>
                <a:ea typeface="宋体" panose="02010600030101010101" pitchFamily="2" charset="-122"/>
              </a:endParaRPr>
            </a:p>
          </p:txBody>
        </p:sp>
        <p:sp>
          <p:nvSpPr>
            <p:cNvPr id="77" name="ïṥļîďé"/>
            <p:cNvSpPr/>
            <p:nvPr userDrawn="1">
              <p:custDataLst>
                <p:tags r:id="rId55"/>
              </p:custDataLst>
            </p:nvPr>
          </p:nvSpPr>
          <p:spPr bwMode="auto">
            <a:xfrm>
              <a:off x="10764240" y="2707694"/>
              <a:ext cx="498216" cy="92555"/>
            </a:xfrm>
            <a:custGeom>
              <a:avLst/>
              <a:gdLst>
                <a:gd name="T0" fmla="*/ 61 w 122"/>
                <a:gd name="T1" fmla="*/ 0 h 23"/>
                <a:gd name="T2" fmla="*/ 24 w 122"/>
                <a:gd name="T3" fmla="*/ 7 h 23"/>
                <a:gd name="T4" fmla="*/ 22 w 122"/>
                <a:gd name="T5" fmla="*/ 8 h 23"/>
                <a:gd name="T6" fmla="*/ 11 w 122"/>
                <a:gd name="T7" fmla="*/ 13 h 23"/>
                <a:gd name="T8" fmla="*/ 0 w 122"/>
                <a:gd name="T9" fmla="*/ 22 h 23"/>
                <a:gd name="T10" fmla="*/ 0 w 122"/>
                <a:gd name="T11" fmla="*/ 23 h 23"/>
                <a:gd name="T12" fmla="*/ 0 w 122"/>
                <a:gd name="T13" fmla="*/ 23 h 23"/>
                <a:gd name="T14" fmla="*/ 10 w 122"/>
                <a:gd name="T15" fmla="*/ 15 h 23"/>
                <a:gd name="T16" fmla="*/ 22 w 122"/>
                <a:gd name="T17" fmla="*/ 9 h 23"/>
                <a:gd name="T18" fmla="*/ 22 w 122"/>
                <a:gd name="T19" fmla="*/ 9 h 23"/>
                <a:gd name="T20" fmla="*/ 47 w 122"/>
                <a:gd name="T21" fmla="*/ 2 h 23"/>
                <a:gd name="T22" fmla="*/ 59 w 122"/>
                <a:gd name="T23" fmla="*/ 1 h 23"/>
                <a:gd name="T24" fmla="*/ 66 w 122"/>
                <a:gd name="T25" fmla="*/ 1 h 23"/>
                <a:gd name="T26" fmla="*/ 94 w 122"/>
                <a:gd name="T27" fmla="*/ 6 h 23"/>
                <a:gd name="T28" fmla="*/ 98 w 122"/>
                <a:gd name="T29" fmla="*/ 7 h 23"/>
                <a:gd name="T30" fmla="*/ 107 w 122"/>
                <a:gd name="T31" fmla="*/ 11 h 23"/>
                <a:gd name="T32" fmla="*/ 107 w 122"/>
                <a:gd name="T33" fmla="*/ 11 h 23"/>
                <a:gd name="T34" fmla="*/ 111 w 122"/>
                <a:gd name="T35" fmla="*/ 13 h 23"/>
                <a:gd name="T36" fmla="*/ 113 w 122"/>
                <a:gd name="T37" fmla="*/ 14 h 23"/>
                <a:gd name="T38" fmla="*/ 122 w 122"/>
                <a:gd name="T39" fmla="*/ 21 h 23"/>
                <a:gd name="T40" fmla="*/ 122 w 122"/>
                <a:gd name="T41" fmla="*/ 20 h 23"/>
                <a:gd name="T42" fmla="*/ 113 w 122"/>
                <a:gd name="T43" fmla="*/ 13 h 23"/>
                <a:gd name="T44" fmla="*/ 113 w 122"/>
                <a:gd name="T45" fmla="*/ 13 h 23"/>
                <a:gd name="T46" fmla="*/ 107 w 122"/>
                <a:gd name="T47" fmla="*/ 10 h 23"/>
                <a:gd name="T48" fmla="*/ 107 w 122"/>
                <a:gd name="T49" fmla="*/ 10 h 23"/>
                <a:gd name="T50" fmla="*/ 103 w 122"/>
                <a:gd name="T51" fmla="*/ 8 h 23"/>
                <a:gd name="T52" fmla="*/ 94 w 122"/>
                <a:gd name="T53" fmla="*/ 5 h 23"/>
                <a:gd name="T54" fmla="*/ 76 w 122"/>
                <a:gd name="T55" fmla="*/ 1 h 23"/>
                <a:gd name="T56" fmla="*/ 66 w 122"/>
                <a:gd name="T57" fmla="*/ 0 h 23"/>
                <a:gd name="T58" fmla="*/ 61 w 122"/>
                <a:gd name="T5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2" h="23">
                  <a:moveTo>
                    <a:pt x="61" y="0"/>
                  </a:moveTo>
                  <a:cubicBezTo>
                    <a:pt x="48" y="0"/>
                    <a:pt x="36" y="2"/>
                    <a:pt x="24" y="7"/>
                  </a:cubicBezTo>
                  <a:cubicBezTo>
                    <a:pt x="23" y="7"/>
                    <a:pt x="22" y="8"/>
                    <a:pt x="22" y="8"/>
                  </a:cubicBezTo>
                  <a:cubicBezTo>
                    <a:pt x="18" y="9"/>
                    <a:pt x="15" y="11"/>
                    <a:pt x="11" y="13"/>
                  </a:cubicBezTo>
                  <a:cubicBezTo>
                    <a:pt x="7" y="16"/>
                    <a:pt x="4" y="19"/>
                    <a:pt x="0" y="22"/>
                  </a:cubicBezTo>
                  <a:cubicBezTo>
                    <a:pt x="0" y="22"/>
                    <a:pt x="0" y="23"/>
                    <a:pt x="0" y="23"/>
                  </a:cubicBezTo>
                  <a:cubicBezTo>
                    <a:pt x="0" y="23"/>
                    <a:pt x="0" y="23"/>
                    <a:pt x="0" y="23"/>
                  </a:cubicBezTo>
                  <a:cubicBezTo>
                    <a:pt x="4" y="20"/>
                    <a:pt x="7" y="17"/>
                    <a:pt x="10" y="15"/>
                  </a:cubicBezTo>
                  <a:cubicBezTo>
                    <a:pt x="14" y="12"/>
                    <a:pt x="18" y="10"/>
                    <a:pt x="22" y="9"/>
                  </a:cubicBezTo>
                  <a:cubicBezTo>
                    <a:pt x="22" y="9"/>
                    <a:pt x="22" y="9"/>
                    <a:pt x="22" y="9"/>
                  </a:cubicBezTo>
                  <a:cubicBezTo>
                    <a:pt x="30" y="5"/>
                    <a:pt x="38" y="3"/>
                    <a:pt x="47" y="2"/>
                  </a:cubicBezTo>
                  <a:cubicBezTo>
                    <a:pt x="51" y="1"/>
                    <a:pt x="55" y="1"/>
                    <a:pt x="59" y="1"/>
                  </a:cubicBezTo>
                  <a:cubicBezTo>
                    <a:pt x="62" y="1"/>
                    <a:pt x="64" y="1"/>
                    <a:pt x="66" y="1"/>
                  </a:cubicBezTo>
                  <a:cubicBezTo>
                    <a:pt x="75" y="2"/>
                    <a:pt x="85" y="4"/>
                    <a:pt x="94" y="6"/>
                  </a:cubicBezTo>
                  <a:cubicBezTo>
                    <a:pt x="96" y="7"/>
                    <a:pt x="97" y="7"/>
                    <a:pt x="98" y="7"/>
                  </a:cubicBezTo>
                  <a:cubicBezTo>
                    <a:pt x="101" y="8"/>
                    <a:pt x="104" y="9"/>
                    <a:pt x="107" y="11"/>
                  </a:cubicBezTo>
                  <a:cubicBezTo>
                    <a:pt x="107" y="11"/>
                    <a:pt x="107" y="11"/>
                    <a:pt x="107" y="11"/>
                  </a:cubicBezTo>
                  <a:cubicBezTo>
                    <a:pt x="108" y="11"/>
                    <a:pt x="109" y="12"/>
                    <a:pt x="111" y="13"/>
                  </a:cubicBezTo>
                  <a:cubicBezTo>
                    <a:pt x="111" y="13"/>
                    <a:pt x="112" y="14"/>
                    <a:pt x="113" y="14"/>
                  </a:cubicBezTo>
                  <a:cubicBezTo>
                    <a:pt x="116" y="16"/>
                    <a:pt x="119" y="18"/>
                    <a:pt x="122" y="21"/>
                  </a:cubicBezTo>
                  <a:cubicBezTo>
                    <a:pt x="122" y="20"/>
                    <a:pt x="122" y="20"/>
                    <a:pt x="122" y="20"/>
                  </a:cubicBezTo>
                  <a:cubicBezTo>
                    <a:pt x="120" y="17"/>
                    <a:pt x="117" y="15"/>
                    <a:pt x="113" y="13"/>
                  </a:cubicBezTo>
                  <a:cubicBezTo>
                    <a:pt x="113" y="13"/>
                    <a:pt x="113" y="13"/>
                    <a:pt x="113" y="13"/>
                  </a:cubicBezTo>
                  <a:cubicBezTo>
                    <a:pt x="111" y="12"/>
                    <a:pt x="109" y="11"/>
                    <a:pt x="107" y="10"/>
                  </a:cubicBezTo>
                  <a:cubicBezTo>
                    <a:pt x="107" y="10"/>
                    <a:pt x="107" y="10"/>
                    <a:pt x="107" y="10"/>
                  </a:cubicBezTo>
                  <a:cubicBezTo>
                    <a:pt x="105" y="9"/>
                    <a:pt x="104" y="9"/>
                    <a:pt x="103" y="8"/>
                  </a:cubicBezTo>
                  <a:cubicBezTo>
                    <a:pt x="100" y="7"/>
                    <a:pt x="97" y="6"/>
                    <a:pt x="94" y="5"/>
                  </a:cubicBezTo>
                  <a:cubicBezTo>
                    <a:pt x="88" y="4"/>
                    <a:pt x="82" y="2"/>
                    <a:pt x="76" y="1"/>
                  </a:cubicBezTo>
                  <a:cubicBezTo>
                    <a:pt x="73" y="1"/>
                    <a:pt x="69" y="1"/>
                    <a:pt x="66" y="0"/>
                  </a:cubicBezTo>
                  <a:cubicBezTo>
                    <a:pt x="64" y="0"/>
                    <a:pt x="62" y="0"/>
                    <a:pt x="61" y="0"/>
                  </a:cubicBezTo>
                </a:path>
              </a:pathLst>
            </a:custGeom>
            <a:solidFill>
              <a:srgbClr val="D9D9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fontAlgn="base">
                <a:spcBef>
                  <a:spcPct val="0"/>
                </a:spcBef>
                <a:spcAft>
                  <a:spcPct val="0"/>
                </a:spcAft>
              </a:pPr>
              <a:endParaRPr sz="100">
                <a:solidFill>
                  <a:srgbClr val="000000"/>
                </a:solidFill>
                <a:latin typeface="Arial" panose="020B0604020202020204" pitchFamily="34" charset="0"/>
                <a:ea typeface="宋体" panose="02010600030101010101" pitchFamily="2" charset="-122"/>
              </a:endParaRPr>
            </a:p>
          </p:txBody>
        </p:sp>
        <p:sp>
          <p:nvSpPr>
            <p:cNvPr id="78" name="î$ḷîḓe"/>
            <p:cNvSpPr/>
            <p:nvPr userDrawn="1">
              <p:custDataLst>
                <p:tags r:id="rId56"/>
              </p:custDataLst>
            </p:nvPr>
          </p:nvSpPr>
          <p:spPr bwMode="auto">
            <a:xfrm>
              <a:off x="10768180" y="2727387"/>
              <a:ext cx="494278" cy="94523"/>
            </a:xfrm>
            <a:custGeom>
              <a:avLst/>
              <a:gdLst>
                <a:gd name="T0" fmla="*/ 65 w 121"/>
                <a:gd name="T1" fmla="*/ 0 h 23"/>
                <a:gd name="T2" fmla="*/ 65 w 121"/>
                <a:gd name="T3" fmla="*/ 1 h 23"/>
                <a:gd name="T4" fmla="*/ 93 w 121"/>
                <a:gd name="T5" fmla="*/ 7 h 23"/>
                <a:gd name="T6" fmla="*/ 95 w 121"/>
                <a:gd name="T7" fmla="*/ 7 h 23"/>
                <a:gd name="T8" fmla="*/ 104 w 121"/>
                <a:gd name="T9" fmla="*/ 11 h 23"/>
                <a:gd name="T10" fmla="*/ 104 w 121"/>
                <a:gd name="T11" fmla="*/ 11 h 23"/>
                <a:gd name="T12" fmla="*/ 105 w 121"/>
                <a:gd name="T13" fmla="*/ 11 h 23"/>
                <a:gd name="T14" fmla="*/ 105 w 121"/>
                <a:gd name="T15" fmla="*/ 11 h 23"/>
                <a:gd name="T16" fmla="*/ 108 w 121"/>
                <a:gd name="T17" fmla="*/ 13 h 23"/>
                <a:gd name="T18" fmla="*/ 111 w 121"/>
                <a:gd name="T19" fmla="*/ 15 h 23"/>
                <a:gd name="T20" fmla="*/ 114 w 121"/>
                <a:gd name="T21" fmla="*/ 16 h 23"/>
                <a:gd name="T22" fmla="*/ 120 w 121"/>
                <a:gd name="T23" fmla="*/ 20 h 23"/>
                <a:gd name="T24" fmla="*/ 120 w 121"/>
                <a:gd name="T25" fmla="*/ 20 h 23"/>
                <a:gd name="T26" fmla="*/ 121 w 121"/>
                <a:gd name="T27" fmla="*/ 19 h 23"/>
                <a:gd name="T28" fmla="*/ 115 w 121"/>
                <a:gd name="T29" fmla="*/ 16 h 23"/>
                <a:gd name="T30" fmla="*/ 111 w 121"/>
                <a:gd name="T31" fmla="*/ 14 h 23"/>
                <a:gd name="T32" fmla="*/ 109 w 121"/>
                <a:gd name="T33" fmla="*/ 13 h 23"/>
                <a:gd name="T34" fmla="*/ 105 w 121"/>
                <a:gd name="T35" fmla="*/ 10 h 23"/>
                <a:gd name="T36" fmla="*/ 105 w 121"/>
                <a:gd name="T37" fmla="*/ 10 h 23"/>
                <a:gd name="T38" fmla="*/ 98 w 121"/>
                <a:gd name="T39" fmla="*/ 8 h 23"/>
                <a:gd name="T40" fmla="*/ 93 w 121"/>
                <a:gd name="T41" fmla="*/ 6 h 23"/>
                <a:gd name="T42" fmla="*/ 73 w 121"/>
                <a:gd name="T43" fmla="*/ 1 h 23"/>
                <a:gd name="T44" fmla="*/ 65 w 121"/>
                <a:gd name="T45" fmla="*/ 0 h 23"/>
                <a:gd name="T46" fmla="*/ 58 w 121"/>
                <a:gd name="T47" fmla="*/ 0 h 23"/>
                <a:gd name="T48" fmla="*/ 46 w 121"/>
                <a:gd name="T49" fmla="*/ 1 h 23"/>
                <a:gd name="T50" fmla="*/ 23 w 121"/>
                <a:gd name="T51" fmla="*/ 8 h 23"/>
                <a:gd name="T52" fmla="*/ 22 w 121"/>
                <a:gd name="T53" fmla="*/ 9 h 23"/>
                <a:gd name="T54" fmla="*/ 0 w 121"/>
                <a:gd name="T55" fmla="*/ 23 h 23"/>
                <a:gd name="T56" fmla="*/ 0 w 121"/>
                <a:gd name="T57" fmla="*/ 23 h 23"/>
                <a:gd name="T58" fmla="*/ 0 w 121"/>
                <a:gd name="T59" fmla="*/ 23 h 23"/>
                <a:gd name="T60" fmla="*/ 20 w 121"/>
                <a:gd name="T61" fmla="*/ 10 h 23"/>
                <a:gd name="T62" fmla="*/ 21 w 121"/>
                <a:gd name="T63" fmla="*/ 9 h 23"/>
                <a:gd name="T64" fmla="*/ 21 w 121"/>
                <a:gd name="T65" fmla="*/ 9 h 23"/>
                <a:gd name="T66" fmla="*/ 22 w 121"/>
                <a:gd name="T67" fmla="*/ 9 h 23"/>
                <a:gd name="T68" fmla="*/ 22 w 121"/>
                <a:gd name="T69" fmla="*/ 9 h 23"/>
                <a:gd name="T70" fmla="*/ 22 w 121"/>
                <a:gd name="T71" fmla="*/ 9 h 23"/>
                <a:gd name="T72" fmla="*/ 44 w 121"/>
                <a:gd name="T73" fmla="*/ 2 h 23"/>
                <a:gd name="T74" fmla="*/ 58 w 121"/>
                <a:gd name="T75" fmla="*/ 1 h 23"/>
                <a:gd name="T76" fmla="*/ 64 w 121"/>
                <a:gd name="T77" fmla="*/ 1 h 23"/>
                <a:gd name="T78" fmla="*/ 64 w 121"/>
                <a:gd name="T79" fmla="*/ 0 h 23"/>
                <a:gd name="T80" fmla="*/ 58 w 121"/>
                <a:gd name="T8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0" h="23">
                  <a:moveTo>
                    <a:pt x="65" y="0"/>
                  </a:moveTo>
                  <a:cubicBezTo>
                    <a:pt x="65" y="0"/>
                    <a:pt x="65" y="1"/>
                    <a:pt x="65" y="1"/>
                  </a:cubicBezTo>
                  <a:cubicBezTo>
                    <a:pt x="75" y="2"/>
                    <a:pt x="84" y="4"/>
                    <a:pt x="93" y="7"/>
                  </a:cubicBezTo>
                  <a:cubicBezTo>
                    <a:pt x="93" y="7"/>
                    <a:pt x="94" y="7"/>
                    <a:pt x="95" y="7"/>
                  </a:cubicBezTo>
                  <a:cubicBezTo>
                    <a:pt x="98" y="8"/>
                    <a:pt x="101" y="10"/>
                    <a:pt x="104" y="11"/>
                  </a:cubicBezTo>
                  <a:cubicBezTo>
                    <a:pt x="104" y="11"/>
                    <a:pt x="104" y="11"/>
                    <a:pt x="104" y="11"/>
                  </a:cubicBezTo>
                  <a:cubicBezTo>
                    <a:pt x="104" y="11"/>
                    <a:pt x="105" y="11"/>
                    <a:pt x="105" y="11"/>
                  </a:cubicBezTo>
                  <a:cubicBezTo>
                    <a:pt x="105" y="11"/>
                    <a:pt x="105" y="11"/>
                    <a:pt x="105" y="11"/>
                  </a:cubicBezTo>
                  <a:cubicBezTo>
                    <a:pt x="106" y="12"/>
                    <a:pt x="107" y="12"/>
                    <a:pt x="108" y="13"/>
                  </a:cubicBezTo>
                  <a:cubicBezTo>
                    <a:pt x="109" y="13"/>
                    <a:pt x="110" y="14"/>
                    <a:pt x="111" y="15"/>
                  </a:cubicBezTo>
                  <a:cubicBezTo>
                    <a:pt x="112" y="15"/>
                    <a:pt x="113" y="16"/>
                    <a:pt x="114" y="16"/>
                  </a:cubicBezTo>
                  <a:cubicBezTo>
                    <a:pt x="116" y="17"/>
                    <a:pt x="118" y="18"/>
                    <a:pt x="120" y="20"/>
                  </a:cubicBezTo>
                  <a:cubicBezTo>
                    <a:pt x="120" y="20"/>
                    <a:pt x="120" y="20"/>
                    <a:pt x="120" y="20"/>
                  </a:cubicBezTo>
                  <a:cubicBezTo>
                    <a:pt x="121" y="20"/>
                    <a:pt x="121" y="19"/>
                    <a:pt x="121" y="19"/>
                  </a:cubicBezTo>
                  <a:cubicBezTo>
                    <a:pt x="119" y="18"/>
                    <a:pt x="117" y="17"/>
                    <a:pt x="115" y="16"/>
                  </a:cubicBezTo>
                  <a:cubicBezTo>
                    <a:pt x="114" y="15"/>
                    <a:pt x="113" y="15"/>
                    <a:pt x="111" y="14"/>
                  </a:cubicBezTo>
                  <a:cubicBezTo>
                    <a:pt x="111" y="13"/>
                    <a:pt x="110" y="13"/>
                    <a:pt x="109" y="13"/>
                  </a:cubicBezTo>
                  <a:cubicBezTo>
                    <a:pt x="108" y="12"/>
                    <a:pt x="106" y="11"/>
                    <a:pt x="105" y="10"/>
                  </a:cubicBezTo>
                  <a:cubicBezTo>
                    <a:pt x="105" y="10"/>
                    <a:pt x="105" y="10"/>
                    <a:pt x="105" y="10"/>
                  </a:cubicBezTo>
                  <a:cubicBezTo>
                    <a:pt x="102" y="9"/>
                    <a:pt x="100" y="9"/>
                    <a:pt x="98" y="8"/>
                  </a:cubicBezTo>
                  <a:cubicBezTo>
                    <a:pt x="96" y="7"/>
                    <a:pt x="95" y="6"/>
                    <a:pt x="93" y="6"/>
                  </a:cubicBezTo>
                  <a:cubicBezTo>
                    <a:pt x="86" y="4"/>
                    <a:pt x="79" y="2"/>
                    <a:pt x="73" y="1"/>
                  </a:cubicBezTo>
                  <a:cubicBezTo>
                    <a:pt x="70" y="1"/>
                    <a:pt x="68" y="0"/>
                    <a:pt x="65" y="0"/>
                  </a:cubicBezTo>
                  <a:moveTo>
                    <a:pt x="58" y="0"/>
                  </a:moveTo>
                  <a:cubicBezTo>
                    <a:pt x="54" y="0"/>
                    <a:pt x="50" y="0"/>
                    <a:pt x="46" y="1"/>
                  </a:cubicBezTo>
                  <a:cubicBezTo>
                    <a:pt x="38" y="2"/>
                    <a:pt x="30" y="5"/>
                    <a:pt x="23" y="8"/>
                  </a:cubicBezTo>
                  <a:cubicBezTo>
                    <a:pt x="22" y="8"/>
                    <a:pt x="22" y="8"/>
                    <a:pt x="22" y="9"/>
                  </a:cubicBezTo>
                  <a:cubicBezTo>
                    <a:pt x="14" y="12"/>
                    <a:pt x="6" y="16"/>
                    <a:pt x="0" y="23"/>
                  </a:cubicBezTo>
                  <a:cubicBezTo>
                    <a:pt x="0" y="23"/>
                    <a:pt x="0" y="23"/>
                    <a:pt x="0" y="23"/>
                  </a:cubicBezTo>
                  <a:cubicBezTo>
                    <a:pt x="0" y="23"/>
                    <a:pt x="0" y="23"/>
                    <a:pt x="0" y="23"/>
                  </a:cubicBezTo>
                  <a:cubicBezTo>
                    <a:pt x="6" y="17"/>
                    <a:pt x="13" y="14"/>
                    <a:pt x="20" y="10"/>
                  </a:cubicBezTo>
                  <a:cubicBezTo>
                    <a:pt x="20" y="10"/>
                    <a:pt x="21" y="10"/>
                    <a:pt x="21" y="9"/>
                  </a:cubicBezTo>
                  <a:cubicBezTo>
                    <a:pt x="21" y="9"/>
                    <a:pt x="21" y="9"/>
                    <a:pt x="21" y="9"/>
                  </a:cubicBezTo>
                  <a:cubicBezTo>
                    <a:pt x="21" y="9"/>
                    <a:pt x="22" y="9"/>
                    <a:pt x="22" y="9"/>
                  </a:cubicBezTo>
                  <a:cubicBezTo>
                    <a:pt x="22" y="9"/>
                    <a:pt x="22" y="9"/>
                    <a:pt x="22" y="9"/>
                  </a:cubicBezTo>
                  <a:cubicBezTo>
                    <a:pt x="22" y="9"/>
                    <a:pt x="22" y="9"/>
                    <a:pt x="22" y="9"/>
                  </a:cubicBezTo>
                  <a:cubicBezTo>
                    <a:pt x="29" y="6"/>
                    <a:pt x="37" y="3"/>
                    <a:pt x="44" y="2"/>
                  </a:cubicBezTo>
                  <a:cubicBezTo>
                    <a:pt x="49" y="1"/>
                    <a:pt x="54" y="1"/>
                    <a:pt x="58" y="1"/>
                  </a:cubicBezTo>
                  <a:cubicBezTo>
                    <a:pt x="60" y="1"/>
                    <a:pt x="62" y="1"/>
                    <a:pt x="64" y="1"/>
                  </a:cubicBezTo>
                  <a:cubicBezTo>
                    <a:pt x="64" y="1"/>
                    <a:pt x="64" y="0"/>
                    <a:pt x="64" y="0"/>
                  </a:cubicBezTo>
                  <a:cubicBezTo>
                    <a:pt x="62" y="0"/>
                    <a:pt x="60" y="0"/>
                    <a:pt x="58" y="0"/>
                  </a:cubicBezTo>
                </a:path>
              </a:pathLst>
            </a:custGeom>
            <a:solidFill>
              <a:srgbClr val="D9D9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fontAlgn="base">
                <a:spcBef>
                  <a:spcPct val="0"/>
                </a:spcBef>
                <a:spcAft>
                  <a:spcPct val="0"/>
                </a:spcAft>
              </a:pPr>
              <a:endParaRPr sz="100">
                <a:solidFill>
                  <a:srgbClr val="000000"/>
                </a:solidFill>
                <a:latin typeface="Arial" panose="020B0604020202020204" pitchFamily="34" charset="0"/>
                <a:ea typeface="宋体" panose="02010600030101010101" pitchFamily="2" charset="-122"/>
              </a:endParaRPr>
            </a:p>
          </p:txBody>
        </p:sp>
        <p:sp>
          <p:nvSpPr>
            <p:cNvPr id="79" name="iṩliḓé"/>
            <p:cNvSpPr/>
            <p:nvPr userDrawn="1">
              <p:custDataLst>
                <p:tags r:id="rId57"/>
              </p:custDataLst>
            </p:nvPr>
          </p:nvSpPr>
          <p:spPr bwMode="auto">
            <a:xfrm>
              <a:off x="10919809" y="3042464"/>
              <a:ext cx="200861" cy="23630"/>
            </a:xfrm>
            <a:custGeom>
              <a:avLst/>
              <a:gdLst>
                <a:gd name="T0" fmla="*/ 28 w 49"/>
                <a:gd name="T1" fmla="*/ 0 h 6"/>
                <a:gd name="T2" fmla="*/ 25 w 49"/>
                <a:gd name="T3" fmla="*/ 0 h 6"/>
                <a:gd name="T4" fmla="*/ 13 w 49"/>
                <a:gd name="T5" fmla="*/ 1 h 6"/>
                <a:gd name="T6" fmla="*/ 1 w 49"/>
                <a:gd name="T7" fmla="*/ 5 h 6"/>
                <a:gd name="T8" fmla="*/ 1 w 49"/>
                <a:gd name="T9" fmla="*/ 6 h 6"/>
                <a:gd name="T10" fmla="*/ 1 w 49"/>
                <a:gd name="T11" fmla="*/ 6 h 6"/>
                <a:gd name="T12" fmla="*/ 1 w 49"/>
                <a:gd name="T13" fmla="*/ 6 h 6"/>
                <a:gd name="T14" fmla="*/ 1 w 49"/>
                <a:gd name="T15" fmla="*/ 6 h 6"/>
                <a:gd name="T16" fmla="*/ 1 w 49"/>
                <a:gd name="T17" fmla="*/ 6 h 6"/>
                <a:gd name="T18" fmla="*/ 1 w 49"/>
                <a:gd name="T19" fmla="*/ 6 h 6"/>
                <a:gd name="T20" fmla="*/ 13 w 49"/>
                <a:gd name="T21" fmla="*/ 2 h 6"/>
                <a:gd name="T22" fmla="*/ 13 w 49"/>
                <a:gd name="T23" fmla="*/ 2 h 6"/>
                <a:gd name="T24" fmla="*/ 13 w 49"/>
                <a:gd name="T25" fmla="*/ 1 h 6"/>
                <a:gd name="T26" fmla="*/ 14 w 49"/>
                <a:gd name="T27" fmla="*/ 2 h 6"/>
                <a:gd name="T28" fmla="*/ 14 w 49"/>
                <a:gd name="T29" fmla="*/ 2 h 6"/>
                <a:gd name="T30" fmla="*/ 24 w 49"/>
                <a:gd name="T31" fmla="*/ 0 h 6"/>
                <a:gd name="T32" fmla="*/ 28 w 49"/>
                <a:gd name="T33" fmla="*/ 0 h 6"/>
                <a:gd name="T34" fmla="*/ 28 w 49"/>
                <a:gd name="T35" fmla="*/ 0 h 6"/>
                <a:gd name="T36" fmla="*/ 28 w 49"/>
                <a:gd name="T37" fmla="*/ 0 h 6"/>
                <a:gd name="T38" fmla="*/ 34 w 49"/>
                <a:gd name="T39" fmla="*/ 1 h 6"/>
                <a:gd name="T40" fmla="*/ 39 w 49"/>
                <a:gd name="T41" fmla="*/ 2 h 6"/>
                <a:gd name="T42" fmla="*/ 40 w 49"/>
                <a:gd name="T43" fmla="*/ 1 h 6"/>
                <a:gd name="T44" fmla="*/ 40 w 49"/>
                <a:gd name="T45" fmla="*/ 1 h 6"/>
                <a:gd name="T46" fmla="*/ 40 w 49"/>
                <a:gd name="T47" fmla="*/ 2 h 6"/>
                <a:gd name="T48" fmla="*/ 40 w 49"/>
                <a:gd name="T49" fmla="*/ 2 h 6"/>
                <a:gd name="T50" fmla="*/ 43 w 49"/>
                <a:gd name="T51" fmla="*/ 3 h 6"/>
                <a:gd name="T52" fmla="*/ 48 w 49"/>
                <a:gd name="T53" fmla="*/ 5 h 6"/>
                <a:gd name="T54" fmla="*/ 48 w 49"/>
                <a:gd name="T55" fmla="*/ 5 h 6"/>
                <a:gd name="T56" fmla="*/ 48 w 49"/>
                <a:gd name="T57" fmla="*/ 5 h 6"/>
                <a:gd name="T58" fmla="*/ 48 w 49"/>
                <a:gd name="T59" fmla="*/ 5 h 6"/>
                <a:gd name="T60" fmla="*/ 48 w 49"/>
                <a:gd name="T61" fmla="*/ 4 h 6"/>
                <a:gd name="T62" fmla="*/ 48 w 49"/>
                <a:gd name="T63" fmla="*/ 4 h 6"/>
                <a:gd name="T64" fmla="*/ 48 w 49"/>
                <a:gd name="T65" fmla="*/ 4 h 6"/>
                <a:gd name="T66" fmla="*/ 44 w 49"/>
                <a:gd name="T67" fmla="*/ 2 h 6"/>
                <a:gd name="T68" fmla="*/ 40 w 49"/>
                <a:gd name="T69" fmla="*/ 1 h 6"/>
                <a:gd name="T70" fmla="*/ 40 w 49"/>
                <a:gd name="T71" fmla="*/ 1 h 6"/>
                <a:gd name="T72" fmla="*/ 34 w 49"/>
                <a:gd name="T73" fmla="*/ 0 h 6"/>
                <a:gd name="T74" fmla="*/ 28 w 49"/>
                <a:gd name="T75" fmla="*/ 0 h 6"/>
                <a:gd name="T76" fmla="*/ 28 w 49"/>
                <a:gd name="T7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9" h="6">
                  <a:moveTo>
                    <a:pt x="28" y="0"/>
                  </a:moveTo>
                  <a:cubicBezTo>
                    <a:pt x="27" y="0"/>
                    <a:pt x="26" y="0"/>
                    <a:pt x="25" y="0"/>
                  </a:cubicBezTo>
                  <a:cubicBezTo>
                    <a:pt x="21" y="0"/>
                    <a:pt x="17" y="0"/>
                    <a:pt x="13" y="1"/>
                  </a:cubicBezTo>
                  <a:cubicBezTo>
                    <a:pt x="9" y="2"/>
                    <a:pt x="5" y="3"/>
                    <a:pt x="1" y="5"/>
                  </a:cubicBezTo>
                  <a:cubicBezTo>
                    <a:pt x="1" y="6"/>
                    <a:pt x="1" y="6"/>
                    <a:pt x="1" y="6"/>
                  </a:cubicBezTo>
                  <a:cubicBezTo>
                    <a:pt x="1" y="6"/>
                    <a:pt x="1" y="6"/>
                    <a:pt x="1" y="6"/>
                  </a:cubicBezTo>
                  <a:cubicBezTo>
                    <a:pt x="0" y="6"/>
                    <a:pt x="1" y="6"/>
                    <a:pt x="1" y="6"/>
                  </a:cubicBezTo>
                  <a:cubicBezTo>
                    <a:pt x="1" y="6"/>
                    <a:pt x="1" y="6"/>
                    <a:pt x="1" y="6"/>
                  </a:cubicBezTo>
                  <a:cubicBezTo>
                    <a:pt x="1" y="6"/>
                    <a:pt x="1" y="6"/>
                    <a:pt x="1" y="6"/>
                  </a:cubicBezTo>
                  <a:cubicBezTo>
                    <a:pt x="1" y="6"/>
                    <a:pt x="1" y="6"/>
                    <a:pt x="1" y="6"/>
                  </a:cubicBezTo>
                  <a:cubicBezTo>
                    <a:pt x="5" y="4"/>
                    <a:pt x="9" y="3"/>
                    <a:pt x="13" y="2"/>
                  </a:cubicBezTo>
                  <a:cubicBezTo>
                    <a:pt x="13" y="2"/>
                    <a:pt x="13" y="2"/>
                    <a:pt x="13" y="2"/>
                  </a:cubicBezTo>
                  <a:cubicBezTo>
                    <a:pt x="13" y="1"/>
                    <a:pt x="13" y="1"/>
                    <a:pt x="13" y="1"/>
                  </a:cubicBezTo>
                  <a:cubicBezTo>
                    <a:pt x="13" y="1"/>
                    <a:pt x="14" y="1"/>
                    <a:pt x="14" y="2"/>
                  </a:cubicBezTo>
                  <a:cubicBezTo>
                    <a:pt x="14" y="2"/>
                    <a:pt x="14" y="2"/>
                    <a:pt x="14" y="2"/>
                  </a:cubicBezTo>
                  <a:cubicBezTo>
                    <a:pt x="17" y="1"/>
                    <a:pt x="21" y="1"/>
                    <a:pt x="24" y="0"/>
                  </a:cubicBezTo>
                  <a:cubicBezTo>
                    <a:pt x="25" y="0"/>
                    <a:pt x="27" y="0"/>
                    <a:pt x="28" y="0"/>
                  </a:cubicBezTo>
                  <a:cubicBezTo>
                    <a:pt x="28" y="0"/>
                    <a:pt x="28" y="0"/>
                    <a:pt x="28" y="0"/>
                  </a:cubicBezTo>
                  <a:cubicBezTo>
                    <a:pt x="28" y="0"/>
                    <a:pt x="28" y="0"/>
                    <a:pt x="28" y="0"/>
                  </a:cubicBezTo>
                  <a:cubicBezTo>
                    <a:pt x="30" y="0"/>
                    <a:pt x="32" y="1"/>
                    <a:pt x="34" y="1"/>
                  </a:cubicBezTo>
                  <a:cubicBezTo>
                    <a:pt x="36" y="1"/>
                    <a:pt x="38" y="1"/>
                    <a:pt x="39" y="2"/>
                  </a:cubicBezTo>
                  <a:cubicBezTo>
                    <a:pt x="39" y="1"/>
                    <a:pt x="40" y="1"/>
                    <a:pt x="40" y="1"/>
                  </a:cubicBezTo>
                  <a:cubicBezTo>
                    <a:pt x="40" y="1"/>
                    <a:pt x="40" y="1"/>
                    <a:pt x="40" y="1"/>
                  </a:cubicBezTo>
                  <a:cubicBezTo>
                    <a:pt x="40" y="1"/>
                    <a:pt x="40" y="1"/>
                    <a:pt x="40" y="2"/>
                  </a:cubicBezTo>
                  <a:cubicBezTo>
                    <a:pt x="40" y="2"/>
                    <a:pt x="40" y="2"/>
                    <a:pt x="40" y="2"/>
                  </a:cubicBezTo>
                  <a:cubicBezTo>
                    <a:pt x="41" y="2"/>
                    <a:pt x="42" y="2"/>
                    <a:pt x="43" y="3"/>
                  </a:cubicBezTo>
                  <a:cubicBezTo>
                    <a:pt x="45" y="3"/>
                    <a:pt x="46" y="4"/>
                    <a:pt x="48" y="5"/>
                  </a:cubicBezTo>
                  <a:cubicBezTo>
                    <a:pt x="48" y="5"/>
                    <a:pt x="48" y="5"/>
                    <a:pt x="48" y="5"/>
                  </a:cubicBezTo>
                  <a:cubicBezTo>
                    <a:pt x="48" y="5"/>
                    <a:pt x="48" y="5"/>
                    <a:pt x="48" y="5"/>
                  </a:cubicBezTo>
                  <a:cubicBezTo>
                    <a:pt x="48" y="5"/>
                    <a:pt x="48" y="5"/>
                    <a:pt x="48" y="5"/>
                  </a:cubicBezTo>
                  <a:cubicBezTo>
                    <a:pt x="48" y="5"/>
                    <a:pt x="49" y="4"/>
                    <a:pt x="48" y="4"/>
                  </a:cubicBezTo>
                  <a:cubicBezTo>
                    <a:pt x="48" y="4"/>
                    <a:pt x="48" y="4"/>
                    <a:pt x="48" y="4"/>
                  </a:cubicBezTo>
                  <a:cubicBezTo>
                    <a:pt x="48" y="4"/>
                    <a:pt x="48" y="4"/>
                    <a:pt x="48" y="4"/>
                  </a:cubicBezTo>
                  <a:cubicBezTo>
                    <a:pt x="47" y="3"/>
                    <a:pt x="45" y="3"/>
                    <a:pt x="44" y="2"/>
                  </a:cubicBezTo>
                  <a:cubicBezTo>
                    <a:pt x="43" y="2"/>
                    <a:pt x="41" y="1"/>
                    <a:pt x="40" y="1"/>
                  </a:cubicBezTo>
                  <a:cubicBezTo>
                    <a:pt x="40" y="1"/>
                    <a:pt x="40" y="1"/>
                    <a:pt x="40" y="1"/>
                  </a:cubicBezTo>
                  <a:cubicBezTo>
                    <a:pt x="38" y="0"/>
                    <a:pt x="36" y="0"/>
                    <a:pt x="34" y="0"/>
                  </a:cubicBezTo>
                  <a:cubicBezTo>
                    <a:pt x="32" y="0"/>
                    <a:pt x="30" y="0"/>
                    <a:pt x="28" y="0"/>
                  </a:cubicBezTo>
                  <a:cubicBezTo>
                    <a:pt x="28" y="0"/>
                    <a:pt x="28" y="0"/>
                    <a:pt x="28" y="0"/>
                  </a:cubicBezTo>
                </a:path>
              </a:pathLst>
            </a:custGeom>
            <a:solidFill>
              <a:srgbClr val="D9D9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fontAlgn="base">
                <a:spcBef>
                  <a:spcPct val="0"/>
                </a:spcBef>
                <a:spcAft>
                  <a:spcPct val="0"/>
                </a:spcAft>
              </a:pPr>
              <a:endParaRPr sz="100">
                <a:solidFill>
                  <a:srgbClr val="000000"/>
                </a:solidFill>
                <a:latin typeface="Arial" panose="020B0604020202020204" pitchFamily="34" charset="0"/>
                <a:ea typeface="宋体" panose="02010600030101010101" pitchFamily="2" charset="-122"/>
              </a:endParaRPr>
            </a:p>
          </p:txBody>
        </p:sp>
        <p:sp>
          <p:nvSpPr>
            <p:cNvPr id="80" name="iṩḻíḋê"/>
            <p:cNvSpPr/>
            <p:nvPr userDrawn="1">
              <p:custDataLst>
                <p:tags r:id="rId58"/>
              </p:custDataLst>
            </p:nvPr>
          </p:nvSpPr>
          <p:spPr bwMode="auto">
            <a:xfrm>
              <a:off x="10911933" y="3026709"/>
              <a:ext cx="216616" cy="31508"/>
            </a:xfrm>
            <a:custGeom>
              <a:avLst/>
              <a:gdLst>
                <a:gd name="T0" fmla="*/ 26 w 53"/>
                <a:gd name="T1" fmla="*/ 0 h 8"/>
                <a:gd name="T2" fmla="*/ 25 w 53"/>
                <a:gd name="T3" fmla="*/ 0 h 8"/>
                <a:gd name="T4" fmla="*/ 15 w 53"/>
                <a:gd name="T5" fmla="*/ 2 h 8"/>
                <a:gd name="T6" fmla="*/ 15 w 53"/>
                <a:gd name="T7" fmla="*/ 2 h 8"/>
                <a:gd name="T8" fmla="*/ 14 w 53"/>
                <a:gd name="T9" fmla="*/ 2 h 8"/>
                <a:gd name="T10" fmla="*/ 14 w 53"/>
                <a:gd name="T11" fmla="*/ 2 h 8"/>
                <a:gd name="T12" fmla="*/ 14 w 53"/>
                <a:gd name="T13" fmla="*/ 2 h 8"/>
                <a:gd name="T14" fmla="*/ 1 w 53"/>
                <a:gd name="T15" fmla="*/ 7 h 8"/>
                <a:gd name="T16" fmla="*/ 1 w 53"/>
                <a:gd name="T17" fmla="*/ 7 h 8"/>
                <a:gd name="T18" fmla="*/ 1 w 53"/>
                <a:gd name="T19" fmla="*/ 7 h 8"/>
                <a:gd name="T20" fmla="*/ 1 w 53"/>
                <a:gd name="T21" fmla="*/ 8 h 8"/>
                <a:gd name="T22" fmla="*/ 1 w 53"/>
                <a:gd name="T23" fmla="*/ 8 h 8"/>
                <a:gd name="T24" fmla="*/ 1 w 53"/>
                <a:gd name="T25" fmla="*/ 8 h 8"/>
                <a:gd name="T26" fmla="*/ 1 w 53"/>
                <a:gd name="T27" fmla="*/ 8 h 8"/>
                <a:gd name="T28" fmla="*/ 14 w 53"/>
                <a:gd name="T29" fmla="*/ 2 h 8"/>
                <a:gd name="T30" fmla="*/ 26 w 53"/>
                <a:gd name="T31" fmla="*/ 1 h 8"/>
                <a:gd name="T32" fmla="*/ 26 w 53"/>
                <a:gd name="T33" fmla="*/ 1 h 8"/>
                <a:gd name="T34" fmla="*/ 30 w 53"/>
                <a:gd name="T35" fmla="*/ 1 h 8"/>
                <a:gd name="T36" fmla="*/ 37 w 53"/>
                <a:gd name="T37" fmla="*/ 2 h 8"/>
                <a:gd name="T38" fmla="*/ 39 w 53"/>
                <a:gd name="T39" fmla="*/ 2 h 8"/>
                <a:gd name="T40" fmla="*/ 42 w 53"/>
                <a:gd name="T41" fmla="*/ 3 h 8"/>
                <a:gd name="T42" fmla="*/ 42 w 53"/>
                <a:gd name="T43" fmla="*/ 3 h 8"/>
                <a:gd name="T44" fmla="*/ 46 w 53"/>
                <a:gd name="T45" fmla="*/ 4 h 8"/>
                <a:gd name="T46" fmla="*/ 47 w 53"/>
                <a:gd name="T47" fmla="*/ 4 h 8"/>
                <a:gd name="T48" fmla="*/ 52 w 53"/>
                <a:gd name="T49" fmla="*/ 6 h 8"/>
                <a:gd name="T50" fmla="*/ 52 w 53"/>
                <a:gd name="T51" fmla="*/ 6 h 8"/>
                <a:gd name="T52" fmla="*/ 52 w 53"/>
                <a:gd name="T53" fmla="*/ 6 h 8"/>
                <a:gd name="T54" fmla="*/ 53 w 53"/>
                <a:gd name="T55" fmla="*/ 5 h 8"/>
                <a:gd name="T56" fmla="*/ 52 w 53"/>
                <a:gd name="T57" fmla="*/ 5 h 8"/>
                <a:gd name="T58" fmla="*/ 47 w 53"/>
                <a:gd name="T59" fmla="*/ 4 h 8"/>
                <a:gd name="T60" fmla="*/ 46 w 53"/>
                <a:gd name="T61" fmla="*/ 3 h 8"/>
                <a:gd name="T62" fmla="*/ 43 w 53"/>
                <a:gd name="T63" fmla="*/ 2 h 8"/>
                <a:gd name="T64" fmla="*/ 43 w 53"/>
                <a:gd name="T65" fmla="*/ 2 h 8"/>
                <a:gd name="T66" fmla="*/ 43 w 53"/>
                <a:gd name="T67" fmla="*/ 2 h 8"/>
                <a:gd name="T68" fmla="*/ 42 w 53"/>
                <a:gd name="T69" fmla="*/ 3 h 8"/>
                <a:gd name="T70" fmla="*/ 42 w 53"/>
                <a:gd name="T71" fmla="*/ 2 h 8"/>
                <a:gd name="T72" fmla="*/ 39 w 53"/>
                <a:gd name="T73" fmla="*/ 2 h 8"/>
                <a:gd name="T74" fmla="*/ 37 w 53"/>
                <a:gd name="T75" fmla="*/ 1 h 8"/>
                <a:gd name="T76" fmla="*/ 31 w 53"/>
                <a:gd name="T77" fmla="*/ 0 h 8"/>
                <a:gd name="T78" fmla="*/ 31 w 53"/>
                <a:gd name="T79" fmla="*/ 1 h 8"/>
                <a:gd name="T80" fmla="*/ 30 w 53"/>
                <a:gd name="T81" fmla="*/ 1 h 8"/>
                <a:gd name="T82" fmla="*/ 30 w 53"/>
                <a:gd name="T83" fmla="*/ 1 h 8"/>
                <a:gd name="T84" fmla="*/ 30 w 53"/>
                <a:gd name="T85" fmla="*/ 0 h 8"/>
                <a:gd name="T86" fmla="*/ 26 w 53"/>
                <a:gd name="T8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 h="8">
                  <a:moveTo>
                    <a:pt x="26" y="0"/>
                  </a:moveTo>
                  <a:cubicBezTo>
                    <a:pt x="26" y="0"/>
                    <a:pt x="26" y="0"/>
                    <a:pt x="25" y="0"/>
                  </a:cubicBezTo>
                  <a:cubicBezTo>
                    <a:pt x="21" y="0"/>
                    <a:pt x="18" y="1"/>
                    <a:pt x="15" y="2"/>
                  </a:cubicBezTo>
                  <a:cubicBezTo>
                    <a:pt x="15" y="2"/>
                    <a:pt x="15" y="2"/>
                    <a:pt x="15" y="2"/>
                  </a:cubicBezTo>
                  <a:cubicBezTo>
                    <a:pt x="15" y="2"/>
                    <a:pt x="14" y="2"/>
                    <a:pt x="14" y="2"/>
                  </a:cubicBezTo>
                  <a:cubicBezTo>
                    <a:pt x="14" y="2"/>
                    <a:pt x="14" y="2"/>
                    <a:pt x="14" y="2"/>
                  </a:cubicBezTo>
                  <a:cubicBezTo>
                    <a:pt x="14" y="2"/>
                    <a:pt x="14" y="2"/>
                    <a:pt x="14" y="2"/>
                  </a:cubicBezTo>
                  <a:cubicBezTo>
                    <a:pt x="9" y="3"/>
                    <a:pt x="5" y="5"/>
                    <a:pt x="1" y="7"/>
                  </a:cubicBezTo>
                  <a:cubicBezTo>
                    <a:pt x="1" y="7"/>
                    <a:pt x="1" y="7"/>
                    <a:pt x="1" y="7"/>
                  </a:cubicBezTo>
                  <a:cubicBezTo>
                    <a:pt x="1" y="7"/>
                    <a:pt x="1" y="7"/>
                    <a:pt x="1" y="7"/>
                  </a:cubicBezTo>
                  <a:cubicBezTo>
                    <a:pt x="0" y="7"/>
                    <a:pt x="0" y="8"/>
                    <a:pt x="1" y="8"/>
                  </a:cubicBezTo>
                  <a:cubicBezTo>
                    <a:pt x="1" y="8"/>
                    <a:pt x="1" y="8"/>
                    <a:pt x="1" y="8"/>
                  </a:cubicBezTo>
                  <a:cubicBezTo>
                    <a:pt x="1" y="8"/>
                    <a:pt x="1" y="8"/>
                    <a:pt x="1" y="8"/>
                  </a:cubicBezTo>
                  <a:cubicBezTo>
                    <a:pt x="1" y="8"/>
                    <a:pt x="1" y="8"/>
                    <a:pt x="1" y="8"/>
                  </a:cubicBezTo>
                  <a:cubicBezTo>
                    <a:pt x="5" y="5"/>
                    <a:pt x="10" y="3"/>
                    <a:pt x="14" y="2"/>
                  </a:cubicBezTo>
                  <a:cubicBezTo>
                    <a:pt x="18" y="1"/>
                    <a:pt x="22" y="1"/>
                    <a:pt x="26" y="1"/>
                  </a:cubicBezTo>
                  <a:cubicBezTo>
                    <a:pt x="26" y="1"/>
                    <a:pt x="26" y="1"/>
                    <a:pt x="26" y="1"/>
                  </a:cubicBezTo>
                  <a:cubicBezTo>
                    <a:pt x="28" y="1"/>
                    <a:pt x="29" y="1"/>
                    <a:pt x="30" y="1"/>
                  </a:cubicBezTo>
                  <a:cubicBezTo>
                    <a:pt x="32" y="1"/>
                    <a:pt x="34" y="1"/>
                    <a:pt x="37" y="2"/>
                  </a:cubicBezTo>
                  <a:cubicBezTo>
                    <a:pt x="37" y="2"/>
                    <a:pt x="38" y="2"/>
                    <a:pt x="39" y="2"/>
                  </a:cubicBezTo>
                  <a:cubicBezTo>
                    <a:pt x="40" y="2"/>
                    <a:pt x="41" y="3"/>
                    <a:pt x="42" y="3"/>
                  </a:cubicBezTo>
                  <a:cubicBezTo>
                    <a:pt x="42" y="3"/>
                    <a:pt x="42" y="3"/>
                    <a:pt x="42" y="3"/>
                  </a:cubicBezTo>
                  <a:cubicBezTo>
                    <a:pt x="44" y="3"/>
                    <a:pt x="45" y="4"/>
                    <a:pt x="46" y="4"/>
                  </a:cubicBezTo>
                  <a:cubicBezTo>
                    <a:pt x="46" y="4"/>
                    <a:pt x="47" y="4"/>
                    <a:pt x="47" y="4"/>
                  </a:cubicBezTo>
                  <a:cubicBezTo>
                    <a:pt x="49" y="5"/>
                    <a:pt x="50" y="5"/>
                    <a:pt x="52" y="6"/>
                  </a:cubicBezTo>
                  <a:cubicBezTo>
                    <a:pt x="52" y="6"/>
                    <a:pt x="52" y="6"/>
                    <a:pt x="52" y="6"/>
                  </a:cubicBezTo>
                  <a:cubicBezTo>
                    <a:pt x="52" y="6"/>
                    <a:pt x="52" y="6"/>
                    <a:pt x="52" y="6"/>
                  </a:cubicBezTo>
                  <a:cubicBezTo>
                    <a:pt x="52" y="6"/>
                    <a:pt x="53" y="5"/>
                    <a:pt x="53" y="5"/>
                  </a:cubicBezTo>
                  <a:cubicBezTo>
                    <a:pt x="52" y="5"/>
                    <a:pt x="52" y="5"/>
                    <a:pt x="52" y="5"/>
                  </a:cubicBezTo>
                  <a:cubicBezTo>
                    <a:pt x="51" y="4"/>
                    <a:pt x="49" y="4"/>
                    <a:pt x="47" y="4"/>
                  </a:cubicBezTo>
                  <a:cubicBezTo>
                    <a:pt x="47" y="3"/>
                    <a:pt x="46" y="3"/>
                    <a:pt x="46" y="3"/>
                  </a:cubicBezTo>
                  <a:cubicBezTo>
                    <a:pt x="45" y="3"/>
                    <a:pt x="44" y="3"/>
                    <a:pt x="43" y="2"/>
                  </a:cubicBezTo>
                  <a:cubicBezTo>
                    <a:pt x="43" y="2"/>
                    <a:pt x="43" y="2"/>
                    <a:pt x="43" y="2"/>
                  </a:cubicBezTo>
                  <a:cubicBezTo>
                    <a:pt x="43" y="2"/>
                    <a:pt x="43" y="2"/>
                    <a:pt x="43" y="2"/>
                  </a:cubicBezTo>
                  <a:cubicBezTo>
                    <a:pt x="43" y="3"/>
                    <a:pt x="42" y="3"/>
                    <a:pt x="42" y="3"/>
                  </a:cubicBezTo>
                  <a:cubicBezTo>
                    <a:pt x="42" y="3"/>
                    <a:pt x="42" y="2"/>
                    <a:pt x="42" y="2"/>
                  </a:cubicBezTo>
                  <a:cubicBezTo>
                    <a:pt x="41" y="2"/>
                    <a:pt x="40" y="2"/>
                    <a:pt x="39" y="2"/>
                  </a:cubicBezTo>
                  <a:cubicBezTo>
                    <a:pt x="38" y="1"/>
                    <a:pt x="38" y="1"/>
                    <a:pt x="37" y="1"/>
                  </a:cubicBezTo>
                  <a:cubicBezTo>
                    <a:pt x="35" y="1"/>
                    <a:pt x="33" y="1"/>
                    <a:pt x="31" y="0"/>
                  </a:cubicBezTo>
                  <a:cubicBezTo>
                    <a:pt x="31" y="1"/>
                    <a:pt x="31" y="1"/>
                    <a:pt x="31" y="1"/>
                  </a:cubicBezTo>
                  <a:cubicBezTo>
                    <a:pt x="31" y="1"/>
                    <a:pt x="30" y="1"/>
                    <a:pt x="30" y="1"/>
                  </a:cubicBezTo>
                  <a:cubicBezTo>
                    <a:pt x="30" y="1"/>
                    <a:pt x="30" y="1"/>
                    <a:pt x="30" y="1"/>
                  </a:cubicBezTo>
                  <a:cubicBezTo>
                    <a:pt x="30" y="1"/>
                    <a:pt x="30" y="1"/>
                    <a:pt x="30" y="0"/>
                  </a:cubicBezTo>
                  <a:cubicBezTo>
                    <a:pt x="29" y="0"/>
                    <a:pt x="28" y="0"/>
                    <a:pt x="26" y="0"/>
                  </a:cubicBezTo>
                </a:path>
              </a:pathLst>
            </a:custGeom>
            <a:solidFill>
              <a:srgbClr val="D9D9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fontAlgn="base">
                <a:spcBef>
                  <a:spcPct val="0"/>
                </a:spcBef>
                <a:spcAft>
                  <a:spcPct val="0"/>
                </a:spcAft>
              </a:pPr>
              <a:endParaRPr sz="100">
                <a:solidFill>
                  <a:srgbClr val="000000"/>
                </a:solidFill>
                <a:latin typeface="Arial" panose="020B0604020202020204" pitchFamily="34" charset="0"/>
                <a:ea typeface="宋体" panose="02010600030101010101" pitchFamily="2" charset="-122"/>
              </a:endParaRPr>
            </a:p>
          </p:txBody>
        </p:sp>
        <p:sp>
          <p:nvSpPr>
            <p:cNvPr id="81" name="iSḻiḍè"/>
            <p:cNvSpPr/>
            <p:nvPr userDrawn="1">
              <p:custDataLst>
                <p:tags r:id="rId59"/>
              </p:custDataLst>
            </p:nvPr>
          </p:nvSpPr>
          <p:spPr bwMode="auto">
            <a:xfrm>
              <a:off x="10951318" y="3129110"/>
              <a:ext cx="9847" cy="84677"/>
            </a:xfrm>
            <a:custGeom>
              <a:avLst/>
              <a:gdLst>
                <a:gd name="T0" fmla="*/ 0 w 2"/>
                <a:gd name="T1" fmla="*/ 0 h 21"/>
                <a:gd name="T2" fmla="*/ 0 w 2"/>
                <a:gd name="T3" fmla="*/ 0 h 21"/>
                <a:gd name="T4" fmla="*/ 0 w 2"/>
                <a:gd name="T5" fmla="*/ 0 h 21"/>
                <a:gd name="T6" fmla="*/ 0 w 2"/>
                <a:gd name="T7" fmla="*/ 0 h 21"/>
                <a:gd name="T8" fmla="*/ 2 w 2"/>
                <a:gd name="T9" fmla="*/ 21 h 21"/>
                <a:gd name="T10" fmla="*/ 2 w 2"/>
                <a:gd name="T11" fmla="*/ 21 h 21"/>
                <a:gd name="T12" fmla="*/ 0 w 2"/>
                <a:gd name="T13" fmla="*/ 1 h 21"/>
                <a:gd name="T14" fmla="*/ 0 w 2"/>
                <a:gd name="T15" fmla="*/ 0 h 21"/>
                <a:gd name="T16" fmla="*/ 0 w 2"/>
                <a:gd name="T1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21">
                  <a:moveTo>
                    <a:pt x="0" y="0"/>
                  </a:moveTo>
                  <a:cubicBezTo>
                    <a:pt x="0" y="0"/>
                    <a:pt x="0" y="0"/>
                    <a:pt x="0" y="0"/>
                  </a:cubicBezTo>
                  <a:cubicBezTo>
                    <a:pt x="0" y="0"/>
                    <a:pt x="0" y="0"/>
                    <a:pt x="0" y="0"/>
                  </a:cubicBezTo>
                  <a:cubicBezTo>
                    <a:pt x="0" y="0"/>
                    <a:pt x="0" y="0"/>
                    <a:pt x="0" y="0"/>
                  </a:cubicBezTo>
                  <a:cubicBezTo>
                    <a:pt x="0" y="7"/>
                    <a:pt x="1" y="14"/>
                    <a:pt x="2" y="21"/>
                  </a:cubicBezTo>
                  <a:cubicBezTo>
                    <a:pt x="2" y="21"/>
                    <a:pt x="2" y="21"/>
                    <a:pt x="2" y="21"/>
                  </a:cubicBezTo>
                  <a:cubicBezTo>
                    <a:pt x="2" y="14"/>
                    <a:pt x="1" y="8"/>
                    <a:pt x="0" y="1"/>
                  </a:cubicBezTo>
                  <a:cubicBezTo>
                    <a:pt x="0" y="0"/>
                    <a:pt x="0" y="0"/>
                    <a:pt x="0" y="0"/>
                  </a:cubicBezTo>
                  <a:cubicBezTo>
                    <a:pt x="0" y="0"/>
                    <a:pt x="0" y="0"/>
                    <a:pt x="0" y="0"/>
                  </a:cubicBezTo>
                </a:path>
              </a:pathLst>
            </a:custGeom>
            <a:solidFill>
              <a:srgbClr val="D9D9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fontAlgn="base">
                <a:spcBef>
                  <a:spcPct val="0"/>
                </a:spcBef>
                <a:spcAft>
                  <a:spcPct val="0"/>
                </a:spcAft>
              </a:pPr>
              <a:endParaRPr sz="100">
                <a:solidFill>
                  <a:srgbClr val="000000"/>
                </a:solidFill>
                <a:latin typeface="Arial" panose="020B0604020202020204" pitchFamily="34" charset="0"/>
                <a:ea typeface="宋体" panose="02010600030101010101" pitchFamily="2" charset="-122"/>
              </a:endParaRPr>
            </a:p>
          </p:txBody>
        </p:sp>
        <p:sp>
          <p:nvSpPr>
            <p:cNvPr id="82" name="íṧḷiḑê"/>
            <p:cNvSpPr/>
            <p:nvPr userDrawn="1">
              <p:custDataLst>
                <p:tags r:id="rId60"/>
              </p:custDataLst>
            </p:nvPr>
          </p:nvSpPr>
          <p:spPr bwMode="auto">
            <a:xfrm>
              <a:off x="10984794" y="3152741"/>
              <a:ext cx="7876" cy="61047"/>
            </a:xfrm>
            <a:custGeom>
              <a:avLst/>
              <a:gdLst>
                <a:gd name="T0" fmla="*/ 0 w 2"/>
                <a:gd name="T1" fmla="*/ 0 h 15"/>
                <a:gd name="T2" fmla="*/ 1 w 2"/>
                <a:gd name="T3" fmla="*/ 15 h 15"/>
                <a:gd name="T4" fmla="*/ 2 w 2"/>
                <a:gd name="T5" fmla="*/ 15 h 15"/>
                <a:gd name="T6" fmla="*/ 1 w 2"/>
                <a:gd name="T7" fmla="*/ 0 h 15"/>
                <a:gd name="T8" fmla="*/ 0 w 2"/>
                <a:gd name="T9" fmla="*/ 0 h 15"/>
              </a:gdLst>
              <a:ahLst/>
              <a:cxnLst>
                <a:cxn ang="0">
                  <a:pos x="T0" y="T1"/>
                </a:cxn>
                <a:cxn ang="0">
                  <a:pos x="T2" y="T3"/>
                </a:cxn>
                <a:cxn ang="0">
                  <a:pos x="T4" y="T5"/>
                </a:cxn>
                <a:cxn ang="0">
                  <a:pos x="T6" y="T7"/>
                </a:cxn>
                <a:cxn ang="0">
                  <a:pos x="T8" y="T9"/>
                </a:cxn>
              </a:cxnLst>
              <a:rect l="0" t="0" r="r" b="b"/>
              <a:pathLst>
                <a:path w="2" h="15">
                  <a:moveTo>
                    <a:pt x="0" y="0"/>
                  </a:moveTo>
                  <a:cubicBezTo>
                    <a:pt x="0" y="5"/>
                    <a:pt x="1" y="10"/>
                    <a:pt x="1" y="15"/>
                  </a:cubicBezTo>
                  <a:cubicBezTo>
                    <a:pt x="2" y="15"/>
                    <a:pt x="2" y="15"/>
                    <a:pt x="2" y="15"/>
                  </a:cubicBezTo>
                  <a:cubicBezTo>
                    <a:pt x="2" y="10"/>
                    <a:pt x="1" y="5"/>
                    <a:pt x="1" y="0"/>
                  </a:cubicBezTo>
                  <a:cubicBezTo>
                    <a:pt x="1" y="0"/>
                    <a:pt x="0" y="0"/>
                    <a:pt x="0" y="0"/>
                  </a:cubicBezTo>
                </a:path>
              </a:pathLst>
            </a:custGeom>
            <a:solidFill>
              <a:srgbClr val="D9D9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fontAlgn="base">
                <a:spcBef>
                  <a:spcPct val="0"/>
                </a:spcBef>
                <a:spcAft>
                  <a:spcPct val="0"/>
                </a:spcAft>
              </a:pPr>
              <a:endParaRPr sz="100">
                <a:solidFill>
                  <a:srgbClr val="000000"/>
                </a:solidFill>
                <a:latin typeface="Arial" panose="020B0604020202020204" pitchFamily="34" charset="0"/>
                <a:ea typeface="宋体" panose="02010600030101010101" pitchFamily="2" charset="-122"/>
              </a:endParaRPr>
            </a:p>
          </p:txBody>
        </p:sp>
        <p:sp>
          <p:nvSpPr>
            <p:cNvPr id="83" name="ïŝḷiďê"/>
            <p:cNvSpPr/>
            <p:nvPr userDrawn="1">
              <p:custDataLst>
                <p:tags r:id="rId61"/>
              </p:custDataLst>
            </p:nvPr>
          </p:nvSpPr>
          <p:spPr bwMode="auto">
            <a:xfrm>
              <a:off x="11022210" y="3152741"/>
              <a:ext cx="7876" cy="61047"/>
            </a:xfrm>
            <a:custGeom>
              <a:avLst/>
              <a:gdLst>
                <a:gd name="T0" fmla="*/ 2 w 2"/>
                <a:gd name="T1" fmla="*/ 0 h 15"/>
                <a:gd name="T2" fmla="*/ 1 w 2"/>
                <a:gd name="T3" fmla="*/ 0 h 15"/>
                <a:gd name="T4" fmla="*/ 0 w 2"/>
                <a:gd name="T5" fmla="*/ 15 h 15"/>
                <a:gd name="T6" fmla="*/ 0 w 2"/>
                <a:gd name="T7" fmla="*/ 15 h 15"/>
                <a:gd name="T8" fmla="*/ 1 w 2"/>
                <a:gd name="T9" fmla="*/ 15 h 15"/>
                <a:gd name="T10" fmla="*/ 1 w 2"/>
                <a:gd name="T11" fmla="*/ 15 h 15"/>
                <a:gd name="T12" fmla="*/ 2 w 2"/>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2" h="15">
                  <a:moveTo>
                    <a:pt x="2" y="0"/>
                  </a:moveTo>
                  <a:cubicBezTo>
                    <a:pt x="2" y="0"/>
                    <a:pt x="1" y="0"/>
                    <a:pt x="1" y="0"/>
                  </a:cubicBezTo>
                  <a:cubicBezTo>
                    <a:pt x="1" y="5"/>
                    <a:pt x="1" y="10"/>
                    <a:pt x="0" y="15"/>
                  </a:cubicBezTo>
                  <a:cubicBezTo>
                    <a:pt x="0" y="15"/>
                    <a:pt x="0" y="15"/>
                    <a:pt x="0" y="15"/>
                  </a:cubicBezTo>
                  <a:cubicBezTo>
                    <a:pt x="1" y="15"/>
                    <a:pt x="1" y="15"/>
                    <a:pt x="1" y="15"/>
                  </a:cubicBezTo>
                  <a:cubicBezTo>
                    <a:pt x="1" y="15"/>
                    <a:pt x="1" y="15"/>
                    <a:pt x="1" y="15"/>
                  </a:cubicBezTo>
                  <a:cubicBezTo>
                    <a:pt x="1" y="10"/>
                    <a:pt x="2" y="5"/>
                    <a:pt x="2" y="0"/>
                  </a:cubicBezTo>
                </a:path>
              </a:pathLst>
            </a:custGeom>
            <a:solidFill>
              <a:srgbClr val="D9D9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fontAlgn="base">
                <a:spcBef>
                  <a:spcPct val="0"/>
                </a:spcBef>
                <a:spcAft>
                  <a:spcPct val="0"/>
                </a:spcAft>
              </a:pPr>
              <a:endParaRPr sz="100">
                <a:solidFill>
                  <a:srgbClr val="000000"/>
                </a:solidFill>
                <a:latin typeface="Arial" panose="020B0604020202020204" pitchFamily="34" charset="0"/>
                <a:ea typeface="宋体" panose="02010600030101010101" pitchFamily="2" charset="-122"/>
              </a:endParaRPr>
            </a:p>
          </p:txBody>
        </p:sp>
        <p:sp>
          <p:nvSpPr>
            <p:cNvPr id="84" name="ïsļiḑê"/>
            <p:cNvSpPr/>
            <p:nvPr userDrawn="1">
              <p:custDataLst>
                <p:tags r:id="rId62"/>
              </p:custDataLst>
            </p:nvPr>
          </p:nvSpPr>
          <p:spPr bwMode="auto">
            <a:xfrm>
              <a:off x="11063564" y="3129110"/>
              <a:ext cx="11816" cy="84677"/>
            </a:xfrm>
            <a:custGeom>
              <a:avLst/>
              <a:gdLst>
                <a:gd name="T0" fmla="*/ 3 w 3"/>
                <a:gd name="T1" fmla="*/ 0 h 21"/>
                <a:gd name="T2" fmla="*/ 3 w 3"/>
                <a:gd name="T3" fmla="*/ 0 h 21"/>
                <a:gd name="T4" fmla="*/ 3 w 3"/>
                <a:gd name="T5" fmla="*/ 1 h 21"/>
                <a:gd name="T6" fmla="*/ 2 w 3"/>
                <a:gd name="T7" fmla="*/ 2 h 21"/>
                <a:gd name="T8" fmla="*/ 1 w 3"/>
                <a:gd name="T9" fmla="*/ 12 h 21"/>
                <a:gd name="T10" fmla="*/ 0 w 3"/>
                <a:gd name="T11" fmla="*/ 21 h 21"/>
                <a:gd name="T12" fmla="*/ 0 w 3"/>
                <a:gd name="T13" fmla="*/ 21 h 21"/>
                <a:gd name="T14" fmla="*/ 2 w 3"/>
                <a:gd name="T15" fmla="*/ 11 h 21"/>
                <a:gd name="T16" fmla="*/ 3 w 3"/>
                <a:gd name="T17" fmla="*/ 0 h 21"/>
                <a:gd name="T18" fmla="*/ 3 w 3"/>
                <a:gd name="T19" fmla="*/ 0 h 21"/>
                <a:gd name="T20" fmla="*/ 3 w 3"/>
                <a:gd name="T21" fmla="*/ 0 h 21"/>
                <a:gd name="T22" fmla="*/ 3 w 3"/>
                <a:gd name="T23"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21">
                  <a:moveTo>
                    <a:pt x="3" y="0"/>
                  </a:moveTo>
                  <a:cubicBezTo>
                    <a:pt x="3" y="0"/>
                    <a:pt x="3" y="0"/>
                    <a:pt x="3" y="0"/>
                  </a:cubicBezTo>
                  <a:cubicBezTo>
                    <a:pt x="3" y="1"/>
                    <a:pt x="3" y="1"/>
                    <a:pt x="3" y="1"/>
                  </a:cubicBezTo>
                  <a:cubicBezTo>
                    <a:pt x="3" y="1"/>
                    <a:pt x="3" y="1"/>
                    <a:pt x="2" y="2"/>
                  </a:cubicBezTo>
                  <a:cubicBezTo>
                    <a:pt x="2" y="5"/>
                    <a:pt x="2" y="9"/>
                    <a:pt x="1" y="12"/>
                  </a:cubicBezTo>
                  <a:cubicBezTo>
                    <a:pt x="1" y="15"/>
                    <a:pt x="0" y="18"/>
                    <a:pt x="0" y="21"/>
                  </a:cubicBezTo>
                  <a:cubicBezTo>
                    <a:pt x="0" y="21"/>
                    <a:pt x="0" y="21"/>
                    <a:pt x="0" y="21"/>
                  </a:cubicBezTo>
                  <a:cubicBezTo>
                    <a:pt x="1" y="17"/>
                    <a:pt x="1" y="14"/>
                    <a:pt x="2" y="11"/>
                  </a:cubicBezTo>
                  <a:cubicBezTo>
                    <a:pt x="3" y="7"/>
                    <a:pt x="3" y="4"/>
                    <a:pt x="3" y="0"/>
                  </a:cubicBezTo>
                  <a:cubicBezTo>
                    <a:pt x="3" y="0"/>
                    <a:pt x="3" y="0"/>
                    <a:pt x="3" y="0"/>
                  </a:cubicBezTo>
                  <a:cubicBezTo>
                    <a:pt x="3" y="0"/>
                    <a:pt x="3" y="0"/>
                    <a:pt x="3" y="0"/>
                  </a:cubicBezTo>
                  <a:cubicBezTo>
                    <a:pt x="3" y="0"/>
                    <a:pt x="3" y="0"/>
                    <a:pt x="3" y="0"/>
                  </a:cubicBezTo>
                </a:path>
              </a:pathLst>
            </a:custGeom>
            <a:solidFill>
              <a:srgbClr val="D9D9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fontAlgn="base">
                <a:spcBef>
                  <a:spcPct val="0"/>
                </a:spcBef>
                <a:spcAft>
                  <a:spcPct val="0"/>
                </a:spcAft>
              </a:pPr>
              <a:endParaRPr sz="100">
                <a:solidFill>
                  <a:srgbClr val="000000"/>
                </a:solidFill>
                <a:latin typeface="Arial" panose="020B0604020202020204" pitchFamily="34" charset="0"/>
                <a:ea typeface="宋体" panose="02010600030101010101" pitchFamily="2" charset="-122"/>
              </a:endParaRPr>
            </a:p>
          </p:txBody>
        </p:sp>
        <p:sp>
          <p:nvSpPr>
            <p:cNvPr id="85" name="íṩliḍe"/>
            <p:cNvSpPr/>
            <p:nvPr userDrawn="1">
              <p:custDataLst>
                <p:tags r:id="rId63"/>
              </p:custDataLst>
            </p:nvPr>
          </p:nvSpPr>
          <p:spPr bwMode="auto">
            <a:xfrm>
              <a:off x="10854826" y="2764802"/>
              <a:ext cx="118154" cy="269785"/>
            </a:xfrm>
            <a:custGeom>
              <a:avLst/>
              <a:gdLst>
                <a:gd name="T0" fmla="*/ 1 w 29"/>
                <a:gd name="T1" fmla="*/ 0 h 66"/>
                <a:gd name="T2" fmla="*/ 0 w 29"/>
                <a:gd name="T3" fmla="*/ 0 h 66"/>
                <a:gd name="T4" fmla="*/ 0 w 29"/>
                <a:gd name="T5" fmla="*/ 0 h 66"/>
                <a:gd name="T6" fmla="*/ 2 w 29"/>
                <a:gd name="T7" fmla="*/ 7 h 66"/>
                <a:gd name="T8" fmla="*/ 5 w 29"/>
                <a:gd name="T9" fmla="*/ 14 h 66"/>
                <a:gd name="T10" fmla="*/ 12 w 29"/>
                <a:gd name="T11" fmla="*/ 32 h 66"/>
                <a:gd name="T12" fmla="*/ 21 w 29"/>
                <a:gd name="T13" fmla="*/ 48 h 66"/>
                <a:gd name="T14" fmla="*/ 25 w 29"/>
                <a:gd name="T15" fmla="*/ 57 h 66"/>
                <a:gd name="T16" fmla="*/ 28 w 29"/>
                <a:gd name="T17" fmla="*/ 66 h 66"/>
                <a:gd name="T18" fmla="*/ 28 w 29"/>
                <a:gd name="T19" fmla="*/ 66 h 66"/>
                <a:gd name="T20" fmla="*/ 28 w 29"/>
                <a:gd name="T21" fmla="*/ 66 h 66"/>
                <a:gd name="T22" fmla="*/ 29 w 29"/>
                <a:gd name="T23" fmla="*/ 66 h 66"/>
                <a:gd name="T24" fmla="*/ 29 w 29"/>
                <a:gd name="T25" fmla="*/ 66 h 66"/>
                <a:gd name="T26" fmla="*/ 26 w 29"/>
                <a:gd name="T27" fmla="*/ 57 h 66"/>
                <a:gd name="T28" fmla="*/ 22 w 29"/>
                <a:gd name="T29" fmla="*/ 48 h 66"/>
                <a:gd name="T30" fmla="*/ 15 w 29"/>
                <a:gd name="T31" fmla="*/ 36 h 66"/>
                <a:gd name="T32" fmla="*/ 13 w 29"/>
                <a:gd name="T33" fmla="*/ 32 h 66"/>
                <a:gd name="T34" fmla="*/ 10 w 29"/>
                <a:gd name="T35" fmla="*/ 25 h 66"/>
                <a:gd name="T36" fmla="*/ 6 w 29"/>
                <a:gd name="T37" fmla="*/ 15 h 66"/>
                <a:gd name="T38" fmla="*/ 3 w 29"/>
                <a:gd name="T39" fmla="*/ 6 h 66"/>
                <a:gd name="T40" fmla="*/ 1 w 29"/>
                <a:gd name="T41" fmla="*/ 0 h 66"/>
                <a:gd name="T42" fmla="*/ 1 w 29"/>
                <a:gd name="T43" fmla="*/ 0 h 66"/>
                <a:gd name="T44" fmla="*/ 1 w 29"/>
                <a:gd name="T45"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 h="66">
                  <a:moveTo>
                    <a:pt x="1" y="0"/>
                  </a:moveTo>
                  <a:cubicBezTo>
                    <a:pt x="1" y="0"/>
                    <a:pt x="0" y="0"/>
                    <a:pt x="0" y="0"/>
                  </a:cubicBezTo>
                  <a:cubicBezTo>
                    <a:pt x="0" y="0"/>
                    <a:pt x="0" y="0"/>
                    <a:pt x="0" y="0"/>
                  </a:cubicBezTo>
                  <a:cubicBezTo>
                    <a:pt x="1" y="3"/>
                    <a:pt x="1" y="5"/>
                    <a:pt x="2" y="7"/>
                  </a:cubicBezTo>
                  <a:cubicBezTo>
                    <a:pt x="2" y="9"/>
                    <a:pt x="4" y="12"/>
                    <a:pt x="5" y="14"/>
                  </a:cubicBezTo>
                  <a:cubicBezTo>
                    <a:pt x="7" y="20"/>
                    <a:pt x="9" y="26"/>
                    <a:pt x="12" y="32"/>
                  </a:cubicBezTo>
                  <a:cubicBezTo>
                    <a:pt x="15" y="37"/>
                    <a:pt x="19" y="42"/>
                    <a:pt x="21" y="48"/>
                  </a:cubicBezTo>
                  <a:cubicBezTo>
                    <a:pt x="23" y="51"/>
                    <a:pt x="24" y="54"/>
                    <a:pt x="25" y="57"/>
                  </a:cubicBezTo>
                  <a:cubicBezTo>
                    <a:pt x="26" y="60"/>
                    <a:pt x="27" y="63"/>
                    <a:pt x="28" y="66"/>
                  </a:cubicBezTo>
                  <a:cubicBezTo>
                    <a:pt x="28" y="66"/>
                    <a:pt x="28" y="66"/>
                    <a:pt x="28" y="66"/>
                  </a:cubicBezTo>
                  <a:cubicBezTo>
                    <a:pt x="28" y="66"/>
                    <a:pt x="28" y="66"/>
                    <a:pt x="28" y="66"/>
                  </a:cubicBezTo>
                  <a:cubicBezTo>
                    <a:pt x="28" y="66"/>
                    <a:pt x="29" y="66"/>
                    <a:pt x="29" y="66"/>
                  </a:cubicBezTo>
                  <a:cubicBezTo>
                    <a:pt x="29" y="66"/>
                    <a:pt x="29" y="66"/>
                    <a:pt x="29" y="66"/>
                  </a:cubicBezTo>
                  <a:cubicBezTo>
                    <a:pt x="27" y="63"/>
                    <a:pt x="27" y="60"/>
                    <a:pt x="26" y="57"/>
                  </a:cubicBezTo>
                  <a:cubicBezTo>
                    <a:pt x="25" y="54"/>
                    <a:pt x="24" y="51"/>
                    <a:pt x="22" y="48"/>
                  </a:cubicBezTo>
                  <a:cubicBezTo>
                    <a:pt x="20" y="44"/>
                    <a:pt x="18" y="40"/>
                    <a:pt x="15" y="36"/>
                  </a:cubicBezTo>
                  <a:cubicBezTo>
                    <a:pt x="15" y="34"/>
                    <a:pt x="14" y="33"/>
                    <a:pt x="13" y="32"/>
                  </a:cubicBezTo>
                  <a:cubicBezTo>
                    <a:pt x="12" y="30"/>
                    <a:pt x="11" y="28"/>
                    <a:pt x="10" y="25"/>
                  </a:cubicBezTo>
                  <a:cubicBezTo>
                    <a:pt x="9" y="22"/>
                    <a:pt x="7" y="18"/>
                    <a:pt x="6" y="15"/>
                  </a:cubicBezTo>
                  <a:cubicBezTo>
                    <a:pt x="5" y="12"/>
                    <a:pt x="3" y="9"/>
                    <a:pt x="3" y="6"/>
                  </a:cubicBezTo>
                  <a:cubicBezTo>
                    <a:pt x="2" y="4"/>
                    <a:pt x="2" y="2"/>
                    <a:pt x="1" y="0"/>
                  </a:cubicBezTo>
                  <a:cubicBezTo>
                    <a:pt x="1" y="0"/>
                    <a:pt x="1" y="0"/>
                    <a:pt x="1" y="0"/>
                  </a:cubicBezTo>
                  <a:cubicBezTo>
                    <a:pt x="1" y="0"/>
                    <a:pt x="1" y="0"/>
                    <a:pt x="1" y="0"/>
                  </a:cubicBezTo>
                </a:path>
              </a:pathLst>
            </a:custGeom>
            <a:solidFill>
              <a:srgbClr val="D9D9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fontAlgn="base">
                <a:spcBef>
                  <a:spcPct val="0"/>
                </a:spcBef>
                <a:spcAft>
                  <a:spcPct val="0"/>
                </a:spcAft>
              </a:pPr>
              <a:endParaRPr sz="100">
                <a:solidFill>
                  <a:srgbClr val="000000"/>
                </a:solidFill>
                <a:latin typeface="Arial" panose="020B0604020202020204" pitchFamily="34" charset="0"/>
                <a:ea typeface="宋体" panose="02010600030101010101" pitchFamily="2" charset="-122"/>
              </a:endParaRPr>
            </a:p>
          </p:txBody>
        </p:sp>
        <p:sp>
          <p:nvSpPr>
            <p:cNvPr id="86" name="iṥľïḍê"/>
            <p:cNvSpPr/>
            <p:nvPr userDrawn="1">
              <p:custDataLst>
                <p:tags r:id="rId64"/>
              </p:custDataLst>
            </p:nvPr>
          </p:nvSpPr>
          <p:spPr bwMode="auto">
            <a:xfrm>
              <a:off x="11026148" y="2727387"/>
              <a:ext cx="11816" cy="303262"/>
            </a:xfrm>
            <a:custGeom>
              <a:avLst/>
              <a:gdLst>
                <a:gd name="T0" fmla="*/ 2 w 3"/>
                <a:gd name="T1" fmla="*/ 0 h 74"/>
                <a:gd name="T2" fmla="*/ 2 w 3"/>
                <a:gd name="T3" fmla="*/ 0 h 74"/>
                <a:gd name="T4" fmla="*/ 1 w 3"/>
                <a:gd name="T5" fmla="*/ 0 h 74"/>
                <a:gd name="T6" fmla="*/ 1 w 3"/>
                <a:gd name="T7" fmla="*/ 0 h 74"/>
                <a:gd name="T8" fmla="*/ 1 w 3"/>
                <a:gd name="T9" fmla="*/ 1 h 74"/>
                <a:gd name="T10" fmla="*/ 1 w 3"/>
                <a:gd name="T11" fmla="*/ 38 h 74"/>
                <a:gd name="T12" fmla="*/ 2 w 3"/>
                <a:gd name="T13" fmla="*/ 73 h 74"/>
                <a:gd name="T14" fmla="*/ 2 w 3"/>
                <a:gd name="T15" fmla="*/ 74 h 74"/>
                <a:gd name="T16" fmla="*/ 2 w 3"/>
                <a:gd name="T17" fmla="*/ 74 h 74"/>
                <a:gd name="T18" fmla="*/ 3 w 3"/>
                <a:gd name="T19" fmla="*/ 74 h 74"/>
                <a:gd name="T20" fmla="*/ 3 w 3"/>
                <a:gd name="T21" fmla="*/ 73 h 74"/>
                <a:gd name="T22" fmla="*/ 1 w 3"/>
                <a:gd name="T23" fmla="*/ 38 h 74"/>
                <a:gd name="T24" fmla="*/ 2 w 3"/>
                <a:gd name="T25" fmla="*/ 1 h 74"/>
                <a:gd name="T26" fmla="*/ 2 w 3"/>
                <a:gd name="T27" fmla="*/ 0 h 74"/>
                <a:gd name="T28" fmla="*/ 2 w 3"/>
                <a:gd name="T29" fmla="*/ 0 h 74"/>
                <a:gd name="T30" fmla="*/ 2 w 3"/>
                <a:gd name="T31"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 h="74">
                  <a:moveTo>
                    <a:pt x="2" y="0"/>
                  </a:moveTo>
                  <a:cubicBezTo>
                    <a:pt x="2" y="0"/>
                    <a:pt x="2" y="0"/>
                    <a:pt x="2" y="0"/>
                  </a:cubicBezTo>
                  <a:cubicBezTo>
                    <a:pt x="2" y="0"/>
                    <a:pt x="1" y="0"/>
                    <a:pt x="1" y="0"/>
                  </a:cubicBezTo>
                  <a:cubicBezTo>
                    <a:pt x="1" y="0"/>
                    <a:pt x="1" y="0"/>
                    <a:pt x="1" y="0"/>
                  </a:cubicBezTo>
                  <a:cubicBezTo>
                    <a:pt x="1" y="0"/>
                    <a:pt x="1" y="1"/>
                    <a:pt x="1" y="1"/>
                  </a:cubicBezTo>
                  <a:cubicBezTo>
                    <a:pt x="1" y="13"/>
                    <a:pt x="1" y="26"/>
                    <a:pt x="1" y="38"/>
                  </a:cubicBezTo>
                  <a:cubicBezTo>
                    <a:pt x="0" y="50"/>
                    <a:pt x="2" y="62"/>
                    <a:pt x="2" y="73"/>
                  </a:cubicBezTo>
                  <a:cubicBezTo>
                    <a:pt x="2" y="74"/>
                    <a:pt x="2" y="74"/>
                    <a:pt x="2" y="74"/>
                  </a:cubicBezTo>
                  <a:cubicBezTo>
                    <a:pt x="2" y="74"/>
                    <a:pt x="2" y="74"/>
                    <a:pt x="2" y="74"/>
                  </a:cubicBezTo>
                  <a:cubicBezTo>
                    <a:pt x="2" y="74"/>
                    <a:pt x="3" y="74"/>
                    <a:pt x="3" y="74"/>
                  </a:cubicBezTo>
                  <a:cubicBezTo>
                    <a:pt x="3" y="74"/>
                    <a:pt x="3" y="74"/>
                    <a:pt x="3" y="73"/>
                  </a:cubicBezTo>
                  <a:cubicBezTo>
                    <a:pt x="3" y="62"/>
                    <a:pt x="1" y="50"/>
                    <a:pt x="1" y="38"/>
                  </a:cubicBezTo>
                  <a:cubicBezTo>
                    <a:pt x="2" y="26"/>
                    <a:pt x="2" y="13"/>
                    <a:pt x="2" y="1"/>
                  </a:cubicBezTo>
                  <a:cubicBezTo>
                    <a:pt x="2" y="1"/>
                    <a:pt x="2" y="0"/>
                    <a:pt x="2" y="0"/>
                  </a:cubicBezTo>
                  <a:cubicBezTo>
                    <a:pt x="2" y="0"/>
                    <a:pt x="2" y="0"/>
                    <a:pt x="2" y="0"/>
                  </a:cubicBezTo>
                  <a:cubicBezTo>
                    <a:pt x="2" y="0"/>
                    <a:pt x="2" y="0"/>
                    <a:pt x="2" y="0"/>
                  </a:cubicBezTo>
                </a:path>
              </a:pathLst>
            </a:custGeom>
            <a:solidFill>
              <a:srgbClr val="D9D9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fontAlgn="base">
                <a:spcBef>
                  <a:spcPct val="0"/>
                </a:spcBef>
                <a:spcAft>
                  <a:spcPct val="0"/>
                </a:spcAft>
              </a:pPr>
              <a:endParaRPr sz="100">
                <a:solidFill>
                  <a:srgbClr val="000000"/>
                </a:solidFill>
                <a:latin typeface="Arial" panose="020B0604020202020204" pitchFamily="34" charset="0"/>
                <a:ea typeface="宋体" panose="02010600030101010101" pitchFamily="2" charset="-122"/>
              </a:endParaRPr>
            </a:p>
          </p:txBody>
        </p:sp>
        <p:sp>
          <p:nvSpPr>
            <p:cNvPr id="87" name="îṩḻíḋê"/>
            <p:cNvSpPr/>
            <p:nvPr userDrawn="1">
              <p:custDataLst>
                <p:tags r:id="rId65"/>
              </p:custDataLst>
            </p:nvPr>
          </p:nvSpPr>
          <p:spPr bwMode="auto">
            <a:xfrm>
              <a:off x="11083256" y="2772678"/>
              <a:ext cx="114216" cy="265847"/>
            </a:xfrm>
            <a:custGeom>
              <a:avLst/>
              <a:gdLst>
                <a:gd name="T0" fmla="*/ 27 w 28"/>
                <a:gd name="T1" fmla="*/ 0 h 65"/>
                <a:gd name="T2" fmla="*/ 27 w 28"/>
                <a:gd name="T3" fmla="*/ 0 h 65"/>
                <a:gd name="T4" fmla="*/ 27 w 28"/>
                <a:gd name="T5" fmla="*/ 0 h 65"/>
                <a:gd name="T6" fmla="*/ 26 w 28"/>
                <a:gd name="T7" fmla="*/ 4 h 65"/>
                <a:gd name="T8" fmla="*/ 24 w 28"/>
                <a:gd name="T9" fmla="*/ 9 h 65"/>
                <a:gd name="T10" fmla="*/ 22 w 28"/>
                <a:gd name="T11" fmla="*/ 17 h 65"/>
                <a:gd name="T12" fmla="*/ 16 w 28"/>
                <a:gd name="T13" fmla="*/ 33 h 65"/>
                <a:gd name="T14" fmla="*/ 8 w 28"/>
                <a:gd name="T15" fmla="*/ 50 h 65"/>
                <a:gd name="T16" fmla="*/ 0 w 28"/>
                <a:gd name="T17" fmla="*/ 64 h 65"/>
                <a:gd name="T18" fmla="*/ 0 w 28"/>
                <a:gd name="T19" fmla="*/ 64 h 65"/>
                <a:gd name="T20" fmla="*/ 0 w 28"/>
                <a:gd name="T21" fmla="*/ 65 h 65"/>
                <a:gd name="T22" fmla="*/ 1 w 28"/>
                <a:gd name="T23" fmla="*/ 64 h 65"/>
                <a:gd name="T24" fmla="*/ 1 w 28"/>
                <a:gd name="T25" fmla="*/ 64 h 65"/>
                <a:gd name="T26" fmla="*/ 1 w 28"/>
                <a:gd name="T27" fmla="*/ 64 h 65"/>
                <a:gd name="T28" fmla="*/ 1 w 28"/>
                <a:gd name="T29" fmla="*/ 64 h 65"/>
                <a:gd name="T30" fmla="*/ 9 w 28"/>
                <a:gd name="T31" fmla="*/ 50 h 65"/>
                <a:gd name="T32" fmla="*/ 17 w 28"/>
                <a:gd name="T33" fmla="*/ 34 h 65"/>
                <a:gd name="T34" fmla="*/ 23 w 28"/>
                <a:gd name="T35" fmla="*/ 17 h 65"/>
                <a:gd name="T36" fmla="*/ 25 w 28"/>
                <a:gd name="T37" fmla="*/ 8 h 65"/>
                <a:gd name="T38" fmla="*/ 28 w 28"/>
                <a:gd name="T39" fmla="*/ 0 h 65"/>
                <a:gd name="T40" fmla="*/ 28 w 28"/>
                <a:gd name="T41" fmla="*/ 0 h 65"/>
                <a:gd name="T42" fmla="*/ 27 w 28"/>
                <a:gd name="T43"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 h="65">
                  <a:moveTo>
                    <a:pt x="27" y="0"/>
                  </a:moveTo>
                  <a:cubicBezTo>
                    <a:pt x="27" y="0"/>
                    <a:pt x="27" y="0"/>
                    <a:pt x="27" y="0"/>
                  </a:cubicBezTo>
                  <a:cubicBezTo>
                    <a:pt x="27" y="0"/>
                    <a:pt x="27" y="0"/>
                    <a:pt x="27" y="0"/>
                  </a:cubicBezTo>
                  <a:cubicBezTo>
                    <a:pt x="27" y="2"/>
                    <a:pt x="26" y="3"/>
                    <a:pt x="26" y="4"/>
                  </a:cubicBezTo>
                  <a:cubicBezTo>
                    <a:pt x="25" y="6"/>
                    <a:pt x="25" y="7"/>
                    <a:pt x="24" y="9"/>
                  </a:cubicBezTo>
                  <a:cubicBezTo>
                    <a:pt x="23" y="11"/>
                    <a:pt x="23" y="14"/>
                    <a:pt x="22" y="17"/>
                  </a:cubicBezTo>
                  <a:cubicBezTo>
                    <a:pt x="20" y="22"/>
                    <a:pt x="18" y="28"/>
                    <a:pt x="16" y="33"/>
                  </a:cubicBezTo>
                  <a:cubicBezTo>
                    <a:pt x="14" y="39"/>
                    <a:pt x="10" y="44"/>
                    <a:pt x="8" y="50"/>
                  </a:cubicBezTo>
                  <a:cubicBezTo>
                    <a:pt x="5" y="55"/>
                    <a:pt x="3" y="60"/>
                    <a:pt x="0" y="64"/>
                  </a:cubicBezTo>
                  <a:cubicBezTo>
                    <a:pt x="0" y="64"/>
                    <a:pt x="0" y="64"/>
                    <a:pt x="0" y="64"/>
                  </a:cubicBezTo>
                  <a:cubicBezTo>
                    <a:pt x="0" y="64"/>
                    <a:pt x="0" y="65"/>
                    <a:pt x="0" y="65"/>
                  </a:cubicBezTo>
                  <a:cubicBezTo>
                    <a:pt x="0" y="65"/>
                    <a:pt x="1" y="65"/>
                    <a:pt x="1" y="64"/>
                  </a:cubicBezTo>
                  <a:cubicBezTo>
                    <a:pt x="1" y="64"/>
                    <a:pt x="1" y="64"/>
                    <a:pt x="1" y="64"/>
                  </a:cubicBezTo>
                  <a:cubicBezTo>
                    <a:pt x="1" y="64"/>
                    <a:pt x="1" y="64"/>
                    <a:pt x="1" y="64"/>
                  </a:cubicBezTo>
                  <a:cubicBezTo>
                    <a:pt x="1" y="64"/>
                    <a:pt x="1" y="64"/>
                    <a:pt x="1" y="64"/>
                  </a:cubicBezTo>
                  <a:cubicBezTo>
                    <a:pt x="4" y="59"/>
                    <a:pt x="6" y="54"/>
                    <a:pt x="9" y="50"/>
                  </a:cubicBezTo>
                  <a:cubicBezTo>
                    <a:pt x="11" y="44"/>
                    <a:pt x="14" y="39"/>
                    <a:pt x="17" y="34"/>
                  </a:cubicBezTo>
                  <a:cubicBezTo>
                    <a:pt x="19" y="28"/>
                    <a:pt x="21" y="22"/>
                    <a:pt x="23" y="17"/>
                  </a:cubicBezTo>
                  <a:cubicBezTo>
                    <a:pt x="24" y="14"/>
                    <a:pt x="25" y="11"/>
                    <a:pt x="25" y="8"/>
                  </a:cubicBezTo>
                  <a:cubicBezTo>
                    <a:pt x="26" y="5"/>
                    <a:pt x="27" y="3"/>
                    <a:pt x="28" y="0"/>
                  </a:cubicBezTo>
                  <a:cubicBezTo>
                    <a:pt x="28" y="0"/>
                    <a:pt x="28" y="0"/>
                    <a:pt x="28" y="0"/>
                  </a:cubicBezTo>
                  <a:cubicBezTo>
                    <a:pt x="28" y="0"/>
                    <a:pt x="27" y="0"/>
                    <a:pt x="27" y="0"/>
                  </a:cubicBezTo>
                </a:path>
              </a:pathLst>
            </a:custGeom>
            <a:solidFill>
              <a:srgbClr val="D9D9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fontAlgn="base">
                <a:spcBef>
                  <a:spcPct val="0"/>
                </a:spcBef>
                <a:spcAft>
                  <a:spcPct val="0"/>
                </a:spcAft>
              </a:pPr>
              <a:endParaRPr sz="100">
                <a:solidFill>
                  <a:srgbClr val="000000"/>
                </a:solidFill>
                <a:latin typeface="Arial" panose="020B0604020202020204" pitchFamily="34" charset="0"/>
                <a:ea typeface="宋体" panose="02010600030101010101" pitchFamily="2" charset="-122"/>
              </a:endParaRPr>
            </a:p>
          </p:txBody>
        </p:sp>
        <p:sp>
          <p:nvSpPr>
            <p:cNvPr id="88" name="ísḻíḋe"/>
            <p:cNvSpPr/>
            <p:nvPr userDrawn="1">
              <p:custDataLst>
                <p:tags r:id="rId66"/>
              </p:custDataLst>
            </p:nvPr>
          </p:nvSpPr>
          <p:spPr bwMode="auto">
            <a:xfrm>
              <a:off x="10972980" y="3046403"/>
              <a:ext cx="11816" cy="68925"/>
            </a:xfrm>
            <a:custGeom>
              <a:avLst/>
              <a:gdLst>
                <a:gd name="T0" fmla="*/ 0 w 3"/>
                <a:gd name="T1" fmla="*/ 0 h 17"/>
                <a:gd name="T2" fmla="*/ 0 w 3"/>
                <a:gd name="T3" fmla="*/ 1 h 17"/>
                <a:gd name="T4" fmla="*/ 0 w 3"/>
                <a:gd name="T5" fmla="*/ 1 h 17"/>
                <a:gd name="T6" fmla="*/ 1 w 3"/>
                <a:gd name="T7" fmla="*/ 5 h 17"/>
                <a:gd name="T8" fmla="*/ 2 w 3"/>
                <a:gd name="T9" fmla="*/ 10 h 17"/>
                <a:gd name="T10" fmla="*/ 2 w 3"/>
                <a:gd name="T11" fmla="*/ 17 h 17"/>
                <a:gd name="T12" fmla="*/ 3 w 3"/>
                <a:gd name="T13" fmla="*/ 17 h 17"/>
                <a:gd name="T14" fmla="*/ 3 w 3"/>
                <a:gd name="T15" fmla="*/ 11 h 17"/>
                <a:gd name="T16" fmla="*/ 2 w 3"/>
                <a:gd name="T17" fmla="*/ 6 h 17"/>
                <a:gd name="T18" fmla="*/ 1 w 3"/>
                <a:gd name="T19" fmla="*/ 1 h 17"/>
                <a:gd name="T20" fmla="*/ 1 w 3"/>
                <a:gd name="T21" fmla="*/ 1 h 17"/>
                <a:gd name="T22" fmla="*/ 0 w 3"/>
                <a:gd name="T23"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17">
                  <a:moveTo>
                    <a:pt x="0" y="0"/>
                  </a:moveTo>
                  <a:cubicBezTo>
                    <a:pt x="0" y="0"/>
                    <a:pt x="0" y="0"/>
                    <a:pt x="0" y="1"/>
                  </a:cubicBezTo>
                  <a:cubicBezTo>
                    <a:pt x="0" y="1"/>
                    <a:pt x="0" y="1"/>
                    <a:pt x="0" y="1"/>
                  </a:cubicBezTo>
                  <a:cubicBezTo>
                    <a:pt x="0" y="2"/>
                    <a:pt x="0" y="3"/>
                    <a:pt x="1" y="5"/>
                  </a:cubicBezTo>
                  <a:cubicBezTo>
                    <a:pt x="1" y="6"/>
                    <a:pt x="1" y="8"/>
                    <a:pt x="2" y="10"/>
                  </a:cubicBezTo>
                  <a:cubicBezTo>
                    <a:pt x="2" y="12"/>
                    <a:pt x="2" y="15"/>
                    <a:pt x="2" y="17"/>
                  </a:cubicBezTo>
                  <a:cubicBezTo>
                    <a:pt x="2" y="17"/>
                    <a:pt x="3" y="17"/>
                    <a:pt x="3" y="17"/>
                  </a:cubicBezTo>
                  <a:cubicBezTo>
                    <a:pt x="3" y="15"/>
                    <a:pt x="3" y="13"/>
                    <a:pt x="3" y="11"/>
                  </a:cubicBezTo>
                  <a:cubicBezTo>
                    <a:pt x="2" y="9"/>
                    <a:pt x="2" y="7"/>
                    <a:pt x="2" y="6"/>
                  </a:cubicBezTo>
                  <a:cubicBezTo>
                    <a:pt x="1" y="4"/>
                    <a:pt x="1" y="2"/>
                    <a:pt x="1" y="1"/>
                  </a:cubicBezTo>
                  <a:cubicBezTo>
                    <a:pt x="1" y="1"/>
                    <a:pt x="1" y="1"/>
                    <a:pt x="1" y="1"/>
                  </a:cubicBezTo>
                  <a:cubicBezTo>
                    <a:pt x="1" y="0"/>
                    <a:pt x="0" y="0"/>
                    <a:pt x="0" y="0"/>
                  </a:cubicBezTo>
                </a:path>
              </a:pathLst>
            </a:custGeom>
            <a:solidFill>
              <a:srgbClr val="D9D9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fontAlgn="base">
                <a:spcBef>
                  <a:spcPct val="0"/>
                </a:spcBef>
                <a:spcAft>
                  <a:spcPct val="0"/>
                </a:spcAft>
              </a:pPr>
              <a:endParaRPr sz="100">
                <a:solidFill>
                  <a:srgbClr val="000000"/>
                </a:solidFill>
                <a:latin typeface="Arial" panose="020B0604020202020204" pitchFamily="34" charset="0"/>
                <a:ea typeface="宋体" panose="02010600030101010101" pitchFamily="2" charset="-122"/>
              </a:endParaRPr>
            </a:p>
          </p:txBody>
        </p:sp>
        <p:sp>
          <p:nvSpPr>
            <p:cNvPr id="89" name="ï$ľiḑe"/>
            <p:cNvSpPr/>
            <p:nvPr userDrawn="1">
              <p:custDataLst>
                <p:tags r:id="rId67"/>
              </p:custDataLst>
            </p:nvPr>
          </p:nvSpPr>
          <p:spPr bwMode="auto">
            <a:xfrm flipH="1">
              <a:off x="11034025" y="3042464"/>
              <a:ext cx="0" cy="72862"/>
            </a:xfrm>
            <a:custGeom>
              <a:avLst/>
              <a:gdLst>
                <a:gd name="T0" fmla="*/ 0 h 18"/>
                <a:gd name="T1" fmla="*/ 0 h 18"/>
                <a:gd name="T2" fmla="*/ 1 h 18"/>
                <a:gd name="T3" fmla="*/ 12 h 18"/>
                <a:gd name="T4" fmla="*/ 16 h 18"/>
                <a:gd name="T5" fmla="*/ 18 h 18"/>
                <a:gd name="T6" fmla="*/ 18 h 18"/>
                <a:gd name="T7" fmla="*/ 17 h 18"/>
                <a:gd name="T8" fmla="*/ 13 h 18"/>
                <a:gd name="T9" fmla="*/ 1 h 18"/>
                <a:gd name="T10" fmla="*/ 0 h 18"/>
                <a:gd name="T11" fmla="*/ 0 h 18"/>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Lst>
              <a:rect l="0" t="0" r="r" b="b"/>
              <a:pathLst>
                <a:path h="18">
                  <a:moveTo>
                    <a:pt x="0" y="0"/>
                  </a:moveTo>
                  <a:cubicBezTo>
                    <a:pt x="0" y="0"/>
                    <a:pt x="0" y="0"/>
                    <a:pt x="0" y="0"/>
                  </a:cubicBezTo>
                  <a:cubicBezTo>
                    <a:pt x="0" y="0"/>
                    <a:pt x="0" y="0"/>
                    <a:pt x="0" y="1"/>
                  </a:cubicBezTo>
                  <a:cubicBezTo>
                    <a:pt x="0" y="4"/>
                    <a:pt x="0" y="8"/>
                    <a:pt x="0" y="12"/>
                  </a:cubicBezTo>
                  <a:cubicBezTo>
                    <a:pt x="0" y="13"/>
                    <a:pt x="0" y="15"/>
                    <a:pt x="0" y="16"/>
                  </a:cubicBezTo>
                  <a:cubicBezTo>
                    <a:pt x="0" y="16"/>
                    <a:pt x="0" y="18"/>
                    <a:pt x="0" y="18"/>
                  </a:cubicBezTo>
                  <a:cubicBezTo>
                    <a:pt x="0" y="18"/>
                    <a:pt x="0" y="18"/>
                    <a:pt x="0" y="18"/>
                  </a:cubicBezTo>
                  <a:cubicBezTo>
                    <a:pt x="0" y="18"/>
                    <a:pt x="0" y="18"/>
                    <a:pt x="0" y="17"/>
                  </a:cubicBezTo>
                  <a:cubicBezTo>
                    <a:pt x="0" y="16"/>
                    <a:pt x="0" y="14"/>
                    <a:pt x="0" y="13"/>
                  </a:cubicBezTo>
                  <a:cubicBezTo>
                    <a:pt x="0" y="9"/>
                    <a:pt x="0" y="5"/>
                    <a:pt x="0" y="1"/>
                  </a:cubicBezTo>
                  <a:cubicBezTo>
                    <a:pt x="0" y="1"/>
                    <a:pt x="0" y="0"/>
                    <a:pt x="0" y="0"/>
                  </a:cubicBezTo>
                  <a:cubicBezTo>
                    <a:pt x="0" y="0"/>
                    <a:pt x="0" y="0"/>
                    <a:pt x="0" y="0"/>
                  </a:cubicBezTo>
                </a:path>
              </a:pathLst>
            </a:custGeom>
            <a:solidFill>
              <a:srgbClr val="D9D9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fontAlgn="base">
                <a:spcBef>
                  <a:spcPct val="0"/>
                </a:spcBef>
                <a:spcAft>
                  <a:spcPct val="0"/>
                </a:spcAft>
              </a:pPr>
              <a:endParaRPr sz="100">
                <a:solidFill>
                  <a:srgbClr val="000000"/>
                </a:solidFill>
                <a:latin typeface="Arial" panose="020B0604020202020204" pitchFamily="34" charset="0"/>
                <a:ea typeface="宋体" panose="02010600030101010101" pitchFamily="2" charset="-122"/>
              </a:endParaRPr>
            </a:p>
          </p:txBody>
        </p:sp>
        <p:sp>
          <p:nvSpPr>
            <p:cNvPr id="90" name="isľiḓê"/>
            <p:cNvSpPr/>
            <p:nvPr userDrawn="1">
              <p:custDataLst>
                <p:tags r:id="rId68"/>
              </p:custDataLst>
            </p:nvPr>
          </p:nvSpPr>
          <p:spPr bwMode="auto">
            <a:xfrm>
              <a:off x="11057656" y="3046403"/>
              <a:ext cx="25601" cy="78769"/>
            </a:xfrm>
            <a:custGeom>
              <a:avLst/>
              <a:gdLst>
                <a:gd name="T0" fmla="*/ 6 w 6"/>
                <a:gd name="T1" fmla="*/ 0 h 19"/>
                <a:gd name="T2" fmla="*/ 6 w 6"/>
                <a:gd name="T3" fmla="*/ 0 h 19"/>
                <a:gd name="T4" fmla="*/ 5 w 6"/>
                <a:gd name="T5" fmla="*/ 1 h 19"/>
                <a:gd name="T6" fmla="*/ 0 w 6"/>
                <a:gd name="T7" fmla="*/ 19 h 19"/>
                <a:gd name="T8" fmla="*/ 1 w 6"/>
                <a:gd name="T9" fmla="*/ 19 h 19"/>
                <a:gd name="T10" fmla="*/ 6 w 6"/>
                <a:gd name="T11" fmla="*/ 1 h 19"/>
                <a:gd name="T12" fmla="*/ 6 w 6"/>
                <a:gd name="T13" fmla="*/ 1 h 19"/>
                <a:gd name="T14" fmla="*/ 6 w 6"/>
                <a:gd name="T15" fmla="*/ 0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19">
                  <a:moveTo>
                    <a:pt x="6" y="0"/>
                  </a:moveTo>
                  <a:cubicBezTo>
                    <a:pt x="6" y="0"/>
                    <a:pt x="6" y="0"/>
                    <a:pt x="6" y="0"/>
                  </a:cubicBezTo>
                  <a:cubicBezTo>
                    <a:pt x="6" y="0"/>
                    <a:pt x="5" y="0"/>
                    <a:pt x="5" y="1"/>
                  </a:cubicBezTo>
                  <a:cubicBezTo>
                    <a:pt x="1" y="6"/>
                    <a:pt x="1" y="13"/>
                    <a:pt x="0" y="19"/>
                  </a:cubicBezTo>
                  <a:cubicBezTo>
                    <a:pt x="0" y="19"/>
                    <a:pt x="1" y="19"/>
                    <a:pt x="1" y="19"/>
                  </a:cubicBezTo>
                  <a:cubicBezTo>
                    <a:pt x="2" y="13"/>
                    <a:pt x="2" y="6"/>
                    <a:pt x="6" y="1"/>
                  </a:cubicBezTo>
                  <a:cubicBezTo>
                    <a:pt x="6" y="1"/>
                    <a:pt x="6" y="1"/>
                    <a:pt x="6" y="1"/>
                  </a:cubicBezTo>
                  <a:cubicBezTo>
                    <a:pt x="6" y="0"/>
                    <a:pt x="6" y="0"/>
                    <a:pt x="6" y="0"/>
                  </a:cubicBezTo>
                </a:path>
              </a:pathLst>
            </a:custGeom>
            <a:solidFill>
              <a:srgbClr val="D9D9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fontAlgn="base">
                <a:spcBef>
                  <a:spcPct val="0"/>
                </a:spcBef>
                <a:spcAft>
                  <a:spcPct val="0"/>
                </a:spcAft>
              </a:pPr>
              <a:endParaRPr sz="100">
                <a:solidFill>
                  <a:srgbClr val="000000"/>
                </a:solidFill>
                <a:latin typeface="Arial" panose="020B0604020202020204" pitchFamily="34" charset="0"/>
                <a:ea typeface="宋体" panose="02010600030101010101" pitchFamily="2" charset="-122"/>
              </a:endParaRPr>
            </a:p>
          </p:txBody>
        </p:sp>
        <p:sp>
          <p:nvSpPr>
            <p:cNvPr id="91" name="iślídê"/>
            <p:cNvSpPr/>
            <p:nvPr userDrawn="1">
              <p:custDataLst>
                <p:tags r:id="rId69"/>
              </p:custDataLst>
            </p:nvPr>
          </p:nvSpPr>
          <p:spPr bwMode="auto">
            <a:xfrm>
              <a:off x="10951318" y="3115325"/>
              <a:ext cx="124062" cy="37416"/>
            </a:xfrm>
            <a:custGeom>
              <a:avLst/>
              <a:gdLst>
                <a:gd name="T0" fmla="*/ 11 w 30"/>
                <a:gd name="T1" fmla="*/ 0 h 9"/>
                <a:gd name="T2" fmla="*/ 8 w 30"/>
                <a:gd name="T3" fmla="*/ 0 h 9"/>
                <a:gd name="T4" fmla="*/ 7 w 30"/>
                <a:gd name="T5" fmla="*/ 0 h 9"/>
                <a:gd name="T6" fmla="*/ 0 w 30"/>
                <a:gd name="T7" fmla="*/ 3 h 9"/>
                <a:gd name="T8" fmla="*/ 0 w 30"/>
                <a:gd name="T9" fmla="*/ 3 h 9"/>
                <a:gd name="T10" fmla="*/ 0 w 30"/>
                <a:gd name="T11" fmla="*/ 3 h 9"/>
                <a:gd name="T12" fmla="*/ 0 w 30"/>
                <a:gd name="T13" fmla="*/ 4 h 9"/>
                <a:gd name="T14" fmla="*/ 8 w 30"/>
                <a:gd name="T15" fmla="*/ 9 h 9"/>
                <a:gd name="T16" fmla="*/ 9 w 30"/>
                <a:gd name="T17" fmla="*/ 9 h 9"/>
                <a:gd name="T18" fmla="*/ 14 w 30"/>
                <a:gd name="T19" fmla="*/ 9 h 9"/>
                <a:gd name="T20" fmla="*/ 16 w 30"/>
                <a:gd name="T21" fmla="*/ 9 h 9"/>
                <a:gd name="T22" fmla="*/ 18 w 30"/>
                <a:gd name="T23" fmla="*/ 9 h 9"/>
                <a:gd name="T24" fmla="*/ 19 w 30"/>
                <a:gd name="T25" fmla="*/ 9 h 9"/>
                <a:gd name="T26" fmla="*/ 29 w 30"/>
                <a:gd name="T27" fmla="*/ 5 h 9"/>
                <a:gd name="T28" fmla="*/ 30 w 30"/>
                <a:gd name="T29" fmla="*/ 4 h 9"/>
                <a:gd name="T30" fmla="*/ 30 w 30"/>
                <a:gd name="T31" fmla="*/ 3 h 9"/>
                <a:gd name="T32" fmla="*/ 30 w 30"/>
                <a:gd name="T33" fmla="*/ 3 h 9"/>
                <a:gd name="T34" fmla="*/ 27 w 30"/>
                <a:gd name="T35" fmla="*/ 2 h 9"/>
                <a:gd name="T36" fmla="*/ 26 w 30"/>
                <a:gd name="T37" fmla="*/ 2 h 9"/>
                <a:gd name="T38" fmla="*/ 23 w 30"/>
                <a:gd name="T39" fmla="*/ 1 h 9"/>
                <a:gd name="T40" fmla="*/ 20 w 30"/>
                <a:gd name="T41" fmla="*/ 0 h 9"/>
                <a:gd name="T42" fmla="*/ 20 w 30"/>
                <a:gd name="T43" fmla="*/ 0 h 9"/>
                <a:gd name="T44" fmla="*/ 14 w 30"/>
                <a:gd name="T45" fmla="*/ 0 h 9"/>
                <a:gd name="T46" fmla="*/ 11 w 30"/>
                <a:gd name="T4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 h="9">
                  <a:moveTo>
                    <a:pt x="11" y="0"/>
                  </a:moveTo>
                  <a:cubicBezTo>
                    <a:pt x="10" y="0"/>
                    <a:pt x="9" y="0"/>
                    <a:pt x="8" y="0"/>
                  </a:cubicBezTo>
                  <a:cubicBezTo>
                    <a:pt x="8" y="0"/>
                    <a:pt x="7" y="0"/>
                    <a:pt x="7" y="0"/>
                  </a:cubicBezTo>
                  <a:cubicBezTo>
                    <a:pt x="2" y="1"/>
                    <a:pt x="1" y="2"/>
                    <a:pt x="0" y="3"/>
                  </a:cubicBezTo>
                  <a:cubicBezTo>
                    <a:pt x="0" y="3"/>
                    <a:pt x="0" y="3"/>
                    <a:pt x="0" y="3"/>
                  </a:cubicBezTo>
                  <a:cubicBezTo>
                    <a:pt x="0" y="3"/>
                    <a:pt x="0" y="3"/>
                    <a:pt x="0" y="3"/>
                  </a:cubicBezTo>
                  <a:cubicBezTo>
                    <a:pt x="0" y="3"/>
                    <a:pt x="0" y="3"/>
                    <a:pt x="0" y="4"/>
                  </a:cubicBezTo>
                  <a:cubicBezTo>
                    <a:pt x="1" y="5"/>
                    <a:pt x="3" y="7"/>
                    <a:pt x="8" y="9"/>
                  </a:cubicBezTo>
                  <a:cubicBezTo>
                    <a:pt x="8" y="9"/>
                    <a:pt x="9" y="9"/>
                    <a:pt x="9" y="9"/>
                  </a:cubicBezTo>
                  <a:cubicBezTo>
                    <a:pt x="10" y="9"/>
                    <a:pt x="12" y="9"/>
                    <a:pt x="14" y="9"/>
                  </a:cubicBezTo>
                  <a:cubicBezTo>
                    <a:pt x="15" y="9"/>
                    <a:pt x="15" y="9"/>
                    <a:pt x="16" y="9"/>
                  </a:cubicBezTo>
                  <a:cubicBezTo>
                    <a:pt x="17" y="9"/>
                    <a:pt x="17" y="9"/>
                    <a:pt x="18" y="9"/>
                  </a:cubicBezTo>
                  <a:cubicBezTo>
                    <a:pt x="18" y="9"/>
                    <a:pt x="19" y="9"/>
                    <a:pt x="19" y="9"/>
                  </a:cubicBezTo>
                  <a:cubicBezTo>
                    <a:pt x="25" y="9"/>
                    <a:pt x="28" y="6"/>
                    <a:pt x="29" y="5"/>
                  </a:cubicBezTo>
                  <a:cubicBezTo>
                    <a:pt x="30" y="4"/>
                    <a:pt x="30" y="4"/>
                    <a:pt x="30" y="4"/>
                  </a:cubicBezTo>
                  <a:cubicBezTo>
                    <a:pt x="30" y="4"/>
                    <a:pt x="30" y="4"/>
                    <a:pt x="30" y="3"/>
                  </a:cubicBezTo>
                  <a:cubicBezTo>
                    <a:pt x="30" y="3"/>
                    <a:pt x="30" y="3"/>
                    <a:pt x="30" y="3"/>
                  </a:cubicBezTo>
                  <a:cubicBezTo>
                    <a:pt x="29" y="3"/>
                    <a:pt x="28" y="2"/>
                    <a:pt x="27" y="2"/>
                  </a:cubicBezTo>
                  <a:cubicBezTo>
                    <a:pt x="27" y="2"/>
                    <a:pt x="26" y="2"/>
                    <a:pt x="26" y="2"/>
                  </a:cubicBezTo>
                  <a:cubicBezTo>
                    <a:pt x="25" y="1"/>
                    <a:pt x="24" y="1"/>
                    <a:pt x="23" y="1"/>
                  </a:cubicBezTo>
                  <a:cubicBezTo>
                    <a:pt x="22" y="1"/>
                    <a:pt x="21" y="1"/>
                    <a:pt x="20" y="0"/>
                  </a:cubicBezTo>
                  <a:cubicBezTo>
                    <a:pt x="20" y="0"/>
                    <a:pt x="20" y="0"/>
                    <a:pt x="20" y="0"/>
                  </a:cubicBezTo>
                  <a:cubicBezTo>
                    <a:pt x="18" y="0"/>
                    <a:pt x="16" y="0"/>
                    <a:pt x="14" y="0"/>
                  </a:cubicBezTo>
                  <a:cubicBezTo>
                    <a:pt x="13" y="0"/>
                    <a:pt x="12" y="0"/>
                    <a:pt x="11" y="0"/>
                  </a:cubicBezTo>
                </a:path>
              </a:pathLst>
            </a:custGeom>
            <a:solidFill>
              <a:srgbClr val="8787D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fontAlgn="base">
                <a:spcBef>
                  <a:spcPct val="0"/>
                </a:spcBef>
                <a:spcAft>
                  <a:spcPct val="0"/>
                </a:spcAft>
              </a:pPr>
              <a:endParaRPr sz="100">
                <a:solidFill>
                  <a:srgbClr val="000000"/>
                </a:solidFill>
                <a:latin typeface="Arial" panose="020B0604020202020204" pitchFamily="34" charset="0"/>
                <a:ea typeface="宋体" panose="02010600030101010101" pitchFamily="2" charset="-122"/>
              </a:endParaRPr>
            </a:p>
          </p:txBody>
        </p:sp>
        <p:sp>
          <p:nvSpPr>
            <p:cNvPr id="92" name="íSlïḍè"/>
            <p:cNvSpPr/>
            <p:nvPr userDrawn="1">
              <p:custDataLst>
                <p:tags r:id="rId70"/>
              </p:custDataLst>
            </p:nvPr>
          </p:nvSpPr>
          <p:spPr bwMode="auto">
            <a:xfrm>
              <a:off x="10915872" y="3251202"/>
              <a:ext cx="208739" cy="171324"/>
            </a:xfrm>
            <a:custGeom>
              <a:avLst/>
              <a:gdLst>
                <a:gd name="T0" fmla="*/ 106 w 106"/>
                <a:gd name="T1" fmla="*/ 0 h 87"/>
                <a:gd name="T2" fmla="*/ 106 w 106"/>
                <a:gd name="T3" fmla="*/ 2 h 87"/>
                <a:gd name="T4" fmla="*/ 60 w 106"/>
                <a:gd name="T5" fmla="*/ 2 h 87"/>
                <a:gd name="T6" fmla="*/ 60 w 106"/>
                <a:gd name="T7" fmla="*/ 12 h 87"/>
                <a:gd name="T8" fmla="*/ 58 w 106"/>
                <a:gd name="T9" fmla="*/ 8 h 87"/>
                <a:gd name="T10" fmla="*/ 56 w 106"/>
                <a:gd name="T11" fmla="*/ 12 h 87"/>
                <a:gd name="T12" fmla="*/ 54 w 106"/>
                <a:gd name="T13" fmla="*/ 8 h 87"/>
                <a:gd name="T14" fmla="*/ 52 w 106"/>
                <a:gd name="T15" fmla="*/ 12 h 87"/>
                <a:gd name="T16" fmla="*/ 50 w 106"/>
                <a:gd name="T17" fmla="*/ 8 h 87"/>
                <a:gd name="T18" fmla="*/ 48 w 106"/>
                <a:gd name="T19" fmla="*/ 12 h 87"/>
                <a:gd name="T20" fmla="*/ 45 w 106"/>
                <a:gd name="T21" fmla="*/ 8 h 87"/>
                <a:gd name="T22" fmla="*/ 43 w 106"/>
                <a:gd name="T23" fmla="*/ 12 h 87"/>
                <a:gd name="T24" fmla="*/ 43 w 106"/>
                <a:gd name="T25" fmla="*/ 2 h 87"/>
                <a:gd name="T26" fmla="*/ 0 w 106"/>
                <a:gd name="T27" fmla="*/ 2 h 87"/>
                <a:gd name="T28" fmla="*/ 0 w 106"/>
                <a:gd name="T29" fmla="*/ 87 h 87"/>
                <a:gd name="T30" fmla="*/ 106 w 106"/>
                <a:gd name="T31" fmla="*/ 87 h 87"/>
                <a:gd name="T32" fmla="*/ 106 w 106"/>
                <a:gd name="T33" fmla="*/ 0 h 87"/>
                <a:gd name="T34" fmla="*/ 106 w 106"/>
                <a:gd name="T35"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5" h="87">
                  <a:moveTo>
                    <a:pt x="106" y="0"/>
                  </a:moveTo>
                  <a:lnTo>
                    <a:pt x="106" y="2"/>
                  </a:lnTo>
                  <a:lnTo>
                    <a:pt x="60" y="2"/>
                  </a:lnTo>
                  <a:lnTo>
                    <a:pt x="60" y="12"/>
                  </a:lnTo>
                  <a:lnTo>
                    <a:pt x="58" y="8"/>
                  </a:lnTo>
                  <a:lnTo>
                    <a:pt x="56" y="12"/>
                  </a:lnTo>
                  <a:lnTo>
                    <a:pt x="54" y="8"/>
                  </a:lnTo>
                  <a:lnTo>
                    <a:pt x="52" y="12"/>
                  </a:lnTo>
                  <a:lnTo>
                    <a:pt x="50" y="8"/>
                  </a:lnTo>
                  <a:lnTo>
                    <a:pt x="48" y="12"/>
                  </a:lnTo>
                  <a:lnTo>
                    <a:pt x="45" y="8"/>
                  </a:lnTo>
                  <a:lnTo>
                    <a:pt x="43" y="12"/>
                  </a:lnTo>
                  <a:lnTo>
                    <a:pt x="43" y="2"/>
                  </a:lnTo>
                  <a:lnTo>
                    <a:pt x="0" y="2"/>
                  </a:lnTo>
                  <a:lnTo>
                    <a:pt x="0" y="87"/>
                  </a:lnTo>
                  <a:lnTo>
                    <a:pt x="106" y="87"/>
                  </a:lnTo>
                  <a:lnTo>
                    <a:pt x="106" y="0"/>
                  </a:lnTo>
                  <a:lnTo>
                    <a:pt x="106" y="0"/>
                  </a:lnTo>
                  <a:close/>
                </a:path>
              </a:pathLst>
            </a:custGeom>
            <a:solidFill>
              <a:srgbClr val="FFCD8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fontAlgn="base">
                <a:spcBef>
                  <a:spcPct val="0"/>
                </a:spcBef>
                <a:spcAft>
                  <a:spcPct val="0"/>
                </a:spcAft>
              </a:pPr>
              <a:endParaRPr sz="100">
                <a:solidFill>
                  <a:srgbClr val="000000"/>
                </a:solidFill>
                <a:latin typeface="Arial" panose="020B0604020202020204" pitchFamily="34" charset="0"/>
                <a:ea typeface="宋体" panose="02010600030101010101" pitchFamily="2" charset="-122"/>
              </a:endParaRPr>
            </a:p>
          </p:txBody>
        </p:sp>
        <p:sp>
          <p:nvSpPr>
            <p:cNvPr id="93" name="ïṩḻîḑé"/>
            <p:cNvSpPr/>
            <p:nvPr userDrawn="1">
              <p:custDataLst>
                <p:tags r:id="rId71"/>
              </p:custDataLst>
            </p:nvPr>
          </p:nvSpPr>
          <p:spPr bwMode="auto">
            <a:xfrm>
              <a:off x="10915872" y="3251202"/>
              <a:ext cx="208739" cy="171324"/>
            </a:xfrm>
            <a:custGeom>
              <a:avLst/>
              <a:gdLst>
                <a:gd name="T0" fmla="*/ 106 w 106"/>
                <a:gd name="T1" fmla="*/ 0 h 87"/>
                <a:gd name="T2" fmla="*/ 106 w 106"/>
                <a:gd name="T3" fmla="*/ 2 h 87"/>
                <a:gd name="T4" fmla="*/ 60 w 106"/>
                <a:gd name="T5" fmla="*/ 2 h 87"/>
                <a:gd name="T6" fmla="*/ 60 w 106"/>
                <a:gd name="T7" fmla="*/ 12 h 87"/>
                <a:gd name="T8" fmla="*/ 58 w 106"/>
                <a:gd name="T9" fmla="*/ 8 h 87"/>
                <a:gd name="T10" fmla="*/ 56 w 106"/>
                <a:gd name="T11" fmla="*/ 12 h 87"/>
                <a:gd name="T12" fmla="*/ 54 w 106"/>
                <a:gd name="T13" fmla="*/ 8 h 87"/>
                <a:gd name="T14" fmla="*/ 52 w 106"/>
                <a:gd name="T15" fmla="*/ 12 h 87"/>
                <a:gd name="T16" fmla="*/ 50 w 106"/>
                <a:gd name="T17" fmla="*/ 8 h 87"/>
                <a:gd name="T18" fmla="*/ 48 w 106"/>
                <a:gd name="T19" fmla="*/ 12 h 87"/>
                <a:gd name="T20" fmla="*/ 45 w 106"/>
                <a:gd name="T21" fmla="*/ 8 h 87"/>
                <a:gd name="T22" fmla="*/ 43 w 106"/>
                <a:gd name="T23" fmla="*/ 12 h 87"/>
                <a:gd name="T24" fmla="*/ 43 w 106"/>
                <a:gd name="T25" fmla="*/ 2 h 87"/>
                <a:gd name="T26" fmla="*/ 0 w 106"/>
                <a:gd name="T27" fmla="*/ 2 h 87"/>
                <a:gd name="T28" fmla="*/ 0 w 106"/>
                <a:gd name="T29" fmla="*/ 87 h 87"/>
                <a:gd name="T30" fmla="*/ 106 w 106"/>
                <a:gd name="T31" fmla="*/ 87 h 87"/>
                <a:gd name="T32" fmla="*/ 106 w 106"/>
                <a:gd name="T33" fmla="*/ 0 h 87"/>
                <a:gd name="T34" fmla="*/ 106 w 106"/>
                <a:gd name="T35"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5" h="87">
                  <a:moveTo>
                    <a:pt x="106" y="0"/>
                  </a:moveTo>
                  <a:lnTo>
                    <a:pt x="106" y="2"/>
                  </a:lnTo>
                  <a:lnTo>
                    <a:pt x="60" y="2"/>
                  </a:lnTo>
                  <a:lnTo>
                    <a:pt x="60" y="12"/>
                  </a:lnTo>
                  <a:lnTo>
                    <a:pt x="58" y="8"/>
                  </a:lnTo>
                  <a:lnTo>
                    <a:pt x="56" y="12"/>
                  </a:lnTo>
                  <a:lnTo>
                    <a:pt x="54" y="8"/>
                  </a:lnTo>
                  <a:lnTo>
                    <a:pt x="52" y="12"/>
                  </a:lnTo>
                  <a:lnTo>
                    <a:pt x="50" y="8"/>
                  </a:lnTo>
                  <a:lnTo>
                    <a:pt x="48" y="12"/>
                  </a:lnTo>
                  <a:lnTo>
                    <a:pt x="45" y="8"/>
                  </a:lnTo>
                  <a:lnTo>
                    <a:pt x="43" y="12"/>
                  </a:lnTo>
                  <a:lnTo>
                    <a:pt x="43" y="2"/>
                  </a:lnTo>
                  <a:lnTo>
                    <a:pt x="0" y="2"/>
                  </a:lnTo>
                  <a:lnTo>
                    <a:pt x="0" y="87"/>
                  </a:lnTo>
                  <a:lnTo>
                    <a:pt x="106" y="87"/>
                  </a:lnTo>
                  <a:lnTo>
                    <a:pt x="106" y="0"/>
                  </a:lnTo>
                  <a:lnTo>
                    <a:pt x="10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defTabSz="1219170" fontAlgn="base">
                <a:spcBef>
                  <a:spcPct val="0"/>
                </a:spcBef>
                <a:spcAft>
                  <a:spcPct val="0"/>
                </a:spcAft>
              </a:pPr>
              <a:endParaRPr sz="100">
                <a:solidFill>
                  <a:srgbClr val="000000"/>
                </a:solidFill>
                <a:latin typeface="Arial" panose="020B0604020202020204" pitchFamily="34" charset="0"/>
                <a:ea typeface="宋体" panose="02010600030101010101" pitchFamily="2" charset="-122"/>
              </a:endParaRPr>
            </a:p>
          </p:txBody>
        </p:sp>
        <p:sp>
          <p:nvSpPr>
            <p:cNvPr id="94" name="ïş1iḋè"/>
            <p:cNvSpPr/>
            <p:nvPr userDrawn="1">
              <p:custDataLst>
                <p:tags r:id="rId72"/>
              </p:custDataLst>
            </p:nvPr>
          </p:nvSpPr>
          <p:spPr bwMode="auto">
            <a:xfrm>
              <a:off x="10915872" y="3251202"/>
              <a:ext cx="208739" cy="3939"/>
            </a:xfrm>
            <a:custGeom>
              <a:avLst/>
              <a:gdLst>
                <a:gd name="T0" fmla="*/ 60 w 106"/>
                <a:gd name="T1" fmla="*/ 0 h 2"/>
                <a:gd name="T2" fmla="*/ 60 w 106"/>
                <a:gd name="T3" fmla="*/ 2 h 2"/>
                <a:gd name="T4" fmla="*/ 106 w 106"/>
                <a:gd name="T5" fmla="*/ 2 h 2"/>
                <a:gd name="T6" fmla="*/ 106 w 106"/>
                <a:gd name="T7" fmla="*/ 0 h 2"/>
                <a:gd name="T8" fmla="*/ 60 w 106"/>
                <a:gd name="T9" fmla="*/ 0 h 2"/>
                <a:gd name="T10" fmla="*/ 0 w 106"/>
                <a:gd name="T11" fmla="*/ 0 h 2"/>
                <a:gd name="T12" fmla="*/ 0 w 106"/>
                <a:gd name="T13" fmla="*/ 2 h 2"/>
                <a:gd name="T14" fmla="*/ 43 w 106"/>
                <a:gd name="T15" fmla="*/ 2 h 2"/>
                <a:gd name="T16" fmla="*/ 43 w 106"/>
                <a:gd name="T17" fmla="*/ 0 h 2"/>
                <a:gd name="T18" fmla="*/ 0 w 106"/>
                <a:gd name="T1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 h="2">
                  <a:moveTo>
                    <a:pt x="60" y="0"/>
                  </a:moveTo>
                  <a:lnTo>
                    <a:pt x="60" y="2"/>
                  </a:lnTo>
                  <a:lnTo>
                    <a:pt x="106" y="2"/>
                  </a:lnTo>
                  <a:lnTo>
                    <a:pt x="106" y="0"/>
                  </a:lnTo>
                  <a:lnTo>
                    <a:pt x="60" y="0"/>
                  </a:lnTo>
                  <a:close/>
                  <a:moveTo>
                    <a:pt x="0" y="0"/>
                  </a:moveTo>
                  <a:lnTo>
                    <a:pt x="0" y="2"/>
                  </a:lnTo>
                  <a:lnTo>
                    <a:pt x="43" y="2"/>
                  </a:lnTo>
                  <a:lnTo>
                    <a:pt x="43" y="0"/>
                  </a:lnTo>
                  <a:lnTo>
                    <a:pt x="0" y="0"/>
                  </a:lnTo>
                  <a:close/>
                </a:path>
              </a:pathLst>
            </a:custGeom>
            <a:solidFill>
              <a:srgbClr val="BF9C7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fontAlgn="base">
                <a:spcBef>
                  <a:spcPct val="0"/>
                </a:spcBef>
                <a:spcAft>
                  <a:spcPct val="0"/>
                </a:spcAft>
              </a:pPr>
              <a:endParaRPr sz="100">
                <a:solidFill>
                  <a:srgbClr val="000000"/>
                </a:solidFill>
                <a:latin typeface="Arial" panose="020B0604020202020204" pitchFamily="34" charset="0"/>
                <a:ea typeface="宋体" panose="02010600030101010101" pitchFamily="2" charset="-122"/>
              </a:endParaRPr>
            </a:p>
          </p:txBody>
        </p:sp>
        <p:sp>
          <p:nvSpPr>
            <p:cNvPr id="95" name="îş1íḑè"/>
            <p:cNvSpPr/>
            <p:nvPr userDrawn="1">
              <p:custDataLst>
                <p:tags r:id="rId73"/>
              </p:custDataLst>
            </p:nvPr>
          </p:nvSpPr>
          <p:spPr bwMode="auto">
            <a:xfrm>
              <a:off x="10915872" y="3251202"/>
              <a:ext cx="208739" cy="3939"/>
            </a:xfrm>
            <a:custGeom>
              <a:avLst/>
              <a:gdLst>
                <a:gd name="T0" fmla="*/ 60 w 106"/>
                <a:gd name="T1" fmla="*/ 0 h 2"/>
                <a:gd name="T2" fmla="*/ 60 w 106"/>
                <a:gd name="T3" fmla="*/ 2 h 2"/>
                <a:gd name="T4" fmla="*/ 106 w 106"/>
                <a:gd name="T5" fmla="*/ 2 h 2"/>
                <a:gd name="T6" fmla="*/ 106 w 106"/>
                <a:gd name="T7" fmla="*/ 0 h 2"/>
                <a:gd name="T8" fmla="*/ 60 w 106"/>
                <a:gd name="T9" fmla="*/ 0 h 2"/>
                <a:gd name="T10" fmla="*/ 0 w 106"/>
                <a:gd name="T11" fmla="*/ 0 h 2"/>
                <a:gd name="T12" fmla="*/ 0 w 106"/>
                <a:gd name="T13" fmla="*/ 2 h 2"/>
                <a:gd name="T14" fmla="*/ 43 w 106"/>
                <a:gd name="T15" fmla="*/ 2 h 2"/>
                <a:gd name="T16" fmla="*/ 43 w 106"/>
                <a:gd name="T17" fmla="*/ 0 h 2"/>
                <a:gd name="T18" fmla="*/ 0 w 106"/>
                <a:gd name="T1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 h="2">
                  <a:moveTo>
                    <a:pt x="60" y="0"/>
                  </a:moveTo>
                  <a:lnTo>
                    <a:pt x="60" y="2"/>
                  </a:lnTo>
                  <a:lnTo>
                    <a:pt x="106" y="2"/>
                  </a:lnTo>
                  <a:lnTo>
                    <a:pt x="106" y="0"/>
                  </a:lnTo>
                  <a:lnTo>
                    <a:pt x="60" y="0"/>
                  </a:lnTo>
                  <a:moveTo>
                    <a:pt x="0" y="0"/>
                  </a:moveTo>
                  <a:lnTo>
                    <a:pt x="0" y="2"/>
                  </a:lnTo>
                  <a:lnTo>
                    <a:pt x="43" y="2"/>
                  </a:lnTo>
                  <a:lnTo>
                    <a:pt x="43"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defTabSz="1219170" fontAlgn="base">
                <a:spcBef>
                  <a:spcPct val="0"/>
                </a:spcBef>
                <a:spcAft>
                  <a:spcPct val="0"/>
                </a:spcAft>
              </a:pPr>
              <a:endParaRPr sz="100">
                <a:solidFill>
                  <a:srgbClr val="000000"/>
                </a:solidFill>
                <a:latin typeface="Arial" panose="020B0604020202020204" pitchFamily="34" charset="0"/>
                <a:ea typeface="宋体" panose="02010600030101010101" pitchFamily="2" charset="-122"/>
              </a:endParaRPr>
            </a:p>
          </p:txBody>
        </p:sp>
        <p:sp>
          <p:nvSpPr>
            <p:cNvPr id="96" name="îṥļïdê"/>
            <p:cNvSpPr/>
            <p:nvPr userDrawn="1">
              <p:custDataLst>
                <p:tags r:id="rId74"/>
              </p:custDataLst>
            </p:nvPr>
          </p:nvSpPr>
          <p:spPr bwMode="auto">
            <a:xfrm>
              <a:off x="10911933" y="3213787"/>
              <a:ext cx="216616" cy="37416"/>
            </a:xfrm>
            <a:custGeom>
              <a:avLst/>
              <a:gdLst>
                <a:gd name="T0" fmla="*/ 50 w 110"/>
                <a:gd name="T1" fmla="*/ 0 h 19"/>
                <a:gd name="T2" fmla="*/ 62 w 110"/>
                <a:gd name="T3" fmla="*/ 0 h 19"/>
                <a:gd name="T4" fmla="*/ 62 w 110"/>
                <a:gd name="T5" fmla="*/ 19 h 19"/>
                <a:gd name="T6" fmla="*/ 108 w 110"/>
                <a:gd name="T7" fmla="*/ 19 h 19"/>
                <a:gd name="T8" fmla="*/ 108 w 110"/>
                <a:gd name="T9" fmla="*/ 19 h 19"/>
                <a:gd name="T10" fmla="*/ 110 w 110"/>
                <a:gd name="T11" fmla="*/ 19 h 19"/>
                <a:gd name="T12" fmla="*/ 110 w 110"/>
                <a:gd name="T13" fmla="*/ 0 h 19"/>
                <a:gd name="T14" fmla="*/ 77 w 110"/>
                <a:gd name="T15" fmla="*/ 0 h 19"/>
                <a:gd name="T16" fmla="*/ 77 w 110"/>
                <a:gd name="T17" fmla="*/ 0 h 19"/>
                <a:gd name="T18" fmla="*/ 58 w 110"/>
                <a:gd name="T19" fmla="*/ 0 h 19"/>
                <a:gd name="T20" fmla="*/ 56 w 110"/>
                <a:gd name="T21" fmla="*/ 0 h 19"/>
                <a:gd name="T22" fmla="*/ 50 w 110"/>
                <a:gd name="T23" fmla="*/ 0 h 19"/>
                <a:gd name="T24" fmla="*/ 0 w 110"/>
                <a:gd name="T25" fmla="*/ 0 h 19"/>
                <a:gd name="T26" fmla="*/ 0 w 110"/>
                <a:gd name="T27" fmla="*/ 19 h 19"/>
                <a:gd name="T28" fmla="*/ 2 w 110"/>
                <a:gd name="T29" fmla="*/ 19 h 19"/>
                <a:gd name="T30" fmla="*/ 45 w 110"/>
                <a:gd name="T31" fmla="*/ 19 h 19"/>
                <a:gd name="T32" fmla="*/ 45 w 110"/>
                <a:gd name="T33" fmla="*/ 0 h 19"/>
                <a:gd name="T34" fmla="*/ 41 w 110"/>
                <a:gd name="T35" fmla="*/ 0 h 19"/>
                <a:gd name="T36" fmla="*/ 39 w 110"/>
                <a:gd name="T37" fmla="*/ 0 h 19"/>
                <a:gd name="T38" fmla="*/ 25 w 110"/>
                <a:gd name="T39" fmla="*/ 0 h 19"/>
                <a:gd name="T40" fmla="*/ 25 w 110"/>
                <a:gd name="T41" fmla="*/ 0 h 19"/>
                <a:gd name="T42" fmla="*/ 0 w 110"/>
                <a:gd name="T4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0" h="19">
                  <a:moveTo>
                    <a:pt x="50" y="0"/>
                  </a:moveTo>
                  <a:lnTo>
                    <a:pt x="62" y="0"/>
                  </a:lnTo>
                  <a:lnTo>
                    <a:pt x="62" y="19"/>
                  </a:lnTo>
                  <a:lnTo>
                    <a:pt x="108" y="19"/>
                  </a:lnTo>
                  <a:lnTo>
                    <a:pt x="108" y="19"/>
                  </a:lnTo>
                  <a:lnTo>
                    <a:pt x="110" y="19"/>
                  </a:lnTo>
                  <a:lnTo>
                    <a:pt x="110" y="0"/>
                  </a:lnTo>
                  <a:lnTo>
                    <a:pt x="77" y="0"/>
                  </a:lnTo>
                  <a:lnTo>
                    <a:pt x="77" y="0"/>
                  </a:lnTo>
                  <a:lnTo>
                    <a:pt x="58" y="0"/>
                  </a:lnTo>
                  <a:lnTo>
                    <a:pt x="56" y="0"/>
                  </a:lnTo>
                  <a:lnTo>
                    <a:pt x="50" y="0"/>
                  </a:lnTo>
                  <a:close/>
                  <a:moveTo>
                    <a:pt x="0" y="0"/>
                  </a:moveTo>
                  <a:lnTo>
                    <a:pt x="0" y="19"/>
                  </a:lnTo>
                  <a:lnTo>
                    <a:pt x="2" y="19"/>
                  </a:lnTo>
                  <a:lnTo>
                    <a:pt x="45" y="19"/>
                  </a:lnTo>
                  <a:lnTo>
                    <a:pt x="45" y="0"/>
                  </a:lnTo>
                  <a:lnTo>
                    <a:pt x="41" y="0"/>
                  </a:lnTo>
                  <a:lnTo>
                    <a:pt x="39" y="0"/>
                  </a:lnTo>
                  <a:lnTo>
                    <a:pt x="25" y="0"/>
                  </a:lnTo>
                  <a:lnTo>
                    <a:pt x="25" y="0"/>
                  </a:lnTo>
                  <a:lnTo>
                    <a:pt x="0" y="0"/>
                  </a:lnTo>
                  <a:close/>
                </a:path>
              </a:pathLst>
            </a:custGeom>
            <a:solidFill>
              <a:srgbClr val="FFCD8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fontAlgn="base">
                <a:spcBef>
                  <a:spcPct val="0"/>
                </a:spcBef>
                <a:spcAft>
                  <a:spcPct val="0"/>
                </a:spcAft>
              </a:pPr>
              <a:endParaRPr sz="100">
                <a:solidFill>
                  <a:srgbClr val="000000"/>
                </a:solidFill>
                <a:latin typeface="Arial" panose="020B0604020202020204" pitchFamily="34" charset="0"/>
                <a:ea typeface="宋体" panose="02010600030101010101" pitchFamily="2" charset="-122"/>
              </a:endParaRPr>
            </a:p>
          </p:txBody>
        </p:sp>
        <p:sp>
          <p:nvSpPr>
            <p:cNvPr id="97" name="îš1ïďè"/>
            <p:cNvSpPr/>
            <p:nvPr userDrawn="1">
              <p:custDataLst>
                <p:tags r:id="rId75"/>
              </p:custDataLst>
            </p:nvPr>
          </p:nvSpPr>
          <p:spPr bwMode="auto">
            <a:xfrm>
              <a:off x="10911933" y="3213787"/>
              <a:ext cx="216616" cy="37416"/>
            </a:xfrm>
            <a:custGeom>
              <a:avLst/>
              <a:gdLst>
                <a:gd name="T0" fmla="*/ 50 w 110"/>
                <a:gd name="T1" fmla="*/ 0 h 19"/>
                <a:gd name="T2" fmla="*/ 62 w 110"/>
                <a:gd name="T3" fmla="*/ 0 h 19"/>
                <a:gd name="T4" fmla="*/ 62 w 110"/>
                <a:gd name="T5" fmla="*/ 19 h 19"/>
                <a:gd name="T6" fmla="*/ 108 w 110"/>
                <a:gd name="T7" fmla="*/ 19 h 19"/>
                <a:gd name="T8" fmla="*/ 108 w 110"/>
                <a:gd name="T9" fmla="*/ 19 h 19"/>
                <a:gd name="T10" fmla="*/ 110 w 110"/>
                <a:gd name="T11" fmla="*/ 19 h 19"/>
                <a:gd name="T12" fmla="*/ 110 w 110"/>
                <a:gd name="T13" fmla="*/ 0 h 19"/>
                <a:gd name="T14" fmla="*/ 77 w 110"/>
                <a:gd name="T15" fmla="*/ 0 h 19"/>
                <a:gd name="T16" fmla="*/ 77 w 110"/>
                <a:gd name="T17" fmla="*/ 0 h 19"/>
                <a:gd name="T18" fmla="*/ 58 w 110"/>
                <a:gd name="T19" fmla="*/ 0 h 19"/>
                <a:gd name="T20" fmla="*/ 56 w 110"/>
                <a:gd name="T21" fmla="*/ 0 h 19"/>
                <a:gd name="T22" fmla="*/ 50 w 110"/>
                <a:gd name="T23" fmla="*/ 0 h 19"/>
                <a:gd name="T24" fmla="*/ 0 w 110"/>
                <a:gd name="T25" fmla="*/ 0 h 19"/>
                <a:gd name="T26" fmla="*/ 0 w 110"/>
                <a:gd name="T27" fmla="*/ 19 h 19"/>
                <a:gd name="T28" fmla="*/ 2 w 110"/>
                <a:gd name="T29" fmla="*/ 19 h 19"/>
                <a:gd name="T30" fmla="*/ 45 w 110"/>
                <a:gd name="T31" fmla="*/ 19 h 19"/>
                <a:gd name="T32" fmla="*/ 45 w 110"/>
                <a:gd name="T33" fmla="*/ 0 h 19"/>
                <a:gd name="T34" fmla="*/ 41 w 110"/>
                <a:gd name="T35" fmla="*/ 0 h 19"/>
                <a:gd name="T36" fmla="*/ 39 w 110"/>
                <a:gd name="T37" fmla="*/ 0 h 19"/>
                <a:gd name="T38" fmla="*/ 25 w 110"/>
                <a:gd name="T39" fmla="*/ 0 h 19"/>
                <a:gd name="T40" fmla="*/ 25 w 110"/>
                <a:gd name="T41" fmla="*/ 0 h 19"/>
                <a:gd name="T42" fmla="*/ 0 w 110"/>
                <a:gd name="T4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0" h="19">
                  <a:moveTo>
                    <a:pt x="50" y="0"/>
                  </a:moveTo>
                  <a:lnTo>
                    <a:pt x="62" y="0"/>
                  </a:lnTo>
                  <a:lnTo>
                    <a:pt x="62" y="19"/>
                  </a:lnTo>
                  <a:lnTo>
                    <a:pt x="108" y="19"/>
                  </a:lnTo>
                  <a:lnTo>
                    <a:pt x="108" y="19"/>
                  </a:lnTo>
                  <a:lnTo>
                    <a:pt x="110" y="19"/>
                  </a:lnTo>
                  <a:lnTo>
                    <a:pt x="110" y="0"/>
                  </a:lnTo>
                  <a:lnTo>
                    <a:pt x="77" y="0"/>
                  </a:lnTo>
                  <a:lnTo>
                    <a:pt x="77" y="0"/>
                  </a:lnTo>
                  <a:lnTo>
                    <a:pt x="58" y="0"/>
                  </a:lnTo>
                  <a:lnTo>
                    <a:pt x="56" y="0"/>
                  </a:lnTo>
                  <a:lnTo>
                    <a:pt x="50" y="0"/>
                  </a:lnTo>
                  <a:moveTo>
                    <a:pt x="0" y="0"/>
                  </a:moveTo>
                  <a:lnTo>
                    <a:pt x="0" y="19"/>
                  </a:lnTo>
                  <a:lnTo>
                    <a:pt x="2" y="19"/>
                  </a:lnTo>
                  <a:lnTo>
                    <a:pt x="45" y="19"/>
                  </a:lnTo>
                  <a:lnTo>
                    <a:pt x="45" y="0"/>
                  </a:lnTo>
                  <a:lnTo>
                    <a:pt x="41" y="0"/>
                  </a:lnTo>
                  <a:lnTo>
                    <a:pt x="39" y="0"/>
                  </a:lnTo>
                  <a:lnTo>
                    <a:pt x="25" y="0"/>
                  </a:lnTo>
                  <a:lnTo>
                    <a:pt x="25"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defTabSz="1219170" fontAlgn="base">
                <a:spcBef>
                  <a:spcPct val="0"/>
                </a:spcBef>
                <a:spcAft>
                  <a:spcPct val="0"/>
                </a:spcAft>
              </a:pPr>
              <a:endParaRPr sz="100">
                <a:solidFill>
                  <a:srgbClr val="000000"/>
                </a:solidFill>
                <a:latin typeface="Arial" panose="020B0604020202020204" pitchFamily="34" charset="0"/>
                <a:ea typeface="宋体" panose="02010600030101010101" pitchFamily="2" charset="-122"/>
              </a:endParaRPr>
            </a:p>
          </p:txBody>
        </p:sp>
        <p:sp>
          <p:nvSpPr>
            <p:cNvPr id="98" name="ïşḷide"/>
            <p:cNvSpPr/>
            <p:nvPr userDrawn="1">
              <p:custDataLst>
                <p:tags r:id="rId76"/>
              </p:custDataLst>
            </p:nvPr>
          </p:nvSpPr>
          <p:spPr bwMode="auto">
            <a:xfrm>
              <a:off x="11000549" y="3213787"/>
              <a:ext cx="33477" cy="61047"/>
            </a:xfrm>
            <a:custGeom>
              <a:avLst/>
              <a:gdLst>
                <a:gd name="T0" fmla="*/ 0 w 17"/>
                <a:gd name="T1" fmla="*/ 0 h 31"/>
                <a:gd name="T2" fmla="*/ 0 w 17"/>
                <a:gd name="T3" fmla="*/ 0 h 31"/>
                <a:gd name="T4" fmla="*/ 0 w 17"/>
                <a:gd name="T5" fmla="*/ 19 h 31"/>
                <a:gd name="T6" fmla="*/ 0 w 17"/>
                <a:gd name="T7" fmla="*/ 21 h 31"/>
                <a:gd name="T8" fmla="*/ 0 w 17"/>
                <a:gd name="T9" fmla="*/ 31 h 31"/>
                <a:gd name="T10" fmla="*/ 2 w 17"/>
                <a:gd name="T11" fmla="*/ 27 h 31"/>
                <a:gd name="T12" fmla="*/ 5 w 17"/>
                <a:gd name="T13" fmla="*/ 31 h 31"/>
                <a:gd name="T14" fmla="*/ 7 w 17"/>
                <a:gd name="T15" fmla="*/ 27 h 31"/>
                <a:gd name="T16" fmla="*/ 9 w 17"/>
                <a:gd name="T17" fmla="*/ 31 h 31"/>
                <a:gd name="T18" fmla="*/ 11 w 17"/>
                <a:gd name="T19" fmla="*/ 27 h 31"/>
                <a:gd name="T20" fmla="*/ 13 w 17"/>
                <a:gd name="T21" fmla="*/ 31 h 31"/>
                <a:gd name="T22" fmla="*/ 15 w 17"/>
                <a:gd name="T23" fmla="*/ 27 h 31"/>
                <a:gd name="T24" fmla="*/ 17 w 17"/>
                <a:gd name="T25" fmla="*/ 31 h 31"/>
                <a:gd name="T26" fmla="*/ 17 w 17"/>
                <a:gd name="T27" fmla="*/ 21 h 31"/>
                <a:gd name="T28" fmla="*/ 17 w 17"/>
                <a:gd name="T29" fmla="*/ 19 h 31"/>
                <a:gd name="T30" fmla="*/ 17 w 17"/>
                <a:gd name="T31" fmla="*/ 0 h 31"/>
                <a:gd name="T32" fmla="*/ 5 w 17"/>
                <a:gd name="T33" fmla="*/ 0 h 31"/>
                <a:gd name="T34" fmla="*/ 0 w 17"/>
                <a:gd name="T3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 h="31">
                  <a:moveTo>
                    <a:pt x="0" y="0"/>
                  </a:moveTo>
                  <a:lnTo>
                    <a:pt x="0" y="0"/>
                  </a:lnTo>
                  <a:lnTo>
                    <a:pt x="0" y="19"/>
                  </a:lnTo>
                  <a:lnTo>
                    <a:pt x="0" y="21"/>
                  </a:lnTo>
                  <a:lnTo>
                    <a:pt x="0" y="31"/>
                  </a:lnTo>
                  <a:lnTo>
                    <a:pt x="2" y="27"/>
                  </a:lnTo>
                  <a:lnTo>
                    <a:pt x="5" y="31"/>
                  </a:lnTo>
                  <a:lnTo>
                    <a:pt x="7" y="27"/>
                  </a:lnTo>
                  <a:lnTo>
                    <a:pt x="9" y="31"/>
                  </a:lnTo>
                  <a:lnTo>
                    <a:pt x="11" y="27"/>
                  </a:lnTo>
                  <a:lnTo>
                    <a:pt x="13" y="31"/>
                  </a:lnTo>
                  <a:lnTo>
                    <a:pt x="15" y="27"/>
                  </a:lnTo>
                  <a:lnTo>
                    <a:pt x="17" y="31"/>
                  </a:lnTo>
                  <a:lnTo>
                    <a:pt x="17" y="21"/>
                  </a:lnTo>
                  <a:lnTo>
                    <a:pt x="17" y="19"/>
                  </a:lnTo>
                  <a:lnTo>
                    <a:pt x="17" y="0"/>
                  </a:lnTo>
                  <a:lnTo>
                    <a:pt x="5" y="0"/>
                  </a:lnTo>
                  <a:lnTo>
                    <a:pt x="0" y="0"/>
                  </a:lnTo>
                  <a:close/>
                </a:path>
              </a:pathLst>
            </a:custGeom>
            <a:solidFill>
              <a:srgbClr val="EE9B5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fontAlgn="base">
                <a:spcBef>
                  <a:spcPct val="0"/>
                </a:spcBef>
                <a:spcAft>
                  <a:spcPct val="0"/>
                </a:spcAft>
              </a:pPr>
              <a:endParaRPr sz="100">
                <a:solidFill>
                  <a:srgbClr val="000000"/>
                </a:solidFill>
                <a:latin typeface="Arial" panose="020B0604020202020204" pitchFamily="34" charset="0"/>
                <a:ea typeface="宋体" panose="02010600030101010101" pitchFamily="2" charset="-122"/>
              </a:endParaRPr>
            </a:p>
          </p:txBody>
        </p:sp>
        <p:sp>
          <p:nvSpPr>
            <p:cNvPr id="99" name="iṣļïḋê"/>
            <p:cNvSpPr/>
            <p:nvPr userDrawn="1">
              <p:custDataLst>
                <p:tags r:id="rId77"/>
              </p:custDataLst>
            </p:nvPr>
          </p:nvSpPr>
          <p:spPr bwMode="auto">
            <a:xfrm>
              <a:off x="11000549" y="3213787"/>
              <a:ext cx="33477" cy="61047"/>
            </a:xfrm>
            <a:custGeom>
              <a:avLst/>
              <a:gdLst>
                <a:gd name="T0" fmla="*/ 0 w 17"/>
                <a:gd name="T1" fmla="*/ 0 h 31"/>
                <a:gd name="T2" fmla="*/ 0 w 17"/>
                <a:gd name="T3" fmla="*/ 0 h 31"/>
                <a:gd name="T4" fmla="*/ 0 w 17"/>
                <a:gd name="T5" fmla="*/ 19 h 31"/>
                <a:gd name="T6" fmla="*/ 0 w 17"/>
                <a:gd name="T7" fmla="*/ 21 h 31"/>
                <a:gd name="T8" fmla="*/ 0 w 17"/>
                <a:gd name="T9" fmla="*/ 31 h 31"/>
                <a:gd name="T10" fmla="*/ 2 w 17"/>
                <a:gd name="T11" fmla="*/ 27 h 31"/>
                <a:gd name="T12" fmla="*/ 5 w 17"/>
                <a:gd name="T13" fmla="*/ 31 h 31"/>
                <a:gd name="T14" fmla="*/ 7 w 17"/>
                <a:gd name="T15" fmla="*/ 27 h 31"/>
                <a:gd name="T16" fmla="*/ 9 w 17"/>
                <a:gd name="T17" fmla="*/ 31 h 31"/>
                <a:gd name="T18" fmla="*/ 11 w 17"/>
                <a:gd name="T19" fmla="*/ 27 h 31"/>
                <a:gd name="T20" fmla="*/ 13 w 17"/>
                <a:gd name="T21" fmla="*/ 31 h 31"/>
                <a:gd name="T22" fmla="*/ 15 w 17"/>
                <a:gd name="T23" fmla="*/ 27 h 31"/>
                <a:gd name="T24" fmla="*/ 17 w 17"/>
                <a:gd name="T25" fmla="*/ 31 h 31"/>
                <a:gd name="T26" fmla="*/ 17 w 17"/>
                <a:gd name="T27" fmla="*/ 21 h 31"/>
                <a:gd name="T28" fmla="*/ 17 w 17"/>
                <a:gd name="T29" fmla="*/ 19 h 31"/>
                <a:gd name="T30" fmla="*/ 17 w 17"/>
                <a:gd name="T31" fmla="*/ 0 h 31"/>
                <a:gd name="T32" fmla="*/ 5 w 17"/>
                <a:gd name="T33" fmla="*/ 0 h 31"/>
                <a:gd name="T34" fmla="*/ 0 w 17"/>
                <a:gd name="T3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 h="31">
                  <a:moveTo>
                    <a:pt x="0" y="0"/>
                  </a:moveTo>
                  <a:lnTo>
                    <a:pt x="0" y="0"/>
                  </a:lnTo>
                  <a:lnTo>
                    <a:pt x="0" y="19"/>
                  </a:lnTo>
                  <a:lnTo>
                    <a:pt x="0" y="21"/>
                  </a:lnTo>
                  <a:lnTo>
                    <a:pt x="0" y="31"/>
                  </a:lnTo>
                  <a:lnTo>
                    <a:pt x="2" y="27"/>
                  </a:lnTo>
                  <a:lnTo>
                    <a:pt x="5" y="31"/>
                  </a:lnTo>
                  <a:lnTo>
                    <a:pt x="7" y="27"/>
                  </a:lnTo>
                  <a:lnTo>
                    <a:pt x="9" y="31"/>
                  </a:lnTo>
                  <a:lnTo>
                    <a:pt x="11" y="27"/>
                  </a:lnTo>
                  <a:lnTo>
                    <a:pt x="13" y="31"/>
                  </a:lnTo>
                  <a:lnTo>
                    <a:pt x="15" y="27"/>
                  </a:lnTo>
                  <a:lnTo>
                    <a:pt x="17" y="31"/>
                  </a:lnTo>
                  <a:lnTo>
                    <a:pt x="17" y="21"/>
                  </a:lnTo>
                  <a:lnTo>
                    <a:pt x="17" y="19"/>
                  </a:lnTo>
                  <a:lnTo>
                    <a:pt x="17" y="0"/>
                  </a:lnTo>
                  <a:lnTo>
                    <a:pt x="5"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defTabSz="1219170" fontAlgn="base">
                <a:spcBef>
                  <a:spcPct val="0"/>
                </a:spcBef>
                <a:spcAft>
                  <a:spcPct val="0"/>
                </a:spcAft>
              </a:pPr>
              <a:endParaRPr sz="100">
                <a:solidFill>
                  <a:srgbClr val="000000"/>
                </a:solidFill>
                <a:latin typeface="Arial" panose="020B0604020202020204" pitchFamily="34" charset="0"/>
                <a:ea typeface="宋体" panose="02010600030101010101" pitchFamily="2" charset="-122"/>
              </a:endParaRPr>
            </a:p>
          </p:txBody>
        </p:sp>
        <p:sp>
          <p:nvSpPr>
            <p:cNvPr id="281" name="ïśľídê"/>
            <p:cNvSpPr/>
            <p:nvPr userDrawn="1">
              <p:custDataLst>
                <p:tags r:id="rId78"/>
              </p:custDataLst>
            </p:nvPr>
          </p:nvSpPr>
          <p:spPr bwMode="auto">
            <a:xfrm>
              <a:off x="10525963" y="2384741"/>
              <a:ext cx="102399" cy="102399"/>
            </a:xfrm>
            <a:custGeom>
              <a:avLst/>
              <a:gdLst>
                <a:gd name="T0" fmla="*/ 23 w 25"/>
                <a:gd name="T1" fmla="*/ 13 h 25"/>
                <a:gd name="T2" fmla="*/ 21 w 25"/>
                <a:gd name="T3" fmla="*/ 13 h 25"/>
                <a:gd name="T4" fmla="*/ 13 w 25"/>
                <a:gd name="T5" fmla="*/ 21 h 25"/>
                <a:gd name="T6" fmla="*/ 4 w 25"/>
                <a:gd name="T7" fmla="*/ 13 h 25"/>
                <a:gd name="T8" fmla="*/ 13 w 25"/>
                <a:gd name="T9" fmla="*/ 4 h 25"/>
                <a:gd name="T10" fmla="*/ 21 w 25"/>
                <a:gd name="T11" fmla="*/ 13 h 25"/>
                <a:gd name="T12" fmla="*/ 23 w 25"/>
                <a:gd name="T13" fmla="*/ 13 h 25"/>
                <a:gd name="T14" fmla="*/ 25 w 25"/>
                <a:gd name="T15" fmla="*/ 13 h 25"/>
                <a:gd name="T16" fmla="*/ 13 w 25"/>
                <a:gd name="T17" fmla="*/ 0 h 25"/>
                <a:gd name="T18" fmla="*/ 0 w 25"/>
                <a:gd name="T19" fmla="*/ 13 h 25"/>
                <a:gd name="T20" fmla="*/ 13 w 25"/>
                <a:gd name="T21" fmla="*/ 25 h 25"/>
                <a:gd name="T22" fmla="*/ 25 w 25"/>
                <a:gd name="T23" fmla="*/ 13 h 25"/>
                <a:gd name="T24" fmla="*/ 23 w 25"/>
                <a:gd name="T25" fmla="*/ 1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 h="25">
                  <a:moveTo>
                    <a:pt x="23" y="13"/>
                  </a:moveTo>
                  <a:cubicBezTo>
                    <a:pt x="21" y="13"/>
                    <a:pt x="21" y="13"/>
                    <a:pt x="21" y="13"/>
                  </a:cubicBezTo>
                  <a:cubicBezTo>
                    <a:pt x="21" y="17"/>
                    <a:pt x="18" y="21"/>
                    <a:pt x="13" y="21"/>
                  </a:cubicBezTo>
                  <a:cubicBezTo>
                    <a:pt x="8" y="21"/>
                    <a:pt x="4" y="17"/>
                    <a:pt x="4" y="13"/>
                  </a:cubicBezTo>
                  <a:cubicBezTo>
                    <a:pt x="4" y="8"/>
                    <a:pt x="8" y="4"/>
                    <a:pt x="13" y="4"/>
                  </a:cubicBezTo>
                  <a:cubicBezTo>
                    <a:pt x="18" y="4"/>
                    <a:pt x="21" y="8"/>
                    <a:pt x="21" y="13"/>
                  </a:cubicBezTo>
                  <a:cubicBezTo>
                    <a:pt x="23" y="13"/>
                    <a:pt x="23" y="13"/>
                    <a:pt x="23" y="13"/>
                  </a:cubicBezTo>
                  <a:cubicBezTo>
                    <a:pt x="25" y="13"/>
                    <a:pt x="25" y="13"/>
                    <a:pt x="25" y="13"/>
                  </a:cubicBezTo>
                  <a:cubicBezTo>
                    <a:pt x="25" y="6"/>
                    <a:pt x="20" y="0"/>
                    <a:pt x="13" y="0"/>
                  </a:cubicBezTo>
                  <a:cubicBezTo>
                    <a:pt x="6" y="0"/>
                    <a:pt x="0" y="6"/>
                    <a:pt x="0" y="13"/>
                  </a:cubicBezTo>
                  <a:cubicBezTo>
                    <a:pt x="0" y="20"/>
                    <a:pt x="6" y="25"/>
                    <a:pt x="13" y="25"/>
                  </a:cubicBezTo>
                  <a:cubicBezTo>
                    <a:pt x="20" y="25"/>
                    <a:pt x="25" y="20"/>
                    <a:pt x="25" y="13"/>
                  </a:cubicBezTo>
                  <a:lnTo>
                    <a:pt x="23" y="13"/>
                  </a:lnTo>
                  <a:close/>
                </a:path>
              </a:pathLst>
            </a:cu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fontAlgn="base">
                <a:spcBef>
                  <a:spcPct val="0"/>
                </a:spcBef>
                <a:spcAft>
                  <a:spcPct val="0"/>
                </a:spcAft>
              </a:pPr>
              <a:endParaRPr sz="100">
                <a:solidFill>
                  <a:srgbClr val="000000"/>
                </a:solidFill>
                <a:latin typeface="Arial" panose="020B0604020202020204" pitchFamily="34" charset="0"/>
                <a:ea typeface="宋体" panose="02010600030101010101" pitchFamily="2" charset="-122"/>
              </a:endParaRPr>
            </a:p>
          </p:txBody>
        </p:sp>
        <p:sp>
          <p:nvSpPr>
            <p:cNvPr id="284" name="ïśľïde"/>
            <p:cNvSpPr/>
            <p:nvPr userDrawn="1">
              <p:custDataLst>
                <p:tags r:id="rId79"/>
              </p:custDataLst>
            </p:nvPr>
          </p:nvSpPr>
          <p:spPr bwMode="auto">
            <a:xfrm>
              <a:off x="11291996" y="2085417"/>
              <a:ext cx="19693" cy="82708"/>
            </a:xfrm>
            <a:custGeom>
              <a:avLst/>
              <a:gdLst>
                <a:gd name="T0" fmla="*/ 0 w 5"/>
                <a:gd name="T1" fmla="*/ 3 h 20"/>
                <a:gd name="T2" fmla="*/ 0 w 5"/>
                <a:gd name="T3" fmla="*/ 18 h 20"/>
                <a:gd name="T4" fmla="*/ 3 w 5"/>
                <a:gd name="T5" fmla="*/ 20 h 20"/>
                <a:gd name="T6" fmla="*/ 5 w 5"/>
                <a:gd name="T7" fmla="*/ 18 h 20"/>
                <a:gd name="T8" fmla="*/ 5 w 5"/>
                <a:gd name="T9" fmla="*/ 3 h 20"/>
                <a:gd name="T10" fmla="*/ 3 w 5"/>
                <a:gd name="T11" fmla="*/ 0 h 20"/>
                <a:gd name="T12" fmla="*/ 0 w 5"/>
                <a:gd name="T13" fmla="*/ 3 h 20"/>
              </a:gdLst>
              <a:ahLst/>
              <a:cxnLst>
                <a:cxn ang="0">
                  <a:pos x="T0" y="T1"/>
                </a:cxn>
                <a:cxn ang="0">
                  <a:pos x="T2" y="T3"/>
                </a:cxn>
                <a:cxn ang="0">
                  <a:pos x="T4" y="T5"/>
                </a:cxn>
                <a:cxn ang="0">
                  <a:pos x="T6" y="T7"/>
                </a:cxn>
                <a:cxn ang="0">
                  <a:pos x="T8" y="T9"/>
                </a:cxn>
                <a:cxn ang="0">
                  <a:pos x="T10" y="T11"/>
                </a:cxn>
                <a:cxn ang="0">
                  <a:pos x="T12" y="T13"/>
                </a:cxn>
              </a:cxnLst>
              <a:rect l="0" t="0" r="r" b="b"/>
              <a:pathLst>
                <a:path w="5" h="20">
                  <a:moveTo>
                    <a:pt x="0" y="3"/>
                  </a:moveTo>
                  <a:cubicBezTo>
                    <a:pt x="0" y="18"/>
                    <a:pt x="0" y="18"/>
                    <a:pt x="0" y="18"/>
                  </a:cubicBezTo>
                  <a:cubicBezTo>
                    <a:pt x="0" y="19"/>
                    <a:pt x="1" y="20"/>
                    <a:pt x="3" y="20"/>
                  </a:cubicBezTo>
                  <a:cubicBezTo>
                    <a:pt x="4" y="20"/>
                    <a:pt x="5" y="19"/>
                    <a:pt x="5" y="18"/>
                  </a:cubicBezTo>
                  <a:cubicBezTo>
                    <a:pt x="5" y="3"/>
                    <a:pt x="5" y="3"/>
                    <a:pt x="5" y="3"/>
                  </a:cubicBezTo>
                  <a:cubicBezTo>
                    <a:pt x="5" y="1"/>
                    <a:pt x="4" y="0"/>
                    <a:pt x="3" y="0"/>
                  </a:cubicBezTo>
                  <a:cubicBezTo>
                    <a:pt x="1" y="0"/>
                    <a:pt x="0" y="1"/>
                    <a:pt x="0" y="3"/>
                  </a:cubicBezTo>
                </a:path>
              </a:pathLst>
            </a:custGeom>
            <a:solidFill>
              <a:schemeClr val="accent3"/>
            </a:solidFill>
            <a:ln>
              <a:noFill/>
            </a:ln>
          </p:spPr>
          <p:txBody>
            <a:bodyPr anchor="ctr"/>
            <a:lstStyle/>
            <a:p>
              <a:pPr algn="ctr" defTabSz="1219170" fontAlgn="base">
                <a:spcBef>
                  <a:spcPct val="0"/>
                </a:spcBef>
                <a:spcAft>
                  <a:spcPct val="0"/>
                </a:spcAft>
              </a:pPr>
              <a:endParaRPr sz="100">
                <a:solidFill>
                  <a:srgbClr val="000000"/>
                </a:solidFill>
                <a:latin typeface="Arial" panose="020B0604020202020204" pitchFamily="34" charset="0"/>
                <a:ea typeface="宋体" panose="02010600030101010101" pitchFamily="2" charset="-122"/>
              </a:endParaRPr>
            </a:p>
          </p:txBody>
        </p:sp>
        <p:sp>
          <p:nvSpPr>
            <p:cNvPr id="285" name="ïṩḷîḍé"/>
            <p:cNvSpPr/>
            <p:nvPr userDrawn="1">
              <p:custDataLst>
                <p:tags r:id="rId80"/>
              </p:custDataLst>
            </p:nvPr>
          </p:nvSpPr>
          <p:spPr bwMode="auto">
            <a:xfrm>
              <a:off x="11262456" y="2118894"/>
              <a:ext cx="78769" cy="15754"/>
            </a:xfrm>
            <a:custGeom>
              <a:avLst/>
              <a:gdLst>
                <a:gd name="T0" fmla="*/ 17 w 19"/>
                <a:gd name="T1" fmla="*/ 0 h 4"/>
                <a:gd name="T2" fmla="*/ 2 w 19"/>
                <a:gd name="T3" fmla="*/ 0 h 4"/>
                <a:gd name="T4" fmla="*/ 0 w 19"/>
                <a:gd name="T5" fmla="*/ 2 h 4"/>
                <a:gd name="T6" fmla="*/ 2 w 19"/>
                <a:gd name="T7" fmla="*/ 4 h 4"/>
                <a:gd name="T8" fmla="*/ 17 w 19"/>
                <a:gd name="T9" fmla="*/ 4 h 4"/>
                <a:gd name="T10" fmla="*/ 19 w 19"/>
                <a:gd name="T11" fmla="*/ 2 h 4"/>
                <a:gd name="T12" fmla="*/ 17 w 19"/>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9" h="4">
                  <a:moveTo>
                    <a:pt x="17" y="0"/>
                  </a:moveTo>
                  <a:cubicBezTo>
                    <a:pt x="2" y="0"/>
                    <a:pt x="2" y="0"/>
                    <a:pt x="2" y="0"/>
                  </a:cubicBezTo>
                  <a:cubicBezTo>
                    <a:pt x="1" y="0"/>
                    <a:pt x="0" y="1"/>
                    <a:pt x="0" y="2"/>
                  </a:cubicBezTo>
                  <a:cubicBezTo>
                    <a:pt x="0" y="3"/>
                    <a:pt x="1" y="4"/>
                    <a:pt x="2" y="4"/>
                  </a:cubicBezTo>
                  <a:cubicBezTo>
                    <a:pt x="17" y="4"/>
                    <a:pt x="17" y="4"/>
                    <a:pt x="17" y="4"/>
                  </a:cubicBezTo>
                  <a:cubicBezTo>
                    <a:pt x="19" y="4"/>
                    <a:pt x="19" y="3"/>
                    <a:pt x="19" y="2"/>
                  </a:cubicBezTo>
                  <a:cubicBezTo>
                    <a:pt x="19" y="1"/>
                    <a:pt x="19" y="0"/>
                    <a:pt x="17" y="0"/>
                  </a:cubicBezTo>
                </a:path>
              </a:pathLst>
            </a:custGeom>
            <a:solidFill>
              <a:schemeClr val="accent3"/>
            </a:solidFill>
            <a:ln>
              <a:noFill/>
            </a:ln>
          </p:spPr>
          <p:txBody>
            <a:bodyPr anchor="ctr"/>
            <a:lstStyle/>
            <a:p>
              <a:pPr algn="ctr" defTabSz="1219170" fontAlgn="base">
                <a:spcBef>
                  <a:spcPct val="0"/>
                </a:spcBef>
                <a:spcAft>
                  <a:spcPct val="0"/>
                </a:spcAft>
              </a:pPr>
              <a:endParaRPr sz="100">
                <a:solidFill>
                  <a:srgbClr val="000000"/>
                </a:solidFill>
                <a:latin typeface="Arial" panose="020B0604020202020204" pitchFamily="34" charset="0"/>
                <a:ea typeface="宋体" panose="02010600030101010101" pitchFamily="2" charset="-122"/>
              </a:endParaRPr>
            </a:p>
          </p:txBody>
        </p:sp>
      </p:grpSp>
      <p:grpSp>
        <p:nvGrpSpPr>
          <p:cNvPr id="286" name="组合 285"/>
          <p:cNvGrpSpPr/>
          <p:nvPr userDrawn="1">
            <p:custDataLst>
              <p:tags r:id="rId19"/>
            </p:custDataLst>
          </p:nvPr>
        </p:nvGrpSpPr>
        <p:grpSpPr>
          <a:xfrm>
            <a:off x="11467257" y="4436679"/>
            <a:ext cx="82708" cy="82708"/>
            <a:chOff x="11321294" y="4349666"/>
            <a:chExt cx="79484" cy="79484"/>
          </a:xfrm>
          <a:solidFill>
            <a:schemeClr val="accent1">
              <a:lumMod val="20000"/>
              <a:lumOff val="80000"/>
            </a:schemeClr>
          </a:solidFill>
        </p:grpSpPr>
        <p:sp>
          <p:nvSpPr>
            <p:cNvPr id="333" name="íṧ1íḑé"/>
            <p:cNvSpPr/>
            <p:nvPr>
              <p:custDataLst>
                <p:tags r:id="rId40"/>
              </p:custDataLst>
            </p:nvPr>
          </p:nvSpPr>
          <p:spPr bwMode="auto">
            <a:xfrm>
              <a:off x="11353467" y="4349666"/>
              <a:ext cx="15140" cy="79484"/>
            </a:xfrm>
            <a:custGeom>
              <a:avLst/>
              <a:gdLst>
                <a:gd name="T0" fmla="*/ 0 w 4"/>
                <a:gd name="T1" fmla="*/ 3 h 20"/>
                <a:gd name="T2" fmla="*/ 0 w 4"/>
                <a:gd name="T3" fmla="*/ 18 h 20"/>
                <a:gd name="T4" fmla="*/ 2 w 4"/>
                <a:gd name="T5" fmla="*/ 20 h 20"/>
                <a:gd name="T6" fmla="*/ 4 w 4"/>
                <a:gd name="T7" fmla="*/ 18 h 20"/>
                <a:gd name="T8" fmla="*/ 4 w 4"/>
                <a:gd name="T9" fmla="*/ 3 h 20"/>
                <a:gd name="T10" fmla="*/ 2 w 4"/>
                <a:gd name="T11" fmla="*/ 0 h 20"/>
                <a:gd name="T12" fmla="*/ 0 w 4"/>
                <a:gd name="T13" fmla="*/ 3 h 20"/>
              </a:gdLst>
              <a:ahLst/>
              <a:cxnLst>
                <a:cxn ang="0">
                  <a:pos x="T0" y="T1"/>
                </a:cxn>
                <a:cxn ang="0">
                  <a:pos x="T2" y="T3"/>
                </a:cxn>
                <a:cxn ang="0">
                  <a:pos x="T4" y="T5"/>
                </a:cxn>
                <a:cxn ang="0">
                  <a:pos x="T6" y="T7"/>
                </a:cxn>
                <a:cxn ang="0">
                  <a:pos x="T8" y="T9"/>
                </a:cxn>
                <a:cxn ang="0">
                  <a:pos x="T10" y="T11"/>
                </a:cxn>
                <a:cxn ang="0">
                  <a:pos x="T12" y="T13"/>
                </a:cxn>
              </a:cxnLst>
              <a:rect l="0" t="0" r="r" b="b"/>
              <a:pathLst>
                <a:path w="4" h="20">
                  <a:moveTo>
                    <a:pt x="0" y="3"/>
                  </a:moveTo>
                  <a:cubicBezTo>
                    <a:pt x="0" y="18"/>
                    <a:pt x="0" y="18"/>
                    <a:pt x="0" y="18"/>
                  </a:cubicBezTo>
                  <a:cubicBezTo>
                    <a:pt x="0" y="19"/>
                    <a:pt x="1" y="20"/>
                    <a:pt x="2" y="20"/>
                  </a:cubicBezTo>
                  <a:cubicBezTo>
                    <a:pt x="4" y="20"/>
                    <a:pt x="4" y="19"/>
                    <a:pt x="4" y="18"/>
                  </a:cubicBezTo>
                  <a:cubicBezTo>
                    <a:pt x="4" y="3"/>
                    <a:pt x="4" y="3"/>
                    <a:pt x="4" y="3"/>
                  </a:cubicBezTo>
                  <a:cubicBezTo>
                    <a:pt x="4" y="1"/>
                    <a:pt x="4" y="0"/>
                    <a:pt x="2" y="0"/>
                  </a:cubicBezTo>
                  <a:cubicBezTo>
                    <a:pt x="1" y="0"/>
                    <a:pt x="0" y="1"/>
                    <a:pt x="0" y="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fontAlgn="base">
                <a:spcBef>
                  <a:spcPct val="0"/>
                </a:spcBef>
                <a:spcAft>
                  <a:spcPct val="0"/>
                </a:spcAft>
              </a:pPr>
              <a:endParaRPr sz="100">
                <a:solidFill>
                  <a:srgbClr val="000000"/>
                </a:solidFill>
                <a:latin typeface="Arial" panose="020B0604020202020204" pitchFamily="34" charset="0"/>
                <a:ea typeface="宋体" panose="02010600030101010101" pitchFamily="2" charset="-122"/>
              </a:endParaRPr>
            </a:p>
          </p:txBody>
        </p:sp>
        <p:sp>
          <p:nvSpPr>
            <p:cNvPr id="334" name="iṡľíḑê"/>
            <p:cNvSpPr/>
            <p:nvPr>
              <p:custDataLst>
                <p:tags r:id="rId41"/>
              </p:custDataLst>
            </p:nvPr>
          </p:nvSpPr>
          <p:spPr bwMode="auto">
            <a:xfrm>
              <a:off x="11321294" y="4381838"/>
              <a:ext cx="79484" cy="15140"/>
            </a:xfrm>
            <a:custGeom>
              <a:avLst/>
              <a:gdLst>
                <a:gd name="T0" fmla="*/ 18 w 20"/>
                <a:gd name="T1" fmla="*/ 0 h 4"/>
                <a:gd name="T2" fmla="*/ 3 w 20"/>
                <a:gd name="T3" fmla="*/ 0 h 4"/>
                <a:gd name="T4" fmla="*/ 0 w 20"/>
                <a:gd name="T5" fmla="*/ 2 h 4"/>
                <a:gd name="T6" fmla="*/ 3 w 20"/>
                <a:gd name="T7" fmla="*/ 4 h 4"/>
                <a:gd name="T8" fmla="*/ 18 w 20"/>
                <a:gd name="T9" fmla="*/ 4 h 4"/>
                <a:gd name="T10" fmla="*/ 20 w 20"/>
                <a:gd name="T11" fmla="*/ 2 h 4"/>
                <a:gd name="T12" fmla="*/ 18 w 20"/>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20" h="4">
                  <a:moveTo>
                    <a:pt x="18" y="0"/>
                  </a:moveTo>
                  <a:cubicBezTo>
                    <a:pt x="3" y="0"/>
                    <a:pt x="3" y="0"/>
                    <a:pt x="3" y="0"/>
                  </a:cubicBezTo>
                  <a:cubicBezTo>
                    <a:pt x="1" y="0"/>
                    <a:pt x="0" y="1"/>
                    <a:pt x="0" y="2"/>
                  </a:cubicBezTo>
                  <a:cubicBezTo>
                    <a:pt x="0" y="4"/>
                    <a:pt x="1" y="4"/>
                    <a:pt x="3" y="4"/>
                  </a:cubicBezTo>
                  <a:cubicBezTo>
                    <a:pt x="18" y="4"/>
                    <a:pt x="18" y="4"/>
                    <a:pt x="18" y="4"/>
                  </a:cubicBezTo>
                  <a:cubicBezTo>
                    <a:pt x="19" y="4"/>
                    <a:pt x="20" y="4"/>
                    <a:pt x="20" y="2"/>
                  </a:cubicBezTo>
                  <a:cubicBezTo>
                    <a:pt x="20" y="1"/>
                    <a:pt x="19" y="0"/>
                    <a:pt x="18"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fontAlgn="base">
                <a:spcBef>
                  <a:spcPct val="0"/>
                </a:spcBef>
                <a:spcAft>
                  <a:spcPct val="0"/>
                </a:spcAft>
              </a:pPr>
              <a:endParaRPr sz="100">
                <a:solidFill>
                  <a:srgbClr val="000000"/>
                </a:solidFill>
                <a:latin typeface="Arial" panose="020B0604020202020204" pitchFamily="34" charset="0"/>
                <a:ea typeface="宋体" panose="02010600030101010101" pitchFamily="2" charset="-122"/>
              </a:endParaRPr>
            </a:p>
          </p:txBody>
        </p:sp>
      </p:grpSp>
      <p:sp>
        <p:nvSpPr>
          <p:cNvPr id="289" name="îšľïḍé"/>
          <p:cNvSpPr/>
          <p:nvPr userDrawn="1">
            <p:custDataLst>
              <p:tags r:id="rId20"/>
            </p:custDataLst>
          </p:nvPr>
        </p:nvSpPr>
        <p:spPr bwMode="auto">
          <a:xfrm>
            <a:off x="6920304" y="3847879"/>
            <a:ext cx="15755" cy="82708"/>
          </a:xfrm>
          <a:custGeom>
            <a:avLst/>
            <a:gdLst>
              <a:gd name="T0" fmla="*/ 0 w 4"/>
              <a:gd name="T1" fmla="*/ 2 h 20"/>
              <a:gd name="T2" fmla="*/ 0 w 4"/>
              <a:gd name="T3" fmla="*/ 18 h 20"/>
              <a:gd name="T4" fmla="*/ 2 w 4"/>
              <a:gd name="T5" fmla="*/ 20 h 20"/>
              <a:gd name="T6" fmla="*/ 4 w 4"/>
              <a:gd name="T7" fmla="*/ 18 h 20"/>
              <a:gd name="T8" fmla="*/ 4 w 4"/>
              <a:gd name="T9" fmla="*/ 2 h 20"/>
              <a:gd name="T10" fmla="*/ 2 w 4"/>
              <a:gd name="T11" fmla="*/ 0 h 20"/>
              <a:gd name="T12" fmla="*/ 0 w 4"/>
              <a:gd name="T13" fmla="*/ 2 h 20"/>
            </a:gdLst>
            <a:ahLst/>
            <a:cxnLst>
              <a:cxn ang="0">
                <a:pos x="T0" y="T1"/>
              </a:cxn>
              <a:cxn ang="0">
                <a:pos x="T2" y="T3"/>
              </a:cxn>
              <a:cxn ang="0">
                <a:pos x="T4" y="T5"/>
              </a:cxn>
              <a:cxn ang="0">
                <a:pos x="T6" y="T7"/>
              </a:cxn>
              <a:cxn ang="0">
                <a:pos x="T8" y="T9"/>
              </a:cxn>
              <a:cxn ang="0">
                <a:pos x="T10" y="T11"/>
              </a:cxn>
              <a:cxn ang="0">
                <a:pos x="T12" y="T13"/>
              </a:cxn>
            </a:cxnLst>
            <a:rect l="0" t="0" r="r" b="b"/>
            <a:pathLst>
              <a:path w="4" h="20">
                <a:moveTo>
                  <a:pt x="0" y="2"/>
                </a:moveTo>
                <a:cubicBezTo>
                  <a:pt x="0" y="18"/>
                  <a:pt x="0" y="18"/>
                  <a:pt x="0" y="18"/>
                </a:cubicBezTo>
                <a:cubicBezTo>
                  <a:pt x="0" y="19"/>
                  <a:pt x="1" y="20"/>
                  <a:pt x="2" y="20"/>
                </a:cubicBezTo>
                <a:cubicBezTo>
                  <a:pt x="3" y="20"/>
                  <a:pt x="4" y="19"/>
                  <a:pt x="4" y="18"/>
                </a:cubicBezTo>
                <a:cubicBezTo>
                  <a:pt x="4" y="2"/>
                  <a:pt x="4" y="2"/>
                  <a:pt x="4" y="2"/>
                </a:cubicBezTo>
                <a:cubicBezTo>
                  <a:pt x="4" y="1"/>
                  <a:pt x="3" y="0"/>
                  <a:pt x="2" y="0"/>
                </a:cubicBezTo>
                <a:cubicBezTo>
                  <a:pt x="1" y="0"/>
                  <a:pt x="0" y="1"/>
                  <a:pt x="0" y="2"/>
                </a:cubicBezTo>
              </a:path>
            </a:pathLst>
          </a:custGeom>
          <a:solidFill>
            <a:schemeClr val="accent5">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lIns="121917" tIns="60958" rIns="121917" bIns="60958" anchor="ctr"/>
          <a:lstStyle/>
          <a:p>
            <a:pPr algn="ctr" defTabSz="1219170" fontAlgn="base">
              <a:spcBef>
                <a:spcPct val="0"/>
              </a:spcBef>
              <a:spcAft>
                <a:spcPct val="0"/>
              </a:spcAft>
            </a:pPr>
            <a:endParaRPr sz="100">
              <a:solidFill>
                <a:srgbClr val="000000"/>
              </a:solidFill>
              <a:latin typeface="Arial" panose="020B0604020202020204" pitchFamily="34" charset="0"/>
              <a:ea typeface="宋体" panose="02010600030101010101" pitchFamily="2" charset="-122"/>
            </a:endParaRPr>
          </a:p>
        </p:txBody>
      </p:sp>
      <p:sp>
        <p:nvSpPr>
          <p:cNvPr id="290" name="iṩḷíḓê"/>
          <p:cNvSpPr/>
          <p:nvPr userDrawn="1">
            <p:custDataLst>
              <p:tags r:id="rId21"/>
            </p:custDataLst>
          </p:nvPr>
        </p:nvSpPr>
        <p:spPr bwMode="auto">
          <a:xfrm>
            <a:off x="6886827" y="3881356"/>
            <a:ext cx="82708" cy="15755"/>
          </a:xfrm>
          <a:custGeom>
            <a:avLst/>
            <a:gdLst>
              <a:gd name="T0" fmla="*/ 18 w 20"/>
              <a:gd name="T1" fmla="*/ 0 h 4"/>
              <a:gd name="T2" fmla="*/ 2 w 20"/>
              <a:gd name="T3" fmla="*/ 0 h 4"/>
              <a:gd name="T4" fmla="*/ 0 w 20"/>
              <a:gd name="T5" fmla="*/ 2 h 4"/>
              <a:gd name="T6" fmla="*/ 2 w 20"/>
              <a:gd name="T7" fmla="*/ 4 h 4"/>
              <a:gd name="T8" fmla="*/ 18 w 20"/>
              <a:gd name="T9" fmla="*/ 4 h 4"/>
              <a:gd name="T10" fmla="*/ 20 w 20"/>
              <a:gd name="T11" fmla="*/ 2 h 4"/>
              <a:gd name="T12" fmla="*/ 18 w 20"/>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20" h="4">
                <a:moveTo>
                  <a:pt x="18" y="0"/>
                </a:moveTo>
                <a:cubicBezTo>
                  <a:pt x="2" y="0"/>
                  <a:pt x="2" y="0"/>
                  <a:pt x="2" y="0"/>
                </a:cubicBezTo>
                <a:cubicBezTo>
                  <a:pt x="1" y="0"/>
                  <a:pt x="0" y="1"/>
                  <a:pt x="0" y="2"/>
                </a:cubicBezTo>
                <a:cubicBezTo>
                  <a:pt x="0" y="3"/>
                  <a:pt x="1" y="4"/>
                  <a:pt x="2" y="4"/>
                </a:cubicBezTo>
                <a:cubicBezTo>
                  <a:pt x="18" y="4"/>
                  <a:pt x="18" y="4"/>
                  <a:pt x="18" y="4"/>
                </a:cubicBezTo>
                <a:cubicBezTo>
                  <a:pt x="19" y="4"/>
                  <a:pt x="20" y="3"/>
                  <a:pt x="20" y="2"/>
                </a:cubicBezTo>
                <a:cubicBezTo>
                  <a:pt x="20" y="1"/>
                  <a:pt x="19" y="0"/>
                  <a:pt x="18" y="0"/>
                </a:cubicBezTo>
              </a:path>
            </a:pathLst>
          </a:custGeom>
          <a:solidFill>
            <a:schemeClr val="accent5">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lIns="121917" tIns="60958" rIns="121917" bIns="60958" anchor="ctr"/>
          <a:lstStyle/>
          <a:p>
            <a:pPr algn="ctr" defTabSz="1219170" fontAlgn="base">
              <a:spcBef>
                <a:spcPct val="0"/>
              </a:spcBef>
              <a:spcAft>
                <a:spcPct val="0"/>
              </a:spcAft>
            </a:pPr>
            <a:endParaRPr sz="100">
              <a:solidFill>
                <a:srgbClr val="000000"/>
              </a:solidFill>
              <a:latin typeface="Arial" panose="020B0604020202020204" pitchFamily="34" charset="0"/>
              <a:ea typeface="宋体" panose="02010600030101010101" pitchFamily="2" charset="-122"/>
            </a:endParaRPr>
          </a:p>
        </p:txBody>
      </p:sp>
      <p:sp>
        <p:nvSpPr>
          <p:cNvPr id="11" name="iṡlïḑe"/>
          <p:cNvSpPr/>
          <p:nvPr userDrawn="1">
            <p:custDataLst>
              <p:tags r:id="rId22"/>
            </p:custDataLst>
          </p:nvPr>
        </p:nvSpPr>
        <p:spPr bwMode="auto">
          <a:xfrm>
            <a:off x="7684007" y="2343267"/>
            <a:ext cx="187316" cy="187316"/>
          </a:xfrm>
          <a:custGeom>
            <a:avLst/>
            <a:gdLst>
              <a:gd name="T0" fmla="*/ 23 w 25"/>
              <a:gd name="T1" fmla="*/ 12 h 25"/>
              <a:gd name="T2" fmla="*/ 21 w 25"/>
              <a:gd name="T3" fmla="*/ 12 h 25"/>
              <a:gd name="T4" fmla="*/ 13 w 25"/>
              <a:gd name="T5" fmla="*/ 21 h 25"/>
              <a:gd name="T6" fmla="*/ 4 w 25"/>
              <a:gd name="T7" fmla="*/ 12 h 25"/>
              <a:gd name="T8" fmla="*/ 13 w 25"/>
              <a:gd name="T9" fmla="*/ 4 h 25"/>
              <a:gd name="T10" fmla="*/ 21 w 25"/>
              <a:gd name="T11" fmla="*/ 12 h 25"/>
              <a:gd name="T12" fmla="*/ 23 w 25"/>
              <a:gd name="T13" fmla="*/ 12 h 25"/>
              <a:gd name="T14" fmla="*/ 25 w 25"/>
              <a:gd name="T15" fmla="*/ 12 h 25"/>
              <a:gd name="T16" fmla="*/ 13 w 25"/>
              <a:gd name="T17" fmla="*/ 0 h 25"/>
              <a:gd name="T18" fmla="*/ 0 w 25"/>
              <a:gd name="T19" fmla="*/ 12 h 25"/>
              <a:gd name="T20" fmla="*/ 13 w 25"/>
              <a:gd name="T21" fmla="*/ 25 h 25"/>
              <a:gd name="T22" fmla="*/ 25 w 25"/>
              <a:gd name="T23" fmla="*/ 12 h 25"/>
              <a:gd name="T24" fmla="*/ 23 w 25"/>
              <a:gd name="T25" fmla="*/ 1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 h="25">
                <a:moveTo>
                  <a:pt x="23" y="12"/>
                </a:moveTo>
                <a:cubicBezTo>
                  <a:pt x="21" y="12"/>
                  <a:pt x="21" y="12"/>
                  <a:pt x="21" y="12"/>
                </a:cubicBezTo>
                <a:cubicBezTo>
                  <a:pt x="21" y="17"/>
                  <a:pt x="18" y="21"/>
                  <a:pt x="13" y="21"/>
                </a:cubicBezTo>
                <a:cubicBezTo>
                  <a:pt x="8" y="21"/>
                  <a:pt x="4" y="17"/>
                  <a:pt x="4" y="12"/>
                </a:cubicBezTo>
                <a:cubicBezTo>
                  <a:pt x="4" y="8"/>
                  <a:pt x="8" y="4"/>
                  <a:pt x="13" y="4"/>
                </a:cubicBezTo>
                <a:cubicBezTo>
                  <a:pt x="18" y="4"/>
                  <a:pt x="21" y="8"/>
                  <a:pt x="21" y="12"/>
                </a:cubicBezTo>
                <a:cubicBezTo>
                  <a:pt x="23" y="12"/>
                  <a:pt x="23" y="12"/>
                  <a:pt x="23" y="12"/>
                </a:cubicBezTo>
                <a:cubicBezTo>
                  <a:pt x="25" y="12"/>
                  <a:pt x="25" y="12"/>
                  <a:pt x="25" y="12"/>
                </a:cubicBezTo>
                <a:cubicBezTo>
                  <a:pt x="25" y="5"/>
                  <a:pt x="20" y="0"/>
                  <a:pt x="13" y="0"/>
                </a:cubicBezTo>
                <a:cubicBezTo>
                  <a:pt x="6" y="0"/>
                  <a:pt x="0" y="5"/>
                  <a:pt x="0" y="12"/>
                </a:cubicBezTo>
                <a:cubicBezTo>
                  <a:pt x="0" y="19"/>
                  <a:pt x="6" y="25"/>
                  <a:pt x="13" y="25"/>
                </a:cubicBezTo>
                <a:cubicBezTo>
                  <a:pt x="20" y="25"/>
                  <a:pt x="25" y="19"/>
                  <a:pt x="25" y="12"/>
                </a:cubicBezTo>
                <a:lnTo>
                  <a:pt x="23" y="12"/>
                </a:lnTo>
                <a:close/>
              </a:path>
            </a:pathLst>
          </a:custGeom>
          <a:solidFill>
            <a:schemeClr val="accent1">
              <a:lumMod val="60000"/>
              <a:lumOff val="40000"/>
            </a:schemeClr>
          </a:solidFill>
          <a:ln>
            <a:noFill/>
          </a:ln>
        </p:spPr>
        <p:txBody>
          <a:bodyPr lIns="121917" tIns="60958" rIns="121917" bIns="60958" anchor="ctr"/>
          <a:lstStyle/>
          <a:p>
            <a:pPr algn="ctr" defTabSz="1219170" fontAlgn="base">
              <a:spcBef>
                <a:spcPct val="0"/>
              </a:spcBef>
              <a:spcAft>
                <a:spcPct val="0"/>
              </a:spcAft>
            </a:pPr>
            <a:endParaRPr sz="100">
              <a:solidFill>
                <a:srgbClr val="000000"/>
              </a:solidFill>
              <a:latin typeface="Arial" panose="020B0604020202020204" pitchFamily="34" charset="0"/>
              <a:ea typeface="宋体" panose="02010600030101010101" pitchFamily="2" charset="-122"/>
            </a:endParaRPr>
          </a:p>
        </p:txBody>
      </p:sp>
      <p:grpSp>
        <p:nvGrpSpPr>
          <p:cNvPr id="14" name="组合 13"/>
          <p:cNvGrpSpPr/>
          <p:nvPr userDrawn="1">
            <p:custDataLst>
              <p:tags r:id="rId23"/>
            </p:custDataLst>
          </p:nvPr>
        </p:nvGrpSpPr>
        <p:grpSpPr>
          <a:xfrm>
            <a:off x="3201919" y="4574870"/>
            <a:ext cx="79484" cy="79484"/>
            <a:chOff x="11321294" y="4349666"/>
            <a:chExt cx="79484" cy="79484"/>
          </a:xfrm>
        </p:grpSpPr>
        <p:sp>
          <p:nvSpPr>
            <p:cNvPr id="337" name="í$ľîḓè"/>
            <p:cNvSpPr/>
            <p:nvPr>
              <p:custDataLst>
                <p:tags r:id="rId38"/>
              </p:custDataLst>
            </p:nvPr>
          </p:nvSpPr>
          <p:spPr bwMode="auto">
            <a:xfrm>
              <a:off x="11353467" y="4349666"/>
              <a:ext cx="15140" cy="79484"/>
            </a:xfrm>
            <a:custGeom>
              <a:avLst/>
              <a:gdLst>
                <a:gd name="T0" fmla="*/ 0 w 4"/>
                <a:gd name="T1" fmla="*/ 3 h 20"/>
                <a:gd name="T2" fmla="*/ 0 w 4"/>
                <a:gd name="T3" fmla="*/ 18 h 20"/>
                <a:gd name="T4" fmla="*/ 2 w 4"/>
                <a:gd name="T5" fmla="*/ 20 h 20"/>
                <a:gd name="T6" fmla="*/ 4 w 4"/>
                <a:gd name="T7" fmla="*/ 18 h 20"/>
                <a:gd name="T8" fmla="*/ 4 w 4"/>
                <a:gd name="T9" fmla="*/ 3 h 20"/>
                <a:gd name="T10" fmla="*/ 2 w 4"/>
                <a:gd name="T11" fmla="*/ 0 h 20"/>
                <a:gd name="T12" fmla="*/ 0 w 4"/>
                <a:gd name="T13" fmla="*/ 3 h 20"/>
              </a:gdLst>
              <a:ahLst/>
              <a:cxnLst>
                <a:cxn ang="0">
                  <a:pos x="T0" y="T1"/>
                </a:cxn>
                <a:cxn ang="0">
                  <a:pos x="T2" y="T3"/>
                </a:cxn>
                <a:cxn ang="0">
                  <a:pos x="T4" y="T5"/>
                </a:cxn>
                <a:cxn ang="0">
                  <a:pos x="T6" y="T7"/>
                </a:cxn>
                <a:cxn ang="0">
                  <a:pos x="T8" y="T9"/>
                </a:cxn>
                <a:cxn ang="0">
                  <a:pos x="T10" y="T11"/>
                </a:cxn>
                <a:cxn ang="0">
                  <a:pos x="T12" y="T13"/>
                </a:cxn>
              </a:cxnLst>
              <a:rect l="0" t="0" r="r" b="b"/>
              <a:pathLst>
                <a:path w="4" h="20">
                  <a:moveTo>
                    <a:pt x="0" y="3"/>
                  </a:moveTo>
                  <a:cubicBezTo>
                    <a:pt x="0" y="18"/>
                    <a:pt x="0" y="18"/>
                    <a:pt x="0" y="18"/>
                  </a:cubicBezTo>
                  <a:cubicBezTo>
                    <a:pt x="0" y="19"/>
                    <a:pt x="1" y="20"/>
                    <a:pt x="2" y="20"/>
                  </a:cubicBezTo>
                  <a:cubicBezTo>
                    <a:pt x="4" y="20"/>
                    <a:pt x="4" y="19"/>
                    <a:pt x="4" y="18"/>
                  </a:cubicBezTo>
                  <a:cubicBezTo>
                    <a:pt x="4" y="3"/>
                    <a:pt x="4" y="3"/>
                    <a:pt x="4" y="3"/>
                  </a:cubicBezTo>
                  <a:cubicBezTo>
                    <a:pt x="4" y="1"/>
                    <a:pt x="4" y="0"/>
                    <a:pt x="2" y="0"/>
                  </a:cubicBezTo>
                  <a:cubicBezTo>
                    <a:pt x="1" y="0"/>
                    <a:pt x="0" y="1"/>
                    <a:pt x="0" y="3"/>
                  </a:cubicBezTo>
                </a:path>
              </a:pathLst>
            </a:custGeom>
            <a:solidFill>
              <a:srgbClr val="D3BB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fontAlgn="base">
                <a:spcBef>
                  <a:spcPct val="0"/>
                </a:spcBef>
                <a:spcAft>
                  <a:spcPct val="0"/>
                </a:spcAft>
              </a:pPr>
              <a:endParaRPr sz="100">
                <a:solidFill>
                  <a:srgbClr val="000000"/>
                </a:solidFill>
                <a:latin typeface="Arial" panose="020B0604020202020204" pitchFamily="34" charset="0"/>
                <a:ea typeface="宋体" panose="02010600030101010101" pitchFamily="2" charset="-122"/>
              </a:endParaRPr>
            </a:p>
          </p:txBody>
        </p:sp>
        <p:sp>
          <p:nvSpPr>
            <p:cNvPr id="338" name="îśḷïḑê"/>
            <p:cNvSpPr/>
            <p:nvPr>
              <p:custDataLst>
                <p:tags r:id="rId39"/>
              </p:custDataLst>
            </p:nvPr>
          </p:nvSpPr>
          <p:spPr bwMode="auto">
            <a:xfrm>
              <a:off x="11321294" y="4381838"/>
              <a:ext cx="79484" cy="15140"/>
            </a:xfrm>
            <a:custGeom>
              <a:avLst/>
              <a:gdLst>
                <a:gd name="T0" fmla="*/ 18 w 20"/>
                <a:gd name="T1" fmla="*/ 0 h 4"/>
                <a:gd name="T2" fmla="*/ 3 w 20"/>
                <a:gd name="T3" fmla="*/ 0 h 4"/>
                <a:gd name="T4" fmla="*/ 0 w 20"/>
                <a:gd name="T5" fmla="*/ 2 h 4"/>
                <a:gd name="T6" fmla="*/ 3 w 20"/>
                <a:gd name="T7" fmla="*/ 4 h 4"/>
                <a:gd name="T8" fmla="*/ 18 w 20"/>
                <a:gd name="T9" fmla="*/ 4 h 4"/>
                <a:gd name="T10" fmla="*/ 20 w 20"/>
                <a:gd name="T11" fmla="*/ 2 h 4"/>
                <a:gd name="T12" fmla="*/ 18 w 20"/>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20" h="4">
                  <a:moveTo>
                    <a:pt x="18" y="0"/>
                  </a:moveTo>
                  <a:cubicBezTo>
                    <a:pt x="3" y="0"/>
                    <a:pt x="3" y="0"/>
                    <a:pt x="3" y="0"/>
                  </a:cubicBezTo>
                  <a:cubicBezTo>
                    <a:pt x="1" y="0"/>
                    <a:pt x="0" y="1"/>
                    <a:pt x="0" y="2"/>
                  </a:cubicBezTo>
                  <a:cubicBezTo>
                    <a:pt x="0" y="4"/>
                    <a:pt x="1" y="4"/>
                    <a:pt x="3" y="4"/>
                  </a:cubicBezTo>
                  <a:cubicBezTo>
                    <a:pt x="18" y="4"/>
                    <a:pt x="18" y="4"/>
                    <a:pt x="18" y="4"/>
                  </a:cubicBezTo>
                  <a:cubicBezTo>
                    <a:pt x="19" y="4"/>
                    <a:pt x="20" y="4"/>
                    <a:pt x="20" y="2"/>
                  </a:cubicBezTo>
                  <a:cubicBezTo>
                    <a:pt x="20" y="1"/>
                    <a:pt x="19" y="0"/>
                    <a:pt x="18" y="0"/>
                  </a:cubicBezTo>
                </a:path>
              </a:pathLst>
            </a:custGeom>
            <a:solidFill>
              <a:srgbClr val="D3BB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fontAlgn="base">
                <a:spcBef>
                  <a:spcPct val="0"/>
                </a:spcBef>
                <a:spcAft>
                  <a:spcPct val="0"/>
                </a:spcAft>
              </a:pPr>
              <a:endParaRPr sz="100">
                <a:solidFill>
                  <a:srgbClr val="000000"/>
                </a:solidFill>
                <a:latin typeface="Arial" panose="020B0604020202020204" pitchFamily="34" charset="0"/>
                <a:ea typeface="宋体" panose="02010600030101010101" pitchFamily="2" charset="-122"/>
              </a:endParaRPr>
            </a:p>
          </p:txBody>
        </p:sp>
      </p:grpSp>
      <p:sp>
        <p:nvSpPr>
          <p:cNvPr id="9801" name="副标题 9800"/>
          <p:cNvSpPr>
            <a:spLocks noGrp="1"/>
          </p:cNvSpPr>
          <p:nvPr userDrawn="1">
            <p:ph type="subTitle" idx="1"/>
            <p:custDataLst>
              <p:tags r:id="rId24"/>
            </p:custDataLst>
          </p:nvPr>
        </p:nvSpPr>
        <p:spPr>
          <a:xfrm>
            <a:off x="673099" y="3799885"/>
            <a:ext cx="3277727" cy="382352"/>
          </a:xfrm>
          <a:prstGeom prst="roundRect">
            <a:avLst>
              <a:gd name="adj" fmla="val 39088"/>
            </a:avLst>
          </a:prstGeom>
          <a:solidFill>
            <a:schemeClr val="accent2"/>
          </a:solidFill>
        </p:spPr>
        <p:txBody>
          <a:bodyPr anchor="t">
            <a:normAutofit/>
          </a:bodyPr>
          <a:lstStyle>
            <a:lvl1pPr marL="0" indent="0" algn="l">
              <a:buNone/>
              <a:defRPr sz="16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096" indent="0" algn="ctr">
              <a:buNone/>
              <a:defRPr sz="1600"/>
            </a:lvl6pPr>
            <a:lvl7pPr marL="2742285" indent="0" algn="ctr">
              <a:buNone/>
              <a:defRPr sz="1600"/>
            </a:lvl7pPr>
            <a:lvl8pPr marL="3199473" indent="0" algn="ctr">
              <a:buNone/>
              <a:defRPr sz="1600"/>
            </a:lvl8pPr>
            <a:lvl9pPr marL="3655815" indent="0" algn="ctr">
              <a:buNone/>
              <a:defRPr sz="1600"/>
            </a:lvl9pPr>
          </a:lstStyle>
          <a:p>
            <a:r>
              <a:rPr lang="en-US"/>
              <a:t>Click to edit Master subtitle style</a:t>
            </a:r>
          </a:p>
        </p:txBody>
      </p:sp>
      <p:sp>
        <p:nvSpPr>
          <p:cNvPr id="9802" name="标题 9801"/>
          <p:cNvSpPr>
            <a:spLocks noGrp="1"/>
          </p:cNvSpPr>
          <p:nvPr userDrawn="1">
            <p:ph type="ctrTitle"/>
            <p:custDataLst>
              <p:tags r:id="rId25"/>
            </p:custDataLst>
          </p:nvPr>
        </p:nvSpPr>
        <p:spPr>
          <a:xfrm>
            <a:off x="673099" y="2548637"/>
            <a:ext cx="6299000" cy="1251248"/>
          </a:xfrm>
          <a:prstGeom prst="rect">
            <a:avLst/>
          </a:prstGeom>
        </p:spPr>
        <p:txBody>
          <a:bodyPr lIns="121917" tIns="60958" rIns="121917" bIns="60958" anchor="b">
            <a:normAutofit/>
          </a:bodyPr>
          <a:lstStyle>
            <a:lvl1pPr algn="l">
              <a:defRPr sz="4000">
                <a:solidFill>
                  <a:schemeClr val="bg1"/>
                </a:solidFill>
              </a:defRPr>
            </a:lvl1pPr>
          </a:lstStyle>
          <a:p>
            <a:r>
              <a:rPr lang="en-US"/>
              <a:t>Click to edit Master title style</a:t>
            </a:r>
            <a:endParaRPr lang="zh-CN" altLang="en-US"/>
          </a:p>
        </p:txBody>
      </p:sp>
      <p:sp>
        <p:nvSpPr>
          <p:cNvPr id="12" name="文本占位符 11"/>
          <p:cNvSpPr>
            <a:spLocks noGrp="1"/>
          </p:cNvSpPr>
          <p:nvPr userDrawn="1">
            <p:ph type="body" sz="quarter" idx="10" hasCustomPrompt="1"/>
            <p:custDataLst>
              <p:tags r:id="rId26"/>
            </p:custDataLst>
          </p:nvPr>
        </p:nvSpPr>
        <p:spPr>
          <a:xfrm>
            <a:off x="673099" y="5364243"/>
            <a:ext cx="5583572" cy="266620"/>
          </a:xfrm>
        </p:spPr>
        <p:txBody>
          <a:bodyPr vert="horz" anchor="ctr">
            <a:noAutofit/>
          </a:bodyPr>
          <a:lstStyle>
            <a:lvl1pPr marL="0" indent="0" algn="l">
              <a:buNone/>
              <a:defRPr sz="1400" b="0">
                <a:solidFill>
                  <a:schemeClr val="tx1"/>
                </a:solidFill>
              </a:defRPr>
            </a:lvl1pPr>
            <a:lvl2pPr marL="457189" indent="0">
              <a:buNone/>
              <a:defRPr/>
            </a:lvl2pPr>
            <a:lvl3pPr marL="914377" indent="0">
              <a:buNone/>
              <a:defRPr/>
            </a:lvl3pPr>
            <a:lvl4pPr marL="1371566" indent="0">
              <a:buNone/>
              <a:defRPr/>
            </a:lvl4pPr>
            <a:lvl5pPr marL="1828754" indent="0">
              <a:buNone/>
              <a:defRPr/>
            </a:lvl5pPr>
          </a:lstStyle>
          <a:p>
            <a:pPr lvl="0"/>
            <a:r>
              <a:rPr lang="en-US" altLang="zh-CN"/>
              <a:t>Signature</a:t>
            </a:r>
          </a:p>
        </p:txBody>
      </p:sp>
      <p:sp>
        <p:nvSpPr>
          <p:cNvPr id="13" name="文本占位符 12"/>
          <p:cNvSpPr>
            <a:spLocks noGrp="1"/>
          </p:cNvSpPr>
          <p:nvPr userDrawn="1">
            <p:ph type="body" sz="quarter" idx="11" hasCustomPrompt="1"/>
            <p:custDataLst>
              <p:tags r:id="rId27"/>
            </p:custDataLst>
          </p:nvPr>
        </p:nvSpPr>
        <p:spPr>
          <a:xfrm>
            <a:off x="673099" y="5660514"/>
            <a:ext cx="5583572" cy="266620"/>
          </a:xfrm>
        </p:spPr>
        <p:txBody>
          <a:bodyPr vert="horz" anchor="ctr">
            <a:noAutofit/>
          </a:bodyPr>
          <a:lstStyle>
            <a:lvl1pPr marL="0" indent="0" algn="l">
              <a:buNone/>
              <a:defRPr sz="1400" b="0">
                <a:solidFill>
                  <a:schemeClr val="tx1"/>
                </a:solidFill>
              </a:defRPr>
            </a:lvl1pPr>
            <a:lvl2pPr marL="457189" indent="0">
              <a:buNone/>
              <a:defRPr/>
            </a:lvl2pPr>
            <a:lvl3pPr marL="914377" indent="0">
              <a:buNone/>
              <a:defRPr/>
            </a:lvl3pPr>
            <a:lvl4pPr marL="1371566" indent="0">
              <a:buNone/>
              <a:defRPr/>
            </a:lvl4pPr>
            <a:lvl5pPr marL="1828754" indent="0">
              <a:buNone/>
              <a:defRPr/>
            </a:lvl5pPr>
          </a:lstStyle>
          <a:p>
            <a:pPr lvl="0"/>
            <a:r>
              <a:rPr lang="en-US" altLang="zh-CN"/>
              <a:t>Date</a:t>
            </a:r>
            <a:endParaRPr lang="zh-CN" altLang="en-US"/>
          </a:p>
        </p:txBody>
      </p:sp>
      <p:grpSp>
        <p:nvGrpSpPr>
          <p:cNvPr id="16" name="组合 15"/>
          <p:cNvGrpSpPr/>
          <p:nvPr userDrawn="1">
            <p:custDataLst>
              <p:tags r:id="rId28"/>
            </p:custDataLst>
          </p:nvPr>
        </p:nvGrpSpPr>
        <p:grpSpPr>
          <a:xfrm>
            <a:off x="8068430" y="1314678"/>
            <a:ext cx="2357601" cy="4161719"/>
            <a:chOff x="6797781" y="4159016"/>
            <a:chExt cx="2111137" cy="3946505"/>
          </a:xfrm>
        </p:grpSpPr>
        <p:sp>
          <p:nvSpPr>
            <p:cNvPr id="42" name="iŝ1ïḍe"/>
            <p:cNvSpPr/>
            <p:nvPr>
              <p:custDataLst>
                <p:tags r:id="rId29"/>
              </p:custDataLst>
            </p:nvPr>
          </p:nvSpPr>
          <p:spPr bwMode="auto">
            <a:xfrm>
              <a:off x="6962316" y="4159016"/>
              <a:ext cx="1946602" cy="3946505"/>
            </a:xfrm>
            <a:custGeom>
              <a:avLst/>
              <a:gdLst>
                <a:gd name="T0" fmla="*/ 404 w 404"/>
                <a:gd name="T1" fmla="*/ 59 h 820"/>
                <a:gd name="T2" fmla="*/ 404 w 404"/>
                <a:gd name="T3" fmla="*/ 761 h 820"/>
                <a:gd name="T4" fmla="*/ 346 w 404"/>
                <a:gd name="T5" fmla="*/ 820 h 820"/>
                <a:gd name="T6" fmla="*/ 58 w 404"/>
                <a:gd name="T7" fmla="*/ 820 h 820"/>
                <a:gd name="T8" fmla="*/ 0 w 404"/>
                <a:gd name="T9" fmla="*/ 761 h 820"/>
                <a:gd name="T10" fmla="*/ 0 w 404"/>
                <a:gd name="T11" fmla="*/ 59 h 820"/>
                <a:gd name="T12" fmla="*/ 58 w 404"/>
                <a:gd name="T13" fmla="*/ 0 h 820"/>
                <a:gd name="T14" fmla="*/ 346 w 404"/>
                <a:gd name="T15" fmla="*/ 0 h 820"/>
                <a:gd name="T16" fmla="*/ 404 w 404"/>
                <a:gd name="T17" fmla="*/ 59 h 8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3" h="820">
                  <a:moveTo>
                    <a:pt x="404" y="59"/>
                  </a:moveTo>
                  <a:cubicBezTo>
                    <a:pt x="404" y="761"/>
                    <a:pt x="404" y="761"/>
                    <a:pt x="404" y="761"/>
                  </a:cubicBezTo>
                  <a:cubicBezTo>
                    <a:pt x="404" y="794"/>
                    <a:pt x="378" y="820"/>
                    <a:pt x="346" y="820"/>
                  </a:cubicBezTo>
                  <a:cubicBezTo>
                    <a:pt x="58" y="820"/>
                    <a:pt x="58" y="820"/>
                    <a:pt x="58" y="820"/>
                  </a:cubicBezTo>
                  <a:cubicBezTo>
                    <a:pt x="26" y="820"/>
                    <a:pt x="0" y="794"/>
                    <a:pt x="0" y="761"/>
                  </a:cubicBezTo>
                  <a:cubicBezTo>
                    <a:pt x="0" y="59"/>
                    <a:pt x="0" y="59"/>
                    <a:pt x="0" y="59"/>
                  </a:cubicBezTo>
                  <a:cubicBezTo>
                    <a:pt x="0" y="26"/>
                    <a:pt x="26" y="0"/>
                    <a:pt x="58" y="0"/>
                  </a:cubicBezTo>
                  <a:cubicBezTo>
                    <a:pt x="346" y="0"/>
                    <a:pt x="346" y="0"/>
                    <a:pt x="346" y="0"/>
                  </a:cubicBezTo>
                  <a:cubicBezTo>
                    <a:pt x="378" y="0"/>
                    <a:pt x="404" y="26"/>
                    <a:pt x="404" y="59"/>
                  </a:cubicBezTo>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fontAlgn="base">
                <a:spcBef>
                  <a:spcPct val="0"/>
                </a:spcBef>
                <a:spcAft>
                  <a:spcPct val="0"/>
                </a:spcAft>
              </a:pPr>
              <a:endParaRPr sz="100">
                <a:solidFill>
                  <a:srgbClr val="000000"/>
                </a:solidFill>
                <a:latin typeface="Arial" panose="020B0604020202020204" pitchFamily="34" charset="0"/>
                <a:ea typeface="宋体" panose="02010600030101010101" pitchFamily="2" charset="-122"/>
              </a:endParaRPr>
            </a:p>
          </p:txBody>
        </p:sp>
        <p:sp>
          <p:nvSpPr>
            <p:cNvPr id="43" name="ïṣḻíḓe"/>
            <p:cNvSpPr/>
            <p:nvPr>
              <p:custDataLst>
                <p:tags r:id="rId30"/>
              </p:custDataLst>
            </p:nvPr>
          </p:nvSpPr>
          <p:spPr bwMode="auto">
            <a:xfrm>
              <a:off x="6962316" y="4159016"/>
              <a:ext cx="1946602" cy="326752"/>
            </a:xfrm>
            <a:custGeom>
              <a:avLst/>
              <a:gdLst>
                <a:gd name="T0" fmla="*/ 404 w 404"/>
                <a:gd name="T1" fmla="*/ 59 h 68"/>
                <a:gd name="T2" fmla="*/ 404 w 404"/>
                <a:gd name="T3" fmla="*/ 68 h 68"/>
                <a:gd name="T4" fmla="*/ 0 w 404"/>
                <a:gd name="T5" fmla="*/ 68 h 68"/>
                <a:gd name="T6" fmla="*/ 0 w 404"/>
                <a:gd name="T7" fmla="*/ 59 h 68"/>
                <a:gd name="T8" fmla="*/ 58 w 404"/>
                <a:gd name="T9" fmla="*/ 0 h 68"/>
                <a:gd name="T10" fmla="*/ 346 w 404"/>
                <a:gd name="T11" fmla="*/ 0 h 68"/>
                <a:gd name="T12" fmla="*/ 404 w 404"/>
                <a:gd name="T13" fmla="*/ 59 h 68"/>
              </a:gdLst>
              <a:ahLst/>
              <a:cxnLst>
                <a:cxn ang="0">
                  <a:pos x="T0" y="T1"/>
                </a:cxn>
                <a:cxn ang="0">
                  <a:pos x="T2" y="T3"/>
                </a:cxn>
                <a:cxn ang="0">
                  <a:pos x="T4" y="T5"/>
                </a:cxn>
                <a:cxn ang="0">
                  <a:pos x="T6" y="T7"/>
                </a:cxn>
                <a:cxn ang="0">
                  <a:pos x="T8" y="T9"/>
                </a:cxn>
                <a:cxn ang="0">
                  <a:pos x="T10" y="T11"/>
                </a:cxn>
                <a:cxn ang="0">
                  <a:pos x="T12" y="T13"/>
                </a:cxn>
              </a:cxnLst>
              <a:rect l="0" t="0" r="r" b="b"/>
              <a:pathLst>
                <a:path w="403" h="68">
                  <a:moveTo>
                    <a:pt x="404" y="59"/>
                  </a:moveTo>
                  <a:cubicBezTo>
                    <a:pt x="404" y="68"/>
                    <a:pt x="404" y="68"/>
                    <a:pt x="404" y="68"/>
                  </a:cubicBezTo>
                  <a:cubicBezTo>
                    <a:pt x="0" y="68"/>
                    <a:pt x="0" y="68"/>
                    <a:pt x="0" y="68"/>
                  </a:cubicBezTo>
                  <a:cubicBezTo>
                    <a:pt x="0" y="59"/>
                    <a:pt x="0" y="59"/>
                    <a:pt x="0" y="59"/>
                  </a:cubicBezTo>
                  <a:cubicBezTo>
                    <a:pt x="0" y="26"/>
                    <a:pt x="26" y="0"/>
                    <a:pt x="58" y="0"/>
                  </a:cubicBezTo>
                  <a:cubicBezTo>
                    <a:pt x="346" y="0"/>
                    <a:pt x="346" y="0"/>
                    <a:pt x="346" y="0"/>
                  </a:cubicBezTo>
                  <a:cubicBezTo>
                    <a:pt x="378" y="0"/>
                    <a:pt x="404" y="26"/>
                    <a:pt x="404" y="59"/>
                  </a:cubicBezTo>
                </a:path>
              </a:pathLst>
            </a:custGeom>
            <a:solidFill>
              <a:schemeClr val="accent3">
                <a:lumMod val="75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fontAlgn="base">
                <a:spcBef>
                  <a:spcPct val="0"/>
                </a:spcBef>
                <a:spcAft>
                  <a:spcPct val="0"/>
                </a:spcAft>
              </a:pPr>
              <a:endParaRPr sz="100">
                <a:solidFill>
                  <a:srgbClr val="000000"/>
                </a:solidFill>
                <a:latin typeface="Arial" panose="020B0604020202020204" pitchFamily="34" charset="0"/>
                <a:ea typeface="宋体" panose="02010600030101010101" pitchFamily="2" charset="-122"/>
              </a:endParaRPr>
            </a:p>
          </p:txBody>
        </p:sp>
        <p:grpSp>
          <p:nvGrpSpPr>
            <p:cNvPr id="9" name="组合 8"/>
            <p:cNvGrpSpPr/>
            <p:nvPr userDrawn="1">
              <p:custDataLst>
                <p:tags r:id="rId31"/>
              </p:custDataLst>
            </p:nvPr>
          </p:nvGrpSpPr>
          <p:grpSpPr>
            <a:xfrm>
              <a:off x="6797781" y="4270249"/>
              <a:ext cx="2063329" cy="3522103"/>
              <a:chOff x="6797781" y="4270249"/>
              <a:chExt cx="2063329" cy="3522103"/>
            </a:xfrm>
          </p:grpSpPr>
          <p:sp>
            <p:nvSpPr>
              <p:cNvPr id="37" name="í$1ïdè"/>
              <p:cNvSpPr/>
              <p:nvPr>
                <p:custDataLst>
                  <p:tags r:id="rId32"/>
                </p:custDataLst>
              </p:nvPr>
            </p:nvSpPr>
            <p:spPr bwMode="auto">
              <a:xfrm>
                <a:off x="6837178" y="5999018"/>
                <a:ext cx="9268" cy="13905"/>
              </a:xfrm>
              <a:custGeom>
                <a:avLst/>
                <a:gdLst>
                  <a:gd name="T0" fmla="*/ 1 w 2"/>
                  <a:gd name="T1" fmla="*/ 0 h 3"/>
                  <a:gd name="T2" fmla="*/ 0 w 2"/>
                  <a:gd name="T3" fmla="*/ 1 h 3"/>
                  <a:gd name="T4" fmla="*/ 0 w 2"/>
                  <a:gd name="T5" fmla="*/ 3 h 3"/>
                  <a:gd name="T6" fmla="*/ 1 w 2"/>
                  <a:gd name="T7" fmla="*/ 3 h 3"/>
                  <a:gd name="T8" fmla="*/ 2 w 2"/>
                  <a:gd name="T9" fmla="*/ 3 h 3"/>
                  <a:gd name="T10" fmla="*/ 2 w 2"/>
                  <a:gd name="T11" fmla="*/ 3 h 3"/>
                  <a:gd name="T12" fmla="*/ 1 w 2"/>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2" h="3">
                    <a:moveTo>
                      <a:pt x="1" y="0"/>
                    </a:moveTo>
                    <a:cubicBezTo>
                      <a:pt x="1" y="1"/>
                      <a:pt x="0" y="1"/>
                      <a:pt x="0" y="1"/>
                    </a:cubicBezTo>
                    <a:cubicBezTo>
                      <a:pt x="0" y="2"/>
                      <a:pt x="0" y="3"/>
                      <a:pt x="0" y="3"/>
                    </a:cubicBezTo>
                    <a:cubicBezTo>
                      <a:pt x="1" y="3"/>
                      <a:pt x="1" y="3"/>
                      <a:pt x="1" y="3"/>
                    </a:cubicBezTo>
                    <a:cubicBezTo>
                      <a:pt x="2" y="3"/>
                      <a:pt x="2" y="3"/>
                      <a:pt x="2" y="3"/>
                    </a:cubicBezTo>
                    <a:cubicBezTo>
                      <a:pt x="2" y="3"/>
                      <a:pt x="2" y="3"/>
                      <a:pt x="2" y="3"/>
                    </a:cubicBezTo>
                    <a:cubicBezTo>
                      <a:pt x="2" y="2"/>
                      <a:pt x="2" y="1"/>
                      <a:pt x="1" y="0"/>
                    </a:cubicBezTo>
                  </a:path>
                </a:pathLst>
              </a:custGeom>
              <a:solidFill>
                <a:srgbClr val="9999F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fontAlgn="base">
                  <a:spcBef>
                    <a:spcPct val="0"/>
                  </a:spcBef>
                  <a:spcAft>
                    <a:spcPct val="0"/>
                  </a:spcAft>
                </a:pPr>
                <a:endParaRPr sz="100">
                  <a:solidFill>
                    <a:srgbClr val="000000"/>
                  </a:solidFill>
                  <a:latin typeface="Arial" panose="020B0604020202020204" pitchFamily="34" charset="0"/>
                  <a:ea typeface="宋体" panose="02010600030101010101" pitchFamily="2" charset="-122"/>
                </a:endParaRPr>
              </a:p>
            </p:txBody>
          </p:sp>
          <p:sp>
            <p:nvSpPr>
              <p:cNvPr id="39" name="iṣļïḓe"/>
              <p:cNvSpPr/>
              <p:nvPr>
                <p:custDataLst>
                  <p:tags r:id="rId33"/>
                </p:custDataLst>
              </p:nvPr>
            </p:nvSpPr>
            <p:spPr bwMode="auto">
              <a:xfrm>
                <a:off x="6797781" y="5920226"/>
                <a:ext cx="18539" cy="16222"/>
              </a:xfrm>
              <a:custGeom>
                <a:avLst/>
                <a:gdLst>
                  <a:gd name="T0" fmla="*/ 0 w 4"/>
                  <a:gd name="T1" fmla="*/ 0 h 3"/>
                  <a:gd name="T2" fmla="*/ 1 w 4"/>
                  <a:gd name="T3" fmla="*/ 3 h 3"/>
                  <a:gd name="T4" fmla="*/ 2 w 4"/>
                  <a:gd name="T5" fmla="*/ 3 h 3"/>
                  <a:gd name="T6" fmla="*/ 3 w 4"/>
                  <a:gd name="T7" fmla="*/ 3 h 3"/>
                  <a:gd name="T8" fmla="*/ 4 w 4"/>
                  <a:gd name="T9" fmla="*/ 3 h 3"/>
                  <a:gd name="T10" fmla="*/ 4 w 4"/>
                  <a:gd name="T11" fmla="*/ 2 h 3"/>
                  <a:gd name="T12" fmla="*/ 3 w 4"/>
                  <a:gd name="T13" fmla="*/ 1 h 3"/>
                  <a:gd name="T14" fmla="*/ 3 w 4"/>
                  <a:gd name="T15" fmla="*/ 1 h 3"/>
                  <a:gd name="T16" fmla="*/ 0 w 4"/>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3">
                    <a:moveTo>
                      <a:pt x="0" y="0"/>
                    </a:moveTo>
                    <a:cubicBezTo>
                      <a:pt x="1" y="1"/>
                      <a:pt x="1" y="2"/>
                      <a:pt x="1" y="3"/>
                    </a:cubicBezTo>
                    <a:cubicBezTo>
                      <a:pt x="2" y="3"/>
                      <a:pt x="2" y="3"/>
                      <a:pt x="2" y="3"/>
                    </a:cubicBezTo>
                    <a:cubicBezTo>
                      <a:pt x="3" y="3"/>
                      <a:pt x="3" y="3"/>
                      <a:pt x="3" y="3"/>
                    </a:cubicBezTo>
                    <a:cubicBezTo>
                      <a:pt x="3" y="3"/>
                      <a:pt x="3" y="3"/>
                      <a:pt x="4" y="3"/>
                    </a:cubicBezTo>
                    <a:cubicBezTo>
                      <a:pt x="4" y="3"/>
                      <a:pt x="4" y="3"/>
                      <a:pt x="4" y="2"/>
                    </a:cubicBezTo>
                    <a:cubicBezTo>
                      <a:pt x="4" y="2"/>
                      <a:pt x="3" y="2"/>
                      <a:pt x="3" y="1"/>
                    </a:cubicBezTo>
                    <a:cubicBezTo>
                      <a:pt x="3" y="1"/>
                      <a:pt x="3" y="1"/>
                      <a:pt x="3" y="1"/>
                    </a:cubicBezTo>
                    <a:cubicBezTo>
                      <a:pt x="2" y="1"/>
                      <a:pt x="1" y="0"/>
                      <a:pt x="0" y="0"/>
                    </a:cubicBezTo>
                  </a:path>
                </a:pathLst>
              </a:custGeom>
              <a:solidFill>
                <a:srgbClr val="9999F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fontAlgn="base">
                  <a:spcBef>
                    <a:spcPct val="0"/>
                  </a:spcBef>
                  <a:spcAft>
                    <a:spcPct val="0"/>
                  </a:spcAft>
                </a:pPr>
                <a:endParaRPr sz="100">
                  <a:solidFill>
                    <a:srgbClr val="000000"/>
                  </a:solidFill>
                  <a:latin typeface="Arial" panose="020B0604020202020204" pitchFamily="34" charset="0"/>
                  <a:ea typeface="宋体" panose="02010600030101010101" pitchFamily="2" charset="-122"/>
                </a:endParaRPr>
              </a:p>
            </p:txBody>
          </p:sp>
          <p:sp>
            <p:nvSpPr>
              <p:cNvPr id="48" name="ï$1íḋe"/>
              <p:cNvSpPr/>
              <p:nvPr>
                <p:custDataLst>
                  <p:tags r:id="rId34"/>
                </p:custDataLst>
              </p:nvPr>
            </p:nvSpPr>
            <p:spPr bwMode="auto">
              <a:xfrm>
                <a:off x="7543980" y="4270249"/>
                <a:ext cx="111234" cy="111234"/>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fontAlgn="base">
                  <a:spcBef>
                    <a:spcPct val="0"/>
                  </a:spcBef>
                  <a:spcAft>
                    <a:spcPct val="0"/>
                  </a:spcAft>
                </a:pPr>
                <a:endParaRPr sz="100">
                  <a:solidFill>
                    <a:srgbClr val="000000"/>
                  </a:solidFill>
                  <a:latin typeface="Arial" panose="020B0604020202020204" pitchFamily="34" charset="0"/>
                  <a:ea typeface="宋体" panose="02010600030101010101" pitchFamily="2" charset="-122"/>
                </a:endParaRPr>
              </a:p>
            </p:txBody>
          </p:sp>
          <p:sp>
            <p:nvSpPr>
              <p:cNvPr id="49" name="íṡ1idé"/>
              <p:cNvSpPr/>
              <p:nvPr>
                <p:custDataLst>
                  <p:tags r:id="rId35"/>
                </p:custDataLst>
              </p:nvPr>
            </p:nvSpPr>
            <p:spPr bwMode="auto">
              <a:xfrm>
                <a:off x="7722417" y="4298058"/>
                <a:ext cx="53299" cy="53299"/>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fontAlgn="base">
                  <a:spcBef>
                    <a:spcPct val="0"/>
                  </a:spcBef>
                  <a:spcAft>
                    <a:spcPct val="0"/>
                  </a:spcAft>
                </a:pPr>
                <a:endParaRPr sz="100">
                  <a:solidFill>
                    <a:srgbClr val="000000"/>
                  </a:solidFill>
                  <a:latin typeface="Arial" panose="020B0604020202020204" pitchFamily="34" charset="0"/>
                  <a:ea typeface="宋体" panose="02010600030101010101" pitchFamily="2" charset="-122"/>
                </a:endParaRPr>
              </a:p>
            </p:txBody>
          </p:sp>
          <p:sp>
            <p:nvSpPr>
              <p:cNvPr id="50" name="ïsḷîďe"/>
              <p:cNvSpPr/>
              <p:nvPr>
                <p:custDataLst>
                  <p:tags r:id="rId36"/>
                </p:custDataLst>
              </p:nvPr>
            </p:nvSpPr>
            <p:spPr bwMode="auto">
              <a:xfrm>
                <a:off x="7842922" y="4288788"/>
                <a:ext cx="509825" cy="67205"/>
              </a:xfrm>
              <a:custGeom>
                <a:avLst/>
                <a:gdLst>
                  <a:gd name="T0" fmla="*/ 101 w 106"/>
                  <a:gd name="T1" fmla="*/ 14 h 14"/>
                  <a:gd name="T2" fmla="*/ 5 w 106"/>
                  <a:gd name="T3" fmla="*/ 14 h 14"/>
                  <a:gd name="T4" fmla="*/ 0 w 106"/>
                  <a:gd name="T5" fmla="*/ 9 h 14"/>
                  <a:gd name="T6" fmla="*/ 0 w 106"/>
                  <a:gd name="T7" fmla="*/ 6 h 14"/>
                  <a:gd name="T8" fmla="*/ 5 w 106"/>
                  <a:gd name="T9" fmla="*/ 0 h 14"/>
                  <a:gd name="T10" fmla="*/ 101 w 106"/>
                  <a:gd name="T11" fmla="*/ 0 h 14"/>
                  <a:gd name="T12" fmla="*/ 106 w 106"/>
                  <a:gd name="T13" fmla="*/ 6 h 14"/>
                  <a:gd name="T14" fmla="*/ 106 w 106"/>
                  <a:gd name="T15" fmla="*/ 9 h 14"/>
                  <a:gd name="T16" fmla="*/ 101 w 106"/>
                  <a:gd name="T17"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4">
                    <a:moveTo>
                      <a:pt x="101" y="14"/>
                    </a:moveTo>
                    <a:cubicBezTo>
                      <a:pt x="5" y="14"/>
                      <a:pt x="5" y="14"/>
                      <a:pt x="5" y="14"/>
                    </a:cubicBezTo>
                    <a:cubicBezTo>
                      <a:pt x="2" y="14"/>
                      <a:pt x="0" y="12"/>
                      <a:pt x="0" y="9"/>
                    </a:cubicBezTo>
                    <a:cubicBezTo>
                      <a:pt x="0" y="6"/>
                      <a:pt x="0" y="6"/>
                      <a:pt x="0" y="6"/>
                    </a:cubicBezTo>
                    <a:cubicBezTo>
                      <a:pt x="0" y="3"/>
                      <a:pt x="2" y="0"/>
                      <a:pt x="5" y="0"/>
                    </a:cubicBezTo>
                    <a:cubicBezTo>
                      <a:pt x="101" y="0"/>
                      <a:pt x="101" y="0"/>
                      <a:pt x="101" y="0"/>
                    </a:cubicBezTo>
                    <a:cubicBezTo>
                      <a:pt x="104" y="0"/>
                      <a:pt x="106" y="3"/>
                      <a:pt x="106" y="6"/>
                    </a:cubicBezTo>
                    <a:cubicBezTo>
                      <a:pt x="106" y="9"/>
                      <a:pt x="106" y="9"/>
                      <a:pt x="106" y="9"/>
                    </a:cubicBezTo>
                    <a:cubicBezTo>
                      <a:pt x="106" y="12"/>
                      <a:pt x="104" y="14"/>
                      <a:pt x="101" y="1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fontAlgn="base">
                  <a:spcBef>
                    <a:spcPct val="0"/>
                  </a:spcBef>
                  <a:spcAft>
                    <a:spcPct val="0"/>
                  </a:spcAft>
                </a:pPr>
                <a:endParaRPr sz="100">
                  <a:solidFill>
                    <a:srgbClr val="000000"/>
                  </a:solidFill>
                  <a:latin typeface="Arial" panose="020B0604020202020204" pitchFamily="34" charset="0"/>
                  <a:ea typeface="宋体" panose="02010600030101010101" pitchFamily="2" charset="-122"/>
                </a:endParaRPr>
              </a:p>
            </p:txBody>
          </p:sp>
          <p:sp>
            <p:nvSpPr>
              <p:cNvPr id="52" name="iSļíḍê"/>
              <p:cNvSpPr/>
              <p:nvPr userDrawn="1">
                <p:custDataLst>
                  <p:tags r:id="rId37"/>
                </p:custDataLst>
              </p:nvPr>
            </p:nvSpPr>
            <p:spPr bwMode="auto">
              <a:xfrm>
                <a:off x="7009519" y="4499349"/>
                <a:ext cx="1851591" cy="3293003"/>
              </a:xfrm>
              <a:prstGeom prst="rect">
                <a:avLst/>
              </a:prstGeom>
              <a:solidFill>
                <a:schemeClr val="bg1"/>
              </a:solidFill>
              <a:ln>
                <a:noFill/>
              </a:ln>
            </p:spPr>
            <p:txBody>
              <a:bodyPr anchor="ctr"/>
              <a:lstStyle/>
              <a:p>
                <a:pPr algn="ctr" defTabSz="1219170" fontAlgn="base">
                  <a:spcBef>
                    <a:spcPct val="0"/>
                  </a:spcBef>
                  <a:spcAft>
                    <a:spcPct val="0"/>
                  </a:spcAft>
                </a:pPr>
                <a:endParaRPr sz="100">
                  <a:solidFill>
                    <a:srgbClr val="000000"/>
                  </a:solidFill>
                  <a:latin typeface="Arial" panose="020B0604020202020204" pitchFamily="34" charset="0"/>
                  <a:ea typeface="宋体" panose="02010600030101010101" pitchFamily="2" charset="-122"/>
                </a:endParaRPr>
              </a:p>
            </p:txBody>
          </p:sp>
        </p:grpSp>
      </p:grpSp>
    </p:spTree>
    <p:extLst>
      <p:ext uri="{BB962C8B-B14F-4D97-AF65-F5344CB8AC3E}">
        <p14:creationId xmlns:p14="http://schemas.microsoft.com/office/powerpoint/2010/main" val="1114869468"/>
      </p:ext>
    </p:extLst>
  </p:cSld>
  <p:clrMapOvr>
    <a:overrideClrMapping bg1="lt1" tx1="dk1" bg2="lt2" tx2="dk2" accent1="accent1" accent2="accent2" accent3="accent3" accent4="accent4" accent5="accent5" accent6="accent6" hlink="hlink" folHlink="folHlink"/>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E9E9DD"/>
        </a:solidFill>
        <a:effectLst/>
      </p:bgPr>
    </p:bg>
    <p:spTree>
      <p:nvGrpSpPr>
        <p:cNvPr id="1" name=""/>
        <p:cNvGrpSpPr/>
        <p:nvPr/>
      </p:nvGrpSpPr>
      <p:grpSpPr>
        <a:xfrm>
          <a:off x="0" y="0"/>
          <a:ext cx="0" cy="0"/>
          <a:chOff x="0" y="0"/>
          <a:chExt cx="0" cy="0"/>
        </a:xfrm>
      </p:grpSpPr>
      <p:sp>
        <p:nvSpPr>
          <p:cNvPr id="11" name="日期占位符 1"/>
          <p:cNvSpPr>
            <a:spLocks noGrp="1"/>
          </p:cNvSpPr>
          <p:nvPr>
            <p:ph type="dt" sz="half" idx="2"/>
          </p:nvPr>
        </p:nvSpPr>
        <p:spPr>
          <a:xfrm>
            <a:off x="609600" y="6248400"/>
            <a:ext cx="2235200" cy="457200"/>
          </a:xfrm>
          <a:prstGeom prst="rect">
            <a:avLst/>
          </a:prstGeom>
        </p:spPr>
        <p:txBody>
          <a:bodyPr/>
          <a:lstStyle>
            <a:lvl1pPr eaLnBrk="1" fontAlgn="auto" hangingPunct="1">
              <a:spcBef>
                <a:spcPts val="0"/>
              </a:spcBef>
              <a:spcAft>
                <a:spcPts val="0"/>
              </a:spcAft>
              <a:defRPr lang="zh-CN" altLang="en-US" sz="1000">
                <a:latin typeface="宋体" panose="02010600030101010101" pitchFamily="2" charset="-122"/>
                <a:ea typeface="宋体" panose="02010600030101010101"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EDA23234-C1D6-45F9-A1F6-23348985127A}" type="datetime1">
              <a:rPr kumimoji="0" lang="en-US" altLang="zh-CN" sz="1000" b="0" i="0" u="none" strike="noStrike" kern="1200" cap="none" spc="0" normalizeH="0" baseline="0" noProof="0">
                <a:ln>
                  <a:noFill/>
                </a:ln>
                <a:solidFill>
                  <a:schemeClr val="tx1"/>
                </a:solidFill>
                <a:effectLst/>
                <a:uLnTx/>
                <a:uFillTx/>
                <a:latin typeface="宋体" panose="02010600030101010101" pitchFamily="2" charset="-122"/>
                <a:ea typeface="宋体" panose="02010600030101010101" pitchFamily="2" charset="-122"/>
                <a:cs typeface="+mn-cs"/>
              </a:rPr>
              <a:t>4/10/2021</a:t>
            </a:fld>
            <a:endParaRPr kumimoji="0" lang="en-US" altLang="en-US" sz="1000" b="0" i="0" u="none" strike="noStrike" kern="1200" cap="none" spc="0" normalizeH="0" baseline="0" noProof="0">
              <a:ln>
                <a:noFill/>
              </a:ln>
              <a:solidFill>
                <a:schemeClr val="tx1"/>
              </a:solidFill>
              <a:effectLst/>
              <a:uLnTx/>
              <a:uFillTx/>
              <a:latin typeface="宋体" panose="02010600030101010101" pitchFamily="2" charset="-122"/>
              <a:ea typeface="宋体" panose="02010600030101010101" pitchFamily="2" charset="-122"/>
              <a:cs typeface="+mn-cs"/>
            </a:endParaRPr>
          </a:p>
        </p:txBody>
      </p:sp>
      <p:sp>
        <p:nvSpPr>
          <p:cNvPr id="12" name="灯片编号占位符 3"/>
          <p:cNvSpPr>
            <a:spLocks noGrp="1"/>
          </p:cNvSpPr>
          <p:nvPr>
            <p:ph type="sldNum" sz="quarter" idx="4"/>
          </p:nvPr>
        </p:nvSpPr>
        <p:spPr>
          <a:xfrm>
            <a:off x="9042400" y="6248400"/>
            <a:ext cx="2540000" cy="457200"/>
          </a:xfrm>
          <a:prstGeom prst="rect">
            <a:avLst/>
          </a:prstGeom>
        </p:spPr>
        <p:txBody>
          <a:bodyPr vert="horz" wrap="square" lIns="91440" tIns="45720" rIns="91440" bIns="45720" numCol="1" anchor="t" anchorCtr="0" compatLnSpc="1"/>
          <a:lstStyle>
            <a:lvl1pPr algn="r" eaLnBrk="1" hangingPunct="1">
              <a:buFont typeface="Arial" panose="020B0604020202020204" pitchFamily="34" charset="0"/>
              <a:buNone/>
              <a:defRPr lang="en-US" altLang="zh-CN" sz="1000">
                <a:latin typeface="Arial" panose="020B0604020202020204" pitchFamily="34" charset="0"/>
                <a:cs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5915E228-81DF-43FA-B8D8-44BA051C7B6B}" type="slidenum">
              <a:rPr kumimoji="0" lang="en-US" altLang="zh-CN" sz="1000" b="0" i="0" u="none" strike="noStrike" kern="1200" cap="none" spc="0" normalizeH="0" baseline="0" noProof="0">
                <a:ln>
                  <a:noFill/>
                </a:ln>
                <a:solidFill>
                  <a:schemeClr val="tx1"/>
                </a:solidFill>
                <a:effectLst/>
                <a:uLnTx/>
                <a:uFillTx/>
                <a:latin typeface="Arial" panose="020B0604020202020204" pitchFamily="34" charset="0"/>
                <a:ea typeface="华文仿宋" panose="02010600040101010101" pitchFamily="2" charset="-122"/>
                <a:cs typeface="Arial" panose="020B0604020202020204" pitchFamily="34" charset="0"/>
              </a:rPr>
              <a:t>‹#›</a:t>
            </a:fld>
            <a:endParaRPr kumimoji="0" lang="zh-CN" altLang="en-US" sz="1000" b="0" i="0" u="none" strike="noStrike" kern="1200" cap="none" spc="0" normalizeH="0" baseline="0" noProof="0">
              <a:ln>
                <a:noFill/>
              </a:ln>
              <a:solidFill>
                <a:schemeClr val="tx1"/>
              </a:solidFill>
              <a:effectLst/>
              <a:uLnTx/>
              <a:uFillTx/>
              <a:latin typeface="Arial" panose="020B0604020202020204" pitchFamily="34" charset="0"/>
              <a:ea typeface="华文仿宋" panose="02010600040101010101" pitchFamily="2" charset="-122"/>
              <a:cs typeface="Arial" panose="020B0604020202020204" pitchFamily="34" charset="0"/>
            </a:endParaRPr>
          </a:p>
        </p:txBody>
      </p:sp>
    </p:spTree>
  </p:cSld>
  <p:clrMapOvr>
    <a:masterClrMapping/>
  </p:clrMapOvr>
  <p:transition spd="slow">
    <p:pull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rgbClr val="E9E9DD"/>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09600" y="533400"/>
            <a:ext cx="10972800" cy="914400"/>
          </a:xfrm>
        </p:spPr>
        <p:txBody>
          <a:bodyPr lIns="121917" tIns="60958" rIns="121917" bIns="60958"/>
          <a:lstStyle/>
          <a:p>
            <a:pPr fontAlgn="base"/>
            <a:r>
              <a:rPr lang="zh-CN" altLang="en-US" strike="noStrike" noProof="1"/>
              <a:t>单击此处编辑母版标题样式</a:t>
            </a:r>
          </a:p>
        </p:txBody>
      </p:sp>
      <p:sp>
        <p:nvSpPr>
          <p:cNvPr id="3" name="内容占位符 2"/>
          <p:cNvSpPr>
            <a:spLocks noGrp="1"/>
          </p:cNvSpPr>
          <p:nvPr>
            <p:ph idx="1"/>
          </p:nvPr>
        </p:nvSpPr>
        <p:spPr/>
        <p:txBody>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11" name="日期占位符 3"/>
          <p:cNvSpPr>
            <a:spLocks noGrp="1"/>
          </p:cNvSpPr>
          <p:nvPr>
            <p:ph type="dt" sz="half" idx="2"/>
          </p:nvPr>
        </p:nvSpPr>
        <p:spPr>
          <a:xfrm>
            <a:off x="609600" y="6248400"/>
            <a:ext cx="2235200" cy="457200"/>
          </a:xfrm>
          <a:prstGeom prst="rect">
            <a:avLst/>
          </a:prstGeom>
        </p:spPr>
        <p:txBody>
          <a:bodyPr lIns="121917" tIns="60958" rIns="121917" bIns="60958"/>
          <a:lstStyle>
            <a:lvl1pPr eaLnBrk="1" fontAlgn="auto" hangingPunct="1">
              <a:spcBef>
                <a:spcPts val="0"/>
              </a:spcBef>
              <a:spcAft>
                <a:spcPts val="0"/>
              </a:spcAft>
              <a:defRPr lang="zh-CN" altLang="en-US" sz="1000">
                <a:latin typeface="宋体" panose="02010600030101010101" pitchFamily="2" charset="-122"/>
                <a:ea typeface="宋体" panose="02010600030101010101" pitchFamily="2" charset="-122"/>
              </a:defRPr>
            </a:lvl1pPr>
          </a:lstStyle>
          <a:p>
            <a:pPr defTabSz="1219170">
              <a:defRPr/>
            </a:pPr>
            <a:fld id="{B63AD1C7-A3F9-448D-B8D5-7F1B7F0EAFB7}" type="datetime1">
              <a:rPr lang="en-US" altLang="zh-CN" sz="1300" smtClean="0">
                <a:solidFill>
                  <a:srgbClr val="000000"/>
                </a:solidFill>
              </a:rPr>
              <a:pPr defTabSz="1219170">
                <a:defRPr/>
              </a:pPr>
              <a:t>4/10/2021</a:t>
            </a:fld>
            <a:endParaRPr lang="en-US" sz="1300">
              <a:solidFill>
                <a:srgbClr val="000000"/>
              </a:solidFill>
            </a:endParaRPr>
          </a:p>
        </p:txBody>
      </p:sp>
      <p:sp>
        <p:nvSpPr>
          <p:cNvPr id="12" name="灯片编号占位符 5"/>
          <p:cNvSpPr>
            <a:spLocks noGrp="1"/>
          </p:cNvSpPr>
          <p:nvPr>
            <p:ph type="sldNum" sz="quarter" idx="4"/>
          </p:nvPr>
        </p:nvSpPr>
        <p:spPr>
          <a:xfrm>
            <a:off x="9042400" y="6248400"/>
            <a:ext cx="2540000" cy="457200"/>
          </a:xfrm>
          <a:prstGeom prst="rect">
            <a:avLst/>
          </a:prstGeom>
        </p:spPr>
        <p:txBody>
          <a:bodyPr vert="horz" wrap="square" lIns="121917" tIns="60958" rIns="121917" bIns="60958" numCol="1" anchor="t" anchorCtr="0" compatLnSpc="1"/>
          <a:lstStyle>
            <a:lvl1pPr algn="r" eaLnBrk="1" hangingPunct="1">
              <a:buFont typeface="Arial" panose="020B0604020202020204" pitchFamily="34" charset="0"/>
              <a:buNone/>
              <a:defRPr lang="en-US" altLang="zh-CN" sz="1000">
                <a:latin typeface="Arial" panose="020B0604020202020204" pitchFamily="34" charset="0"/>
                <a:cs typeface="Arial" panose="020B0604020202020204" pitchFamily="34" charset="0"/>
              </a:defRPr>
            </a:lvl1pPr>
          </a:lstStyle>
          <a:p>
            <a:pPr defTabSz="1219170" fontAlgn="base">
              <a:spcBef>
                <a:spcPct val="0"/>
              </a:spcBef>
              <a:spcAft>
                <a:spcPct val="0"/>
              </a:spcAft>
              <a:defRPr/>
            </a:pPr>
            <a:fld id="{586E6E3F-DE49-4E0E-A5A3-F1E4A026BC28}" type="slidenum">
              <a:rPr sz="1300" smtClean="0">
                <a:solidFill>
                  <a:srgbClr val="000000"/>
                </a:solidFill>
              </a:rPr>
              <a:pPr defTabSz="1219170" fontAlgn="base">
                <a:spcBef>
                  <a:spcPct val="0"/>
                </a:spcBef>
                <a:spcAft>
                  <a:spcPct val="0"/>
                </a:spcAft>
                <a:defRPr/>
              </a:pPr>
              <a:t>‹#›</a:t>
            </a:fld>
            <a:endParaRPr lang="zh-CN" altLang="en-US" sz="1300">
              <a:solidFill>
                <a:srgbClr val="000000"/>
              </a:solidFill>
            </a:endParaRPr>
          </a:p>
        </p:txBody>
      </p:sp>
    </p:spTree>
    <p:extLst>
      <p:ext uri="{BB962C8B-B14F-4D97-AF65-F5344CB8AC3E}">
        <p14:creationId xmlns:p14="http://schemas.microsoft.com/office/powerpoint/2010/main" val="1948457415"/>
      </p:ext>
    </p:extLst>
  </p:cSld>
  <p:clrMapOvr>
    <a:masterClrMapping/>
  </p:clrMapOvr>
  <p:transition spd="slow">
    <p:pull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E9E9DD"/>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lIns="121917" tIns="60958" rIns="121917" bIns="60958" anchor="t"/>
          <a:lstStyle>
            <a:lvl1pPr algn="l">
              <a:defRPr sz="4000" b="1" cap="all"/>
            </a:lvl1pPr>
          </a:lstStyle>
          <a:p>
            <a:pPr fontAlgn="base"/>
            <a:r>
              <a:rPr lang="zh-CN" altLang="en-US" strike="noStrike" noProof="1"/>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fontAlgn="base"/>
            <a:r>
              <a:rPr lang="zh-CN" altLang="en-US" strike="noStrike" noProof="1"/>
              <a:t>单击此处编辑母版文本样式</a:t>
            </a:r>
          </a:p>
        </p:txBody>
      </p:sp>
      <p:sp>
        <p:nvSpPr>
          <p:cNvPr id="11" name="日期占位符 3"/>
          <p:cNvSpPr>
            <a:spLocks noGrp="1"/>
          </p:cNvSpPr>
          <p:nvPr>
            <p:ph type="dt" sz="half" idx="2"/>
          </p:nvPr>
        </p:nvSpPr>
        <p:spPr>
          <a:xfrm>
            <a:off x="609600" y="6248400"/>
            <a:ext cx="2235200" cy="457200"/>
          </a:xfrm>
          <a:prstGeom prst="rect">
            <a:avLst/>
          </a:prstGeom>
        </p:spPr>
        <p:txBody>
          <a:bodyPr lIns="121917" tIns="60958" rIns="121917" bIns="60958"/>
          <a:lstStyle>
            <a:lvl1pPr eaLnBrk="1" fontAlgn="auto" hangingPunct="1">
              <a:spcBef>
                <a:spcPts val="0"/>
              </a:spcBef>
              <a:spcAft>
                <a:spcPts val="0"/>
              </a:spcAft>
              <a:defRPr lang="zh-CN" altLang="en-US" sz="1000">
                <a:latin typeface="宋体" panose="02010600030101010101" pitchFamily="2" charset="-122"/>
                <a:ea typeface="宋体" panose="02010600030101010101" pitchFamily="2" charset="-122"/>
              </a:defRPr>
            </a:lvl1pPr>
          </a:lstStyle>
          <a:p>
            <a:pPr defTabSz="1219170">
              <a:defRPr/>
            </a:pPr>
            <a:fld id="{C285F728-9AD0-4657-AFEF-7041831DF043}" type="datetime1">
              <a:rPr lang="en-US" altLang="zh-CN" sz="1300" smtClean="0">
                <a:solidFill>
                  <a:srgbClr val="000000"/>
                </a:solidFill>
              </a:rPr>
              <a:pPr defTabSz="1219170">
                <a:defRPr/>
              </a:pPr>
              <a:t>4/10/2021</a:t>
            </a:fld>
            <a:endParaRPr lang="en-US" sz="1300">
              <a:solidFill>
                <a:srgbClr val="000000"/>
              </a:solidFill>
            </a:endParaRPr>
          </a:p>
        </p:txBody>
      </p:sp>
      <p:sp>
        <p:nvSpPr>
          <p:cNvPr id="12" name="灯片编号占位符 5"/>
          <p:cNvSpPr>
            <a:spLocks noGrp="1"/>
          </p:cNvSpPr>
          <p:nvPr>
            <p:ph type="sldNum" sz="quarter" idx="4"/>
          </p:nvPr>
        </p:nvSpPr>
        <p:spPr>
          <a:xfrm>
            <a:off x="9042400" y="6248400"/>
            <a:ext cx="2540000" cy="457200"/>
          </a:xfrm>
          <a:prstGeom prst="rect">
            <a:avLst/>
          </a:prstGeom>
        </p:spPr>
        <p:txBody>
          <a:bodyPr vert="horz" wrap="square" lIns="121917" tIns="60958" rIns="121917" bIns="60958" numCol="1" anchor="t" anchorCtr="0" compatLnSpc="1"/>
          <a:lstStyle>
            <a:lvl1pPr algn="r" eaLnBrk="1" hangingPunct="1">
              <a:buFont typeface="Arial" panose="020B0604020202020204" pitchFamily="34" charset="0"/>
              <a:buNone/>
              <a:defRPr lang="en-US" altLang="zh-CN" sz="1000">
                <a:latin typeface="Arial" panose="020B0604020202020204" pitchFamily="34" charset="0"/>
                <a:cs typeface="Arial" panose="020B0604020202020204" pitchFamily="34" charset="0"/>
              </a:defRPr>
            </a:lvl1pPr>
          </a:lstStyle>
          <a:p>
            <a:pPr defTabSz="1219170" fontAlgn="base">
              <a:spcBef>
                <a:spcPct val="0"/>
              </a:spcBef>
              <a:spcAft>
                <a:spcPct val="0"/>
              </a:spcAft>
              <a:defRPr/>
            </a:pPr>
            <a:fld id="{0BB54561-B5DA-4266-BC9B-70322AC34FDE}" type="slidenum">
              <a:rPr sz="1300" smtClean="0">
                <a:solidFill>
                  <a:srgbClr val="000000"/>
                </a:solidFill>
              </a:rPr>
              <a:pPr defTabSz="1219170" fontAlgn="base">
                <a:spcBef>
                  <a:spcPct val="0"/>
                </a:spcBef>
                <a:spcAft>
                  <a:spcPct val="0"/>
                </a:spcAft>
                <a:defRPr/>
              </a:pPr>
              <a:t>‹#›</a:t>
            </a:fld>
            <a:endParaRPr lang="zh-CN" altLang="en-US" sz="1300">
              <a:solidFill>
                <a:srgbClr val="000000"/>
              </a:solidFill>
            </a:endParaRPr>
          </a:p>
        </p:txBody>
      </p:sp>
    </p:spTree>
    <p:extLst>
      <p:ext uri="{BB962C8B-B14F-4D97-AF65-F5344CB8AC3E}">
        <p14:creationId xmlns:p14="http://schemas.microsoft.com/office/powerpoint/2010/main" val="1575327980"/>
      </p:ext>
    </p:extLst>
  </p:cSld>
  <p:clrMapOvr>
    <a:masterClrMapping/>
  </p:clrMapOvr>
  <p:transition spd="slow">
    <p:pull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E9E9DD"/>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09600" y="533400"/>
            <a:ext cx="10972800" cy="914400"/>
          </a:xfrm>
        </p:spPr>
        <p:txBody>
          <a:bodyPr lIns="121917" tIns="60958" rIns="121917" bIns="60958"/>
          <a:lstStyle/>
          <a:p>
            <a:pPr fontAlgn="base"/>
            <a:r>
              <a:rPr lang="zh-CN" altLang="en-US" strike="noStrike" noProof="1"/>
              <a:t>单击此处编辑母版标题样式</a:t>
            </a:r>
          </a:p>
        </p:txBody>
      </p:sp>
      <p:sp>
        <p:nvSpPr>
          <p:cNvPr id="3" name="内容占位符 2"/>
          <p:cNvSpPr>
            <a:spLocks noGrp="1"/>
          </p:cNvSpPr>
          <p:nvPr>
            <p:ph sz="half" idx="1"/>
          </p:nvPr>
        </p:nvSpPr>
        <p:spPr>
          <a:xfrm>
            <a:off x="609600" y="1600202"/>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z="1800" strike="noStrike" noProof="1"/>
              <a:t>第四级</a:t>
            </a:r>
            <a:endParaRPr lang="zh-CN" altLang="en-US" strike="noStrike" noProof="1"/>
          </a:p>
          <a:p>
            <a:pPr lvl="4" fontAlgn="base"/>
            <a:r>
              <a:rPr lang="zh-CN" altLang="en-US" sz="1800" strike="noStrike" noProof="1"/>
              <a:t>第五级</a:t>
            </a:r>
            <a:endParaRPr lang="zh-CN" altLang="en-US" strike="noStrike" noProof="1"/>
          </a:p>
        </p:txBody>
      </p:sp>
      <p:sp>
        <p:nvSpPr>
          <p:cNvPr id="4" name="内容占位符 3"/>
          <p:cNvSpPr>
            <a:spLocks noGrp="1"/>
          </p:cNvSpPr>
          <p:nvPr>
            <p:ph sz="half" idx="2"/>
          </p:nvPr>
        </p:nvSpPr>
        <p:spPr>
          <a:xfrm>
            <a:off x="6197600" y="1600202"/>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z="1800" strike="noStrike" noProof="1"/>
              <a:t>第四级</a:t>
            </a:r>
            <a:endParaRPr lang="zh-CN" altLang="en-US" strike="noStrike" noProof="1"/>
          </a:p>
          <a:p>
            <a:pPr lvl="4" fontAlgn="base"/>
            <a:r>
              <a:rPr lang="zh-CN" altLang="en-US" sz="1800" strike="noStrike" noProof="1"/>
              <a:t>第五级</a:t>
            </a:r>
            <a:endParaRPr lang="zh-CN" altLang="en-US" strike="noStrike" noProof="1"/>
          </a:p>
        </p:txBody>
      </p:sp>
      <p:sp>
        <p:nvSpPr>
          <p:cNvPr id="11" name="日期占位符 4"/>
          <p:cNvSpPr>
            <a:spLocks noGrp="1"/>
          </p:cNvSpPr>
          <p:nvPr>
            <p:ph type="dt" sz="half" idx="12"/>
          </p:nvPr>
        </p:nvSpPr>
        <p:spPr>
          <a:xfrm>
            <a:off x="609600" y="6248400"/>
            <a:ext cx="2235200" cy="457200"/>
          </a:xfrm>
          <a:prstGeom prst="rect">
            <a:avLst/>
          </a:prstGeom>
        </p:spPr>
        <p:txBody>
          <a:bodyPr lIns="121917" tIns="60958" rIns="121917" bIns="60958"/>
          <a:lstStyle>
            <a:lvl1pPr eaLnBrk="1" fontAlgn="auto" hangingPunct="1">
              <a:spcBef>
                <a:spcPts val="0"/>
              </a:spcBef>
              <a:spcAft>
                <a:spcPts val="0"/>
              </a:spcAft>
              <a:defRPr lang="zh-CN" altLang="en-US" sz="1000">
                <a:latin typeface="宋体" panose="02010600030101010101" pitchFamily="2" charset="-122"/>
                <a:ea typeface="宋体" panose="02010600030101010101" pitchFamily="2" charset="-122"/>
              </a:defRPr>
            </a:lvl1pPr>
          </a:lstStyle>
          <a:p>
            <a:pPr defTabSz="1219170">
              <a:defRPr/>
            </a:pPr>
            <a:fld id="{0C8BC55B-3B9B-4905-B794-32EE7981346F}" type="datetime1">
              <a:rPr lang="en-US" altLang="zh-CN" sz="1300" smtClean="0">
                <a:solidFill>
                  <a:srgbClr val="000000"/>
                </a:solidFill>
              </a:rPr>
              <a:pPr defTabSz="1219170">
                <a:defRPr/>
              </a:pPr>
              <a:t>4/10/2021</a:t>
            </a:fld>
            <a:endParaRPr lang="en-US" sz="1300">
              <a:solidFill>
                <a:srgbClr val="000000"/>
              </a:solidFill>
            </a:endParaRPr>
          </a:p>
        </p:txBody>
      </p:sp>
      <p:sp>
        <p:nvSpPr>
          <p:cNvPr id="12" name="灯片编号占位符 6"/>
          <p:cNvSpPr>
            <a:spLocks noGrp="1"/>
          </p:cNvSpPr>
          <p:nvPr>
            <p:ph type="sldNum" sz="quarter" idx="4"/>
          </p:nvPr>
        </p:nvSpPr>
        <p:spPr>
          <a:xfrm>
            <a:off x="9042400" y="6248400"/>
            <a:ext cx="2540000" cy="457200"/>
          </a:xfrm>
          <a:prstGeom prst="rect">
            <a:avLst/>
          </a:prstGeom>
        </p:spPr>
        <p:txBody>
          <a:bodyPr vert="horz" wrap="square" lIns="121917" tIns="60958" rIns="121917" bIns="60958" numCol="1" anchor="t" anchorCtr="0" compatLnSpc="1"/>
          <a:lstStyle>
            <a:lvl1pPr algn="r" eaLnBrk="1" hangingPunct="1">
              <a:buFont typeface="Arial" panose="020B0604020202020204" pitchFamily="34" charset="0"/>
              <a:buNone/>
              <a:defRPr lang="en-US" altLang="zh-CN" sz="1000">
                <a:latin typeface="Arial" panose="020B0604020202020204" pitchFamily="34" charset="0"/>
                <a:cs typeface="Arial" panose="020B0604020202020204" pitchFamily="34" charset="0"/>
              </a:defRPr>
            </a:lvl1pPr>
          </a:lstStyle>
          <a:p>
            <a:pPr defTabSz="1219170" fontAlgn="base">
              <a:spcBef>
                <a:spcPct val="0"/>
              </a:spcBef>
              <a:spcAft>
                <a:spcPct val="0"/>
              </a:spcAft>
              <a:defRPr/>
            </a:pPr>
            <a:fld id="{FF5BDC4E-DF02-4EC9-8556-BB1A694F4C9C}" type="slidenum">
              <a:rPr sz="1300" smtClean="0">
                <a:solidFill>
                  <a:srgbClr val="000000"/>
                </a:solidFill>
              </a:rPr>
              <a:pPr defTabSz="1219170" fontAlgn="base">
                <a:spcBef>
                  <a:spcPct val="0"/>
                </a:spcBef>
                <a:spcAft>
                  <a:spcPct val="0"/>
                </a:spcAft>
                <a:defRPr/>
              </a:pPr>
              <a:t>‹#›</a:t>
            </a:fld>
            <a:endParaRPr lang="zh-CN" altLang="en-US" sz="1300">
              <a:solidFill>
                <a:srgbClr val="000000"/>
              </a:solidFill>
            </a:endParaRPr>
          </a:p>
        </p:txBody>
      </p:sp>
    </p:spTree>
    <p:extLst>
      <p:ext uri="{BB962C8B-B14F-4D97-AF65-F5344CB8AC3E}">
        <p14:creationId xmlns:p14="http://schemas.microsoft.com/office/powerpoint/2010/main" val="310965394"/>
      </p:ext>
    </p:extLst>
  </p:cSld>
  <p:clrMapOvr>
    <a:masterClrMapping/>
  </p:clrMapOvr>
  <p:transition spd="slow">
    <p:pull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E9E9DD"/>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p:spPr>
        <p:txBody>
          <a:bodyPr lIns="121917" tIns="60958" rIns="121917" bIns="60958"/>
          <a:lstStyle>
            <a:lvl1pPr>
              <a:defRPr/>
            </a:lvl1pPr>
          </a:lstStyle>
          <a:p>
            <a:pPr fontAlgn="base"/>
            <a:r>
              <a:rPr lang="zh-CN" altLang="en-US" strike="noStrike" noProof="1"/>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fontAlgn="base"/>
            <a:r>
              <a:rPr lang="zh-CN" altLang="en-US" strike="noStrike" noProof="1"/>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z="1800" strike="noStrike" noProof="1"/>
              <a:t>第三级</a:t>
            </a:r>
            <a:endParaRPr lang="zh-CN" altLang="en-US" strike="noStrike" noProof="1"/>
          </a:p>
          <a:p>
            <a:pPr lvl="3" fontAlgn="base"/>
            <a:r>
              <a:rPr lang="zh-CN" altLang="en-US" strike="noStrike" noProof="1"/>
              <a:t>第四级</a:t>
            </a:r>
          </a:p>
          <a:p>
            <a:pPr lvl="4" fontAlgn="base"/>
            <a:r>
              <a:rPr lang="zh-CN" altLang="en-US" strike="noStrike" noProof="1"/>
              <a:t>第五级</a:t>
            </a:r>
          </a:p>
        </p:txBody>
      </p:sp>
      <p:sp>
        <p:nvSpPr>
          <p:cNvPr id="5" name="文本占位符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fontAlgn="base"/>
            <a:r>
              <a:rPr lang="zh-CN" altLang="en-US" strike="noStrike" noProof="1"/>
              <a:t>单击此处编辑母版文本样式</a:t>
            </a:r>
          </a:p>
        </p:txBody>
      </p:sp>
      <p:sp>
        <p:nvSpPr>
          <p:cNvPr id="6" name="内容占位符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z="1800" strike="noStrike" noProof="1"/>
              <a:t>第三级</a:t>
            </a:r>
            <a:endParaRPr lang="zh-CN" altLang="en-US" strike="noStrike" noProof="1"/>
          </a:p>
          <a:p>
            <a:pPr lvl="3" fontAlgn="base"/>
            <a:r>
              <a:rPr lang="zh-CN" altLang="en-US" strike="noStrike" noProof="1"/>
              <a:t>第四级</a:t>
            </a:r>
          </a:p>
          <a:p>
            <a:pPr lvl="4" fontAlgn="base"/>
            <a:r>
              <a:rPr lang="zh-CN" altLang="en-US" strike="noStrike" noProof="1"/>
              <a:t>第五级</a:t>
            </a:r>
          </a:p>
        </p:txBody>
      </p:sp>
      <p:sp>
        <p:nvSpPr>
          <p:cNvPr id="11" name="日期占位符 6"/>
          <p:cNvSpPr>
            <a:spLocks noGrp="1"/>
          </p:cNvSpPr>
          <p:nvPr>
            <p:ph type="dt" sz="half" idx="12"/>
          </p:nvPr>
        </p:nvSpPr>
        <p:spPr>
          <a:xfrm>
            <a:off x="609600" y="6248400"/>
            <a:ext cx="2235200" cy="457200"/>
          </a:xfrm>
          <a:prstGeom prst="rect">
            <a:avLst/>
          </a:prstGeom>
        </p:spPr>
        <p:txBody>
          <a:bodyPr lIns="121917" tIns="60958" rIns="121917" bIns="60958"/>
          <a:lstStyle>
            <a:lvl1pPr eaLnBrk="1" fontAlgn="auto" hangingPunct="1">
              <a:spcBef>
                <a:spcPts val="0"/>
              </a:spcBef>
              <a:spcAft>
                <a:spcPts val="0"/>
              </a:spcAft>
              <a:defRPr lang="zh-CN" altLang="en-US" sz="1000">
                <a:latin typeface="宋体" panose="02010600030101010101" pitchFamily="2" charset="-122"/>
                <a:ea typeface="宋体" panose="02010600030101010101" pitchFamily="2" charset="-122"/>
              </a:defRPr>
            </a:lvl1pPr>
          </a:lstStyle>
          <a:p>
            <a:pPr defTabSz="1219170">
              <a:defRPr/>
            </a:pPr>
            <a:fld id="{886564EE-034F-41AC-B4E4-FE8E5B393D35}" type="datetime1">
              <a:rPr lang="en-US" altLang="zh-CN" sz="1300" smtClean="0">
                <a:solidFill>
                  <a:srgbClr val="000000"/>
                </a:solidFill>
              </a:rPr>
              <a:pPr defTabSz="1219170">
                <a:defRPr/>
              </a:pPr>
              <a:t>4/10/2021</a:t>
            </a:fld>
            <a:endParaRPr lang="en-US" sz="1300">
              <a:solidFill>
                <a:srgbClr val="000000"/>
              </a:solidFill>
            </a:endParaRPr>
          </a:p>
        </p:txBody>
      </p:sp>
      <p:sp>
        <p:nvSpPr>
          <p:cNvPr id="12" name="灯片编号占位符 8"/>
          <p:cNvSpPr>
            <a:spLocks noGrp="1"/>
          </p:cNvSpPr>
          <p:nvPr>
            <p:ph type="sldNum" sz="quarter" idx="14"/>
          </p:nvPr>
        </p:nvSpPr>
        <p:spPr>
          <a:xfrm>
            <a:off x="9042400" y="6248400"/>
            <a:ext cx="2540000" cy="457200"/>
          </a:xfrm>
          <a:prstGeom prst="rect">
            <a:avLst/>
          </a:prstGeom>
        </p:spPr>
        <p:txBody>
          <a:bodyPr vert="horz" wrap="square" lIns="121917" tIns="60958" rIns="121917" bIns="60958" numCol="1" anchor="t" anchorCtr="0" compatLnSpc="1"/>
          <a:lstStyle>
            <a:lvl1pPr algn="r" eaLnBrk="1" hangingPunct="1">
              <a:buFont typeface="Arial" panose="020B0604020202020204" pitchFamily="34" charset="0"/>
              <a:buNone/>
              <a:defRPr lang="en-US" altLang="zh-CN" sz="1000">
                <a:latin typeface="Arial" panose="020B0604020202020204" pitchFamily="34" charset="0"/>
                <a:cs typeface="Arial" panose="020B0604020202020204" pitchFamily="34" charset="0"/>
              </a:defRPr>
            </a:lvl1pPr>
          </a:lstStyle>
          <a:p>
            <a:pPr defTabSz="1219170" fontAlgn="base">
              <a:spcBef>
                <a:spcPct val="0"/>
              </a:spcBef>
              <a:spcAft>
                <a:spcPct val="0"/>
              </a:spcAft>
              <a:defRPr/>
            </a:pPr>
            <a:fld id="{0F3E117A-51A4-4A8B-9BB9-7445C8208E27}" type="slidenum">
              <a:rPr sz="1300" smtClean="0">
                <a:solidFill>
                  <a:srgbClr val="000000"/>
                </a:solidFill>
              </a:rPr>
              <a:pPr defTabSz="1219170" fontAlgn="base">
                <a:spcBef>
                  <a:spcPct val="0"/>
                </a:spcBef>
                <a:spcAft>
                  <a:spcPct val="0"/>
                </a:spcAft>
                <a:defRPr/>
              </a:pPr>
              <a:t>‹#›</a:t>
            </a:fld>
            <a:endParaRPr lang="zh-CN" altLang="en-US" sz="1300">
              <a:solidFill>
                <a:srgbClr val="000000"/>
              </a:solidFill>
            </a:endParaRPr>
          </a:p>
        </p:txBody>
      </p:sp>
    </p:spTree>
    <p:extLst>
      <p:ext uri="{BB962C8B-B14F-4D97-AF65-F5344CB8AC3E}">
        <p14:creationId xmlns:p14="http://schemas.microsoft.com/office/powerpoint/2010/main" val="1690105131"/>
      </p:ext>
    </p:extLst>
  </p:cSld>
  <p:clrMapOvr>
    <a:masterClrMapping/>
  </p:clrMapOvr>
  <p:transition spd="slow">
    <p:pull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rgbClr val="E9E9DD"/>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09600" y="533400"/>
            <a:ext cx="10972800" cy="914400"/>
          </a:xfrm>
        </p:spPr>
        <p:txBody>
          <a:bodyPr lIns="121917" tIns="60958" rIns="121917" bIns="60958"/>
          <a:lstStyle/>
          <a:p>
            <a:pPr fontAlgn="base"/>
            <a:r>
              <a:rPr lang="zh-CN" altLang="en-US" strike="noStrike" noProof="1"/>
              <a:t>单击此处编辑母版标题样式</a:t>
            </a:r>
          </a:p>
        </p:txBody>
      </p:sp>
      <p:sp>
        <p:nvSpPr>
          <p:cNvPr id="11" name="日期占位符 2"/>
          <p:cNvSpPr>
            <a:spLocks noGrp="1"/>
          </p:cNvSpPr>
          <p:nvPr>
            <p:ph type="dt" sz="half" idx="2"/>
          </p:nvPr>
        </p:nvSpPr>
        <p:spPr>
          <a:xfrm>
            <a:off x="609600" y="6248400"/>
            <a:ext cx="2235200" cy="457200"/>
          </a:xfrm>
          <a:prstGeom prst="rect">
            <a:avLst/>
          </a:prstGeom>
        </p:spPr>
        <p:txBody>
          <a:bodyPr lIns="121917" tIns="60958" rIns="121917" bIns="60958"/>
          <a:lstStyle>
            <a:lvl1pPr eaLnBrk="1" fontAlgn="auto" hangingPunct="1">
              <a:spcBef>
                <a:spcPts val="0"/>
              </a:spcBef>
              <a:spcAft>
                <a:spcPts val="0"/>
              </a:spcAft>
              <a:defRPr lang="zh-CN" altLang="en-US" sz="1000">
                <a:latin typeface="宋体" panose="02010600030101010101" pitchFamily="2" charset="-122"/>
                <a:ea typeface="宋体" panose="02010600030101010101" pitchFamily="2" charset="-122"/>
              </a:defRPr>
            </a:lvl1pPr>
          </a:lstStyle>
          <a:p>
            <a:pPr defTabSz="1219170">
              <a:defRPr/>
            </a:pPr>
            <a:fld id="{CA74CD81-575C-45EB-8B8F-098507B69959}" type="datetime1">
              <a:rPr lang="en-US" altLang="zh-CN" sz="1300" smtClean="0">
                <a:solidFill>
                  <a:srgbClr val="000000"/>
                </a:solidFill>
              </a:rPr>
              <a:pPr defTabSz="1219170">
                <a:defRPr/>
              </a:pPr>
              <a:t>4/10/2021</a:t>
            </a:fld>
            <a:endParaRPr lang="en-US" sz="1300">
              <a:solidFill>
                <a:srgbClr val="000000"/>
              </a:solidFill>
            </a:endParaRPr>
          </a:p>
        </p:txBody>
      </p:sp>
      <p:sp>
        <p:nvSpPr>
          <p:cNvPr id="12" name="灯片编号占位符 4"/>
          <p:cNvSpPr>
            <a:spLocks noGrp="1"/>
          </p:cNvSpPr>
          <p:nvPr>
            <p:ph type="sldNum" sz="quarter" idx="4"/>
          </p:nvPr>
        </p:nvSpPr>
        <p:spPr>
          <a:xfrm>
            <a:off x="9042400" y="6248400"/>
            <a:ext cx="2540000" cy="457200"/>
          </a:xfrm>
          <a:prstGeom prst="rect">
            <a:avLst/>
          </a:prstGeom>
        </p:spPr>
        <p:txBody>
          <a:bodyPr vert="horz" wrap="square" lIns="121917" tIns="60958" rIns="121917" bIns="60958" numCol="1" anchor="t" anchorCtr="0" compatLnSpc="1"/>
          <a:lstStyle>
            <a:lvl1pPr algn="r" eaLnBrk="1" hangingPunct="1">
              <a:buFont typeface="Arial" panose="020B0604020202020204" pitchFamily="34" charset="0"/>
              <a:buNone/>
              <a:defRPr lang="en-US" altLang="zh-CN" sz="1000">
                <a:latin typeface="Arial" panose="020B0604020202020204" pitchFamily="34" charset="0"/>
                <a:cs typeface="Arial" panose="020B0604020202020204" pitchFamily="34" charset="0"/>
              </a:defRPr>
            </a:lvl1pPr>
          </a:lstStyle>
          <a:p>
            <a:pPr defTabSz="1219170" fontAlgn="base">
              <a:spcBef>
                <a:spcPct val="0"/>
              </a:spcBef>
              <a:spcAft>
                <a:spcPct val="0"/>
              </a:spcAft>
              <a:defRPr/>
            </a:pPr>
            <a:fld id="{EF6FDF13-8C72-434A-B8A0-61142AD72E40}" type="slidenum">
              <a:rPr sz="1300" smtClean="0">
                <a:solidFill>
                  <a:srgbClr val="000000"/>
                </a:solidFill>
              </a:rPr>
              <a:pPr defTabSz="1219170" fontAlgn="base">
                <a:spcBef>
                  <a:spcPct val="0"/>
                </a:spcBef>
                <a:spcAft>
                  <a:spcPct val="0"/>
                </a:spcAft>
                <a:defRPr/>
              </a:pPr>
              <a:t>‹#›</a:t>
            </a:fld>
            <a:endParaRPr lang="zh-CN" altLang="en-US" sz="1300">
              <a:solidFill>
                <a:srgbClr val="000000"/>
              </a:solidFill>
            </a:endParaRPr>
          </a:p>
        </p:txBody>
      </p:sp>
    </p:spTree>
    <p:extLst>
      <p:ext uri="{BB962C8B-B14F-4D97-AF65-F5344CB8AC3E}">
        <p14:creationId xmlns:p14="http://schemas.microsoft.com/office/powerpoint/2010/main" val="2862397661"/>
      </p:ext>
    </p:extLst>
  </p:cSld>
  <p:clrMapOvr>
    <a:masterClrMapping/>
  </p:clrMapOvr>
  <p:transition spd="slow">
    <p:pull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E9E9DD"/>
        </a:solidFill>
        <a:effectLst/>
      </p:bgPr>
    </p:bg>
    <p:spTree>
      <p:nvGrpSpPr>
        <p:cNvPr id="1" name=""/>
        <p:cNvGrpSpPr/>
        <p:nvPr/>
      </p:nvGrpSpPr>
      <p:grpSpPr>
        <a:xfrm>
          <a:off x="0" y="0"/>
          <a:ext cx="0" cy="0"/>
          <a:chOff x="0" y="0"/>
          <a:chExt cx="0" cy="0"/>
        </a:xfrm>
      </p:grpSpPr>
      <p:sp>
        <p:nvSpPr>
          <p:cNvPr id="11" name="日期占位符 1"/>
          <p:cNvSpPr>
            <a:spLocks noGrp="1"/>
          </p:cNvSpPr>
          <p:nvPr>
            <p:ph type="dt" sz="half" idx="2"/>
          </p:nvPr>
        </p:nvSpPr>
        <p:spPr>
          <a:xfrm>
            <a:off x="609600" y="6248400"/>
            <a:ext cx="2235200" cy="457200"/>
          </a:xfrm>
          <a:prstGeom prst="rect">
            <a:avLst/>
          </a:prstGeom>
        </p:spPr>
        <p:txBody>
          <a:bodyPr lIns="121917" tIns="60958" rIns="121917" bIns="60958"/>
          <a:lstStyle>
            <a:lvl1pPr eaLnBrk="1" fontAlgn="auto" hangingPunct="1">
              <a:spcBef>
                <a:spcPts val="0"/>
              </a:spcBef>
              <a:spcAft>
                <a:spcPts val="0"/>
              </a:spcAft>
              <a:defRPr lang="zh-CN" altLang="en-US" sz="1000">
                <a:latin typeface="宋体" panose="02010600030101010101" pitchFamily="2" charset="-122"/>
                <a:ea typeface="宋体" panose="02010600030101010101" pitchFamily="2" charset="-122"/>
              </a:defRPr>
            </a:lvl1pPr>
          </a:lstStyle>
          <a:p>
            <a:pPr defTabSz="1219170">
              <a:defRPr/>
            </a:pPr>
            <a:fld id="{EDA23234-C1D6-45F9-A1F6-23348985127A}" type="datetime1">
              <a:rPr lang="en-US" altLang="zh-CN" sz="1300" smtClean="0">
                <a:solidFill>
                  <a:srgbClr val="000000"/>
                </a:solidFill>
              </a:rPr>
              <a:pPr defTabSz="1219170">
                <a:defRPr/>
              </a:pPr>
              <a:t>4/10/2021</a:t>
            </a:fld>
            <a:endParaRPr lang="en-US" sz="1300">
              <a:solidFill>
                <a:srgbClr val="000000"/>
              </a:solidFill>
            </a:endParaRPr>
          </a:p>
        </p:txBody>
      </p:sp>
      <p:sp>
        <p:nvSpPr>
          <p:cNvPr id="12" name="灯片编号占位符 3"/>
          <p:cNvSpPr>
            <a:spLocks noGrp="1"/>
          </p:cNvSpPr>
          <p:nvPr>
            <p:ph type="sldNum" sz="quarter" idx="4"/>
          </p:nvPr>
        </p:nvSpPr>
        <p:spPr>
          <a:xfrm>
            <a:off x="9042400" y="6248400"/>
            <a:ext cx="2540000" cy="457200"/>
          </a:xfrm>
          <a:prstGeom prst="rect">
            <a:avLst/>
          </a:prstGeom>
        </p:spPr>
        <p:txBody>
          <a:bodyPr vert="horz" wrap="square" lIns="121917" tIns="60958" rIns="121917" bIns="60958" numCol="1" anchor="t" anchorCtr="0" compatLnSpc="1"/>
          <a:lstStyle>
            <a:lvl1pPr algn="r" eaLnBrk="1" hangingPunct="1">
              <a:buFont typeface="Arial" panose="020B0604020202020204" pitchFamily="34" charset="0"/>
              <a:buNone/>
              <a:defRPr lang="en-US" altLang="zh-CN" sz="1000">
                <a:latin typeface="Arial" panose="020B0604020202020204" pitchFamily="34" charset="0"/>
                <a:cs typeface="Arial" panose="020B0604020202020204" pitchFamily="34" charset="0"/>
              </a:defRPr>
            </a:lvl1pPr>
          </a:lstStyle>
          <a:p>
            <a:pPr defTabSz="1219170" fontAlgn="base">
              <a:spcBef>
                <a:spcPct val="0"/>
              </a:spcBef>
              <a:spcAft>
                <a:spcPct val="0"/>
              </a:spcAft>
              <a:defRPr/>
            </a:pPr>
            <a:fld id="{5915E228-81DF-43FA-B8D8-44BA051C7B6B}" type="slidenum">
              <a:rPr sz="1300" smtClean="0">
                <a:solidFill>
                  <a:srgbClr val="000000"/>
                </a:solidFill>
              </a:rPr>
              <a:pPr defTabSz="1219170" fontAlgn="base">
                <a:spcBef>
                  <a:spcPct val="0"/>
                </a:spcBef>
                <a:spcAft>
                  <a:spcPct val="0"/>
                </a:spcAft>
                <a:defRPr/>
              </a:pPr>
              <a:t>‹#›</a:t>
            </a:fld>
            <a:endParaRPr lang="zh-CN" altLang="en-US" sz="1300">
              <a:solidFill>
                <a:srgbClr val="000000"/>
              </a:solidFill>
            </a:endParaRPr>
          </a:p>
        </p:txBody>
      </p:sp>
    </p:spTree>
    <p:extLst>
      <p:ext uri="{BB962C8B-B14F-4D97-AF65-F5344CB8AC3E}">
        <p14:creationId xmlns:p14="http://schemas.microsoft.com/office/powerpoint/2010/main" val="2782384112"/>
      </p:ext>
    </p:extLst>
  </p:cSld>
  <p:clrMapOvr>
    <a:masterClrMapping/>
  </p:clrMapOvr>
  <p:transition spd="slow">
    <p:pull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bg>
      <p:bgPr>
        <a:solidFill>
          <a:srgbClr val="E9E9DD"/>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51"/>
            <a:ext cx="4011084" cy="1162051"/>
          </a:xfrm>
        </p:spPr>
        <p:txBody>
          <a:bodyPr lIns="121917" tIns="60958" rIns="121917" bIns="60958"/>
          <a:lstStyle>
            <a:lvl1pPr algn="l">
              <a:defRPr sz="2000" b="1"/>
            </a:lvl1pPr>
          </a:lstStyle>
          <a:p>
            <a:pPr fontAlgn="base"/>
            <a:r>
              <a:rPr lang="zh-CN" altLang="en-US" strike="noStrike" noProof="1"/>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4" name="文本占位符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fontAlgn="base"/>
            <a:r>
              <a:rPr lang="zh-CN" altLang="en-US" sz="1400" strike="noStrike" noProof="1"/>
              <a:t>单击此处编辑母版文本样式</a:t>
            </a:r>
            <a:endParaRPr lang="zh-CN" altLang="en-US" strike="noStrike" noProof="1"/>
          </a:p>
        </p:txBody>
      </p:sp>
      <p:sp>
        <p:nvSpPr>
          <p:cNvPr id="11" name="日期占位符 4"/>
          <p:cNvSpPr>
            <a:spLocks noGrp="1"/>
          </p:cNvSpPr>
          <p:nvPr>
            <p:ph type="dt" sz="half" idx="12"/>
          </p:nvPr>
        </p:nvSpPr>
        <p:spPr>
          <a:xfrm>
            <a:off x="609600" y="6248400"/>
            <a:ext cx="2235200" cy="457200"/>
          </a:xfrm>
          <a:prstGeom prst="rect">
            <a:avLst/>
          </a:prstGeom>
        </p:spPr>
        <p:txBody>
          <a:bodyPr lIns="121917" tIns="60958" rIns="121917" bIns="60958"/>
          <a:lstStyle>
            <a:lvl1pPr eaLnBrk="1" fontAlgn="auto" hangingPunct="1">
              <a:spcBef>
                <a:spcPts val="0"/>
              </a:spcBef>
              <a:spcAft>
                <a:spcPts val="0"/>
              </a:spcAft>
              <a:defRPr lang="zh-CN" altLang="en-US" sz="1000">
                <a:latin typeface="宋体" panose="02010600030101010101" pitchFamily="2" charset="-122"/>
                <a:ea typeface="宋体" panose="02010600030101010101" pitchFamily="2" charset="-122"/>
              </a:defRPr>
            </a:lvl1pPr>
          </a:lstStyle>
          <a:p>
            <a:pPr defTabSz="1219170">
              <a:defRPr/>
            </a:pPr>
            <a:fld id="{B34E2304-3793-40D7-97C2-941990B2FC02}" type="datetime1">
              <a:rPr lang="en-US" altLang="zh-CN" sz="1300" smtClean="0">
                <a:solidFill>
                  <a:srgbClr val="000000"/>
                </a:solidFill>
              </a:rPr>
              <a:pPr defTabSz="1219170">
                <a:defRPr/>
              </a:pPr>
              <a:t>4/10/2021</a:t>
            </a:fld>
            <a:endParaRPr lang="en-US" sz="1300">
              <a:solidFill>
                <a:srgbClr val="000000"/>
              </a:solidFill>
            </a:endParaRPr>
          </a:p>
        </p:txBody>
      </p:sp>
      <p:sp>
        <p:nvSpPr>
          <p:cNvPr id="12" name="灯片编号占位符 6"/>
          <p:cNvSpPr>
            <a:spLocks noGrp="1"/>
          </p:cNvSpPr>
          <p:nvPr>
            <p:ph type="sldNum" sz="quarter" idx="4"/>
          </p:nvPr>
        </p:nvSpPr>
        <p:spPr>
          <a:xfrm>
            <a:off x="9042400" y="6248400"/>
            <a:ext cx="2540000" cy="457200"/>
          </a:xfrm>
          <a:prstGeom prst="rect">
            <a:avLst/>
          </a:prstGeom>
        </p:spPr>
        <p:txBody>
          <a:bodyPr vert="horz" wrap="square" lIns="121917" tIns="60958" rIns="121917" bIns="60958" numCol="1" anchor="t" anchorCtr="0" compatLnSpc="1"/>
          <a:lstStyle>
            <a:lvl1pPr algn="r" eaLnBrk="1" hangingPunct="1">
              <a:buFont typeface="Arial" panose="020B0604020202020204" pitchFamily="34" charset="0"/>
              <a:buNone/>
              <a:defRPr lang="en-US" altLang="zh-CN" sz="1000">
                <a:latin typeface="Arial" panose="020B0604020202020204" pitchFamily="34" charset="0"/>
                <a:cs typeface="Arial" panose="020B0604020202020204" pitchFamily="34" charset="0"/>
              </a:defRPr>
            </a:lvl1pPr>
          </a:lstStyle>
          <a:p>
            <a:pPr defTabSz="1219170" fontAlgn="base">
              <a:spcBef>
                <a:spcPct val="0"/>
              </a:spcBef>
              <a:spcAft>
                <a:spcPct val="0"/>
              </a:spcAft>
              <a:defRPr/>
            </a:pPr>
            <a:fld id="{2422F567-7B59-4701-B08C-71EC361EBC98}" type="slidenum">
              <a:rPr sz="1300" smtClean="0">
                <a:solidFill>
                  <a:srgbClr val="000000"/>
                </a:solidFill>
              </a:rPr>
              <a:pPr defTabSz="1219170" fontAlgn="base">
                <a:spcBef>
                  <a:spcPct val="0"/>
                </a:spcBef>
                <a:spcAft>
                  <a:spcPct val="0"/>
                </a:spcAft>
                <a:defRPr/>
              </a:pPr>
              <a:t>‹#›</a:t>
            </a:fld>
            <a:endParaRPr lang="zh-CN" altLang="en-US" sz="1300">
              <a:solidFill>
                <a:srgbClr val="000000"/>
              </a:solidFill>
            </a:endParaRPr>
          </a:p>
        </p:txBody>
      </p:sp>
    </p:spTree>
    <p:extLst>
      <p:ext uri="{BB962C8B-B14F-4D97-AF65-F5344CB8AC3E}">
        <p14:creationId xmlns:p14="http://schemas.microsoft.com/office/powerpoint/2010/main" val="2260297215"/>
      </p:ext>
    </p:extLst>
  </p:cSld>
  <p:clrMapOvr>
    <a:masterClrMapping/>
  </p:clrMapOvr>
  <p:transition spd="slow">
    <p:pull dir="d"/>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2.pn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6"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image" Target="../media/image4.png"/><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image" Target="../media/image3.GI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9E9DD"/>
        </a:solidFill>
        <a:effectLst/>
      </p:bgPr>
    </p:bg>
    <p:spTree>
      <p:nvGrpSpPr>
        <p:cNvPr id="1" name=""/>
        <p:cNvGrpSpPr/>
        <p:nvPr/>
      </p:nvGrpSpPr>
      <p:grpSpPr>
        <a:xfrm>
          <a:off x="0" y="0"/>
          <a:ext cx="0" cy="0"/>
          <a:chOff x="0" y="0"/>
          <a:chExt cx="0" cy="0"/>
        </a:xfrm>
      </p:grpSpPr>
      <p:sp>
        <p:nvSpPr>
          <p:cNvPr id="1026" name="Rectangle 3"/>
          <p:cNvSpPr>
            <a:spLocks noGrp="1"/>
          </p:cNvSpPr>
          <p:nvPr>
            <p:ph type="body"/>
          </p:nvPr>
        </p:nvSpPr>
        <p:spPr>
          <a:xfrm>
            <a:off x="609600" y="1600200"/>
            <a:ext cx="10972800" cy="4531784"/>
          </a:xfrm>
          <a:prstGeom prst="rect">
            <a:avLst/>
          </a:prstGeom>
          <a:noFill/>
          <a:ln w="9525">
            <a:noFill/>
          </a:ln>
        </p:spPr>
        <p:txBody>
          <a:bodyPr lIns="121917" tIns="60958" rIns="121917" bIns="60958" anchor="t"/>
          <a:lstStyle/>
          <a:p>
            <a:pPr lvl="0"/>
            <a:r>
              <a:rPr lang="zh-CN" altLang="en-US" dirty="0"/>
              <a:t>单击此处编辑母版文本样式</a:t>
            </a:r>
          </a:p>
          <a:p>
            <a:pPr lvl="1" indent="-582492"/>
            <a:r>
              <a:rPr lang="zh-CN" altLang="en-US" dirty="0"/>
              <a:t>第二级</a:t>
            </a:r>
          </a:p>
          <a:p>
            <a:pPr lvl="2" indent="-624824"/>
            <a:r>
              <a:rPr lang="zh-CN" altLang="en-US" dirty="0"/>
              <a:t>第三级</a:t>
            </a:r>
          </a:p>
          <a:p>
            <a:pPr lvl="3" indent="-583339"/>
            <a:r>
              <a:rPr lang="zh-CN" altLang="en-US" dirty="0"/>
              <a:t>第四级</a:t>
            </a:r>
          </a:p>
          <a:p>
            <a:pPr lvl="4" indent="-625671"/>
            <a:r>
              <a:rPr lang="zh-CN" altLang="en-US" dirty="0"/>
              <a:t>第五级</a:t>
            </a:r>
          </a:p>
        </p:txBody>
      </p:sp>
      <p:pic>
        <p:nvPicPr>
          <p:cNvPr id="1027" name="图片 2"/>
          <p:cNvPicPr>
            <a:picLocks noChangeAspect="1"/>
          </p:cNvPicPr>
          <p:nvPr/>
        </p:nvPicPr>
        <p:blipFill>
          <a:blip r:embed="rId13"/>
          <a:stretch>
            <a:fillRect/>
          </a:stretch>
        </p:blipFill>
        <p:spPr>
          <a:xfrm>
            <a:off x="0" y="0"/>
            <a:ext cx="12192000" cy="651933"/>
          </a:xfrm>
          <a:prstGeom prst="rect">
            <a:avLst/>
          </a:prstGeom>
          <a:noFill/>
          <a:ln w="9525">
            <a:noFill/>
          </a:ln>
        </p:spPr>
      </p:pic>
    </p:spTree>
    <p:extLst>
      <p:ext uri="{BB962C8B-B14F-4D97-AF65-F5344CB8AC3E}">
        <p14:creationId xmlns:p14="http://schemas.microsoft.com/office/powerpoint/2010/main" val="1191171168"/>
      </p:ext>
    </p:extLst>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p:transition spd="slow">
    <p:pull dir="d"/>
  </p:transition>
  <p:hf sldNum="0" hdr="0" ftr="0" dt="0"/>
  <p:txStyles>
    <p:titleStyle>
      <a:lvl1pPr algn="l" rtl="0" eaLnBrk="0" fontAlgn="base" hangingPunct="0">
        <a:spcBef>
          <a:spcPct val="0"/>
        </a:spcBef>
        <a:spcAft>
          <a:spcPct val="0"/>
        </a:spcAft>
        <a:defRPr sz="4000" b="1">
          <a:solidFill>
            <a:schemeClr val="tx2"/>
          </a:solidFill>
          <a:latin typeface="+mj-lt"/>
          <a:ea typeface="+mj-ea"/>
          <a:cs typeface="+mj-cs"/>
        </a:defRPr>
      </a:lvl1pPr>
      <a:lvl2pPr algn="l" rtl="0" eaLnBrk="0" fontAlgn="base" hangingPunct="0">
        <a:spcBef>
          <a:spcPct val="0"/>
        </a:spcBef>
        <a:spcAft>
          <a:spcPct val="0"/>
        </a:spcAft>
        <a:defRPr sz="5300" b="1">
          <a:solidFill>
            <a:schemeClr val="tx2"/>
          </a:solidFill>
          <a:latin typeface="Times New Roman" panose="02020603050405020304" pitchFamily="18" charset="0"/>
          <a:ea typeface="华文仿宋" panose="02010600040101010101" pitchFamily="2" charset="-122"/>
        </a:defRPr>
      </a:lvl2pPr>
      <a:lvl3pPr algn="l" rtl="0" eaLnBrk="0" fontAlgn="base" hangingPunct="0">
        <a:spcBef>
          <a:spcPct val="0"/>
        </a:spcBef>
        <a:spcAft>
          <a:spcPct val="0"/>
        </a:spcAft>
        <a:defRPr sz="5300" b="1">
          <a:solidFill>
            <a:schemeClr val="tx2"/>
          </a:solidFill>
          <a:latin typeface="Times New Roman" panose="02020603050405020304" pitchFamily="18" charset="0"/>
          <a:ea typeface="华文仿宋" panose="02010600040101010101" pitchFamily="2" charset="-122"/>
        </a:defRPr>
      </a:lvl3pPr>
      <a:lvl4pPr algn="l" rtl="0" eaLnBrk="0" fontAlgn="base" hangingPunct="0">
        <a:spcBef>
          <a:spcPct val="0"/>
        </a:spcBef>
        <a:spcAft>
          <a:spcPct val="0"/>
        </a:spcAft>
        <a:defRPr sz="5300" b="1">
          <a:solidFill>
            <a:schemeClr val="tx2"/>
          </a:solidFill>
          <a:latin typeface="Times New Roman" panose="02020603050405020304" pitchFamily="18" charset="0"/>
          <a:ea typeface="华文仿宋" panose="02010600040101010101" pitchFamily="2" charset="-122"/>
        </a:defRPr>
      </a:lvl4pPr>
      <a:lvl5pPr algn="l" rtl="0" eaLnBrk="0" fontAlgn="base" hangingPunct="0">
        <a:spcBef>
          <a:spcPct val="0"/>
        </a:spcBef>
        <a:spcAft>
          <a:spcPct val="0"/>
        </a:spcAft>
        <a:defRPr sz="5300" b="1">
          <a:solidFill>
            <a:schemeClr val="tx2"/>
          </a:solidFill>
          <a:latin typeface="Times New Roman" panose="02020603050405020304" pitchFamily="18" charset="0"/>
          <a:ea typeface="华文仿宋" panose="02010600040101010101" pitchFamily="2" charset="-122"/>
        </a:defRPr>
      </a:lvl5pPr>
      <a:lvl6pPr marL="609585" algn="l" rtl="0" fontAlgn="base">
        <a:spcBef>
          <a:spcPct val="0"/>
        </a:spcBef>
        <a:spcAft>
          <a:spcPct val="0"/>
        </a:spcAft>
        <a:defRPr sz="5300" b="1">
          <a:solidFill>
            <a:schemeClr val="tx2"/>
          </a:solidFill>
          <a:latin typeface="Times New Roman" panose="02020603050405020304" pitchFamily="18" charset="0"/>
          <a:ea typeface="华文仿宋" panose="02010600040101010101" pitchFamily="2" charset="-122"/>
        </a:defRPr>
      </a:lvl6pPr>
      <a:lvl7pPr marL="1219170" algn="l" rtl="0" fontAlgn="base">
        <a:spcBef>
          <a:spcPct val="0"/>
        </a:spcBef>
        <a:spcAft>
          <a:spcPct val="0"/>
        </a:spcAft>
        <a:defRPr sz="5300" b="1">
          <a:solidFill>
            <a:schemeClr val="tx2"/>
          </a:solidFill>
          <a:latin typeface="Times New Roman" panose="02020603050405020304" pitchFamily="18" charset="0"/>
          <a:ea typeface="华文仿宋" panose="02010600040101010101" pitchFamily="2" charset="-122"/>
        </a:defRPr>
      </a:lvl7pPr>
      <a:lvl8pPr marL="1828754" algn="l" rtl="0" fontAlgn="base">
        <a:spcBef>
          <a:spcPct val="0"/>
        </a:spcBef>
        <a:spcAft>
          <a:spcPct val="0"/>
        </a:spcAft>
        <a:defRPr sz="5300" b="1">
          <a:solidFill>
            <a:schemeClr val="tx2"/>
          </a:solidFill>
          <a:latin typeface="Times New Roman" panose="02020603050405020304" pitchFamily="18" charset="0"/>
          <a:ea typeface="华文仿宋" panose="02010600040101010101" pitchFamily="2" charset="-122"/>
        </a:defRPr>
      </a:lvl8pPr>
      <a:lvl9pPr marL="2438339" algn="l" rtl="0" fontAlgn="base">
        <a:spcBef>
          <a:spcPct val="0"/>
        </a:spcBef>
        <a:spcAft>
          <a:spcPct val="0"/>
        </a:spcAft>
        <a:defRPr sz="5300" b="1">
          <a:solidFill>
            <a:schemeClr val="tx2"/>
          </a:solidFill>
          <a:latin typeface="Times New Roman" panose="02020603050405020304" pitchFamily="18" charset="0"/>
          <a:ea typeface="华文仿宋" panose="02010600040101010101" pitchFamily="2" charset="-122"/>
        </a:defRPr>
      </a:lvl9pPr>
    </p:titleStyle>
    <p:bodyStyle>
      <a:lvl1pPr marL="469888" indent="-469888" algn="l" rtl="0" eaLnBrk="0" fontAlgn="base" hangingPunct="0">
        <a:lnSpc>
          <a:spcPct val="200000"/>
        </a:lnSpc>
        <a:spcBef>
          <a:spcPct val="15000"/>
        </a:spcBef>
        <a:spcAft>
          <a:spcPct val="0"/>
        </a:spcAft>
        <a:buClr>
          <a:schemeClr val="bg2"/>
        </a:buClr>
        <a:buSzPct val="80000"/>
        <a:buFont typeface="Wingdings" panose="05000000000000000000" pitchFamily="2" charset="2"/>
        <a:buBlip>
          <a:blip r:embed="rId14"/>
        </a:buBlip>
        <a:defRPr sz="2800">
          <a:solidFill>
            <a:schemeClr val="tx1"/>
          </a:solidFill>
          <a:latin typeface="+mn-lt"/>
          <a:ea typeface="+mn-ea"/>
          <a:cs typeface="+mn-cs"/>
        </a:defRPr>
      </a:lvl1pPr>
      <a:lvl2pPr marL="908451" indent="-436869" algn="l" rtl="0" eaLnBrk="0" fontAlgn="base" hangingPunct="0">
        <a:lnSpc>
          <a:spcPct val="130000"/>
        </a:lnSpc>
        <a:spcBef>
          <a:spcPct val="15000"/>
        </a:spcBef>
        <a:spcAft>
          <a:spcPct val="0"/>
        </a:spcAft>
        <a:buClr>
          <a:schemeClr val="accent2"/>
        </a:buClr>
        <a:buSzPct val="75000"/>
        <a:buFont typeface="Wingdings" panose="05000000000000000000" pitchFamily="2" charset="2"/>
        <a:buBlip>
          <a:blip r:embed="rId15"/>
        </a:buBlip>
        <a:defRPr sz="2400">
          <a:solidFill>
            <a:schemeClr val="tx1"/>
          </a:solidFill>
          <a:latin typeface="+mn-lt"/>
          <a:ea typeface="+mn-ea"/>
        </a:defRPr>
      </a:lvl2pPr>
      <a:lvl3pPr marL="1378339" indent="-468195" algn="l" rtl="0" eaLnBrk="0" fontAlgn="base" hangingPunct="0">
        <a:lnSpc>
          <a:spcPct val="120000"/>
        </a:lnSpc>
        <a:spcBef>
          <a:spcPct val="15000"/>
        </a:spcBef>
        <a:spcAft>
          <a:spcPct val="0"/>
        </a:spcAft>
        <a:buClr>
          <a:schemeClr val="bg2"/>
        </a:buClr>
        <a:buSzPct val="65000"/>
        <a:buFont typeface="Wingdings" panose="05000000000000000000" pitchFamily="2" charset="2"/>
        <a:buBlip>
          <a:blip r:embed="rId16"/>
        </a:buBlip>
        <a:defRPr sz="2000">
          <a:solidFill>
            <a:schemeClr val="tx1"/>
          </a:solidFill>
          <a:latin typeface="+mn-lt"/>
          <a:ea typeface="+mn-ea"/>
        </a:defRPr>
      </a:lvl3pPr>
      <a:lvl4pPr marL="1827908" indent="-437716" algn="l" rtl="0" eaLnBrk="0" fontAlgn="base" hangingPunct="0">
        <a:lnSpc>
          <a:spcPct val="120000"/>
        </a:lnSpc>
        <a:spcBef>
          <a:spcPct val="15000"/>
        </a:spcBef>
        <a:spcAft>
          <a:spcPct val="0"/>
        </a:spcAft>
        <a:buClr>
          <a:schemeClr val="accent2"/>
        </a:buClr>
        <a:buSzPct val="75000"/>
        <a:buFont typeface="Wingdings" panose="05000000000000000000" pitchFamily="2" charset="2"/>
        <a:buChar char="n"/>
        <a:defRPr sz="2000">
          <a:solidFill>
            <a:schemeClr val="tx1"/>
          </a:solidFill>
          <a:latin typeface="+mn-lt"/>
          <a:ea typeface="+mn-ea"/>
        </a:defRPr>
      </a:lvl4pPr>
      <a:lvl5pPr marL="2297796" indent="-468195" algn="l" rtl="0" eaLnBrk="0" fontAlgn="base" hangingPunct="0">
        <a:lnSpc>
          <a:spcPct val="120000"/>
        </a:lnSpc>
        <a:spcBef>
          <a:spcPct val="15000"/>
        </a:spcBef>
        <a:spcAft>
          <a:spcPct val="0"/>
        </a:spcAft>
        <a:buClr>
          <a:schemeClr val="accent1"/>
        </a:buClr>
        <a:buSzPct val="50000"/>
        <a:buFont typeface="Wingdings" panose="05000000000000000000" pitchFamily="2" charset="2"/>
        <a:buChar char="o"/>
        <a:defRPr sz="1600">
          <a:solidFill>
            <a:schemeClr val="tx1"/>
          </a:solidFill>
          <a:latin typeface="+mn-lt"/>
          <a:ea typeface="+mn-ea"/>
        </a:defRPr>
      </a:lvl5pPr>
      <a:lvl6pPr marL="2754984" indent="-468195" algn="l" rtl="0" fontAlgn="base">
        <a:lnSpc>
          <a:spcPct val="120000"/>
        </a:lnSpc>
        <a:spcBef>
          <a:spcPct val="15000"/>
        </a:spcBef>
        <a:spcAft>
          <a:spcPct val="0"/>
        </a:spcAft>
        <a:buClr>
          <a:schemeClr val="accent1"/>
        </a:buClr>
        <a:buSzPct val="50000"/>
        <a:buFont typeface="Wingdings" panose="05000000000000000000" pitchFamily="2" charset="2"/>
        <a:buChar char="o"/>
        <a:defRPr sz="1600">
          <a:solidFill>
            <a:schemeClr val="tx1"/>
          </a:solidFill>
          <a:latin typeface="+mn-lt"/>
          <a:ea typeface="+mn-ea"/>
        </a:defRPr>
      </a:lvl6pPr>
      <a:lvl7pPr marL="3212173" indent="-468195" algn="l" rtl="0" fontAlgn="base">
        <a:lnSpc>
          <a:spcPct val="120000"/>
        </a:lnSpc>
        <a:spcBef>
          <a:spcPct val="15000"/>
        </a:spcBef>
        <a:spcAft>
          <a:spcPct val="0"/>
        </a:spcAft>
        <a:buClr>
          <a:schemeClr val="accent1"/>
        </a:buClr>
        <a:buSzPct val="50000"/>
        <a:buFont typeface="Wingdings" panose="05000000000000000000" pitchFamily="2" charset="2"/>
        <a:buChar char="o"/>
        <a:defRPr sz="1600">
          <a:solidFill>
            <a:schemeClr val="tx1"/>
          </a:solidFill>
          <a:latin typeface="+mn-lt"/>
          <a:ea typeface="+mn-ea"/>
        </a:defRPr>
      </a:lvl7pPr>
      <a:lvl8pPr marL="3669362" indent="-468195" algn="l" rtl="0" fontAlgn="base">
        <a:lnSpc>
          <a:spcPct val="120000"/>
        </a:lnSpc>
        <a:spcBef>
          <a:spcPct val="15000"/>
        </a:spcBef>
        <a:spcAft>
          <a:spcPct val="0"/>
        </a:spcAft>
        <a:buClr>
          <a:schemeClr val="accent1"/>
        </a:buClr>
        <a:buSzPct val="50000"/>
        <a:buFont typeface="Wingdings" panose="05000000000000000000" pitchFamily="2" charset="2"/>
        <a:buChar char="o"/>
        <a:defRPr sz="1600">
          <a:solidFill>
            <a:schemeClr val="tx1"/>
          </a:solidFill>
          <a:latin typeface="+mn-lt"/>
          <a:ea typeface="+mn-ea"/>
        </a:defRPr>
      </a:lvl8pPr>
      <a:lvl9pPr marL="4126550" indent="-468195" algn="l" rtl="0" fontAlgn="base">
        <a:lnSpc>
          <a:spcPct val="120000"/>
        </a:lnSpc>
        <a:spcBef>
          <a:spcPct val="15000"/>
        </a:spcBef>
        <a:spcAft>
          <a:spcPct val="0"/>
        </a:spcAft>
        <a:buClr>
          <a:schemeClr val="accent1"/>
        </a:buClr>
        <a:buSzPct val="50000"/>
        <a:buFont typeface="Wingdings" panose="05000000000000000000" pitchFamily="2" charset="2"/>
        <a:buChar char="o"/>
        <a:defRPr sz="1600">
          <a:solidFill>
            <a:schemeClr val="tx1"/>
          </a:solidFill>
          <a:latin typeface="+mn-lt"/>
          <a:ea typeface="+mn-ea"/>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13" Type="http://schemas.openxmlformats.org/officeDocument/2006/relationships/tags" Target="../tags/tag101.xml"/><Relationship Id="rId18" Type="http://schemas.openxmlformats.org/officeDocument/2006/relationships/tags" Target="../tags/tag106.xml"/><Relationship Id="rId26" Type="http://schemas.openxmlformats.org/officeDocument/2006/relationships/tags" Target="../tags/tag114.xml"/><Relationship Id="rId39" Type="http://schemas.openxmlformats.org/officeDocument/2006/relationships/tags" Target="../tags/tag127.xml"/><Relationship Id="rId21" Type="http://schemas.openxmlformats.org/officeDocument/2006/relationships/tags" Target="../tags/tag109.xml"/><Relationship Id="rId34" Type="http://schemas.openxmlformats.org/officeDocument/2006/relationships/tags" Target="../tags/tag122.xml"/><Relationship Id="rId42" Type="http://schemas.openxmlformats.org/officeDocument/2006/relationships/tags" Target="../tags/tag130.xml"/><Relationship Id="rId47" Type="http://schemas.openxmlformats.org/officeDocument/2006/relationships/tags" Target="../tags/tag135.xml"/><Relationship Id="rId50" Type="http://schemas.openxmlformats.org/officeDocument/2006/relationships/tags" Target="../tags/tag138.xml"/><Relationship Id="rId55" Type="http://schemas.openxmlformats.org/officeDocument/2006/relationships/tags" Target="../tags/tag143.xml"/><Relationship Id="rId63" Type="http://schemas.openxmlformats.org/officeDocument/2006/relationships/notesSlide" Target="../notesSlides/notesSlide9.xml"/><Relationship Id="rId68" Type="http://schemas.openxmlformats.org/officeDocument/2006/relationships/image" Target="../media/image44.png"/><Relationship Id="rId7" Type="http://schemas.openxmlformats.org/officeDocument/2006/relationships/tags" Target="../tags/tag95.xml"/><Relationship Id="rId71" Type="http://schemas.openxmlformats.org/officeDocument/2006/relationships/image" Target="../media/image46.png"/><Relationship Id="rId2" Type="http://schemas.openxmlformats.org/officeDocument/2006/relationships/tags" Target="../tags/tag90.xml"/><Relationship Id="rId16" Type="http://schemas.openxmlformats.org/officeDocument/2006/relationships/tags" Target="../tags/tag104.xml"/><Relationship Id="rId29" Type="http://schemas.openxmlformats.org/officeDocument/2006/relationships/tags" Target="../tags/tag117.xml"/><Relationship Id="rId11" Type="http://schemas.openxmlformats.org/officeDocument/2006/relationships/tags" Target="../tags/tag99.xml"/><Relationship Id="rId24" Type="http://schemas.openxmlformats.org/officeDocument/2006/relationships/tags" Target="../tags/tag112.xml"/><Relationship Id="rId32" Type="http://schemas.openxmlformats.org/officeDocument/2006/relationships/tags" Target="../tags/tag120.xml"/><Relationship Id="rId37" Type="http://schemas.openxmlformats.org/officeDocument/2006/relationships/tags" Target="../tags/tag125.xml"/><Relationship Id="rId40" Type="http://schemas.openxmlformats.org/officeDocument/2006/relationships/tags" Target="../tags/tag128.xml"/><Relationship Id="rId45" Type="http://schemas.openxmlformats.org/officeDocument/2006/relationships/tags" Target="../tags/tag133.xml"/><Relationship Id="rId53" Type="http://schemas.openxmlformats.org/officeDocument/2006/relationships/tags" Target="../tags/tag141.xml"/><Relationship Id="rId58" Type="http://schemas.openxmlformats.org/officeDocument/2006/relationships/tags" Target="../tags/tag146.xml"/><Relationship Id="rId66" Type="http://schemas.openxmlformats.org/officeDocument/2006/relationships/image" Target="../media/image42.png"/><Relationship Id="rId74" Type="http://schemas.openxmlformats.org/officeDocument/2006/relationships/image" Target="../media/image49.png"/><Relationship Id="rId5" Type="http://schemas.openxmlformats.org/officeDocument/2006/relationships/tags" Target="../tags/tag93.xml"/><Relationship Id="rId15" Type="http://schemas.openxmlformats.org/officeDocument/2006/relationships/tags" Target="../tags/tag103.xml"/><Relationship Id="rId23" Type="http://schemas.openxmlformats.org/officeDocument/2006/relationships/tags" Target="../tags/tag111.xml"/><Relationship Id="rId28" Type="http://schemas.openxmlformats.org/officeDocument/2006/relationships/tags" Target="../tags/tag116.xml"/><Relationship Id="rId36" Type="http://schemas.openxmlformats.org/officeDocument/2006/relationships/tags" Target="../tags/tag124.xml"/><Relationship Id="rId49" Type="http://schemas.openxmlformats.org/officeDocument/2006/relationships/tags" Target="../tags/tag137.xml"/><Relationship Id="rId57" Type="http://schemas.openxmlformats.org/officeDocument/2006/relationships/tags" Target="../tags/tag145.xml"/><Relationship Id="rId61" Type="http://schemas.openxmlformats.org/officeDocument/2006/relationships/tags" Target="../tags/tag149.xml"/><Relationship Id="rId10" Type="http://schemas.openxmlformats.org/officeDocument/2006/relationships/tags" Target="../tags/tag98.xml"/><Relationship Id="rId19" Type="http://schemas.openxmlformats.org/officeDocument/2006/relationships/tags" Target="../tags/tag107.xml"/><Relationship Id="rId31" Type="http://schemas.openxmlformats.org/officeDocument/2006/relationships/tags" Target="../tags/tag119.xml"/><Relationship Id="rId44" Type="http://schemas.openxmlformats.org/officeDocument/2006/relationships/tags" Target="../tags/tag132.xml"/><Relationship Id="rId52" Type="http://schemas.openxmlformats.org/officeDocument/2006/relationships/tags" Target="../tags/tag140.xml"/><Relationship Id="rId60" Type="http://schemas.openxmlformats.org/officeDocument/2006/relationships/tags" Target="../tags/tag148.xml"/><Relationship Id="rId65" Type="http://schemas.openxmlformats.org/officeDocument/2006/relationships/image" Target="../media/image41.png"/><Relationship Id="rId73" Type="http://schemas.openxmlformats.org/officeDocument/2006/relationships/image" Target="../media/image48.png"/><Relationship Id="rId4" Type="http://schemas.openxmlformats.org/officeDocument/2006/relationships/tags" Target="../tags/tag92.xml"/><Relationship Id="rId9" Type="http://schemas.openxmlformats.org/officeDocument/2006/relationships/tags" Target="../tags/tag97.xml"/><Relationship Id="rId14" Type="http://schemas.openxmlformats.org/officeDocument/2006/relationships/tags" Target="../tags/tag102.xml"/><Relationship Id="rId22" Type="http://schemas.openxmlformats.org/officeDocument/2006/relationships/tags" Target="../tags/tag110.xml"/><Relationship Id="rId27" Type="http://schemas.openxmlformats.org/officeDocument/2006/relationships/tags" Target="../tags/tag115.xml"/><Relationship Id="rId30" Type="http://schemas.openxmlformats.org/officeDocument/2006/relationships/tags" Target="../tags/tag118.xml"/><Relationship Id="rId35" Type="http://schemas.openxmlformats.org/officeDocument/2006/relationships/tags" Target="../tags/tag123.xml"/><Relationship Id="rId43" Type="http://schemas.openxmlformats.org/officeDocument/2006/relationships/tags" Target="../tags/tag131.xml"/><Relationship Id="rId48" Type="http://schemas.openxmlformats.org/officeDocument/2006/relationships/tags" Target="../tags/tag136.xml"/><Relationship Id="rId56" Type="http://schemas.openxmlformats.org/officeDocument/2006/relationships/tags" Target="../tags/tag144.xml"/><Relationship Id="rId64" Type="http://schemas.openxmlformats.org/officeDocument/2006/relationships/image" Target="../media/image40.png"/><Relationship Id="rId69" Type="http://schemas.openxmlformats.org/officeDocument/2006/relationships/image" Target="../media/image45.png"/><Relationship Id="rId8" Type="http://schemas.openxmlformats.org/officeDocument/2006/relationships/tags" Target="../tags/tag96.xml"/><Relationship Id="rId51" Type="http://schemas.openxmlformats.org/officeDocument/2006/relationships/tags" Target="../tags/tag139.xml"/><Relationship Id="rId72" Type="http://schemas.openxmlformats.org/officeDocument/2006/relationships/image" Target="../media/image47.png"/><Relationship Id="rId3" Type="http://schemas.openxmlformats.org/officeDocument/2006/relationships/tags" Target="../tags/tag91.xml"/><Relationship Id="rId12" Type="http://schemas.openxmlformats.org/officeDocument/2006/relationships/tags" Target="../tags/tag100.xml"/><Relationship Id="rId17" Type="http://schemas.openxmlformats.org/officeDocument/2006/relationships/tags" Target="../tags/tag105.xml"/><Relationship Id="rId25" Type="http://schemas.openxmlformats.org/officeDocument/2006/relationships/tags" Target="../tags/tag113.xml"/><Relationship Id="rId33" Type="http://schemas.openxmlformats.org/officeDocument/2006/relationships/tags" Target="../tags/tag121.xml"/><Relationship Id="rId38" Type="http://schemas.openxmlformats.org/officeDocument/2006/relationships/tags" Target="../tags/tag126.xml"/><Relationship Id="rId46" Type="http://schemas.openxmlformats.org/officeDocument/2006/relationships/tags" Target="../tags/tag134.xml"/><Relationship Id="rId59" Type="http://schemas.openxmlformats.org/officeDocument/2006/relationships/tags" Target="../tags/tag147.xml"/><Relationship Id="rId67" Type="http://schemas.openxmlformats.org/officeDocument/2006/relationships/image" Target="../media/image43.png"/><Relationship Id="rId20" Type="http://schemas.openxmlformats.org/officeDocument/2006/relationships/tags" Target="../tags/tag108.xml"/><Relationship Id="rId41" Type="http://schemas.openxmlformats.org/officeDocument/2006/relationships/tags" Target="../tags/tag129.xml"/><Relationship Id="rId54" Type="http://schemas.openxmlformats.org/officeDocument/2006/relationships/tags" Target="../tags/tag142.xml"/><Relationship Id="rId62" Type="http://schemas.openxmlformats.org/officeDocument/2006/relationships/slideLayout" Target="../slideLayouts/slideLayout1.xml"/><Relationship Id="rId70" Type="http://schemas.openxmlformats.org/officeDocument/2006/relationships/slide" Target="slide7.xml"/><Relationship Id="rId1" Type="http://schemas.openxmlformats.org/officeDocument/2006/relationships/tags" Target="../tags/tag89.xml"/><Relationship Id="rId6" Type="http://schemas.openxmlformats.org/officeDocument/2006/relationships/tags" Target="../tags/tag94.xml"/></Relationships>
</file>

<file path=ppt/slides/_rels/slide1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slide" Target="slide7.xml"/><Relationship Id="rId4" Type="http://schemas.openxmlformats.org/officeDocument/2006/relationships/image" Target="../media/image5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86.xml"/><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slide" Target="slide8.xml"/><Relationship Id="rId5" Type="http://schemas.openxmlformats.org/officeDocument/2006/relationships/slide" Target="slide11.xml"/><Relationship Id="rId4" Type="http://schemas.openxmlformats.org/officeDocument/2006/relationships/slide" Target="slide10.xml"/></Relationships>
</file>

<file path=ppt/slides/_rels/slide8.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notesSlide" Target="../notesSlides/notesSlide7.xml"/><Relationship Id="rId7" Type="http://schemas.openxmlformats.org/officeDocument/2006/relationships/image" Target="../media/image17.png"/><Relationship Id="rId2" Type="http://schemas.openxmlformats.org/officeDocument/2006/relationships/slideLayout" Target="../slideLayouts/slideLayout1.xml"/><Relationship Id="rId1" Type="http://schemas.openxmlformats.org/officeDocument/2006/relationships/tags" Target="../tags/tag8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15.png"/><Relationship Id="rId18" Type="http://schemas.openxmlformats.org/officeDocument/2006/relationships/image" Target="../media/image29.png"/><Relationship Id="rId26" Type="http://schemas.openxmlformats.org/officeDocument/2006/relationships/image" Target="../media/image37.png"/><Relationship Id="rId3" Type="http://schemas.openxmlformats.org/officeDocument/2006/relationships/notesSlide" Target="../notesSlides/notesSlide8.xml"/><Relationship Id="rId21" Type="http://schemas.openxmlformats.org/officeDocument/2006/relationships/image" Target="../media/image32.png"/><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image" Target="../media/image28.png"/><Relationship Id="rId25" Type="http://schemas.openxmlformats.org/officeDocument/2006/relationships/image" Target="../media/image36.png"/><Relationship Id="rId2" Type="http://schemas.openxmlformats.org/officeDocument/2006/relationships/slideLayout" Target="../slideLayouts/slideLayout1.xml"/><Relationship Id="rId16" Type="http://schemas.openxmlformats.org/officeDocument/2006/relationships/image" Target="../media/image27.png"/><Relationship Id="rId20" Type="http://schemas.openxmlformats.org/officeDocument/2006/relationships/image" Target="../media/image31.jpeg"/><Relationship Id="rId29" Type="http://schemas.openxmlformats.org/officeDocument/2006/relationships/slide" Target="slide7.xml"/><Relationship Id="rId1" Type="http://schemas.openxmlformats.org/officeDocument/2006/relationships/tags" Target="../tags/tag88.xml"/><Relationship Id="rId6" Type="http://schemas.openxmlformats.org/officeDocument/2006/relationships/image" Target="../media/image14.png"/><Relationship Id="rId11" Type="http://schemas.openxmlformats.org/officeDocument/2006/relationships/image" Target="../media/image24.png"/><Relationship Id="rId24" Type="http://schemas.openxmlformats.org/officeDocument/2006/relationships/image" Target="../media/image35.png"/><Relationship Id="rId5" Type="http://schemas.openxmlformats.org/officeDocument/2006/relationships/image" Target="../media/image19.png"/><Relationship Id="rId15" Type="http://schemas.openxmlformats.org/officeDocument/2006/relationships/image" Target="../media/image26.png"/><Relationship Id="rId23" Type="http://schemas.openxmlformats.org/officeDocument/2006/relationships/image" Target="../media/image34.png"/><Relationship Id="rId28" Type="http://schemas.openxmlformats.org/officeDocument/2006/relationships/image" Target="../media/image39.png"/><Relationship Id="rId10" Type="http://schemas.openxmlformats.org/officeDocument/2006/relationships/image" Target="../media/image23.png"/><Relationship Id="rId19" Type="http://schemas.openxmlformats.org/officeDocument/2006/relationships/image" Target="../media/image30.png"/><Relationship Id="rId4" Type="http://schemas.openxmlformats.org/officeDocument/2006/relationships/image" Target="../media/image18.png"/><Relationship Id="rId9" Type="http://schemas.openxmlformats.org/officeDocument/2006/relationships/image" Target="../media/image22.png"/><Relationship Id="rId14" Type="http://schemas.openxmlformats.org/officeDocument/2006/relationships/image" Target="../media/image16.png"/><Relationship Id="rId22" Type="http://schemas.openxmlformats.org/officeDocument/2006/relationships/image" Target="../media/image33.png"/><Relationship Id="rId27"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花4"/>
          <p:cNvPicPr>
            <a:picLocks noChangeAspect="1"/>
          </p:cNvPicPr>
          <p:nvPr/>
        </p:nvPicPr>
        <p:blipFill>
          <a:blip r:embed="rId3"/>
          <a:stretch>
            <a:fillRect/>
          </a:stretch>
        </p:blipFill>
        <p:spPr>
          <a:xfrm flipV="1">
            <a:off x="8898890" y="-12065"/>
            <a:ext cx="3300730" cy="1676400"/>
          </a:xfrm>
          <a:prstGeom prst="rect">
            <a:avLst/>
          </a:prstGeom>
        </p:spPr>
      </p:pic>
      <p:pic>
        <p:nvPicPr>
          <p:cNvPr id="5" name="图片 4" descr="花5"/>
          <p:cNvPicPr>
            <a:picLocks noChangeAspect="1"/>
          </p:cNvPicPr>
          <p:nvPr/>
        </p:nvPicPr>
        <p:blipFill>
          <a:blip r:embed="rId4"/>
          <a:stretch>
            <a:fillRect/>
          </a:stretch>
        </p:blipFill>
        <p:spPr>
          <a:xfrm>
            <a:off x="-15240" y="5411470"/>
            <a:ext cx="3821430" cy="1457325"/>
          </a:xfrm>
          <a:prstGeom prst="rect">
            <a:avLst/>
          </a:prstGeom>
        </p:spPr>
      </p:pic>
      <p:grpSp>
        <p:nvGrpSpPr>
          <p:cNvPr id="12" name="组合 11"/>
          <p:cNvGrpSpPr/>
          <p:nvPr/>
        </p:nvGrpSpPr>
        <p:grpSpPr>
          <a:xfrm>
            <a:off x="1515937" y="2096135"/>
            <a:ext cx="9579955" cy="2561590"/>
            <a:chOff x="5261" y="3406"/>
            <a:chExt cx="8762" cy="4034"/>
          </a:xfrm>
        </p:grpSpPr>
        <p:grpSp>
          <p:nvGrpSpPr>
            <p:cNvPr id="9" name="组合 8"/>
            <p:cNvGrpSpPr/>
            <p:nvPr/>
          </p:nvGrpSpPr>
          <p:grpSpPr>
            <a:xfrm>
              <a:off x="5261" y="3406"/>
              <a:ext cx="8762" cy="4035"/>
              <a:chOff x="5219" y="2121"/>
              <a:chExt cx="8762" cy="4035"/>
            </a:xfrm>
          </p:grpSpPr>
          <p:cxnSp>
            <p:nvCxnSpPr>
              <p:cNvPr id="2" name="直接连接符 1"/>
              <p:cNvCxnSpPr/>
              <p:nvPr/>
            </p:nvCxnSpPr>
            <p:spPr>
              <a:xfrm>
                <a:off x="5219" y="6131"/>
                <a:ext cx="8762" cy="10"/>
              </a:xfrm>
              <a:prstGeom prst="line">
                <a:avLst/>
              </a:prstGeom>
              <a:ln w="22225">
                <a:solidFill>
                  <a:srgbClr val="336601"/>
                </a:solidFil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nvCxnSpPr>
            <p:spPr>
              <a:xfrm>
                <a:off x="5219" y="2121"/>
                <a:ext cx="0" cy="4035"/>
              </a:xfrm>
              <a:prstGeom prst="line">
                <a:avLst/>
              </a:prstGeom>
              <a:ln w="22225">
                <a:solidFill>
                  <a:srgbClr val="336601"/>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13966" y="2121"/>
                <a:ext cx="0" cy="4035"/>
              </a:xfrm>
              <a:prstGeom prst="line">
                <a:avLst/>
              </a:prstGeom>
              <a:ln w="22225">
                <a:solidFill>
                  <a:srgbClr val="336601"/>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5219" y="2124"/>
                <a:ext cx="1336" cy="12"/>
              </a:xfrm>
              <a:prstGeom prst="line">
                <a:avLst/>
              </a:prstGeom>
              <a:ln w="22225">
                <a:solidFill>
                  <a:srgbClr val="336601"/>
                </a:solidFill>
              </a:ln>
            </p:spPr>
            <p:style>
              <a:lnRef idx="1">
                <a:schemeClr val="accent1"/>
              </a:lnRef>
              <a:fillRef idx="0">
                <a:schemeClr val="accent1"/>
              </a:fillRef>
              <a:effectRef idx="0">
                <a:schemeClr val="accent1"/>
              </a:effectRef>
              <a:fontRef idx="minor">
                <a:schemeClr val="tx1"/>
              </a:fontRef>
            </p:style>
          </p:cxnSp>
        </p:grpSp>
        <p:cxnSp>
          <p:nvCxnSpPr>
            <p:cNvPr id="11" name="直接连接符 10"/>
            <p:cNvCxnSpPr/>
            <p:nvPr/>
          </p:nvCxnSpPr>
          <p:spPr>
            <a:xfrm>
              <a:off x="12672" y="3421"/>
              <a:ext cx="1336" cy="12"/>
            </a:xfrm>
            <a:prstGeom prst="line">
              <a:avLst/>
            </a:prstGeom>
            <a:ln w="22225">
              <a:solidFill>
                <a:srgbClr val="336601"/>
              </a:solidFill>
            </a:ln>
          </p:spPr>
          <p:style>
            <a:lnRef idx="1">
              <a:schemeClr val="accent1"/>
            </a:lnRef>
            <a:fillRef idx="0">
              <a:schemeClr val="accent1"/>
            </a:fillRef>
            <a:effectRef idx="0">
              <a:schemeClr val="accent1"/>
            </a:effectRef>
            <a:fontRef idx="minor">
              <a:schemeClr val="tx1"/>
            </a:fontRef>
          </p:style>
        </p:cxnSp>
      </p:grpSp>
      <p:sp>
        <p:nvSpPr>
          <p:cNvPr id="16" name="矩形 15"/>
          <p:cNvSpPr/>
          <p:nvPr/>
        </p:nvSpPr>
        <p:spPr>
          <a:xfrm>
            <a:off x="4377155" y="4331775"/>
            <a:ext cx="3701415" cy="536397"/>
          </a:xfrm>
          <a:prstGeom prst="rect">
            <a:avLst/>
          </a:prstGeom>
          <a:solidFill>
            <a:srgbClr val="3366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p:cNvSpPr txBox="1"/>
          <p:nvPr/>
        </p:nvSpPr>
        <p:spPr>
          <a:xfrm>
            <a:off x="4435475" y="4419700"/>
            <a:ext cx="3537585" cy="430887"/>
          </a:xfrm>
          <a:prstGeom prst="rect">
            <a:avLst/>
          </a:prstGeom>
          <a:noFill/>
        </p:spPr>
        <p:txBody>
          <a:bodyPr wrap="square" rtlCol="0">
            <a:spAutoFit/>
          </a:bodyPr>
          <a:lstStyle/>
          <a:p>
            <a:pPr algn="ctr"/>
            <a:r>
              <a:rPr lang="zh-CN" altLang="en-US" sz="2200" b="1" dirty="0" smtClean="0">
                <a:solidFill>
                  <a:schemeClr val="bg1"/>
                </a:solidFill>
                <a:latin typeface="微软雅黑" panose="020B0503020204020204" charset="-122"/>
                <a:ea typeface="微软雅黑" panose="020B0503020204020204" charset="-122"/>
              </a:rPr>
              <a:t>广州市执信中学  兰文琦</a:t>
            </a:r>
            <a:endParaRPr lang="en-US" sz="2200" b="1" dirty="0">
              <a:solidFill>
                <a:schemeClr val="bg1"/>
              </a:solidFill>
              <a:latin typeface="微软雅黑" panose="020B0503020204020204" charset="-122"/>
              <a:ea typeface="微软雅黑" panose="020B0503020204020204" charset="-122"/>
            </a:endParaRPr>
          </a:p>
        </p:txBody>
      </p:sp>
      <p:pic>
        <p:nvPicPr>
          <p:cNvPr id="18" name="图片 17" descr="花"/>
          <p:cNvPicPr>
            <a:picLocks noChangeAspect="1"/>
          </p:cNvPicPr>
          <p:nvPr/>
        </p:nvPicPr>
        <p:blipFill>
          <a:blip r:embed="rId5"/>
          <a:stretch>
            <a:fillRect/>
          </a:stretch>
        </p:blipFill>
        <p:spPr>
          <a:xfrm>
            <a:off x="2826897" y="3377247"/>
            <a:ext cx="1623673" cy="1456863"/>
          </a:xfrm>
          <a:prstGeom prst="rect">
            <a:avLst/>
          </a:prstGeom>
        </p:spPr>
      </p:pic>
      <p:pic>
        <p:nvPicPr>
          <p:cNvPr id="24" name="图片 23" descr="花2"/>
          <p:cNvPicPr>
            <a:picLocks noChangeAspect="1"/>
          </p:cNvPicPr>
          <p:nvPr/>
        </p:nvPicPr>
        <p:blipFill>
          <a:blip r:embed="rId6"/>
          <a:stretch>
            <a:fillRect/>
          </a:stretch>
        </p:blipFill>
        <p:spPr>
          <a:xfrm>
            <a:off x="7843520" y="1840230"/>
            <a:ext cx="887095" cy="897890"/>
          </a:xfrm>
          <a:prstGeom prst="rect">
            <a:avLst/>
          </a:prstGeom>
        </p:spPr>
      </p:pic>
      <p:sp>
        <p:nvSpPr>
          <p:cNvPr id="10" name="文本框 9"/>
          <p:cNvSpPr txBox="1"/>
          <p:nvPr/>
        </p:nvSpPr>
        <p:spPr>
          <a:xfrm>
            <a:off x="1934369" y="2406379"/>
            <a:ext cx="8937062" cy="1938992"/>
          </a:xfrm>
          <a:prstGeom prst="rect">
            <a:avLst/>
          </a:prstGeom>
          <a:noFill/>
        </p:spPr>
        <p:txBody>
          <a:bodyPr wrap="none" rtlCol="0">
            <a:spAutoFit/>
          </a:bodyPr>
          <a:lstStyle/>
          <a:p>
            <a:pPr algn="ctr">
              <a:lnSpc>
                <a:spcPct val="150000"/>
              </a:lnSpc>
            </a:pPr>
            <a:r>
              <a:rPr lang="en-US" altLang="zh-CN" sz="4000" b="1" dirty="0">
                <a:latin typeface="微软雅黑" pitchFamily="34" charset="-122"/>
                <a:ea typeface="微软雅黑" pitchFamily="34" charset="-122"/>
              </a:rPr>
              <a:t>2.2.1</a:t>
            </a:r>
            <a:r>
              <a:rPr lang="zh-CN" altLang="en-US" sz="4000" b="1" dirty="0">
                <a:latin typeface="微软雅黑" pitchFamily="34" charset="-122"/>
                <a:ea typeface="微软雅黑" pitchFamily="34" charset="-122"/>
              </a:rPr>
              <a:t>减数分裂与受精作用</a:t>
            </a:r>
            <a:r>
              <a:rPr lang="en-US" altLang="zh-CN" sz="4000" b="1" dirty="0">
                <a:latin typeface="微软雅黑" pitchFamily="34" charset="-122"/>
                <a:ea typeface="微软雅黑" pitchFamily="34" charset="-122"/>
              </a:rPr>
              <a:t>(</a:t>
            </a:r>
            <a:r>
              <a:rPr lang="zh-CN" altLang="zh-CN" sz="4000" b="1" dirty="0">
                <a:latin typeface="微软雅黑" pitchFamily="34" charset="-122"/>
                <a:ea typeface="微软雅黑" pitchFamily="34" charset="-122"/>
              </a:rPr>
              <a:t>第一课时</a:t>
            </a:r>
            <a:r>
              <a:rPr lang="zh-CN" altLang="zh-CN" sz="4000" b="1" dirty="0" smtClean="0">
                <a:latin typeface="微软雅黑" pitchFamily="34" charset="-122"/>
                <a:ea typeface="微软雅黑" pitchFamily="34" charset="-122"/>
              </a:rPr>
              <a:t>）</a:t>
            </a:r>
            <a:endParaRPr lang="en-US" altLang="zh-CN" sz="4000" b="1" dirty="0" smtClean="0">
              <a:latin typeface="微软雅黑" pitchFamily="34" charset="-122"/>
              <a:ea typeface="微软雅黑" pitchFamily="34" charset="-122"/>
            </a:endParaRPr>
          </a:p>
          <a:p>
            <a:pPr algn="ctr">
              <a:lnSpc>
                <a:spcPct val="150000"/>
              </a:lnSpc>
            </a:pPr>
            <a:r>
              <a:rPr lang="zh-CN" altLang="en-US" sz="4000" b="1" dirty="0" smtClean="0">
                <a:latin typeface="微软雅黑" pitchFamily="34" charset="-122"/>
                <a:ea typeface="微软雅黑" pitchFamily="34" charset="-122"/>
              </a:rPr>
              <a:t>说</a:t>
            </a:r>
            <a:r>
              <a:rPr lang="zh-CN" altLang="en-US" sz="4000" b="1" dirty="0">
                <a:latin typeface="微软雅黑" pitchFamily="34" charset="-122"/>
                <a:ea typeface="微软雅黑" pitchFamily="34" charset="-122"/>
              </a:rPr>
              <a:t>课</a:t>
            </a:r>
          </a:p>
        </p:txBody>
      </p:sp>
      <p:pic>
        <p:nvPicPr>
          <p:cNvPr id="19" name="图片 18" descr="鸟"/>
          <p:cNvPicPr>
            <a:picLocks noChangeAspect="1"/>
          </p:cNvPicPr>
          <p:nvPr/>
        </p:nvPicPr>
        <p:blipFill>
          <a:blip r:embed="rId7"/>
          <a:stretch>
            <a:fillRect/>
          </a:stretch>
        </p:blipFill>
        <p:spPr>
          <a:xfrm>
            <a:off x="7808350" y="3730480"/>
            <a:ext cx="1321708" cy="10332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par>
                          <p:cTn id="15" fill="hold">
                            <p:stCondLst>
                              <p:cond delay="500"/>
                            </p:stCondLst>
                            <p:childTnLst>
                              <p:par>
                                <p:cTn id="16" presetID="17" presetClass="entr" presetSubtype="10"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strVal val="#ppt_h"/>
                                          </p:val>
                                        </p:tav>
                                        <p:tav tm="100000">
                                          <p:val>
                                            <p:strVal val="#ppt_h"/>
                                          </p:val>
                                        </p:tav>
                                      </p:tavLst>
                                    </p:anim>
                                  </p:childTnLst>
                                </p:cTn>
                              </p:par>
                            </p:childTnLst>
                          </p:cTn>
                        </p:par>
                        <p:par>
                          <p:cTn id="20" fill="hold">
                            <p:stCondLst>
                              <p:cond delay="1000"/>
                            </p:stCondLst>
                            <p:childTnLst>
                              <p:par>
                                <p:cTn id="21" presetID="53" presetClass="entr" presetSubtype="16" fill="hold" nodeType="after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p:cTn id="23" dur="500" fill="hold"/>
                                        <p:tgtEl>
                                          <p:spTgt spid="24"/>
                                        </p:tgtEl>
                                        <p:attrNameLst>
                                          <p:attrName>ppt_w</p:attrName>
                                        </p:attrNameLst>
                                      </p:cBhvr>
                                      <p:tavLst>
                                        <p:tav tm="0">
                                          <p:val>
                                            <p:fltVal val="0"/>
                                          </p:val>
                                        </p:tav>
                                        <p:tav tm="100000">
                                          <p:val>
                                            <p:strVal val="#ppt_w"/>
                                          </p:val>
                                        </p:tav>
                                      </p:tavLst>
                                    </p:anim>
                                    <p:anim calcmode="lin" valueType="num">
                                      <p:cBhvr>
                                        <p:cTn id="24" dur="500" fill="hold"/>
                                        <p:tgtEl>
                                          <p:spTgt spid="24"/>
                                        </p:tgtEl>
                                        <p:attrNameLst>
                                          <p:attrName>ppt_h</p:attrName>
                                        </p:attrNameLst>
                                      </p:cBhvr>
                                      <p:tavLst>
                                        <p:tav tm="0">
                                          <p:val>
                                            <p:fltVal val="0"/>
                                          </p:val>
                                        </p:tav>
                                        <p:tav tm="100000">
                                          <p:val>
                                            <p:strVal val="#ppt_h"/>
                                          </p:val>
                                        </p:tav>
                                      </p:tavLst>
                                    </p:anim>
                                    <p:animEffect transition="in" filter="fade">
                                      <p:cBhvr>
                                        <p:cTn id="25" dur="500"/>
                                        <p:tgtEl>
                                          <p:spTgt spid="24"/>
                                        </p:tgtEl>
                                      </p:cBhvr>
                                    </p:animEffect>
                                  </p:childTnLst>
                                </p:cTn>
                              </p:par>
                            </p:childTnLst>
                          </p:cTn>
                        </p:par>
                        <p:par>
                          <p:cTn id="26" fill="hold">
                            <p:stCondLst>
                              <p:cond delay="1500"/>
                            </p:stCondLst>
                            <p:childTnLst>
                              <p:par>
                                <p:cTn id="27" presetID="53" presetClass="entr" presetSubtype="16"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p:cTn id="29" dur="500" fill="hold"/>
                                        <p:tgtEl>
                                          <p:spTgt spid="18"/>
                                        </p:tgtEl>
                                        <p:attrNameLst>
                                          <p:attrName>ppt_w</p:attrName>
                                        </p:attrNameLst>
                                      </p:cBhvr>
                                      <p:tavLst>
                                        <p:tav tm="0">
                                          <p:val>
                                            <p:fltVal val="0"/>
                                          </p:val>
                                        </p:tav>
                                        <p:tav tm="100000">
                                          <p:val>
                                            <p:strVal val="#ppt_w"/>
                                          </p:val>
                                        </p:tav>
                                      </p:tavLst>
                                    </p:anim>
                                    <p:anim calcmode="lin" valueType="num">
                                      <p:cBhvr>
                                        <p:cTn id="30" dur="500" fill="hold"/>
                                        <p:tgtEl>
                                          <p:spTgt spid="18"/>
                                        </p:tgtEl>
                                        <p:attrNameLst>
                                          <p:attrName>ppt_h</p:attrName>
                                        </p:attrNameLst>
                                      </p:cBhvr>
                                      <p:tavLst>
                                        <p:tav tm="0">
                                          <p:val>
                                            <p:fltVal val="0"/>
                                          </p:val>
                                        </p:tav>
                                        <p:tav tm="100000">
                                          <p:val>
                                            <p:strVal val="#ppt_h"/>
                                          </p:val>
                                        </p:tav>
                                      </p:tavLst>
                                    </p:anim>
                                    <p:animEffect transition="in" filter="fade">
                                      <p:cBhvr>
                                        <p:cTn id="31" dur="500"/>
                                        <p:tgtEl>
                                          <p:spTgt spid="18"/>
                                        </p:tgtEl>
                                      </p:cBhvr>
                                    </p:animEffect>
                                  </p:childTnLst>
                                </p:cTn>
                              </p:par>
                              <p:par>
                                <p:cTn id="32" presetID="53" presetClass="entr" presetSubtype="16"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p:cTn id="34" dur="500" fill="hold"/>
                                        <p:tgtEl>
                                          <p:spTgt spid="19"/>
                                        </p:tgtEl>
                                        <p:attrNameLst>
                                          <p:attrName>ppt_w</p:attrName>
                                        </p:attrNameLst>
                                      </p:cBhvr>
                                      <p:tavLst>
                                        <p:tav tm="0">
                                          <p:val>
                                            <p:fltVal val="0"/>
                                          </p:val>
                                        </p:tav>
                                        <p:tav tm="100000">
                                          <p:val>
                                            <p:strVal val="#ppt_w"/>
                                          </p:val>
                                        </p:tav>
                                      </p:tavLst>
                                    </p:anim>
                                    <p:anim calcmode="lin" valueType="num">
                                      <p:cBhvr>
                                        <p:cTn id="35" dur="500" fill="hold"/>
                                        <p:tgtEl>
                                          <p:spTgt spid="19"/>
                                        </p:tgtEl>
                                        <p:attrNameLst>
                                          <p:attrName>ppt_h</p:attrName>
                                        </p:attrNameLst>
                                      </p:cBhvr>
                                      <p:tavLst>
                                        <p:tav tm="0">
                                          <p:val>
                                            <p:fltVal val="0"/>
                                          </p:val>
                                        </p:tav>
                                        <p:tav tm="100000">
                                          <p:val>
                                            <p:strVal val="#ppt_h"/>
                                          </p:val>
                                        </p:tav>
                                      </p:tavLst>
                                    </p:anim>
                                    <p:animEffect transition="in" filter="fade">
                                      <p:cBhvr>
                                        <p:cTn id="36" dur="500"/>
                                        <p:tgtEl>
                                          <p:spTgt spid="19"/>
                                        </p:tgtEl>
                                      </p:cBhvr>
                                    </p:animEffect>
                                  </p:childTnLst>
                                </p:cTn>
                              </p:par>
                            </p:childTnLst>
                          </p:cTn>
                        </p:par>
                        <p:par>
                          <p:cTn id="37" fill="hold">
                            <p:stCondLst>
                              <p:cond delay="2000"/>
                            </p:stCondLst>
                            <p:childTnLst>
                              <p:par>
                                <p:cTn id="38" presetID="29" presetClass="entr" presetSubtype="0" fill="hold" grpId="0" nodeType="after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p:cTn id="40" dur="500" fill="hold"/>
                                        <p:tgtEl>
                                          <p:spTgt spid="16"/>
                                        </p:tgtEl>
                                        <p:attrNameLst>
                                          <p:attrName>ppt_x</p:attrName>
                                        </p:attrNameLst>
                                      </p:cBhvr>
                                      <p:tavLst>
                                        <p:tav tm="0">
                                          <p:val>
                                            <p:strVal val="#ppt_x-.2"/>
                                          </p:val>
                                        </p:tav>
                                        <p:tav tm="100000">
                                          <p:val>
                                            <p:strVal val="#ppt_x"/>
                                          </p:val>
                                        </p:tav>
                                      </p:tavLst>
                                    </p:anim>
                                    <p:anim calcmode="lin" valueType="num">
                                      <p:cBhvr>
                                        <p:cTn id="41" dur="5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42" dur="500"/>
                                        <p:tgtEl>
                                          <p:spTgt spid="16"/>
                                        </p:tgtEl>
                                      </p:cBhvr>
                                    </p:animEffect>
                                  </p:childTnLst>
                                </p:cTn>
                              </p:par>
                            </p:childTnLst>
                          </p:cTn>
                        </p:par>
                        <p:par>
                          <p:cTn id="43" fill="hold">
                            <p:stCondLst>
                              <p:cond delay="2500"/>
                            </p:stCondLst>
                            <p:childTnLst>
                              <p:par>
                                <p:cTn id="44" presetID="23" presetClass="entr" presetSubtype="16" fill="hold" grpId="0" nodeType="afterEffect">
                                  <p:stCondLst>
                                    <p:cond delay="0"/>
                                  </p:stCondLst>
                                  <p:childTnLst>
                                    <p:set>
                                      <p:cBhvr>
                                        <p:cTn id="45" dur="1000" fill="hold">
                                          <p:stCondLst>
                                            <p:cond delay="0"/>
                                          </p:stCondLst>
                                        </p:cTn>
                                        <p:tgtEl>
                                          <p:spTgt spid="10"/>
                                        </p:tgtEl>
                                        <p:attrNameLst>
                                          <p:attrName>style.visibility</p:attrName>
                                        </p:attrNameLst>
                                      </p:cBhvr>
                                      <p:to>
                                        <p:strVal val="visible"/>
                                      </p:to>
                                    </p:set>
                                    <p:anim calcmode="lin" valueType="num">
                                      <p:cBhvr>
                                        <p:cTn id="46" dur="1000" fill="hold"/>
                                        <p:tgtEl>
                                          <p:spTgt spid="10"/>
                                        </p:tgtEl>
                                        <p:attrNameLst>
                                          <p:attrName>ppt_w</p:attrName>
                                        </p:attrNameLst>
                                      </p:cBhvr>
                                      <p:tavLst>
                                        <p:tav tm="0">
                                          <p:val>
                                            <p:fltVal val="0"/>
                                          </p:val>
                                        </p:tav>
                                        <p:tav tm="100000">
                                          <p:val>
                                            <p:strVal val="#ppt_w"/>
                                          </p:val>
                                        </p:tav>
                                      </p:tavLst>
                                    </p:anim>
                                    <p:anim calcmode="lin" valueType="num">
                                      <p:cBhvr>
                                        <p:cTn id="47" dur="1000" fill="hold"/>
                                        <p:tgtEl>
                                          <p:spTgt spid="10"/>
                                        </p:tgtEl>
                                        <p:attrNameLst>
                                          <p:attrName>ppt_h</p:attrName>
                                        </p:attrNameLst>
                                      </p:cBhvr>
                                      <p:tavLst>
                                        <p:tav tm="0">
                                          <p:val>
                                            <p:fltVal val="0"/>
                                          </p:val>
                                        </p:tav>
                                        <p:tav tm="100000">
                                          <p:val>
                                            <p:strVal val="#ppt_h"/>
                                          </p:val>
                                        </p:tav>
                                      </p:tavLst>
                                    </p:anim>
                                  </p:childTnLst>
                                </p:cTn>
                              </p:par>
                            </p:childTnLst>
                          </p:cTn>
                        </p:par>
                        <p:par>
                          <p:cTn id="48" fill="hold">
                            <p:stCondLst>
                              <p:cond delay="3500"/>
                            </p:stCondLst>
                            <p:childTnLst>
                              <p:par>
                                <p:cTn id="49" presetID="22" presetClass="entr" presetSubtype="8" fill="hold" grpId="0" nodeType="after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wipe(left)">
                                      <p:cBhvr>
                                        <p:cTn id="5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17"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4" name="文本框 42"/>
          <p:cNvSpPr txBox="1">
            <a:spLocks noChangeArrowheads="1"/>
          </p:cNvSpPr>
          <p:nvPr/>
        </p:nvSpPr>
        <p:spPr bwMode="auto">
          <a:xfrm>
            <a:off x="4368242" y="4261226"/>
            <a:ext cx="1167942" cy="415494"/>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r>
              <a:rPr lang="zh-CN" altLang="en-US" sz="1900" b="1" dirty="0">
                <a:latin typeface="宋体" panose="02010600030101010101" pitchFamily="2" charset="-122"/>
                <a:sym typeface="隶书" pitchFamily="49" charset="-122"/>
              </a:rPr>
              <a:t>减</a:t>
            </a:r>
            <a:r>
              <a:rPr lang="en-US" altLang="zh-CN" sz="1900" b="1" dirty="0">
                <a:ea typeface="微软雅黑" panose="020B0503020204020204" pitchFamily="34" charset="-122"/>
                <a:sym typeface="隶书" pitchFamily="49" charset="-122"/>
              </a:rPr>
              <a:t>II</a:t>
            </a:r>
            <a:r>
              <a:rPr lang="en-US" altLang="zh-CN" sz="1900" dirty="0">
                <a:sym typeface="隶书" pitchFamily="49" charset="-122"/>
              </a:rPr>
              <a:t> </a:t>
            </a:r>
            <a:r>
              <a:rPr lang="zh-CN" altLang="en-US" sz="1900" b="1" dirty="0">
                <a:sym typeface="隶书" pitchFamily="49" charset="-122"/>
              </a:rPr>
              <a:t>末</a:t>
            </a:r>
            <a:r>
              <a:rPr lang="zh-CN" altLang="en-US" sz="1900" b="1" dirty="0">
                <a:latin typeface="宋体" panose="02010600030101010101" pitchFamily="2" charset="-122"/>
                <a:sym typeface="隶书" pitchFamily="49" charset="-122"/>
              </a:rPr>
              <a:t>期</a:t>
            </a:r>
          </a:p>
        </p:txBody>
      </p:sp>
      <p:pic>
        <p:nvPicPr>
          <p:cNvPr id="85" name="图片 84"/>
          <p:cNvPicPr>
            <a:picLocks noChangeAspect="1"/>
          </p:cNvPicPr>
          <p:nvPr>
            <p:custDataLst>
              <p:tags r:id="rId1"/>
            </p:custDataLst>
          </p:nvPr>
        </p:nvPicPr>
        <p:blipFill>
          <a:blip r:embed="rId64" cstate="print">
            <a:extLst>
              <a:ext uri="{28A0092B-C50C-407E-A947-70E740481C1C}">
                <a14:useLocalDpi xmlns:a14="http://schemas.microsoft.com/office/drawing/2010/main" val="0"/>
              </a:ext>
            </a:extLst>
          </a:blip>
          <a:stretch>
            <a:fillRect/>
          </a:stretch>
        </p:blipFill>
        <p:spPr>
          <a:xfrm>
            <a:off x="5051415" y="2932267"/>
            <a:ext cx="1755767" cy="2963112"/>
          </a:xfrm>
          <a:prstGeom prst="rect">
            <a:avLst/>
          </a:prstGeom>
        </p:spPr>
      </p:pic>
      <p:pic>
        <p:nvPicPr>
          <p:cNvPr id="86" name="图片 85"/>
          <p:cNvPicPr>
            <a:picLocks noChangeAspect="1"/>
          </p:cNvPicPr>
          <p:nvPr>
            <p:custDataLst>
              <p:tags r:id="rId2"/>
            </p:custDataLst>
          </p:nvPr>
        </p:nvPicPr>
        <p:blipFill>
          <a:blip r:embed="rId65" cstate="print">
            <a:extLst>
              <a:ext uri="{28A0092B-C50C-407E-A947-70E740481C1C}">
                <a14:useLocalDpi xmlns:a14="http://schemas.microsoft.com/office/drawing/2010/main" val="0"/>
              </a:ext>
            </a:extLst>
          </a:blip>
          <a:stretch>
            <a:fillRect/>
          </a:stretch>
        </p:blipFill>
        <p:spPr>
          <a:xfrm>
            <a:off x="3590243" y="2906888"/>
            <a:ext cx="990847" cy="3570032"/>
          </a:xfrm>
          <a:prstGeom prst="rect">
            <a:avLst/>
          </a:prstGeom>
        </p:spPr>
      </p:pic>
      <p:pic>
        <p:nvPicPr>
          <p:cNvPr id="87" name="图片 86"/>
          <p:cNvPicPr>
            <a:picLocks noChangeAspect="1"/>
          </p:cNvPicPr>
          <p:nvPr>
            <p:custDataLst>
              <p:tags r:id="rId3"/>
            </p:custDataLst>
          </p:nvPr>
        </p:nvPicPr>
        <p:blipFill>
          <a:blip r:embed="rId66">
            <a:extLst>
              <a:ext uri="{28A0092B-C50C-407E-A947-70E740481C1C}">
                <a14:useLocalDpi xmlns:a14="http://schemas.microsoft.com/office/drawing/2010/main" val="0"/>
              </a:ext>
            </a:extLst>
          </a:blip>
          <a:stretch>
            <a:fillRect/>
          </a:stretch>
        </p:blipFill>
        <p:spPr>
          <a:xfrm>
            <a:off x="9125397" y="2921013"/>
            <a:ext cx="1325683" cy="2778939"/>
          </a:xfrm>
          <a:prstGeom prst="rect">
            <a:avLst/>
          </a:prstGeom>
        </p:spPr>
      </p:pic>
      <p:pic>
        <p:nvPicPr>
          <p:cNvPr id="88" name="图片 87"/>
          <p:cNvPicPr>
            <a:picLocks noChangeAspect="1"/>
          </p:cNvPicPr>
          <p:nvPr>
            <p:custDataLst>
              <p:tags r:id="rId4"/>
            </p:custDataLst>
          </p:nvPr>
        </p:nvPicPr>
        <p:blipFill>
          <a:blip r:embed="rId67" cstate="print">
            <a:extLst>
              <a:ext uri="{28A0092B-C50C-407E-A947-70E740481C1C}">
                <a14:useLocalDpi xmlns:a14="http://schemas.microsoft.com/office/drawing/2010/main" val="0"/>
              </a:ext>
            </a:extLst>
          </a:blip>
          <a:stretch>
            <a:fillRect/>
          </a:stretch>
        </p:blipFill>
        <p:spPr>
          <a:xfrm>
            <a:off x="7315168" y="3049273"/>
            <a:ext cx="1238549" cy="2729099"/>
          </a:xfrm>
          <a:prstGeom prst="rect">
            <a:avLst/>
          </a:prstGeom>
        </p:spPr>
      </p:pic>
      <p:pic>
        <p:nvPicPr>
          <p:cNvPr id="89" name="图片 88"/>
          <p:cNvPicPr>
            <a:picLocks noChangeAspect="1"/>
          </p:cNvPicPr>
          <p:nvPr>
            <p:custDataLst>
              <p:tags r:id="rId5"/>
            </p:custDataLst>
          </p:nvPr>
        </p:nvPicPr>
        <p:blipFill>
          <a:blip r:embed="rId68" cstate="print">
            <a:extLst>
              <a:ext uri="{28A0092B-C50C-407E-A947-70E740481C1C}">
                <a14:useLocalDpi xmlns:a14="http://schemas.microsoft.com/office/drawing/2010/main" val="0"/>
              </a:ext>
            </a:extLst>
          </a:blip>
          <a:stretch>
            <a:fillRect/>
          </a:stretch>
        </p:blipFill>
        <p:spPr>
          <a:xfrm>
            <a:off x="6392962" y="690403"/>
            <a:ext cx="1379405" cy="1519405"/>
          </a:xfrm>
          <a:prstGeom prst="rect">
            <a:avLst/>
          </a:prstGeom>
        </p:spPr>
      </p:pic>
      <p:pic>
        <p:nvPicPr>
          <p:cNvPr id="90" name="图片 89"/>
          <p:cNvPicPr>
            <a:picLocks noChangeAspect="1"/>
          </p:cNvPicPr>
          <p:nvPr>
            <p:custDataLst>
              <p:tags r:id="rId6"/>
            </p:custDataLst>
          </p:nvPr>
        </p:nvPicPr>
        <p:blipFill>
          <a:blip r:embed="rId69" cstate="print">
            <a:extLst>
              <a:ext uri="{28A0092B-C50C-407E-A947-70E740481C1C}">
                <a14:useLocalDpi xmlns:a14="http://schemas.microsoft.com/office/drawing/2010/main" val="0"/>
              </a:ext>
            </a:extLst>
          </a:blip>
          <a:stretch>
            <a:fillRect/>
          </a:stretch>
        </p:blipFill>
        <p:spPr>
          <a:xfrm>
            <a:off x="8889550" y="768823"/>
            <a:ext cx="1725285" cy="1519404"/>
          </a:xfrm>
          <a:prstGeom prst="rect">
            <a:avLst/>
          </a:prstGeom>
        </p:spPr>
      </p:pic>
      <p:pic>
        <p:nvPicPr>
          <p:cNvPr id="91" name="图片 90">
            <a:hlinkClick r:id="rId70" action="ppaction://hlinksldjump"/>
          </p:cNvPr>
          <p:cNvPicPr>
            <a:picLocks noChangeAspect="1"/>
          </p:cNvPicPr>
          <p:nvPr>
            <p:custDataLst>
              <p:tags r:id="rId7"/>
            </p:custDataLst>
          </p:nvPr>
        </p:nvPicPr>
        <p:blipFill>
          <a:blip r:embed="rId71" cstate="print">
            <a:extLst>
              <a:ext uri="{28A0092B-C50C-407E-A947-70E740481C1C}">
                <a14:useLocalDpi xmlns:a14="http://schemas.microsoft.com/office/drawing/2010/main" val="0"/>
              </a:ext>
            </a:extLst>
          </a:blip>
          <a:stretch>
            <a:fillRect/>
          </a:stretch>
        </p:blipFill>
        <p:spPr>
          <a:xfrm>
            <a:off x="2493148" y="962136"/>
            <a:ext cx="1181032" cy="1133963"/>
          </a:xfrm>
          <a:prstGeom prst="rect">
            <a:avLst/>
          </a:prstGeom>
        </p:spPr>
      </p:pic>
      <p:pic>
        <p:nvPicPr>
          <p:cNvPr id="92" name="图片 91"/>
          <p:cNvPicPr>
            <a:picLocks noChangeAspect="1"/>
          </p:cNvPicPr>
          <p:nvPr>
            <p:custDataLst>
              <p:tags r:id="rId8"/>
            </p:custDataLst>
          </p:nvPr>
        </p:nvPicPr>
        <p:blipFill>
          <a:blip r:embed="rId72" cstate="print">
            <a:extLst>
              <a:ext uri="{28A0092B-C50C-407E-A947-70E740481C1C}">
                <a14:useLocalDpi xmlns:a14="http://schemas.microsoft.com/office/drawing/2010/main" val="0"/>
              </a:ext>
            </a:extLst>
          </a:blip>
          <a:stretch>
            <a:fillRect/>
          </a:stretch>
        </p:blipFill>
        <p:spPr>
          <a:xfrm>
            <a:off x="4286774" y="951514"/>
            <a:ext cx="1196981" cy="1087012"/>
          </a:xfrm>
          <a:prstGeom prst="rect">
            <a:avLst/>
          </a:prstGeom>
        </p:spPr>
      </p:pic>
      <p:pic>
        <p:nvPicPr>
          <p:cNvPr id="93" name="图片 92"/>
          <p:cNvPicPr>
            <a:picLocks noChangeAspect="1"/>
          </p:cNvPicPr>
          <p:nvPr>
            <p:custDataLst>
              <p:tags r:id="rId9"/>
            </p:custDataLst>
          </p:nvPr>
        </p:nvPicPr>
        <p:blipFill>
          <a:blip r:embed="rId73" cstate="print">
            <a:extLst>
              <a:ext uri="{28A0092B-C50C-407E-A947-70E740481C1C}">
                <a14:useLocalDpi xmlns:a14="http://schemas.microsoft.com/office/drawing/2010/main" val="0"/>
              </a:ext>
            </a:extLst>
          </a:blip>
          <a:stretch>
            <a:fillRect/>
          </a:stretch>
        </p:blipFill>
        <p:spPr>
          <a:xfrm>
            <a:off x="744112" y="951514"/>
            <a:ext cx="1038915" cy="1087012"/>
          </a:xfrm>
          <a:prstGeom prst="rect">
            <a:avLst/>
          </a:prstGeom>
        </p:spPr>
      </p:pic>
      <p:pic>
        <p:nvPicPr>
          <p:cNvPr id="94" name="图片 93"/>
          <p:cNvPicPr>
            <a:picLocks noChangeAspect="1"/>
          </p:cNvPicPr>
          <p:nvPr>
            <p:custDataLst>
              <p:tags r:id="rId10"/>
            </p:custDataLst>
          </p:nvPr>
        </p:nvPicPr>
        <p:blipFill>
          <a:blip r:embed="rId74">
            <a:extLst>
              <a:ext uri="{28A0092B-C50C-407E-A947-70E740481C1C}">
                <a14:useLocalDpi xmlns:a14="http://schemas.microsoft.com/office/drawing/2010/main" val="0"/>
              </a:ext>
            </a:extLst>
          </a:blip>
          <a:stretch>
            <a:fillRect/>
          </a:stretch>
        </p:blipFill>
        <p:spPr>
          <a:xfrm rot="10800000">
            <a:off x="1023672" y="2906888"/>
            <a:ext cx="1985859" cy="3570032"/>
          </a:xfrm>
          <a:prstGeom prst="rect">
            <a:avLst/>
          </a:prstGeom>
        </p:spPr>
      </p:pic>
      <p:sp>
        <p:nvSpPr>
          <p:cNvPr id="95" name="箭头: 右 25"/>
          <p:cNvSpPr/>
          <p:nvPr>
            <p:custDataLst>
              <p:tags r:id="rId11"/>
            </p:custDataLst>
          </p:nvPr>
        </p:nvSpPr>
        <p:spPr>
          <a:xfrm>
            <a:off x="1887523" y="1412020"/>
            <a:ext cx="444616" cy="166001"/>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sz="100"/>
          </a:p>
        </p:txBody>
      </p:sp>
      <p:sp>
        <p:nvSpPr>
          <p:cNvPr id="96" name="箭头: 右 26"/>
          <p:cNvSpPr/>
          <p:nvPr>
            <p:custDataLst>
              <p:tags r:id="rId12"/>
            </p:custDataLst>
          </p:nvPr>
        </p:nvSpPr>
        <p:spPr>
          <a:xfrm>
            <a:off x="3674408" y="1412020"/>
            <a:ext cx="444616" cy="166001"/>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sz="100"/>
          </a:p>
        </p:txBody>
      </p:sp>
      <p:sp>
        <p:nvSpPr>
          <p:cNvPr id="97" name="箭头: 右 27"/>
          <p:cNvSpPr/>
          <p:nvPr>
            <p:custDataLst>
              <p:tags r:id="rId13"/>
            </p:custDataLst>
          </p:nvPr>
        </p:nvSpPr>
        <p:spPr>
          <a:xfrm>
            <a:off x="5576732" y="1412020"/>
            <a:ext cx="444616" cy="166001"/>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sz="100"/>
          </a:p>
        </p:txBody>
      </p:sp>
      <p:sp>
        <p:nvSpPr>
          <p:cNvPr id="98" name="箭头: 右 29"/>
          <p:cNvSpPr/>
          <p:nvPr>
            <p:custDataLst>
              <p:tags r:id="rId14"/>
            </p:custDataLst>
          </p:nvPr>
        </p:nvSpPr>
        <p:spPr>
          <a:xfrm>
            <a:off x="8132383" y="1382330"/>
            <a:ext cx="444616" cy="166001"/>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sz="100"/>
          </a:p>
        </p:txBody>
      </p:sp>
      <p:grpSp>
        <p:nvGrpSpPr>
          <p:cNvPr id="99" name="组合 98"/>
          <p:cNvGrpSpPr/>
          <p:nvPr>
            <p:custDataLst>
              <p:tags r:id="rId15"/>
            </p:custDataLst>
          </p:nvPr>
        </p:nvGrpSpPr>
        <p:grpSpPr>
          <a:xfrm>
            <a:off x="10583995" y="1468767"/>
            <a:ext cx="898587" cy="3661912"/>
            <a:chOff x="10583995" y="1468767"/>
            <a:chExt cx="898586" cy="3661911"/>
          </a:xfrm>
        </p:grpSpPr>
        <p:cxnSp>
          <p:nvCxnSpPr>
            <p:cNvPr id="100" name="直接连接符 99"/>
            <p:cNvCxnSpPr/>
            <p:nvPr>
              <p:custDataLst>
                <p:tags r:id="rId56"/>
              </p:custDataLst>
            </p:nvPr>
          </p:nvCxnSpPr>
          <p:spPr>
            <a:xfrm>
              <a:off x="10614834" y="1489547"/>
              <a:ext cx="867747" cy="0"/>
            </a:xfrm>
            <a:prstGeom prst="line">
              <a:avLst/>
            </a:prstGeom>
            <a:ln w="793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1" name="直接连接符 100"/>
            <p:cNvCxnSpPr/>
            <p:nvPr>
              <p:custDataLst>
                <p:tags r:id="rId57"/>
              </p:custDataLst>
            </p:nvPr>
          </p:nvCxnSpPr>
          <p:spPr>
            <a:xfrm>
              <a:off x="11445261" y="1468767"/>
              <a:ext cx="0" cy="2778561"/>
            </a:xfrm>
            <a:prstGeom prst="line">
              <a:avLst/>
            </a:prstGeom>
            <a:ln w="793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2" name="直接连接符 101"/>
            <p:cNvCxnSpPr/>
            <p:nvPr>
              <p:custDataLst>
                <p:tags r:id="rId58"/>
              </p:custDataLst>
            </p:nvPr>
          </p:nvCxnSpPr>
          <p:spPr>
            <a:xfrm>
              <a:off x="10997381" y="4247328"/>
              <a:ext cx="468000" cy="0"/>
            </a:xfrm>
            <a:prstGeom prst="line">
              <a:avLst/>
            </a:prstGeom>
            <a:ln w="793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3" name="直接连接符 102"/>
            <p:cNvCxnSpPr/>
            <p:nvPr>
              <p:custDataLst>
                <p:tags r:id="rId59"/>
              </p:custDataLst>
            </p:nvPr>
          </p:nvCxnSpPr>
          <p:spPr>
            <a:xfrm flipH="1">
              <a:off x="10997381" y="3488657"/>
              <a:ext cx="0" cy="1584000"/>
            </a:xfrm>
            <a:prstGeom prst="line">
              <a:avLst/>
            </a:prstGeom>
            <a:ln w="79375">
              <a:solidFill>
                <a:srgbClr val="C00000"/>
              </a:solidFill>
            </a:ln>
          </p:spPr>
          <p:style>
            <a:lnRef idx="1">
              <a:schemeClr val="accent1"/>
            </a:lnRef>
            <a:fillRef idx="0">
              <a:schemeClr val="accent1"/>
            </a:fillRef>
            <a:effectRef idx="0">
              <a:schemeClr val="accent1"/>
            </a:effectRef>
            <a:fontRef idx="minor">
              <a:schemeClr val="tx1"/>
            </a:fontRef>
          </p:style>
        </p:cxnSp>
        <p:sp>
          <p:nvSpPr>
            <p:cNvPr id="104" name="箭头: 右 38"/>
            <p:cNvSpPr/>
            <p:nvPr>
              <p:custDataLst>
                <p:tags r:id="rId60"/>
              </p:custDataLst>
            </p:nvPr>
          </p:nvSpPr>
          <p:spPr>
            <a:xfrm rot="10800000">
              <a:off x="10583995" y="3429000"/>
              <a:ext cx="444616" cy="166001"/>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105" name="箭头: 右 39"/>
            <p:cNvSpPr/>
            <p:nvPr>
              <p:custDataLst>
                <p:tags r:id="rId61"/>
              </p:custDataLst>
            </p:nvPr>
          </p:nvSpPr>
          <p:spPr>
            <a:xfrm rot="10800000">
              <a:off x="10583995" y="4964677"/>
              <a:ext cx="444616" cy="166001"/>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grpSp>
      <p:sp>
        <p:nvSpPr>
          <p:cNvPr id="106" name="箭头: 右 43"/>
          <p:cNvSpPr/>
          <p:nvPr>
            <p:custDataLst>
              <p:tags r:id="rId16"/>
            </p:custDataLst>
          </p:nvPr>
        </p:nvSpPr>
        <p:spPr>
          <a:xfrm rot="10800000">
            <a:off x="8724699" y="3471486"/>
            <a:ext cx="444616" cy="166001"/>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sz="100"/>
          </a:p>
        </p:txBody>
      </p:sp>
      <p:sp>
        <p:nvSpPr>
          <p:cNvPr id="107" name="箭头: 右 44"/>
          <p:cNvSpPr/>
          <p:nvPr>
            <p:custDataLst>
              <p:tags r:id="rId17"/>
            </p:custDataLst>
          </p:nvPr>
        </p:nvSpPr>
        <p:spPr>
          <a:xfrm rot="10800000">
            <a:off x="6845712" y="3471486"/>
            <a:ext cx="444616" cy="166001"/>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sz="100"/>
          </a:p>
        </p:txBody>
      </p:sp>
      <p:sp>
        <p:nvSpPr>
          <p:cNvPr id="108" name="箭头: 右 45"/>
          <p:cNvSpPr/>
          <p:nvPr>
            <p:custDataLst>
              <p:tags r:id="rId18"/>
            </p:custDataLst>
          </p:nvPr>
        </p:nvSpPr>
        <p:spPr>
          <a:xfrm rot="10800000">
            <a:off x="6870552" y="5001409"/>
            <a:ext cx="444616" cy="166001"/>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sz="100"/>
          </a:p>
        </p:txBody>
      </p:sp>
      <p:sp>
        <p:nvSpPr>
          <p:cNvPr id="109" name="箭头: 右 46"/>
          <p:cNvSpPr/>
          <p:nvPr>
            <p:custDataLst>
              <p:tags r:id="rId19"/>
            </p:custDataLst>
          </p:nvPr>
        </p:nvSpPr>
        <p:spPr>
          <a:xfrm rot="10800000">
            <a:off x="8746517" y="5007169"/>
            <a:ext cx="444616" cy="166001"/>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sz="100"/>
          </a:p>
        </p:txBody>
      </p:sp>
      <p:grpSp>
        <p:nvGrpSpPr>
          <p:cNvPr id="110" name="组合 109"/>
          <p:cNvGrpSpPr/>
          <p:nvPr>
            <p:custDataLst>
              <p:tags r:id="rId20"/>
            </p:custDataLst>
          </p:nvPr>
        </p:nvGrpSpPr>
        <p:grpSpPr>
          <a:xfrm>
            <a:off x="4522613" y="2995151"/>
            <a:ext cx="538712" cy="1003549"/>
            <a:chOff x="3748061" y="3419669"/>
            <a:chExt cx="538712" cy="1003549"/>
          </a:xfrm>
        </p:grpSpPr>
        <p:cxnSp>
          <p:nvCxnSpPr>
            <p:cNvPr id="111" name="直接连接符 110"/>
            <p:cNvCxnSpPr/>
            <p:nvPr>
              <p:custDataLst>
                <p:tags r:id="rId52"/>
              </p:custDataLst>
            </p:nvPr>
          </p:nvCxnSpPr>
          <p:spPr>
            <a:xfrm>
              <a:off x="4070773" y="3915318"/>
              <a:ext cx="216000" cy="0"/>
            </a:xfrm>
            <a:prstGeom prst="line">
              <a:avLst/>
            </a:prstGeom>
            <a:ln w="793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2" name="直接连接符 111"/>
            <p:cNvCxnSpPr/>
            <p:nvPr>
              <p:custDataLst>
                <p:tags r:id="rId53"/>
              </p:custDataLst>
            </p:nvPr>
          </p:nvCxnSpPr>
          <p:spPr>
            <a:xfrm flipH="1">
              <a:off x="4067897" y="3466141"/>
              <a:ext cx="0" cy="900000"/>
            </a:xfrm>
            <a:prstGeom prst="line">
              <a:avLst/>
            </a:prstGeom>
            <a:ln w="79375">
              <a:solidFill>
                <a:srgbClr val="C00000"/>
              </a:solidFill>
            </a:ln>
          </p:spPr>
          <p:style>
            <a:lnRef idx="1">
              <a:schemeClr val="accent1"/>
            </a:lnRef>
            <a:fillRef idx="0">
              <a:schemeClr val="accent1"/>
            </a:fillRef>
            <a:effectRef idx="0">
              <a:schemeClr val="accent1"/>
            </a:effectRef>
            <a:fontRef idx="minor">
              <a:schemeClr val="tx1"/>
            </a:fontRef>
          </p:style>
        </p:cxnSp>
        <p:sp>
          <p:nvSpPr>
            <p:cNvPr id="113" name="箭头: 右 49"/>
            <p:cNvSpPr/>
            <p:nvPr>
              <p:custDataLst>
                <p:tags r:id="rId54"/>
              </p:custDataLst>
            </p:nvPr>
          </p:nvSpPr>
          <p:spPr>
            <a:xfrm rot="10800000">
              <a:off x="3748061" y="3419669"/>
              <a:ext cx="360000" cy="166001"/>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114" name="箭头: 右 50"/>
            <p:cNvSpPr/>
            <p:nvPr>
              <p:custDataLst>
                <p:tags r:id="rId55"/>
              </p:custDataLst>
            </p:nvPr>
          </p:nvSpPr>
          <p:spPr>
            <a:xfrm rot="10800000">
              <a:off x="3759054" y="4257217"/>
              <a:ext cx="360000" cy="166001"/>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grpSp>
      <p:grpSp>
        <p:nvGrpSpPr>
          <p:cNvPr id="115" name="组合 114"/>
          <p:cNvGrpSpPr/>
          <p:nvPr>
            <p:custDataLst>
              <p:tags r:id="rId21"/>
            </p:custDataLst>
          </p:nvPr>
        </p:nvGrpSpPr>
        <p:grpSpPr>
          <a:xfrm>
            <a:off x="4503719" y="4753495"/>
            <a:ext cx="538712" cy="1003548"/>
            <a:chOff x="3748061" y="3419669"/>
            <a:chExt cx="538712" cy="1003548"/>
          </a:xfrm>
        </p:grpSpPr>
        <p:cxnSp>
          <p:nvCxnSpPr>
            <p:cNvPr id="116" name="直接连接符 115"/>
            <p:cNvCxnSpPr/>
            <p:nvPr>
              <p:custDataLst>
                <p:tags r:id="rId48"/>
              </p:custDataLst>
            </p:nvPr>
          </p:nvCxnSpPr>
          <p:spPr>
            <a:xfrm>
              <a:off x="4070773" y="3915318"/>
              <a:ext cx="216000" cy="0"/>
            </a:xfrm>
            <a:prstGeom prst="line">
              <a:avLst/>
            </a:prstGeom>
            <a:ln w="793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7" name="直接连接符 116"/>
            <p:cNvCxnSpPr/>
            <p:nvPr>
              <p:custDataLst>
                <p:tags r:id="rId49"/>
              </p:custDataLst>
            </p:nvPr>
          </p:nvCxnSpPr>
          <p:spPr>
            <a:xfrm flipH="1">
              <a:off x="4067897" y="3466141"/>
              <a:ext cx="0" cy="900000"/>
            </a:xfrm>
            <a:prstGeom prst="line">
              <a:avLst/>
            </a:prstGeom>
            <a:ln w="79375">
              <a:solidFill>
                <a:srgbClr val="C00000"/>
              </a:solidFill>
            </a:ln>
          </p:spPr>
          <p:style>
            <a:lnRef idx="1">
              <a:schemeClr val="accent1"/>
            </a:lnRef>
            <a:fillRef idx="0">
              <a:schemeClr val="accent1"/>
            </a:fillRef>
            <a:effectRef idx="0">
              <a:schemeClr val="accent1"/>
            </a:effectRef>
            <a:fontRef idx="minor">
              <a:schemeClr val="tx1"/>
            </a:fontRef>
          </p:style>
        </p:cxnSp>
        <p:sp>
          <p:nvSpPr>
            <p:cNvPr id="118" name="箭头: 右 55"/>
            <p:cNvSpPr/>
            <p:nvPr>
              <p:custDataLst>
                <p:tags r:id="rId50"/>
              </p:custDataLst>
            </p:nvPr>
          </p:nvSpPr>
          <p:spPr>
            <a:xfrm rot="10800000">
              <a:off x="3748061" y="3419669"/>
              <a:ext cx="360000" cy="166001"/>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119" name="箭头: 右 56"/>
            <p:cNvSpPr/>
            <p:nvPr>
              <p:custDataLst>
                <p:tags r:id="rId51"/>
              </p:custDataLst>
            </p:nvPr>
          </p:nvSpPr>
          <p:spPr>
            <a:xfrm rot="10800000">
              <a:off x="3774958" y="4243217"/>
              <a:ext cx="324000" cy="180000"/>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grpSp>
      <p:sp>
        <p:nvSpPr>
          <p:cNvPr id="120" name="箭头: 右 57"/>
          <p:cNvSpPr/>
          <p:nvPr>
            <p:custDataLst>
              <p:tags r:id="rId22"/>
            </p:custDataLst>
          </p:nvPr>
        </p:nvSpPr>
        <p:spPr>
          <a:xfrm rot="10800000">
            <a:off x="3145627" y="3004482"/>
            <a:ext cx="444616" cy="166001"/>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sz="100"/>
          </a:p>
        </p:txBody>
      </p:sp>
      <p:sp>
        <p:nvSpPr>
          <p:cNvPr id="121" name="箭头: 右 58"/>
          <p:cNvSpPr/>
          <p:nvPr>
            <p:custDataLst>
              <p:tags r:id="rId23"/>
            </p:custDataLst>
          </p:nvPr>
        </p:nvSpPr>
        <p:spPr>
          <a:xfrm rot="10800000">
            <a:off x="3119549" y="3836390"/>
            <a:ext cx="444616" cy="166001"/>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sz="100"/>
          </a:p>
        </p:txBody>
      </p:sp>
      <p:sp>
        <p:nvSpPr>
          <p:cNvPr id="122" name="箭头: 右 59"/>
          <p:cNvSpPr/>
          <p:nvPr>
            <p:custDataLst>
              <p:tags r:id="rId24"/>
            </p:custDataLst>
          </p:nvPr>
        </p:nvSpPr>
        <p:spPr>
          <a:xfrm rot="10800000">
            <a:off x="3082097" y="4753496"/>
            <a:ext cx="444616" cy="166001"/>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sz="100"/>
          </a:p>
        </p:txBody>
      </p:sp>
      <p:sp>
        <p:nvSpPr>
          <p:cNvPr id="123" name="箭头: 右 60"/>
          <p:cNvSpPr/>
          <p:nvPr>
            <p:custDataLst>
              <p:tags r:id="rId25"/>
            </p:custDataLst>
          </p:nvPr>
        </p:nvSpPr>
        <p:spPr>
          <a:xfrm rot="10800000">
            <a:off x="3139175" y="5616966"/>
            <a:ext cx="444616" cy="166001"/>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sz="100"/>
          </a:p>
        </p:txBody>
      </p:sp>
      <p:sp>
        <p:nvSpPr>
          <p:cNvPr id="124" name="文本框 61"/>
          <p:cNvSpPr txBox="1"/>
          <p:nvPr>
            <p:custDataLst>
              <p:tags r:id="rId26"/>
            </p:custDataLst>
          </p:nvPr>
        </p:nvSpPr>
        <p:spPr>
          <a:xfrm>
            <a:off x="595207" y="2136141"/>
            <a:ext cx="1565487" cy="429260"/>
          </a:xfrm>
          <a:prstGeom prst="rect">
            <a:avLst/>
          </a:prstGeom>
          <a:noFill/>
        </p:spPr>
        <p:txBody>
          <a:bodyPr wrap="square" lIns="121917" tIns="60958" rIns="121917" bIns="60958" rtlCol="0">
            <a:spAutoFit/>
          </a:bodyPr>
          <a:lstStyle/>
          <a:p>
            <a:r>
              <a:rPr lang="zh-CN" altLang="en-US" sz="2000" b="1" dirty="0">
                <a:latin typeface="宋体" panose="02010600030101010101" pitchFamily="2" charset="-122"/>
                <a:ea typeface="宋体" panose="02010600030101010101" pitchFamily="2" charset="-122"/>
              </a:rPr>
              <a:t>精原细胞</a:t>
            </a:r>
          </a:p>
        </p:txBody>
      </p:sp>
      <p:grpSp>
        <p:nvGrpSpPr>
          <p:cNvPr id="125" name="组合 124"/>
          <p:cNvGrpSpPr/>
          <p:nvPr>
            <p:custDataLst>
              <p:tags r:id="rId27"/>
            </p:custDataLst>
          </p:nvPr>
        </p:nvGrpSpPr>
        <p:grpSpPr>
          <a:xfrm>
            <a:off x="2387880" y="1905040"/>
            <a:ext cx="8280000" cy="571011"/>
            <a:chOff x="2225926" y="1765426"/>
            <a:chExt cx="8280000" cy="571011"/>
          </a:xfrm>
        </p:grpSpPr>
        <p:cxnSp>
          <p:nvCxnSpPr>
            <p:cNvPr id="126" name="直接连接符 125"/>
            <p:cNvCxnSpPr/>
            <p:nvPr>
              <p:custDataLst>
                <p:tags r:id="rId45"/>
              </p:custDataLst>
            </p:nvPr>
          </p:nvCxnSpPr>
          <p:spPr>
            <a:xfrm flipH="1">
              <a:off x="2244033" y="1765426"/>
              <a:ext cx="0" cy="571011"/>
            </a:xfrm>
            <a:prstGeom prst="line">
              <a:avLst/>
            </a:prstGeom>
            <a:ln w="508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7" name="直接连接符 126"/>
            <p:cNvCxnSpPr/>
            <p:nvPr>
              <p:custDataLst>
                <p:tags r:id="rId46"/>
              </p:custDataLst>
            </p:nvPr>
          </p:nvCxnSpPr>
          <p:spPr>
            <a:xfrm flipH="1">
              <a:off x="10486066" y="1765426"/>
              <a:ext cx="0" cy="571011"/>
            </a:xfrm>
            <a:prstGeom prst="line">
              <a:avLst/>
            </a:prstGeom>
            <a:ln w="508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8" name="直接连接符 127"/>
            <p:cNvCxnSpPr/>
            <p:nvPr>
              <p:custDataLst>
                <p:tags r:id="rId47"/>
              </p:custDataLst>
            </p:nvPr>
          </p:nvCxnSpPr>
          <p:spPr>
            <a:xfrm>
              <a:off x="2225926" y="2327384"/>
              <a:ext cx="8280000" cy="0"/>
            </a:xfrm>
            <a:prstGeom prst="line">
              <a:avLst/>
            </a:prstGeom>
            <a:ln w="508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29" name="文本框 71"/>
          <p:cNvSpPr txBox="1"/>
          <p:nvPr>
            <p:custDataLst>
              <p:tags r:id="rId28"/>
            </p:custDataLst>
          </p:nvPr>
        </p:nvSpPr>
        <p:spPr>
          <a:xfrm>
            <a:off x="4877722" y="2557083"/>
            <a:ext cx="1839951" cy="429260"/>
          </a:xfrm>
          <a:prstGeom prst="rect">
            <a:avLst/>
          </a:prstGeom>
          <a:noFill/>
        </p:spPr>
        <p:txBody>
          <a:bodyPr wrap="square" lIns="121917" tIns="60958" rIns="121917" bIns="60958" rtlCol="0">
            <a:spAutoFit/>
          </a:bodyPr>
          <a:lstStyle/>
          <a:p>
            <a:r>
              <a:rPr lang="zh-CN" altLang="en-US" sz="2000" b="1">
                <a:latin typeface="宋体" panose="02010600030101010101" pitchFamily="2" charset="-122"/>
                <a:ea typeface="宋体" panose="02010600030101010101" pitchFamily="2" charset="-122"/>
              </a:rPr>
              <a:t>初级精母细胞</a:t>
            </a:r>
          </a:p>
        </p:txBody>
      </p:sp>
      <p:grpSp>
        <p:nvGrpSpPr>
          <p:cNvPr id="130" name="组合 129"/>
          <p:cNvGrpSpPr/>
          <p:nvPr>
            <p:custDataLst>
              <p:tags r:id="rId29"/>
            </p:custDataLst>
          </p:nvPr>
        </p:nvGrpSpPr>
        <p:grpSpPr>
          <a:xfrm>
            <a:off x="4573837" y="5778373"/>
            <a:ext cx="6500432" cy="262108"/>
            <a:chOff x="2225926" y="1765426"/>
            <a:chExt cx="8280000" cy="571011"/>
          </a:xfrm>
        </p:grpSpPr>
        <p:cxnSp>
          <p:nvCxnSpPr>
            <p:cNvPr id="131" name="直接连接符 130"/>
            <p:cNvCxnSpPr/>
            <p:nvPr>
              <p:custDataLst>
                <p:tags r:id="rId42"/>
              </p:custDataLst>
            </p:nvPr>
          </p:nvCxnSpPr>
          <p:spPr>
            <a:xfrm flipH="1">
              <a:off x="2244033" y="1765426"/>
              <a:ext cx="0" cy="571011"/>
            </a:xfrm>
            <a:prstGeom prst="line">
              <a:avLst/>
            </a:prstGeom>
            <a:ln w="508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2" name="直接连接符 131"/>
            <p:cNvCxnSpPr/>
            <p:nvPr>
              <p:custDataLst>
                <p:tags r:id="rId43"/>
              </p:custDataLst>
            </p:nvPr>
          </p:nvCxnSpPr>
          <p:spPr>
            <a:xfrm flipH="1">
              <a:off x="10486066" y="1765426"/>
              <a:ext cx="0" cy="571011"/>
            </a:xfrm>
            <a:prstGeom prst="line">
              <a:avLst/>
            </a:prstGeom>
            <a:ln w="508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3" name="直接连接符 132"/>
            <p:cNvCxnSpPr/>
            <p:nvPr>
              <p:custDataLst>
                <p:tags r:id="rId44"/>
              </p:custDataLst>
            </p:nvPr>
          </p:nvCxnSpPr>
          <p:spPr>
            <a:xfrm>
              <a:off x="2225926" y="2327384"/>
              <a:ext cx="8280000" cy="0"/>
            </a:xfrm>
            <a:prstGeom prst="line">
              <a:avLst/>
            </a:prstGeom>
            <a:ln w="508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34" name="文本框 76"/>
          <p:cNvSpPr txBox="1"/>
          <p:nvPr>
            <p:custDataLst>
              <p:tags r:id="rId30"/>
            </p:custDataLst>
          </p:nvPr>
        </p:nvSpPr>
        <p:spPr>
          <a:xfrm>
            <a:off x="6102121" y="6095003"/>
            <a:ext cx="1889760" cy="429260"/>
          </a:xfrm>
          <a:prstGeom prst="rect">
            <a:avLst/>
          </a:prstGeom>
          <a:noFill/>
        </p:spPr>
        <p:txBody>
          <a:bodyPr wrap="square" lIns="121917" tIns="60958" rIns="121917" bIns="60958" rtlCol="0">
            <a:spAutoFit/>
          </a:bodyPr>
          <a:lstStyle/>
          <a:p>
            <a:r>
              <a:rPr lang="zh-CN" altLang="en-US" sz="2000" b="1" dirty="0">
                <a:latin typeface="宋体" panose="02010600030101010101" pitchFamily="2" charset="-122"/>
                <a:ea typeface="宋体" panose="02010600030101010101" pitchFamily="2" charset="-122"/>
              </a:rPr>
              <a:t>次级精母细胞</a:t>
            </a:r>
          </a:p>
        </p:txBody>
      </p:sp>
      <p:sp>
        <p:nvSpPr>
          <p:cNvPr id="135" name="文本框 77"/>
          <p:cNvSpPr txBox="1"/>
          <p:nvPr>
            <p:custDataLst>
              <p:tags r:id="rId31"/>
            </p:custDataLst>
          </p:nvPr>
        </p:nvSpPr>
        <p:spPr>
          <a:xfrm>
            <a:off x="3657665" y="6250855"/>
            <a:ext cx="1755767" cy="429260"/>
          </a:xfrm>
          <a:prstGeom prst="rect">
            <a:avLst/>
          </a:prstGeom>
          <a:noFill/>
        </p:spPr>
        <p:txBody>
          <a:bodyPr wrap="square" lIns="121917" tIns="60958" rIns="121917" bIns="60958" rtlCol="0">
            <a:spAutoFit/>
          </a:bodyPr>
          <a:lstStyle/>
          <a:p>
            <a:r>
              <a:rPr lang="zh-CN" altLang="en-US" sz="2000" b="1">
                <a:latin typeface="宋体" panose="02010600030101010101" pitchFamily="2" charset="-122"/>
                <a:ea typeface="宋体" panose="02010600030101010101" pitchFamily="2" charset="-122"/>
              </a:rPr>
              <a:t>精细胞</a:t>
            </a:r>
          </a:p>
        </p:txBody>
      </p:sp>
      <p:sp>
        <p:nvSpPr>
          <p:cNvPr id="136" name="文本框 78"/>
          <p:cNvSpPr txBox="1"/>
          <p:nvPr>
            <p:custDataLst>
              <p:tags r:id="rId32"/>
            </p:custDataLst>
          </p:nvPr>
        </p:nvSpPr>
        <p:spPr>
          <a:xfrm>
            <a:off x="2298673" y="6256798"/>
            <a:ext cx="1755767" cy="429260"/>
          </a:xfrm>
          <a:prstGeom prst="rect">
            <a:avLst/>
          </a:prstGeom>
          <a:noFill/>
        </p:spPr>
        <p:txBody>
          <a:bodyPr wrap="square" lIns="121917" tIns="60958" rIns="121917" bIns="60958" rtlCol="0">
            <a:spAutoFit/>
          </a:bodyPr>
          <a:lstStyle/>
          <a:p>
            <a:r>
              <a:rPr lang="zh-CN" altLang="en-US" sz="2000" b="1" dirty="0">
                <a:latin typeface="宋体" panose="02010600030101010101" pitchFamily="2" charset="-122"/>
                <a:ea typeface="宋体" panose="02010600030101010101" pitchFamily="2" charset="-122"/>
              </a:rPr>
              <a:t>精子</a:t>
            </a:r>
          </a:p>
        </p:txBody>
      </p:sp>
      <p:sp>
        <p:nvSpPr>
          <p:cNvPr id="137" name="文本框 29"/>
          <p:cNvSpPr txBox="1"/>
          <p:nvPr>
            <p:custDataLst>
              <p:tags r:id="rId33"/>
            </p:custDataLst>
          </p:nvPr>
        </p:nvSpPr>
        <p:spPr>
          <a:xfrm>
            <a:off x="6679503" y="2557083"/>
            <a:ext cx="1408393" cy="400105"/>
          </a:xfrm>
          <a:prstGeom prst="rect">
            <a:avLst/>
          </a:prstGeom>
          <a:noFill/>
        </p:spPr>
        <p:txBody>
          <a:bodyPr wrap="none" lIns="121917" tIns="60958" rIns="121917" bIns="60958" rtlCol="0">
            <a:spAutoFit/>
          </a:bodyPr>
          <a:lstStyle/>
          <a:p>
            <a:r>
              <a:rPr lang="zh-CN" altLang="en-US" b="1" dirty="0">
                <a:latin typeface="Times New Roman" panose="02020603050405020304" pitchFamily="18" charset="0"/>
                <a:ea typeface="仿宋" panose="02010609060101010101" charset="-122"/>
              </a:rPr>
              <a:t>减数分裂</a:t>
            </a:r>
            <a:r>
              <a:rPr lang="en-US" altLang="zh-CN" b="1" dirty="0">
                <a:latin typeface="Times New Roman" panose="02020603050405020304" pitchFamily="18" charset="0"/>
                <a:ea typeface="仿宋" panose="02010609060101010101" charset="-122"/>
              </a:rPr>
              <a:t>Ⅰ</a:t>
            </a:r>
            <a:endParaRPr lang="zh-CN" altLang="en-US" b="1" dirty="0">
              <a:latin typeface="Times New Roman" panose="02020603050405020304" pitchFamily="18" charset="0"/>
              <a:ea typeface="仿宋" panose="02010609060101010101" charset="-122"/>
            </a:endParaRPr>
          </a:p>
        </p:txBody>
      </p:sp>
      <p:sp>
        <p:nvSpPr>
          <p:cNvPr id="138" name="文本框 30"/>
          <p:cNvSpPr txBox="1"/>
          <p:nvPr>
            <p:custDataLst>
              <p:tags r:id="rId34"/>
            </p:custDataLst>
          </p:nvPr>
        </p:nvSpPr>
        <p:spPr>
          <a:xfrm>
            <a:off x="7872520" y="6010576"/>
            <a:ext cx="1408393" cy="400105"/>
          </a:xfrm>
          <a:prstGeom prst="rect">
            <a:avLst/>
          </a:prstGeom>
          <a:noFill/>
        </p:spPr>
        <p:txBody>
          <a:bodyPr wrap="none" lIns="121917" tIns="60958" rIns="121917" bIns="60958" rtlCol="0">
            <a:spAutoFit/>
          </a:bodyPr>
          <a:lstStyle/>
          <a:p>
            <a:r>
              <a:rPr lang="zh-CN" altLang="en-US" b="1" dirty="0">
                <a:latin typeface="Times New Roman" panose="02020603050405020304" pitchFamily="18" charset="0"/>
                <a:ea typeface="仿宋" panose="02010609060101010101" charset="-122"/>
              </a:rPr>
              <a:t>减数分裂</a:t>
            </a:r>
            <a:r>
              <a:rPr lang="en-US" altLang="zh-CN" b="1" dirty="0">
                <a:latin typeface="宋体" panose="02010600030101010101" pitchFamily="2" charset="-122"/>
              </a:rPr>
              <a:t>Ⅱ</a:t>
            </a:r>
            <a:endParaRPr lang="zh-CN" altLang="en-US" b="1" dirty="0">
              <a:latin typeface="宋体" panose="02010600030101010101" pitchFamily="2" charset="-122"/>
            </a:endParaRPr>
          </a:p>
        </p:txBody>
      </p:sp>
      <p:sp>
        <p:nvSpPr>
          <p:cNvPr id="139" name="文本框 31"/>
          <p:cNvSpPr txBox="1"/>
          <p:nvPr>
            <p:custDataLst>
              <p:tags r:id="rId35"/>
            </p:custDataLst>
          </p:nvPr>
        </p:nvSpPr>
        <p:spPr>
          <a:xfrm>
            <a:off x="3009532" y="5699966"/>
            <a:ext cx="755227" cy="429260"/>
          </a:xfrm>
          <a:prstGeom prst="rect">
            <a:avLst/>
          </a:prstGeom>
          <a:noFill/>
        </p:spPr>
        <p:txBody>
          <a:bodyPr wrap="none" lIns="121917" tIns="60958" rIns="121917" bIns="60958" rtlCol="0">
            <a:spAutoFit/>
          </a:bodyPr>
          <a:lstStyle/>
          <a:p>
            <a:r>
              <a:rPr lang="zh-CN" altLang="en-US" sz="2000" b="1">
                <a:latin typeface="Times New Roman" panose="02020603050405020304" pitchFamily="18" charset="0"/>
                <a:ea typeface="仿宋" panose="02010609060101010101" charset="-122"/>
              </a:rPr>
              <a:t>变形</a:t>
            </a:r>
          </a:p>
        </p:txBody>
      </p:sp>
      <p:sp>
        <p:nvSpPr>
          <p:cNvPr id="140" name="文本框 28"/>
          <p:cNvSpPr txBox="1"/>
          <p:nvPr>
            <p:custDataLst>
              <p:tags r:id="rId36"/>
            </p:custDataLst>
          </p:nvPr>
        </p:nvSpPr>
        <p:spPr>
          <a:xfrm>
            <a:off x="1763656" y="1069391"/>
            <a:ext cx="755227" cy="429260"/>
          </a:xfrm>
          <a:prstGeom prst="rect">
            <a:avLst/>
          </a:prstGeom>
          <a:noFill/>
        </p:spPr>
        <p:txBody>
          <a:bodyPr wrap="none" lIns="121917" tIns="60958" rIns="121917" bIns="60958" rtlCol="0">
            <a:spAutoFit/>
          </a:bodyPr>
          <a:lstStyle/>
          <a:p>
            <a:r>
              <a:rPr lang="zh-CN" altLang="en-US" sz="2000" b="1" dirty="0">
                <a:latin typeface="Times New Roman" panose="02020603050405020304" pitchFamily="18" charset="0"/>
                <a:ea typeface="仿宋" panose="02010609060101010101" charset="-122"/>
              </a:rPr>
              <a:t>间期</a:t>
            </a:r>
          </a:p>
        </p:txBody>
      </p:sp>
      <p:sp>
        <p:nvSpPr>
          <p:cNvPr id="141" name="矩形 140"/>
          <p:cNvSpPr/>
          <p:nvPr/>
        </p:nvSpPr>
        <p:spPr>
          <a:xfrm>
            <a:off x="263209" y="314972"/>
            <a:ext cx="2669956" cy="538605"/>
          </a:xfrm>
          <a:prstGeom prst="rect">
            <a:avLst/>
          </a:prstGeom>
        </p:spPr>
        <p:txBody>
          <a:bodyPr wrap="none" lIns="121917" tIns="60958" rIns="121917" bIns="60958">
            <a:spAutoFit/>
          </a:bodyPr>
          <a:lstStyle/>
          <a:p>
            <a:pPr lvl="0" fontAlgn="auto">
              <a:defRPr/>
            </a:pPr>
            <a:r>
              <a:rPr lang="zh-CN" altLang="en-US" sz="2700" b="1" dirty="0">
                <a:latin typeface="微软雅黑" panose="020B0503020204020204" pitchFamily="34" charset="-122"/>
                <a:ea typeface="微软雅黑" panose="020B0503020204020204" pitchFamily="34" charset="-122"/>
                <a:cs typeface="Times New Roman" panose="02020603050405020304" pitchFamily="18" charset="0"/>
              </a:rPr>
              <a:t>精子</a:t>
            </a:r>
            <a:r>
              <a:rPr lang="zh-CN" altLang="en-US" sz="2700" b="1" dirty="0">
                <a:latin typeface="微软雅黑" panose="020B0503020204020204" pitchFamily="34" charset="-122"/>
                <a:ea typeface="微软雅黑" panose="020B0503020204020204" pitchFamily="34" charset="-122"/>
                <a:cs typeface="Times New Roman" panose="02020603050405020304" pitchFamily="18" charset="0"/>
              </a:rPr>
              <a:t>的形成过程</a:t>
            </a:r>
            <a:endParaRPr lang="en-US" altLang="zh-CN" sz="2700" b="1"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42" name="TextBox 141"/>
          <p:cNvSpPr txBox="1"/>
          <p:nvPr/>
        </p:nvSpPr>
        <p:spPr>
          <a:xfrm>
            <a:off x="37268" y="3022611"/>
            <a:ext cx="5403579" cy="2608402"/>
          </a:xfrm>
          <a:prstGeom prst="rect">
            <a:avLst/>
          </a:prstGeom>
          <a:solidFill>
            <a:schemeClr val="bg1">
              <a:alpha val="96000"/>
            </a:schemeClr>
          </a:solidFill>
        </p:spPr>
        <p:txBody>
          <a:bodyPr wrap="square" lIns="121917" tIns="60958" rIns="121917" bIns="60958" rtlCol="0">
            <a:spAutoFit/>
          </a:bodyPr>
          <a:lstStyle/>
          <a:p>
            <a:r>
              <a:rPr lang="zh-CN" altLang="en-US" sz="1900" b="1" dirty="0"/>
              <a:t>阅读课本，观察减数分裂示意图，回答下列问题：</a:t>
            </a:r>
            <a:endParaRPr lang="en-US" altLang="zh-CN" sz="1900" b="1" dirty="0"/>
          </a:p>
          <a:p>
            <a:pPr lvl="0">
              <a:spcBef>
                <a:spcPct val="50000"/>
              </a:spcBef>
            </a:pPr>
            <a:r>
              <a:rPr lang="zh-CN" altLang="en-US" sz="1900" b="1" dirty="0">
                <a:latin typeface="+mn-ea"/>
                <a:cs typeface="黑体" panose="02010609060101010101" pitchFamily="49" charset="-122"/>
                <a:sym typeface="+mn-ea"/>
              </a:rPr>
              <a:t>1.染色体复制发生在:      </a:t>
            </a:r>
          </a:p>
          <a:p>
            <a:pPr lvl="0">
              <a:spcBef>
                <a:spcPct val="50000"/>
              </a:spcBef>
            </a:pPr>
            <a:r>
              <a:rPr lang="zh-CN" altLang="en-US" sz="1900" b="1" dirty="0">
                <a:latin typeface="+mn-ea"/>
                <a:cs typeface="黑体" panose="02010609060101010101" pitchFamily="49" charset="-122"/>
                <a:sym typeface="+mn-ea"/>
              </a:rPr>
              <a:t>2.同源染色体的联会发生在:</a:t>
            </a:r>
          </a:p>
          <a:p>
            <a:pPr lvl="0">
              <a:spcBef>
                <a:spcPct val="50000"/>
              </a:spcBef>
            </a:pPr>
            <a:r>
              <a:rPr lang="zh-CN" altLang="en-US" sz="1900" b="1" dirty="0">
                <a:latin typeface="+mn-ea"/>
                <a:cs typeface="黑体" panose="02010609060101010101" pitchFamily="49" charset="-122"/>
                <a:sym typeface="+mn-ea"/>
              </a:rPr>
              <a:t>3.同源染色体分离发生在:</a:t>
            </a:r>
          </a:p>
          <a:p>
            <a:pPr lvl="0">
              <a:spcBef>
                <a:spcPct val="50000"/>
              </a:spcBef>
            </a:pPr>
            <a:r>
              <a:rPr lang="zh-CN" altLang="en-US" sz="1900" b="1" dirty="0">
                <a:latin typeface="+mn-ea"/>
                <a:cs typeface="黑体" panose="02010609060101010101" pitchFamily="49" charset="-122"/>
                <a:sym typeface="+mn-ea"/>
              </a:rPr>
              <a:t>4.染色单体的分开发生在:</a:t>
            </a:r>
          </a:p>
          <a:p>
            <a:pPr lvl="0">
              <a:spcBef>
                <a:spcPct val="50000"/>
              </a:spcBef>
            </a:pPr>
            <a:r>
              <a:rPr lang="zh-CN" altLang="en-US" sz="1900" b="1" dirty="0">
                <a:latin typeface="+mn-ea"/>
                <a:cs typeface="黑体" panose="02010609060101010101" pitchFamily="49" charset="-122"/>
                <a:sym typeface="+mn-ea"/>
              </a:rPr>
              <a:t>5.染色体数目减半发生在</a:t>
            </a:r>
            <a:r>
              <a:rPr lang="zh-CN" altLang="en-US" sz="1900" b="1" dirty="0">
                <a:latin typeface="+mn-ea"/>
                <a:cs typeface="黑体" panose="02010609060101010101" pitchFamily="49" charset="-122"/>
                <a:sym typeface="+mn-ea"/>
              </a:rPr>
              <a:t>:</a:t>
            </a:r>
            <a:endParaRPr lang="zh-CN" altLang="en-US" sz="1900" b="1" dirty="0">
              <a:latin typeface="+mn-ea"/>
              <a:cs typeface="黑体" panose="02010609060101010101" pitchFamily="49" charset="-122"/>
              <a:sym typeface="+mn-ea"/>
            </a:endParaRPr>
          </a:p>
        </p:txBody>
      </p:sp>
      <p:sp>
        <p:nvSpPr>
          <p:cNvPr id="143" name="文本框 59394"/>
          <p:cNvSpPr txBox="1"/>
          <p:nvPr>
            <p:custDataLst>
              <p:tags r:id="rId37"/>
            </p:custDataLst>
          </p:nvPr>
        </p:nvSpPr>
        <p:spPr>
          <a:xfrm>
            <a:off x="2147637" y="3382886"/>
            <a:ext cx="2808475" cy="473972"/>
          </a:xfrm>
          <a:prstGeom prst="rect">
            <a:avLst/>
          </a:prstGeom>
          <a:noFill/>
          <a:ln w="9525">
            <a:noFill/>
          </a:ln>
        </p:spPr>
        <p:txBody>
          <a:bodyPr wrap="square" lIns="121917" tIns="60958" rIns="121917" bIns="60958" anchor="t">
            <a:spAutoFit/>
          </a:bodyPr>
          <a:lstStyle/>
          <a:p>
            <a:pPr algn="ctr">
              <a:lnSpc>
                <a:spcPct val="120000"/>
              </a:lnSpc>
              <a:spcBef>
                <a:spcPct val="50000"/>
              </a:spcBef>
            </a:pPr>
            <a:r>
              <a:rPr lang="zh-CN" altLang="en-US" sz="1900" b="1" dirty="0">
                <a:solidFill>
                  <a:srgbClr val="FF0000"/>
                </a:solidFill>
                <a:latin typeface="黑体" panose="02010609060101010101" pitchFamily="49" charset="-122"/>
                <a:ea typeface="黑体" panose="02010609060101010101" pitchFamily="49" charset="-122"/>
                <a:cs typeface="黑体" panose="02010609060101010101" pitchFamily="49" charset="-122"/>
              </a:rPr>
              <a:t>减</a:t>
            </a:r>
            <a:r>
              <a:rPr lang="zh-CN" altLang="en-US" sz="1900" b="1" dirty="0">
                <a:solidFill>
                  <a:srgbClr val="FF0000"/>
                </a:solidFill>
                <a:latin typeface="黑体" panose="02010609060101010101" pitchFamily="49" charset="-122"/>
                <a:ea typeface="黑体" panose="02010609060101010101" pitchFamily="49" charset="-122"/>
                <a:cs typeface="黑体" panose="02010609060101010101" pitchFamily="49" charset="-122"/>
                <a:sym typeface="宋体" panose="02010600030101010101" pitchFamily="2" charset="-122"/>
              </a:rPr>
              <a:t>数分裂</a:t>
            </a:r>
            <a:r>
              <a:rPr lang="zh-CN" altLang="en-US" sz="1900" b="1" dirty="0">
                <a:solidFill>
                  <a:srgbClr val="FF0000"/>
                </a:solidFill>
                <a:latin typeface="黑体" panose="02010609060101010101" pitchFamily="49" charset="-122"/>
                <a:ea typeface="黑体" panose="02010609060101010101" pitchFamily="49" charset="-122"/>
                <a:cs typeface="黑体" panose="02010609060101010101" pitchFamily="49" charset="-122"/>
              </a:rPr>
              <a:t>前</a:t>
            </a:r>
            <a:r>
              <a:rPr lang="zh-CN" altLang="en-US" sz="1900" b="1" dirty="0">
                <a:solidFill>
                  <a:srgbClr val="FF0000"/>
                </a:solidFill>
                <a:latin typeface="黑体" panose="02010609060101010101" pitchFamily="49" charset="-122"/>
                <a:ea typeface="黑体" panose="02010609060101010101" pitchFamily="49" charset="-122"/>
                <a:cs typeface="黑体" panose="02010609060101010101" pitchFamily="49" charset="-122"/>
              </a:rPr>
              <a:t>的间期</a:t>
            </a:r>
          </a:p>
        </p:txBody>
      </p:sp>
      <p:sp>
        <p:nvSpPr>
          <p:cNvPr id="144" name="文本框 59396"/>
          <p:cNvSpPr txBox="1"/>
          <p:nvPr>
            <p:custDataLst>
              <p:tags r:id="rId38"/>
            </p:custDataLst>
          </p:nvPr>
        </p:nvSpPr>
        <p:spPr>
          <a:xfrm>
            <a:off x="3028150" y="3925244"/>
            <a:ext cx="2158873" cy="473972"/>
          </a:xfrm>
          <a:prstGeom prst="rect">
            <a:avLst/>
          </a:prstGeom>
          <a:noFill/>
          <a:ln w="9525">
            <a:noFill/>
          </a:ln>
        </p:spPr>
        <p:txBody>
          <a:bodyPr wrap="square" lIns="121917" tIns="60958" rIns="121917" bIns="60958" anchor="t">
            <a:spAutoFit/>
          </a:bodyPr>
          <a:lstStyle/>
          <a:p>
            <a:pPr algn="ctr">
              <a:lnSpc>
                <a:spcPct val="120000"/>
              </a:lnSpc>
              <a:spcBef>
                <a:spcPct val="50000"/>
              </a:spcBef>
            </a:pPr>
            <a:r>
              <a:rPr lang="zh-CN" altLang="en-US" sz="1900" b="1" dirty="0">
                <a:solidFill>
                  <a:srgbClr val="FF0000"/>
                </a:solidFill>
                <a:latin typeface="黑体" panose="02010609060101010101" pitchFamily="49" charset="-122"/>
                <a:ea typeface="黑体" panose="02010609060101010101" pitchFamily="49" charset="-122"/>
                <a:cs typeface="黑体" panose="02010609060101010101" pitchFamily="49" charset="-122"/>
              </a:rPr>
              <a:t>减</a:t>
            </a:r>
            <a:r>
              <a:rPr lang="zh-CN" altLang="en-US" sz="1900" b="1" dirty="0">
                <a:solidFill>
                  <a:srgbClr val="FF0000"/>
                </a:solidFill>
                <a:latin typeface="黑体" panose="02010609060101010101" pitchFamily="49" charset="-122"/>
                <a:ea typeface="黑体" panose="02010609060101010101" pitchFamily="49" charset="-122"/>
                <a:cs typeface="黑体" panose="02010609060101010101" pitchFamily="49" charset="-122"/>
                <a:sym typeface="宋体" panose="02010600030101010101" pitchFamily="2" charset="-122"/>
              </a:rPr>
              <a:t>数分裂</a:t>
            </a:r>
            <a:r>
              <a:rPr lang="en-US" altLang="zh-CN" sz="1900" b="1" dirty="0">
                <a:solidFill>
                  <a:srgbClr val="FF0000"/>
                </a:solidFill>
                <a:latin typeface="黑体" panose="02010609060101010101" pitchFamily="49" charset="-122"/>
                <a:ea typeface="黑体" panose="02010609060101010101" pitchFamily="49" charset="-122"/>
                <a:cs typeface="黑体" panose="02010609060101010101" pitchFamily="49" charset="-122"/>
              </a:rPr>
              <a:t>Ⅰ</a:t>
            </a:r>
            <a:r>
              <a:rPr lang="zh-CN" altLang="en-US" sz="1900" b="1" dirty="0">
                <a:solidFill>
                  <a:srgbClr val="FF0000"/>
                </a:solidFill>
                <a:latin typeface="黑体" panose="02010609060101010101" pitchFamily="49" charset="-122"/>
                <a:ea typeface="黑体" panose="02010609060101010101" pitchFamily="49" charset="-122"/>
                <a:cs typeface="黑体" panose="02010609060101010101" pitchFamily="49" charset="-122"/>
              </a:rPr>
              <a:t>前期</a:t>
            </a:r>
          </a:p>
        </p:txBody>
      </p:sp>
      <p:sp>
        <p:nvSpPr>
          <p:cNvPr id="145" name="文本框 59397"/>
          <p:cNvSpPr txBox="1"/>
          <p:nvPr>
            <p:custDataLst>
              <p:tags r:id="rId39"/>
            </p:custDataLst>
          </p:nvPr>
        </p:nvSpPr>
        <p:spPr>
          <a:xfrm>
            <a:off x="2824955" y="4381926"/>
            <a:ext cx="2294188" cy="473972"/>
          </a:xfrm>
          <a:prstGeom prst="rect">
            <a:avLst/>
          </a:prstGeom>
          <a:noFill/>
          <a:ln w="9525">
            <a:noFill/>
          </a:ln>
        </p:spPr>
        <p:txBody>
          <a:bodyPr wrap="square" lIns="121917" tIns="60958" rIns="121917" bIns="60958" anchor="t">
            <a:spAutoFit/>
          </a:bodyPr>
          <a:lstStyle/>
          <a:p>
            <a:pPr algn="ctr">
              <a:lnSpc>
                <a:spcPct val="120000"/>
              </a:lnSpc>
              <a:spcBef>
                <a:spcPct val="50000"/>
              </a:spcBef>
            </a:pPr>
            <a:r>
              <a:rPr lang="zh-CN" altLang="en-US" sz="1900" b="1" dirty="0">
                <a:solidFill>
                  <a:srgbClr val="FF0000"/>
                </a:solidFill>
                <a:latin typeface="黑体" panose="02010609060101010101" pitchFamily="49" charset="-122"/>
                <a:ea typeface="黑体" panose="02010609060101010101" pitchFamily="49" charset="-122"/>
                <a:cs typeface="黑体" panose="02010609060101010101" pitchFamily="49" charset="-122"/>
              </a:rPr>
              <a:t>减</a:t>
            </a:r>
            <a:r>
              <a:rPr lang="zh-CN" altLang="en-US" sz="1900" b="1" dirty="0">
                <a:solidFill>
                  <a:srgbClr val="FF0000"/>
                </a:solidFill>
                <a:latin typeface="黑体" panose="02010609060101010101" pitchFamily="49" charset="-122"/>
                <a:ea typeface="黑体" panose="02010609060101010101" pitchFamily="49" charset="-122"/>
                <a:cs typeface="黑体" panose="02010609060101010101" pitchFamily="49" charset="-122"/>
                <a:sym typeface="宋体" panose="02010600030101010101" pitchFamily="2" charset="-122"/>
              </a:rPr>
              <a:t>数分裂</a:t>
            </a:r>
            <a:r>
              <a:rPr lang="en-US" altLang="zh-CN" sz="1900" b="1" dirty="0">
                <a:solidFill>
                  <a:srgbClr val="FF0000"/>
                </a:solidFill>
                <a:latin typeface="黑体" panose="02010609060101010101" pitchFamily="49" charset="-122"/>
                <a:ea typeface="黑体" panose="02010609060101010101" pitchFamily="49" charset="-122"/>
                <a:cs typeface="黑体" panose="02010609060101010101" pitchFamily="49" charset="-122"/>
              </a:rPr>
              <a:t>Ⅰ</a:t>
            </a:r>
            <a:r>
              <a:rPr lang="zh-CN" altLang="en-US" sz="1900" b="1" dirty="0">
                <a:solidFill>
                  <a:srgbClr val="FF0000"/>
                </a:solidFill>
                <a:latin typeface="黑体" panose="02010609060101010101" pitchFamily="49" charset="-122"/>
                <a:ea typeface="黑体" panose="02010609060101010101" pitchFamily="49" charset="-122"/>
                <a:cs typeface="黑体" panose="02010609060101010101" pitchFamily="49" charset="-122"/>
              </a:rPr>
              <a:t>后期</a:t>
            </a:r>
          </a:p>
        </p:txBody>
      </p:sp>
      <p:sp>
        <p:nvSpPr>
          <p:cNvPr id="146" name="文本框 59398"/>
          <p:cNvSpPr txBox="1"/>
          <p:nvPr>
            <p:custDataLst>
              <p:tags r:id="rId40"/>
            </p:custDataLst>
          </p:nvPr>
        </p:nvSpPr>
        <p:spPr>
          <a:xfrm>
            <a:off x="3000105" y="4756260"/>
            <a:ext cx="1981452" cy="473972"/>
          </a:xfrm>
          <a:prstGeom prst="rect">
            <a:avLst/>
          </a:prstGeom>
          <a:noFill/>
          <a:ln w="9525">
            <a:noFill/>
          </a:ln>
        </p:spPr>
        <p:txBody>
          <a:bodyPr wrap="square" lIns="121917" tIns="60958" rIns="121917" bIns="60958" anchor="t">
            <a:spAutoFit/>
          </a:bodyPr>
          <a:lstStyle/>
          <a:p>
            <a:pPr algn="ctr">
              <a:lnSpc>
                <a:spcPct val="120000"/>
              </a:lnSpc>
              <a:spcBef>
                <a:spcPct val="50000"/>
              </a:spcBef>
            </a:pPr>
            <a:r>
              <a:rPr lang="zh-CN" altLang="en-US" sz="1900" b="1" dirty="0">
                <a:solidFill>
                  <a:srgbClr val="FF0000"/>
                </a:solidFill>
                <a:latin typeface="黑体" panose="02010609060101010101" pitchFamily="49" charset="-122"/>
                <a:ea typeface="黑体" panose="02010609060101010101" pitchFamily="49" charset="-122"/>
                <a:cs typeface="黑体" panose="02010609060101010101" pitchFamily="49" charset="-122"/>
              </a:rPr>
              <a:t>减</a:t>
            </a:r>
            <a:r>
              <a:rPr lang="zh-CN" altLang="en-US" sz="1900" b="1" dirty="0">
                <a:solidFill>
                  <a:srgbClr val="FF0000"/>
                </a:solidFill>
                <a:latin typeface="黑体" panose="02010609060101010101" pitchFamily="49" charset="-122"/>
                <a:ea typeface="黑体" panose="02010609060101010101" pitchFamily="49" charset="-122"/>
                <a:cs typeface="黑体" panose="02010609060101010101" pitchFamily="49" charset="-122"/>
                <a:sym typeface="宋体" panose="02010600030101010101" pitchFamily="2" charset="-122"/>
              </a:rPr>
              <a:t>数分裂</a:t>
            </a:r>
            <a:r>
              <a:rPr lang="en-US" altLang="zh-CN" sz="1900" b="1" dirty="0">
                <a:solidFill>
                  <a:srgbClr val="FF0000"/>
                </a:solidFill>
                <a:latin typeface="黑体" panose="02010609060101010101" pitchFamily="49" charset="-122"/>
                <a:ea typeface="黑体" panose="02010609060101010101" pitchFamily="49" charset="-122"/>
                <a:cs typeface="黑体" panose="02010609060101010101" pitchFamily="49" charset="-122"/>
              </a:rPr>
              <a:t>Ⅱ</a:t>
            </a:r>
            <a:r>
              <a:rPr lang="zh-CN" altLang="en-US" sz="1900" b="1" dirty="0">
                <a:solidFill>
                  <a:srgbClr val="FF0000"/>
                </a:solidFill>
                <a:latin typeface="黑体" panose="02010609060101010101" pitchFamily="49" charset="-122"/>
                <a:ea typeface="黑体" panose="02010609060101010101" pitchFamily="49" charset="-122"/>
                <a:cs typeface="黑体" panose="02010609060101010101" pitchFamily="49" charset="-122"/>
              </a:rPr>
              <a:t>后期</a:t>
            </a:r>
          </a:p>
        </p:txBody>
      </p:sp>
      <p:sp>
        <p:nvSpPr>
          <p:cNvPr id="147" name="文本框 59399"/>
          <p:cNvSpPr txBox="1"/>
          <p:nvPr>
            <p:custDataLst>
              <p:tags r:id="rId41"/>
            </p:custDataLst>
          </p:nvPr>
        </p:nvSpPr>
        <p:spPr>
          <a:xfrm>
            <a:off x="2723357" y="5148297"/>
            <a:ext cx="2709592" cy="473972"/>
          </a:xfrm>
          <a:prstGeom prst="rect">
            <a:avLst/>
          </a:prstGeom>
          <a:noFill/>
          <a:ln w="9525">
            <a:noFill/>
          </a:ln>
        </p:spPr>
        <p:txBody>
          <a:bodyPr wrap="square" lIns="121917" tIns="60958" rIns="121917" bIns="60958" anchor="t">
            <a:spAutoFit/>
          </a:bodyPr>
          <a:lstStyle/>
          <a:p>
            <a:pPr algn="ctr">
              <a:lnSpc>
                <a:spcPct val="120000"/>
              </a:lnSpc>
              <a:spcBef>
                <a:spcPct val="50000"/>
              </a:spcBef>
            </a:pPr>
            <a:r>
              <a:rPr lang="zh-CN" altLang="en-US" sz="1900" b="1" dirty="0">
                <a:solidFill>
                  <a:srgbClr val="FF0000"/>
                </a:solidFill>
                <a:latin typeface="黑体" panose="02010609060101010101" pitchFamily="49" charset="-122"/>
                <a:ea typeface="黑体" panose="02010609060101010101" pitchFamily="49" charset="-122"/>
                <a:cs typeface="黑体" panose="02010609060101010101" pitchFamily="49" charset="-122"/>
              </a:rPr>
              <a:t>减数分裂</a:t>
            </a:r>
            <a:r>
              <a:rPr lang="en-US" altLang="zh-CN" sz="1900" b="1" dirty="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Ⅰ</a:t>
            </a:r>
            <a:r>
              <a:rPr lang="zh-CN" altLang="en-US" sz="1900" b="1" dirty="0">
                <a:solidFill>
                  <a:srgbClr val="FF0000"/>
                </a:solidFill>
                <a:latin typeface="黑体" panose="02010609060101010101" pitchFamily="49" charset="-122"/>
                <a:ea typeface="黑体" panose="02010609060101010101" pitchFamily="49" charset="-122"/>
                <a:cs typeface="黑体" panose="02010609060101010101" pitchFamily="49" charset="-122"/>
              </a:rPr>
              <a:t>完成时</a:t>
            </a:r>
          </a:p>
        </p:txBody>
      </p:sp>
      <p:sp>
        <p:nvSpPr>
          <p:cNvPr id="148" name="文本框 32"/>
          <p:cNvSpPr txBox="1">
            <a:spLocks noChangeArrowheads="1"/>
          </p:cNvSpPr>
          <p:nvPr/>
        </p:nvSpPr>
        <p:spPr bwMode="auto">
          <a:xfrm>
            <a:off x="2540094" y="2006638"/>
            <a:ext cx="1227253" cy="415494"/>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r>
              <a:rPr lang="zh-CN" altLang="en-US" sz="1900" b="1" dirty="0">
                <a:latin typeface="宋体" panose="02010600030101010101" pitchFamily="2" charset="-122"/>
                <a:sym typeface="隶书" pitchFamily="49" charset="-122"/>
              </a:rPr>
              <a:t>减</a:t>
            </a:r>
            <a:r>
              <a:rPr lang="en-US" altLang="zh-CN" sz="1900" b="1" dirty="0">
                <a:sym typeface="隶书" pitchFamily="49" charset="-122"/>
              </a:rPr>
              <a:t>Ⅰ</a:t>
            </a:r>
            <a:r>
              <a:rPr lang="zh-CN" altLang="en-US" sz="1900" b="1" dirty="0">
                <a:latin typeface="宋体" panose="02010600030101010101" pitchFamily="2" charset="-122"/>
                <a:sym typeface="隶书" pitchFamily="49" charset="-122"/>
              </a:rPr>
              <a:t>前期</a:t>
            </a:r>
            <a:endParaRPr lang="zh-CN" altLang="en-US" sz="1900" b="1" dirty="0">
              <a:latin typeface="宋体" panose="02010600030101010101" pitchFamily="2" charset="-122"/>
              <a:sym typeface="隶书" pitchFamily="49" charset="-122"/>
            </a:endParaRPr>
          </a:p>
        </p:txBody>
      </p:sp>
      <p:sp>
        <p:nvSpPr>
          <p:cNvPr id="149" name="文本框 37"/>
          <p:cNvSpPr txBox="1">
            <a:spLocks noChangeArrowheads="1"/>
          </p:cNvSpPr>
          <p:nvPr/>
        </p:nvSpPr>
        <p:spPr bwMode="auto">
          <a:xfrm>
            <a:off x="4304846" y="2027318"/>
            <a:ext cx="1227253" cy="415494"/>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r>
              <a:rPr lang="zh-CN" altLang="en-US" sz="1900" b="1" dirty="0">
                <a:latin typeface="宋体" panose="02010600030101010101" pitchFamily="2" charset="-122"/>
                <a:sym typeface="隶书" pitchFamily="49" charset="-122"/>
              </a:rPr>
              <a:t>减</a:t>
            </a:r>
            <a:r>
              <a:rPr lang="en-US" altLang="zh-CN" sz="1900" b="1" dirty="0">
                <a:sym typeface="隶书" pitchFamily="49" charset="-122"/>
              </a:rPr>
              <a:t>Ⅰ</a:t>
            </a:r>
            <a:r>
              <a:rPr lang="zh-CN" altLang="en-US" sz="1900" b="1" dirty="0">
                <a:sym typeface="隶书" pitchFamily="49" charset="-122"/>
              </a:rPr>
              <a:t>中</a:t>
            </a:r>
            <a:r>
              <a:rPr lang="zh-CN" altLang="en-US" sz="1900" b="1" dirty="0">
                <a:latin typeface="宋体" panose="02010600030101010101" pitchFamily="2" charset="-122"/>
                <a:sym typeface="隶书" pitchFamily="49" charset="-122"/>
              </a:rPr>
              <a:t>期</a:t>
            </a:r>
            <a:endParaRPr lang="zh-CN" altLang="en-US" sz="1900" b="1" dirty="0">
              <a:latin typeface="宋体" panose="02010600030101010101" pitchFamily="2" charset="-122"/>
              <a:sym typeface="隶书" pitchFamily="49" charset="-122"/>
            </a:endParaRPr>
          </a:p>
        </p:txBody>
      </p:sp>
      <p:sp>
        <p:nvSpPr>
          <p:cNvPr id="150" name="文本框 38"/>
          <p:cNvSpPr txBox="1">
            <a:spLocks noChangeArrowheads="1"/>
          </p:cNvSpPr>
          <p:nvPr/>
        </p:nvSpPr>
        <p:spPr bwMode="auto">
          <a:xfrm>
            <a:off x="7653522" y="2006638"/>
            <a:ext cx="1227253" cy="415494"/>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r>
              <a:rPr lang="zh-CN" altLang="en-US" sz="1900" b="1" dirty="0">
                <a:latin typeface="宋体" panose="02010600030101010101" pitchFamily="2" charset="-122"/>
                <a:sym typeface="隶书" pitchFamily="49" charset="-122"/>
              </a:rPr>
              <a:t>减</a:t>
            </a:r>
            <a:r>
              <a:rPr lang="en-US" altLang="zh-CN" sz="1900" b="1" dirty="0">
                <a:sym typeface="隶书" pitchFamily="49" charset="-122"/>
              </a:rPr>
              <a:t>Ⅰ</a:t>
            </a:r>
            <a:r>
              <a:rPr lang="zh-CN" altLang="en-US" sz="1900" b="1" dirty="0">
                <a:sym typeface="隶书" pitchFamily="49" charset="-122"/>
              </a:rPr>
              <a:t>后</a:t>
            </a:r>
            <a:r>
              <a:rPr lang="zh-CN" altLang="en-US" sz="1900" b="1" dirty="0">
                <a:latin typeface="宋体" panose="02010600030101010101" pitchFamily="2" charset="-122"/>
                <a:sym typeface="隶书" pitchFamily="49" charset="-122"/>
              </a:rPr>
              <a:t>期</a:t>
            </a:r>
            <a:endParaRPr lang="zh-CN" altLang="en-US" sz="1900" b="1" dirty="0">
              <a:latin typeface="宋体" panose="02010600030101010101" pitchFamily="2" charset="-122"/>
              <a:sym typeface="隶书" pitchFamily="49" charset="-122"/>
            </a:endParaRPr>
          </a:p>
        </p:txBody>
      </p:sp>
      <p:sp>
        <p:nvSpPr>
          <p:cNvPr id="151" name="文本框 39"/>
          <p:cNvSpPr txBox="1">
            <a:spLocks noChangeArrowheads="1"/>
          </p:cNvSpPr>
          <p:nvPr/>
        </p:nvSpPr>
        <p:spPr bwMode="auto">
          <a:xfrm>
            <a:off x="9201873" y="5568414"/>
            <a:ext cx="1113440" cy="415494"/>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r>
              <a:rPr lang="zh-CN" altLang="en-US" sz="1900" b="1" dirty="0">
                <a:latin typeface="宋体" panose="02010600030101010101" pitchFamily="2" charset="-122"/>
                <a:sym typeface="隶书" pitchFamily="49" charset="-122"/>
              </a:rPr>
              <a:t>减</a:t>
            </a:r>
            <a:r>
              <a:rPr lang="en-US" altLang="zh-CN" sz="1900" b="1" dirty="0">
                <a:ea typeface="微软雅黑" panose="020B0503020204020204" pitchFamily="34" charset="-122"/>
              </a:rPr>
              <a:t>II</a:t>
            </a:r>
            <a:r>
              <a:rPr lang="zh-CN" altLang="en-US" sz="1900" b="1" dirty="0">
                <a:latin typeface="宋体" panose="02010600030101010101" pitchFamily="2" charset="-122"/>
                <a:sym typeface="隶书" pitchFamily="49" charset="-122"/>
              </a:rPr>
              <a:t>前期</a:t>
            </a:r>
            <a:endParaRPr lang="zh-CN" altLang="en-US" sz="1900" b="1" dirty="0">
              <a:latin typeface="宋体" panose="02010600030101010101" pitchFamily="2" charset="-122"/>
              <a:sym typeface="隶书" pitchFamily="49" charset="-122"/>
            </a:endParaRPr>
          </a:p>
        </p:txBody>
      </p:sp>
      <p:sp>
        <p:nvSpPr>
          <p:cNvPr id="152" name="文本框 40"/>
          <p:cNvSpPr txBox="1">
            <a:spLocks noChangeArrowheads="1"/>
          </p:cNvSpPr>
          <p:nvPr/>
        </p:nvSpPr>
        <p:spPr bwMode="auto">
          <a:xfrm>
            <a:off x="7472794" y="5562545"/>
            <a:ext cx="1113440" cy="415494"/>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r>
              <a:rPr lang="zh-CN" altLang="en-US" sz="1900" b="1" dirty="0">
                <a:latin typeface="宋体" panose="02010600030101010101" pitchFamily="2" charset="-122"/>
                <a:sym typeface="隶书" pitchFamily="49" charset="-122"/>
              </a:rPr>
              <a:t>减</a:t>
            </a:r>
            <a:r>
              <a:rPr lang="en-US" altLang="zh-CN" sz="1900" b="1" dirty="0">
                <a:ea typeface="微软雅黑" panose="020B0503020204020204" pitchFamily="34" charset="-122"/>
                <a:sym typeface="隶书" pitchFamily="49" charset="-122"/>
              </a:rPr>
              <a:t>II</a:t>
            </a:r>
            <a:r>
              <a:rPr lang="zh-CN" altLang="en-US" sz="1900" b="1" dirty="0">
                <a:sym typeface="隶书" pitchFamily="49" charset="-122"/>
              </a:rPr>
              <a:t>中</a:t>
            </a:r>
            <a:r>
              <a:rPr lang="zh-CN" altLang="en-US" sz="1900" b="1" dirty="0">
                <a:latin typeface="宋体" panose="02010600030101010101" pitchFamily="2" charset="-122"/>
                <a:sym typeface="隶书" pitchFamily="49" charset="-122"/>
              </a:rPr>
              <a:t>期</a:t>
            </a:r>
            <a:endParaRPr lang="zh-CN" altLang="en-US" sz="1900" b="1" dirty="0">
              <a:latin typeface="宋体" panose="02010600030101010101" pitchFamily="2" charset="-122"/>
              <a:sym typeface="隶书" pitchFamily="49" charset="-122"/>
            </a:endParaRPr>
          </a:p>
        </p:txBody>
      </p:sp>
      <p:sp>
        <p:nvSpPr>
          <p:cNvPr id="153" name="文本框 41"/>
          <p:cNvSpPr txBox="1">
            <a:spLocks noChangeArrowheads="1"/>
          </p:cNvSpPr>
          <p:nvPr/>
        </p:nvSpPr>
        <p:spPr bwMode="auto">
          <a:xfrm>
            <a:off x="5440848" y="5542304"/>
            <a:ext cx="1113440" cy="415494"/>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r>
              <a:rPr lang="zh-CN" altLang="en-US" sz="1900" b="1" dirty="0">
                <a:latin typeface="宋体" panose="02010600030101010101" pitchFamily="2" charset="-122"/>
                <a:sym typeface="隶书" pitchFamily="49" charset="-122"/>
              </a:rPr>
              <a:t>减</a:t>
            </a:r>
            <a:r>
              <a:rPr lang="en-US" altLang="zh-CN" sz="1900" b="1" dirty="0">
                <a:ea typeface="微软雅黑" panose="020B0503020204020204" pitchFamily="34" charset="-122"/>
                <a:sym typeface="隶书" pitchFamily="49" charset="-122"/>
              </a:rPr>
              <a:t>II</a:t>
            </a:r>
            <a:r>
              <a:rPr lang="zh-CN" altLang="en-US" sz="1900" b="1" dirty="0">
                <a:sym typeface="隶书" pitchFamily="49" charset="-122"/>
              </a:rPr>
              <a:t>后期</a:t>
            </a:r>
            <a:endParaRPr lang="zh-CN" altLang="en-US" sz="1900" b="1" dirty="0">
              <a:latin typeface="宋体" panose="02010600030101010101" pitchFamily="2" charset="-122"/>
              <a:sym typeface="隶书" pitchFamily="49" charset="-122"/>
            </a:endParaRPr>
          </a:p>
        </p:txBody>
      </p:sp>
      <p:sp>
        <p:nvSpPr>
          <p:cNvPr id="154" name="右箭头 153">
            <a:hlinkClick r:id="rId70" action="ppaction://hlinksldjump"/>
          </p:cNvPr>
          <p:cNvSpPr/>
          <p:nvPr/>
        </p:nvSpPr>
        <p:spPr>
          <a:xfrm>
            <a:off x="433691" y="6163733"/>
            <a:ext cx="518822" cy="508000"/>
          </a:xfrm>
          <a:prstGeom prst="rightArrow">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52017638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P spid="142" grpId="0" animBg="1"/>
      <p:bldP spid="143" grpId="0"/>
      <p:bldP spid="144" grpId="0"/>
      <p:bldP spid="145" grpId="0"/>
      <p:bldP spid="146" grpId="0"/>
      <p:bldP spid="147" grpId="0"/>
      <p:bldP spid="149" grpId="0" animBg="1"/>
      <p:bldP spid="150" grpId="0" animBg="1"/>
      <p:bldP spid="151" grpId="0" animBg="1"/>
      <p:bldP spid="152" grpId="0" animBg="1"/>
      <p:bldP spid="153"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504" y="796365"/>
            <a:ext cx="7353300" cy="243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5502" y="3403599"/>
            <a:ext cx="7353301" cy="3067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矩形 10"/>
          <p:cNvSpPr/>
          <p:nvPr/>
        </p:nvSpPr>
        <p:spPr>
          <a:xfrm>
            <a:off x="316364" y="277292"/>
            <a:ext cx="1887690" cy="615549"/>
          </a:xfrm>
          <a:prstGeom prst="rect">
            <a:avLst/>
          </a:prstGeom>
        </p:spPr>
        <p:txBody>
          <a:bodyPr wrap="none" lIns="121917" tIns="60958" rIns="121917" bIns="60958">
            <a:spAutoFit/>
          </a:bodyPr>
          <a:lstStyle/>
          <a:p>
            <a:r>
              <a:rPr lang="zh-CN" altLang="en-US" sz="3200" b="1" dirty="0" smtClean="0">
                <a:latin typeface="微软雅黑" panose="020B0503020204020204" pitchFamily="34" charset="-122"/>
                <a:ea typeface="微软雅黑" panose="020B0503020204020204" pitchFamily="34" charset="-122"/>
              </a:rPr>
              <a:t>模型应用</a:t>
            </a:r>
            <a:endParaRPr lang="zh-CN" altLang="en-US" sz="3200" b="1" dirty="0">
              <a:latin typeface="微软雅黑" panose="020B0503020204020204" pitchFamily="34" charset="-122"/>
              <a:ea typeface="微软雅黑" panose="020B0503020204020204" pitchFamily="34" charset="-122"/>
            </a:endParaRPr>
          </a:p>
        </p:txBody>
      </p:sp>
      <p:sp>
        <p:nvSpPr>
          <p:cNvPr id="12" name="文本框 20"/>
          <p:cNvSpPr txBox="1"/>
          <p:nvPr/>
        </p:nvSpPr>
        <p:spPr>
          <a:xfrm>
            <a:off x="8483602" y="1161797"/>
            <a:ext cx="3285068" cy="1231102"/>
          </a:xfrm>
          <a:prstGeom prst="rect">
            <a:avLst/>
          </a:prstGeom>
          <a:solidFill>
            <a:srgbClr val="FFFF00"/>
          </a:solidFill>
        </p:spPr>
        <p:txBody>
          <a:bodyPr wrap="square" lIns="121917" tIns="60958" rIns="121917" bIns="60958" rtlCol="0">
            <a:spAutoFit/>
          </a:bodyPr>
          <a:lstStyle/>
          <a:p>
            <a:pPr marL="457189" indent="-457189">
              <a:buFont typeface="+mj-ea"/>
              <a:buAutoNum type="circleNumDbPlain"/>
            </a:pPr>
            <a:r>
              <a:rPr lang="zh-CN" altLang="en-US" b="1" dirty="0" smtClean="0"/>
              <a:t>可能原因</a:t>
            </a:r>
            <a:r>
              <a:rPr lang="zh-CN" altLang="en-US" dirty="0" smtClean="0"/>
              <a:t>：精</a:t>
            </a:r>
            <a:r>
              <a:rPr lang="zh-CN" altLang="en-US" dirty="0"/>
              <a:t>卵形成过程中，</a:t>
            </a:r>
            <a:r>
              <a:rPr lang="zh-CN" altLang="en-US" b="1" dirty="0">
                <a:solidFill>
                  <a:srgbClr val="FF0000"/>
                </a:solidFill>
              </a:rPr>
              <a:t>减数分裂</a:t>
            </a:r>
            <a:r>
              <a:rPr lang="en-US" altLang="zh-CN" b="1" dirty="0">
                <a:solidFill>
                  <a:srgbClr val="FF0000"/>
                </a:solidFill>
              </a:rPr>
              <a:t>II</a:t>
            </a:r>
            <a:r>
              <a:rPr lang="zh-CN" altLang="en-US" b="1" dirty="0">
                <a:solidFill>
                  <a:srgbClr val="FF0000"/>
                </a:solidFill>
              </a:rPr>
              <a:t>过程异常</a:t>
            </a:r>
            <a:r>
              <a:rPr lang="zh-CN" altLang="en-US" dirty="0"/>
              <a:t>，姐妹染色单体分离后形成的</a:t>
            </a:r>
            <a:r>
              <a:rPr lang="en-US" altLang="zh-CN" dirty="0"/>
              <a:t>2</a:t>
            </a:r>
            <a:r>
              <a:rPr lang="zh-CN" altLang="en-US" dirty="0"/>
              <a:t>条染色体移向同一侧。</a:t>
            </a:r>
          </a:p>
        </p:txBody>
      </p:sp>
      <p:sp>
        <p:nvSpPr>
          <p:cNvPr id="13" name="文本框 20"/>
          <p:cNvSpPr txBox="1"/>
          <p:nvPr/>
        </p:nvSpPr>
        <p:spPr>
          <a:xfrm>
            <a:off x="8483602" y="3906125"/>
            <a:ext cx="3285068" cy="954103"/>
          </a:xfrm>
          <a:prstGeom prst="rect">
            <a:avLst/>
          </a:prstGeom>
          <a:solidFill>
            <a:srgbClr val="FFFF00"/>
          </a:solidFill>
        </p:spPr>
        <p:txBody>
          <a:bodyPr wrap="square" lIns="121917" tIns="60958" rIns="121917" bIns="60958" rtlCol="0">
            <a:spAutoFit/>
          </a:bodyPr>
          <a:lstStyle/>
          <a:p>
            <a:r>
              <a:rPr lang="zh-CN" altLang="en-US" b="1" dirty="0" smtClean="0"/>
              <a:t>② 可能原因</a:t>
            </a:r>
            <a:r>
              <a:rPr lang="zh-CN" altLang="en-US" dirty="0" smtClean="0"/>
              <a:t>：精</a:t>
            </a:r>
            <a:r>
              <a:rPr lang="zh-CN" altLang="en-US" dirty="0"/>
              <a:t>卵形成过程中，</a:t>
            </a:r>
            <a:r>
              <a:rPr lang="zh-CN" altLang="en-US" b="1" dirty="0">
                <a:solidFill>
                  <a:srgbClr val="FF0000"/>
                </a:solidFill>
              </a:rPr>
              <a:t>减数分裂</a:t>
            </a:r>
            <a:r>
              <a:rPr lang="en-US" altLang="zh-CN" b="1" dirty="0">
                <a:solidFill>
                  <a:srgbClr val="FF0000"/>
                </a:solidFill>
              </a:rPr>
              <a:t>I</a:t>
            </a:r>
            <a:r>
              <a:rPr lang="zh-CN" altLang="en-US" b="1" dirty="0">
                <a:solidFill>
                  <a:srgbClr val="FF0000"/>
                </a:solidFill>
              </a:rPr>
              <a:t>过程异常，同源染色体未分离</a:t>
            </a:r>
            <a:r>
              <a:rPr lang="zh-CN" altLang="en-US" dirty="0"/>
              <a:t>，移向同一侧。</a:t>
            </a:r>
          </a:p>
        </p:txBody>
      </p:sp>
      <p:sp>
        <p:nvSpPr>
          <p:cNvPr id="14" name="右箭头 13">
            <a:hlinkClick r:id="rId5" action="ppaction://hlinksldjump"/>
          </p:cNvPr>
          <p:cNvSpPr/>
          <p:nvPr/>
        </p:nvSpPr>
        <p:spPr>
          <a:xfrm>
            <a:off x="174280" y="6216751"/>
            <a:ext cx="518822" cy="508000"/>
          </a:xfrm>
          <a:prstGeom prst="rightArrow">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01974033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3"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318770" y="664210"/>
            <a:ext cx="748665" cy="0"/>
          </a:xfrm>
          <a:prstGeom prst="line">
            <a:avLst/>
          </a:prstGeom>
          <a:ln w="19050">
            <a:solidFill>
              <a:srgbClr val="336601"/>
            </a:solidFil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nvCxnSpPr>
        <p:spPr>
          <a:xfrm>
            <a:off x="1805940" y="664210"/>
            <a:ext cx="8773160" cy="6350"/>
          </a:xfrm>
          <a:prstGeom prst="line">
            <a:avLst/>
          </a:prstGeom>
          <a:ln w="19050">
            <a:solidFill>
              <a:srgbClr val="336601"/>
            </a:solidFill>
          </a:ln>
        </p:spPr>
        <p:style>
          <a:lnRef idx="1">
            <a:schemeClr val="accent1"/>
          </a:lnRef>
          <a:fillRef idx="0">
            <a:schemeClr val="accent1"/>
          </a:fillRef>
          <a:effectRef idx="0">
            <a:schemeClr val="accent1"/>
          </a:effectRef>
          <a:fontRef idx="minor">
            <a:schemeClr val="tx1"/>
          </a:fontRef>
        </p:style>
      </p:cxnSp>
      <p:grpSp>
        <p:nvGrpSpPr>
          <p:cNvPr id="6" name="组合 5"/>
          <p:cNvGrpSpPr/>
          <p:nvPr/>
        </p:nvGrpSpPr>
        <p:grpSpPr>
          <a:xfrm>
            <a:off x="1067435" y="108585"/>
            <a:ext cx="724535" cy="711200"/>
            <a:chOff x="1681" y="171"/>
            <a:chExt cx="1141" cy="1120"/>
          </a:xfrm>
        </p:grpSpPr>
        <p:sp>
          <p:nvSpPr>
            <p:cNvPr id="4" name="椭圆 3"/>
            <p:cNvSpPr/>
            <p:nvPr/>
          </p:nvSpPr>
          <p:spPr>
            <a:xfrm>
              <a:off x="1702" y="171"/>
              <a:ext cx="1120" cy="1120"/>
            </a:xfrm>
            <a:prstGeom prst="ellipse">
              <a:avLst/>
            </a:prstGeom>
            <a:solidFill>
              <a:srgbClr val="3366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1681" y="225"/>
              <a:ext cx="1135" cy="580"/>
            </a:xfrm>
            <a:prstGeom prst="rect">
              <a:avLst/>
            </a:prstGeom>
            <a:noFill/>
          </p:spPr>
          <p:txBody>
            <a:bodyPr wrap="square" rtlCol="0">
              <a:spAutoFit/>
            </a:bodyPr>
            <a:lstStyle/>
            <a:p>
              <a:pPr algn="ctr"/>
              <a:endParaRPr lang="en-US" altLang="zh-CN" b="1">
                <a:solidFill>
                  <a:schemeClr val="bg1"/>
                </a:solidFill>
              </a:endParaRPr>
            </a:p>
          </p:txBody>
        </p:sp>
      </p:grpSp>
      <p:sp>
        <p:nvSpPr>
          <p:cNvPr id="7" name="文本框 6"/>
          <p:cNvSpPr txBox="1"/>
          <p:nvPr/>
        </p:nvSpPr>
        <p:spPr>
          <a:xfrm>
            <a:off x="1805940" y="150757"/>
            <a:ext cx="2395220" cy="523220"/>
          </a:xfrm>
          <a:prstGeom prst="rect">
            <a:avLst/>
          </a:prstGeom>
          <a:noFill/>
        </p:spPr>
        <p:txBody>
          <a:bodyPr wrap="square" rtlCol="0">
            <a:spAutoFit/>
          </a:bodyPr>
          <a:lstStyle/>
          <a:p>
            <a:r>
              <a:rPr lang="zh-CN" altLang="en-US" sz="2800" b="1" dirty="0" smtClean="0">
                <a:solidFill>
                  <a:srgbClr val="336601"/>
                </a:solidFill>
                <a:latin typeface="微软雅黑" panose="020B0503020204020204" charset="-122"/>
                <a:ea typeface="微软雅黑" panose="020B0503020204020204" charset="-122"/>
              </a:rPr>
              <a:t>说创新与反思</a:t>
            </a:r>
            <a:endParaRPr lang="zh-CN" altLang="en-US" sz="2800" b="1" dirty="0">
              <a:solidFill>
                <a:srgbClr val="336601"/>
              </a:solidFill>
              <a:latin typeface="微软雅黑" panose="020B0503020204020204" charset="-122"/>
              <a:ea typeface="微软雅黑" panose="020B0503020204020204" charset="-122"/>
            </a:endParaRPr>
          </a:p>
        </p:txBody>
      </p:sp>
      <p:sp>
        <p:nvSpPr>
          <p:cNvPr id="9" name="文本框 8"/>
          <p:cNvSpPr txBox="1"/>
          <p:nvPr/>
        </p:nvSpPr>
        <p:spPr>
          <a:xfrm>
            <a:off x="1173966" y="234315"/>
            <a:ext cx="494046" cy="461665"/>
          </a:xfrm>
          <a:prstGeom prst="rect">
            <a:avLst/>
          </a:prstGeom>
          <a:noFill/>
        </p:spPr>
        <p:txBody>
          <a:bodyPr wrap="none" rtlCol="0">
            <a:spAutoFit/>
          </a:bodyPr>
          <a:lstStyle/>
          <a:p>
            <a:r>
              <a:rPr lang="zh-CN" altLang="en-US" sz="2400" b="1" dirty="0">
                <a:solidFill>
                  <a:schemeClr val="bg1"/>
                </a:solidFill>
              </a:rPr>
              <a:t>六</a:t>
            </a:r>
            <a:endParaRPr lang="en-US" altLang="zh-CN" sz="2400" b="1" dirty="0">
              <a:solidFill>
                <a:schemeClr val="bg1"/>
              </a:solidFill>
            </a:endParaRPr>
          </a:p>
        </p:txBody>
      </p:sp>
      <p:sp>
        <p:nvSpPr>
          <p:cNvPr id="8" name="矩形 7"/>
          <p:cNvSpPr/>
          <p:nvPr/>
        </p:nvSpPr>
        <p:spPr>
          <a:xfrm>
            <a:off x="877569" y="1101636"/>
            <a:ext cx="9925897" cy="923330"/>
          </a:xfrm>
          <a:prstGeom prst="rect">
            <a:avLst/>
          </a:prstGeom>
        </p:spPr>
        <p:txBody>
          <a:bodyPr wrap="square">
            <a:spAutoFit/>
          </a:bodyPr>
          <a:lstStyle/>
          <a:p>
            <a:r>
              <a:rPr lang="zh-CN" altLang="zh-CN" b="1" dirty="0" smtClean="0"/>
              <a:t>教学</a:t>
            </a:r>
            <a:r>
              <a:rPr lang="zh-CN" altLang="en-US" b="1" dirty="0" smtClean="0"/>
              <a:t>过程及</a:t>
            </a:r>
            <a:r>
              <a:rPr lang="zh-CN" altLang="zh-CN" b="1" dirty="0" smtClean="0"/>
              <a:t>设计</a:t>
            </a:r>
            <a:r>
              <a:rPr lang="zh-CN" altLang="zh-CN" b="1" dirty="0"/>
              <a:t>主体</a:t>
            </a:r>
            <a:r>
              <a:rPr lang="zh-CN" altLang="zh-CN" b="1" dirty="0" smtClean="0"/>
              <a:t>思路创新</a:t>
            </a:r>
            <a:r>
              <a:rPr lang="zh-CN" altLang="en-US" b="1" dirty="0" smtClean="0"/>
              <a:t>：</a:t>
            </a:r>
            <a:r>
              <a:rPr lang="zh-CN" altLang="zh-CN" dirty="0"/>
              <a:t>整个教学过程时刻围绕问题解决的过程来</a:t>
            </a:r>
            <a:r>
              <a:rPr lang="zh-CN" altLang="zh-CN" dirty="0" smtClean="0"/>
              <a:t>进行</a:t>
            </a:r>
            <a:r>
              <a:rPr lang="zh-CN" altLang="en-US" dirty="0" smtClean="0"/>
              <a:t>，同时</a:t>
            </a:r>
            <a:r>
              <a:rPr lang="zh-CN" altLang="zh-CN" dirty="0" smtClean="0"/>
              <a:t>通过</a:t>
            </a:r>
            <a:r>
              <a:rPr lang="zh-CN" altLang="zh-CN" dirty="0"/>
              <a:t>引导学生构建减数分裂过程染色体行为和数目变化的模型来直观理解减数分裂过程，并通过多种教学策略让学生在课堂生成减数分裂这一概念并理解其实质。</a:t>
            </a:r>
            <a:endParaRPr lang="zh-CN" altLang="en-US" dirty="0"/>
          </a:p>
        </p:txBody>
      </p:sp>
      <p:sp>
        <p:nvSpPr>
          <p:cNvPr id="10" name="矩形 9"/>
          <p:cNvSpPr/>
          <p:nvPr/>
        </p:nvSpPr>
        <p:spPr>
          <a:xfrm>
            <a:off x="924167" y="2430272"/>
            <a:ext cx="9832700" cy="923330"/>
          </a:xfrm>
          <a:prstGeom prst="rect">
            <a:avLst/>
          </a:prstGeom>
        </p:spPr>
        <p:txBody>
          <a:bodyPr wrap="square">
            <a:spAutoFit/>
          </a:bodyPr>
          <a:lstStyle/>
          <a:p>
            <a:r>
              <a:rPr lang="zh-CN" altLang="en-US" b="1" dirty="0" smtClean="0"/>
              <a:t>模型修正创新：</a:t>
            </a:r>
            <a:r>
              <a:rPr lang="zh-CN" altLang="zh-CN" dirty="0" smtClean="0"/>
              <a:t>在</a:t>
            </a:r>
            <a:r>
              <a:rPr lang="zh-CN" altLang="zh-CN" dirty="0"/>
              <a:t>模型修正这一环节，运用真实拍摄的蝗虫精巢减数分裂装片照片结合模型分析也是本节课的亮点之一。通过实拍照片及</a:t>
            </a:r>
            <a:r>
              <a:rPr lang="zh-CN" altLang="zh-CN" dirty="0" smtClean="0"/>
              <a:t>视频</a:t>
            </a:r>
            <a:r>
              <a:rPr lang="zh-CN" altLang="en-US" dirty="0" smtClean="0"/>
              <a:t>让</a:t>
            </a:r>
            <a:r>
              <a:rPr lang="zh-CN" altLang="zh-CN" dirty="0" smtClean="0"/>
              <a:t>学生</a:t>
            </a:r>
            <a:r>
              <a:rPr lang="zh-CN" altLang="zh-CN" dirty="0"/>
              <a:t>对减数分裂过程不同的猜想可以通过实验结果加以验证或修正，也体现了科学探究的一般过程，培养了学生的科学思维。</a:t>
            </a:r>
          </a:p>
        </p:txBody>
      </p:sp>
      <p:sp>
        <p:nvSpPr>
          <p:cNvPr id="11" name="矩形 10"/>
          <p:cNvSpPr/>
          <p:nvPr/>
        </p:nvSpPr>
        <p:spPr>
          <a:xfrm>
            <a:off x="911435" y="3757135"/>
            <a:ext cx="9629501" cy="1200329"/>
          </a:xfrm>
          <a:prstGeom prst="rect">
            <a:avLst/>
          </a:prstGeom>
        </p:spPr>
        <p:txBody>
          <a:bodyPr wrap="square">
            <a:spAutoFit/>
          </a:bodyPr>
          <a:lstStyle/>
          <a:p>
            <a:r>
              <a:rPr lang="zh-CN" altLang="en-US" b="1" dirty="0" smtClean="0"/>
              <a:t>模型应用创新</a:t>
            </a:r>
            <a:r>
              <a:rPr lang="zh-CN" altLang="en-US" b="1" dirty="0"/>
              <a:t>：</a:t>
            </a:r>
            <a:r>
              <a:rPr lang="zh-CN" altLang="zh-CN" dirty="0" smtClean="0"/>
              <a:t>最后</a:t>
            </a:r>
            <a:r>
              <a:rPr lang="zh-CN" altLang="zh-CN" dirty="0"/>
              <a:t>通过对</a:t>
            </a:r>
            <a:r>
              <a:rPr lang="en-US" altLang="zh-CN" dirty="0"/>
              <a:t>21</a:t>
            </a:r>
            <a:r>
              <a:rPr lang="zh-CN" altLang="zh-CN" dirty="0"/>
              <a:t>三体综合征病因的探究，深化了学生对减数分裂染色体变化模型的理解，让学生真正能够运用模型解决实际问题，推测可能是减数分裂</a:t>
            </a:r>
            <a:r>
              <a:rPr lang="en-US" altLang="zh-CN" dirty="0"/>
              <a:t>I</a:t>
            </a:r>
            <a:r>
              <a:rPr lang="zh-CN" altLang="zh-CN" dirty="0"/>
              <a:t>或减数分裂</a:t>
            </a:r>
            <a:r>
              <a:rPr lang="en-US" altLang="zh-CN" dirty="0"/>
              <a:t>II</a:t>
            </a:r>
            <a:r>
              <a:rPr lang="zh-CN" altLang="zh-CN" dirty="0"/>
              <a:t>过程异常导致配子中含有</a:t>
            </a:r>
            <a:r>
              <a:rPr lang="en-US" altLang="zh-CN" dirty="0"/>
              <a:t>2</a:t>
            </a:r>
            <a:r>
              <a:rPr lang="zh-CN" altLang="zh-CN" dirty="0"/>
              <a:t>条</a:t>
            </a:r>
            <a:r>
              <a:rPr lang="en-US" altLang="zh-CN" dirty="0"/>
              <a:t>21</a:t>
            </a:r>
            <a:r>
              <a:rPr lang="zh-CN" altLang="zh-CN" dirty="0"/>
              <a:t>号染色体，让学生能够学以致用，在课堂上有知识的获得感和成功运用知识的满足感。</a:t>
            </a:r>
          </a:p>
        </p:txBody>
      </p:sp>
      <p:sp>
        <p:nvSpPr>
          <p:cNvPr id="13" name="TextBox 12"/>
          <p:cNvSpPr txBox="1"/>
          <p:nvPr/>
        </p:nvSpPr>
        <p:spPr>
          <a:xfrm>
            <a:off x="1067435" y="5433999"/>
            <a:ext cx="8494633" cy="369332"/>
          </a:xfrm>
          <a:prstGeom prst="rect">
            <a:avLst/>
          </a:prstGeom>
          <a:noFill/>
        </p:spPr>
        <p:txBody>
          <a:bodyPr wrap="none" rtlCol="0">
            <a:spAutoFit/>
          </a:bodyPr>
          <a:lstStyle/>
          <a:p>
            <a:r>
              <a:rPr lang="zh-CN" altLang="en-US" b="1" dirty="0" smtClean="0"/>
              <a:t>课堂上对重点概念如同源染色体、减数分裂等可以给学生更多的引导，自主生成。</a:t>
            </a:r>
            <a:endParaRPr lang="zh-CN" altLang="en-US" b="1" dirty="0"/>
          </a:p>
        </p:txBody>
      </p:sp>
    </p:spTree>
    <p:extLst>
      <p:ext uri="{BB962C8B-B14F-4D97-AF65-F5344CB8AC3E}">
        <p14:creationId xmlns:p14="http://schemas.microsoft.com/office/powerpoint/2010/main" val="15201763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53" presetClass="entr" presetSubtype="16"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花4"/>
          <p:cNvPicPr>
            <a:picLocks noChangeAspect="1"/>
          </p:cNvPicPr>
          <p:nvPr/>
        </p:nvPicPr>
        <p:blipFill>
          <a:blip r:embed="rId3"/>
          <a:stretch>
            <a:fillRect/>
          </a:stretch>
        </p:blipFill>
        <p:spPr>
          <a:xfrm flipV="1">
            <a:off x="8898890" y="-12065"/>
            <a:ext cx="3300730" cy="1676400"/>
          </a:xfrm>
          <a:prstGeom prst="rect">
            <a:avLst/>
          </a:prstGeom>
        </p:spPr>
      </p:pic>
      <p:pic>
        <p:nvPicPr>
          <p:cNvPr id="5" name="图片 4" descr="花5"/>
          <p:cNvPicPr>
            <a:picLocks noChangeAspect="1"/>
          </p:cNvPicPr>
          <p:nvPr/>
        </p:nvPicPr>
        <p:blipFill>
          <a:blip r:embed="rId4"/>
          <a:stretch>
            <a:fillRect/>
          </a:stretch>
        </p:blipFill>
        <p:spPr>
          <a:xfrm>
            <a:off x="-15240" y="5411470"/>
            <a:ext cx="3821430" cy="1457325"/>
          </a:xfrm>
          <a:prstGeom prst="rect">
            <a:avLst/>
          </a:prstGeom>
        </p:spPr>
      </p:pic>
      <p:grpSp>
        <p:nvGrpSpPr>
          <p:cNvPr id="12" name="组合 11"/>
          <p:cNvGrpSpPr/>
          <p:nvPr/>
        </p:nvGrpSpPr>
        <p:grpSpPr>
          <a:xfrm>
            <a:off x="3340735" y="1989455"/>
            <a:ext cx="5563870" cy="2561590"/>
            <a:chOff x="5261" y="3406"/>
            <a:chExt cx="8762" cy="4034"/>
          </a:xfrm>
        </p:grpSpPr>
        <p:grpSp>
          <p:nvGrpSpPr>
            <p:cNvPr id="9" name="组合 8"/>
            <p:cNvGrpSpPr/>
            <p:nvPr/>
          </p:nvGrpSpPr>
          <p:grpSpPr>
            <a:xfrm>
              <a:off x="5261" y="3406"/>
              <a:ext cx="8762" cy="4035"/>
              <a:chOff x="5219" y="2121"/>
              <a:chExt cx="8762" cy="4035"/>
            </a:xfrm>
          </p:grpSpPr>
          <p:cxnSp>
            <p:nvCxnSpPr>
              <p:cNvPr id="2" name="直接连接符 1"/>
              <p:cNvCxnSpPr/>
              <p:nvPr/>
            </p:nvCxnSpPr>
            <p:spPr>
              <a:xfrm>
                <a:off x="5219" y="6131"/>
                <a:ext cx="8762" cy="10"/>
              </a:xfrm>
              <a:prstGeom prst="line">
                <a:avLst/>
              </a:prstGeom>
              <a:ln w="22225">
                <a:solidFill>
                  <a:srgbClr val="336601"/>
                </a:solidFil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nvCxnSpPr>
            <p:spPr>
              <a:xfrm>
                <a:off x="5219" y="2121"/>
                <a:ext cx="0" cy="4035"/>
              </a:xfrm>
              <a:prstGeom prst="line">
                <a:avLst/>
              </a:prstGeom>
              <a:ln w="22225">
                <a:solidFill>
                  <a:srgbClr val="336601"/>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13966" y="2121"/>
                <a:ext cx="0" cy="4035"/>
              </a:xfrm>
              <a:prstGeom prst="line">
                <a:avLst/>
              </a:prstGeom>
              <a:ln w="22225">
                <a:solidFill>
                  <a:srgbClr val="336601"/>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5219" y="2124"/>
                <a:ext cx="1336" cy="12"/>
              </a:xfrm>
              <a:prstGeom prst="line">
                <a:avLst/>
              </a:prstGeom>
              <a:ln w="22225">
                <a:solidFill>
                  <a:srgbClr val="336601"/>
                </a:solidFill>
              </a:ln>
            </p:spPr>
            <p:style>
              <a:lnRef idx="1">
                <a:schemeClr val="accent1"/>
              </a:lnRef>
              <a:fillRef idx="0">
                <a:schemeClr val="accent1"/>
              </a:fillRef>
              <a:effectRef idx="0">
                <a:schemeClr val="accent1"/>
              </a:effectRef>
              <a:fontRef idx="minor">
                <a:schemeClr val="tx1"/>
              </a:fontRef>
            </p:style>
          </p:cxnSp>
        </p:grpSp>
        <p:cxnSp>
          <p:nvCxnSpPr>
            <p:cNvPr id="11" name="直接连接符 10"/>
            <p:cNvCxnSpPr/>
            <p:nvPr/>
          </p:nvCxnSpPr>
          <p:spPr>
            <a:xfrm>
              <a:off x="12672" y="3421"/>
              <a:ext cx="1336" cy="12"/>
            </a:xfrm>
            <a:prstGeom prst="line">
              <a:avLst/>
            </a:prstGeom>
            <a:ln w="22225">
              <a:solidFill>
                <a:srgbClr val="336601"/>
              </a:solidFill>
            </a:ln>
          </p:spPr>
          <p:style>
            <a:lnRef idx="1">
              <a:schemeClr val="accent1"/>
            </a:lnRef>
            <a:fillRef idx="0">
              <a:schemeClr val="accent1"/>
            </a:fillRef>
            <a:effectRef idx="0">
              <a:schemeClr val="accent1"/>
            </a:effectRef>
            <a:fontRef idx="minor">
              <a:schemeClr val="tx1"/>
            </a:fontRef>
          </p:style>
        </p:cxnSp>
      </p:grpSp>
      <p:sp>
        <p:nvSpPr>
          <p:cNvPr id="13" name="文本框 12"/>
          <p:cNvSpPr txBox="1"/>
          <p:nvPr/>
        </p:nvSpPr>
        <p:spPr>
          <a:xfrm>
            <a:off x="4311650" y="1268730"/>
            <a:ext cx="653415" cy="1468120"/>
          </a:xfrm>
          <a:prstGeom prst="rect">
            <a:avLst/>
          </a:prstGeom>
          <a:noFill/>
        </p:spPr>
        <p:txBody>
          <a:bodyPr wrap="square" rtlCol="0">
            <a:spAutoFit/>
          </a:bodyPr>
          <a:lstStyle/>
          <a:p>
            <a:pPr algn="ctr"/>
            <a:r>
              <a:rPr lang="zh-CN" altLang="en-US" sz="8800">
                <a:solidFill>
                  <a:srgbClr val="336601"/>
                </a:solidFill>
                <a:latin typeface="迷你简启体" panose="03000509000000000000" charset="-122"/>
                <a:ea typeface="迷你简启体" panose="03000509000000000000" charset="-122"/>
              </a:rPr>
              <a:t>谢</a:t>
            </a:r>
          </a:p>
        </p:txBody>
      </p:sp>
      <p:sp>
        <p:nvSpPr>
          <p:cNvPr id="14" name="文本框 13"/>
          <p:cNvSpPr txBox="1"/>
          <p:nvPr/>
        </p:nvSpPr>
        <p:spPr>
          <a:xfrm>
            <a:off x="5228590" y="1818640"/>
            <a:ext cx="653415" cy="1468120"/>
          </a:xfrm>
          <a:prstGeom prst="rect">
            <a:avLst/>
          </a:prstGeom>
          <a:noFill/>
        </p:spPr>
        <p:txBody>
          <a:bodyPr wrap="square" rtlCol="0">
            <a:spAutoFit/>
          </a:bodyPr>
          <a:lstStyle/>
          <a:p>
            <a:pPr algn="ctr"/>
            <a:r>
              <a:rPr lang="zh-CN" altLang="en-US" sz="8800">
                <a:solidFill>
                  <a:srgbClr val="336601"/>
                </a:solidFill>
                <a:latin typeface="迷你简启体" panose="03000509000000000000" charset="-122"/>
                <a:ea typeface="迷你简启体" panose="03000509000000000000" charset="-122"/>
              </a:rPr>
              <a:t>谢</a:t>
            </a:r>
          </a:p>
        </p:txBody>
      </p:sp>
      <p:sp>
        <p:nvSpPr>
          <p:cNvPr id="15" name="文本框 14"/>
          <p:cNvSpPr txBox="1"/>
          <p:nvPr/>
        </p:nvSpPr>
        <p:spPr>
          <a:xfrm>
            <a:off x="6010910" y="1445260"/>
            <a:ext cx="2487295" cy="1468120"/>
          </a:xfrm>
          <a:prstGeom prst="rect">
            <a:avLst/>
          </a:prstGeom>
          <a:noFill/>
        </p:spPr>
        <p:txBody>
          <a:bodyPr wrap="square" rtlCol="0">
            <a:spAutoFit/>
          </a:bodyPr>
          <a:lstStyle/>
          <a:p>
            <a:pPr algn="l"/>
            <a:r>
              <a:rPr lang="zh-CN" altLang="en-US" sz="8800">
                <a:solidFill>
                  <a:srgbClr val="336601"/>
                </a:solidFill>
                <a:latin typeface="迷你简启体" panose="03000509000000000000" charset="-122"/>
                <a:ea typeface="迷你简启体" panose="03000509000000000000" charset="-122"/>
              </a:rPr>
              <a:t>观看</a:t>
            </a:r>
          </a:p>
        </p:txBody>
      </p:sp>
      <p:pic>
        <p:nvPicPr>
          <p:cNvPr id="18" name="图片 17" descr="花"/>
          <p:cNvPicPr>
            <a:picLocks noChangeAspect="1"/>
          </p:cNvPicPr>
          <p:nvPr/>
        </p:nvPicPr>
        <p:blipFill>
          <a:blip r:embed="rId5"/>
          <a:stretch>
            <a:fillRect/>
          </a:stretch>
        </p:blipFill>
        <p:spPr>
          <a:xfrm>
            <a:off x="3150235" y="3660140"/>
            <a:ext cx="1229995" cy="1103630"/>
          </a:xfrm>
          <a:prstGeom prst="rect">
            <a:avLst/>
          </a:prstGeom>
        </p:spPr>
      </p:pic>
      <p:pic>
        <p:nvPicPr>
          <p:cNvPr id="19" name="图片 18" descr="鸟"/>
          <p:cNvPicPr>
            <a:picLocks noChangeAspect="1"/>
          </p:cNvPicPr>
          <p:nvPr/>
        </p:nvPicPr>
        <p:blipFill>
          <a:blip r:embed="rId6"/>
          <a:stretch>
            <a:fillRect/>
          </a:stretch>
        </p:blipFill>
        <p:spPr>
          <a:xfrm>
            <a:off x="7968615" y="3872865"/>
            <a:ext cx="1003935" cy="784860"/>
          </a:xfrm>
          <a:prstGeom prst="rect">
            <a:avLst/>
          </a:prstGeom>
        </p:spPr>
      </p:pic>
      <p:sp>
        <p:nvSpPr>
          <p:cNvPr id="22" name="文本框 21"/>
          <p:cNvSpPr txBox="1"/>
          <p:nvPr/>
        </p:nvSpPr>
        <p:spPr>
          <a:xfrm>
            <a:off x="4436110" y="2993390"/>
            <a:ext cx="3319145" cy="1210945"/>
          </a:xfrm>
          <a:prstGeom prst="rect">
            <a:avLst/>
          </a:prstGeom>
          <a:noFill/>
        </p:spPr>
        <p:txBody>
          <a:bodyPr wrap="square" rtlCol="0">
            <a:spAutoFit/>
          </a:bodyPr>
          <a:lstStyle/>
          <a:p>
            <a:pPr algn="ctr">
              <a:lnSpc>
                <a:spcPct val="130000"/>
              </a:lnSpc>
            </a:pPr>
            <a:r>
              <a:rPr lang="en-US" altLang="zh-CN" sz="2800">
                <a:solidFill>
                  <a:srgbClr val="336601"/>
                </a:solidFill>
                <a:latin typeface="微软雅黑" panose="020B0503020204020204" charset="-122"/>
                <a:ea typeface="微软雅黑" panose="020B0503020204020204" charset="-122"/>
              </a:rPr>
              <a:t>Thanks for your watching</a:t>
            </a:r>
          </a:p>
        </p:txBody>
      </p:sp>
      <p:pic>
        <p:nvPicPr>
          <p:cNvPr id="24" name="图片 23" descr="花2"/>
          <p:cNvPicPr>
            <a:picLocks noChangeAspect="1"/>
          </p:cNvPicPr>
          <p:nvPr/>
        </p:nvPicPr>
        <p:blipFill>
          <a:blip r:embed="rId7"/>
          <a:stretch>
            <a:fillRect/>
          </a:stretch>
        </p:blipFill>
        <p:spPr>
          <a:xfrm>
            <a:off x="6557010" y="2306320"/>
            <a:ext cx="887095" cy="8978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par>
                          <p:cTn id="15" fill="hold">
                            <p:stCondLst>
                              <p:cond delay="500"/>
                            </p:stCondLst>
                            <p:childTnLst>
                              <p:par>
                                <p:cTn id="16" presetID="17" presetClass="entr" presetSubtype="10"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strVal val="#ppt_h"/>
                                          </p:val>
                                        </p:tav>
                                        <p:tav tm="100000">
                                          <p:val>
                                            <p:strVal val="#ppt_h"/>
                                          </p:val>
                                        </p:tav>
                                      </p:tavLst>
                                    </p:anim>
                                  </p:childTnLst>
                                </p:cTn>
                              </p:par>
                            </p:childTnLst>
                          </p:cTn>
                        </p:par>
                        <p:par>
                          <p:cTn id="20" fill="hold">
                            <p:stCondLst>
                              <p:cond delay="1000"/>
                            </p:stCondLst>
                            <p:childTnLst>
                              <p:par>
                                <p:cTn id="21" presetID="38" presetClass="entr" presetSubtype="0" accel="50000" fill="hold" grpId="1" nodeType="afterEffect">
                                  <p:stCondLst>
                                    <p:cond delay="0"/>
                                  </p:stCondLst>
                                  <p:iterate type="lt">
                                    <p:tmPct val="50000"/>
                                  </p:iterate>
                                  <p:childTnLst>
                                    <p:set>
                                      <p:cBhvr>
                                        <p:cTn id="22" dur="1" fill="hold">
                                          <p:stCondLst>
                                            <p:cond delay="0"/>
                                          </p:stCondLst>
                                        </p:cTn>
                                        <p:tgtEl>
                                          <p:spTgt spid="13"/>
                                        </p:tgtEl>
                                        <p:attrNameLst>
                                          <p:attrName>style.visibility</p:attrName>
                                        </p:attrNameLst>
                                      </p:cBhvr>
                                      <p:to>
                                        <p:strVal val="visible"/>
                                      </p:to>
                                    </p:set>
                                    <p:set>
                                      <p:cBhvr>
                                        <p:cTn id="23" dur="228" fill="hold">
                                          <p:stCondLst>
                                            <p:cond delay="0"/>
                                          </p:stCondLst>
                                        </p:cTn>
                                        <p:tgtEl>
                                          <p:spTgt spid="13"/>
                                        </p:tgtEl>
                                        <p:attrNameLst>
                                          <p:attrName>style.rotation</p:attrName>
                                        </p:attrNameLst>
                                      </p:cBhvr>
                                      <p:to>
                                        <p:strVal val="-45.0"/>
                                      </p:to>
                                    </p:set>
                                    <p:anim calcmode="lin" valueType="num">
                                      <p:cBhvr>
                                        <p:cTn id="24" dur="228" fill="hold">
                                          <p:stCondLst>
                                            <p:cond delay="228"/>
                                          </p:stCondLst>
                                        </p:cTn>
                                        <p:tgtEl>
                                          <p:spTgt spid="13"/>
                                        </p:tgtEl>
                                        <p:attrNameLst>
                                          <p:attrName>style.rotation</p:attrName>
                                        </p:attrNameLst>
                                      </p:cBhvr>
                                      <p:tavLst>
                                        <p:tav tm="0">
                                          <p:val>
                                            <p:fltVal val="-45"/>
                                          </p:val>
                                        </p:tav>
                                        <p:tav tm="69900">
                                          <p:val>
                                            <p:fltVal val="45"/>
                                          </p:val>
                                        </p:tav>
                                        <p:tav tm="100000">
                                          <p:val>
                                            <p:fltVal val="0"/>
                                          </p:val>
                                        </p:tav>
                                      </p:tavLst>
                                    </p:anim>
                                    <p:anim calcmode="lin" valueType="num">
                                      <p:cBhvr>
                                        <p:cTn id="25" dur="228" fill="hold">
                                          <p:stCondLst>
                                            <p:cond delay="0"/>
                                          </p:stCondLst>
                                        </p:cTn>
                                        <p:tgtEl>
                                          <p:spTgt spid="13"/>
                                        </p:tgtEl>
                                        <p:attrNameLst>
                                          <p:attrName>ppt_y</p:attrName>
                                        </p:attrNameLst>
                                      </p:cBhvr>
                                      <p:tavLst>
                                        <p:tav tm="0">
                                          <p:val>
                                            <p:strVal val="#ppt_y-1"/>
                                          </p:val>
                                        </p:tav>
                                        <p:tav tm="100000">
                                          <p:val>
                                            <p:strVal val="#ppt_y-(0.354*#ppt_w-0.172*#ppt_h)"/>
                                          </p:val>
                                        </p:tav>
                                      </p:tavLst>
                                    </p:anim>
                                    <p:anim calcmode="lin" valueType="num">
                                      <p:cBhvr>
                                        <p:cTn id="26" dur="78" decel="50000" autoRev="1" fill="hold">
                                          <p:stCondLst>
                                            <p:cond delay="228"/>
                                          </p:stCondLst>
                                        </p:cTn>
                                        <p:tgtEl>
                                          <p:spTgt spid="13"/>
                                        </p:tgtEl>
                                        <p:attrNameLst>
                                          <p:attrName>ppt_y</p:attrName>
                                        </p:attrNameLst>
                                      </p:cBhvr>
                                      <p:tavLst>
                                        <p:tav tm="0">
                                          <p:val>
                                            <p:strVal val="#ppt_y-(0.354*#ppt_w-0.172*#ppt_h)"/>
                                          </p:val>
                                        </p:tav>
                                        <p:tav tm="100000">
                                          <p:val>
                                            <p:strVal val="#ppt_y-(0.354*#ppt_w-0.172*#ppt_h)-#ppt_h/2"/>
                                          </p:val>
                                        </p:tav>
                                      </p:tavLst>
                                    </p:anim>
                                    <p:anim calcmode="lin" valueType="num">
                                      <p:cBhvr>
                                        <p:cTn id="27" dur="68" fill="hold">
                                          <p:stCondLst>
                                            <p:cond delay="432"/>
                                          </p:stCondLst>
                                        </p:cTn>
                                        <p:tgtEl>
                                          <p:spTgt spid="13"/>
                                        </p:tgtEl>
                                        <p:attrNameLst>
                                          <p:attrName>ppt_y</p:attrName>
                                        </p:attrNameLst>
                                      </p:cBhvr>
                                      <p:tavLst>
                                        <p:tav tm="0">
                                          <p:val>
                                            <p:strVal val="#ppt_y-(0.354*#ppt_w-0.172*#ppt_h)"/>
                                          </p:val>
                                        </p:tav>
                                        <p:tav tm="100000">
                                          <p:val>
                                            <p:strVal val="#ppt_y"/>
                                          </p:val>
                                        </p:tav>
                                      </p:tavLst>
                                    </p:anim>
                                  </p:childTnLst>
                                </p:cTn>
                              </p:par>
                            </p:childTnLst>
                          </p:cTn>
                        </p:par>
                        <p:par>
                          <p:cTn id="28" fill="hold">
                            <p:stCondLst>
                              <p:cond delay="1500"/>
                            </p:stCondLst>
                            <p:childTnLst>
                              <p:par>
                                <p:cTn id="29" presetID="38" presetClass="entr" presetSubtype="0" accel="50000" fill="hold" grpId="1" nodeType="afterEffect">
                                  <p:stCondLst>
                                    <p:cond delay="0"/>
                                  </p:stCondLst>
                                  <p:iterate type="lt">
                                    <p:tmPct val="50000"/>
                                  </p:iterate>
                                  <p:childTnLst>
                                    <p:set>
                                      <p:cBhvr>
                                        <p:cTn id="30" dur="1" fill="hold">
                                          <p:stCondLst>
                                            <p:cond delay="0"/>
                                          </p:stCondLst>
                                        </p:cTn>
                                        <p:tgtEl>
                                          <p:spTgt spid="14"/>
                                        </p:tgtEl>
                                        <p:attrNameLst>
                                          <p:attrName>style.visibility</p:attrName>
                                        </p:attrNameLst>
                                      </p:cBhvr>
                                      <p:to>
                                        <p:strVal val="visible"/>
                                      </p:to>
                                    </p:set>
                                    <p:set>
                                      <p:cBhvr>
                                        <p:cTn id="31" dur="228" fill="hold">
                                          <p:stCondLst>
                                            <p:cond delay="0"/>
                                          </p:stCondLst>
                                        </p:cTn>
                                        <p:tgtEl>
                                          <p:spTgt spid="14"/>
                                        </p:tgtEl>
                                        <p:attrNameLst>
                                          <p:attrName>style.rotation</p:attrName>
                                        </p:attrNameLst>
                                      </p:cBhvr>
                                      <p:to>
                                        <p:strVal val="-45.0"/>
                                      </p:to>
                                    </p:set>
                                    <p:anim calcmode="lin" valueType="num">
                                      <p:cBhvr>
                                        <p:cTn id="32" dur="228" fill="hold">
                                          <p:stCondLst>
                                            <p:cond delay="228"/>
                                          </p:stCondLst>
                                        </p:cTn>
                                        <p:tgtEl>
                                          <p:spTgt spid="14"/>
                                        </p:tgtEl>
                                        <p:attrNameLst>
                                          <p:attrName>style.rotation</p:attrName>
                                        </p:attrNameLst>
                                      </p:cBhvr>
                                      <p:tavLst>
                                        <p:tav tm="0">
                                          <p:val>
                                            <p:fltVal val="-45"/>
                                          </p:val>
                                        </p:tav>
                                        <p:tav tm="69900">
                                          <p:val>
                                            <p:fltVal val="45"/>
                                          </p:val>
                                        </p:tav>
                                        <p:tav tm="100000">
                                          <p:val>
                                            <p:fltVal val="0"/>
                                          </p:val>
                                        </p:tav>
                                      </p:tavLst>
                                    </p:anim>
                                    <p:anim calcmode="lin" valueType="num">
                                      <p:cBhvr>
                                        <p:cTn id="33" dur="228" fill="hold">
                                          <p:stCondLst>
                                            <p:cond delay="0"/>
                                          </p:stCondLst>
                                        </p:cTn>
                                        <p:tgtEl>
                                          <p:spTgt spid="14"/>
                                        </p:tgtEl>
                                        <p:attrNameLst>
                                          <p:attrName>ppt_y</p:attrName>
                                        </p:attrNameLst>
                                      </p:cBhvr>
                                      <p:tavLst>
                                        <p:tav tm="0">
                                          <p:val>
                                            <p:strVal val="#ppt_y-1"/>
                                          </p:val>
                                        </p:tav>
                                        <p:tav tm="100000">
                                          <p:val>
                                            <p:strVal val="#ppt_y-(0.354*#ppt_w-0.172*#ppt_h)"/>
                                          </p:val>
                                        </p:tav>
                                      </p:tavLst>
                                    </p:anim>
                                    <p:anim calcmode="lin" valueType="num">
                                      <p:cBhvr>
                                        <p:cTn id="34" dur="78" decel="50000" autoRev="1" fill="hold">
                                          <p:stCondLst>
                                            <p:cond delay="228"/>
                                          </p:stCondLst>
                                        </p:cTn>
                                        <p:tgtEl>
                                          <p:spTgt spid="14"/>
                                        </p:tgtEl>
                                        <p:attrNameLst>
                                          <p:attrName>ppt_y</p:attrName>
                                        </p:attrNameLst>
                                      </p:cBhvr>
                                      <p:tavLst>
                                        <p:tav tm="0">
                                          <p:val>
                                            <p:strVal val="#ppt_y-(0.354*#ppt_w-0.172*#ppt_h)"/>
                                          </p:val>
                                        </p:tav>
                                        <p:tav tm="100000">
                                          <p:val>
                                            <p:strVal val="#ppt_y-(0.354*#ppt_w-0.172*#ppt_h)-#ppt_h/2"/>
                                          </p:val>
                                        </p:tav>
                                      </p:tavLst>
                                    </p:anim>
                                    <p:anim calcmode="lin" valueType="num">
                                      <p:cBhvr>
                                        <p:cTn id="35" dur="68" fill="hold">
                                          <p:stCondLst>
                                            <p:cond delay="432"/>
                                          </p:stCondLst>
                                        </p:cTn>
                                        <p:tgtEl>
                                          <p:spTgt spid="14"/>
                                        </p:tgtEl>
                                        <p:attrNameLst>
                                          <p:attrName>ppt_y</p:attrName>
                                        </p:attrNameLst>
                                      </p:cBhvr>
                                      <p:tavLst>
                                        <p:tav tm="0">
                                          <p:val>
                                            <p:strVal val="#ppt_y-(0.354*#ppt_w-0.172*#ppt_h)"/>
                                          </p:val>
                                        </p:tav>
                                        <p:tav tm="100000">
                                          <p:val>
                                            <p:strVal val="#ppt_y"/>
                                          </p:val>
                                        </p:tav>
                                      </p:tavLst>
                                    </p:anim>
                                  </p:childTnLst>
                                </p:cTn>
                              </p:par>
                            </p:childTnLst>
                          </p:cTn>
                        </p:par>
                        <p:par>
                          <p:cTn id="36" fill="hold">
                            <p:stCondLst>
                              <p:cond delay="2000"/>
                            </p:stCondLst>
                            <p:childTnLst>
                              <p:par>
                                <p:cTn id="37" presetID="41" presetClass="entr" presetSubtype="0" fill="hold" grpId="0" nodeType="afterEffect">
                                  <p:stCondLst>
                                    <p:cond delay="0"/>
                                  </p:stCondLst>
                                  <p:iterate type="lt">
                                    <p:tmPct val="10000"/>
                                  </p:iterate>
                                  <p:childTnLst>
                                    <p:set>
                                      <p:cBhvr>
                                        <p:cTn id="38" dur="1" fill="hold">
                                          <p:stCondLst>
                                            <p:cond delay="0"/>
                                          </p:stCondLst>
                                        </p:cTn>
                                        <p:tgtEl>
                                          <p:spTgt spid="15"/>
                                        </p:tgtEl>
                                        <p:attrNameLst>
                                          <p:attrName>style.visibility</p:attrName>
                                        </p:attrNameLst>
                                      </p:cBhvr>
                                      <p:to>
                                        <p:strVal val="visible"/>
                                      </p:to>
                                    </p:set>
                                    <p:anim calcmode="lin" valueType="num">
                                      <p:cBhvr>
                                        <p:cTn id="39"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40" dur="500" fill="hold"/>
                                        <p:tgtEl>
                                          <p:spTgt spid="15"/>
                                        </p:tgtEl>
                                        <p:attrNameLst>
                                          <p:attrName>ppt_y</p:attrName>
                                        </p:attrNameLst>
                                      </p:cBhvr>
                                      <p:tavLst>
                                        <p:tav tm="0">
                                          <p:val>
                                            <p:strVal val="#ppt_y"/>
                                          </p:val>
                                        </p:tav>
                                        <p:tav tm="100000">
                                          <p:val>
                                            <p:strVal val="#ppt_y"/>
                                          </p:val>
                                        </p:tav>
                                      </p:tavLst>
                                    </p:anim>
                                    <p:anim calcmode="lin" valueType="num">
                                      <p:cBhvr>
                                        <p:cTn id="41"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42"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43" dur="500" tmFilter="0,0; .5, 1; 1, 1"/>
                                        <p:tgtEl>
                                          <p:spTgt spid="15"/>
                                        </p:tgtEl>
                                      </p:cBhvr>
                                    </p:animEffect>
                                  </p:childTnLst>
                                </p:cTn>
                              </p:par>
                            </p:childTnLst>
                          </p:cTn>
                        </p:par>
                        <p:par>
                          <p:cTn id="44" fill="hold">
                            <p:stCondLst>
                              <p:cond delay="2549"/>
                            </p:stCondLst>
                            <p:childTnLst>
                              <p:par>
                                <p:cTn id="45" presetID="53" presetClass="entr" presetSubtype="16" fill="hold" nodeType="afterEffect">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cBhvr>
                                        <p:cTn id="47" dur="500" fill="hold"/>
                                        <p:tgtEl>
                                          <p:spTgt spid="24"/>
                                        </p:tgtEl>
                                        <p:attrNameLst>
                                          <p:attrName>ppt_w</p:attrName>
                                        </p:attrNameLst>
                                      </p:cBhvr>
                                      <p:tavLst>
                                        <p:tav tm="0">
                                          <p:val>
                                            <p:fltVal val="0"/>
                                          </p:val>
                                        </p:tav>
                                        <p:tav tm="100000">
                                          <p:val>
                                            <p:strVal val="#ppt_w"/>
                                          </p:val>
                                        </p:tav>
                                      </p:tavLst>
                                    </p:anim>
                                    <p:anim calcmode="lin" valueType="num">
                                      <p:cBhvr>
                                        <p:cTn id="48" dur="500" fill="hold"/>
                                        <p:tgtEl>
                                          <p:spTgt spid="24"/>
                                        </p:tgtEl>
                                        <p:attrNameLst>
                                          <p:attrName>ppt_h</p:attrName>
                                        </p:attrNameLst>
                                      </p:cBhvr>
                                      <p:tavLst>
                                        <p:tav tm="0">
                                          <p:val>
                                            <p:fltVal val="0"/>
                                          </p:val>
                                        </p:tav>
                                        <p:tav tm="100000">
                                          <p:val>
                                            <p:strVal val="#ppt_h"/>
                                          </p:val>
                                        </p:tav>
                                      </p:tavLst>
                                    </p:anim>
                                    <p:animEffect transition="in" filter="fade">
                                      <p:cBhvr>
                                        <p:cTn id="49" dur="500"/>
                                        <p:tgtEl>
                                          <p:spTgt spid="24"/>
                                        </p:tgtEl>
                                      </p:cBhvr>
                                    </p:animEffect>
                                  </p:childTnLst>
                                </p:cTn>
                              </p:par>
                            </p:childTnLst>
                          </p:cTn>
                        </p:par>
                        <p:par>
                          <p:cTn id="50" fill="hold">
                            <p:stCondLst>
                              <p:cond delay="3049"/>
                            </p:stCondLst>
                            <p:childTnLst>
                              <p:par>
                                <p:cTn id="51" presetID="52" presetClass="entr" presetSubtype="0" fill="hold" grpId="0" nodeType="afterEffect">
                                  <p:stCondLst>
                                    <p:cond delay="0"/>
                                  </p:stCondLst>
                                  <p:childTnLst>
                                    <p:set>
                                      <p:cBhvr>
                                        <p:cTn id="52" dur="1" fill="hold">
                                          <p:stCondLst>
                                            <p:cond delay="0"/>
                                          </p:stCondLst>
                                        </p:cTn>
                                        <p:tgtEl>
                                          <p:spTgt spid="22"/>
                                        </p:tgtEl>
                                        <p:attrNameLst>
                                          <p:attrName>style.visibility</p:attrName>
                                        </p:attrNameLst>
                                      </p:cBhvr>
                                      <p:to>
                                        <p:strVal val="visible"/>
                                      </p:to>
                                    </p:set>
                                    <p:animScale>
                                      <p:cBhvr>
                                        <p:cTn id="53" dur="1000" decel="50000" fill="hold">
                                          <p:stCondLst>
                                            <p:cond delay="0"/>
                                          </p:stCondLst>
                                        </p:cTn>
                                        <p:tgtEl>
                                          <p:spTgt spid="2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4" dur="1000" decel="50000" fill="hold">
                                          <p:stCondLst>
                                            <p:cond delay="0"/>
                                          </p:stCondLst>
                                        </p:cTn>
                                        <p:tgtEl>
                                          <p:spTgt spid="22"/>
                                        </p:tgtEl>
                                        <p:attrNameLst>
                                          <p:attrName>ppt_x</p:attrName>
                                          <p:attrName>ppt_y</p:attrName>
                                        </p:attrNameLst>
                                      </p:cBhvr>
                                    </p:animMotion>
                                    <p:animEffect transition="in" filter="fade">
                                      <p:cBhvr>
                                        <p:cTn id="55" dur="1000"/>
                                        <p:tgtEl>
                                          <p:spTgt spid="22"/>
                                        </p:tgtEl>
                                      </p:cBhvr>
                                    </p:animEffect>
                                  </p:childTnLst>
                                </p:cTn>
                              </p:par>
                            </p:childTnLst>
                          </p:cTn>
                        </p:par>
                        <p:par>
                          <p:cTn id="56" fill="hold">
                            <p:stCondLst>
                              <p:cond delay="4049"/>
                            </p:stCondLst>
                            <p:childTnLst>
                              <p:par>
                                <p:cTn id="57" presetID="53" presetClass="entr" presetSubtype="16" fill="hold" nodeType="afterEffect">
                                  <p:stCondLst>
                                    <p:cond delay="0"/>
                                  </p:stCondLst>
                                  <p:childTnLst>
                                    <p:set>
                                      <p:cBhvr>
                                        <p:cTn id="58" dur="1" fill="hold">
                                          <p:stCondLst>
                                            <p:cond delay="0"/>
                                          </p:stCondLst>
                                        </p:cTn>
                                        <p:tgtEl>
                                          <p:spTgt spid="18"/>
                                        </p:tgtEl>
                                        <p:attrNameLst>
                                          <p:attrName>style.visibility</p:attrName>
                                        </p:attrNameLst>
                                      </p:cBhvr>
                                      <p:to>
                                        <p:strVal val="visible"/>
                                      </p:to>
                                    </p:set>
                                    <p:anim calcmode="lin" valueType="num">
                                      <p:cBhvr>
                                        <p:cTn id="59" dur="500" fill="hold"/>
                                        <p:tgtEl>
                                          <p:spTgt spid="18"/>
                                        </p:tgtEl>
                                        <p:attrNameLst>
                                          <p:attrName>ppt_w</p:attrName>
                                        </p:attrNameLst>
                                      </p:cBhvr>
                                      <p:tavLst>
                                        <p:tav tm="0">
                                          <p:val>
                                            <p:fltVal val="0"/>
                                          </p:val>
                                        </p:tav>
                                        <p:tav tm="100000">
                                          <p:val>
                                            <p:strVal val="#ppt_w"/>
                                          </p:val>
                                        </p:tav>
                                      </p:tavLst>
                                    </p:anim>
                                    <p:anim calcmode="lin" valueType="num">
                                      <p:cBhvr>
                                        <p:cTn id="60" dur="500" fill="hold"/>
                                        <p:tgtEl>
                                          <p:spTgt spid="18"/>
                                        </p:tgtEl>
                                        <p:attrNameLst>
                                          <p:attrName>ppt_h</p:attrName>
                                        </p:attrNameLst>
                                      </p:cBhvr>
                                      <p:tavLst>
                                        <p:tav tm="0">
                                          <p:val>
                                            <p:fltVal val="0"/>
                                          </p:val>
                                        </p:tav>
                                        <p:tav tm="100000">
                                          <p:val>
                                            <p:strVal val="#ppt_h"/>
                                          </p:val>
                                        </p:tav>
                                      </p:tavLst>
                                    </p:anim>
                                    <p:animEffect transition="in" filter="fade">
                                      <p:cBhvr>
                                        <p:cTn id="61" dur="500"/>
                                        <p:tgtEl>
                                          <p:spTgt spid="18"/>
                                        </p:tgtEl>
                                      </p:cBhvr>
                                    </p:animEffect>
                                  </p:childTnLst>
                                </p:cTn>
                              </p:par>
                              <p:par>
                                <p:cTn id="62" presetID="53" presetClass="entr" presetSubtype="16"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500" fill="hold"/>
                                        <p:tgtEl>
                                          <p:spTgt spid="19"/>
                                        </p:tgtEl>
                                        <p:attrNameLst>
                                          <p:attrName>ppt_w</p:attrName>
                                        </p:attrNameLst>
                                      </p:cBhvr>
                                      <p:tavLst>
                                        <p:tav tm="0">
                                          <p:val>
                                            <p:fltVal val="0"/>
                                          </p:val>
                                        </p:tav>
                                        <p:tav tm="100000">
                                          <p:val>
                                            <p:strVal val="#ppt_w"/>
                                          </p:val>
                                        </p:tav>
                                      </p:tavLst>
                                    </p:anim>
                                    <p:anim calcmode="lin" valueType="num">
                                      <p:cBhvr>
                                        <p:cTn id="65" dur="500" fill="hold"/>
                                        <p:tgtEl>
                                          <p:spTgt spid="19"/>
                                        </p:tgtEl>
                                        <p:attrNameLst>
                                          <p:attrName>ppt_h</p:attrName>
                                        </p:attrNameLst>
                                      </p:cBhvr>
                                      <p:tavLst>
                                        <p:tav tm="0">
                                          <p:val>
                                            <p:fltVal val="0"/>
                                          </p:val>
                                        </p:tav>
                                        <p:tav tm="100000">
                                          <p:val>
                                            <p:strVal val="#ppt_h"/>
                                          </p:val>
                                        </p:tav>
                                      </p:tavLst>
                                    </p:anim>
                                    <p:animEffect transition="in" filter="fade">
                                      <p:cBhvr>
                                        <p:cTn id="6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4" grpId="0"/>
      <p:bldP spid="14" grpId="1"/>
      <p:bldP spid="15" grpId="0"/>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图示 1"/>
          <p:cNvGraphicFramePr/>
          <p:nvPr>
            <p:extLst>
              <p:ext uri="{D42A27DB-BD31-4B8C-83A1-F6EECF244321}">
                <p14:modId xmlns:p14="http://schemas.microsoft.com/office/powerpoint/2010/main" val="651983694"/>
              </p:ext>
            </p:extLst>
          </p:nvPr>
        </p:nvGraphicFramePr>
        <p:xfrm>
          <a:off x="3872753" y="793375"/>
          <a:ext cx="6279777" cy="53384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p:cNvSpPr txBox="1"/>
          <p:nvPr/>
        </p:nvSpPr>
        <p:spPr>
          <a:xfrm>
            <a:off x="1546412" y="1869141"/>
            <a:ext cx="618565" cy="2554545"/>
          </a:xfrm>
          <a:prstGeom prst="rect">
            <a:avLst/>
          </a:prstGeom>
          <a:noFill/>
        </p:spPr>
        <p:txBody>
          <a:bodyPr wrap="square" rtlCol="0">
            <a:spAutoFit/>
          </a:bodyPr>
          <a:lstStyle/>
          <a:p>
            <a:r>
              <a:rPr lang="zh-CN" altLang="en-US" sz="4000" b="1" dirty="0" smtClean="0">
                <a:latin typeface="微软雅黑" pitchFamily="34" charset="-122"/>
                <a:ea typeface="微软雅黑" pitchFamily="34" charset="-122"/>
              </a:rPr>
              <a:t>说课内容</a:t>
            </a:r>
            <a:endParaRPr lang="zh-CN" altLang="en-US" sz="4000" b="1" dirty="0">
              <a:latin typeface="微软雅黑" pitchFamily="34" charset="-122"/>
              <a:ea typeface="微软雅黑"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318770" y="664210"/>
            <a:ext cx="748665" cy="0"/>
          </a:xfrm>
          <a:prstGeom prst="line">
            <a:avLst/>
          </a:prstGeom>
          <a:ln w="19050">
            <a:solidFill>
              <a:srgbClr val="336601"/>
            </a:solidFil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nvCxnSpPr>
        <p:spPr>
          <a:xfrm>
            <a:off x="1805940" y="664210"/>
            <a:ext cx="8773160" cy="6350"/>
          </a:xfrm>
          <a:prstGeom prst="line">
            <a:avLst/>
          </a:prstGeom>
          <a:ln w="19050">
            <a:solidFill>
              <a:srgbClr val="336601"/>
            </a:solidFill>
          </a:ln>
        </p:spPr>
        <p:style>
          <a:lnRef idx="1">
            <a:schemeClr val="accent1"/>
          </a:lnRef>
          <a:fillRef idx="0">
            <a:schemeClr val="accent1"/>
          </a:fillRef>
          <a:effectRef idx="0">
            <a:schemeClr val="accent1"/>
          </a:effectRef>
          <a:fontRef idx="minor">
            <a:schemeClr val="tx1"/>
          </a:fontRef>
        </p:style>
      </p:cxnSp>
      <p:grpSp>
        <p:nvGrpSpPr>
          <p:cNvPr id="6" name="组合 5"/>
          <p:cNvGrpSpPr/>
          <p:nvPr/>
        </p:nvGrpSpPr>
        <p:grpSpPr>
          <a:xfrm>
            <a:off x="1067435" y="108585"/>
            <a:ext cx="724535" cy="711200"/>
            <a:chOff x="1681" y="171"/>
            <a:chExt cx="1141" cy="1120"/>
          </a:xfrm>
        </p:grpSpPr>
        <p:sp>
          <p:nvSpPr>
            <p:cNvPr id="4" name="椭圆 3"/>
            <p:cNvSpPr/>
            <p:nvPr/>
          </p:nvSpPr>
          <p:spPr>
            <a:xfrm>
              <a:off x="1702" y="171"/>
              <a:ext cx="1120" cy="1120"/>
            </a:xfrm>
            <a:prstGeom prst="ellipse">
              <a:avLst/>
            </a:prstGeom>
            <a:solidFill>
              <a:srgbClr val="3366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1681" y="225"/>
              <a:ext cx="1135" cy="580"/>
            </a:xfrm>
            <a:prstGeom prst="rect">
              <a:avLst/>
            </a:prstGeom>
            <a:noFill/>
          </p:spPr>
          <p:txBody>
            <a:bodyPr wrap="square" rtlCol="0">
              <a:spAutoFit/>
            </a:bodyPr>
            <a:lstStyle/>
            <a:p>
              <a:pPr algn="ctr"/>
              <a:endParaRPr lang="en-US" altLang="zh-CN" b="1">
                <a:solidFill>
                  <a:schemeClr val="bg1"/>
                </a:solidFill>
              </a:endParaRPr>
            </a:p>
          </p:txBody>
        </p:sp>
      </p:grpSp>
      <p:sp>
        <p:nvSpPr>
          <p:cNvPr id="7" name="文本框 6"/>
          <p:cNvSpPr txBox="1"/>
          <p:nvPr/>
        </p:nvSpPr>
        <p:spPr>
          <a:xfrm>
            <a:off x="1805940" y="150757"/>
            <a:ext cx="2395220" cy="523220"/>
          </a:xfrm>
          <a:prstGeom prst="rect">
            <a:avLst/>
          </a:prstGeom>
          <a:noFill/>
        </p:spPr>
        <p:txBody>
          <a:bodyPr wrap="square" rtlCol="0">
            <a:spAutoFit/>
          </a:bodyPr>
          <a:lstStyle/>
          <a:p>
            <a:r>
              <a:rPr lang="zh-CN" altLang="en-US" sz="2800" b="1" dirty="0" smtClean="0">
                <a:solidFill>
                  <a:srgbClr val="336601"/>
                </a:solidFill>
                <a:latin typeface="微软雅黑" panose="020B0503020204020204" charset="-122"/>
                <a:ea typeface="微软雅黑" panose="020B0503020204020204" charset="-122"/>
              </a:rPr>
              <a:t>说教材</a:t>
            </a:r>
            <a:endParaRPr lang="zh-CN" altLang="en-US" sz="2800" b="1" dirty="0">
              <a:solidFill>
                <a:srgbClr val="336601"/>
              </a:solidFill>
              <a:latin typeface="微软雅黑" panose="020B0503020204020204" charset="-122"/>
              <a:ea typeface="微软雅黑" panose="020B0503020204020204" charset="-122"/>
            </a:endParaRPr>
          </a:p>
        </p:txBody>
      </p:sp>
      <p:sp>
        <p:nvSpPr>
          <p:cNvPr id="9" name="文本框 8"/>
          <p:cNvSpPr txBox="1"/>
          <p:nvPr/>
        </p:nvSpPr>
        <p:spPr>
          <a:xfrm>
            <a:off x="1173966" y="234315"/>
            <a:ext cx="494046" cy="461665"/>
          </a:xfrm>
          <a:prstGeom prst="rect">
            <a:avLst/>
          </a:prstGeom>
          <a:noFill/>
        </p:spPr>
        <p:txBody>
          <a:bodyPr wrap="none" rtlCol="0">
            <a:spAutoFit/>
          </a:bodyPr>
          <a:lstStyle/>
          <a:p>
            <a:r>
              <a:rPr lang="zh-CN" altLang="en-US" sz="2400" b="1" dirty="0">
                <a:solidFill>
                  <a:schemeClr val="bg1"/>
                </a:solidFill>
              </a:rPr>
              <a:t>一</a:t>
            </a:r>
            <a:endParaRPr lang="en-US" altLang="zh-CN" sz="2400" b="1" dirty="0">
              <a:solidFill>
                <a:schemeClr val="bg1"/>
              </a:solidFill>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4296" y="1178017"/>
            <a:ext cx="5696081" cy="2948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图片 14"/>
          <p:cNvPicPr>
            <a:picLocks noChangeAspect="1"/>
          </p:cNvPicPr>
          <p:nvPr>
            <p:custDataLst>
              <p:tags r:id="rId1"/>
            </p:custDataLst>
          </p:nvPr>
        </p:nvPicPr>
        <p:blipFill>
          <a:blip r:embed="rId5"/>
          <a:stretch>
            <a:fillRect/>
          </a:stretch>
        </p:blipFill>
        <p:spPr>
          <a:xfrm>
            <a:off x="693102" y="1178017"/>
            <a:ext cx="3819391" cy="5021075"/>
          </a:xfrm>
          <a:prstGeom prst="rect">
            <a:avLst/>
          </a:prstGeom>
        </p:spPr>
      </p:pic>
      <p:sp>
        <p:nvSpPr>
          <p:cNvPr id="13" name="矩形 12"/>
          <p:cNvSpPr/>
          <p:nvPr/>
        </p:nvSpPr>
        <p:spPr>
          <a:xfrm>
            <a:off x="5214377" y="4721764"/>
            <a:ext cx="6096000" cy="1477328"/>
          </a:xfrm>
          <a:prstGeom prst="rect">
            <a:avLst/>
          </a:prstGeom>
        </p:spPr>
        <p:txBody>
          <a:bodyPr>
            <a:spAutoFit/>
          </a:bodyPr>
          <a:lstStyle/>
          <a:p>
            <a:r>
              <a:rPr lang="en-US" altLang="zh-CN" b="1" dirty="0" smtClean="0">
                <a:latin typeface="+mn-ea"/>
                <a:sym typeface="+mn-ea"/>
              </a:rPr>
              <a:t>    《</a:t>
            </a:r>
            <a:r>
              <a:rPr lang="zh-CN" altLang="en-US" b="1" dirty="0" smtClean="0">
                <a:latin typeface="+mn-ea"/>
                <a:sym typeface="+mn-ea"/>
              </a:rPr>
              <a:t>减数分裂与受精作用</a:t>
            </a:r>
            <a:r>
              <a:rPr lang="en-US" altLang="zh-CN" b="1" dirty="0" smtClean="0">
                <a:latin typeface="+mn-ea"/>
                <a:sym typeface="+mn-ea"/>
              </a:rPr>
              <a:t>》</a:t>
            </a:r>
            <a:r>
              <a:rPr lang="zh-CN" altLang="en-US" b="1" dirty="0" smtClean="0">
                <a:latin typeface="+mn-ea"/>
                <a:sym typeface="+mn-ea"/>
              </a:rPr>
              <a:t>为人教版新教材高中生物必修</a:t>
            </a:r>
            <a:r>
              <a:rPr lang="en-US" altLang="zh-CN" b="1" dirty="0" smtClean="0">
                <a:latin typeface="+mn-ea"/>
                <a:sym typeface="+mn-ea"/>
              </a:rPr>
              <a:t>2</a:t>
            </a:r>
            <a:r>
              <a:rPr lang="zh-CN" altLang="en-US" b="1" dirty="0" smtClean="0">
                <a:latin typeface="+mn-ea"/>
                <a:sym typeface="+mn-ea"/>
              </a:rPr>
              <a:t>第</a:t>
            </a:r>
            <a:r>
              <a:rPr lang="en-US" altLang="zh-CN" b="1" dirty="0" smtClean="0">
                <a:latin typeface="+mn-ea"/>
                <a:sym typeface="+mn-ea"/>
              </a:rPr>
              <a:t>2</a:t>
            </a:r>
            <a:r>
              <a:rPr lang="zh-CN" altLang="en-US" b="1" dirty="0" smtClean="0">
                <a:latin typeface="+mn-ea"/>
                <a:sym typeface="+mn-ea"/>
              </a:rPr>
              <a:t>章</a:t>
            </a:r>
            <a:r>
              <a:rPr lang="en-US" altLang="zh-CN" b="1" dirty="0" smtClean="0">
                <a:latin typeface="+mn-ea"/>
                <a:sym typeface="+mn-ea"/>
              </a:rPr>
              <a:t>《</a:t>
            </a:r>
            <a:r>
              <a:rPr lang="zh-CN" altLang="en-US" b="1" dirty="0" smtClean="0">
                <a:latin typeface="+mn-ea"/>
                <a:sym typeface="+mn-ea"/>
              </a:rPr>
              <a:t>基因和染色体的关系</a:t>
            </a:r>
            <a:r>
              <a:rPr lang="en-US" altLang="zh-CN" b="1" dirty="0" smtClean="0">
                <a:latin typeface="+mn-ea"/>
                <a:sym typeface="+mn-ea"/>
              </a:rPr>
              <a:t>》</a:t>
            </a:r>
            <a:r>
              <a:rPr lang="zh-CN" altLang="en-US" b="1" dirty="0" smtClean="0">
                <a:latin typeface="+mn-ea"/>
                <a:sym typeface="+mn-ea"/>
              </a:rPr>
              <a:t>的第</a:t>
            </a:r>
            <a:r>
              <a:rPr lang="en-US" altLang="zh-CN" b="1" dirty="0" smtClean="0">
                <a:latin typeface="+mn-ea"/>
                <a:sym typeface="+mn-ea"/>
              </a:rPr>
              <a:t>1</a:t>
            </a:r>
            <a:r>
              <a:rPr lang="zh-CN" altLang="en-US" b="1" dirty="0">
                <a:latin typeface="+mn-ea"/>
                <a:sym typeface="+mn-ea"/>
              </a:rPr>
              <a:t>节</a:t>
            </a:r>
            <a:r>
              <a:rPr lang="zh-CN" altLang="en-US" b="1" dirty="0" smtClean="0">
                <a:latin typeface="+mn-ea"/>
                <a:sym typeface="+mn-ea"/>
              </a:rPr>
              <a:t>。本</a:t>
            </a:r>
            <a:r>
              <a:rPr lang="zh-CN" altLang="en-US" b="1" dirty="0">
                <a:latin typeface="+mn-ea"/>
                <a:sym typeface="+mn-ea"/>
              </a:rPr>
              <a:t>节内容是串联孟德尔遗传定律与基因与染色体的关系的重要环节。学习本节内容为理解孟德尔遗传定律的实质</a:t>
            </a:r>
            <a:r>
              <a:rPr lang="zh-CN" altLang="en-US" b="1" dirty="0" smtClean="0">
                <a:latin typeface="+mn-ea"/>
                <a:sym typeface="+mn-ea"/>
              </a:rPr>
              <a:t>以及生物</a:t>
            </a:r>
            <a:r>
              <a:rPr lang="zh-CN" altLang="en-US" b="1" dirty="0">
                <a:latin typeface="+mn-ea"/>
                <a:sym typeface="+mn-ea"/>
              </a:rPr>
              <a:t>的变异和进化奠定细胞学基础。</a:t>
            </a:r>
            <a:endParaRPr lang="zh-CN" altLang="en-US" dirty="0">
              <a:latin typeface="+mn-ea"/>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53" presetClass="entr" presetSubtype="16"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318770" y="664210"/>
            <a:ext cx="748665" cy="0"/>
          </a:xfrm>
          <a:prstGeom prst="line">
            <a:avLst/>
          </a:prstGeom>
          <a:ln w="19050">
            <a:solidFill>
              <a:srgbClr val="336601"/>
            </a:solidFil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nvCxnSpPr>
        <p:spPr>
          <a:xfrm>
            <a:off x="1805940" y="664210"/>
            <a:ext cx="8773160" cy="6350"/>
          </a:xfrm>
          <a:prstGeom prst="line">
            <a:avLst/>
          </a:prstGeom>
          <a:ln w="19050">
            <a:solidFill>
              <a:srgbClr val="336601"/>
            </a:solidFill>
          </a:ln>
        </p:spPr>
        <p:style>
          <a:lnRef idx="1">
            <a:schemeClr val="accent1"/>
          </a:lnRef>
          <a:fillRef idx="0">
            <a:schemeClr val="accent1"/>
          </a:fillRef>
          <a:effectRef idx="0">
            <a:schemeClr val="accent1"/>
          </a:effectRef>
          <a:fontRef idx="minor">
            <a:schemeClr val="tx1"/>
          </a:fontRef>
        </p:style>
      </p:cxnSp>
      <p:grpSp>
        <p:nvGrpSpPr>
          <p:cNvPr id="6" name="组合 5"/>
          <p:cNvGrpSpPr/>
          <p:nvPr/>
        </p:nvGrpSpPr>
        <p:grpSpPr>
          <a:xfrm>
            <a:off x="1067435" y="108585"/>
            <a:ext cx="724535" cy="711200"/>
            <a:chOff x="1681" y="171"/>
            <a:chExt cx="1141" cy="1120"/>
          </a:xfrm>
        </p:grpSpPr>
        <p:sp>
          <p:nvSpPr>
            <p:cNvPr id="4" name="椭圆 3"/>
            <p:cNvSpPr/>
            <p:nvPr/>
          </p:nvSpPr>
          <p:spPr>
            <a:xfrm>
              <a:off x="1702" y="171"/>
              <a:ext cx="1120" cy="1120"/>
            </a:xfrm>
            <a:prstGeom prst="ellipse">
              <a:avLst/>
            </a:prstGeom>
            <a:solidFill>
              <a:srgbClr val="3366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1681" y="225"/>
              <a:ext cx="1135" cy="580"/>
            </a:xfrm>
            <a:prstGeom prst="rect">
              <a:avLst/>
            </a:prstGeom>
            <a:noFill/>
          </p:spPr>
          <p:txBody>
            <a:bodyPr wrap="square" rtlCol="0">
              <a:spAutoFit/>
            </a:bodyPr>
            <a:lstStyle/>
            <a:p>
              <a:pPr algn="ctr"/>
              <a:endParaRPr lang="en-US" altLang="zh-CN" b="1">
                <a:solidFill>
                  <a:schemeClr val="bg1"/>
                </a:solidFill>
              </a:endParaRPr>
            </a:p>
          </p:txBody>
        </p:sp>
      </p:grpSp>
      <p:sp>
        <p:nvSpPr>
          <p:cNvPr id="7" name="文本框 6"/>
          <p:cNvSpPr txBox="1"/>
          <p:nvPr/>
        </p:nvSpPr>
        <p:spPr>
          <a:xfrm>
            <a:off x="1805940" y="150757"/>
            <a:ext cx="2395220" cy="523220"/>
          </a:xfrm>
          <a:prstGeom prst="rect">
            <a:avLst/>
          </a:prstGeom>
          <a:noFill/>
        </p:spPr>
        <p:txBody>
          <a:bodyPr wrap="square" rtlCol="0">
            <a:spAutoFit/>
          </a:bodyPr>
          <a:lstStyle/>
          <a:p>
            <a:r>
              <a:rPr lang="zh-CN" altLang="en-US" sz="2800" b="1" dirty="0" smtClean="0">
                <a:solidFill>
                  <a:srgbClr val="336601"/>
                </a:solidFill>
                <a:latin typeface="微软雅黑" panose="020B0503020204020204" charset="-122"/>
                <a:ea typeface="微软雅黑" panose="020B0503020204020204" charset="-122"/>
              </a:rPr>
              <a:t>说学情</a:t>
            </a:r>
            <a:endParaRPr lang="zh-CN" altLang="en-US" sz="2800" b="1" dirty="0">
              <a:solidFill>
                <a:srgbClr val="336601"/>
              </a:solidFill>
              <a:latin typeface="微软雅黑" panose="020B0503020204020204" charset="-122"/>
              <a:ea typeface="微软雅黑" panose="020B0503020204020204" charset="-122"/>
            </a:endParaRPr>
          </a:p>
        </p:txBody>
      </p:sp>
      <p:sp>
        <p:nvSpPr>
          <p:cNvPr id="9" name="文本框 8"/>
          <p:cNvSpPr txBox="1"/>
          <p:nvPr/>
        </p:nvSpPr>
        <p:spPr>
          <a:xfrm>
            <a:off x="1173966" y="234315"/>
            <a:ext cx="494046" cy="461665"/>
          </a:xfrm>
          <a:prstGeom prst="rect">
            <a:avLst/>
          </a:prstGeom>
          <a:noFill/>
        </p:spPr>
        <p:txBody>
          <a:bodyPr wrap="none" rtlCol="0">
            <a:spAutoFit/>
          </a:bodyPr>
          <a:lstStyle/>
          <a:p>
            <a:r>
              <a:rPr lang="zh-CN" altLang="en-US" sz="2400" b="1" dirty="0" smtClean="0">
                <a:solidFill>
                  <a:schemeClr val="bg1"/>
                </a:solidFill>
              </a:rPr>
              <a:t>二</a:t>
            </a:r>
            <a:endParaRPr lang="en-US" altLang="zh-CN" sz="2400" b="1" dirty="0">
              <a:solidFill>
                <a:schemeClr val="bg1"/>
              </a:solidFill>
            </a:endParaRPr>
          </a:p>
        </p:txBody>
      </p:sp>
      <p:sp>
        <p:nvSpPr>
          <p:cNvPr id="14" name="TextBox 13"/>
          <p:cNvSpPr txBox="1"/>
          <p:nvPr/>
        </p:nvSpPr>
        <p:spPr>
          <a:xfrm>
            <a:off x="8316170" y="511362"/>
            <a:ext cx="1415772" cy="1200329"/>
          </a:xfrm>
          <a:prstGeom prst="rect">
            <a:avLst/>
          </a:prstGeom>
          <a:noFill/>
        </p:spPr>
        <p:txBody>
          <a:bodyPr wrap="none" rtlCol="0">
            <a:spAutoFit/>
          </a:bodyPr>
          <a:lstStyle/>
          <a:p>
            <a:endParaRPr lang="en-US" altLang="zh-CN" sz="2400" b="1" dirty="0"/>
          </a:p>
          <a:p>
            <a:r>
              <a:rPr lang="zh-CN" altLang="en-US" sz="2400" b="1" dirty="0"/>
              <a:t>高一学生</a:t>
            </a:r>
            <a:endParaRPr lang="en-US" altLang="zh-CN" sz="2400" b="1" dirty="0"/>
          </a:p>
          <a:p>
            <a:endParaRPr lang="en-US" altLang="zh-CN" sz="2400" b="1" dirty="0"/>
          </a:p>
        </p:txBody>
      </p:sp>
      <p:sp>
        <p:nvSpPr>
          <p:cNvPr id="16" name="TextBox 15"/>
          <p:cNvSpPr txBox="1"/>
          <p:nvPr/>
        </p:nvSpPr>
        <p:spPr>
          <a:xfrm>
            <a:off x="6192520" y="1414782"/>
            <a:ext cx="5330103" cy="5262979"/>
          </a:xfrm>
          <a:prstGeom prst="rect">
            <a:avLst/>
          </a:prstGeom>
          <a:noFill/>
        </p:spPr>
        <p:txBody>
          <a:bodyPr wrap="square" rtlCol="0">
            <a:spAutoFit/>
          </a:bodyPr>
          <a:lstStyle/>
          <a:p>
            <a:r>
              <a:rPr lang="zh-CN" altLang="en-US" sz="2400" b="1" dirty="0"/>
              <a:t>身心特点：</a:t>
            </a:r>
            <a:r>
              <a:rPr lang="zh-CN" altLang="en-US" sz="2400" dirty="0"/>
              <a:t>学习积极性高，对生物充满</a:t>
            </a:r>
            <a:r>
              <a:rPr lang="zh-CN" altLang="en-US" sz="2400" dirty="0" smtClean="0"/>
              <a:t>好奇心，</a:t>
            </a:r>
            <a:r>
              <a:rPr lang="zh-CN" altLang="en-US" sz="2400" dirty="0"/>
              <a:t>课堂参与度</a:t>
            </a:r>
            <a:r>
              <a:rPr lang="zh-CN" altLang="en-US" sz="2400" dirty="0" smtClean="0"/>
              <a:t>高</a:t>
            </a:r>
            <a:r>
              <a:rPr lang="zh-CN" altLang="en-US" sz="2400" dirty="0"/>
              <a:t>；</a:t>
            </a:r>
            <a:endParaRPr lang="en-US" altLang="zh-CN" sz="2400" dirty="0"/>
          </a:p>
          <a:p>
            <a:endParaRPr lang="en-US" altLang="zh-CN" sz="2400" dirty="0"/>
          </a:p>
          <a:p>
            <a:r>
              <a:rPr lang="zh-CN" altLang="en-US" sz="2400" b="1" dirty="0"/>
              <a:t>知识水平</a:t>
            </a:r>
            <a:r>
              <a:rPr lang="zh-CN" altLang="en-US" sz="2400" b="1" dirty="0" smtClean="0"/>
              <a:t>：</a:t>
            </a:r>
            <a:r>
              <a:rPr lang="zh-CN" altLang="en-US" sz="2400" dirty="0" smtClean="0"/>
              <a:t>已学习过</a:t>
            </a:r>
            <a:r>
              <a:rPr lang="zh-CN" altLang="en-US" sz="2400" dirty="0"/>
              <a:t>细胞</a:t>
            </a:r>
            <a:r>
              <a:rPr lang="zh-CN" altLang="en-US" sz="2400" dirty="0" smtClean="0"/>
              <a:t>结构及</a:t>
            </a:r>
            <a:r>
              <a:rPr lang="zh-CN" altLang="en-US" sz="2400" dirty="0"/>
              <a:t>有丝分裂</a:t>
            </a:r>
            <a:r>
              <a:rPr lang="zh-CN" altLang="en-US" sz="2400" dirty="0" smtClean="0"/>
              <a:t>的相关</a:t>
            </a:r>
            <a:r>
              <a:rPr lang="zh-CN" altLang="en-US" sz="2400" dirty="0"/>
              <a:t>知识，</a:t>
            </a:r>
            <a:r>
              <a:rPr lang="zh-CN" altLang="en-US" sz="2400" dirty="0" smtClean="0"/>
              <a:t>了解有丝分裂中染色体</a:t>
            </a:r>
            <a:r>
              <a:rPr lang="zh-CN" altLang="en-US" sz="2400" dirty="0"/>
              <a:t>的变化</a:t>
            </a:r>
            <a:r>
              <a:rPr lang="zh-CN" altLang="en-US" sz="2400" dirty="0" smtClean="0"/>
              <a:t>情况；</a:t>
            </a:r>
            <a:endParaRPr lang="en-US" altLang="zh-CN" sz="2400" dirty="0"/>
          </a:p>
          <a:p>
            <a:endParaRPr lang="en-US" altLang="zh-CN" sz="2400" dirty="0"/>
          </a:p>
          <a:p>
            <a:r>
              <a:rPr lang="zh-CN" altLang="en-US" sz="2400" b="1" dirty="0"/>
              <a:t>能力水平：</a:t>
            </a:r>
            <a:r>
              <a:rPr lang="zh-CN" altLang="en-US" sz="2400" dirty="0"/>
              <a:t>学生思维活跃，表达能力和动手能力</a:t>
            </a:r>
            <a:r>
              <a:rPr lang="zh-CN" altLang="en-US" sz="2400" dirty="0" smtClean="0"/>
              <a:t>较强，对文字和图表等抽象信息获取能力有待加强；</a:t>
            </a:r>
            <a:endParaRPr lang="en-US" altLang="zh-CN" sz="2400" dirty="0"/>
          </a:p>
          <a:p>
            <a:endParaRPr lang="en-US" altLang="zh-CN" sz="2400" dirty="0"/>
          </a:p>
          <a:p>
            <a:r>
              <a:rPr lang="zh-CN" altLang="en-US" sz="2400" b="1" dirty="0"/>
              <a:t>预设问题：</a:t>
            </a:r>
            <a:r>
              <a:rPr lang="zh-CN" altLang="en-US" sz="2400" dirty="0" smtClean="0"/>
              <a:t>对减数分裂过程中染色体变化的模型构建可能多种多样，需要通过实例进行模型修正。</a:t>
            </a:r>
            <a:endParaRPr lang="zh-CN" altLang="en-US" sz="2400"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3502" y="1594218"/>
            <a:ext cx="5421207" cy="4065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27254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53" presetClass="entr" presetSubtype="16"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318770" y="664210"/>
            <a:ext cx="748665" cy="0"/>
          </a:xfrm>
          <a:prstGeom prst="line">
            <a:avLst/>
          </a:prstGeom>
          <a:ln w="19050">
            <a:solidFill>
              <a:srgbClr val="336601"/>
            </a:solidFil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nvCxnSpPr>
        <p:spPr>
          <a:xfrm>
            <a:off x="1805940" y="664210"/>
            <a:ext cx="8773160" cy="6350"/>
          </a:xfrm>
          <a:prstGeom prst="line">
            <a:avLst/>
          </a:prstGeom>
          <a:ln w="19050">
            <a:solidFill>
              <a:srgbClr val="336601"/>
            </a:solidFill>
          </a:ln>
        </p:spPr>
        <p:style>
          <a:lnRef idx="1">
            <a:schemeClr val="accent1"/>
          </a:lnRef>
          <a:fillRef idx="0">
            <a:schemeClr val="accent1"/>
          </a:fillRef>
          <a:effectRef idx="0">
            <a:schemeClr val="accent1"/>
          </a:effectRef>
          <a:fontRef idx="minor">
            <a:schemeClr val="tx1"/>
          </a:fontRef>
        </p:style>
      </p:cxnSp>
      <p:grpSp>
        <p:nvGrpSpPr>
          <p:cNvPr id="6" name="组合 5"/>
          <p:cNvGrpSpPr/>
          <p:nvPr/>
        </p:nvGrpSpPr>
        <p:grpSpPr>
          <a:xfrm>
            <a:off x="1067435" y="108585"/>
            <a:ext cx="724535" cy="711200"/>
            <a:chOff x="1681" y="171"/>
            <a:chExt cx="1141" cy="1120"/>
          </a:xfrm>
        </p:grpSpPr>
        <p:sp>
          <p:nvSpPr>
            <p:cNvPr id="4" name="椭圆 3"/>
            <p:cNvSpPr/>
            <p:nvPr/>
          </p:nvSpPr>
          <p:spPr>
            <a:xfrm>
              <a:off x="1702" y="171"/>
              <a:ext cx="1120" cy="1120"/>
            </a:xfrm>
            <a:prstGeom prst="ellipse">
              <a:avLst/>
            </a:prstGeom>
            <a:solidFill>
              <a:srgbClr val="3366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1681" y="225"/>
              <a:ext cx="1135" cy="580"/>
            </a:xfrm>
            <a:prstGeom prst="rect">
              <a:avLst/>
            </a:prstGeom>
            <a:noFill/>
          </p:spPr>
          <p:txBody>
            <a:bodyPr wrap="square" rtlCol="0">
              <a:spAutoFit/>
            </a:bodyPr>
            <a:lstStyle/>
            <a:p>
              <a:pPr algn="ctr"/>
              <a:endParaRPr lang="en-US" altLang="zh-CN" b="1">
                <a:solidFill>
                  <a:schemeClr val="bg1"/>
                </a:solidFill>
              </a:endParaRPr>
            </a:p>
          </p:txBody>
        </p:sp>
      </p:grpSp>
      <p:sp>
        <p:nvSpPr>
          <p:cNvPr id="7" name="文本框 6"/>
          <p:cNvSpPr txBox="1"/>
          <p:nvPr/>
        </p:nvSpPr>
        <p:spPr>
          <a:xfrm>
            <a:off x="1805940" y="150757"/>
            <a:ext cx="3599778" cy="523220"/>
          </a:xfrm>
          <a:prstGeom prst="rect">
            <a:avLst/>
          </a:prstGeom>
          <a:noFill/>
        </p:spPr>
        <p:txBody>
          <a:bodyPr wrap="square" rtlCol="0">
            <a:spAutoFit/>
          </a:bodyPr>
          <a:lstStyle/>
          <a:p>
            <a:r>
              <a:rPr lang="zh-CN" altLang="en-US" sz="2800" b="1" dirty="0" smtClean="0">
                <a:solidFill>
                  <a:srgbClr val="336601"/>
                </a:solidFill>
                <a:latin typeface="微软雅黑" panose="020B0503020204020204" charset="-122"/>
                <a:ea typeface="微软雅黑" panose="020B0503020204020204" charset="-122"/>
              </a:rPr>
              <a:t>说教学目标及重难点</a:t>
            </a:r>
            <a:endParaRPr lang="zh-CN" altLang="en-US" sz="2800" b="1" dirty="0">
              <a:solidFill>
                <a:srgbClr val="336601"/>
              </a:solidFill>
              <a:latin typeface="微软雅黑" panose="020B0503020204020204" charset="-122"/>
              <a:ea typeface="微软雅黑" panose="020B0503020204020204" charset="-122"/>
            </a:endParaRPr>
          </a:p>
        </p:txBody>
      </p:sp>
      <p:sp>
        <p:nvSpPr>
          <p:cNvPr id="9" name="文本框 8"/>
          <p:cNvSpPr txBox="1"/>
          <p:nvPr/>
        </p:nvSpPr>
        <p:spPr>
          <a:xfrm>
            <a:off x="1173966" y="234315"/>
            <a:ext cx="494046" cy="461665"/>
          </a:xfrm>
          <a:prstGeom prst="rect">
            <a:avLst/>
          </a:prstGeom>
          <a:noFill/>
        </p:spPr>
        <p:txBody>
          <a:bodyPr wrap="none" rtlCol="0">
            <a:spAutoFit/>
          </a:bodyPr>
          <a:lstStyle/>
          <a:p>
            <a:r>
              <a:rPr lang="zh-CN" altLang="en-US" sz="2400" b="1" dirty="0">
                <a:solidFill>
                  <a:schemeClr val="bg1"/>
                </a:solidFill>
              </a:rPr>
              <a:t>三</a:t>
            </a:r>
            <a:endParaRPr lang="en-US" altLang="zh-CN" sz="2400" b="1" dirty="0">
              <a:solidFill>
                <a:schemeClr val="bg1"/>
              </a:solidFill>
            </a:endParaRPr>
          </a:p>
        </p:txBody>
      </p:sp>
      <p:sp>
        <p:nvSpPr>
          <p:cNvPr id="14" name="矩形 13"/>
          <p:cNvSpPr/>
          <p:nvPr/>
        </p:nvSpPr>
        <p:spPr>
          <a:xfrm>
            <a:off x="720195" y="2423766"/>
            <a:ext cx="10296499" cy="830997"/>
          </a:xfrm>
          <a:prstGeom prst="rect">
            <a:avLst/>
          </a:prstGeom>
          <a:solidFill>
            <a:srgbClr val="FFFF00"/>
          </a:solidFill>
          <a:ln>
            <a:solidFill>
              <a:srgbClr val="FFFF00"/>
            </a:solidFill>
          </a:ln>
        </p:spPr>
        <p:txBody>
          <a:bodyPr wrap="square">
            <a:spAutoFit/>
          </a:bodyPr>
          <a:lstStyle/>
          <a:p>
            <a:r>
              <a:rPr lang="zh-CN" altLang="en-US" sz="2400" b="1" dirty="0" smtClean="0"/>
              <a:t>教学目标：</a:t>
            </a:r>
            <a:r>
              <a:rPr lang="zh-CN" altLang="zh-CN" sz="2400" b="1" dirty="0" smtClean="0"/>
              <a:t>通过</a:t>
            </a:r>
            <a:r>
              <a:rPr lang="zh-CN" altLang="zh-CN" sz="2400" b="1" dirty="0"/>
              <a:t>模拟减数分裂中染色体的变化、观察蝗虫精母细胞减数分裂装片及精子或卵细胞的形成过程示意图，归纳、概括减数分裂的概念及过程。</a:t>
            </a:r>
            <a:endParaRPr lang="zh-CN" altLang="en-US" sz="2400" dirty="0"/>
          </a:p>
        </p:txBody>
      </p:sp>
      <p:sp>
        <p:nvSpPr>
          <p:cNvPr id="15" name="Rectangle 5"/>
          <p:cNvSpPr/>
          <p:nvPr/>
        </p:nvSpPr>
        <p:spPr>
          <a:xfrm>
            <a:off x="808037" y="5239312"/>
            <a:ext cx="10768965" cy="830997"/>
          </a:xfrm>
          <a:prstGeom prst="rect">
            <a:avLst/>
          </a:prstGeom>
          <a:solidFill>
            <a:srgbClr val="FFFF00"/>
          </a:solidFill>
          <a:ln w="9525">
            <a:noFill/>
          </a:ln>
        </p:spPr>
        <p:txBody>
          <a:bodyPr wrap="square" anchor="ctr">
            <a:spAutoFit/>
          </a:bodyPr>
          <a:lstStyle/>
          <a:p>
            <a:pPr marL="342900" indent="-342900">
              <a:buFont typeface="Wingdings" pitchFamily="2" charset="2"/>
              <a:buChar char="Ø"/>
            </a:pPr>
            <a:r>
              <a:rPr lang="zh-CN" altLang="zh-CN" sz="2400" b="1" dirty="0" smtClean="0"/>
              <a:t>重点</a:t>
            </a:r>
            <a:r>
              <a:rPr lang="zh-CN" altLang="zh-CN" sz="2400" b="1" dirty="0"/>
              <a:t>：同源染色体概念及行为；减数分裂的概念及过程。</a:t>
            </a:r>
          </a:p>
          <a:p>
            <a:pPr marL="342900" indent="-342900">
              <a:buFont typeface="Wingdings" pitchFamily="2" charset="2"/>
              <a:buChar char="Ø"/>
            </a:pPr>
            <a:r>
              <a:rPr lang="zh-CN" altLang="zh-CN" sz="2400" b="1" dirty="0" smtClean="0"/>
              <a:t>难点</a:t>
            </a:r>
            <a:r>
              <a:rPr lang="zh-CN" altLang="zh-CN" sz="2400" b="1" dirty="0"/>
              <a:t>：建立减数分裂中染色体变化的模型</a:t>
            </a:r>
            <a:r>
              <a:rPr lang="zh-CN" altLang="zh-CN" sz="2400" b="1" dirty="0" smtClean="0"/>
              <a:t>，</a:t>
            </a:r>
            <a:r>
              <a:rPr lang="zh-CN" altLang="en-US" sz="2400" b="1" dirty="0" smtClean="0"/>
              <a:t>理解减数分裂的实质。</a:t>
            </a:r>
            <a:endParaRPr lang="zh-CN" altLang="en-US" sz="2400" b="1" dirty="0">
              <a:latin typeface="Verdana" panose="020B0604030504040204" pitchFamily="2" charset="0"/>
            </a:endParaRPr>
          </a:p>
        </p:txBody>
      </p:sp>
      <p:sp>
        <p:nvSpPr>
          <p:cNvPr id="8" name="TextBox 7"/>
          <p:cNvSpPr txBox="1"/>
          <p:nvPr/>
        </p:nvSpPr>
        <p:spPr>
          <a:xfrm>
            <a:off x="693102" y="1273440"/>
            <a:ext cx="10555579" cy="1015663"/>
          </a:xfrm>
          <a:prstGeom prst="rect">
            <a:avLst/>
          </a:prstGeom>
          <a:noFill/>
        </p:spPr>
        <p:txBody>
          <a:bodyPr wrap="square" rtlCol="0">
            <a:spAutoFit/>
          </a:bodyPr>
          <a:lstStyle/>
          <a:p>
            <a:r>
              <a:rPr lang="zh-CN" altLang="en-US" sz="2000" dirty="0" smtClean="0"/>
              <a:t>概念</a:t>
            </a:r>
            <a:r>
              <a:rPr lang="en-US" altLang="zh-CN" sz="2000" dirty="0"/>
              <a:t>3 </a:t>
            </a:r>
            <a:r>
              <a:rPr lang="zh-CN" altLang="en-US" sz="2000" dirty="0"/>
              <a:t>遗传信息控制生物性状，并代代相传</a:t>
            </a:r>
            <a:r>
              <a:rPr lang="zh-CN" altLang="en-US" sz="2000" dirty="0"/>
              <a:t> </a:t>
            </a:r>
            <a:br>
              <a:rPr lang="zh-CN" altLang="en-US" sz="2000" dirty="0"/>
            </a:br>
            <a:r>
              <a:rPr lang="zh-CN" altLang="en-US" sz="2000" dirty="0" smtClean="0"/>
              <a:t>    </a:t>
            </a:r>
            <a:r>
              <a:rPr lang="en-US" altLang="zh-CN" sz="2000" dirty="0" smtClean="0"/>
              <a:t>3.2 </a:t>
            </a:r>
            <a:r>
              <a:rPr lang="zh-CN" altLang="en-US" sz="2000" dirty="0"/>
              <a:t>有性生殖中基因的分离和重组导致双亲后代的基因组合有多种</a:t>
            </a:r>
            <a:r>
              <a:rPr lang="zh-CN" altLang="en-US" sz="2000" dirty="0" smtClean="0"/>
              <a:t>可能</a:t>
            </a:r>
            <a:r>
              <a:rPr lang="zh-CN" altLang="en-US" sz="2000" dirty="0"/>
              <a:t/>
            </a:r>
            <a:br>
              <a:rPr lang="zh-CN" altLang="en-US" sz="2000" dirty="0"/>
            </a:br>
            <a:r>
              <a:rPr lang="zh-CN" altLang="en-US" sz="2000" b="1" dirty="0" smtClean="0"/>
              <a:t>           </a:t>
            </a:r>
            <a:r>
              <a:rPr lang="en-US" altLang="zh-CN" sz="2000" b="1" dirty="0" smtClean="0"/>
              <a:t>3.2.1 </a:t>
            </a:r>
            <a:r>
              <a:rPr lang="zh-CN" altLang="en-US" sz="2000" b="1" dirty="0"/>
              <a:t>阐明减数分裂产生染色体数量减半的精细胞或</a:t>
            </a:r>
            <a:r>
              <a:rPr lang="zh-CN" altLang="en-US" sz="2000" b="1" dirty="0" smtClean="0"/>
              <a:t>卵细胞</a:t>
            </a:r>
            <a:endParaRPr lang="zh-CN" altLang="en-US" sz="2000" dirty="0"/>
          </a:p>
        </p:txBody>
      </p:sp>
      <p:sp>
        <p:nvSpPr>
          <p:cNvPr id="10" name="TextBox 9"/>
          <p:cNvSpPr txBox="1"/>
          <p:nvPr/>
        </p:nvSpPr>
        <p:spPr>
          <a:xfrm>
            <a:off x="693102" y="873330"/>
            <a:ext cx="5840060" cy="400110"/>
          </a:xfrm>
          <a:prstGeom prst="rect">
            <a:avLst/>
          </a:prstGeom>
          <a:noFill/>
        </p:spPr>
        <p:txBody>
          <a:bodyPr wrap="none" rtlCol="0">
            <a:spAutoFit/>
          </a:bodyPr>
          <a:lstStyle/>
          <a:p>
            <a:r>
              <a:rPr lang="zh-CN" altLang="zh-CN" sz="2000" b="1" dirty="0"/>
              <a:t>普通高中生物学课程标准（</a:t>
            </a:r>
            <a:r>
              <a:rPr lang="en-US" altLang="zh-CN" sz="2000" b="1" dirty="0"/>
              <a:t>2017</a:t>
            </a:r>
            <a:r>
              <a:rPr lang="zh-CN" altLang="zh-CN" sz="2000" b="1" dirty="0"/>
              <a:t>年版</a:t>
            </a:r>
            <a:r>
              <a:rPr lang="en-US" altLang="zh-CN" sz="2000" b="1" dirty="0"/>
              <a:t>2020</a:t>
            </a:r>
            <a:r>
              <a:rPr lang="zh-CN" altLang="zh-CN" sz="2000" b="1" dirty="0"/>
              <a:t>年修订）</a:t>
            </a:r>
            <a:endParaRPr lang="zh-CN" altLang="en-US" sz="2000" b="1" dirty="0"/>
          </a:p>
        </p:txBody>
      </p:sp>
      <p:sp>
        <p:nvSpPr>
          <p:cNvPr id="11" name="矩形 10"/>
          <p:cNvSpPr/>
          <p:nvPr/>
        </p:nvSpPr>
        <p:spPr>
          <a:xfrm>
            <a:off x="1436370" y="3371673"/>
            <a:ext cx="9951234" cy="1477328"/>
          </a:xfrm>
          <a:prstGeom prst="rect">
            <a:avLst/>
          </a:prstGeom>
        </p:spPr>
        <p:txBody>
          <a:bodyPr wrap="square">
            <a:spAutoFit/>
          </a:bodyPr>
          <a:lstStyle/>
          <a:p>
            <a:pPr marL="285750" indent="-285750">
              <a:buFont typeface="Arial" pitchFamily="34" charset="0"/>
              <a:buChar char="•"/>
            </a:pPr>
            <a:r>
              <a:rPr lang="zh-CN" altLang="zh-CN" dirty="0"/>
              <a:t>通过分析减数分裂过程培养</a:t>
            </a:r>
            <a:r>
              <a:rPr lang="zh-CN" altLang="zh-CN" b="1" dirty="0">
                <a:solidFill>
                  <a:srgbClr val="FF0000"/>
                </a:solidFill>
              </a:rPr>
              <a:t>科学思维</a:t>
            </a:r>
            <a:r>
              <a:rPr lang="zh-CN" altLang="zh-CN" dirty="0" smtClean="0"/>
              <a:t>；</a:t>
            </a:r>
            <a:endParaRPr lang="en-US" altLang="zh-CN" dirty="0" smtClean="0"/>
          </a:p>
          <a:p>
            <a:pPr marL="285750" indent="-285750">
              <a:buFont typeface="Arial" pitchFamily="34" charset="0"/>
              <a:buChar char="•"/>
            </a:pPr>
            <a:r>
              <a:rPr lang="zh-CN" altLang="zh-CN" dirty="0" smtClean="0"/>
              <a:t>通过</a:t>
            </a:r>
            <a:r>
              <a:rPr lang="zh-CN" altLang="zh-CN" dirty="0"/>
              <a:t>构建减数分裂过程中染色体变化的物理模型及依据真实蝗虫精母细胞的减数分裂装片进行模型修正，深化</a:t>
            </a:r>
            <a:r>
              <a:rPr lang="zh-CN" altLang="zh-CN" b="1" dirty="0">
                <a:solidFill>
                  <a:srgbClr val="FF0000"/>
                </a:solidFill>
              </a:rPr>
              <a:t>科学探究</a:t>
            </a:r>
            <a:r>
              <a:rPr lang="zh-CN" altLang="zh-CN" dirty="0" smtClean="0"/>
              <a:t>；</a:t>
            </a:r>
            <a:endParaRPr lang="en-US" altLang="zh-CN" dirty="0" smtClean="0"/>
          </a:p>
          <a:p>
            <a:pPr marL="285750" indent="-285750">
              <a:buFont typeface="Arial" pitchFamily="34" charset="0"/>
              <a:buChar char="•"/>
            </a:pPr>
            <a:r>
              <a:rPr lang="zh-CN" altLang="zh-CN" dirty="0" smtClean="0"/>
              <a:t>通过</a:t>
            </a:r>
            <a:r>
              <a:rPr lang="zh-CN" altLang="zh-CN" dirty="0"/>
              <a:t>减数分裂知识的学习预防和</a:t>
            </a:r>
            <a:r>
              <a:rPr lang="zh-CN" altLang="zh-CN" dirty="0" smtClean="0"/>
              <a:t>理解</a:t>
            </a:r>
            <a:r>
              <a:rPr lang="en-US" altLang="zh-CN" dirty="0" smtClean="0"/>
              <a:t>21</a:t>
            </a:r>
            <a:r>
              <a:rPr lang="zh-CN" altLang="en-US" dirty="0" smtClean="0"/>
              <a:t>三体综合征</a:t>
            </a:r>
            <a:r>
              <a:rPr lang="zh-CN" altLang="zh-CN" dirty="0" smtClean="0"/>
              <a:t>病因</a:t>
            </a:r>
            <a:r>
              <a:rPr lang="zh-CN" altLang="zh-CN" dirty="0"/>
              <a:t>，引导学生形成良好生活习惯并正确看待遗传病患者，落实</a:t>
            </a:r>
            <a:r>
              <a:rPr lang="zh-CN" altLang="zh-CN" b="1" dirty="0">
                <a:solidFill>
                  <a:srgbClr val="FF0000"/>
                </a:solidFill>
              </a:rPr>
              <a:t>社会责任</a:t>
            </a:r>
            <a:r>
              <a:rPr lang="zh-CN" altLang="zh-CN" dirty="0"/>
              <a:t>。</a:t>
            </a:r>
            <a:endParaRPr lang="zh-CN" altLang="zh-CN" dirty="0"/>
          </a:p>
        </p:txBody>
      </p:sp>
    </p:spTree>
    <p:extLst>
      <p:ext uri="{BB962C8B-B14F-4D97-AF65-F5344CB8AC3E}">
        <p14:creationId xmlns:p14="http://schemas.microsoft.com/office/powerpoint/2010/main" val="40197403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53" presetClass="entr" presetSubtype="16"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318770" y="664210"/>
            <a:ext cx="748665" cy="0"/>
          </a:xfrm>
          <a:prstGeom prst="line">
            <a:avLst/>
          </a:prstGeom>
          <a:ln w="19050">
            <a:solidFill>
              <a:srgbClr val="336601"/>
            </a:solidFil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nvCxnSpPr>
        <p:spPr>
          <a:xfrm>
            <a:off x="1805940" y="664210"/>
            <a:ext cx="8773160" cy="6350"/>
          </a:xfrm>
          <a:prstGeom prst="line">
            <a:avLst/>
          </a:prstGeom>
          <a:ln w="19050">
            <a:solidFill>
              <a:srgbClr val="336601"/>
            </a:solidFill>
          </a:ln>
        </p:spPr>
        <p:style>
          <a:lnRef idx="1">
            <a:schemeClr val="accent1"/>
          </a:lnRef>
          <a:fillRef idx="0">
            <a:schemeClr val="accent1"/>
          </a:fillRef>
          <a:effectRef idx="0">
            <a:schemeClr val="accent1"/>
          </a:effectRef>
          <a:fontRef idx="minor">
            <a:schemeClr val="tx1"/>
          </a:fontRef>
        </p:style>
      </p:cxnSp>
      <p:grpSp>
        <p:nvGrpSpPr>
          <p:cNvPr id="6" name="组合 5"/>
          <p:cNvGrpSpPr/>
          <p:nvPr/>
        </p:nvGrpSpPr>
        <p:grpSpPr>
          <a:xfrm>
            <a:off x="1067435" y="108585"/>
            <a:ext cx="724535" cy="711200"/>
            <a:chOff x="1681" y="171"/>
            <a:chExt cx="1141" cy="1120"/>
          </a:xfrm>
        </p:grpSpPr>
        <p:sp>
          <p:nvSpPr>
            <p:cNvPr id="4" name="椭圆 3"/>
            <p:cNvSpPr/>
            <p:nvPr/>
          </p:nvSpPr>
          <p:spPr>
            <a:xfrm>
              <a:off x="1702" y="171"/>
              <a:ext cx="1120" cy="1120"/>
            </a:xfrm>
            <a:prstGeom prst="ellipse">
              <a:avLst/>
            </a:prstGeom>
            <a:solidFill>
              <a:srgbClr val="3366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1681" y="225"/>
              <a:ext cx="1135" cy="580"/>
            </a:xfrm>
            <a:prstGeom prst="rect">
              <a:avLst/>
            </a:prstGeom>
            <a:noFill/>
          </p:spPr>
          <p:txBody>
            <a:bodyPr wrap="square" rtlCol="0">
              <a:spAutoFit/>
            </a:bodyPr>
            <a:lstStyle/>
            <a:p>
              <a:pPr algn="ctr"/>
              <a:endParaRPr lang="en-US" altLang="zh-CN" b="1">
                <a:solidFill>
                  <a:schemeClr val="bg1"/>
                </a:solidFill>
              </a:endParaRPr>
            </a:p>
          </p:txBody>
        </p:sp>
      </p:grpSp>
      <p:sp>
        <p:nvSpPr>
          <p:cNvPr id="7" name="文本框 6"/>
          <p:cNvSpPr txBox="1"/>
          <p:nvPr/>
        </p:nvSpPr>
        <p:spPr>
          <a:xfrm>
            <a:off x="1805940" y="150757"/>
            <a:ext cx="2395220" cy="523220"/>
          </a:xfrm>
          <a:prstGeom prst="rect">
            <a:avLst/>
          </a:prstGeom>
          <a:noFill/>
        </p:spPr>
        <p:txBody>
          <a:bodyPr wrap="square" rtlCol="0">
            <a:spAutoFit/>
          </a:bodyPr>
          <a:lstStyle/>
          <a:p>
            <a:r>
              <a:rPr lang="zh-CN" altLang="en-US" sz="2800" b="1" dirty="0" smtClean="0">
                <a:solidFill>
                  <a:srgbClr val="336601"/>
                </a:solidFill>
                <a:latin typeface="微软雅黑" panose="020B0503020204020204" charset="-122"/>
                <a:ea typeface="微软雅黑" panose="020B0503020204020204" charset="-122"/>
              </a:rPr>
              <a:t>说教学方法</a:t>
            </a:r>
            <a:endParaRPr lang="zh-CN" altLang="en-US" sz="2800" b="1" dirty="0">
              <a:solidFill>
                <a:srgbClr val="336601"/>
              </a:solidFill>
              <a:latin typeface="微软雅黑" panose="020B0503020204020204" charset="-122"/>
              <a:ea typeface="微软雅黑" panose="020B0503020204020204" charset="-122"/>
            </a:endParaRPr>
          </a:p>
        </p:txBody>
      </p:sp>
      <p:sp>
        <p:nvSpPr>
          <p:cNvPr id="9" name="文本框 8"/>
          <p:cNvSpPr txBox="1"/>
          <p:nvPr/>
        </p:nvSpPr>
        <p:spPr>
          <a:xfrm>
            <a:off x="1173966" y="234315"/>
            <a:ext cx="494046" cy="461665"/>
          </a:xfrm>
          <a:prstGeom prst="rect">
            <a:avLst/>
          </a:prstGeom>
          <a:noFill/>
        </p:spPr>
        <p:txBody>
          <a:bodyPr wrap="none" rtlCol="0">
            <a:spAutoFit/>
          </a:bodyPr>
          <a:lstStyle/>
          <a:p>
            <a:r>
              <a:rPr lang="zh-CN" altLang="en-US" sz="2400" b="1" dirty="0">
                <a:solidFill>
                  <a:schemeClr val="bg1"/>
                </a:solidFill>
              </a:rPr>
              <a:t>四</a:t>
            </a:r>
            <a:endParaRPr lang="en-US" altLang="zh-CN" sz="2400" b="1" dirty="0">
              <a:solidFill>
                <a:schemeClr val="bg1"/>
              </a:solidFill>
            </a:endParaRPr>
          </a:p>
        </p:txBody>
      </p:sp>
      <p:sp>
        <p:nvSpPr>
          <p:cNvPr id="8" name="矩形 7"/>
          <p:cNvSpPr/>
          <p:nvPr/>
        </p:nvSpPr>
        <p:spPr>
          <a:xfrm>
            <a:off x="636905" y="1322275"/>
            <a:ext cx="11111230" cy="4154984"/>
          </a:xfrm>
          <a:prstGeom prst="rect">
            <a:avLst/>
          </a:prstGeom>
        </p:spPr>
        <p:txBody>
          <a:bodyPr wrap="square">
            <a:spAutoFit/>
          </a:bodyPr>
          <a:lstStyle/>
          <a:p>
            <a:r>
              <a:rPr lang="zh-CN" altLang="zh-CN" sz="2400" b="1" dirty="0">
                <a:solidFill>
                  <a:srgbClr val="FF0000"/>
                </a:solidFill>
              </a:rPr>
              <a:t>（</a:t>
            </a:r>
            <a:r>
              <a:rPr lang="en-US" altLang="zh-CN" sz="2400" b="1" dirty="0">
                <a:solidFill>
                  <a:srgbClr val="FF0000"/>
                </a:solidFill>
              </a:rPr>
              <a:t>1</a:t>
            </a:r>
            <a:r>
              <a:rPr lang="zh-CN" altLang="zh-CN" sz="2400" b="1" dirty="0">
                <a:solidFill>
                  <a:srgbClr val="FF0000"/>
                </a:solidFill>
              </a:rPr>
              <a:t>）引导</a:t>
            </a:r>
            <a:r>
              <a:rPr lang="en-US" altLang="zh-CN" sz="2400" b="1" dirty="0">
                <a:solidFill>
                  <a:srgbClr val="FF0000"/>
                </a:solidFill>
              </a:rPr>
              <a:t>-</a:t>
            </a:r>
            <a:r>
              <a:rPr lang="zh-CN" altLang="zh-CN" sz="2400" b="1" dirty="0">
                <a:solidFill>
                  <a:srgbClr val="FF0000"/>
                </a:solidFill>
              </a:rPr>
              <a:t>探究法：</a:t>
            </a:r>
            <a:r>
              <a:rPr lang="zh-CN" altLang="zh-CN" sz="2400" dirty="0"/>
              <a:t>在教师的启发和引导下，学生通过对配子中染色体数目的推断引出配子中染色体应为体细胞中的一半，并结合科学史及实验数据引出减数分裂的客观事实，并引发学生思考该过程是如何实现的，符合知识的发生和发展规律</a:t>
            </a:r>
            <a:r>
              <a:rPr lang="zh-CN" altLang="zh-CN" sz="2400" dirty="0" smtClean="0"/>
              <a:t>。</a:t>
            </a:r>
            <a:endParaRPr lang="en-US" altLang="zh-CN" sz="2400" dirty="0" smtClean="0"/>
          </a:p>
          <a:p>
            <a:endParaRPr lang="zh-CN" altLang="zh-CN" sz="2400" dirty="0"/>
          </a:p>
          <a:p>
            <a:r>
              <a:rPr lang="zh-CN" altLang="zh-CN" sz="2400" b="1" dirty="0">
                <a:solidFill>
                  <a:srgbClr val="FF0000"/>
                </a:solidFill>
              </a:rPr>
              <a:t>（</a:t>
            </a:r>
            <a:r>
              <a:rPr lang="en-US" altLang="zh-CN" sz="2400" b="1" dirty="0">
                <a:solidFill>
                  <a:srgbClr val="FF0000"/>
                </a:solidFill>
              </a:rPr>
              <a:t>2</a:t>
            </a:r>
            <a:r>
              <a:rPr lang="zh-CN" altLang="zh-CN" sz="2400" b="1" dirty="0">
                <a:solidFill>
                  <a:srgbClr val="FF0000"/>
                </a:solidFill>
              </a:rPr>
              <a:t>）合作</a:t>
            </a:r>
            <a:r>
              <a:rPr lang="en-US" altLang="zh-CN" sz="2400" b="1" dirty="0">
                <a:solidFill>
                  <a:srgbClr val="FF0000"/>
                </a:solidFill>
              </a:rPr>
              <a:t>-</a:t>
            </a:r>
            <a:r>
              <a:rPr lang="zh-CN" altLang="zh-CN" sz="2400" b="1" dirty="0">
                <a:solidFill>
                  <a:srgbClr val="FF0000"/>
                </a:solidFill>
              </a:rPr>
              <a:t>构建模型法：</a:t>
            </a:r>
            <a:r>
              <a:rPr lang="zh-CN" altLang="zh-CN" sz="2400" dirty="0"/>
              <a:t>学生小组讨论与合作，结合上述推断及所学有丝分裂过程，通过扭扭棒构建减数分裂过程中染色体行为及数目变化的物理模型，把抽象复杂的生命现象，转化为直观具体、肉眼可见的过程，完成自主构建知识的过程</a:t>
            </a:r>
            <a:r>
              <a:rPr lang="zh-CN" altLang="zh-CN" sz="2400" dirty="0" smtClean="0"/>
              <a:t>。</a:t>
            </a:r>
            <a:endParaRPr lang="en-US" altLang="zh-CN" sz="2400" dirty="0" smtClean="0"/>
          </a:p>
          <a:p>
            <a:endParaRPr lang="zh-CN" altLang="zh-CN" sz="2400" dirty="0">
              <a:solidFill>
                <a:srgbClr val="FF0000"/>
              </a:solidFill>
            </a:endParaRPr>
          </a:p>
          <a:p>
            <a:r>
              <a:rPr lang="zh-CN" altLang="zh-CN" sz="2400" b="1" dirty="0">
                <a:solidFill>
                  <a:srgbClr val="FF0000"/>
                </a:solidFill>
              </a:rPr>
              <a:t>（</a:t>
            </a:r>
            <a:r>
              <a:rPr lang="en-US" altLang="zh-CN" sz="2400" b="1" dirty="0">
                <a:solidFill>
                  <a:srgbClr val="FF0000"/>
                </a:solidFill>
              </a:rPr>
              <a:t>3</a:t>
            </a:r>
            <a:r>
              <a:rPr lang="zh-CN" altLang="zh-CN" sz="2400" b="1" dirty="0">
                <a:solidFill>
                  <a:srgbClr val="FF0000"/>
                </a:solidFill>
              </a:rPr>
              <a:t>）多媒体辅助教学：</a:t>
            </a:r>
            <a:r>
              <a:rPr lang="zh-CN" altLang="zh-CN" sz="2400" dirty="0"/>
              <a:t>利用多媒体技术手段，将学生构建模型的过程及结果同步展示在一体机上，方便直观地进行生生互评和教师点评。并通过演示减数分裂的动态过程帮助学生形成正确、系统的知识结构，完成对减数分裂这一概念的生成。</a:t>
            </a:r>
          </a:p>
        </p:txBody>
      </p:sp>
    </p:spTree>
    <p:extLst>
      <p:ext uri="{BB962C8B-B14F-4D97-AF65-F5344CB8AC3E}">
        <p14:creationId xmlns:p14="http://schemas.microsoft.com/office/powerpoint/2010/main" val="40197403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53" presetClass="entr" presetSubtype="16"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318770" y="664210"/>
            <a:ext cx="748665" cy="0"/>
          </a:xfrm>
          <a:prstGeom prst="line">
            <a:avLst/>
          </a:prstGeom>
          <a:ln w="19050">
            <a:solidFill>
              <a:srgbClr val="336601"/>
            </a:solidFil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nvCxnSpPr>
        <p:spPr>
          <a:xfrm>
            <a:off x="1805940" y="664210"/>
            <a:ext cx="8773160" cy="6350"/>
          </a:xfrm>
          <a:prstGeom prst="line">
            <a:avLst/>
          </a:prstGeom>
          <a:ln w="19050">
            <a:solidFill>
              <a:srgbClr val="336601"/>
            </a:solidFill>
          </a:ln>
        </p:spPr>
        <p:style>
          <a:lnRef idx="1">
            <a:schemeClr val="accent1"/>
          </a:lnRef>
          <a:fillRef idx="0">
            <a:schemeClr val="accent1"/>
          </a:fillRef>
          <a:effectRef idx="0">
            <a:schemeClr val="accent1"/>
          </a:effectRef>
          <a:fontRef idx="minor">
            <a:schemeClr val="tx1"/>
          </a:fontRef>
        </p:style>
      </p:cxnSp>
      <p:grpSp>
        <p:nvGrpSpPr>
          <p:cNvPr id="6" name="组合 5"/>
          <p:cNvGrpSpPr/>
          <p:nvPr/>
        </p:nvGrpSpPr>
        <p:grpSpPr>
          <a:xfrm>
            <a:off x="1067435" y="108585"/>
            <a:ext cx="724535" cy="711200"/>
            <a:chOff x="1681" y="171"/>
            <a:chExt cx="1141" cy="1120"/>
          </a:xfrm>
        </p:grpSpPr>
        <p:sp>
          <p:nvSpPr>
            <p:cNvPr id="4" name="椭圆 3"/>
            <p:cNvSpPr/>
            <p:nvPr/>
          </p:nvSpPr>
          <p:spPr>
            <a:xfrm>
              <a:off x="1702" y="171"/>
              <a:ext cx="1120" cy="1120"/>
            </a:xfrm>
            <a:prstGeom prst="ellipse">
              <a:avLst/>
            </a:prstGeom>
            <a:solidFill>
              <a:srgbClr val="3366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1681" y="225"/>
              <a:ext cx="1135" cy="580"/>
            </a:xfrm>
            <a:prstGeom prst="rect">
              <a:avLst/>
            </a:prstGeom>
            <a:noFill/>
          </p:spPr>
          <p:txBody>
            <a:bodyPr wrap="square" rtlCol="0">
              <a:spAutoFit/>
            </a:bodyPr>
            <a:lstStyle/>
            <a:p>
              <a:pPr algn="ctr"/>
              <a:endParaRPr lang="en-US" altLang="zh-CN" b="1">
                <a:solidFill>
                  <a:schemeClr val="bg1"/>
                </a:solidFill>
              </a:endParaRPr>
            </a:p>
          </p:txBody>
        </p:sp>
      </p:grpSp>
      <p:sp>
        <p:nvSpPr>
          <p:cNvPr id="7" name="文本框 6"/>
          <p:cNvSpPr txBox="1"/>
          <p:nvPr/>
        </p:nvSpPr>
        <p:spPr>
          <a:xfrm>
            <a:off x="1805940" y="150757"/>
            <a:ext cx="2395220" cy="523220"/>
          </a:xfrm>
          <a:prstGeom prst="rect">
            <a:avLst/>
          </a:prstGeom>
          <a:noFill/>
        </p:spPr>
        <p:txBody>
          <a:bodyPr wrap="square" rtlCol="0">
            <a:spAutoFit/>
          </a:bodyPr>
          <a:lstStyle/>
          <a:p>
            <a:r>
              <a:rPr lang="zh-CN" altLang="en-US" sz="2800" b="1" dirty="0" smtClean="0">
                <a:solidFill>
                  <a:srgbClr val="336601"/>
                </a:solidFill>
                <a:latin typeface="微软雅黑" panose="020B0503020204020204" charset="-122"/>
                <a:ea typeface="微软雅黑" panose="020B0503020204020204" charset="-122"/>
              </a:rPr>
              <a:t>说教学过程</a:t>
            </a:r>
            <a:endParaRPr lang="zh-CN" altLang="en-US" sz="2800" b="1" dirty="0">
              <a:solidFill>
                <a:srgbClr val="336601"/>
              </a:solidFill>
              <a:latin typeface="微软雅黑" panose="020B0503020204020204" charset="-122"/>
              <a:ea typeface="微软雅黑" panose="020B0503020204020204" charset="-122"/>
            </a:endParaRPr>
          </a:p>
        </p:txBody>
      </p:sp>
      <p:sp>
        <p:nvSpPr>
          <p:cNvPr id="9" name="文本框 8"/>
          <p:cNvSpPr txBox="1"/>
          <p:nvPr/>
        </p:nvSpPr>
        <p:spPr>
          <a:xfrm>
            <a:off x="1173966" y="234315"/>
            <a:ext cx="494046" cy="461665"/>
          </a:xfrm>
          <a:prstGeom prst="rect">
            <a:avLst/>
          </a:prstGeom>
          <a:noFill/>
        </p:spPr>
        <p:txBody>
          <a:bodyPr wrap="none" rtlCol="0">
            <a:spAutoFit/>
          </a:bodyPr>
          <a:lstStyle/>
          <a:p>
            <a:r>
              <a:rPr lang="zh-CN" altLang="en-US" sz="2400" b="1" dirty="0">
                <a:solidFill>
                  <a:schemeClr val="bg1"/>
                </a:solidFill>
              </a:rPr>
              <a:t>五</a:t>
            </a:r>
            <a:endParaRPr lang="en-US" altLang="zh-CN" sz="2400" b="1" dirty="0">
              <a:solidFill>
                <a:schemeClr val="bg1"/>
              </a:solidFill>
            </a:endParaRPr>
          </a:p>
        </p:txBody>
      </p:sp>
      <p:sp>
        <p:nvSpPr>
          <p:cNvPr id="8" name="TextBox 7"/>
          <p:cNvSpPr txBox="1"/>
          <p:nvPr/>
        </p:nvSpPr>
        <p:spPr>
          <a:xfrm>
            <a:off x="619105" y="1302266"/>
            <a:ext cx="3281668" cy="400110"/>
          </a:xfrm>
          <a:prstGeom prst="rect">
            <a:avLst/>
          </a:prstGeom>
          <a:noFill/>
        </p:spPr>
        <p:txBody>
          <a:bodyPr wrap="none" rtlCol="0">
            <a:spAutoFit/>
          </a:bodyPr>
          <a:lstStyle/>
          <a:p>
            <a:r>
              <a:rPr lang="zh-CN" altLang="en-US" sz="2000" b="1" dirty="0" smtClean="0"/>
              <a:t>引入：魏斯曼天才般的预测</a:t>
            </a:r>
            <a:endParaRPr lang="zh-CN" altLang="en-US" sz="2000" b="1" dirty="0"/>
          </a:p>
        </p:txBody>
      </p:sp>
      <p:cxnSp>
        <p:nvCxnSpPr>
          <p:cNvPr id="12" name="直接箭头连接符 11"/>
          <p:cNvCxnSpPr/>
          <p:nvPr/>
        </p:nvCxnSpPr>
        <p:spPr>
          <a:xfrm>
            <a:off x="3984563" y="1486932"/>
            <a:ext cx="1347576" cy="0"/>
          </a:xfrm>
          <a:prstGeom prst="straightConnector1">
            <a:avLst/>
          </a:prstGeom>
          <a:ln w="28575">
            <a:solidFill>
              <a:srgbClr val="33660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735705" y="1302266"/>
            <a:ext cx="4572085" cy="400110"/>
          </a:xfrm>
          <a:prstGeom prst="rect">
            <a:avLst/>
          </a:prstGeom>
          <a:noFill/>
        </p:spPr>
        <p:txBody>
          <a:bodyPr wrap="none" rtlCol="0">
            <a:spAutoFit/>
          </a:bodyPr>
          <a:lstStyle/>
          <a:p>
            <a:r>
              <a:rPr lang="zh-CN" altLang="en-US" sz="2000" b="1" dirty="0" smtClean="0"/>
              <a:t>减数分裂如何实现染色体数目的减半？</a:t>
            </a:r>
            <a:endParaRPr lang="zh-CN" altLang="en-US" sz="2000" b="1" dirty="0"/>
          </a:p>
        </p:txBody>
      </p:sp>
      <p:grpSp>
        <p:nvGrpSpPr>
          <p:cNvPr id="36" name="组合 35"/>
          <p:cNvGrpSpPr/>
          <p:nvPr/>
        </p:nvGrpSpPr>
        <p:grpSpPr>
          <a:xfrm>
            <a:off x="3984563" y="2250533"/>
            <a:ext cx="6384985" cy="400110"/>
            <a:chOff x="3984563" y="2250533"/>
            <a:chExt cx="6384985" cy="400110"/>
          </a:xfrm>
        </p:grpSpPr>
        <p:cxnSp>
          <p:nvCxnSpPr>
            <p:cNvPr id="15" name="直接箭头连接符 14"/>
            <p:cNvCxnSpPr/>
            <p:nvPr/>
          </p:nvCxnSpPr>
          <p:spPr>
            <a:xfrm>
              <a:off x="3984563" y="2435199"/>
              <a:ext cx="1347576" cy="0"/>
            </a:xfrm>
            <a:prstGeom prst="straightConnector1">
              <a:avLst/>
            </a:prstGeom>
            <a:ln w="28575">
              <a:solidFill>
                <a:srgbClr val="336601"/>
              </a:solidFill>
              <a:tailEnd type="arrow"/>
            </a:ln>
          </p:spPr>
          <p:style>
            <a:lnRef idx="1">
              <a:schemeClr val="accent1"/>
            </a:lnRef>
            <a:fillRef idx="0">
              <a:schemeClr val="accent1"/>
            </a:fillRef>
            <a:effectRef idx="0">
              <a:schemeClr val="accent1"/>
            </a:effectRef>
            <a:fontRef idx="minor">
              <a:schemeClr val="tx1"/>
            </a:fontRef>
          </p:style>
        </p:cxnSp>
        <p:sp>
          <p:nvSpPr>
            <p:cNvPr id="16" name="矩形 15"/>
            <p:cNvSpPr/>
            <p:nvPr/>
          </p:nvSpPr>
          <p:spPr>
            <a:xfrm>
              <a:off x="5797463" y="2250533"/>
              <a:ext cx="4572085" cy="400110"/>
            </a:xfrm>
            <a:prstGeom prst="rect">
              <a:avLst/>
            </a:prstGeom>
          </p:spPr>
          <p:txBody>
            <a:bodyPr wrap="none">
              <a:spAutoFit/>
            </a:bodyPr>
            <a:lstStyle/>
            <a:p>
              <a:r>
                <a:rPr lang="zh-CN" altLang="en-US" sz="2000" b="1" dirty="0"/>
                <a:t>建立减数分裂过程中染色体变化的模型</a:t>
              </a:r>
              <a:endParaRPr lang="zh-CN" altLang="en-US" sz="2000" b="1" dirty="0"/>
            </a:p>
          </p:txBody>
        </p:sp>
      </p:grpSp>
      <p:grpSp>
        <p:nvGrpSpPr>
          <p:cNvPr id="37" name="组合 36"/>
          <p:cNvGrpSpPr/>
          <p:nvPr/>
        </p:nvGrpSpPr>
        <p:grpSpPr>
          <a:xfrm>
            <a:off x="3984563" y="3283467"/>
            <a:ext cx="7651251" cy="400110"/>
            <a:chOff x="3984563" y="3283467"/>
            <a:chExt cx="7651251" cy="400110"/>
          </a:xfrm>
        </p:grpSpPr>
        <p:cxnSp>
          <p:nvCxnSpPr>
            <p:cNvPr id="18" name="直接箭头连接符 17"/>
            <p:cNvCxnSpPr/>
            <p:nvPr/>
          </p:nvCxnSpPr>
          <p:spPr>
            <a:xfrm>
              <a:off x="3984563" y="3468133"/>
              <a:ext cx="1347576" cy="0"/>
            </a:xfrm>
            <a:prstGeom prst="straightConnector1">
              <a:avLst/>
            </a:prstGeom>
            <a:ln w="28575">
              <a:solidFill>
                <a:srgbClr val="336601"/>
              </a:solidFill>
              <a:tailEnd type="arrow"/>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5773312" y="3283467"/>
              <a:ext cx="5862502" cy="400110"/>
            </a:xfrm>
            <a:prstGeom prst="rect">
              <a:avLst/>
            </a:prstGeom>
          </p:spPr>
          <p:txBody>
            <a:bodyPr wrap="none">
              <a:spAutoFit/>
            </a:bodyPr>
            <a:lstStyle/>
            <a:p>
              <a:r>
                <a:rPr lang="zh-CN" altLang="en-US" sz="2000" b="1" dirty="0" smtClean="0"/>
                <a:t>根据真实减数分裂过程图对学生猜想模型进行修正</a:t>
              </a:r>
              <a:endParaRPr lang="zh-CN" altLang="en-US" sz="2000" b="1" dirty="0"/>
            </a:p>
          </p:txBody>
        </p:sp>
      </p:grpSp>
      <p:grpSp>
        <p:nvGrpSpPr>
          <p:cNvPr id="38" name="组合 37"/>
          <p:cNvGrpSpPr/>
          <p:nvPr/>
        </p:nvGrpSpPr>
        <p:grpSpPr>
          <a:xfrm>
            <a:off x="3984563" y="4203599"/>
            <a:ext cx="7651251" cy="400110"/>
            <a:chOff x="3984563" y="4203599"/>
            <a:chExt cx="7651251" cy="400110"/>
          </a:xfrm>
        </p:grpSpPr>
        <p:cxnSp>
          <p:nvCxnSpPr>
            <p:cNvPr id="23" name="直接箭头连接符 22"/>
            <p:cNvCxnSpPr/>
            <p:nvPr/>
          </p:nvCxnSpPr>
          <p:spPr>
            <a:xfrm>
              <a:off x="3984563" y="4388265"/>
              <a:ext cx="1347576" cy="0"/>
            </a:xfrm>
            <a:prstGeom prst="straightConnector1">
              <a:avLst/>
            </a:prstGeom>
            <a:ln w="28575">
              <a:solidFill>
                <a:srgbClr val="336601"/>
              </a:solidFill>
              <a:tailEnd type="arrow"/>
            </a:ln>
          </p:spPr>
          <p:style>
            <a:lnRef idx="1">
              <a:schemeClr val="accent1"/>
            </a:lnRef>
            <a:fillRef idx="0">
              <a:schemeClr val="accent1"/>
            </a:fillRef>
            <a:effectRef idx="0">
              <a:schemeClr val="accent1"/>
            </a:effectRef>
            <a:fontRef idx="minor">
              <a:schemeClr val="tx1"/>
            </a:fontRef>
          </p:style>
        </p:cxnSp>
        <p:sp>
          <p:nvSpPr>
            <p:cNvPr id="24" name="矩形 23"/>
            <p:cNvSpPr/>
            <p:nvPr/>
          </p:nvSpPr>
          <p:spPr>
            <a:xfrm>
              <a:off x="5773312" y="4203599"/>
              <a:ext cx="5862502" cy="400110"/>
            </a:xfrm>
            <a:prstGeom prst="rect">
              <a:avLst/>
            </a:prstGeom>
          </p:spPr>
          <p:txBody>
            <a:bodyPr wrap="none">
              <a:spAutoFit/>
            </a:bodyPr>
            <a:lstStyle/>
            <a:p>
              <a:r>
                <a:rPr lang="zh-CN" altLang="en-US" sz="2000" b="1" dirty="0" smtClean="0"/>
                <a:t>以精子形成过程为例学习减数分裂具体过程及特点</a:t>
              </a:r>
              <a:endParaRPr lang="zh-CN" altLang="en-US" sz="2000" b="1" dirty="0"/>
            </a:p>
          </p:txBody>
        </p:sp>
      </p:grpSp>
      <p:grpSp>
        <p:nvGrpSpPr>
          <p:cNvPr id="39" name="组合 38"/>
          <p:cNvGrpSpPr/>
          <p:nvPr/>
        </p:nvGrpSpPr>
        <p:grpSpPr>
          <a:xfrm>
            <a:off x="3984563" y="5254971"/>
            <a:ext cx="7160839" cy="400110"/>
            <a:chOff x="3984563" y="5254971"/>
            <a:chExt cx="7160839" cy="400110"/>
          </a:xfrm>
        </p:grpSpPr>
        <p:cxnSp>
          <p:nvCxnSpPr>
            <p:cNvPr id="21" name="直接箭头连接符 20"/>
            <p:cNvCxnSpPr/>
            <p:nvPr/>
          </p:nvCxnSpPr>
          <p:spPr>
            <a:xfrm>
              <a:off x="3984563" y="5439637"/>
              <a:ext cx="1347576" cy="0"/>
            </a:xfrm>
            <a:prstGeom prst="straightConnector1">
              <a:avLst/>
            </a:prstGeom>
            <a:ln w="28575">
              <a:solidFill>
                <a:srgbClr val="336601"/>
              </a:solidFill>
              <a:tailEnd type="arrow"/>
            </a:ln>
          </p:spPr>
          <p:style>
            <a:lnRef idx="1">
              <a:schemeClr val="accent1"/>
            </a:lnRef>
            <a:fillRef idx="0">
              <a:schemeClr val="accent1"/>
            </a:fillRef>
            <a:effectRef idx="0">
              <a:schemeClr val="accent1"/>
            </a:effectRef>
            <a:fontRef idx="minor">
              <a:schemeClr val="tx1"/>
            </a:fontRef>
          </p:style>
        </p:cxnSp>
        <p:sp>
          <p:nvSpPr>
            <p:cNvPr id="25" name="矩形 24"/>
            <p:cNvSpPr/>
            <p:nvPr/>
          </p:nvSpPr>
          <p:spPr>
            <a:xfrm>
              <a:off x="5797463" y="5254971"/>
              <a:ext cx="5347939" cy="400110"/>
            </a:xfrm>
            <a:prstGeom prst="rect">
              <a:avLst/>
            </a:prstGeom>
          </p:spPr>
          <p:txBody>
            <a:bodyPr wrap="none">
              <a:spAutoFit/>
            </a:bodyPr>
            <a:lstStyle/>
            <a:p>
              <a:r>
                <a:rPr lang="zh-CN" altLang="en-US" sz="2000" b="1" dirty="0" smtClean="0"/>
                <a:t>从精卵细胞形成角度探讨</a:t>
              </a:r>
              <a:r>
                <a:rPr lang="en-US" altLang="zh-CN" sz="2000" b="1" dirty="0" smtClean="0"/>
                <a:t>21</a:t>
              </a:r>
              <a:r>
                <a:rPr lang="zh-CN" altLang="en-US" sz="2000" b="1" dirty="0" smtClean="0"/>
                <a:t>三体综合征的病因</a:t>
              </a:r>
              <a:endParaRPr lang="zh-CN" altLang="en-US" sz="2000" b="1" dirty="0"/>
            </a:p>
          </p:txBody>
        </p:sp>
      </p:grpSp>
      <p:grpSp>
        <p:nvGrpSpPr>
          <p:cNvPr id="33" name="组合 32"/>
          <p:cNvGrpSpPr/>
          <p:nvPr/>
        </p:nvGrpSpPr>
        <p:grpSpPr>
          <a:xfrm>
            <a:off x="1542434" y="2787600"/>
            <a:ext cx="1217000" cy="943577"/>
            <a:chOff x="1542434" y="2787600"/>
            <a:chExt cx="1217000" cy="943577"/>
          </a:xfrm>
        </p:grpSpPr>
        <p:sp>
          <p:nvSpPr>
            <p:cNvPr id="17" name="TextBox 16">
              <a:hlinkClick r:id="rId3" action="ppaction://hlinksldjump"/>
            </p:cNvPr>
            <p:cNvSpPr txBox="1"/>
            <p:nvPr/>
          </p:nvSpPr>
          <p:spPr>
            <a:xfrm>
              <a:off x="1542434" y="3331067"/>
              <a:ext cx="1217000" cy="400110"/>
            </a:xfrm>
            <a:prstGeom prst="rect">
              <a:avLst/>
            </a:prstGeom>
            <a:noFill/>
          </p:spPr>
          <p:txBody>
            <a:bodyPr wrap="none" rtlCol="0">
              <a:spAutoFit/>
            </a:bodyPr>
            <a:lstStyle/>
            <a:p>
              <a:r>
                <a:rPr lang="zh-CN" altLang="en-US" sz="2000" b="1" dirty="0" smtClean="0"/>
                <a:t>模型修正</a:t>
              </a:r>
              <a:endParaRPr lang="zh-CN" altLang="en-US" sz="2000" b="1" dirty="0"/>
            </a:p>
          </p:txBody>
        </p:sp>
        <p:cxnSp>
          <p:nvCxnSpPr>
            <p:cNvPr id="28" name="直接箭头连接符 27"/>
            <p:cNvCxnSpPr/>
            <p:nvPr/>
          </p:nvCxnSpPr>
          <p:spPr>
            <a:xfrm flipH="1">
              <a:off x="2110065" y="2787600"/>
              <a:ext cx="1" cy="37733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34" name="组合 33"/>
          <p:cNvGrpSpPr/>
          <p:nvPr/>
        </p:nvGrpSpPr>
        <p:grpSpPr>
          <a:xfrm>
            <a:off x="1080770" y="3756129"/>
            <a:ext cx="2249334" cy="847580"/>
            <a:chOff x="1080770" y="3756129"/>
            <a:chExt cx="2249334" cy="847580"/>
          </a:xfrm>
        </p:grpSpPr>
        <p:sp>
          <p:nvSpPr>
            <p:cNvPr id="22" name="TextBox 21">
              <a:hlinkClick r:id="rId4" action="ppaction://hlinksldjump"/>
            </p:cNvPr>
            <p:cNvSpPr txBox="1"/>
            <p:nvPr/>
          </p:nvSpPr>
          <p:spPr>
            <a:xfrm>
              <a:off x="1080770" y="4203599"/>
              <a:ext cx="2249334" cy="400110"/>
            </a:xfrm>
            <a:prstGeom prst="rect">
              <a:avLst/>
            </a:prstGeom>
            <a:noFill/>
          </p:spPr>
          <p:txBody>
            <a:bodyPr wrap="none" rtlCol="0">
              <a:spAutoFit/>
            </a:bodyPr>
            <a:lstStyle/>
            <a:p>
              <a:r>
                <a:rPr lang="zh-CN" altLang="en-US" sz="2000" b="1" dirty="0" smtClean="0"/>
                <a:t>生成减数分裂概念</a:t>
              </a:r>
              <a:endParaRPr lang="zh-CN" altLang="en-US" sz="2000" b="1" dirty="0"/>
            </a:p>
          </p:txBody>
        </p:sp>
        <p:cxnSp>
          <p:nvCxnSpPr>
            <p:cNvPr id="29" name="直接箭头连接符 28"/>
            <p:cNvCxnSpPr/>
            <p:nvPr/>
          </p:nvCxnSpPr>
          <p:spPr>
            <a:xfrm flipH="1">
              <a:off x="2110066" y="3756129"/>
              <a:ext cx="1" cy="37733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35" name="组合 34"/>
          <p:cNvGrpSpPr/>
          <p:nvPr/>
        </p:nvGrpSpPr>
        <p:grpSpPr>
          <a:xfrm>
            <a:off x="1542434" y="4719598"/>
            <a:ext cx="1217000" cy="935483"/>
            <a:chOff x="1542434" y="4719598"/>
            <a:chExt cx="1217000" cy="935483"/>
          </a:xfrm>
        </p:grpSpPr>
        <p:sp>
          <p:nvSpPr>
            <p:cNvPr id="20" name="TextBox 19">
              <a:hlinkClick r:id="rId5" action="ppaction://hlinksldjump"/>
            </p:cNvPr>
            <p:cNvSpPr txBox="1"/>
            <p:nvPr/>
          </p:nvSpPr>
          <p:spPr>
            <a:xfrm>
              <a:off x="1542434" y="5254971"/>
              <a:ext cx="1217000" cy="400110"/>
            </a:xfrm>
            <a:prstGeom prst="rect">
              <a:avLst/>
            </a:prstGeom>
            <a:noFill/>
          </p:spPr>
          <p:txBody>
            <a:bodyPr wrap="none" rtlCol="0">
              <a:spAutoFit/>
            </a:bodyPr>
            <a:lstStyle/>
            <a:p>
              <a:r>
                <a:rPr lang="zh-CN" altLang="en-US" sz="2000" b="1" dirty="0" smtClean="0"/>
                <a:t>模型应用</a:t>
              </a:r>
              <a:endParaRPr lang="zh-CN" altLang="en-US" sz="2000" b="1" dirty="0"/>
            </a:p>
          </p:txBody>
        </p:sp>
        <p:cxnSp>
          <p:nvCxnSpPr>
            <p:cNvPr id="30" name="直接箭头连接符 29"/>
            <p:cNvCxnSpPr/>
            <p:nvPr/>
          </p:nvCxnSpPr>
          <p:spPr>
            <a:xfrm flipH="1">
              <a:off x="2093131" y="4719598"/>
              <a:ext cx="1" cy="37733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32" name="组合 31"/>
          <p:cNvGrpSpPr/>
          <p:nvPr/>
        </p:nvGrpSpPr>
        <p:grpSpPr>
          <a:xfrm>
            <a:off x="1542434" y="1702376"/>
            <a:ext cx="1217000" cy="948267"/>
            <a:chOff x="1542434" y="1702376"/>
            <a:chExt cx="1217000" cy="948267"/>
          </a:xfrm>
        </p:grpSpPr>
        <p:sp>
          <p:nvSpPr>
            <p:cNvPr id="14" name="TextBox 13">
              <a:hlinkClick r:id="rId6" action="ppaction://hlinksldjump"/>
            </p:cNvPr>
            <p:cNvSpPr txBox="1"/>
            <p:nvPr/>
          </p:nvSpPr>
          <p:spPr>
            <a:xfrm>
              <a:off x="1542434" y="2250533"/>
              <a:ext cx="1217000" cy="400110"/>
            </a:xfrm>
            <a:prstGeom prst="rect">
              <a:avLst/>
            </a:prstGeom>
            <a:noFill/>
          </p:spPr>
          <p:txBody>
            <a:bodyPr wrap="none" rtlCol="0">
              <a:spAutoFit/>
            </a:bodyPr>
            <a:lstStyle/>
            <a:p>
              <a:r>
                <a:rPr lang="zh-CN" altLang="en-US" sz="2000" b="1" dirty="0" smtClean="0"/>
                <a:t>模型构建</a:t>
              </a:r>
              <a:endParaRPr lang="zh-CN" altLang="en-US" sz="2000" b="1" dirty="0"/>
            </a:p>
          </p:txBody>
        </p:sp>
        <p:cxnSp>
          <p:nvCxnSpPr>
            <p:cNvPr id="31" name="直接箭头连接符 30"/>
            <p:cNvCxnSpPr/>
            <p:nvPr/>
          </p:nvCxnSpPr>
          <p:spPr>
            <a:xfrm flipH="1">
              <a:off x="2052663" y="1702376"/>
              <a:ext cx="1" cy="37733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197403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53" presetClass="entr" presetSubtype="16"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wipe(up)">
                                      <p:cBhvr>
                                        <p:cTn id="24" dur="500"/>
                                        <p:tgtEl>
                                          <p:spTgt spid="3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wipe(left)">
                                      <p:cBhvr>
                                        <p:cTn id="29" dur="500"/>
                                        <p:tgtEl>
                                          <p:spTgt spid="3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wipe(up)">
                                      <p:cBhvr>
                                        <p:cTn id="34" dur="500"/>
                                        <p:tgtEl>
                                          <p:spTgt spid="3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wipe(left)">
                                      <p:cBhvr>
                                        <p:cTn id="39" dur="500"/>
                                        <p:tgtEl>
                                          <p:spTgt spid="37"/>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wipe(up)">
                                      <p:cBhvr>
                                        <p:cTn id="44" dur="500"/>
                                        <p:tgtEl>
                                          <p:spTgt spid="34"/>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38"/>
                                        </p:tgtEl>
                                        <p:attrNameLst>
                                          <p:attrName>style.visibility</p:attrName>
                                        </p:attrNameLst>
                                      </p:cBhvr>
                                      <p:to>
                                        <p:strVal val="visible"/>
                                      </p:to>
                                    </p:set>
                                    <p:animEffect transition="in" filter="wipe(left)">
                                      <p:cBhvr>
                                        <p:cTn id="49" dur="500"/>
                                        <p:tgtEl>
                                          <p:spTgt spid="38"/>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nodeType="clickEffect">
                                  <p:stCondLst>
                                    <p:cond delay="0"/>
                                  </p:stCondLst>
                                  <p:childTnLst>
                                    <p:set>
                                      <p:cBhvr>
                                        <p:cTn id="53" dur="1" fill="hold">
                                          <p:stCondLst>
                                            <p:cond delay="0"/>
                                          </p:stCondLst>
                                        </p:cTn>
                                        <p:tgtEl>
                                          <p:spTgt spid="35"/>
                                        </p:tgtEl>
                                        <p:attrNameLst>
                                          <p:attrName>style.visibility</p:attrName>
                                        </p:attrNameLst>
                                      </p:cBhvr>
                                      <p:to>
                                        <p:strVal val="visible"/>
                                      </p:to>
                                    </p:set>
                                    <p:animEffect transition="in" filter="wipe(up)">
                                      <p:cBhvr>
                                        <p:cTn id="54" dur="500"/>
                                        <p:tgtEl>
                                          <p:spTgt spid="35"/>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39"/>
                                        </p:tgtEl>
                                        <p:attrNameLst>
                                          <p:attrName>style.visibility</p:attrName>
                                        </p:attrNameLst>
                                      </p:cBhvr>
                                      <p:to>
                                        <p:strVal val="visible"/>
                                      </p:to>
                                    </p:set>
                                    <p:animEffect transition="in" filter="wipe(left)">
                                      <p:cBhvr>
                                        <p:cTn id="59"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 name="图片 23"/>
          <p:cNvPicPr>
            <a:picLocks noChangeAspect="1"/>
          </p:cNvPicPr>
          <p:nvPr>
            <p:custDataLst>
              <p:tags r:id="rId1"/>
            </p:custDataLst>
          </p:nvPr>
        </p:nvPicPr>
        <p:blipFill>
          <a:blip r:embed="rId4"/>
          <a:srcRect l="12299" t="5787" r="13910"/>
          <a:stretch>
            <a:fillRect/>
          </a:stretch>
        </p:blipFill>
        <p:spPr>
          <a:xfrm>
            <a:off x="1067435" y="2827922"/>
            <a:ext cx="1637035" cy="1590568"/>
          </a:xfrm>
          <a:prstGeom prst="ellipse">
            <a:avLst/>
          </a:prstGeom>
        </p:spPr>
      </p:pic>
      <p:pic>
        <p:nvPicPr>
          <p:cNvPr id="25" name="图片 24"/>
          <p:cNvPicPr>
            <a:picLocks noChangeAspect="1"/>
          </p:cNvPicPr>
          <p:nvPr/>
        </p:nvPicPr>
        <p:blipFill>
          <a:blip r:embed="rId5"/>
          <a:srcRect l="15817" r="16827"/>
          <a:stretch>
            <a:fillRect/>
          </a:stretch>
        </p:blipFill>
        <p:spPr>
          <a:xfrm rot="16200000">
            <a:off x="8621259" y="1943425"/>
            <a:ext cx="836883" cy="932112"/>
          </a:xfrm>
          <a:prstGeom prst="ellipse">
            <a:avLst/>
          </a:prstGeom>
        </p:spPr>
      </p:pic>
      <p:pic>
        <p:nvPicPr>
          <p:cNvPr id="26" name="图片 25"/>
          <p:cNvPicPr>
            <a:picLocks noChangeAspect="1"/>
          </p:cNvPicPr>
          <p:nvPr/>
        </p:nvPicPr>
        <p:blipFill>
          <a:blip r:embed="rId5"/>
          <a:srcRect l="15817" r="16827"/>
          <a:stretch>
            <a:fillRect/>
          </a:stretch>
        </p:blipFill>
        <p:spPr>
          <a:xfrm rot="16200000">
            <a:off x="8660175" y="2879914"/>
            <a:ext cx="836883" cy="932112"/>
          </a:xfrm>
          <a:prstGeom prst="ellipse">
            <a:avLst/>
          </a:prstGeom>
        </p:spPr>
      </p:pic>
      <p:pic>
        <p:nvPicPr>
          <p:cNvPr id="27" name="图片 26"/>
          <p:cNvPicPr>
            <a:picLocks noChangeAspect="1"/>
          </p:cNvPicPr>
          <p:nvPr/>
        </p:nvPicPr>
        <p:blipFill>
          <a:blip r:embed="rId6"/>
          <a:srcRect l="19598" r="13033" b="11826"/>
          <a:stretch>
            <a:fillRect/>
          </a:stretch>
        </p:blipFill>
        <p:spPr>
          <a:xfrm rot="16200000">
            <a:off x="8638777" y="3828786"/>
            <a:ext cx="914375" cy="897417"/>
          </a:xfrm>
          <a:prstGeom prst="ellipse">
            <a:avLst/>
          </a:prstGeom>
        </p:spPr>
      </p:pic>
      <p:pic>
        <p:nvPicPr>
          <p:cNvPr id="28" name="图片 27"/>
          <p:cNvPicPr>
            <a:picLocks noChangeAspect="1"/>
          </p:cNvPicPr>
          <p:nvPr/>
        </p:nvPicPr>
        <p:blipFill>
          <a:blip r:embed="rId6"/>
          <a:srcRect l="19598" r="13033" b="11826"/>
          <a:stretch>
            <a:fillRect/>
          </a:stretch>
        </p:blipFill>
        <p:spPr>
          <a:xfrm rot="16200000">
            <a:off x="8683723" y="4868351"/>
            <a:ext cx="914375" cy="897417"/>
          </a:xfrm>
          <a:prstGeom prst="ellipse">
            <a:avLst/>
          </a:prstGeom>
        </p:spPr>
      </p:pic>
      <p:sp>
        <p:nvSpPr>
          <p:cNvPr id="29" name="文本框 8"/>
          <p:cNvSpPr txBox="1"/>
          <p:nvPr/>
        </p:nvSpPr>
        <p:spPr>
          <a:xfrm>
            <a:off x="1215219" y="4418469"/>
            <a:ext cx="1614532" cy="1000268"/>
          </a:xfrm>
          <a:prstGeom prst="rect">
            <a:avLst/>
          </a:prstGeom>
          <a:noFill/>
        </p:spPr>
        <p:txBody>
          <a:bodyPr wrap="none" lIns="121914" tIns="60957" rIns="121914" bIns="60957" rtlCol="0">
            <a:spAutoFit/>
          </a:bodyPr>
          <a:lstStyle/>
          <a:p>
            <a:pPr defTabSz="1219140" fontAlgn="base">
              <a:spcBef>
                <a:spcPct val="0"/>
              </a:spcBef>
              <a:spcAft>
                <a:spcPct val="0"/>
              </a:spcAft>
            </a:pPr>
            <a:r>
              <a:rPr lang="zh-CN" altLang="en-US" b="1" dirty="0" smtClean="0">
                <a:solidFill>
                  <a:srgbClr val="000000"/>
                </a:solidFill>
                <a:latin typeface="Arial" panose="020B0604020202020204" pitchFamily="34" charset="0"/>
                <a:ea typeface="宋体" panose="02010600030101010101" pitchFamily="2" charset="-122"/>
              </a:rPr>
              <a:t>精原细胞</a:t>
            </a:r>
            <a:endParaRPr lang="en-US" altLang="zh-CN" b="1" dirty="0" smtClean="0">
              <a:solidFill>
                <a:srgbClr val="000000"/>
              </a:solidFill>
              <a:latin typeface="Arial" panose="020B0604020202020204" pitchFamily="34" charset="0"/>
              <a:ea typeface="宋体" panose="02010600030101010101" pitchFamily="2" charset="-122"/>
            </a:endParaRPr>
          </a:p>
          <a:p>
            <a:pPr algn="ctr" defTabSz="1219140" fontAlgn="base">
              <a:spcBef>
                <a:spcPct val="0"/>
              </a:spcBef>
              <a:spcAft>
                <a:spcPct val="0"/>
              </a:spcAft>
            </a:pPr>
            <a:r>
              <a:rPr lang="zh-CN" altLang="en-US" sz="2100" dirty="0">
                <a:solidFill>
                  <a:srgbClr val="000000"/>
                </a:solidFill>
                <a:latin typeface="Arial" panose="020B0604020202020204" pitchFamily="34" charset="0"/>
                <a:ea typeface="宋体" panose="02010600030101010101" pitchFamily="2" charset="-122"/>
              </a:rPr>
              <a:t>（体细胞）</a:t>
            </a:r>
          </a:p>
          <a:p>
            <a:pPr defTabSz="1219140" fontAlgn="base">
              <a:spcBef>
                <a:spcPct val="0"/>
              </a:spcBef>
              <a:spcAft>
                <a:spcPct val="0"/>
              </a:spcAft>
            </a:pPr>
            <a:endParaRPr lang="zh-CN" altLang="en-US" dirty="0">
              <a:solidFill>
                <a:srgbClr val="000000"/>
              </a:solidFill>
              <a:latin typeface="Arial" panose="020B0604020202020204" pitchFamily="34" charset="0"/>
              <a:ea typeface="宋体" panose="02010600030101010101" pitchFamily="2" charset="-122"/>
            </a:endParaRPr>
          </a:p>
        </p:txBody>
      </p:sp>
      <p:sp>
        <p:nvSpPr>
          <p:cNvPr id="30" name="文本框 10"/>
          <p:cNvSpPr txBox="1"/>
          <p:nvPr/>
        </p:nvSpPr>
        <p:spPr>
          <a:xfrm>
            <a:off x="9792810" y="3672426"/>
            <a:ext cx="1297779" cy="400103"/>
          </a:xfrm>
          <a:prstGeom prst="rect">
            <a:avLst/>
          </a:prstGeom>
          <a:noFill/>
        </p:spPr>
        <p:txBody>
          <a:bodyPr wrap="none" lIns="121914" tIns="60957" rIns="121914" bIns="60957" rtlCol="0">
            <a:spAutoFit/>
          </a:bodyPr>
          <a:lstStyle/>
          <a:p>
            <a:pPr defTabSz="1219140" fontAlgn="base">
              <a:spcBef>
                <a:spcPct val="0"/>
              </a:spcBef>
              <a:spcAft>
                <a:spcPct val="0"/>
              </a:spcAft>
            </a:pPr>
            <a:r>
              <a:rPr lang="en-US" altLang="zh-CN" dirty="0">
                <a:solidFill>
                  <a:srgbClr val="000000"/>
                </a:solidFill>
                <a:latin typeface="Arial" panose="020B0604020202020204" pitchFamily="34" charset="0"/>
                <a:ea typeface="宋体" panose="02010600030101010101" pitchFamily="2" charset="-122"/>
              </a:rPr>
              <a:t>4</a:t>
            </a:r>
            <a:r>
              <a:rPr lang="zh-CN" altLang="en-US" dirty="0">
                <a:solidFill>
                  <a:srgbClr val="000000"/>
                </a:solidFill>
                <a:latin typeface="Arial" panose="020B0604020202020204" pitchFamily="34" charset="0"/>
                <a:ea typeface="宋体" panose="02010600030101010101" pitchFamily="2" charset="-122"/>
              </a:rPr>
              <a:t>个精细胞</a:t>
            </a:r>
          </a:p>
        </p:txBody>
      </p:sp>
      <p:pic>
        <p:nvPicPr>
          <p:cNvPr id="31" name="图片 30"/>
          <p:cNvPicPr/>
          <p:nvPr/>
        </p:nvPicPr>
        <p:blipFill>
          <a:blip r:embed="rId7" cstate="print">
            <a:extLst>
              <a:ext uri="{28A0092B-C50C-407E-A947-70E740481C1C}">
                <a14:useLocalDpi xmlns:a14="http://schemas.microsoft.com/office/drawing/2010/main" val="0"/>
              </a:ext>
            </a:extLst>
          </a:blip>
          <a:srcRect l="30241" t="63558" r="3571" b="2281"/>
          <a:stretch>
            <a:fillRect/>
          </a:stretch>
        </p:blipFill>
        <p:spPr>
          <a:xfrm>
            <a:off x="3722283" y="1381419"/>
            <a:ext cx="4444095" cy="1219240"/>
          </a:xfrm>
          <a:prstGeom prst="rect">
            <a:avLst/>
          </a:prstGeom>
        </p:spPr>
      </p:pic>
      <p:cxnSp>
        <p:nvCxnSpPr>
          <p:cNvPr id="32" name="直接箭头连接符 31"/>
          <p:cNvCxnSpPr/>
          <p:nvPr/>
        </p:nvCxnSpPr>
        <p:spPr>
          <a:xfrm>
            <a:off x="3149105" y="3917960"/>
            <a:ext cx="5024967" cy="0"/>
          </a:xfrm>
          <a:prstGeom prst="straightConnector1">
            <a:avLst/>
          </a:prstGeom>
          <a:ln>
            <a:tailEnd type="arrow" w="med" len="med"/>
          </a:ln>
        </p:spPr>
        <p:style>
          <a:lnRef idx="3">
            <a:schemeClr val="accent4"/>
          </a:lnRef>
          <a:fillRef idx="0">
            <a:schemeClr val="accent4"/>
          </a:fillRef>
          <a:effectRef idx="2">
            <a:schemeClr val="accent4"/>
          </a:effectRef>
          <a:fontRef idx="minor">
            <a:schemeClr val="tx1"/>
          </a:fontRef>
        </p:style>
      </p:cxnSp>
      <p:sp>
        <p:nvSpPr>
          <p:cNvPr id="33" name="文本框 21"/>
          <p:cNvSpPr txBox="1"/>
          <p:nvPr/>
        </p:nvSpPr>
        <p:spPr>
          <a:xfrm>
            <a:off x="5430942" y="3234313"/>
            <a:ext cx="513389" cy="697627"/>
          </a:xfrm>
          <a:prstGeom prst="rect">
            <a:avLst/>
          </a:prstGeom>
          <a:noFill/>
        </p:spPr>
        <p:txBody>
          <a:bodyPr wrap="none" lIns="121914" tIns="60957" rIns="121914" bIns="60957" rtlCol="0">
            <a:spAutoFit/>
          </a:bodyPr>
          <a:lstStyle/>
          <a:p>
            <a:pPr defTabSz="1219140" fontAlgn="base">
              <a:spcBef>
                <a:spcPct val="0"/>
              </a:spcBef>
              <a:spcAft>
                <a:spcPct val="0"/>
              </a:spcAft>
            </a:pPr>
            <a:r>
              <a:rPr lang="en-US" altLang="zh-CN" sz="3700" dirty="0">
                <a:solidFill>
                  <a:srgbClr val="FF0000"/>
                </a:solidFill>
                <a:latin typeface="Arial" panose="020B0604020202020204" pitchFamily="34" charset="0"/>
                <a:ea typeface="宋体" panose="02010600030101010101" pitchFamily="2" charset="-122"/>
              </a:rPr>
              <a:t>?</a:t>
            </a:r>
          </a:p>
        </p:txBody>
      </p:sp>
      <p:sp>
        <p:nvSpPr>
          <p:cNvPr id="34" name="矩形 33"/>
          <p:cNvSpPr/>
          <p:nvPr/>
        </p:nvSpPr>
        <p:spPr>
          <a:xfrm>
            <a:off x="462925" y="657852"/>
            <a:ext cx="1887696" cy="615553"/>
          </a:xfrm>
          <a:prstGeom prst="rect">
            <a:avLst/>
          </a:prstGeom>
        </p:spPr>
        <p:txBody>
          <a:bodyPr wrap="none" lIns="121914" tIns="60957" rIns="121914" bIns="60957">
            <a:spAutoFit/>
          </a:bodyPr>
          <a:lstStyle/>
          <a:p>
            <a:pPr defTabSz="1219140" fontAlgn="base">
              <a:spcBef>
                <a:spcPct val="0"/>
              </a:spcBef>
              <a:spcAft>
                <a:spcPct val="0"/>
              </a:spcAft>
            </a:pPr>
            <a:r>
              <a:rPr lang="zh-CN" altLang="en-US" sz="3200" b="1" dirty="0">
                <a:solidFill>
                  <a:srgbClr val="000000"/>
                </a:solidFill>
                <a:latin typeface="微软雅黑" panose="020B0503020204020204" pitchFamily="34" charset="-122"/>
                <a:ea typeface="微软雅黑" panose="020B0503020204020204" pitchFamily="34" charset="-122"/>
              </a:rPr>
              <a:t>模型构建</a:t>
            </a:r>
          </a:p>
        </p:txBody>
      </p:sp>
      <p:sp>
        <p:nvSpPr>
          <p:cNvPr id="36" name="TextBox 35"/>
          <p:cNvSpPr txBox="1"/>
          <p:nvPr/>
        </p:nvSpPr>
        <p:spPr>
          <a:xfrm>
            <a:off x="4481871" y="2566849"/>
            <a:ext cx="2944071" cy="415495"/>
          </a:xfrm>
          <a:prstGeom prst="rect">
            <a:avLst/>
          </a:prstGeom>
          <a:noFill/>
        </p:spPr>
        <p:txBody>
          <a:bodyPr wrap="none" lIns="121914" tIns="60957" rIns="121914" bIns="60957" rtlCol="0">
            <a:spAutoFit/>
          </a:bodyPr>
          <a:lstStyle/>
          <a:p>
            <a:pPr defTabSz="1219140" fontAlgn="base">
              <a:spcBef>
                <a:spcPct val="0"/>
              </a:spcBef>
              <a:spcAft>
                <a:spcPct val="0"/>
              </a:spcAft>
            </a:pPr>
            <a:r>
              <a:rPr lang="zh-CN" altLang="en-US" sz="1900" b="1" dirty="0">
                <a:solidFill>
                  <a:srgbClr val="000000"/>
                </a:solidFill>
                <a:latin typeface="Arial" panose="020B0604020202020204" pitchFamily="34" charset="0"/>
                <a:ea typeface="宋体" panose="02010600030101010101" pitchFamily="2" charset="-122"/>
              </a:rPr>
              <a:t>染色质与染色体表示方法</a:t>
            </a:r>
          </a:p>
        </p:txBody>
      </p:sp>
      <p:sp>
        <p:nvSpPr>
          <p:cNvPr id="37" name="TextBox 36"/>
          <p:cNvSpPr txBox="1"/>
          <p:nvPr/>
        </p:nvSpPr>
        <p:spPr>
          <a:xfrm>
            <a:off x="4922922" y="3931938"/>
            <a:ext cx="1175951" cy="400103"/>
          </a:xfrm>
          <a:prstGeom prst="rect">
            <a:avLst/>
          </a:prstGeom>
          <a:noFill/>
        </p:spPr>
        <p:txBody>
          <a:bodyPr wrap="none" lIns="121914" tIns="60957" rIns="121914" bIns="60957" rtlCol="0">
            <a:spAutoFit/>
          </a:bodyPr>
          <a:lstStyle/>
          <a:p>
            <a:pPr defTabSz="1219140" fontAlgn="base">
              <a:spcBef>
                <a:spcPct val="0"/>
              </a:spcBef>
              <a:spcAft>
                <a:spcPct val="0"/>
              </a:spcAft>
            </a:pPr>
            <a:r>
              <a:rPr lang="zh-CN" altLang="en-US" b="1" dirty="0">
                <a:solidFill>
                  <a:srgbClr val="000000"/>
                </a:solidFill>
                <a:latin typeface="Arial" panose="020B0604020202020204" pitchFamily="34" charset="0"/>
                <a:ea typeface="宋体" panose="02010600030101010101" pitchFamily="2" charset="-122"/>
              </a:rPr>
              <a:t>减数分裂</a:t>
            </a:r>
          </a:p>
        </p:txBody>
      </p:sp>
      <p:sp>
        <p:nvSpPr>
          <p:cNvPr id="8" name="右箭头 7">
            <a:hlinkClick r:id="rId8" action="ppaction://hlinksldjump"/>
          </p:cNvPr>
          <p:cNvSpPr/>
          <p:nvPr/>
        </p:nvSpPr>
        <p:spPr>
          <a:xfrm>
            <a:off x="433691" y="6163733"/>
            <a:ext cx="518822" cy="508000"/>
          </a:xfrm>
          <a:prstGeom prst="rightArrow">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52017638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9" name="图片 38"/>
          <p:cNvPicPr>
            <a:picLocks noChangeAspect="1"/>
          </p:cNvPicPr>
          <p:nvPr/>
        </p:nvPicPr>
        <p:blipFill>
          <a:blip r:embed="rId4"/>
          <a:srcRect l="25331" t="8346" r="13722" b="9716"/>
          <a:stretch>
            <a:fillRect/>
          </a:stretch>
        </p:blipFill>
        <p:spPr>
          <a:xfrm rot="15060000">
            <a:off x="6090883" y="3906872"/>
            <a:ext cx="1097280" cy="1106593"/>
          </a:xfrm>
          <a:prstGeom prst="ellipse">
            <a:avLst/>
          </a:prstGeom>
        </p:spPr>
      </p:pic>
      <p:pic>
        <p:nvPicPr>
          <p:cNvPr id="40" name="图片 39"/>
          <p:cNvPicPr>
            <a:picLocks noChangeAspect="1"/>
          </p:cNvPicPr>
          <p:nvPr/>
        </p:nvPicPr>
        <p:blipFill>
          <a:blip r:embed="rId5"/>
          <a:srcRect l="20141" r="10092" b="8876"/>
          <a:stretch>
            <a:fillRect/>
          </a:stretch>
        </p:blipFill>
        <p:spPr>
          <a:xfrm rot="16200000">
            <a:off x="6053632" y="2145575"/>
            <a:ext cx="1005840" cy="985520"/>
          </a:xfrm>
          <a:prstGeom prst="ellipse">
            <a:avLst/>
          </a:prstGeom>
        </p:spPr>
      </p:pic>
      <p:pic>
        <p:nvPicPr>
          <p:cNvPr id="41" name="图片 40"/>
          <p:cNvPicPr>
            <a:picLocks noChangeAspect="1"/>
          </p:cNvPicPr>
          <p:nvPr>
            <p:custDataLst>
              <p:tags r:id="rId1"/>
            </p:custDataLst>
          </p:nvPr>
        </p:nvPicPr>
        <p:blipFill>
          <a:blip r:embed="rId6"/>
          <a:srcRect l="12299" t="5787" r="13910"/>
          <a:stretch>
            <a:fillRect/>
          </a:stretch>
        </p:blipFill>
        <p:spPr>
          <a:xfrm>
            <a:off x="150708" y="3250199"/>
            <a:ext cx="923713" cy="897467"/>
          </a:xfrm>
          <a:prstGeom prst="ellipse">
            <a:avLst/>
          </a:prstGeom>
        </p:spPr>
      </p:pic>
      <p:pic>
        <p:nvPicPr>
          <p:cNvPr id="42" name="图片 41"/>
          <p:cNvPicPr>
            <a:picLocks noChangeAspect="1"/>
          </p:cNvPicPr>
          <p:nvPr/>
        </p:nvPicPr>
        <p:blipFill>
          <a:blip r:embed="rId7"/>
          <a:srcRect l="10980" r="16847"/>
          <a:stretch>
            <a:fillRect/>
          </a:stretch>
        </p:blipFill>
        <p:spPr>
          <a:xfrm rot="10800000">
            <a:off x="2438048" y="3046153"/>
            <a:ext cx="1155205" cy="1199727"/>
          </a:xfrm>
          <a:prstGeom prst="ellipse">
            <a:avLst/>
          </a:prstGeom>
        </p:spPr>
      </p:pic>
      <p:pic>
        <p:nvPicPr>
          <p:cNvPr id="43" name="图片 42"/>
          <p:cNvPicPr>
            <a:picLocks noChangeAspect="1"/>
          </p:cNvPicPr>
          <p:nvPr/>
        </p:nvPicPr>
        <p:blipFill>
          <a:blip r:embed="rId8"/>
          <a:srcRect l="16301" r="13736"/>
          <a:stretch>
            <a:fillRect/>
          </a:stretch>
        </p:blipFill>
        <p:spPr>
          <a:xfrm>
            <a:off x="3642361" y="3080019"/>
            <a:ext cx="1108287" cy="1187873"/>
          </a:xfrm>
          <a:prstGeom prst="ellipse">
            <a:avLst/>
          </a:prstGeom>
        </p:spPr>
      </p:pic>
      <p:pic>
        <p:nvPicPr>
          <p:cNvPr id="44" name="图片 43"/>
          <p:cNvPicPr>
            <a:picLocks noChangeAspect="1"/>
          </p:cNvPicPr>
          <p:nvPr/>
        </p:nvPicPr>
        <p:blipFill>
          <a:blip r:embed="rId9"/>
          <a:stretch>
            <a:fillRect/>
          </a:stretch>
        </p:blipFill>
        <p:spPr>
          <a:xfrm rot="16200000">
            <a:off x="4573024" y="3028786"/>
            <a:ext cx="1615176" cy="1211381"/>
          </a:xfrm>
          <a:prstGeom prst="rect">
            <a:avLst/>
          </a:prstGeom>
        </p:spPr>
      </p:pic>
      <p:pic>
        <p:nvPicPr>
          <p:cNvPr id="45" name="图片 44"/>
          <p:cNvPicPr>
            <a:picLocks noChangeAspect="1"/>
          </p:cNvPicPr>
          <p:nvPr/>
        </p:nvPicPr>
        <p:blipFill>
          <a:blip r:embed="rId10"/>
          <a:srcRect l="10714" r="17857" b="6210"/>
          <a:stretch>
            <a:fillRect/>
          </a:stretch>
        </p:blipFill>
        <p:spPr>
          <a:xfrm rot="16200000">
            <a:off x="1171787" y="3080865"/>
            <a:ext cx="1125220" cy="1203960"/>
          </a:xfrm>
          <a:prstGeom prst="ellipse">
            <a:avLst/>
          </a:prstGeom>
        </p:spPr>
      </p:pic>
      <p:pic>
        <p:nvPicPr>
          <p:cNvPr id="46" name="图片 45"/>
          <p:cNvPicPr>
            <a:picLocks noChangeAspect="1"/>
          </p:cNvPicPr>
          <p:nvPr/>
        </p:nvPicPr>
        <p:blipFill>
          <a:blip r:embed="rId11"/>
          <a:srcRect t="2302" b="8888"/>
          <a:stretch>
            <a:fillRect/>
          </a:stretch>
        </p:blipFill>
        <p:spPr>
          <a:xfrm rot="16200000">
            <a:off x="8415134" y="3982277"/>
            <a:ext cx="1327663" cy="884139"/>
          </a:xfrm>
          <a:prstGeom prst="rect">
            <a:avLst/>
          </a:prstGeom>
        </p:spPr>
      </p:pic>
      <p:pic>
        <p:nvPicPr>
          <p:cNvPr id="47" name="图片 46"/>
          <p:cNvPicPr>
            <a:picLocks noChangeAspect="1"/>
          </p:cNvPicPr>
          <p:nvPr/>
        </p:nvPicPr>
        <p:blipFill>
          <a:blip r:embed="rId12"/>
          <a:srcRect b="14856"/>
          <a:stretch>
            <a:fillRect/>
          </a:stretch>
        </p:blipFill>
        <p:spPr>
          <a:xfrm rot="16200000">
            <a:off x="8322861" y="2290663"/>
            <a:ext cx="1431471" cy="914108"/>
          </a:xfrm>
          <a:prstGeom prst="rect">
            <a:avLst/>
          </a:prstGeom>
        </p:spPr>
      </p:pic>
      <p:sp>
        <p:nvSpPr>
          <p:cNvPr id="48" name="文本框 8"/>
          <p:cNvSpPr txBox="1"/>
          <p:nvPr/>
        </p:nvSpPr>
        <p:spPr>
          <a:xfrm>
            <a:off x="150708" y="4245187"/>
            <a:ext cx="690033" cy="1231102"/>
          </a:xfrm>
          <a:prstGeom prst="rect">
            <a:avLst/>
          </a:prstGeom>
          <a:noFill/>
        </p:spPr>
        <p:txBody>
          <a:bodyPr wrap="square" lIns="121917" tIns="60958" rIns="121917" bIns="60958" rtlCol="0">
            <a:spAutoFit/>
          </a:bodyPr>
          <a:lstStyle/>
          <a:p>
            <a:r>
              <a:rPr lang="zh-CN" altLang="en-US" dirty="0"/>
              <a:t>精原细胞</a:t>
            </a:r>
          </a:p>
        </p:txBody>
      </p:sp>
      <p:sp>
        <p:nvSpPr>
          <p:cNvPr id="49" name="文本框 19"/>
          <p:cNvSpPr txBox="1"/>
          <p:nvPr/>
        </p:nvSpPr>
        <p:spPr>
          <a:xfrm>
            <a:off x="2133705" y="6050972"/>
            <a:ext cx="2737282" cy="400105"/>
          </a:xfrm>
          <a:prstGeom prst="rect">
            <a:avLst/>
          </a:prstGeom>
          <a:noFill/>
        </p:spPr>
        <p:txBody>
          <a:bodyPr wrap="none" lIns="121917" tIns="60958" rIns="121917" bIns="60958" rtlCol="0">
            <a:spAutoFit/>
          </a:bodyPr>
          <a:lstStyle/>
          <a:p>
            <a:r>
              <a:rPr lang="zh-CN" altLang="en-US" b="1" dirty="0"/>
              <a:t>减数分裂</a:t>
            </a:r>
            <a:r>
              <a:rPr lang="en-US" altLang="zh-CN" b="1" dirty="0"/>
              <a:t>I  </a:t>
            </a:r>
            <a:r>
              <a:rPr lang="zh-CN" altLang="en-US" b="1" dirty="0">
                <a:solidFill>
                  <a:srgbClr val="FF0000"/>
                </a:solidFill>
              </a:rPr>
              <a:t>分</a:t>
            </a:r>
            <a:r>
              <a:rPr lang="zh-CN" altLang="en-US" b="1" dirty="0" smtClean="0">
                <a:solidFill>
                  <a:srgbClr val="FF0000"/>
                </a:solidFill>
              </a:rPr>
              <a:t>同源染色体</a:t>
            </a:r>
            <a:endParaRPr lang="zh-CN" altLang="en-US" b="1" dirty="0">
              <a:solidFill>
                <a:srgbClr val="FF0000"/>
              </a:solidFill>
            </a:endParaRPr>
          </a:p>
        </p:txBody>
      </p:sp>
      <p:sp>
        <p:nvSpPr>
          <p:cNvPr id="50" name="矩形 49"/>
          <p:cNvSpPr/>
          <p:nvPr/>
        </p:nvSpPr>
        <p:spPr>
          <a:xfrm>
            <a:off x="344171" y="572967"/>
            <a:ext cx="1887696" cy="615553"/>
          </a:xfrm>
          <a:prstGeom prst="rect">
            <a:avLst/>
          </a:prstGeom>
        </p:spPr>
        <p:txBody>
          <a:bodyPr wrap="none" lIns="121917" tIns="60958" rIns="121917" bIns="60958">
            <a:spAutoFit/>
          </a:bodyPr>
          <a:lstStyle/>
          <a:p>
            <a:r>
              <a:rPr lang="zh-CN" altLang="en-US" sz="3200" b="1" dirty="0">
                <a:latin typeface="微软雅黑" panose="020B0503020204020204" pitchFamily="34" charset="-122"/>
                <a:ea typeface="微软雅黑" panose="020B0503020204020204" pitchFamily="34" charset="-122"/>
              </a:rPr>
              <a:t>模型修正</a:t>
            </a:r>
            <a:endParaRPr lang="zh-CN" altLang="en-US" sz="3200" b="1" dirty="0">
              <a:latin typeface="微软雅黑" panose="020B0503020204020204" pitchFamily="34" charset="-122"/>
              <a:ea typeface="微软雅黑" panose="020B0503020204020204" pitchFamily="34" charset="-122"/>
            </a:endParaRPr>
          </a:p>
        </p:txBody>
      </p:sp>
      <p:pic>
        <p:nvPicPr>
          <p:cNvPr id="51" name="图片 50"/>
          <p:cNvPicPr>
            <a:picLocks noChangeAspect="1"/>
          </p:cNvPicPr>
          <p:nvPr/>
        </p:nvPicPr>
        <p:blipFill>
          <a:blip r:embed="rId13"/>
          <a:srcRect l="15817" r="16827"/>
          <a:stretch>
            <a:fillRect/>
          </a:stretch>
        </p:blipFill>
        <p:spPr>
          <a:xfrm rot="16200000">
            <a:off x="9952900" y="1666731"/>
            <a:ext cx="617177" cy="687407"/>
          </a:xfrm>
          <a:prstGeom prst="ellipse">
            <a:avLst/>
          </a:prstGeom>
        </p:spPr>
      </p:pic>
      <p:pic>
        <p:nvPicPr>
          <p:cNvPr id="52" name="图片 51"/>
          <p:cNvPicPr>
            <a:picLocks noChangeAspect="1"/>
          </p:cNvPicPr>
          <p:nvPr/>
        </p:nvPicPr>
        <p:blipFill>
          <a:blip r:embed="rId13"/>
          <a:srcRect l="15817" r="16827"/>
          <a:stretch>
            <a:fillRect/>
          </a:stretch>
        </p:blipFill>
        <p:spPr>
          <a:xfrm rot="16200000">
            <a:off x="9991814" y="2603221"/>
            <a:ext cx="617177" cy="687407"/>
          </a:xfrm>
          <a:prstGeom prst="ellipse">
            <a:avLst/>
          </a:prstGeom>
        </p:spPr>
      </p:pic>
      <p:pic>
        <p:nvPicPr>
          <p:cNvPr id="53" name="图片 52"/>
          <p:cNvPicPr>
            <a:picLocks noChangeAspect="1"/>
          </p:cNvPicPr>
          <p:nvPr/>
        </p:nvPicPr>
        <p:blipFill>
          <a:blip r:embed="rId14"/>
          <a:srcRect l="19598" r="13033" b="11826"/>
          <a:stretch>
            <a:fillRect/>
          </a:stretch>
        </p:blipFill>
        <p:spPr>
          <a:xfrm rot="16200000">
            <a:off x="9904839" y="3538030"/>
            <a:ext cx="746189" cy="732351"/>
          </a:xfrm>
          <a:prstGeom prst="ellipse">
            <a:avLst/>
          </a:prstGeom>
        </p:spPr>
      </p:pic>
      <p:pic>
        <p:nvPicPr>
          <p:cNvPr id="54" name="图片 53"/>
          <p:cNvPicPr>
            <a:picLocks noChangeAspect="1"/>
          </p:cNvPicPr>
          <p:nvPr/>
        </p:nvPicPr>
        <p:blipFill>
          <a:blip r:embed="rId14"/>
          <a:srcRect l="19598" r="13033" b="11826"/>
          <a:stretch>
            <a:fillRect/>
          </a:stretch>
        </p:blipFill>
        <p:spPr>
          <a:xfrm rot="16200000">
            <a:off x="9949782" y="4577596"/>
            <a:ext cx="746191" cy="732352"/>
          </a:xfrm>
          <a:prstGeom prst="ellipse">
            <a:avLst/>
          </a:prstGeom>
        </p:spPr>
      </p:pic>
      <p:sp>
        <p:nvSpPr>
          <p:cNvPr id="55" name="文本框 10"/>
          <p:cNvSpPr txBox="1"/>
          <p:nvPr/>
        </p:nvSpPr>
        <p:spPr>
          <a:xfrm>
            <a:off x="10566284" y="3195880"/>
            <a:ext cx="1940913" cy="400105"/>
          </a:xfrm>
          <a:prstGeom prst="rect">
            <a:avLst/>
          </a:prstGeom>
          <a:noFill/>
        </p:spPr>
        <p:txBody>
          <a:bodyPr wrap="square" lIns="121917" tIns="60958" rIns="121917" bIns="60958" rtlCol="0">
            <a:spAutoFit/>
          </a:bodyPr>
          <a:lstStyle/>
          <a:p>
            <a:r>
              <a:rPr lang="en-US" altLang="zh-CN" dirty="0"/>
              <a:t>4</a:t>
            </a:r>
            <a:r>
              <a:rPr lang="zh-CN" altLang="en-US" dirty="0"/>
              <a:t>个精细胞</a:t>
            </a:r>
          </a:p>
        </p:txBody>
      </p:sp>
      <p:pic>
        <p:nvPicPr>
          <p:cNvPr id="56" name="图片 55"/>
          <p:cNvPicPr>
            <a:picLocks noChangeAspect="1"/>
          </p:cNvPicPr>
          <p:nvPr/>
        </p:nvPicPr>
        <p:blipFill>
          <a:blip r:embed="rId4"/>
          <a:srcRect l="25331" t="8346" r="13722" b="9716"/>
          <a:stretch>
            <a:fillRect/>
          </a:stretch>
        </p:blipFill>
        <p:spPr>
          <a:xfrm rot="15060000">
            <a:off x="7246447" y="3954248"/>
            <a:ext cx="1097280" cy="1106593"/>
          </a:xfrm>
          <a:prstGeom prst="ellipse">
            <a:avLst/>
          </a:prstGeom>
        </p:spPr>
      </p:pic>
      <p:pic>
        <p:nvPicPr>
          <p:cNvPr id="57" name="Picture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397997" y="4245880"/>
            <a:ext cx="812779" cy="514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图片 57"/>
          <p:cNvPicPr>
            <a:picLocks noChangeAspect="1"/>
          </p:cNvPicPr>
          <p:nvPr/>
        </p:nvPicPr>
        <p:blipFill>
          <a:blip r:embed="rId5"/>
          <a:srcRect l="20141" r="10092" b="8876"/>
          <a:stretch>
            <a:fillRect/>
          </a:stretch>
        </p:blipFill>
        <p:spPr>
          <a:xfrm rot="16200000">
            <a:off x="7209196" y="2192951"/>
            <a:ext cx="1005840" cy="985520"/>
          </a:xfrm>
          <a:prstGeom prst="ellipse">
            <a:avLst/>
          </a:prstGeom>
        </p:spPr>
      </p:pic>
      <p:pic>
        <p:nvPicPr>
          <p:cNvPr id="59" name="Picture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320953" y="2461560"/>
            <a:ext cx="812779" cy="514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 name="Picture 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16370358">
            <a:off x="7376515" y="2423713"/>
            <a:ext cx="291751" cy="592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 name="Picture 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5400000">
            <a:off x="7902330" y="2560817"/>
            <a:ext cx="225020" cy="383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 name="Picture 5"/>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rot="16200000">
            <a:off x="7399821" y="4208670"/>
            <a:ext cx="272543" cy="556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 name="Picture 6"/>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rot="16200000">
            <a:off x="7908293" y="4288365"/>
            <a:ext cx="233792" cy="390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4" name="左大括号 63"/>
          <p:cNvSpPr/>
          <p:nvPr/>
        </p:nvSpPr>
        <p:spPr>
          <a:xfrm rot="16200000">
            <a:off x="3428488" y="3264909"/>
            <a:ext cx="601981" cy="4668625"/>
          </a:xfrm>
          <a:prstGeom prst="leftBrace">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lIns="121917" tIns="60958" rIns="121917" bIns="60958" rtlCol="0" anchor="ctr"/>
          <a:lstStyle/>
          <a:p>
            <a:pPr algn="ctr"/>
            <a:endParaRPr lang="zh-CN" altLang="en-US"/>
          </a:p>
        </p:txBody>
      </p:sp>
      <p:sp>
        <p:nvSpPr>
          <p:cNvPr id="65" name="左大括号 64"/>
          <p:cNvSpPr/>
          <p:nvPr/>
        </p:nvSpPr>
        <p:spPr>
          <a:xfrm rot="16200000">
            <a:off x="8011687" y="3474957"/>
            <a:ext cx="601981" cy="4248528"/>
          </a:xfrm>
          <a:prstGeom prst="leftBrace">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lIns="121917" tIns="60958" rIns="121917" bIns="60958" rtlCol="0" anchor="ctr"/>
          <a:lstStyle/>
          <a:p>
            <a:pPr algn="ctr"/>
            <a:endParaRPr lang="zh-CN" altLang="en-US"/>
          </a:p>
        </p:txBody>
      </p:sp>
      <p:sp>
        <p:nvSpPr>
          <p:cNvPr id="66" name="TextBox 65"/>
          <p:cNvSpPr txBox="1"/>
          <p:nvPr/>
        </p:nvSpPr>
        <p:spPr>
          <a:xfrm>
            <a:off x="2463869" y="1188520"/>
            <a:ext cx="8601073" cy="533480"/>
          </a:xfrm>
          <a:prstGeom prst="rect">
            <a:avLst/>
          </a:prstGeom>
          <a:noFill/>
        </p:spPr>
        <p:txBody>
          <a:bodyPr wrap="none" lIns="121917" tIns="60958" rIns="121917" bIns="60958" rtlCol="0">
            <a:spAutoFit/>
          </a:bodyPr>
          <a:lstStyle/>
          <a:p>
            <a:r>
              <a:rPr lang="zh-CN" altLang="en-US" sz="2700" b="1" dirty="0"/>
              <a:t>减数分裂过程中，染色体复制      次，细胞分裂      次。</a:t>
            </a:r>
            <a:endParaRPr lang="zh-CN" altLang="en-US" sz="2700" b="1" dirty="0"/>
          </a:p>
        </p:txBody>
      </p:sp>
      <p:sp>
        <p:nvSpPr>
          <p:cNvPr id="67" name="TextBox 66"/>
          <p:cNvSpPr txBox="1"/>
          <p:nvPr/>
        </p:nvSpPr>
        <p:spPr>
          <a:xfrm>
            <a:off x="7093096" y="1209039"/>
            <a:ext cx="363235" cy="400105"/>
          </a:xfrm>
          <a:prstGeom prst="rect">
            <a:avLst/>
          </a:prstGeom>
          <a:noFill/>
        </p:spPr>
        <p:txBody>
          <a:bodyPr wrap="none" lIns="121917" tIns="60958" rIns="121917" bIns="60958" rtlCol="0">
            <a:spAutoFit/>
          </a:bodyPr>
          <a:lstStyle/>
          <a:p>
            <a:r>
              <a:rPr lang="en-US" altLang="zh-CN" b="1" dirty="0" smtClean="0">
                <a:solidFill>
                  <a:srgbClr val="FF0000"/>
                </a:solidFill>
              </a:rPr>
              <a:t>1</a:t>
            </a:r>
            <a:endParaRPr lang="zh-CN" altLang="en-US" b="1" dirty="0">
              <a:solidFill>
                <a:srgbClr val="FF0000"/>
              </a:solidFill>
            </a:endParaRPr>
          </a:p>
        </p:txBody>
      </p:sp>
      <p:sp>
        <p:nvSpPr>
          <p:cNvPr id="68" name="TextBox 67"/>
          <p:cNvSpPr txBox="1"/>
          <p:nvPr/>
        </p:nvSpPr>
        <p:spPr>
          <a:xfrm>
            <a:off x="9742459" y="1209403"/>
            <a:ext cx="363235" cy="400105"/>
          </a:xfrm>
          <a:prstGeom prst="rect">
            <a:avLst/>
          </a:prstGeom>
          <a:noFill/>
        </p:spPr>
        <p:txBody>
          <a:bodyPr wrap="none" lIns="121917" tIns="60958" rIns="121917" bIns="60958" rtlCol="0">
            <a:spAutoFit/>
          </a:bodyPr>
          <a:lstStyle/>
          <a:p>
            <a:r>
              <a:rPr lang="en-US" altLang="zh-CN" b="1" dirty="0" smtClean="0">
                <a:solidFill>
                  <a:srgbClr val="FF0000"/>
                </a:solidFill>
              </a:rPr>
              <a:t>2</a:t>
            </a:r>
            <a:endParaRPr lang="zh-CN" altLang="en-US" b="1" dirty="0">
              <a:solidFill>
                <a:srgbClr val="FF0000"/>
              </a:solidFill>
            </a:endParaRPr>
          </a:p>
        </p:txBody>
      </p:sp>
      <p:pic>
        <p:nvPicPr>
          <p:cNvPr id="69" name="Picture 7"/>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2965506" y="4414263"/>
            <a:ext cx="1353709" cy="892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 name="Picture 11"/>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635934" y="3267990"/>
            <a:ext cx="810543" cy="756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 name="Picture 12"/>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7448728" y="3252634"/>
            <a:ext cx="762049" cy="644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 name="Picture 13"/>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10689892" y="1726991"/>
            <a:ext cx="1410117" cy="133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3" name="Picture 14"/>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5077107" y="4470268"/>
            <a:ext cx="923155" cy="879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4" name="Picture 15"/>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0703857" y="3761281"/>
            <a:ext cx="1311504" cy="1148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5" name="Picture 16"/>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28353" y="1699365"/>
            <a:ext cx="1215576" cy="1099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 name="图片 76"/>
          <p:cNvPicPr>
            <a:picLocks noChangeAspect="1"/>
          </p:cNvPicPr>
          <p:nvPr/>
        </p:nvPicPr>
        <p:blipFill>
          <a:blip r:embed="rId27"/>
          <a:srcRect l="60843" r="8300" b="48100"/>
          <a:stretch>
            <a:fillRect/>
          </a:stretch>
        </p:blipFill>
        <p:spPr>
          <a:xfrm>
            <a:off x="1525396" y="4403700"/>
            <a:ext cx="810981" cy="913169"/>
          </a:xfrm>
          <a:prstGeom prst="rect">
            <a:avLst/>
          </a:prstGeom>
        </p:spPr>
      </p:pic>
      <p:pic>
        <p:nvPicPr>
          <p:cNvPr id="78" name="图片 77"/>
          <p:cNvPicPr>
            <a:picLocks noChangeAspect="1"/>
          </p:cNvPicPr>
          <p:nvPr/>
        </p:nvPicPr>
        <p:blipFill rotWithShape="1">
          <a:blip r:embed="rId28"/>
          <a:srcRect l="41111" t="6834" r="39639" b="66139"/>
          <a:stretch>
            <a:fillRect/>
          </a:stretch>
        </p:blipFill>
        <p:spPr>
          <a:xfrm>
            <a:off x="6308899" y="3219628"/>
            <a:ext cx="661247" cy="622963"/>
          </a:xfrm>
          <a:prstGeom prst="rect">
            <a:avLst/>
          </a:prstGeom>
        </p:spPr>
      </p:pic>
      <p:sp>
        <p:nvSpPr>
          <p:cNvPr id="79" name="矩形 78"/>
          <p:cNvSpPr/>
          <p:nvPr/>
        </p:nvSpPr>
        <p:spPr>
          <a:xfrm>
            <a:off x="6212151" y="6050972"/>
            <a:ext cx="3030632" cy="400105"/>
          </a:xfrm>
          <a:prstGeom prst="rect">
            <a:avLst/>
          </a:prstGeom>
        </p:spPr>
        <p:txBody>
          <a:bodyPr wrap="none" lIns="121917" tIns="60958" rIns="121917" bIns="60958">
            <a:spAutoFit/>
          </a:bodyPr>
          <a:lstStyle/>
          <a:p>
            <a:r>
              <a:rPr lang="zh-CN" altLang="en-US" b="1" dirty="0"/>
              <a:t>减数分裂</a:t>
            </a:r>
            <a:r>
              <a:rPr lang="en-US" altLang="zh-CN" b="1" dirty="0"/>
              <a:t>II  </a:t>
            </a:r>
            <a:r>
              <a:rPr lang="zh-CN" altLang="en-US" b="1" dirty="0">
                <a:solidFill>
                  <a:srgbClr val="FF0000"/>
                </a:solidFill>
              </a:rPr>
              <a:t>分姐妹染色单体</a:t>
            </a:r>
          </a:p>
        </p:txBody>
      </p:sp>
      <p:sp>
        <p:nvSpPr>
          <p:cNvPr id="80" name="文本框 10"/>
          <p:cNvSpPr txBox="1"/>
          <p:nvPr/>
        </p:nvSpPr>
        <p:spPr>
          <a:xfrm>
            <a:off x="712047" y="4132581"/>
            <a:ext cx="789093" cy="449580"/>
          </a:xfrm>
          <a:prstGeom prst="rect">
            <a:avLst/>
          </a:prstGeom>
          <a:noFill/>
        </p:spPr>
        <p:txBody>
          <a:bodyPr wrap="none" lIns="121917" tIns="60958" rIns="121917" bIns="60958" rtlCol="0">
            <a:spAutoFit/>
          </a:bodyPr>
          <a:lstStyle/>
          <a:p>
            <a:r>
              <a:rPr lang="zh-CN" altLang="en-US" sz="2100" b="1"/>
              <a:t>间期</a:t>
            </a:r>
          </a:p>
        </p:txBody>
      </p:sp>
      <p:sp>
        <p:nvSpPr>
          <p:cNvPr id="81" name="右箭头 80">
            <a:hlinkClick r:id="rId29" action="ppaction://hlinksldjump"/>
          </p:cNvPr>
          <p:cNvSpPr/>
          <p:nvPr/>
        </p:nvSpPr>
        <p:spPr>
          <a:xfrm>
            <a:off x="433691" y="6163733"/>
            <a:ext cx="518822" cy="508000"/>
          </a:xfrm>
          <a:prstGeom prst="rightArrow">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22937293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64" grpId="0" animBg="1"/>
      <p:bldP spid="65" grpId="0" animBg="1"/>
      <p:bldP spid="67" grpId="0"/>
      <p:bldP spid="68" grpId="0"/>
      <p:bldP spid="79" grpId="0"/>
    </p:bldLst>
  </p:timing>
</p:sld>
</file>

<file path=ppt/tags/tag1.xml><?xml version="1.0" encoding="utf-8"?>
<p:tagLst xmlns:a="http://schemas.openxmlformats.org/drawingml/2006/main" xmlns:r="http://schemas.openxmlformats.org/officeDocument/2006/relationships" xmlns:p="http://schemas.openxmlformats.org/presentationml/2006/main">
  <p:tag name="AS_UNIQUEID" val="2927"/>
</p:tagLst>
</file>

<file path=ppt/tags/tag10.xml><?xml version="1.0" encoding="utf-8"?>
<p:tagLst xmlns:a="http://schemas.openxmlformats.org/drawingml/2006/main" xmlns:r="http://schemas.openxmlformats.org/officeDocument/2006/relationships" xmlns:p="http://schemas.openxmlformats.org/presentationml/2006/main">
  <p:tag name="AS_UNIQUEID" val="2939"/>
</p:tagLst>
</file>

<file path=ppt/tags/tag100.xml><?xml version="1.0" encoding="utf-8"?>
<p:tagLst xmlns:a="http://schemas.openxmlformats.org/drawingml/2006/main" xmlns:r="http://schemas.openxmlformats.org/officeDocument/2006/relationships" xmlns:p="http://schemas.openxmlformats.org/presentationml/2006/main">
  <p:tag name="AS_UNIQUEID" val="3149"/>
</p:tagLst>
</file>

<file path=ppt/tags/tag101.xml><?xml version="1.0" encoding="utf-8"?>
<p:tagLst xmlns:a="http://schemas.openxmlformats.org/drawingml/2006/main" xmlns:r="http://schemas.openxmlformats.org/officeDocument/2006/relationships" xmlns:p="http://schemas.openxmlformats.org/presentationml/2006/main">
  <p:tag name="AS_UNIQUEID" val="3150"/>
</p:tagLst>
</file>

<file path=ppt/tags/tag102.xml><?xml version="1.0" encoding="utf-8"?>
<p:tagLst xmlns:a="http://schemas.openxmlformats.org/drawingml/2006/main" xmlns:r="http://schemas.openxmlformats.org/officeDocument/2006/relationships" xmlns:p="http://schemas.openxmlformats.org/presentationml/2006/main">
  <p:tag name="AS_UNIQUEID" val="3151"/>
</p:tagLst>
</file>

<file path=ppt/tags/tag103.xml><?xml version="1.0" encoding="utf-8"?>
<p:tagLst xmlns:a="http://schemas.openxmlformats.org/drawingml/2006/main" xmlns:r="http://schemas.openxmlformats.org/officeDocument/2006/relationships" xmlns:p="http://schemas.openxmlformats.org/presentationml/2006/main">
  <p:tag name="AS_UNIQUEID" val="3152"/>
</p:tagLst>
</file>

<file path=ppt/tags/tag104.xml><?xml version="1.0" encoding="utf-8"?>
<p:tagLst xmlns:a="http://schemas.openxmlformats.org/drawingml/2006/main" xmlns:r="http://schemas.openxmlformats.org/officeDocument/2006/relationships" xmlns:p="http://schemas.openxmlformats.org/presentationml/2006/main">
  <p:tag name="AS_UNIQUEID" val="3159"/>
</p:tagLst>
</file>

<file path=ppt/tags/tag105.xml><?xml version="1.0" encoding="utf-8"?>
<p:tagLst xmlns:a="http://schemas.openxmlformats.org/drawingml/2006/main" xmlns:r="http://schemas.openxmlformats.org/officeDocument/2006/relationships" xmlns:p="http://schemas.openxmlformats.org/presentationml/2006/main">
  <p:tag name="AS_UNIQUEID" val="3160"/>
</p:tagLst>
</file>

<file path=ppt/tags/tag106.xml><?xml version="1.0" encoding="utf-8"?>
<p:tagLst xmlns:a="http://schemas.openxmlformats.org/drawingml/2006/main" xmlns:r="http://schemas.openxmlformats.org/officeDocument/2006/relationships" xmlns:p="http://schemas.openxmlformats.org/presentationml/2006/main">
  <p:tag name="AS_UNIQUEID" val="3161"/>
</p:tagLst>
</file>

<file path=ppt/tags/tag107.xml><?xml version="1.0" encoding="utf-8"?>
<p:tagLst xmlns:a="http://schemas.openxmlformats.org/drawingml/2006/main" xmlns:r="http://schemas.openxmlformats.org/officeDocument/2006/relationships" xmlns:p="http://schemas.openxmlformats.org/presentationml/2006/main">
  <p:tag name="AS_UNIQUEID" val="3162"/>
</p:tagLst>
</file>

<file path=ppt/tags/tag108.xml><?xml version="1.0" encoding="utf-8"?>
<p:tagLst xmlns:a="http://schemas.openxmlformats.org/drawingml/2006/main" xmlns:r="http://schemas.openxmlformats.org/officeDocument/2006/relationships" xmlns:p="http://schemas.openxmlformats.org/presentationml/2006/main">
  <p:tag name="AS_UNIQUEID" val="3163"/>
</p:tagLst>
</file>

<file path=ppt/tags/tag109.xml><?xml version="1.0" encoding="utf-8"?>
<p:tagLst xmlns:a="http://schemas.openxmlformats.org/drawingml/2006/main" xmlns:r="http://schemas.openxmlformats.org/officeDocument/2006/relationships" xmlns:p="http://schemas.openxmlformats.org/presentationml/2006/main">
  <p:tag name="AS_UNIQUEID" val="3168"/>
</p:tagLst>
</file>

<file path=ppt/tags/tag11.xml><?xml version="1.0" encoding="utf-8"?>
<p:tagLst xmlns:a="http://schemas.openxmlformats.org/drawingml/2006/main" xmlns:r="http://schemas.openxmlformats.org/officeDocument/2006/relationships" xmlns:p="http://schemas.openxmlformats.org/presentationml/2006/main">
  <p:tag name="AS_UNIQUEID" val="2940"/>
</p:tagLst>
</file>

<file path=ppt/tags/tag110.xml><?xml version="1.0" encoding="utf-8"?>
<p:tagLst xmlns:a="http://schemas.openxmlformats.org/drawingml/2006/main" xmlns:r="http://schemas.openxmlformats.org/officeDocument/2006/relationships" xmlns:p="http://schemas.openxmlformats.org/presentationml/2006/main">
  <p:tag name="AS_UNIQUEID" val="3173"/>
</p:tagLst>
</file>

<file path=ppt/tags/tag111.xml><?xml version="1.0" encoding="utf-8"?>
<p:tagLst xmlns:a="http://schemas.openxmlformats.org/drawingml/2006/main" xmlns:r="http://schemas.openxmlformats.org/officeDocument/2006/relationships" xmlns:p="http://schemas.openxmlformats.org/presentationml/2006/main">
  <p:tag name="AS_UNIQUEID" val="3174"/>
</p:tagLst>
</file>

<file path=ppt/tags/tag112.xml><?xml version="1.0" encoding="utf-8"?>
<p:tagLst xmlns:a="http://schemas.openxmlformats.org/drawingml/2006/main" xmlns:r="http://schemas.openxmlformats.org/officeDocument/2006/relationships" xmlns:p="http://schemas.openxmlformats.org/presentationml/2006/main">
  <p:tag name="AS_UNIQUEID" val="3175"/>
</p:tagLst>
</file>

<file path=ppt/tags/tag113.xml><?xml version="1.0" encoding="utf-8"?>
<p:tagLst xmlns:a="http://schemas.openxmlformats.org/drawingml/2006/main" xmlns:r="http://schemas.openxmlformats.org/officeDocument/2006/relationships" xmlns:p="http://schemas.openxmlformats.org/presentationml/2006/main">
  <p:tag name="AS_UNIQUEID" val="3176"/>
</p:tagLst>
</file>

<file path=ppt/tags/tag114.xml><?xml version="1.0" encoding="utf-8"?>
<p:tagLst xmlns:a="http://schemas.openxmlformats.org/drawingml/2006/main" xmlns:r="http://schemas.openxmlformats.org/officeDocument/2006/relationships" xmlns:p="http://schemas.openxmlformats.org/presentationml/2006/main">
  <p:tag name="AS_UNIQUEID" val="3177"/>
</p:tagLst>
</file>

<file path=ppt/tags/tag115.xml><?xml version="1.0" encoding="utf-8"?>
<p:tagLst xmlns:a="http://schemas.openxmlformats.org/drawingml/2006/main" xmlns:r="http://schemas.openxmlformats.org/officeDocument/2006/relationships" xmlns:p="http://schemas.openxmlformats.org/presentationml/2006/main">
  <p:tag name="AS_UNIQUEID" val="3178"/>
</p:tagLst>
</file>

<file path=ppt/tags/tag116.xml><?xml version="1.0" encoding="utf-8"?>
<p:tagLst xmlns:a="http://schemas.openxmlformats.org/drawingml/2006/main" xmlns:r="http://schemas.openxmlformats.org/officeDocument/2006/relationships" xmlns:p="http://schemas.openxmlformats.org/presentationml/2006/main">
  <p:tag name="AS_UNIQUEID" val="3182"/>
</p:tagLst>
</file>

<file path=ppt/tags/tag117.xml><?xml version="1.0" encoding="utf-8"?>
<p:tagLst xmlns:a="http://schemas.openxmlformats.org/drawingml/2006/main" xmlns:r="http://schemas.openxmlformats.org/officeDocument/2006/relationships" xmlns:p="http://schemas.openxmlformats.org/presentationml/2006/main">
  <p:tag name="AS_UNIQUEID" val="3183"/>
</p:tagLst>
</file>

<file path=ppt/tags/tag118.xml><?xml version="1.0" encoding="utf-8"?>
<p:tagLst xmlns:a="http://schemas.openxmlformats.org/drawingml/2006/main" xmlns:r="http://schemas.openxmlformats.org/officeDocument/2006/relationships" xmlns:p="http://schemas.openxmlformats.org/presentationml/2006/main">
  <p:tag name="AS_UNIQUEID" val="3187"/>
</p:tagLst>
</file>

<file path=ppt/tags/tag119.xml><?xml version="1.0" encoding="utf-8"?>
<p:tagLst xmlns:a="http://schemas.openxmlformats.org/drawingml/2006/main" xmlns:r="http://schemas.openxmlformats.org/officeDocument/2006/relationships" xmlns:p="http://schemas.openxmlformats.org/presentationml/2006/main">
  <p:tag name="AS_UNIQUEID" val="3188"/>
</p:tagLst>
</file>

<file path=ppt/tags/tag12.xml><?xml version="1.0" encoding="utf-8"?>
<p:tagLst xmlns:a="http://schemas.openxmlformats.org/drawingml/2006/main" xmlns:r="http://schemas.openxmlformats.org/officeDocument/2006/relationships" xmlns:p="http://schemas.openxmlformats.org/presentationml/2006/main">
  <p:tag name="AS_UNIQUEID" val="2941"/>
</p:tagLst>
</file>

<file path=ppt/tags/tag120.xml><?xml version="1.0" encoding="utf-8"?>
<p:tagLst xmlns:a="http://schemas.openxmlformats.org/drawingml/2006/main" xmlns:r="http://schemas.openxmlformats.org/officeDocument/2006/relationships" xmlns:p="http://schemas.openxmlformats.org/presentationml/2006/main">
  <p:tag name="AS_UNIQUEID" val="3189"/>
</p:tagLst>
</file>

<file path=ppt/tags/tag121.xml><?xml version="1.0" encoding="utf-8"?>
<p:tagLst xmlns:a="http://schemas.openxmlformats.org/drawingml/2006/main" xmlns:r="http://schemas.openxmlformats.org/officeDocument/2006/relationships" xmlns:p="http://schemas.openxmlformats.org/presentationml/2006/main">
  <p:tag name="AS_UNIQUEID" val="3218"/>
</p:tagLst>
</file>

<file path=ppt/tags/tag122.xml><?xml version="1.0" encoding="utf-8"?>
<p:tagLst xmlns:a="http://schemas.openxmlformats.org/drawingml/2006/main" xmlns:r="http://schemas.openxmlformats.org/officeDocument/2006/relationships" xmlns:p="http://schemas.openxmlformats.org/presentationml/2006/main">
  <p:tag name="AS_UNIQUEID" val="3219"/>
</p:tagLst>
</file>

<file path=ppt/tags/tag123.xml><?xml version="1.0" encoding="utf-8"?>
<p:tagLst xmlns:a="http://schemas.openxmlformats.org/drawingml/2006/main" xmlns:r="http://schemas.openxmlformats.org/officeDocument/2006/relationships" xmlns:p="http://schemas.openxmlformats.org/presentationml/2006/main">
  <p:tag name="AS_UNIQUEID" val="3220"/>
</p:tagLst>
</file>

<file path=ppt/tags/tag124.xml><?xml version="1.0" encoding="utf-8"?>
<p:tagLst xmlns:a="http://schemas.openxmlformats.org/drawingml/2006/main" xmlns:r="http://schemas.openxmlformats.org/officeDocument/2006/relationships" xmlns:p="http://schemas.openxmlformats.org/presentationml/2006/main">
  <p:tag name="AS_UNIQUEID" val="3217"/>
</p:tagLst>
</file>

<file path=ppt/tags/tag125.xml><?xml version="1.0" encoding="utf-8"?>
<p:tagLst xmlns:a="http://schemas.openxmlformats.org/drawingml/2006/main" xmlns:r="http://schemas.openxmlformats.org/officeDocument/2006/relationships" xmlns:p="http://schemas.openxmlformats.org/presentationml/2006/main">
  <p:tag name="AS_UNIQUEID" val="4541"/>
</p:tagLst>
</file>

<file path=ppt/tags/tag126.xml><?xml version="1.0" encoding="utf-8"?>
<p:tagLst xmlns:a="http://schemas.openxmlformats.org/drawingml/2006/main" xmlns:r="http://schemas.openxmlformats.org/officeDocument/2006/relationships" xmlns:p="http://schemas.openxmlformats.org/presentationml/2006/main">
  <p:tag name="AS_UNIQUEID" val="4542"/>
</p:tagLst>
</file>

<file path=ppt/tags/tag127.xml><?xml version="1.0" encoding="utf-8"?>
<p:tagLst xmlns:a="http://schemas.openxmlformats.org/drawingml/2006/main" xmlns:r="http://schemas.openxmlformats.org/officeDocument/2006/relationships" xmlns:p="http://schemas.openxmlformats.org/presentationml/2006/main">
  <p:tag name="AS_UNIQUEID" val="4543"/>
</p:tagLst>
</file>

<file path=ppt/tags/tag128.xml><?xml version="1.0" encoding="utf-8"?>
<p:tagLst xmlns:a="http://schemas.openxmlformats.org/drawingml/2006/main" xmlns:r="http://schemas.openxmlformats.org/officeDocument/2006/relationships" xmlns:p="http://schemas.openxmlformats.org/presentationml/2006/main">
  <p:tag name="AS_UNIQUEID" val="4544"/>
</p:tagLst>
</file>

<file path=ppt/tags/tag129.xml><?xml version="1.0" encoding="utf-8"?>
<p:tagLst xmlns:a="http://schemas.openxmlformats.org/drawingml/2006/main" xmlns:r="http://schemas.openxmlformats.org/officeDocument/2006/relationships" xmlns:p="http://schemas.openxmlformats.org/presentationml/2006/main">
  <p:tag name="AS_UNIQUEID" val="4545"/>
</p:tagLst>
</file>

<file path=ppt/tags/tag13.xml><?xml version="1.0" encoding="utf-8"?>
<p:tagLst xmlns:a="http://schemas.openxmlformats.org/drawingml/2006/main" xmlns:r="http://schemas.openxmlformats.org/officeDocument/2006/relationships" xmlns:p="http://schemas.openxmlformats.org/presentationml/2006/main">
  <p:tag name="AS_UNIQUEID" val="2942"/>
</p:tagLst>
</file>

<file path=ppt/tags/tag130.xml><?xml version="1.0" encoding="utf-8"?>
<p:tagLst xmlns:a="http://schemas.openxmlformats.org/drawingml/2006/main" xmlns:r="http://schemas.openxmlformats.org/officeDocument/2006/relationships" xmlns:p="http://schemas.openxmlformats.org/presentationml/2006/main">
  <p:tag name="AS_UNIQUEID" val="3184"/>
</p:tagLst>
</file>

<file path=ppt/tags/tag131.xml><?xml version="1.0" encoding="utf-8"?>
<p:tagLst xmlns:a="http://schemas.openxmlformats.org/drawingml/2006/main" xmlns:r="http://schemas.openxmlformats.org/officeDocument/2006/relationships" xmlns:p="http://schemas.openxmlformats.org/presentationml/2006/main">
  <p:tag name="AS_UNIQUEID" val="3185"/>
</p:tagLst>
</file>

<file path=ppt/tags/tag132.xml><?xml version="1.0" encoding="utf-8"?>
<p:tagLst xmlns:a="http://schemas.openxmlformats.org/drawingml/2006/main" xmlns:r="http://schemas.openxmlformats.org/officeDocument/2006/relationships" xmlns:p="http://schemas.openxmlformats.org/presentationml/2006/main">
  <p:tag name="AS_UNIQUEID" val="3186"/>
</p:tagLst>
</file>

<file path=ppt/tags/tag133.xml><?xml version="1.0" encoding="utf-8"?>
<p:tagLst xmlns:a="http://schemas.openxmlformats.org/drawingml/2006/main" xmlns:r="http://schemas.openxmlformats.org/officeDocument/2006/relationships" xmlns:p="http://schemas.openxmlformats.org/presentationml/2006/main">
  <p:tag name="AS_UNIQUEID" val="3179"/>
</p:tagLst>
</file>

<file path=ppt/tags/tag134.xml><?xml version="1.0" encoding="utf-8"?>
<p:tagLst xmlns:a="http://schemas.openxmlformats.org/drawingml/2006/main" xmlns:r="http://schemas.openxmlformats.org/officeDocument/2006/relationships" xmlns:p="http://schemas.openxmlformats.org/presentationml/2006/main">
  <p:tag name="AS_UNIQUEID" val="3180"/>
</p:tagLst>
</file>

<file path=ppt/tags/tag135.xml><?xml version="1.0" encoding="utf-8"?>
<p:tagLst xmlns:a="http://schemas.openxmlformats.org/drawingml/2006/main" xmlns:r="http://schemas.openxmlformats.org/officeDocument/2006/relationships" xmlns:p="http://schemas.openxmlformats.org/presentationml/2006/main">
  <p:tag name="AS_UNIQUEID" val="3181"/>
</p:tagLst>
</file>

<file path=ppt/tags/tag136.xml><?xml version="1.0" encoding="utf-8"?>
<p:tagLst xmlns:a="http://schemas.openxmlformats.org/drawingml/2006/main" xmlns:r="http://schemas.openxmlformats.org/officeDocument/2006/relationships" xmlns:p="http://schemas.openxmlformats.org/presentationml/2006/main">
  <p:tag name="AS_UNIQUEID" val="3169"/>
</p:tagLst>
</file>

<file path=ppt/tags/tag137.xml><?xml version="1.0" encoding="utf-8"?>
<p:tagLst xmlns:a="http://schemas.openxmlformats.org/drawingml/2006/main" xmlns:r="http://schemas.openxmlformats.org/officeDocument/2006/relationships" xmlns:p="http://schemas.openxmlformats.org/presentationml/2006/main">
  <p:tag name="AS_UNIQUEID" val="3170"/>
</p:tagLst>
</file>

<file path=ppt/tags/tag138.xml><?xml version="1.0" encoding="utf-8"?>
<p:tagLst xmlns:a="http://schemas.openxmlformats.org/drawingml/2006/main" xmlns:r="http://schemas.openxmlformats.org/officeDocument/2006/relationships" xmlns:p="http://schemas.openxmlformats.org/presentationml/2006/main">
  <p:tag name="AS_UNIQUEID" val="3171"/>
</p:tagLst>
</file>

<file path=ppt/tags/tag139.xml><?xml version="1.0" encoding="utf-8"?>
<p:tagLst xmlns:a="http://schemas.openxmlformats.org/drawingml/2006/main" xmlns:r="http://schemas.openxmlformats.org/officeDocument/2006/relationships" xmlns:p="http://schemas.openxmlformats.org/presentationml/2006/main">
  <p:tag name="AS_UNIQUEID" val="3172"/>
</p:tagLst>
</file>

<file path=ppt/tags/tag14.xml><?xml version="1.0" encoding="utf-8"?>
<p:tagLst xmlns:a="http://schemas.openxmlformats.org/drawingml/2006/main" xmlns:r="http://schemas.openxmlformats.org/officeDocument/2006/relationships" xmlns:p="http://schemas.openxmlformats.org/presentationml/2006/main">
  <p:tag name="AS_UNIQUEID" val="2943"/>
</p:tagLst>
</file>

<file path=ppt/tags/tag140.xml><?xml version="1.0" encoding="utf-8"?>
<p:tagLst xmlns:a="http://schemas.openxmlformats.org/drawingml/2006/main" xmlns:r="http://schemas.openxmlformats.org/officeDocument/2006/relationships" xmlns:p="http://schemas.openxmlformats.org/presentationml/2006/main">
  <p:tag name="AS_UNIQUEID" val="3164"/>
</p:tagLst>
</file>

<file path=ppt/tags/tag141.xml><?xml version="1.0" encoding="utf-8"?>
<p:tagLst xmlns:a="http://schemas.openxmlformats.org/drawingml/2006/main" xmlns:r="http://schemas.openxmlformats.org/officeDocument/2006/relationships" xmlns:p="http://schemas.openxmlformats.org/presentationml/2006/main">
  <p:tag name="AS_UNIQUEID" val="3165"/>
</p:tagLst>
</file>

<file path=ppt/tags/tag142.xml><?xml version="1.0" encoding="utf-8"?>
<p:tagLst xmlns:a="http://schemas.openxmlformats.org/drawingml/2006/main" xmlns:r="http://schemas.openxmlformats.org/officeDocument/2006/relationships" xmlns:p="http://schemas.openxmlformats.org/presentationml/2006/main">
  <p:tag name="AS_UNIQUEID" val="3166"/>
</p:tagLst>
</file>

<file path=ppt/tags/tag143.xml><?xml version="1.0" encoding="utf-8"?>
<p:tagLst xmlns:a="http://schemas.openxmlformats.org/drawingml/2006/main" xmlns:r="http://schemas.openxmlformats.org/officeDocument/2006/relationships" xmlns:p="http://schemas.openxmlformats.org/presentationml/2006/main">
  <p:tag name="AS_UNIQUEID" val="3167"/>
</p:tagLst>
</file>

<file path=ppt/tags/tag144.xml><?xml version="1.0" encoding="utf-8"?>
<p:tagLst xmlns:a="http://schemas.openxmlformats.org/drawingml/2006/main" xmlns:r="http://schemas.openxmlformats.org/officeDocument/2006/relationships" xmlns:p="http://schemas.openxmlformats.org/presentationml/2006/main">
  <p:tag name="AS_UNIQUEID" val="3153"/>
</p:tagLst>
</file>

<file path=ppt/tags/tag145.xml><?xml version="1.0" encoding="utf-8"?>
<p:tagLst xmlns:a="http://schemas.openxmlformats.org/drawingml/2006/main" xmlns:r="http://schemas.openxmlformats.org/officeDocument/2006/relationships" xmlns:p="http://schemas.openxmlformats.org/presentationml/2006/main">
  <p:tag name="AS_UNIQUEID" val="3154"/>
</p:tagLst>
</file>

<file path=ppt/tags/tag146.xml><?xml version="1.0" encoding="utf-8"?>
<p:tagLst xmlns:a="http://schemas.openxmlformats.org/drawingml/2006/main" xmlns:r="http://schemas.openxmlformats.org/officeDocument/2006/relationships" xmlns:p="http://schemas.openxmlformats.org/presentationml/2006/main">
  <p:tag name="AS_UNIQUEID" val="3155"/>
</p:tagLst>
</file>

<file path=ppt/tags/tag147.xml><?xml version="1.0" encoding="utf-8"?>
<p:tagLst xmlns:a="http://schemas.openxmlformats.org/drawingml/2006/main" xmlns:r="http://schemas.openxmlformats.org/officeDocument/2006/relationships" xmlns:p="http://schemas.openxmlformats.org/presentationml/2006/main">
  <p:tag name="AS_UNIQUEID" val="3156"/>
</p:tagLst>
</file>

<file path=ppt/tags/tag148.xml><?xml version="1.0" encoding="utf-8"?>
<p:tagLst xmlns:a="http://schemas.openxmlformats.org/drawingml/2006/main" xmlns:r="http://schemas.openxmlformats.org/officeDocument/2006/relationships" xmlns:p="http://schemas.openxmlformats.org/presentationml/2006/main">
  <p:tag name="AS_UNIQUEID" val="3157"/>
</p:tagLst>
</file>

<file path=ppt/tags/tag149.xml><?xml version="1.0" encoding="utf-8"?>
<p:tagLst xmlns:a="http://schemas.openxmlformats.org/drawingml/2006/main" xmlns:r="http://schemas.openxmlformats.org/officeDocument/2006/relationships" xmlns:p="http://schemas.openxmlformats.org/presentationml/2006/main">
  <p:tag name="AS_UNIQUEID" val="3158"/>
</p:tagLst>
</file>

<file path=ppt/tags/tag15.xml><?xml version="1.0" encoding="utf-8"?>
<p:tagLst xmlns:a="http://schemas.openxmlformats.org/drawingml/2006/main" xmlns:r="http://schemas.openxmlformats.org/officeDocument/2006/relationships" xmlns:p="http://schemas.openxmlformats.org/presentationml/2006/main">
  <p:tag name="AS_UNIQUEID" val="2944"/>
</p:tagLst>
</file>

<file path=ppt/tags/tag16.xml><?xml version="1.0" encoding="utf-8"?>
<p:tagLst xmlns:a="http://schemas.openxmlformats.org/drawingml/2006/main" xmlns:r="http://schemas.openxmlformats.org/officeDocument/2006/relationships" xmlns:p="http://schemas.openxmlformats.org/presentationml/2006/main">
  <p:tag name="AS_UNIQUEID" val="2945"/>
</p:tagLst>
</file>

<file path=ppt/tags/tag17.xml><?xml version="1.0" encoding="utf-8"?>
<p:tagLst xmlns:a="http://schemas.openxmlformats.org/drawingml/2006/main" xmlns:r="http://schemas.openxmlformats.org/officeDocument/2006/relationships" xmlns:p="http://schemas.openxmlformats.org/presentationml/2006/main">
  <p:tag name="AS_UNIQUEID" val="2946"/>
</p:tagLst>
</file>

<file path=ppt/tags/tag18.xml><?xml version="1.0" encoding="utf-8"?>
<p:tagLst xmlns:a="http://schemas.openxmlformats.org/drawingml/2006/main" xmlns:r="http://schemas.openxmlformats.org/officeDocument/2006/relationships" xmlns:p="http://schemas.openxmlformats.org/presentationml/2006/main">
  <p:tag name="AS_UNIQUEID" val="2949"/>
</p:tagLst>
</file>

<file path=ppt/tags/tag19.xml><?xml version="1.0" encoding="utf-8"?>
<p:tagLst xmlns:a="http://schemas.openxmlformats.org/drawingml/2006/main" xmlns:r="http://schemas.openxmlformats.org/officeDocument/2006/relationships" xmlns:p="http://schemas.openxmlformats.org/presentationml/2006/main">
  <p:tag name="AS_UNIQUEID" val="2989"/>
</p:tagLst>
</file>

<file path=ppt/tags/tag2.xml><?xml version="1.0" encoding="utf-8"?>
<p:tagLst xmlns:a="http://schemas.openxmlformats.org/drawingml/2006/main" xmlns:r="http://schemas.openxmlformats.org/officeDocument/2006/relationships" xmlns:p="http://schemas.openxmlformats.org/presentationml/2006/main">
  <p:tag name="AS_UNIQUEID" val="2931"/>
</p:tagLst>
</file>

<file path=ppt/tags/tag20.xml><?xml version="1.0" encoding="utf-8"?>
<p:tagLst xmlns:a="http://schemas.openxmlformats.org/drawingml/2006/main" xmlns:r="http://schemas.openxmlformats.org/officeDocument/2006/relationships" xmlns:p="http://schemas.openxmlformats.org/presentationml/2006/main">
  <p:tag name="AS_UNIQUEID" val="2992"/>
</p:tagLst>
</file>

<file path=ppt/tags/tag21.xml><?xml version="1.0" encoding="utf-8"?>
<p:tagLst xmlns:a="http://schemas.openxmlformats.org/drawingml/2006/main" xmlns:r="http://schemas.openxmlformats.org/officeDocument/2006/relationships" xmlns:p="http://schemas.openxmlformats.org/presentationml/2006/main">
  <p:tag name="AS_UNIQUEID" val="2993"/>
</p:tagLst>
</file>

<file path=ppt/tags/tag22.xml><?xml version="1.0" encoding="utf-8"?>
<p:tagLst xmlns:a="http://schemas.openxmlformats.org/drawingml/2006/main" xmlns:r="http://schemas.openxmlformats.org/officeDocument/2006/relationships" xmlns:p="http://schemas.openxmlformats.org/presentationml/2006/main">
  <p:tag name="AS_UNIQUEID" val="2994"/>
</p:tagLst>
</file>

<file path=ppt/tags/tag23.xml><?xml version="1.0" encoding="utf-8"?>
<p:tagLst xmlns:a="http://schemas.openxmlformats.org/drawingml/2006/main" xmlns:r="http://schemas.openxmlformats.org/officeDocument/2006/relationships" xmlns:p="http://schemas.openxmlformats.org/presentationml/2006/main">
  <p:tag name="AS_UNIQUEID" val="2995"/>
</p:tagLst>
</file>

<file path=ppt/tags/tag24.xml><?xml version="1.0" encoding="utf-8"?>
<p:tagLst xmlns:a="http://schemas.openxmlformats.org/drawingml/2006/main" xmlns:r="http://schemas.openxmlformats.org/officeDocument/2006/relationships" xmlns:p="http://schemas.openxmlformats.org/presentationml/2006/main">
  <p:tag name="AS_UNIQUEID" val="2998"/>
</p:tagLst>
</file>

<file path=ppt/tags/tag25.xml><?xml version="1.0" encoding="utf-8"?>
<p:tagLst xmlns:a="http://schemas.openxmlformats.org/drawingml/2006/main" xmlns:r="http://schemas.openxmlformats.org/officeDocument/2006/relationships" xmlns:p="http://schemas.openxmlformats.org/presentationml/2006/main">
  <p:tag name="AS_UNIQUEID" val="2999"/>
</p:tagLst>
</file>

<file path=ppt/tags/tag26.xml><?xml version="1.0" encoding="utf-8"?>
<p:tagLst xmlns:a="http://schemas.openxmlformats.org/drawingml/2006/main" xmlns:r="http://schemas.openxmlformats.org/officeDocument/2006/relationships" xmlns:p="http://schemas.openxmlformats.org/presentationml/2006/main">
  <p:tag name="AS_UNIQUEID" val="3000"/>
</p:tagLst>
</file>

<file path=ppt/tags/tag27.xml><?xml version="1.0" encoding="utf-8"?>
<p:tagLst xmlns:a="http://schemas.openxmlformats.org/drawingml/2006/main" xmlns:r="http://schemas.openxmlformats.org/officeDocument/2006/relationships" xmlns:p="http://schemas.openxmlformats.org/presentationml/2006/main">
  <p:tag name="AS_UNIQUEID" val="3001"/>
</p:tagLst>
</file>

<file path=ppt/tags/tag28.xml><?xml version="1.0" encoding="utf-8"?>
<p:tagLst xmlns:a="http://schemas.openxmlformats.org/drawingml/2006/main" xmlns:r="http://schemas.openxmlformats.org/officeDocument/2006/relationships" xmlns:p="http://schemas.openxmlformats.org/presentationml/2006/main">
  <p:tag name="AS_UNIQUEID" val="3002"/>
</p:tagLst>
</file>

<file path=ppt/tags/tag29.xml><?xml version="1.0" encoding="utf-8"?>
<p:tagLst xmlns:a="http://schemas.openxmlformats.org/drawingml/2006/main" xmlns:r="http://schemas.openxmlformats.org/officeDocument/2006/relationships" xmlns:p="http://schemas.openxmlformats.org/presentationml/2006/main">
  <p:tag name="AS_UNIQUEID" val="3003"/>
</p:tagLst>
</file>

<file path=ppt/tags/tag3.xml><?xml version="1.0" encoding="utf-8"?>
<p:tagLst xmlns:a="http://schemas.openxmlformats.org/drawingml/2006/main" xmlns:r="http://schemas.openxmlformats.org/officeDocument/2006/relationships" xmlns:p="http://schemas.openxmlformats.org/presentationml/2006/main">
  <p:tag name="AS_UNIQUEID" val="2932"/>
</p:tagLst>
</file>

<file path=ppt/tags/tag30.xml><?xml version="1.0" encoding="utf-8"?>
<p:tagLst xmlns:a="http://schemas.openxmlformats.org/drawingml/2006/main" xmlns:r="http://schemas.openxmlformats.org/officeDocument/2006/relationships" xmlns:p="http://schemas.openxmlformats.org/presentationml/2006/main">
  <p:tag name="AS_UNIQUEID" val="3004"/>
</p:tagLst>
</file>

<file path=ppt/tags/tag31.xml><?xml version="1.0" encoding="utf-8"?>
<p:tagLst xmlns:a="http://schemas.openxmlformats.org/drawingml/2006/main" xmlns:r="http://schemas.openxmlformats.org/officeDocument/2006/relationships" xmlns:p="http://schemas.openxmlformats.org/presentationml/2006/main">
  <p:tag name="AS_UNIQUEID" val="3005"/>
</p:tagLst>
</file>

<file path=ppt/tags/tag32.xml><?xml version="1.0" encoding="utf-8"?>
<p:tagLst xmlns:a="http://schemas.openxmlformats.org/drawingml/2006/main" xmlns:r="http://schemas.openxmlformats.org/officeDocument/2006/relationships" xmlns:p="http://schemas.openxmlformats.org/presentationml/2006/main">
  <p:tag name="AS_UNIQUEID" val="3006"/>
</p:tagLst>
</file>

<file path=ppt/tags/tag33.xml><?xml version="1.0" encoding="utf-8"?>
<p:tagLst xmlns:a="http://schemas.openxmlformats.org/drawingml/2006/main" xmlns:r="http://schemas.openxmlformats.org/officeDocument/2006/relationships" xmlns:p="http://schemas.openxmlformats.org/presentationml/2006/main">
  <p:tag name="AS_UNIQUEID" val="3007"/>
</p:tagLst>
</file>

<file path=ppt/tags/tag34.xml><?xml version="1.0" encoding="utf-8"?>
<p:tagLst xmlns:a="http://schemas.openxmlformats.org/drawingml/2006/main" xmlns:r="http://schemas.openxmlformats.org/officeDocument/2006/relationships" xmlns:p="http://schemas.openxmlformats.org/presentationml/2006/main">
  <p:tag name="AS_UNIQUEID" val="3008"/>
</p:tagLst>
</file>

<file path=ppt/tags/tag35.xml><?xml version="1.0" encoding="utf-8"?>
<p:tagLst xmlns:a="http://schemas.openxmlformats.org/drawingml/2006/main" xmlns:r="http://schemas.openxmlformats.org/officeDocument/2006/relationships" xmlns:p="http://schemas.openxmlformats.org/presentationml/2006/main">
  <p:tag name="AS_UNIQUEID" val="3009"/>
</p:tagLst>
</file>

<file path=ppt/tags/tag36.xml><?xml version="1.0" encoding="utf-8"?>
<p:tagLst xmlns:a="http://schemas.openxmlformats.org/drawingml/2006/main" xmlns:r="http://schemas.openxmlformats.org/officeDocument/2006/relationships" xmlns:p="http://schemas.openxmlformats.org/presentationml/2006/main">
  <p:tag name="AS_UNIQUEID" val="3010"/>
</p:tagLst>
</file>

<file path=ppt/tags/tag37.xml><?xml version="1.0" encoding="utf-8"?>
<p:tagLst xmlns:a="http://schemas.openxmlformats.org/drawingml/2006/main" xmlns:r="http://schemas.openxmlformats.org/officeDocument/2006/relationships" xmlns:p="http://schemas.openxmlformats.org/presentationml/2006/main">
  <p:tag name="AS_UNIQUEID" val="3011"/>
</p:tagLst>
</file>

<file path=ppt/tags/tag38.xml><?xml version="1.0" encoding="utf-8"?>
<p:tagLst xmlns:a="http://schemas.openxmlformats.org/drawingml/2006/main" xmlns:r="http://schemas.openxmlformats.org/officeDocument/2006/relationships" xmlns:p="http://schemas.openxmlformats.org/presentationml/2006/main">
  <p:tag name="AS_UNIQUEID" val="2996"/>
</p:tagLst>
</file>

<file path=ppt/tags/tag39.xml><?xml version="1.0" encoding="utf-8"?>
<p:tagLst xmlns:a="http://schemas.openxmlformats.org/drawingml/2006/main" xmlns:r="http://schemas.openxmlformats.org/officeDocument/2006/relationships" xmlns:p="http://schemas.openxmlformats.org/presentationml/2006/main">
  <p:tag name="AS_UNIQUEID" val="2997"/>
</p:tagLst>
</file>

<file path=ppt/tags/tag4.xml><?xml version="1.0" encoding="utf-8"?>
<p:tagLst xmlns:a="http://schemas.openxmlformats.org/drawingml/2006/main" xmlns:r="http://schemas.openxmlformats.org/officeDocument/2006/relationships" xmlns:p="http://schemas.openxmlformats.org/presentationml/2006/main">
  <p:tag name="AS_UNIQUEID" val="2933"/>
</p:tagLst>
</file>

<file path=ppt/tags/tag40.xml><?xml version="1.0" encoding="utf-8"?>
<p:tagLst xmlns:a="http://schemas.openxmlformats.org/drawingml/2006/main" xmlns:r="http://schemas.openxmlformats.org/officeDocument/2006/relationships" xmlns:p="http://schemas.openxmlformats.org/presentationml/2006/main">
  <p:tag name="AS_UNIQUEID" val="2990"/>
</p:tagLst>
</file>

<file path=ppt/tags/tag41.xml><?xml version="1.0" encoding="utf-8"?>
<p:tagLst xmlns:a="http://schemas.openxmlformats.org/drawingml/2006/main" xmlns:r="http://schemas.openxmlformats.org/officeDocument/2006/relationships" xmlns:p="http://schemas.openxmlformats.org/presentationml/2006/main">
  <p:tag name="AS_UNIQUEID" val="2991"/>
</p:tagLst>
</file>

<file path=ppt/tags/tag42.xml><?xml version="1.0" encoding="utf-8"?>
<p:tagLst xmlns:a="http://schemas.openxmlformats.org/drawingml/2006/main" xmlns:r="http://schemas.openxmlformats.org/officeDocument/2006/relationships" xmlns:p="http://schemas.openxmlformats.org/presentationml/2006/main">
  <p:tag name="AS_UNIQUEID" val="2950"/>
</p:tagLst>
</file>

<file path=ppt/tags/tag43.xml><?xml version="1.0" encoding="utf-8"?>
<p:tagLst xmlns:a="http://schemas.openxmlformats.org/drawingml/2006/main" xmlns:r="http://schemas.openxmlformats.org/officeDocument/2006/relationships" xmlns:p="http://schemas.openxmlformats.org/presentationml/2006/main">
  <p:tag name="AS_UNIQUEID" val="2951"/>
</p:tagLst>
</file>

<file path=ppt/tags/tag44.xml><?xml version="1.0" encoding="utf-8"?>
<p:tagLst xmlns:a="http://schemas.openxmlformats.org/drawingml/2006/main" xmlns:r="http://schemas.openxmlformats.org/officeDocument/2006/relationships" xmlns:p="http://schemas.openxmlformats.org/presentationml/2006/main">
  <p:tag name="AS_UNIQUEID" val="2952"/>
</p:tagLst>
</file>

<file path=ppt/tags/tag45.xml><?xml version="1.0" encoding="utf-8"?>
<p:tagLst xmlns:a="http://schemas.openxmlformats.org/drawingml/2006/main" xmlns:r="http://schemas.openxmlformats.org/officeDocument/2006/relationships" xmlns:p="http://schemas.openxmlformats.org/presentationml/2006/main">
  <p:tag name="AS_UNIQUEID" val="2953"/>
</p:tagLst>
</file>

<file path=ppt/tags/tag46.xml><?xml version="1.0" encoding="utf-8"?>
<p:tagLst xmlns:a="http://schemas.openxmlformats.org/drawingml/2006/main" xmlns:r="http://schemas.openxmlformats.org/officeDocument/2006/relationships" xmlns:p="http://schemas.openxmlformats.org/presentationml/2006/main">
  <p:tag name="AS_UNIQUEID" val="2954"/>
</p:tagLst>
</file>

<file path=ppt/tags/tag47.xml><?xml version="1.0" encoding="utf-8"?>
<p:tagLst xmlns:a="http://schemas.openxmlformats.org/drawingml/2006/main" xmlns:r="http://schemas.openxmlformats.org/officeDocument/2006/relationships" xmlns:p="http://schemas.openxmlformats.org/presentationml/2006/main">
  <p:tag name="AS_UNIQUEID" val="2955"/>
</p:tagLst>
</file>

<file path=ppt/tags/tag48.xml><?xml version="1.0" encoding="utf-8"?>
<p:tagLst xmlns:a="http://schemas.openxmlformats.org/drawingml/2006/main" xmlns:r="http://schemas.openxmlformats.org/officeDocument/2006/relationships" xmlns:p="http://schemas.openxmlformats.org/presentationml/2006/main">
  <p:tag name="AS_UNIQUEID" val="2956"/>
</p:tagLst>
</file>

<file path=ppt/tags/tag49.xml><?xml version="1.0" encoding="utf-8"?>
<p:tagLst xmlns:a="http://schemas.openxmlformats.org/drawingml/2006/main" xmlns:r="http://schemas.openxmlformats.org/officeDocument/2006/relationships" xmlns:p="http://schemas.openxmlformats.org/presentationml/2006/main">
  <p:tag name="AS_UNIQUEID" val="2957"/>
</p:tagLst>
</file>

<file path=ppt/tags/tag5.xml><?xml version="1.0" encoding="utf-8"?>
<p:tagLst xmlns:a="http://schemas.openxmlformats.org/drawingml/2006/main" xmlns:r="http://schemas.openxmlformats.org/officeDocument/2006/relationships" xmlns:p="http://schemas.openxmlformats.org/presentationml/2006/main">
  <p:tag name="AS_UNIQUEID" val="2934"/>
</p:tagLst>
</file>

<file path=ppt/tags/tag50.xml><?xml version="1.0" encoding="utf-8"?>
<p:tagLst xmlns:a="http://schemas.openxmlformats.org/drawingml/2006/main" xmlns:r="http://schemas.openxmlformats.org/officeDocument/2006/relationships" xmlns:p="http://schemas.openxmlformats.org/presentationml/2006/main">
  <p:tag name="AS_UNIQUEID" val="2958"/>
</p:tagLst>
</file>

<file path=ppt/tags/tag51.xml><?xml version="1.0" encoding="utf-8"?>
<p:tagLst xmlns:a="http://schemas.openxmlformats.org/drawingml/2006/main" xmlns:r="http://schemas.openxmlformats.org/officeDocument/2006/relationships" xmlns:p="http://schemas.openxmlformats.org/presentationml/2006/main">
  <p:tag name="AS_UNIQUEID" val="2959"/>
</p:tagLst>
</file>

<file path=ppt/tags/tag52.xml><?xml version="1.0" encoding="utf-8"?>
<p:tagLst xmlns:a="http://schemas.openxmlformats.org/drawingml/2006/main" xmlns:r="http://schemas.openxmlformats.org/officeDocument/2006/relationships" xmlns:p="http://schemas.openxmlformats.org/presentationml/2006/main">
  <p:tag name="AS_UNIQUEID" val="2960"/>
</p:tagLst>
</file>

<file path=ppt/tags/tag53.xml><?xml version="1.0" encoding="utf-8"?>
<p:tagLst xmlns:a="http://schemas.openxmlformats.org/drawingml/2006/main" xmlns:r="http://schemas.openxmlformats.org/officeDocument/2006/relationships" xmlns:p="http://schemas.openxmlformats.org/presentationml/2006/main">
  <p:tag name="AS_UNIQUEID" val="2961"/>
</p:tagLst>
</file>

<file path=ppt/tags/tag54.xml><?xml version="1.0" encoding="utf-8"?>
<p:tagLst xmlns:a="http://schemas.openxmlformats.org/drawingml/2006/main" xmlns:r="http://schemas.openxmlformats.org/officeDocument/2006/relationships" xmlns:p="http://schemas.openxmlformats.org/presentationml/2006/main">
  <p:tag name="AS_UNIQUEID" val="2962"/>
</p:tagLst>
</file>

<file path=ppt/tags/tag55.xml><?xml version="1.0" encoding="utf-8"?>
<p:tagLst xmlns:a="http://schemas.openxmlformats.org/drawingml/2006/main" xmlns:r="http://schemas.openxmlformats.org/officeDocument/2006/relationships" xmlns:p="http://schemas.openxmlformats.org/presentationml/2006/main">
  <p:tag name="AS_UNIQUEID" val="2963"/>
</p:tagLst>
</file>

<file path=ppt/tags/tag56.xml><?xml version="1.0" encoding="utf-8"?>
<p:tagLst xmlns:a="http://schemas.openxmlformats.org/drawingml/2006/main" xmlns:r="http://schemas.openxmlformats.org/officeDocument/2006/relationships" xmlns:p="http://schemas.openxmlformats.org/presentationml/2006/main">
  <p:tag name="AS_UNIQUEID" val="2964"/>
</p:tagLst>
</file>

<file path=ppt/tags/tag57.xml><?xml version="1.0" encoding="utf-8"?>
<p:tagLst xmlns:a="http://schemas.openxmlformats.org/drawingml/2006/main" xmlns:r="http://schemas.openxmlformats.org/officeDocument/2006/relationships" xmlns:p="http://schemas.openxmlformats.org/presentationml/2006/main">
  <p:tag name="AS_UNIQUEID" val="2965"/>
</p:tagLst>
</file>

<file path=ppt/tags/tag58.xml><?xml version="1.0" encoding="utf-8"?>
<p:tagLst xmlns:a="http://schemas.openxmlformats.org/drawingml/2006/main" xmlns:r="http://schemas.openxmlformats.org/officeDocument/2006/relationships" xmlns:p="http://schemas.openxmlformats.org/presentationml/2006/main">
  <p:tag name="AS_UNIQUEID" val="2966"/>
</p:tagLst>
</file>

<file path=ppt/tags/tag59.xml><?xml version="1.0" encoding="utf-8"?>
<p:tagLst xmlns:a="http://schemas.openxmlformats.org/drawingml/2006/main" xmlns:r="http://schemas.openxmlformats.org/officeDocument/2006/relationships" xmlns:p="http://schemas.openxmlformats.org/presentationml/2006/main">
  <p:tag name="AS_UNIQUEID" val="2967"/>
</p:tagLst>
</file>

<file path=ppt/tags/tag6.xml><?xml version="1.0" encoding="utf-8"?>
<p:tagLst xmlns:a="http://schemas.openxmlformats.org/drawingml/2006/main" xmlns:r="http://schemas.openxmlformats.org/officeDocument/2006/relationships" xmlns:p="http://schemas.openxmlformats.org/presentationml/2006/main">
  <p:tag name="AS_UNIQUEID" val="2935"/>
</p:tagLst>
</file>

<file path=ppt/tags/tag60.xml><?xml version="1.0" encoding="utf-8"?>
<p:tagLst xmlns:a="http://schemas.openxmlformats.org/drawingml/2006/main" xmlns:r="http://schemas.openxmlformats.org/officeDocument/2006/relationships" xmlns:p="http://schemas.openxmlformats.org/presentationml/2006/main">
  <p:tag name="AS_UNIQUEID" val="2968"/>
</p:tagLst>
</file>

<file path=ppt/tags/tag61.xml><?xml version="1.0" encoding="utf-8"?>
<p:tagLst xmlns:a="http://schemas.openxmlformats.org/drawingml/2006/main" xmlns:r="http://schemas.openxmlformats.org/officeDocument/2006/relationships" xmlns:p="http://schemas.openxmlformats.org/presentationml/2006/main">
  <p:tag name="AS_UNIQUEID" val="2969"/>
</p:tagLst>
</file>

<file path=ppt/tags/tag62.xml><?xml version="1.0" encoding="utf-8"?>
<p:tagLst xmlns:a="http://schemas.openxmlformats.org/drawingml/2006/main" xmlns:r="http://schemas.openxmlformats.org/officeDocument/2006/relationships" xmlns:p="http://schemas.openxmlformats.org/presentationml/2006/main">
  <p:tag name="AS_UNIQUEID" val="2970"/>
</p:tagLst>
</file>

<file path=ppt/tags/tag63.xml><?xml version="1.0" encoding="utf-8"?>
<p:tagLst xmlns:a="http://schemas.openxmlformats.org/drawingml/2006/main" xmlns:r="http://schemas.openxmlformats.org/officeDocument/2006/relationships" xmlns:p="http://schemas.openxmlformats.org/presentationml/2006/main">
  <p:tag name="AS_UNIQUEID" val="2971"/>
</p:tagLst>
</file>

<file path=ppt/tags/tag64.xml><?xml version="1.0" encoding="utf-8"?>
<p:tagLst xmlns:a="http://schemas.openxmlformats.org/drawingml/2006/main" xmlns:r="http://schemas.openxmlformats.org/officeDocument/2006/relationships" xmlns:p="http://schemas.openxmlformats.org/presentationml/2006/main">
  <p:tag name="AS_UNIQUEID" val="2972"/>
</p:tagLst>
</file>

<file path=ppt/tags/tag65.xml><?xml version="1.0" encoding="utf-8"?>
<p:tagLst xmlns:a="http://schemas.openxmlformats.org/drawingml/2006/main" xmlns:r="http://schemas.openxmlformats.org/officeDocument/2006/relationships" xmlns:p="http://schemas.openxmlformats.org/presentationml/2006/main">
  <p:tag name="AS_UNIQUEID" val="2973"/>
</p:tagLst>
</file>

<file path=ppt/tags/tag66.xml><?xml version="1.0" encoding="utf-8"?>
<p:tagLst xmlns:a="http://schemas.openxmlformats.org/drawingml/2006/main" xmlns:r="http://schemas.openxmlformats.org/officeDocument/2006/relationships" xmlns:p="http://schemas.openxmlformats.org/presentationml/2006/main">
  <p:tag name="AS_UNIQUEID" val="2974"/>
</p:tagLst>
</file>

<file path=ppt/tags/tag67.xml><?xml version="1.0" encoding="utf-8"?>
<p:tagLst xmlns:a="http://schemas.openxmlformats.org/drawingml/2006/main" xmlns:r="http://schemas.openxmlformats.org/officeDocument/2006/relationships" xmlns:p="http://schemas.openxmlformats.org/presentationml/2006/main">
  <p:tag name="AS_UNIQUEID" val="2975"/>
</p:tagLst>
</file>

<file path=ppt/tags/tag68.xml><?xml version="1.0" encoding="utf-8"?>
<p:tagLst xmlns:a="http://schemas.openxmlformats.org/drawingml/2006/main" xmlns:r="http://schemas.openxmlformats.org/officeDocument/2006/relationships" xmlns:p="http://schemas.openxmlformats.org/presentationml/2006/main">
  <p:tag name="AS_UNIQUEID" val="2976"/>
</p:tagLst>
</file>

<file path=ppt/tags/tag69.xml><?xml version="1.0" encoding="utf-8"?>
<p:tagLst xmlns:a="http://schemas.openxmlformats.org/drawingml/2006/main" xmlns:r="http://schemas.openxmlformats.org/officeDocument/2006/relationships" xmlns:p="http://schemas.openxmlformats.org/presentationml/2006/main">
  <p:tag name="AS_UNIQUEID" val="2977"/>
</p:tagLst>
</file>

<file path=ppt/tags/tag7.xml><?xml version="1.0" encoding="utf-8"?>
<p:tagLst xmlns:a="http://schemas.openxmlformats.org/drawingml/2006/main" xmlns:r="http://schemas.openxmlformats.org/officeDocument/2006/relationships" xmlns:p="http://schemas.openxmlformats.org/presentationml/2006/main">
  <p:tag name="AS_UNIQUEID" val="2936"/>
</p:tagLst>
</file>

<file path=ppt/tags/tag70.xml><?xml version="1.0" encoding="utf-8"?>
<p:tagLst xmlns:a="http://schemas.openxmlformats.org/drawingml/2006/main" xmlns:r="http://schemas.openxmlformats.org/officeDocument/2006/relationships" xmlns:p="http://schemas.openxmlformats.org/presentationml/2006/main">
  <p:tag name="AS_UNIQUEID" val="2978"/>
</p:tagLst>
</file>

<file path=ppt/tags/tag71.xml><?xml version="1.0" encoding="utf-8"?>
<p:tagLst xmlns:a="http://schemas.openxmlformats.org/drawingml/2006/main" xmlns:r="http://schemas.openxmlformats.org/officeDocument/2006/relationships" xmlns:p="http://schemas.openxmlformats.org/presentationml/2006/main">
  <p:tag name="AS_UNIQUEID" val="2979"/>
</p:tagLst>
</file>

<file path=ppt/tags/tag72.xml><?xml version="1.0" encoding="utf-8"?>
<p:tagLst xmlns:a="http://schemas.openxmlformats.org/drawingml/2006/main" xmlns:r="http://schemas.openxmlformats.org/officeDocument/2006/relationships" xmlns:p="http://schemas.openxmlformats.org/presentationml/2006/main">
  <p:tag name="AS_UNIQUEID" val="2980"/>
</p:tagLst>
</file>

<file path=ppt/tags/tag73.xml><?xml version="1.0" encoding="utf-8"?>
<p:tagLst xmlns:a="http://schemas.openxmlformats.org/drawingml/2006/main" xmlns:r="http://schemas.openxmlformats.org/officeDocument/2006/relationships" xmlns:p="http://schemas.openxmlformats.org/presentationml/2006/main">
  <p:tag name="AS_UNIQUEID" val="2981"/>
</p:tagLst>
</file>

<file path=ppt/tags/tag74.xml><?xml version="1.0" encoding="utf-8"?>
<p:tagLst xmlns:a="http://schemas.openxmlformats.org/drawingml/2006/main" xmlns:r="http://schemas.openxmlformats.org/officeDocument/2006/relationships" xmlns:p="http://schemas.openxmlformats.org/presentationml/2006/main">
  <p:tag name="AS_UNIQUEID" val="2982"/>
</p:tagLst>
</file>

<file path=ppt/tags/tag75.xml><?xml version="1.0" encoding="utf-8"?>
<p:tagLst xmlns:a="http://schemas.openxmlformats.org/drawingml/2006/main" xmlns:r="http://schemas.openxmlformats.org/officeDocument/2006/relationships" xmlns:p="http://schemas.openxmlformats.org/presentationml/2006/main">
  <p:tag name="AS_UNIQUEID" val="2983"/>
</p:tagLst>
</file>

<file path=ppt/tags/tag76.xml><?xml version="1.0" encoding="utf-8"?>
<p:tagLst xmlns:a="http://schemas.openxmlformats.org/drawingml/2006/main" xmlns:r="http://schemas.openxmlformats.org/officeDocument/2006/relationships" xmlns:p="http://schemas.openxmlformats.org/presentationml/2006/main">
  <p:tag name="AS_UNIQUEID" val="2984"/>
</p:tagLst>
</file>

<file path=ppt/tags/tag77.xml><?xml version="1.0" encoding="utf-8"?>
<p:tagLst xmlns:a="http://schemas.openxmlformats.org/drawingml/2006/main" xmlns:r="http://schemas.openxmlformats.org/officeDocument/2006/relationships" xmlns:p="http://schemas.openxmlformats.org/presentationml/2006/main">
  <p:tag name="AS_UNIQUEID" val="2985"/>
</p:tagLst>
</file>

<file path=ppt/tags/tag78.xml><?xml version="1.0" encoding="utf-8"?>
<p:tagLst xmlns:a="http://schemas.openxmlformats.org/drawingml/2006/main" xmlns:r="http://schemas.openxmlformats.org/officeDocument/2006/relationships" xmlns:p="http://schemas.openxmlformats.org/presentationml/2006/main">
  <p:tag name="AS_UNIQUEID" val="2986"/>
</p:tagLst>
</file>

<file path=ppt/tags/tag79.xml><?xml version="1.0" encoding="utf-8"?>
<p:tagLst xmlns:a="http://schemas.openxmlformats.org/drawingml/2006/main" xmlns:r="http://schemas.openxmlformats.org/officeDocument/2006/relationships" xmlns:p="http://schemas.openxmlformats.org/presentationml/2006/main">
  <p:tag name="AS_UNIQUEID" val="2987"/>
</p:tagLst>
</file>

<file path=ppt/tags/tag8.xml><?xml version="1.0" encoding="utf-8"?>
<p:tagLst xmlns:a="http://schemas.openxmlformats.org/drawingml/2006/main" xmlns:r="http://schemas.openxmlformats.org/officeDocument/2006/relationships" xmlns:p="http://schemas.openxmlformats.org/presentationml/2006/main">
  <p:tag name="AS_UNIQUEID" val="2937"/>
</p:tagLst>
</file>

<file path=ppt/tags/tag80.xml><?xml version="1.0" encoding="utf-8"?>
<p:tagLst xmlns:a="http://schemas.openxmlformats.org/drawingml/2006/main" xmlns:r="http://schemas.openxmlformats.org/officeDocument/2006/relationships" xmlns:p="http://schemas.openxmlformats.org/presentationml/2006/main">
  <p:tag name="AS_UNIQUEID" val="2988"/>
</p:tagLst>
</file>

<file path=ppt/tags/tag81.xml><?xml version="1.0" encoding="utf-8"?>
<p:tagLst xmlns:a="http://schemas.openxmlformats.org/drawingml/2006/main" xmlns:r="http://schemas.openxmlformats.org/officeDocument/2006/relationships" xmlns:p="http://schemas.openxmlformats.org/presentationml/2006/main">
  <p:tag name="AS_UNIQUEID" val="2947"/>
</p:tagLst>
</file>

<file path=ppt/tags/tag82.xml><?xml version="1.0" encoding="utf-8"?>
<p:tagLst xmlns:a="http://schemas.openxmlformats.org/drawingml/2006/main" xmlns:r="http://schemas.openxmlformats.org/officeDocument/2006/relationships" xmlns:p="http://schemas.openxmlformats.org/presentationml/2006/main">
  <p:tag name="AS_UNIQUEID" val="2948"/>
</p:tagLst>
</file>

<file path=ppt/tags/tag83.xml><?xml version="1.0" encoding="utf-8"?>
<p:tagLst xmlns:a="http://schemas.openxmlformats.org/drawingml/2006/main" xmlns:r="http://schemas.openxmlformats.org/officeDocument/2006/relationships" xmlns:p="http://schemas.openxmlformats.org/presentationml/2006/main">
  <p:tag name="AS_UNIQUEID" val="2928"/>
</p:tagLst>
</file>

<file path=ppt/tags/tag84.xml><?xml version="1.0" encoding="utf-8"?>
<p:tagLst xmlns:a="http://schemas.openxmlformats.org/drawingml/2006/main" xmlns:r="http://schemas.openxmlformats.org/officeDocument/2006/relationships" xmlns:p="http://schemas.openxmlformats.org/presentationml/2006/main">
  <p:tag name="AS_UNIQUEID" val="2929"/>
</p:tagLst>
</file>

<file path=ppt/tags/tag85.xml><?xml version="1.0" encoding="utf-8"?>
<p:tagLst xmlns:a="http://schemas.openxmlformats.org/drawingml/2006/main" xmlns:r="http://schemas.openxmlformats.org/officeDocument/2006/relationships" xmlns:p="http://schemas.openxmlformats.org/presentationml/2006/main">
  <p:tag name="AS_UNIQUEID" val="2930"/>
</p:tagLst>
</file>

<file path=ppt/tags/tag8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7710,&quot;width&quot;:5865}"/>
</p:tagLst>
</file>

<file path=ppt/tags/tag8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800,&quot;width&quot;:14400}"/>
</p:tagLst>
</file>

<file path=ppt/tags/tag8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800,&quot;width&quot;:14400}"/>
</p:tagLst>
</file>

<file path=ppt/tags/tag89.xml><?xml version="1.0" encoding="utf-8"?>
<p:tagLst xmlns:a="http://schemas.openxmlformats.org/drawingml/2006/main" xmlns:r="http://schemas.openxmlformats.org/officeDocument/2006/relationships" xmlns:p="http://schemas.openxmlformats.org/presentationml/2006/main">
  <p:tag name="AS_UNIQUEID" val="3138"/>
</p:tagLst>
</file>

<file path=ppt/tags/tag9.xml><?xml version="1.0" encoding="utf-8"?>
<p:tagLst xmlns:a="http://schemas.openxmlformats.org/drawingml/2006/main" xmlns:r="http://schemas.openxmlformats.org/officeDocument/2006/relationships" xmlns:p="http://schemas.openxmlformats.org/presentationml/2006/main">
  <p:tag name="AS_UNIQUEID" val="2938"/>
</p:tagLst>
</file>

<file path=ppt/tags/tag90.xml><?xml version="1.0" encoding="utf-8"?>
<p:tagLst xmlns:a="http://schemas.openxmlformats.org/drawingml/2006/main" xmlns:r="http://schemas.openxmlformats.org/officeDocument/2006/relationships" xmlns:p="http://schemas.openxmlformats.org/presentationml/2006/main">
  <p:tag name="AS_UNIQUEID" val="3139"/>
</p:tagLst>
</file>

<file path=ppt/tags/tag91.xml><?xml version="1.0" encoding="utf-8"?>
<p:tagLst xmlns:a="http://schemas.openxmlformats.org/drawingml/2006/main" xmlns:r="http://schemas.openxmlformats.org/officeDocument/2006/relationships" xmlns:p="http://schemas.openxmlformats.org/presentationml/2006/main">
  <p:tag name="AS_UNIQUEID" val="3140"/>
</p:tagLst>
</file>

<file path=ppt/tags/tag92.xml><?xml version="1.0" encoding="utf-8"?>
<p:tagLst xmlns:a="http://schemas.openxmlformats.org/drawingml/2006/main" xmlns:r="http://schemas.openxmlformats.org/officeDocument/2006/relationships" xmlns:p="http://schemas.openxmlformats.org/presentationml/2006/main">
  <p:tag name="AS_UNIQUEID" val="3141"/>
</p:tagLst>
</file>

<file path=ppt/tags/tag93.xml><?xml version="1.0" encoding="utf-8"?>
<p:tagLst xmlns:a="http://schemas.openxmlformats.org/drawingml/2006/main" xmlns:r="http://schemas.openxmlformats.org/officeDocument/2006/relationships" xmlns:p="http://schemas.openxmlformats.org/presentationml/2006/main">
  <p:tag name="AS_UNIQUEID" val="3142"/>
</p:tagLst>
</file>

<file path=ppt/tags/tag94.xml><?xml version="1.0" encoding="utf-8"?>
<p:tagLst xmlns:a="http://schemas.openxmlformats.org/drawingml/2006/main" xmlns:r="http://schemas.openxmlformats.org/officeDocument/2006/relationships" xmlns:p="http://schemas.openxmlformats.org/presentationml/2006/main">
  <p:tag name="AS_UNIQUEID" val="3143"/>
</p:tagLst>
</file>

<file path=ppt/tags/tag95.xml><?xml version="1.0" encoding="utf-8"?>
<p:tagLst xmlns:a="http://schemas.openxmlformats.org/drawingml/2006/main" xmlns:r="http://schemas.openxmlformats.org/officeDocument/2006/relationships" xmlns:p="http://schemas.openxmlformats.org/presentationml/2006/main">
  <p:tag name="AS_UNIQUEID" val="3144"/>
</p:tagLst>
</file>

<file path=ppt/tags/tag96.xml><?xml version="1.0" encoding="utf-8"?>
<p:tagLst xmlns:a="http://schemas.openxmlformats.org/drawingml/2006/main" xmlns:r="http://schemas.openxmlformats.org/officeDocument/2006/relationships" xmlns:p="http://schemas.openxmlformats.org/presentationml/2006/main">
  <p:tag name="AS_UNIQUEID" val="3145"/>
</p:tagLst>
</file>

<file path=ppt/tags/tag97.xml><?xml version="1.0" encoding="utf-8"?>
<p:tagLst xmlns:a="http://schemas.openxmlformats.org/drawingml/2006/main" xmlns:r="http://schemas.openxmlformats.org/officeDocument/2006/relationships" xmlns:p="http://schemas.openxmlformats.org/presentationml/2006/main">
  <p:tag name="AS_UNIQUEID" val="3146"/>
</p:tagLst>
</file>

<file path=ppt/tags/tag98.xml><?xml version="1.0" encoding="utf-8"?>
<p:tagLst xmlns:a="http://schemas.openxmlformats.org/drawingml/2006/main" xmlns:r="http://schemas.openxmlformats.org/officeDocument/2006/relationships" xmlns:p="http://schemas.openxmlformats.org/presentationml/2006/main">
  <p:tag name="AS_UNIQUEID" val="3147"/>
</p:tagLst>
</file>

<file path=ppt/tags/tag99.xml><?xml version="1.0" encoding="utf-8"?>
<p:tagLst xmlns:a="http://schemas.openxmlformats.org/drawingml/2006/main" xmlns:r="http://schemas.openxmlformats.org/officeDocument/2006/relationships" xmlns:p="http://schemas.openxmlformats.org/presentationml/2006/main">
  <p:tag name="AS_UNIQUEID" val="3148"/>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Quadrant">
  <a:themeElements>
    <a:clrScheme name="Quadrant 11">
      <a:dk1>
        <a:srgbClr val="000000"/>
      </a:dk1>
      <a:lt1>
        <a:srgbClr val="FFFFFF"/>
      </a:lt1>
      <a:dk2>
        <a:srgbClr val="420000"/>
      </a:dk2>
      <a:lt2>
        <a:srgbClr val="660000"/>
      </a:lt2>
      <a:accent1>
        <a:srgbClr val="CCCC00"/>
      </a:accent1>
      <a:accent2>
        <a:srgbClr val="999966"/>
      </a:accent2>
      <a:accent3>
        <a:srgbClr val="FFFFFF"/>
      </a:accent3>
      <a:accent4>
        <a:srgbClr val="000000"/>
      </a:accent4>
      <a:accent5>
        <a:srgbClr val="E2E2AA"/>
      </a:accent5>
      <a:accent6>
        <a:srgbClr val="8A8A5C"/>
      </a:accent6>
      <a:hlink>
        <a:srgbClr val="800000"/>
      </a:hlink>
      <a:folHlink>
        <a:srgbClr val="777777"/>
      </a:folHlink>
    </a:clrScheme>
    <a:fontScheme name="Quadrant">
      <a:majorFont>
        <a:latin typeface="Times New Roman"/>
        <a:ea typeface="华文仿宋"/>
        <a:cs typeface=""/>
      </a:majorFont>
      <a:minorFont>
        <a:latin typeface="Times New Roman"/>
        <a:ea typeface="华文仿宋"/>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Quadrant 1">
        <a:dk1>
          <a:srgbClr val="5C5674"/>
        </a:dk1>
        <a:lt1>
          <a:srgbClr val="FFFFFF"/>
        </a:lt1>
        <a:dk2>
          <a:srgbClr val="85986A"/>
        </a:dk2>
        <a:lt2>
          <a:srgbClr val="FFFFFF"/>
        </a:lt2>
        <a:accent1>
          <a:srgbClr val="666633"/>
        </a:accent1>
        <a:accent2>
          <a:srgbClr val="ADC5B8"/>
        </a:accent2>
        <a:accent3>
          <a:srgbClr val="C2CAB9"/>
        </a:accent3>
        <a:accent4>
          <a:srgbClr val="DADADA"/>
        </a:accent4>
        <a:accent5>
          <a:srgbClr val="B8B8AD"/>
        </a:accent5>
        <a:accent6>
          <a:srgbClr val="9CB2A6"/>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Quadrant 2">
        <a:dk1>
          <a:srgbClr val="000000"/>
        </a:dk1>
        <a:lt1>
          <a:srgbClr val="FFFFFF"/>
        </a:lt1>
        <a:dk2>
          <a:srgbClr val="420000"/>
        </a:dk2>
        <a:lt2>
          <a:srgbClr val="660000"/>
        </a:lt2>
        <a:accent1>
          <a:srgbClr val="CCCC00"/>
        </a:accent1>
        <a:accent2>
          <a:srgbClr val="999966"/>
        </a:accent2>
        <a:accent3>
          <a:srgbClr val="FFFFFF"/>
        </a:accent3>
        <a:accent4>
          <a:srgbClr val="000000"/>
        </a:accent4>
        <a:accent5>
          <a:srgbClr val="E2E2AA"/>
        </a:accent5>
        <a:accent6>
          <a:srgbClr val="8A8A5C"/>
        </a:accent6>
        <a:hlink>
          <a:srgbClr val="996633"/>
        </a:hlink>
        <a:folHlink>
          <a:srgbClr val="993300"/>
        </a:folHlink>
      </a:clrScheme>
      <a:clrMap bg1="lt1" tx1="dk1" bg2="lt2" tx2="dk2" accent1="accent1" accent2="accent2" accent3="accent3" accent4="accent4" accent5="accent5" accent6="accent6" hlink="hlink" folHlink="folHlink"/>
    </a:extraClrScheme>
    <a:extraClrScheme>
      <a:clrScheme name="Quadrant 3">
        <a:dk1>
          <a:srgbClr val="618052"/>
        </a:dk1>
        <a:lt1>
          <a:srgbClr val="FFFFE3"/>
        </a:lt1>
        <a:dk2>
          <a:srgbClr val="162E36"/>
        </a:dk2>
        <a:lt2>
          <a:srgbClr val="FFFFFF"/>
        </a:lt2>
        <a:accent1>
          <a:srgbClr val="336699"/>
        </a:accent1>
        <a:accent2>
          <a:srgbClr val="69888B"/>
        </a:accent2>
        <a:accent3>
          <a:srgbClr val="ABADAE"/>
        </a:accent3>
        <a:accent4>
          <a:srgbClr val="DADAC2"/>
        </a:accent4>
        <a:accent5>
          <a:srgbClr val="ADB8CA"/>
        </a:accent5>
        <a:accent6>
          <a:srgbClr val="5E7B7D"/>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Quadrant 4">
        <a:dk1>
          <a:srgbClr val="000000"/>
        </a:dk1>
        <a:lt1>
          <a:srgbClr val="FFFFFF"/>
        </a:lt1>
        <a:dk2>
          <a:srgbClr val="000000"/>
        </a:dk2>
        <a:lt2>
          <a:srgbClr val="CC0000"/>
        </a:lt2>
        <a:accent1>
          <a:srgbClr val="FFCC00"/>
        </a:accent1>
        <a:accent2>
          <a:srgbClr val="3366CC"/>
        </a:accent2>
        <a:accent3>
          <a:srgbClr val="FFFFFF"/>
        </a:accent3>
        <a:accent4>
          <a:srgbClr val="000000"/>
        </a:accent4>
        <a:accent5>
          <a:srgbClr val="FFE2AA"/>
        </a:accent5>
        <a:accent6>
          <a:srgbClr val="2D5CB9"/>
        </a:accent6>
        <a:hlink>
          <a:srgbClr val="666699"/>
        </a:hlink>
        <a:folHlink>
          <a:srgbClr val="C0C0C0"/>
        </a:folHlink>
      </a:clrScheme>
      <a:clrMap bg1="lt1" tx1="dk1" bg2="lt2" tx2="dk2" accent1="accent1" accent2="accent2" accent3="accent3" accent4="accent4" accent5="accent5" accent6="accent6" hlink="hlink" folHlink="folHlink"/>
    </a:extraClrScheme>
    <a:extraClrScheme>
      <a:clrScheme name="Quadrant 5">
        <a:dk1>
          <a:srgbClr val="666699"/>
        </a:dk1>
        <a:lt1>
          <a:srgbClr val="FFFFFF"/>
        </a:lt1>
        <a:dk2>
          <a:srgbClr val="000033"/>
        </a:dk2>
        <a:lt2>
          <a:srgbClr val="FFFFFF"/>
        </a:lt2>
        <a:accent1>
          <a:srgbClr val="9966FF"/>
        </a:accent1>
        <a:accent2>
          <a:srgbClr val="CCCCFF"/>
        </a:accent2>
        <a:accent3>
          <a:srgbClr val="AAAAAD"/>
        </a:accent3>
        <a:accent4>
          <a:srgbClr val="DADADA"/>
        </a:accent4>
        <a:accent5>
          <a:srgbClr val="CAB8FF"/>
        </a:accent5>
        <a:accent6>
          <a:srgbClr val="B9B9E7"/>
        </a:accent6>
        <a:hlink>
          <a:srgbClr val="CCCC00"/>
        </a:hlink>
        <a:folHlink>
          <a:srgbClr val="CC9900"/>
        </a:folHlink>
      </a:clrScheme>
      <a:clrMap bg1="dk2" tx1="lt1" bg2="dk1" tx2="lt2" accent1="accent1" accent2="accent2" accent3="accent3" accent4="accent4" accent5="accent5" accent6="accent6" hlink="hlink" folHlink="folHlink"/>
    </a:extraClrScheme>
    <a:extraClrScheme>
      <a:clrScheme name="Quadrant 6">
        <a:dk1>
          <a:srgbClr val="000000"/>
        </a:dk1>
        <a:lt1>
          <a:srgbClr val="FFFFFF"/>
        </a:lt1>
        <a:dk2>
          <a:srgbClr val="000000"/>
        </a:dk2>
        <a:lt2>
          <a:srgbClr val="669966"/>
        </a:lt2>
        <a:accent1>
          <a:srgbClr val="CCCCFF"/>
        </a:accent1>
        <a:accent2>
          <a:srgbClr val="9999CC"/>
        </a:accent2>
        <a:accent3>
          <a:srgbClr val="FFFFFF"/>
        </a:accent3>
        <a:accent4>
          <a:srgbClr val="000000"/>
        </a:accent4>
        <a:accent5>
          <a:srgbClr val="E2E2FF"/>
        </a:accent5>
        <a:accent6>
          <a:srgbClr val="8A8AB9"/>
        </a:accent6>
        <a:hlink>
          <a:srgbClr val="000066"/>
        </a:hlink>
        <a:folHlink>
          <a:srgbClr val="333399"/>
        </a:folHlink>
      </a:clrScheme>
      <a:clrMap bg1="lt1" tx1="dk1" bg2="lt2" tx2="dk2" accent1="accent1" accent2="accent2" accent3="accent3" accent4="accent4" accent5="accent5" accent6="accent6" hlink="hlink" folHlink="folHlink"/>
    </a:extraClrScheme>
    <a:extraClrScheme>
      <a:clrScheme name="Quadrant 7">
        <a:dk1>
          <a:srgbClr val="0099CC"/>
        </a:dk1>
        <a:lt1>
          <a:srgbClr val="FFFFFF"/>
        </a:lt1>
        <a:dk2>
          <a:srgbClr val="000099"/>
        </a:dk2>
        <a:lt2>
          <a:srgbClr val="FFFFFF"/>
        </a:lt2>
        <a:accent1>
          <a:srgbClr val="0099CC"/>
        </a:accent1>
        <a:accent2>
          <a:srgbClr val="6600FF"/>
        </a:accent2>
        <a:accent3>
          <a:srgbClr val="AAAACA"/>
        </a:accent3>
        <a:accent4>
          <a:srgbClr val="DADADA"/>
        </a:accent4>
        <a:accent5>
          <a:srgbClr val="AACAE2"/>
        </a:accent5>
        <a:accent6>
          <a:srgbClr val="5C00E7"/>
        </a:accent6>
        <a:hlink>
          <a:srgbClr val="FFCC00"/>
        </a:hlink>
        <a:folHlink>
          <a:srgbClr val="00CCFF"/>
        </a:folHlink>
      </a:clrScheme>
      <a:clrMap bg1="dk2" tx1="lt1" bg2="dk1" tx2="lt2" accent1="accent1" accent2="accent2" accent3="accent3" accent4="accent4" accent5="accent5" accent6="accent6" hlink="hlink" folHlink="folHlink"/>
    </a:extraClrScheme>
    <a:extraClrScheme>
      <a:clrScheme name="Quadrant 8">
        <a:dk1>
          <a:srgbClr val="000033"/>
        </a:dk1>
        <a:lt1>
          <a:srgbClr val="FFFFFF"/>
        </a:lt1>
        <a:dk2>
          <a:srgbClr val="003366"/>
        </a:dk2>
        <a:lt2>
          <a:srgbClr val="275C6D"/>
        </a:lt2>
        <a:accent1>
          <a:srgbClr val="A7D2DF"/>
        </a:accent1>
        <a:accent2>
          <a:srgbClr val="108DA6"/>
        </a:accent2>
        <a:accent3>
          <a:srgbClr val="FFFFFF"/>
        </a:accent3>
        <a:accent4>
          <a:srgbClr val="00002A"/>
        </a:accent4>
        <a:accent5>
          <a:srgbClr val="D0E5EC"/>
        </a:accent5>
        <a:accent6>
          <a:srgbClr val="0D7F96"/>
        </a:accent6>
        <a:hlink>
          <a:srgbClr val="666699"/>
        </a:hlink>
        <a:folHlink>
          <a:srgbClr val="9999FF"/>
        </a:folHlink>
      </a:clrScheme>
      <a:clrMap bg1="lt1" tx1="dk1" bg2="lt2" tx2="dk2" accent1="accent1" accent2="accent2" accent3="accent3" accent4="accent4" accent5="accent5" accent6="accent6" hlink="hlink" folHlink="folHlink"/>
    </a:extraClrScheme>
    <a:extraClrScheme>
      <a:clrScheme name="Quadrant 9">
        <a:dk1>
          <a:srgbClr val="CC3300"/>
        </a:dk1>
        <a:lt1>
          <a:srgbClr val="FFFFFF"/>
        </a:lt1>
        <a:dk2>
          <a:srgbClr val="000000"/>
        </a:dk2>
        <a:lt2>
          <a:srgbClr val="FFFFCC"/>
        </a:lt2>
        <a:accent1>
          <a:srgbClr val="FF9900"/>
        </a:accent1>
        <a:accent2>
          <a:srgbClr val="993300"/>
        </a:accent2>
        <a:accent3>
          <a:srgbClr val="AAAAAA"/>
        </a:accent3>
        <a:accent4>
          <a:srgbClr val="DADADA"/>
        </a:accent4>
        <a:accent5>
          <a:srgbClr val="FFCAAA"/>
        </a:accent5>
        <a:accent6>
          <a:srgbClr val="8A2D00"/>
        </a:accent6>
        <a:hlink>
          <a:srgbClr val="CEC5A2"/>
        </a:hlink>
        <a:folHlink>
          <a:srgbClr val="DDDDDD"/>
        </a:folHlink>
      </a:clrScheme>
      <a:clrMap bg1="dk2" tx1="lt1" bg2="dk1" tx2="lt2" accent1="accent1" accent2="accent2" accent3="accent3" accent4="accent4" accent5="accent5" accent6="accent6" hlink="hlink" folHlink="folHlink"/>
    </a:extraClrScheme>
    <a:extraClrScheme>
      <a:clrScheme name="Quadrant 10">
        <a:dk1>
          <a:srgbClr val="000000"/>
        </a:dk1>
        <a:lt1>
          <a:srgbClr val="FFFFFF"/>
        </a:lt1>
        <a:dk2>
          <a:srgbClr val="420000"/>
        </a:dk2>
        <a:lt2>
          <a:srgbClr val="660000"/>
        </a:lt2>
        <a:accent1>
          <a:srgbClr val="CCCC00"/>
        </a:accent1>
        <a:accent2>
          <a:srgbClr val="999966"/>
        </a:accent2>
        <a:accent3>
          <a:srgbClr val="FFFFFF"/>
        </a:accent3>
        <a:accent4>
          <a:srgbClr val="000000"/>
        </a:accent4>
        <a:accent5>
          <a:srgbClr val="E2E2AA"/>
        </a:accent5>
        <a:accent6>
          <a:srgbClr val="8A8A5C"/>
        </a:accent6>
        <a:hlink>
          <a:srgbClr val="333300"/>
        </a:hlink>
        <a:folHlink>
          <a:srgbClr val="777777"/>
        </a:folHlink>
      </a:clrScheme>
      <a:clrMap bg1="lt1" tx1="dk1" bg2="lt2" tx2="dk2" accent1="accent1" accent2="accent2" accent3="accent3" accent4="accent4" accent5="accent5" accent6="accent6" hlink="hlink" folHlink="folHlink"/>
    </a:extraClrScheme>
    <a:extraClrScheme>
      <a:clrScheme name="Quadrant 11">
        <a:dk1>
          <a:srgbClr val="000000"/>
        </a:dk1>
        <a:lt1>
          <a:srgbClr val="FFFFFF"/>
        </a:lt1>
        <a:dk2>
          <a:srgbClr val="420000"/>
        </a:dk2>
        <a:lt2>
          <a:srgbClr val="660000"/>
        </a:lt2>
        <a:accent1>
          <a:srgbClr val="CCCC00"/>
        </a:accent1>
        <a:accent2>
          <a:srgbClr val="999966"/>
        </a:accent2>
        <a:accent3>
          <a:srgbClr val="FFFFFF"/>
        </a:accent3>
        <a:accent4>
          <a:srgbClr val="000000"/>
        </a:accent4>
        <a:accent5>
          <a:srgbClr val="E2E2AA"/>
        </a:accent5>
        <a:accent6>
          <a:srgbClr val="8A8A5C"/>
        </a:accent6>
        <a:hlink>
          <a:srgbClr val="800000"/>
        </a:hlink>
        <a:folHlink>
          <a:srgbClr val="777777"/>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1126</TotalTime>
  <Words>1226</Words>
  <Application>Microsoft Office PowerPoint</Application>
  <PresentationFormat>自定义</PresentationFormat>
  <Paragraphs>130</Paragraphs>
  <Slides>13</Slides>
  <Notes>12</Notes>
  <HiddenSlides>4</HiddenSlides>
  <MMClips>0</MMClips>
  <ScaleCrop>false</ScaleCrop>
  <HeadingPairs>
    <vt:vector size="6" baseType="variant">
      <vt:variant>
        <vt:lpstr>已用的字体</vt:lpstr>
      </vt:variant>
      <vt:variant>
        <vt:i4>13</vt:i4>
      </vt:variant>
      <vt:variant>
        <vt:lpstr>主题</vt:lpstr>
      </vt:variant>
      <vt:variant>
        <vt:i4>2</vt:i4>
      </vt:variant>
      <vt:variant>
        <vt:lpstr>幻灯片标题</vt:lpstr>
      </vt:variant>
      <vt:variant>
        <vt:i4>13</vt:i4>
      </vt:variant>
    </vt:vector>
  </HeadingPairs>
  <TitlesOfParts>
    <vt:vector size="28" baseType="lpstr">
      <vt:lpstr>Arial</vt:lpstr>
      <vt:lpstr>宋体</vt:lpstr>
      <vt:lpstr>华文仿宋</vt:lpstr>
      <vt:lpstr>隶书</vt:lpstr>
      <vt:lpstr>Times New Roman</vt:lpstr>
      <vt:lpstr>Calibri</vt:lpstr>
      <vt:lpstr>仿宋</vt:lpstr>
      <vt:lpstr>微软雅黑</vt:lpstr>
      <vt:lpstr>迷你简启体</vt:lpstr>
      <vt:lpstr>Verdana</vt:lpstr>
      <vt:lpstr>等线</vt:lpstr>
      <vt:lpstr>黑体</vt:lpstr>
      <vt:lpstr>Wingdings</vt:lpstr>
      <vt:lpstr>Office 主题</vt:lpstr>
      <vt:lpstr>Quadrant</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win</dc:creator>
  <cp:lastModifiedBy>wenqi</cp:lastModifiedBy>
  <cp:revision>73</cp:revision>
  <dcterms:created xsi:type="dcterms:W3CDTF">2019-06-19T07:37:00Z</dcterms:created>
  <dcterms:modified xsi:type="dcterms:W3CDTF">2021-04-10T15:24:34Z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2052-11.1.0.10463</vt:lpwstr>
  </property>
  <property fmtid="{D5CDD505-2E9C-101B-9397-08002B2CF9AE}" pid="3" name="ICV">
    <vt:lpwstr>9A5B59943CD445CF8B3AB3191DB5B322</vt:lpwstr>
  </property>
</Properties>
</file>