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880" r:id="rId5"/>
    <p:sldId id="623" r:id="rId6"/>
    <p:sldId id="624" r:id="rId7"/>
    <p:sldId id="641" r:id="rId8"/>
    <p:sldId id="826" r:id="rId9"/>
    <p:sldId id="436" r:id="rId10"/>
    <p:sldId id="534" r:id="rId11"/>
    <p:sldId id="531" r:id="rId12"/>
    <p:sldId id="538" r:id="rId13"/>
    <p:sldId id="539" r:id="rId14"/>
    <p:sldId id="730" r:id="rId15"/>
    <p:sldId id="731" r:id="rId16"/>
    <p:sldId id="536" r:id="rId17"/>
    <p:sldId id="780" r:id="rId18"/>
    <p:sldId id="548" r:id="rId19"/>
    <p:sldId id="732" r:id="rId20"/>
    <p:sldId id="589" r:id="rId21"/>
    <p:sldId id="626" r:id="rId22"/>
    <p:sldId id="627" r:id="rId23"/>
    <p:sldId id="693" r:id="rId24"/>
    <p:sldId id="391" r:id="rId25"/>
    <p:sldId id="633" r:id="rId26"/>
    <p:sldId id="733" r:id="rId27"/>
    <p:sldId id="634" r:id="rId28"/>
    <p:sldId id="645" r:id="rId29"/>
    <p:sldId id="635" r:id="rId30"/>
    <p:sldId id="778" r:id="rId31"/>
    <p:sldId id="779" r:id="rId32"/>
    <p:sldId id="637" r:id="rId33"/>
    <p:sldId id="639" r:id="rId34"/>
    <p:sldId id="694" r:id="rId35"/>
    <p:sldId id="695" r:id="rId36"/>
    <p:sldId id="697" r:id="rId37"/>
    <p:sldId id="396" r:id="rId38"/>
    <p:sldId id="696" r:id="rId39"/>
    <p:sldId id="638" r:id="rId40"/>
    <p:sldId id="472" r:id="rId41"/>
    <p:sldId id="518" r:id="rId42"/>
    <p:sldId id="388" r:id="rId43"/>
    <p:sldId id="390" r:id="rId44"/>
    <p:sldId id="392" r:id="rId45"/>
    <p:sldId id="542" r:id="rId46"/>
    <p:sldId id="532" r:id="rId47"/>
    <p:sldId id="517" r:id="rId48"/>
    <p:sldId id="331" r:id="rId49"/>
    <p:sldId id="274" r:id="rId50"/>
    <p:sldId id="275" r:id="rId51"/>
    <p:sldId id="307" r:id="rId52"/>
    <p:sldId id="277" r:id="rId53"/>
    <p:sldId id="288" r:id="rId54"/>
    <p:sldId id="291" r:id="rId55"/>
    <p:sldId id="287" r:id="rId56"/>
    <p:sldId id="298" r:id="rId57"/>
    <p:sldId id="304" r:id="rId58"/>
    <p:sldId id="334" r:id="rId59"/>
    <p:sldId id="343" r:id="rId60"/>
    <p:sldId id="305" r:id="rId61"/>
    <p:sldId id="303" r:id="rId6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一年一度的两会，既是国际社会关注中国的风向标，也是观察我们中国民主实践最重要的窗口领悟“中国式民主”的真谛，触摸“中国式民主”的脉动，感受“中国式民主”的魅力。</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E7139D-C09C-4BEC-9157-E8BE684E8BD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E7139D-C09C-4BEC-9157-E8BE684E8BD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E7139D-C09C-4BEC-9157-E8BE684E8BD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大家回想一下自己小组讨论的过程。有一个什么环节才得出最后方案，使得我们的决策适时形成。</a:t>
            </a:r>
            <a:endParaRPr lang="zh-CN" altLang="en-US"/>
          </a:p>
          <a:p>
            <a:r>
              <a:rPr lang="en-US" altLang="zh-CN" b="1">
                <a:latin typeface="楷体" panose="02010609060101010101" charset="-122"/>
                <a:ea typeface="楷体" panose="02010609060101010101" charset="-122"/>
                <a:cs typeface="楷体" panose="02010609060101010101" charset="-122"/>
                <a:sym typeface="+mn-ea"/>
              </a:rPr>
              <a:t>2006</a:t>
            </a:r>
            <a:r>
              <a:rPr lang="zh-CN" altLang="en-US" b="1">
                <a:latin typeface="楷体" panose="02010609060101010101" charset="-122"/>
                <a:ea typeface="楷体" panose="02010609060101010101" charset="-122"/>
                <a:cs typeface="楷体" panose="02010609060101010101" charset="-122"/>
                <a:sym typeface="+mn-ea"/>
              </a:rPr>
              <a:t>年，美国国会和总统因财政预算的意见分歧而导致联邦政府关门。</a:t>
            </a:r>
            <a:endParaRPr lang="zh-CN" altLang="en-US" b="1">
              <a:latin typeface="楷体" panose="02010609060101010101" charset="-122"/>
              <a:ea typeface="楷体" panose="02010609060101010101" charset="-122"/>
              <a:cs typeface="楷体" panose="02010609060101010101" charset="-122"/>
            </a:endParaRPr>
          </a:p>
          <a:p>
            <a:r>
              <a:rPr lang="zh-CN" altLang="en-US" b="1">
                <a:latin typeface="楷体" panose="02010609060101010101" charset="-122"/>
                <a:ea typeface="楷体" panose="02010609060101010101" charset="-122"/>
                <a:cs typeface="楷体" panose="02010609060101010101" charset="-122"/>
                <a:sym typeface="+mn-ea"/>
              </a:rPr>
              <a:t>近20年,由于国会与政府之间相互扯皮,美国政府面临关门的尴尬处境达6次之多。</a:t>
            </a:r>
            <a:endParaRPr lang="zh-CN" altLang="en-US"/>
          </a:p>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大家回想一下自己小组讨论的过程。有一个什么环节才得出最后方案，使得我们的决策适时形成。</a:t>
            </a:r>
            <a:endParaRPr lang="zh-CN" altLang="en-US"/>
          </a:p>
          <a:p>
            <a:r>
              <a:rPr lang="en-US" altLang="zh-CN" b="1">
                <a:latin typeface="楷体" panose="02010609060101010101" charset="-122"/>
                <a:ea typeface="楷体" panose="02010609060101010101" charset="-122"/>
                <a:cs typeface="楷体" panose="02010609060101010101" charset="-122"/>
                <a:sym typeface="+mn-ea"/>
              </a:rPr>
              <a:t>2006</a:t>
            </a:r>
            <a:r>
              <a:rPr lang="zh-CN" altLang="en-US" b="1">
                <a:latin typeface="楷体" panose="02010609060101010101" charset="-122"/>
                <a:ea typeface="楷体" panose="02010609060101010101" charset="-122"/>
                <a:cs typeface="楷体" panose="02010609060101010101" charset="-122"/>
                <a:sym typeface="+mn-ea"/>
              </a:rPr>
              <a:t>年，美国国会和总统因财政预算的意见分歧而导致联邦政府关门。</a:t>
            </a:r>
            <a:endParaRPr lang="zh-CN" altLang="en-US" b="1">
              <a:latin typeface="楷体" panose="02010609060101010101" charset="-122"/>
              <a:ea typeface="楷体" panose="02010609060101010101" charset="-122"/>
              <a:cs typeface="楷体" panose="02010609060101010101" charset="-122"/>
            </a:endParaRPr>
          </a:p>
          <a:p>
            <a:r>
              <a:rPr lang="zh-CN" altLang="en-US" b="1">
                <a:latin typeface="楷体" panose="02010609060101010101" charset="-122"/>
                <a:ea typeface="楷体" panose="02010609060101010101" charset="-122"/>
                <a:cs typeface="楷体" panose="02010609060101010101" charset="-122"/>
                <a:sym typeface="+mn-ea"/>
              </a:rPr>
              <a:t>近20年,由于国会与政府之间相互扯皮,美国政府面临关门的尴尬处境达6次之多。</a:t>
            </a:r>
            <a:endParaRPr lang="zh-CN" altLang="en-US"/>
          </a:p>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大家回想一下自己小组讨论的过程。有一个什么环节才得出最后方案，使得我们的决策适时形成。</a:t>
            </a:r>
            <a:endParaRPr lang="zh-CN" altLang="en-US"/>
          </a:p>
          <a:p>
            <a:r>
              <a:rPr lang="en-US" altLang="zh-CN" b="1">
                <a:latin typeface="楷体" panose="02010609060101010101" charset="-122"/>
                <a:ea typeface="楷体" panose="02010609060101010101" charset="-122"/>
                <a:cs typeface="楷体" panose="02010609060101010101" charset="-122"/>
                <a:sym typeface="+mn-ea"/>
              </a:rPr>
              <a:t>2006</a:t>
            </a:r>
            <a:r>
              <a:rPr lang="zh-CN" altLang="en-US" b="1">
                <a:latin typeface="楷体" panose="02010609060101010101" charset="-122"/>
                <a:ea typeface="楷体" panose="02010609060101010101" charset="-122"/>
                <a:cs typeface="楷体" panose="02010609060101010101" charset="-122"/>
                <a:sym typeface="+mn-ea"/>
              </a:rPr>
              <a:t>年，美国国会和总统因财政预算的意见分歧而导致联邦政府关门。</a:t>
            </a:r>
            <a:endParaRPr lang="zh-CN" altLang="en-US" b="1">
              <a:latin typeface="楷体" panose="02010609060101010101" charset="-122"/>
              <a:ea typeface="楷体" panose="02010609060101010101" charset="-122"/>
              <a:cs typeface="楷体" panose="02010609060101010101" charset="-122"/>
            </a:endParaRPr>
          </a:p>
          <a:p>
            <a:r>
              <a:rPr lang="zh-CN" altLang="en-US" b="1">
                <a:latin typeface="楷体" panose="02010609060101010101" charset="-122"/>
                <a:ea typeface="楷体" panose="02010609060101010101" charset="-122"/>
                <a:cs typeface="楷体" panose="02010609060101010101" charset="-122"/>
                <a:sym typeface="+mn-ea"/>
              </a:rPr>
              <a:t>近20年,由于国会与政府之间相互扯皮,美国政府面临关门的尴尬处境达6次之多。</a:t>
            </a:r>
            <a:endParaRPr lang="zh-CN" altLang="en-US"/>
          </a:p>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为什么是最，从事实上，从社会形态上看，广泛和真实都无法达到。</a:t>
            </a:r>
            <a:r>
              <a:rPr lang="zh-CN" altLang="en-US" b="1">
                <a:latin typeface="楷体" panose="02010609060101010101" charset="-122"/>
                <a:ea typeface="楷体" panose="02010609060101010101" charset="-122"/>
                <a:cs typeface="楷体" panose="02010609060101010101" charset="-122"/>
                <a:sym typeface="+mn-ea"/>
              </a:rPr>
              <a:t>中国式民主为什么是</a:t>
            </a:r>
            <a:r>
              <a:rPr lang="en-US" altLang="zh-CN" b="1">
                <a:latin typeface="楷体" panose="02010609060101010101" charset="-122"/>
                <a:ea typeface="楷体" panose="02010609060101010101" charset="-122"/>
                <a:cs typeface="楷体" panose="02010609060101010101" charset="-122"/>
                <a:sym typeface="+mn-ea"/>
              </a:rPr>
              <a:t>“</a:t>
            </a:r>
            <a:r>
              <a:rPr lang="zh-CN" altLang="en-US" b="1">
                <a:latin typeface="楷体" panose="02010609060101010101" charset="-122"/>
                <a:ea typeface="楷体" panose="02010609060101010101" charset="-122"/>
                <a:cs typeface="楷体" panose="02010609060101010101" charset="-122"/>
                <a:sym typeface="+mn-ea"/>
              </a:rPr>
              <a:t>最</a:t>
            </a:r>
            <a:r>
              <a:rPr lang="en-US" altLang="zh-CN" b="1">
                <a:latin typeface="楷体" panose="02010609060101010101" charset="-122"/>
                <a:ea typeface="楷体" panose="02010609060101010101" charset="-122"/>
                <a:cs typeface="楷体" panose="02010609060101010101" charset="-122"/>
                <a:sym typeface="+mn-ea"/>
              </a:rPr>
              <a:t>”</a:t>
            </a:r>
            <a:r>
              <a:rPr lang="zh-CN" altLang="en-US" b="1">
                <a:latin typeface="楷体" panose="02010609060101010101" charset="-122"/>
                <a:ea typeface="楷体" panose="02010609060101010101" charset="-122"/>
                <a:cs typeface="楷体" panose="02010609060101010101" charset="-122"/>
                <a:sym typeface="+mn-ea"/>
              </a:rPr>
              <a:t>广泛、真实、管用？</a:t>
            </a:r>
            <a:r>
              <a:rPr lang="zh-CN" altLang="en-US"/>
              <a:t>第一名也有上身空间，所以不是完美的民主。</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b="1">
                <a:latin typeface="楷体" panose="02010609060101010101" charset="-122"/>
                <a:ea typeface="楷体" panose="02010609060101010101" charset="-122"/>
                <a:cs typeface="楷体" panose="02010609060101010101" charset="-122"/>
                <a:sym typeface="+mn-ea"/>
              </a:rPr>
              <a:t>古代雅典民主被称为民主之父，但只有占人口不到</a:t>
            </a:r>
            <a:r>
              <a:rPr lang="en-US" altLang="zh-CN" b="1">
                <a:latin typeface="楷体" panose="02010609060101010101" charset="-122"/>
                <a:ea typeface="楷体" panose="02010609060101010101" charset="-122"/>
                <a:cs typeface="楷体" panose="02010609060101010101" charset="-122"/>
                <a:sym typeface="+mn-ea"/>
              </a:rPr>
              <a:t>10%</a:t>
            </a:r>
            <a:r>
              <a:rPr lang="zh-CN" altLang="en-US" b="1">
                <a:latin typeface="楷体" panose="02010609060101010101" charset="-122"/>
                <a:ea typeface="楷体" panose="02010609060101010101" charset="-122"/>
                <a:cs typeface="楷体" panose="02010609060101010101" charset="-122"/>
                <a:sym typeface="+mn-ea"/>
              </a:rPr>
              <a:t>的</a:t>
            </a:r>
            <a:r>
              <a:rPr lang="zh-CN" b="1">
                <a:latin typeface="楷体" panose="02010609060101010101" charset="-122"/>
                <a:ea typeface="楷体" panose="02010609060101010101" charset="-122"/>
                <a:cs typeface="楷体" panose="02010609060101010101" charset="-122"/>
                <a:sym typeface="+mn-ea"/>
              </a:rPr>
              <a:t>“成年男性公民”可以参与，妇女、外邦人、广大奴隶都被排除在外。</a:t>
            </a:r>
            <a:endParaRPr lang="zh-CN" b="1">
              <a:latin typeface="楷体" panose="02010609060101010101" charset="-122"/>
              <a:ea typeface="楷体" panose="02010609060101010101" charset="-122"/>
              <a:cs typeface="楷体" panose="02010609060101010101" charset="-122"/>
            </a:endParaRPr>
          </a:p>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为更好保障人民当家作主，此次大会新修改的全国人大组织法将“坚持全过程民主”写入法律，推动从制度和实际运行上保证全国人大及其常委会始终同人民保持密切联系，倾听人民的意见和建议，体现人民意志，保障人民权益。</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E7139D-C09C-4BEC-9157-E8BE684E8BD9}"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latin typeface="楷体" panose="02010609060101010101" charset="-122"/>
                <a:ea typeface="楷体" panose="02010609060101010101" charset="-122"/>
                <a:cs typeface="楷体" panose="02010609060101010101" charset="-122"/>
                <a:sym typeface="+mn-ea"/>
              </a:rPr>
              <a:t>为了确保各项目标实现，根据每一年和每个省市县的情况，中央要将“十四五”规划进行目标分解。</a:t>
            </a:r>
            <a:endParaRPr lang="zh-CN" altLang="en-US">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sym typeface="+mn-ea"/>
              </a:rPr>
              <a:t>中共不断继承和丰富问责机制，推动问责向常态化、制度化和法治化迈进，“政绩考核”制度持续完善。</a:t>
            </a:r>
            <a:endParaRPr lang="zh-CN" altLang="en-US"/>
          </a:p>
          <a:p>
            <a:endParaRPr lang="zh-CN" altLang="en-US"/>
          </a:p>
          <a:p>
            <a:r>
              <a:rPr lang="zh-CN" altLang="en-US"/>
              <a:t>他承诺要降低美国贸易逆差，增加美国出口，把制造业工作带回美国，结果都是空头支票，比如：官方公布的数据显示，今年8月，美国对其它国的贸易逆差达830亿美元，创下历史新高，照此下去，今年全年美国贸易逆差将达6000亿美元高点，为2008年全球金融危机以来的最高纪录；美国的年度财政赤字增加到了3万3千亿美元，为历届政府财政赤字之最</a:t>
            </a:r>
            <a:endParaRPr lang="zh-CN" altLang="en-US"/>
          </a:p>
          <a:p>
            <a:endParaRPr lang="zh-CN" altLang="en-US"/>
          </a:p>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latin typeface="楷体" panose="02010609060101010101" charset="-122"/>
                <a:ea typeface="楷体" panose="02010609060101010101" charset="-122"/>
                <a:cs typeface="楷体" panose="02010609060101010101" charset="-122"/>
                <a:sym typeface="+mn-ea"/>
              </a:rPr>
              <a:t>为了确保各项目标实现，根据每一年和每个省市县的情况，中央要将“十四五”规划进行目标分解。</a:t>
            </a:r>
            <a:endParaRPr lang="zh-CN" altLang="en-US">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sym typeface="+mn-ea"/>
              </a:rPr>
              <a:t>中共不断继承和丰富问责机制，推动问责向常态化、制度化和法治化迈进，“政绩考核”制度持续完善。</a:t>
            </a:r>
            <a:endParaRPr lang="zh-CN" altLang="en-US"/>
          </a:p>
          <a:p>
            <a:endParaRPr lang="zh-CN" altLang="en-US"/>
          </a:p>
          <a:p>
            <a:r>
              <a:rPr lang="zh-CN" altLang="en-US"/>
              <a:t>他承诺要降低美国贸易逆差，增加美国出口，把制造业工作带回美国，结果都是空头支票，比如：官方公布的数据显示，今年8月，美国对其它国的贸易逆差达830亿美元，创下历史新高，照此下去，今年全年美国贸易逆差将达6000亿美元高点，为2008年全球金融危机以来的最高纪录；美国的年度财政赤字增加到了3万3千亿美元，为历届政府财政赤字之最</a:t>
            </a:r>
            <a:endParaRPr lang="zh-CN" altLang="en-US"/>
          </a:p>
          <a:p>
            <a:endParaRPr lang="zh-CN" altLang="en-US"/>
          </a:p>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latin typeface="楷体" panose="02010609060101010101" charset="-122"/>
                <a:ea typeface="楷体" panose="02010609060101010101" charset="-122"/>
                <a:cs typeface="楷体" panose="02010609060101010101" charset="-122"/>
                <a:sym typeface="+mn-ea"/>
              </a:rPr>
              <a:t>为了确保各项目标实现，根据每一年和每个省市县的情况，中央要将“十四五”规划进行目标分解。</a:t>
            </a:r>
            <a:endParaRPr lang="zh-CN" altLang="en-US">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sym typeface="+mn-ea"/>
              </a:rPr>
              <a:t>中共不断继承和丰富问责机制，推动问责向常态化、制度化和法治化迈进，“政绩考核”制度持续完善。</a:t>
            </a:r>
            <a:endParaRPr lang="zh-CN" altLang="en-US"/>
          </a:p>
          <a:p>
            <a:endParaRPr lang="zh-CN" altLang="en-US"/>
          </a:p>
          <a:p>
            <a:r>
              <a:rPr lang="zh-CN" altLang="en-US"/>
              <a:t>他承诺要降低美国贸易逆差，增加美国出口，把制造业工作带回美国，结果都是空头支票，比如：官方公布的数据显示，今年8月，美国对其它国的贸易逆差达830亿美元，创下历史新高，照此下去，今年全年美国贸易逆差将达6000亿美元高点，为2008年全球金融危机以来的最高纪录；美国的年度财政赤字增加到了3万3千亿美元，为历届政府财政赤字之最</a:t>
            </a:r>
            <a:endParaRPr lang="zh-CN" altLang="en-US"/>
          </a:p>
          <a:p>
            <a:endParaRPr lang="zh-CN" altLang="en-US"/>
          </a:p>
          <a:p>
            <a:r>
              <a:rPr lang="zh-CN" altLang="en-US"/>
              <a:t>“复兴”制造业是特朗普在2016大选之时的承诺，也是其上任以来切实在努力的方向，但在上任两年多之后，美国制造业却陷入了近三年来的首次萎缩。</a:t>
            </a:r>
            <a:endParaRPr lang="zh-CN" altLang="en-US"/>
          </a:p>
          <a:p>
            <a:endParaRPr lang="zh-CN" altLang="en-US"/>
          </a:p>
          <a:p>
            <a:r>
              <a:rPr lang="zh-CN" altLang="en-US"/>
              <a:t>根据日前美国供应管理学会公布的数据，美国8月制造业指数为49.1，低于前值51.2，这是该指数近三年来首次低于50，且低于此前经济学家的预期。</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E7139D-C09C-4BEC-9157-E8BE684E8BD9}"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闭幕会上高票通过“十四五”规划和2035年远景目标纲要的决议，就是广泛凝聚共识、画出最大同心圆的结果。</a:t>
            </a:r>
            <a:endParaRPr lang="zh-CN" altLang="en-US"/>
          </a:p>
          <a:p>
            <a:r>
              <a:rPr lang="zh-CN" altLang="en-US"/>
              <a:t>放眼全球，世界上几乎没有哪个国家能像中国一样，一个五年接一个五年，如此坚持不懈地一步一个脚印编制规划、落实规划。</a:t>
            </a:r>
            <a:r>
              <a:rPr lang="en-US" altLang="zh-CN" b="1">
                <a:latin typeface="楷体" panose="02010609060101010101" charset="-122"/>
                <a:ea typeface="楷体" panose="02010609060101010101" charset="-122"/>
                <a:cs typeface="楷体" panose="02010609060101010101" charset="-122"/>
                <a:sym typeface="+mn-ea"/>
              </a:rPr>
              <a:t>“</a:t>
            </a:r>
            <a:r>
              <a:rPr lang="zh-CN" altLang="en-US" b="1">
                <a:latin typeface="楷体" panose="02010609060101010101" charset="-122"/>
                <a:ea typeface="楷体" panose="02010609060101010101" charset="-122"/>
                <a:cs typeface="楷体" panose="02010609060101010101" charset="-122"/>
                <a:sym typeface="+mn-ea"/>
              </a:rPr>
              <a:t>一部中国五年规划的历史，几乎就是一部新中国的成长和发展史。”</a:t>
            </a:r>
            <a:r>
              <a:rPr lang="en-US" altLang="zh-CN" b="1">
                <a:latin typeface="楷体" panose="02010609060101010101" charset="-122"/>
                <a:ea typeface="楷体" panose="02010609060101010101" charset="-122"/>
                <a:cs typeface="楷体" panose="02010609060101010101" charset="-122"/>
                <a:sym typeface="+mn-ea"/>
              </a:rPr>
              <a:t>——</a:t>
            </a:r>
            <a:r>
              <a:rPr lang="zh-CN" altLang="en-US" b="1">
                <a:latin typeface="楷体" panose="02010609060101010101" charset="-122"/>
                <a:ea typeface="楷体" panose="02010609060101010101" charset="-122"/>
                <a:cs typeface="楷体" panose="02010609060101010101" charset="-122"/>
                <a:sym typeface="+mn-ea"/>
              </a:rPr>
              <a:t>张维为</a:t>
            </a:r>
            <a:endParaRPr lang="zh-CN" altLang="en-US" b="1">
              <a:latin typeface="楷体" panose="02010609060101010101" charset="-122"/>
              <a:ea typeface="楷体" panose="02010609060101010101" charset="-122"/>
              <a:cs typeface="楷体" panose="02010609060101010101" charset="-122"/>
            </a:endParaRPr>
          </a:p>
          <a:p>
            <a:endParaRPr lang="zh-CN" altLang="en-US" b="1">
              <a:latin typeface="楷体" panose="02010609060101010101" charset="-122"/>
              <a:ea typeface="楷体" panose="02010609060101010101" charset="-122"/>
              <a:cs typeface="楷体" panose="02010609060101010101"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闭幕会上高票通过“十四五”规划和2035年远景目标纲要的决议，就是广泛凝聚共识、画出最大同心圆的结果。</a:t>
            </a:r>
            <a:endParaRPr lang="zh-CN" altLang="en-US"/>
          </a:p>
          <a:p>
            <a:r>
              <a:rPr lang="zh-CN" altLang="en-US"/>
              <a:t>放眼全球，世界上几乎没有哪个国家能像中国一样，一个五年接一个五年，如此坚持不懈地一步一个脚印编制规划、落实规划。</a:t>
            </a:r>
            <a:r>
              <a:rPr lang="en-US" altLang="zh-CN" b="1">
                <a:latin typeface="楷体" panose="02010609060101010101" charset="-122"/>
                <a:ea typeface="楷体" panose="02010609060101010101" charset="-122"/>
                <a:cs typeface="楷体" panose="02010609060101010101" charset="-122"/>
                <a:sym typeface="+mn-ea"/>
              </a:rPr>
              <a:t>“</a:t>
            </a:r>
            <a:r>
              <a:rPr lang="zh-CN" altLang="en-US" b="1">
                <a:latin typeface="楷体" panose="02010609060101010101" charset="-122"/>
                <a:ea typeface="楷体" panose="02010609060101010101" charset="-122"/>
                <a:cs typeface="楷体" panose="02010609060101010101" charset="-122"/>
                <a:sym typeface="+mn-ea"/>
              </a:rPr>
              <a:t>一部中国五年规划的历史，几乎就是一部新中国的成长和发展史。”</a:t>
            </a:r>
            <a:r>
              <a:rPr lang="en-US" altLang="zh-CN" b="1">
                <a:latin typeface="楷体" panose="02010609060101010101" charset="-122"/>
                <a:ea typeface="楷体" panose="02010609060101010101" charset="-122"/>
                <a:cs typeface="楷体" panose="02010609060101010101" charset="-122"/>
                <a:sym typeface="+mn-ea"/>
              </a:rPr>
              <a:t>——</a:t>
            </a:r>
            <a:r>
              <a:rPr lang="zh-CN" altLang="en-US" b="1">
                <a:latin typeface="楷体" panose="02010609060101010101" charset="-122"/>
                <a:ea typeface="楷体" panose="02010609060101010101" charset="-122"/>
                <a:cs typeface="楷体" panose="02010609060101010101" charset="-122"/>
                <a:sym typeface="+mn-ea"/>
              </a:rPr>
              <a:t>张维为</a:t>
            </a:r>
            <a:endParaRPr lang="zh-CN" altLang="en-US" b="1">
              <a:latin typeface="楷体" panose="02010609060101010101" charset="-122"/>
              <a:ea typeface="楷体" panose="02010609060101010101" charset="-122"/>
              <a:cs typeface="楷体" panose="02010609060101010101" charset="-122"/>
            </a:endParaRPr>
          </a:p>
          <a:p>
            <a:endParaRPr lang="zh-CN" altLang="en-US" b="1">
              <a:latin typeface="楷体" panose="02010609060101010101" charset="-122"/>
              <a:ea typeface="楷体" panose="02010609060101010101" charset="-122"/>
              <a:cs typeface="楷体" panose="02010609060101010101"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中国式民主的双保险</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一位网名为“云帆”的网友在人民网建言专栏上建议：</a:t>
            </a:r>
            <a:endParaRPr lang="zh-CN" altLang="en-US"/>
          </a:p>
          <a:p>
            <a:endParaRPr lang="zh-CN" altLang="en-US"/>
          </a:p>
          <a:p>
            <a:r>
              <a:rPr lang="zh-CN" altLang="en-US"/>
              <a:t>“乡村振兴应该先从农村互助养老开始，让留守老人有归宿、让进城子女在城里能安心创业。在农村人口聚集区域，由政府财政投入建设公共食堂、公共宿舍，有意愿的老人都可以免费居住、生活在一起，年龄小的、有能力的老人照顾年龄大的、能力弱的老人，形成互助养老模式。”</a:t>
            </a:r>
            <a:endParaRPr lang="zh-CN" altLang="en-US"/>
          </a:p>
          <a:p>
            <a:endParaRPr lang="zh-CN" altLang="en-US"/>
          </a:p>
          <a:p>
            <a:r>
              <a:rPr lang="zh-CN" altLang="en-US"/>
              <a:t>网友们的建议，很快就送到了文件起草组案头，并得到起草组同志高度重视。</a:t>
            </a:r>
            <a:endParaRPr lang="zh-CN" altLang="en-US"/>
          </a:p>
          <a:p>
            <a:endParaRPr lang="zh-CN" altLang="en-US"/>
          </a:p>
          <a:p>
            <a:r>
              <a:rPr lang="zh-CN" altLang="en-US"/>
              <a:t>经过统筹考虑研究，规划建议把积极应对人口老龄化从卫生健康领域单列出来，作为单独的一条“实施积极应对人口老龄化国家战略”。同时，网友建议的“互助性养老”模式也正式写入了文件。</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p:nvPicPr>
        <p:blipFill>
          <a:blip r:embed="rId2" cstate="screen"/>
          <a:stretch>
            <a:fillRect/>
          </a:stretch>
        </p:blipFill>
        <p:spPr>
          <a:xfrm>
            <a:off x="0" y="0"/>
            <a:ext cx="12192000" cy="2089844"/>
          </a:xfrm>
          <a:prstGeom prst="rect">
            <a:avLst/>
          </a:prstGeom>
        </p:spPr>
      </p:pic>
      <p:pic>
        <p:nvPicPr>
          <p:cNvPr id="8" name="图片 7"/>
          <p:cNvPicPr>
            <a:picLocks noChangeAspect="1"/>
          </p:cNvPicPr>
          <p:nvPr/>
        </p:nvPicPr>
        <p:blipFill>
          <a:blip r:embed="rId3" cstate="screen"/>
          <a:stretch>
            <a:fillRect/>
          </a:stretch>
        </p:blipFill>
        <p:spPr>
          <a:xfrm>
            <a:off x="9343531" y="2488"/>
            <a:ext cx="2848469" cy="6858000"/>
          </a:xfrm>
          <a:prstGeom prst="rect">
            <a:avLst/>
          </a:prstGeom>
        </p:spPr>
      </p:pic>
      <p:sp>
        <p:nvSpPr>
          <p:cNvPr id="2" name="标题 1"/>
          <p:cNvSpPr>
            <a:spLocks noGrp="1"/>
          </p:cNvSpPr>
          <p:nvPr>
            <p:ph type="ctrTitle" hasCustomPrompt="1"/>
          </p:nvPr>
        </p:nvSpPr>
        <p:spPr>
          <a:xfrm>
            <a:off x="1727200" y="1600201"/>
            <a:ext cx="8153400" cy="1630362"/>
          </a:xfrm>
        </p:spPr>
        <p:txBody>
          <a:bodyPr anchor="b">
            <a:normAutofit/>
          </a:bodyPr>
          <a:lstStyle>
            <a:lvl1pPr algn="ctr">
              <a:defRPr sz="7200" b="1">
                <a:solidFill>
                  <a:schemeClr val="bg2"/>
                </a:solidFill>
              </a:defRPr>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727200" y="3283194"/>
            <a:ext cx="8153400" cy="64110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78088F8-4261-4A09-A962-E893925303A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E3CFD2C-B850-4101-B2EB-2D33C7BD604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grpSp>
        <p:nvGrpSpPr>
          <p:cNvPr id="6" name="组合 5"/>
          <p:cNvGrpSpPr/>
          <p:nvPr/>
        </p:nvGrpSpPr>
        <p:grpSpPr>
          <a:xfrm>
            <a:off x="0" y="551543"/>
            <a:ext cx="255263" cy="577480"/>
            <a:chOff x="0" y="298086"/>
            <a:chExt cx="255263" cy="577480"/>
          </a:xfrm>
          <a:solidFill>
            <a:schemeClr val="accent1"/>
          </a:solidFill>
        </p:grpSpPr>
        <p:sp>
          <p:nvSpPr>
            <p:cNvPr id="8" name="矩形 7"/>
            <p:cNvSpPr/>
            <p:nvPr/>
          </p:nvSpPr>
          <p:spPr>
            <a:xfrm>
              <a:off x="0" y="298087"/>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54679" y="298086"/>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D78088F8-4261-4A09-A962-E893925303A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E3CFD2C-B850-4101-B2EB-2D33C7BD604C}" type="slidenum">
              <a:rPr lang="zh-CN" altLang="en-US" smtClean="0"/>
            </a:fld>
            <a:endParaRPr lang="zh-CN" altLang="en-US"/>
          </a:p>
        </p:txBody>
      </p:sp>
      <p:grpSp>
        <p:nvGrpSpPr>
          <p:cNvPr id="7" name="组合 6"/>
          <p:cNvGrpSpPr/>
          <p:nvPr/>
        </p:nvGrpSpPr>
        <p:grpSpPr>
          <a:xfrm>
            <a:off x="0" y="739166"/>
            <a:ext cx="255263" cy="577480"/>
            <a:chOff x="0" y="298086"/>
            <a:chExt cx="255263" cy="577480"/>
          </a:xfrm>
          <a:solidFill>
            <a:schemeClr val="accent1"/>
          </a:solidFill>
        </p:grpSpPr>
        <p:sp>
          <p:nvSpPr>
            <p:cNvPr id="8" name="矩形 7"/>
            <p:cNvSpPr/>
            <p:nvPr/>
          </p:nvSpPr>
          <p:spPr>
            <a:xfrm>
              <a:off x="0" y="298087"/>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54679" y="298086"/>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p:nvSpPr>
        <p:spPr>
          <a:xfrm>
            <a:off x="0" y="1901552"/>
            <a:ext cx="12192000" cy="26609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4241800" y="2165350"/>
            <a:ext cx="6889750" cy="1362075"/>
          </a:xfrm>
        </p:spPr>
        <p:txBody>
          <a:bodyPr anchor="b"/>
          <a:lstStyle>
            <a:lvl1pPr>
              <a:defRPr sz="6000" b="1">
                <a:solidFill>
                  <a:schemeClr val="bg1"/>
                </a:solidFill>
              </a:defRPr>
            </a:lvl1pPr>
          </a:lstStyle>
          <a:p>
            <a:r>
              <a:rPr lang="zh-CN" altLang="en-US" dirty="0"/>
              <a:t>单击此处编辑标题</a:t>
            </a:r>
            <a:endParaRPr lang="zh-CN" altLang="en-US" dirty="0"/>
          </a:p>
        </p:txBody>
      </p:sp>
      <p:sp>
        <p:nvSpPr>
          <p:cNvPr id="3" name="文本占位符 2"/>
          <p:cNvSpPr>
            <a:spLocks noGrp="1"/>
          </p:cNvSpPr>
          <p:nvPr>
            <p:ph type="body" idx="1"/>
          </p:nvPr>
        </p:nvSpPr>
        <p:spPr>
          <a:xfrm>
            <a:off x="4241800" y="3603625"/>
            <a:ext cx="6889750" cy="688975"/>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D78088F8-4261-4A09-A962-E893925303A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E3CFD2C-B850-4101-B2EB-2D33C7BD604C}"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D78088F8-4261-4A09-A962-E893925303A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E3CFD2C-B850-4101-B2EB-2D33C7BD604C}" type="slidenum">
              <a:rPr lang="zh-CN" altLang="en-US" smtClean="0"/>
            </a:fld>
            <a:endParaRPr lang="zh-CN" altLang="en-US"/>
          </a:p>
        </p:txBody>
      </p:sp>
      <p:grpSp>
        <p:nvGrpSpPr>
          <p:cNvPr id="8" name="组合 7"/>
          <p:cNvGrpSpPr/>
          <p:nvPr/>
        </p:nvGrpSpPr>
        <p:grpSpPr>
          <a:xfrm>
            <a:off x="0" y="739166"/>
            <a:ext cx="255263" cy="577480"/>
            <a:chOff x="0" y="298086"/>
            <a:chExt cx="255263" cy="577480"/>
          </a:xfrm>
          <a:solidFill>
            <a:schemeClr val="accent1"/>
          </a:solidFill>
        </p:grpSpPr>
        <p:sp>
          <p:nvSpPr>
            <p:cNvPr id="9" name="矩形 8"/>
            <p:cNvSpPr/>
            <p:nvPr/>
          </p:nvSpPr>
          <p:spPr>
            <a:xfrm>
              <a:off x="0" y="298087"/>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4679" y="298086"/>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8200" y="272256"/>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505075"/>
            <a:ext cx="5157787" cy="368458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505075"/>
            <a:ext cx="5183188" cy="368458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D78088F8-4261-4A09-A962-E893925303A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E3CFD2C-B850-4101-B2EB-2D33C7BD604C}" type="slidenum">
              <a:rPr lang="zh-CN" altLang="en-US" smtClean="0"/>
            </a:fld>
            <a:endParaRPr lang="zh-CN" altLang="en-US"/>
          </a:p>
        </p:txBody>
      </p:sp>
      <p:grpSp>
        <p:nvGrpSpPr>
          <p:cNvPr id="10" name="组合 9"/>
          <p:cNvGrpSpPr/>
          <p:nvPr/>
        </p:nvGrpSpPr>
        <p:grpSpPr>
          <a:xfrm>
            <a:off x="0" y="646297"/>
            <a:ext cx="255263" cy="577480"/>
            <a:chOff x="0" y="298086"/>
            <a:chExt cx="255263" cy="577480"/>
          </a:xfrm>
          <a:solidFill>
            <a:schemeClr val="accent1"/>
          </a:solidFill>
        </p:grpSpPr>
        <p:sp>
          <p:nvSpPr>
            <p:cNvPr id="11" name="矩形 10"/>
            <p:cNvSpPr/>
            <p:nvPr/>
          </p:nvSpPr>
          <p:spPr>
            <a:xfrm>
              <a:off x="0" y="298087"/>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54679" y="298086"/>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p:nvPicPr>
        <p:blipFill>
          <a:blip r:embed="rId2" cstate="screen"/>
          <a:stretch>
            <a:fillRect/>
          </a:stretch>
        </p:blipFill>
        <p:spPr>
          <a:xfrm>
            <a:off x="0" y="0"/>
            <a:ext cx="12192000" cy="2089844"/>
          </a:xfrm>
          <a:prstGeom prst="rect">
            <a:avLst/>
          </a:prstGeom>
        </p:spPr>
      </p:pic>
      <p:pic>
        <p:nvPicPr>
          <p:cNvPr id="7" name="图片 6"/>
          <p:cNvPicPr>
            <a:picLocks noChangeAspect="1"/>
          </p:cNvPicPr>
          <p:nvPr/>
        </p:nvPicPr>
        <p:blipFill>
          <a:blip r:embed="rId3" cstate="screen"/>
          <a:stretch>
            <a:fillRect/>
          </a:stretch>
        </p:blipFill>
        <p:spPr>
          <a:xfrm>
            <a:off x="9343531" y="2488"/>
            <a:ext cx="2848469" cy="6858000"/>
          </a:xfrm>
          <a:prstGeom prst="rect">
            <a:avLst/>
          </a:prstGeom>
        </p:spPr>
      </p:pic>
      <p:sp>
        <p:nvSpPr>
          <p:cNvPr id="2" name="标题 1"/>
          <p:cNvSpPr>
            <a:spLocks noGrp="1"/>
          </p:cNvSpPr>
          <p:nvPr>
            <p:ph type="title" hasCustomPrompt="1"/>
          </p:nvPr>
        </p:nvSpPr>
        <p:spPr>
          <a:xfrm>
            <a:off x="1063379" y="1701800"/>
            <a:ext cx="8829674" cy="1713607"/>
          </a:xfrm>
        </p:spPr>
        <p:txBody>
          <a:bodyPr>
            <a:normAutofit/>
          </a:bodyPr>
          <a:lstStyle>
            <a:lvl1pPr algn="ctr">
              <a:defRPr sz="8000" b="1">
                <a:solidFill>
                  <a:schemeClr val="bg2"/>
                </a:solidFill>
              </a:defRPr>
            </a:lvl1pPr>
          </a:lstStyle>
          <a:p>
            <a:r>
              <a:rPr lang="zh-CN" altLang="en-US" dirty="0"/>
              <a:t>单击此处编辑标题</a:t>
            </a:r>
            <a:endParaRPr lang="zh-CN" altLang="en-US" dirty="0"/>
          </a:p>
        </p:txBody>
      </p:sp>
      <p:sp>
        <p:nvSpPr>
          <p:cNvPr id="3" name="日期占位符 2"/>
          <p:cNvSpPr>
            <a:spLocks noGrp="1"/>
          </p:cNvSpPr>
          <p:nvPr>
            <p:ph type="dt" sz="half" idx="10"/>
          </p:nvPr>
        </p:nvSpPr>
        <p:spPr/>
        <p:txBody>
          <a:bodyPr/>
          <a:lstStyle/>
          <a:p>
            <a:fld id="{D78088F8-4261-4A09-A962-E893925303A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3CFD2C-B850-4101-B2EB-2D33C7BD604C}" type="slidenum">
              <a:rPr lang="zh-CN" altLang="en-US" smtClean="0"/>
            </a:fld>
            <a:endParaRPr lang="zh-CN" altLang="en-US"/>
          </a:p>
        </p:txBody>
      </p:sp>
      <p:sp>
        <p:nvSpPr>
          <p:cNvPr id="9" name="内容占位符 8"/>
          <p:cNvSpPr>
            <a:spLocks noGrp="1"/>
          </p:cNvSpPr>
          <p:nvPr>
            <p:ph sz="quarter" idx="13"/>
          </p:nvPr>
        </p:nvSpPr>
        <p:spPr>
          <a:xfrm>
            <a:off x="1063626" y="3470275"/>
            <a:ext cx="8829674" cy="644525"/>
          </a:xfrm>
        </p:spPr>
        <p:txBody>
          <a:bodyPr>
            <a:normAutofit/>
          </a:bodyPr>
          <a:lstStyle>
            <a:lvl1pPr marL="0" indent="0" algn="ctr">
              <a:buNone/>
              <a:defRPr/>
            </a:lvl1pPr>
          </a:lstStyle>
          <a:p>
            <a:pPr lvl="0"/>
            <a:r>
              <a:rPr lang="zh-CN" altLang="en-US" dirty="0"/>
              <a:t>单击此处编辑母版文本样式</a:t>
            </a:r>
            <a:endParaRPr lang="zh-CN" altLang="en-US" dirty="0"/>
          </a:p>
        </p:txBody>
      </p:sp>
      <p:sp>
        <p:nvSpPr>
          <p:cNvPr id="11" name="内容占位符 10"/>
          <p:cNvSpPr>
            <a:spLocks noGrp="1"/>
          </p:cNvSpPr>
          <p:nvPr>
            <p:ph sz="quarter" idx="14" hasCustomPrompt="1"/>
          </p:nvPr>
        </p:nvSpPr>
        <p:spPr>
          <a:xfrm>
            <a:off x="3159932" y="4276526"/>
            <a:ext cx="2135233" cy="519312"/>
          </a:xfrm>
        </p:spPr>
        <p:txBody>
          <a:bodyPr anchor="ctr" anchorCtr="0">
            <a:normAutofit/>
          </a:bodyPr>
          <a:lstStyle>
            <a:lvl1pPr marL="0" indent="0">
              <a:buNone/>
              <a:defRPr sz="1800"/>
            </a:lvl1pPr>
          </a:lstStyle>
          <a:p>
            <a:pPr lvl="0"/>
            <a:r>
              <a:rPr lang="zh-CN" altLang="en-US" dirty="0"/>
              <a:t>单击此处编辑文本</a:t>
            </a:r>
            <a:endParaRPr lang="zh-CN" altLang="en-US" dirty="0"/>
          </a:p>
        </p:txBody>
      </p:sp>
      <p:sp>
        <p:nvSpPr>
          <p:cNvPr id="13" name="内容占位符 12"/>
          <p:cNvSpPr>
            <a:spLocks noGrp="1"/>
          </p:cNvSpPr>
          <p:nvPr>
            <p:ph sz="quarter" idx="15" hasCustomPrompt="1"/>
          </p:nvPr>
        </p:nvSpPr>
        <p:spPr>
          <a:xfrm>
            <a:off x="5478216" y="4268836"/>
            <a:ext cx="2614648" cy="519312"/>
          </a:xfrm>
        </p:spPr>
        <p:txBody>
          <a:bodyPr anchor="ctr" anchorCtr="0">
            <a:normAutofit/>
          </a:bodyPr>
          <a:lstStyle>
            <a:lvl1pPr marL="0" indent="0">
              <a:buNone/>
              <a:defRPr sz="1800"/>
            </a:lvl1pPr>
          </a:lstStyle>
          <a:p>
            <a:pPr lvl="0"/>
            <a:r>
              <a:rPr lang="zh-CN" altLang="en-US" dirty="0"/>
              <a:t>单击此处编辑文本</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8088F8-4261-4A09-A962-E893925303A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E3CFD2C-B850-4101-B2EB-2D33C7BD604C}" type="slidenum">
              <a:rPr lang="zh-CN" altLang="en-US" smtClean="0"/>
            </a:fld>
            <a:endParaRPr lang="zh-CN" altLang="en-US"/>
          </a:p>
        </p:txBody>
      </p:sp>
      <p:grpSp>
        <p:nvGrpSpPr>
          <p:cNvPr id="5" name="组合 4"/>
          <p:cNvGrpSpPr/>
          <p:nvPr/>
        </p:nvGrpSpPr>
        <p:grpSpPr>
          <a:xfrm>
            <a:off x="0" y="298086"/>
            <a:ext cx="255263" cy="577480"/>
            <a:chOff x="0" y="298086"/>
            <a:chExt cx="255263" cy="577480"/>
          </a:xfrm>
          <a:solidFill>
            <a:schemeClr val="accent1"/>
          </a:solidFill>
        </p:grpSpPr>
        <p:sp>
          <p:nvSpPr>
            <p:cNvPr id="6" name="矩形 5"/>
            <p:cNvSpPr/>
            <p:nvPr/>
          </p:nvSpPr>
          <p:spPr>
            <a:xfrm>
              <a:off x="0" y="298087"/>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54679" y="298086"/>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7" y="457200"/>
            <a:ext cx="4165200" cy="1600200"/>
          </a:xfrm>
        </p:spPr>
        <p:txBody>
          <a:bodyPr anchor="t" anchorCtr="0">
            <a:normAutofit/>
          </a:bodyPr>
          <a:lstStyle>
            <a:lvl1pPr>
              <a:defRPr sz="3600"/>
            </a:lvl1pPr>
          </a:lstStyle>
          <a:p>
            <a:r>
              <a:rPr lang="zh-CN" altLang="en-US" dirty="0"/>
              <a:t>单击此处编辑母版标题样式</a:t>
            </a:r>
            <a:endParaRPr lang="zh-CN" altLang="en-US" dirty="0"/>
          </a:p>
        </p:txBody>
      </p:sp>
      <p:sp>
        <p:nvSpPr>
          <p:cNvPr id="3" name="图片占位符 2"/>
          <p:cNvSpPr>
            <a:spLocks noGrp="1" noChangeAspect="1"/>
          </p:cNvSpPr>
          <p:nvPr>
            <p:ph type="pic" idx="1"/>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grpSp>
        <p:nvGrpSpPr>
          <p:cNvPr id="8" name="组合 7"/>
          <p:cNvGrpSpPr/>
          <p:nvPr/>
        </p:nvGrpSpPr>
        <p:grpSpPr>
          <a:xfrm>
            <a:off x="0" y="595901"/>
            <a:ext cx="255263" cy="1140432"/>
            <a:chOff x="0" y="298086"/>
            <a:chExt cx="255263" cy="577480"/>
          </a:xfrm>
          <a:solidFill>
            <a:schemeClr val="accent1"/>
          </a:solidFill>
        </p:grpSpPr>
        <p:sp>
          <p:nvSpPr>
            <p:cNvPr id="9" name="矩形 8"/>
            <p:cNvSpPr/>
            <p:nvPr/>
          </p:nvSpPr>
          <p:spPr>
            <a:xfrm>
              <a:off x="0" y="298087"/>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4679" y="298086"/>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033000" y="365125"/>
            <a:ext cx="1320800"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9093200" cy="5811838"/>
          </a:xfrm>
        </p:spPr>
        <p:txBody>
          <a:bodyPr vert="eaVert"/>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D78088F8-4261-4A09-A962-E893925303A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E3CFD2C-B850-4101-B2EB-2D33C7BD604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3.xml"/><Relationship Id="rId12" Type="http://schemas.openxmlformats.org/officeDocument/2006/relationships/tags" Target="../tags/tag2.xml"/><Relationship Id="rId11" Type="http://schemas.openxmlformats.org/officeDocument/2006/relationships/tags" Target="../tags/tag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1"/>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2"/>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lnSpc>
                <a:spcPct val="120000"/>
              </a:lnSpc>
              <a:defRPr sz="1200">
                <a:solidFill>
                  <a:schemeClr val="bg1">
                    <a:lumMod val="50000"/>
                  </a:schemeClr>
                </a:solidFill>
              </a:defRPr>
            </a:lvl1pPr>
          </a:lstStyle>
          <a:p>
            <a:fld id="{D78088F8-4261-4A09-A962-E893925303A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lnSpc>
                <a:spcPct val="120000"/>
              </a:lnSpc>
              <a:defRPr sz="1200">
                <a:solidFill>
                  <a:schemeClr val="bg1">
                    <a:lumMod val="50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lnSpc>
                <a:spcPct val="120000"/>
              </a:lnSpc>
              <a:defRPr sz="1200">
                <a:solidFill>
                  <a:schemeClr val="bg1">
                    <a:lumMod val="50000"/>
                  </a:schemeClr>
                </a:solidFill>
              </a:defRPr>
            </a:lvl1pPr>
          </a:lstStyle>
          <a:p>
            <a:fld id="{7E3CFD2C-B850-4101-B2EB-2D33C7BD604C}" type="slidenum">
              <a:rPr lang="zh-CN" altLang="en-US" smtClean="0"/>
            </a:fld>
            <a:endParaRPr lang="zh-CN" altLang="en-US"/>
          </a:p>
        </p:txBody>
      </p:sp>
      <p:sp>
        <p:nvSpPr>
          <p:cNvPr id="7" name="KSO_TEMPLATE" hidden="1"/>
          <p:cNvSpPr/>
          <p:nvPr>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120000"/>
        </a:lnSpc>
        <a:spcBef>
          <a:spcPct val="0"/>
        </a:spcBef>
        <a:buNone/>
        <a:defRPr sz="4400" kern="1200">
          <a:solidFill>
            <a:schemeClr val="bg2"/>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5.xml"/><Relationship Id="rId2" Type="http://schemas.openxmlformats.org/officeDocument/2006/relationships/image" Target="../media/image6.png"/><Relationship Id="rId1" Type="http://schemas.openxmlformats.org/officeDocument/2006/relationships/tags" Target="../tags/tag11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6.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7.xml"/><Relationship Id="rId6" Type="http://schemas.openxmlformats.org/officeDocument/2006/relationships/themeOverride" Target="../theme/themeOverride1.xml"/><Relationship Id="rId5" Type="http://schemas.openxmlformats.org/officeDocument/2006/relationships/tags" Target="../tags/tag120.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tags" Target="../tags/tag119.xml"/><Relationship Id="rId1" Type="http://schemas.openxmlformats.org/officeDocument/2006/relationships/tags" Target="../tags/tag118.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7.xml"/><Relationship Id="rId6" Type="http://schemas.openxmlformats.org/officeDocument/2006/relationships/themeOverride" Target="../theme/themeOverride2.xml"/><Relationship Id="rId5" Type="http://schemas.openxmlformats.org/officeDocument/2006/relationships/tags" Target="../tags/tag123.xml"/><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tags" Target="../tags/tag122.xml"/><Relationship Id="rId1" Type="http://schemas.openxmlformats.org/officeDocument/2006/relationships/tags" Target="../tags/tag121.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s>
</file>

<file path=ppt/slides/_rels/slide16.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2" Type="http://schemas.openxmlformats.org/officeDocument/2006/relationships/slideLayout" Target="../slideLayouts/slideLayout2.xml"/><Relationship Id="rId11" Type="http://schemas.openxmlformats.org/officeDocument/2006/relationships/tags" Target="../tags/tag137.xml"/><Relationship Id="rId10" Type="http://schemas.openxmlformats.org/officeDocument/2006/relationships/image" Target="../media/image12.png"/><Relationship Id="rId1" Type="http://schemas.openxmlformats.org/officeDocument/2006/relationships/tags" Target="../tags/tag128.xml"/></Relationships>
</file>

<file path=ppt/slides/_rels/slide17.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tags" Target="../tags/tag141.xml"/><Relationship Id="rId33" Type="http://schemas.openxmlformats.org/officeDocument/2006/relationships/slideLayout" Target="../slideLayouts/slideLayout2.xml"/><Relationship Id="rId32" Type="http://schemas.openxmlformats.org/officeDocument/2006/relationships/tags" Target="../tags/tag169.xml"/><Relationship Id="rId31" Type="http://schemas.openxmlformats.org/officeDocument/2006/relationships/tags" Target="../tags/tag168.xml"/><Relationship Id="rId30" Type="http://schemas.openxmlformats.org/officeDocument/2006/relationships/tags" Target="../tags/tag167.xml"/><Relationship Id="rId3" Type="http://schemas.openxmlformats.org/officeDocument/2006/relationships/tags" Target="../tags/tag140.xml"/><Relationship Id="rId29" Type="http://schemas.openxmlformats.org/officeDocument/2006/relationships/tags" Target="../tags/tag166.xml"/><Relationship Id="rId28" Type="http://schemas.openxmlformats.org/officeDocument/2006/relationships/tags" Target="../tags/tag165.xml"/><Relationship Id="rId27" Type="http://schemas.openxmlformats.org/officeDocument/2006/relationships/tags" Target="../tags/tag164.xml"/><Relationship Id="rId26" Type="http://schemas.openxmlformats.org/officeDocument/2006/relationships/tags" Target="../tags/tag163.xml"/><Relationship Id="rId25" Type="http://schemas.openxmlformats.org/officeDocument/2006/relationships/tags" Target="../tags/tag162.xml"/><Relationship Id="rId24" Type="http://schemas.openxmlformats.org/officeDocument/2006/relationships/tags" Target="../tags/tag161.xml"/><Relationship Id="rId23" Type="http://schemas.openxmlformats.org/officeDocument/2006/relationships/tags" Target="../tags/tag160.xml"/><Relationship Id="rId22" Type="http://schemas.openxmlformats.org/officeDocument/2006/relationships/tags" Target="../tags/tag159.xml"/><Relationship Id="rId21" Type="http://schemas.openxmlformats.org/officeDocument/2006/relationships/tags" Target="../tags/tag158.xml"/><Relationship Id="rId20" Type="http://schemas.openxmlformats.org/officeDocument/2006/relationships/tags" Target="../tags/tag157.xml"/><Relationship Id="rId2" Type="http://schemas.openxmlformats.org/officeDocument/2006/relationships/tags" Target="../tags/tag139.xml"/><Relationship Id="rId19" Type="http://schemas.openxmlformats.org/officeDocument/2006/relationships/tags" Target="../tags/tag156.xml"/><Relationship Id="rId18" Type="http://schemas.openxmlformats.org/officeDocument/2006/relationships/tags" Target="../tags/tag155.xml"/><Relationship Id="rId17" Type="http://schemas.openxmlformats.org/officeDocument/2006/relationships/tags" Target="../tags/tag154.xml"/><Relationship Id="rId16" Type="http://schemas.openxmlformats.org/officeDocument/2006/relationships/tags" Target="../tags/tag153.xml"/><Relationship Id="rId15" Type="http://schemas.openxmlformats.org/officeDocument/2006/relationships/tags" Target="../tags/tag152.xml"/><Relationship Id="rId14" Type="http://schemas.openxmlformats.org/officeDocument/2006/relationships/tags" Target="../tags/tag151.xml"/><Relationship Id="rId13" Type="http://schemas.openxmlformats.org/officeDocument/2006/relationships/tags" Target="../tags/tag150.xml"/><Relationship Id="rId12" Type="http://schemas.openxmlformats.org/officeDocument/2006/relationships/tags" Target="../tags/tag149.xml"/><Relationship Id="rId11" Type="http://schemas.openxmlformats.org/officeDocument/2006/relationships/tags" Target="../tags/tag148.xml"/><Relationship Id="rId10" Type="http://schemas.openxmlformats.org/officeDocument/2006/relationships/tags" Target="../tags/tag147.xml"/><Relationship Id="rId1" Type="http://schemas.openxmlformats.org/officeDocument/2006/relationships/tags" Target="../tags/tag138.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76.xml"/><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s>
</file>

<file path=ppt/slides/_rels/slide19.xml.rels><?xml version="1.0" encoding="UTF-8" standalone="yes"?>
<Relationships xmlns="http://schemas.openxmlformats.org/package/2006/relationships"><Relationship Id="rId9" Type="http://schemas.openxmlformats.org/officeDocument/2006/relationships/themeOverride" Target="../theme/themeOverride3.xml"/><Relationship Id="rId8" Type="http://schemas.openxmlformats.org/officeDocument/2006/relationships/tags" Target="../tags/tag182.xml"/><Relationship Id="rId7" Type="http://schemas.openxmlformats.org/officeDocument/2006/relationships/tags" Target="../tags/tag181.xml"/><Relationship Id="rId6" Type="http://schemas.openxmlformats.org/officeDocument/2006/relationships/tags" Target="../tags/tag180.xml"/><Relationship Id="rId5" Type="http://schemas.openxmlformats.org/officeDocument/2006/relationships/image" Target="../media/image14.png"/><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image" Target="../media/image13.jpeg"/><Relationship Id="rId11" Type="http://schemas.openxmlformats.org/officeDocument/2006/relationships/notesSlide" Target="../notesSlides/notesSlide13.xml"/><Relationship Id="rId10" Type="http://schemas.openxmlformats.org/officeDocument/2006/relationships/slideLayout" Target="../slideLayouts/slideLayout7.xml"/><Relationship Id="rId1" Type="http://schemas.openxmlformats.org/officeDocument/2006/relationships/tags" Target="../tags/tag177.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9" Type="http://schemas.openxmlformats.org/officeDocument/2006/relationships/tags" Target="../tags/tag191.xml"/><Relationship Id="rId8" Type="http://schemas.openxmlformats.org/officeDocument/2006/relationships/tags" Target="../tags/tag190.xml"/><Relationship Id="rId7" Type="http://schemas.openxmlformats.org/officeDocument/2006/relationships/tags" Target="../tags/tag189.xml"/><Relationship Id="rId6" Type="http://schemas.openxmlformats.org/officeDocument/2006/relationships/tags" Target="../tags/tag188.xml"/><Relationship Id="rId5" Type="http://schemas.openxmlformats.org/officeDocument/2006/relationships/tags" Target="../tags/tag187.xml"/><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tags" Target="../tags/tag184.xml"/><Relationship Id="rId11" Type="http://schemas.openxmlformats.org/officeDocument/2006/relationships/slideLayout" Target="../slideLayouts/slideLayout2.xml"/><Relationship Id="rId10" Type="http://schemas.openxmlformats.org/officeDocument/2006/relationships/tags" Target="../tags/tag192.xml"/><Relationship Id="rId1" Type="http://schemas.openxmlformats.org/officeDocument/2006/relationships/tags" Target="../tags/tag183.xml"/></Relationships>
</file>

<file path=ppt/slides/_rels/slide21.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200.xml"/><Relationship Id="rId7" Type="http://schemas.openxmlformats.org/officeDocument/2006/relationships/tags" Target="../tags/tag199.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tags" Target="../tags/tag194.xml"/><Relationship Id="rId11" Type="http://schemas.openxmlformats.org/officeDocument/2006/relationships/slideLayout" Target="../slideLayouts/slideLayout7.xml"/><Relationship Id="rId10" Type="http://schemas.openxmlformats.org/officeDocument/2006/relationships/tags" Target="../tags/tag201.xml"/><Relationship Id="rId1" Type="http://schemas.openxmlformats.org/officeDocument/2006/relationships/tags" Target="../tags/tag19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23.xml.rels><?xml version="1.0" encoding="UTF-8" standalone="yes"?>
<Relationships xmlns="http://schemas.openxmlformats.org/package/2006/relationships"><Relationship Id="rId9" Type="http://schemas.openxmlformats.org/officeDocument/2006/relationships/tags" Target="../tags/tag211.xml"/><Relationship Id="rId8" Type="http://schemas.openxmlformats.org/officeDocument/2006/relationships/tags" Target="../tags/tag210.xml"/><Relationship Id="rId7" Type="http://schemas.openxmlformats.org/officeDocument/2006/relationships/tags" Target="../tags/tag209.xml"/><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tags" Target="../tags/tag206.xml"/><Relationship Id="rId3" Type="http://schemas.openxmlformats.org/officeDocument/2006/relationships/tags" Target="../tags/tag205.xml"/><Relationship Id="rId2" Type="http://schemas.openxmlformats.org/officeDocument/2006/relationships/tags" Target="../tags/tag204.xml"/><Relationship Id="rId17" Type="http://schemas.openxmlformats.org/officeDocument/2006/relationships/notesSlide" Target="../notesSlides/notesSlide15.xml"/><Relationship Id="rId16" Type="http://schemas.openxmlformats.org/officeDocument/2006/relationships/slideLayout" Target="../slideLayouts/slideLayout2.xml"/><Relationship Id="rId15" Type="http://schemas.openxmlformats.org/officeDocument/2006/relationships/tags" Target="../tags/tag217.xml"/><Relationship Id="rId14" Type="http://schemas.openxmlformats.org/officeDocument/2006/relationships/tags" Target="../tags/tag216.xml"/><Relationship Id="rId13" Type="http://schemas.openxmlformats.org/officeDocument/2006/relationships/tags" Target="../tags/tag215.xml"/><Relationship Id="rId12" Type="http://schemas.openxmlformats.org/officeDocument/2006/relationships/tags" Target="../tags/tag214.xml"/><Relationship Id="rId11" Type="http://schemas.openxmlformats.org/officeDocument/2006/relationships/tags" Target="../tags/tag213.xml"/><Relationship Id="rId10" Type="http://schemas.openxmlformats.org/officeDocument/2006/relationships/tags" Target="../tags/tag212.xml"/><Relationship Id="rId1" Type="http://schemas.openxmlformats.org/officeDocument/2006/relationships/tags" Target="../tags/tag20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xml"/><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tags" Target="../tags/tag220.xml"/><Relationship Id="rId1" Type="http://schemas.openxmlformats.org/officeDocument/2006/relationships/tags" Target="../tags/tag219.xml"/></Relationships>
</file>

<file path=ppt/slides/_rels/slide26.xml.rels><?xml version="1.0" encoding="UTF-8" standalone="yes"?>
<Relationships xmlns="http://schemas.openxmlformats.org/package/2006/relationships"><Relationship Id="rId9" Type="http://schemas.openxmlformats.org/officeDocument/2006/relationships/tags" Target="../tags/tag231.xml"/><Relationship Id="rId8" Type="http://schemas.openxmlformats.org/officeDocument/2006/relationships/tags" Target="../tags/tag230.xml"/><Relationship Id="rId7" Type="http://schemas.openxmlformats.org/officeDocument/2006/relationships/tags" Target="../tags/tag229.xml"/><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tags" Target="../tags/tag224.xml"/><Relationship Id="rId12" Type="http://schemas.openxmlformats.org/officeDocument/2006/relationships/slideLayout" Target="../slideLayouts/slideLayout2.xml"/><Relationship Id="rId11" Type="http://schemas.openxmlformats.org/officeDocument/2006/relationships/tags" Target="../tags/tag232.xml"/><Relationship Id="rId10" Type="http://schemas.openxmlformats.org/officeDocument/2006/relationships/image" Target="../media/image16.png"/><Relationship Id="rId1" Type="http://schemas.openxmlformats.org/officeDocument/2006/relationships/tags" Target="../tags/tag223.xml"/></Relationships>
</file>

<file path=ppt/slides/_rels/slide27.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9" Type="http://schemas.openxmlformats.org/officeDocument/2006/relationships/notesSlide" Target="../notesSlides/notesSlide18.xml"/><Relationship Id="rId28" Type="http://schemas.openxmlformats.org/officeDocument/2006/relationships/slideLayout" Target="../slideLayouts/slideLayout2.xml"/><Relationship Id="rId27" Type="http://schemas.openxmlformats.org/officeDocument/2006/relationships/tags" Target="../tags/tag259.xml"/><Relationship Id="rId26" Type="http://schemas.openxmlformats.org/officeDocument/2006/relationships/tags" Target="../tags/tag258.xml"/><Relationship Id="rId25" Type="http://schemas.openxmlformats.org/officeDocument/2006/relationships/tags" Target="../tags/tag257.xml"/><Relationship Id="rId24" Type="http://schemas.openxmlformats.org/officeDocument/2006/relationships/tags" Target="../tags/tag256.xml"/><Relationship Id="rId23" Type="http://schemas.openxmlformats.org/officeDocument/2006/relationships/tags" Target="../tags/tag255.xml"/><Relationship Id="rId22" Type="http://schemas.openxmlformats.org/officeDocument/2006/relationships/tags" Target="../tags/tag254.xml"/><Relationship Id="rId21" Type="http://schemas.openxmlformats.org/officeDocument/2006/relationships/tags" Target="../tags/tag253.xml"/><Relationship Id="rId20" Type="http://schemas.openxmlformats.org/officeDocument/2006/relationships/tags" Target="../tags/tag252.xml"/><Relationship Id="rId2" Type="http://schemas.openxmlformats.org/officeDocument/2006/relationships/tags" Target="../tags/tag234.xml"/><Relationship Id="rId19" Type="http://schemas.openxmlformats.org/officeDocument/2006/relationships/tags" Target="../tags/tag251.xml"/><Relationship Id="rId18" Type="http://schemas.openxmlformats.org/officeDocument/2006/relationships/tags" Target="../tags/tag250.xml"/><Relationship Id="rId17" Type="http://schemas.openxmlformats.org/officeDocument/2006/relationships/tags" Target="../tags/tag249.xml"/><Relationship Id="rId16" Type="http://schemas.openxmlformats.org/officeDocument/2006/relationships/tags" Target="../tags/tag248.xml"/><Relationship Id="rId15" Type="http://schemas.openxmlformats.org/officeDocument/2006/relationships/tags" Target="../tags/tag247.xml"/><Relationship Id="rId14" Type="http://schemas.openxmlformats.org/officeDocument/2006/relationships/tags" Target="../tags/tag246.xml"/><Relationship Id="rId13" Type="http://schemas.openxmlformats.org/officeDocument/2006/relationships/tags" Target="../tags/tag245.xml"/><Relationship Id="rId12" Type="http://schemas.openxmlformats.org/officeDocument/2006/relationships/tags" Target="../tags/tag244.xml"/><Relationship Id="rId11" Type="http://schemas.openxmlformats.org/officeDocument/2006/relationships/tags" Target="../tags/tag243.xml"/><Relationship Id="rId10" Type="http://schemas.openxmlformats.org/officeDocument/2006/relationships/tags" Target="../tags/tag242.xml"/><Relationship Id="rId1" Type="http://schemas.openxmlformats.org/officeDocument/2006/relationships/tags" Target="../tags/tag233.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xml"/><Relationship Id="rId4" Type="http://schemas.openxmlformats.org/officeDocument/2006/relationships/tags" Target="../tags/tag263.xml"/><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64.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9" Type="http://schemas.openxmlformats.org/officeDocument/2006/relationships/tags" Target="../tags/tag273.xml"/><Relationship Id="rId8" Type="http://schemas.openxmlformats.org/officeDocument/2006/relationships/tags" Target="../tags/tag272.xml"/><Relationship Id="rId7" Type="http://schemas.openxmlformats.org/officeDocument/2006/relationships/tags" Target="../tags/tag271.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tags" Target="../tags/tag268.xml"/><Relationship Id="rId3" Type="http://schemas.openxmlformats.org/officeDocument/2006/relationships/tags" Target="../tags/tag267.xml"/><Relationship Id="rId21" Type="http://schemas.openxmlformats.org/officeDocument/2006/relationships/notesSlide" Target="../notesSlides/notesSlide21.xml"/><Relationship Id="rId20" Type="http://schemas.openxmlformats.org/officeDocument/2006/relationships/slideLayout" Target="../slideLayouts/slideLayout2.xml"/><Relationship Id="rId2" Type="http://schemas.openxmlformats.org/officeDocument/2006/relationships/tags" Target="../tags/tag266.xml"/><Relationship Id="rId19" Type="http://schemas.openxmlformats.org/officeDocument/2006/relationships/tags" Target="../tags/tag283.xml"/><Relationship Id="rId18" Type="http://schemas.openxmlformats.org/officeDocument/2006/relationships/tags" Target="../tags/tag282.xml"/><Relationship Id="rId17" Type="http://schemas.openxmlformats.org/officeDocument/2006/relationships/tags" Target="../tags/tag281.xml"/><Relationship Id="rId16" Type="http://schemas.openxmlformats.org/officeDocument/2006/relationships/tags" Target="../tags/tag280.xml"/><Relationship Id="rId15" Type="http://schemas.openxmlformats.org/officeDocument/2006/relationships/tags" Target="../tags/tag279.xml"/><Relationship Id="rId14" Type="http://schemas.openxmlformats.org/officeDocument/2006/relationships/tags" Target="../tags/tag278.xml"/><Relationship Id="rId13" Type="http://schemas.openxmlformats.org/officeDocument/2006/relationships/tags" Target="../tags/tag277.xml"/><Relationship Id="rId12" Type="http://schemas.openxmlformats.org/officeDocument/2006/relationships/tags" Target="../tags/tag276.xml"/><Relationship Id="rId11" Type="http://schemas.openxmlformats.org/officeDocument/2006/relationships/tags" Target="../tags/tag275.xml"/><Relationship Id="rId10" Type="http://schemas.openxmlformats.org/officeDocument/2006/relationships/tags" Target="../tags/tag274.xml"/><Relationship Id="rId1" Type="http://schemas.openxmlformats.org/officeDocument/2006/relationships/tags" Target="../tags/tag265.xml"/></Relationships>
</file>

<file path=ppt/slides/_rels/slide31.xml.rels><?xml version="1.0" encoding="UTF-8" standalone="yes"?>
<Relationships xmlns="http://schemas.openxmlformats.org/package/2006/relationships"><Relationship Id="rId9" Type="http://schemas.openxmlformats.org/officeDocument/2006/relationships/tags" Target="../tags/tag292.xml"/><Relationship Id="rId8" Type="http://schemas.openxmlformats.org/officeDocument/2006/relationships/tags" Target="../tags/tag291.xml"/><Relationship Id="rId7" Type="http://schemas.openxmlformats.org/officeDocument/2006/relationships/tags" Target="../tags/tag290.xml"/><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 Id="rId3" Type="http://schemas.openxmlformats.org/officeDocument/2006/relationships/tags" Target="../tags/tag286.xml"/><Relationship Id="rId2" Type="http://schemas.openxmlformats.org/officeDocument/2006/relationships/tags" Target="../tags/tag285.xml"/><Relationship Id="rId16" Type="http://schemas.openxmlformats.org/officeDocument/2006/relationships/notesSlide" Target="../notesSlides/notesSlide22.xml"/><Relationship Id="rId15" Type="http://schemas.openxmlformats.org/officeDocument/2006/relationships/slideLayout" Target="../slideLayouts/slideLayout2.xml"/><Relationship Id="rId14" Type="http://schemas.openxmlformats.org/officeDocument/2006/relationships/tags" Target="../tags/tag297.xml"/><Relationship Id="rId13" Type="http://schemas.openxmlformats.org/officeDocument/2006/relationships/tags" Target="../tags/tag296.xml"/><Relationship Id="rId12" Type="http://schemas.openxmlformats.org/officeDocument/2006/relationships/tags" Target="../tags/tag295.xml"/><Relationship Id="rId11" Type="http://schemas.openxmlformats.org/officeDocument/2006/relationships/tags" Target="../tags/tag294.xml"/><Relationship Id="rId10" Type="http://schemas.openxmlformats.org/officeDocument/2006/relationships/tags" Target="../tags/tag293.xml"/><Relationship Id="rId1" Type="http://schemas.openxmlformats.org/officeDocument/2006/relationships/tags" Target="../tags/tag284.xml"/></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6.xml"/><Relationship Id="rId3" Type="http://schemas.openxmlformats.org/officeDocument/2006/relationships/themeOverride" Target="../theme/themeOverride4.xml"/><Relationship Id="rId2" Type="http://schemas.openxmlformats.org/officeDocument/2006/relationships/tags" Target="../tags/tag299.xml"/><Relationship Id="rId1" Type="http://schemas.openxmlformats.org/officeDocument/2006/relationships/tags" Target="../tags/tag298.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1.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3.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4.xml"/></Relationships>
</file>

<file path=ppt/slides/_rels/slide38.xml.rels><?xml version="1.0" encoding="UTF-8" standalone="yes"?>
<Relationships xmlns="http://schemas.openxmlformats.org/package/2006/relationships"><Relationship Id="rId9" Type="http://schemas.openxmlformats.org/officeDocument/2006/relationships/tags" Target="../tags/tag313.xml"/><Relationship Id="rId8" Type="http://schemas.openxmlformats.org/officeDocument/2006/relationships/tags" Target="../tags/tag312.xml"/><Relationship Id="rId7" Type="http://schemas.openxmlformats.org/officeDocument/2006/relationships/tags" Target="../tags/tag311.xml"/><Relationship Id="rId6" Type="http://schemas.openxmlformats.org/officeDocument/2006/relationships/tags" Target="../tags/tag310.xml"/><Relationship Id="rId5" Type="http://schemas.openxmlformats.org/officeDocument/2006/relationships/tags" Target="../tags/tag309.xml"/><Relationship Id="rId4" Type="http://schemas.openxmlformats.org/officeDocument/2006/relationships/tags" Target="../tags/tag308.xml"/><Relationship Id="rId3" Type="http://schemas.openxmlformats.org/officeDocument/2006/relationships/tags" Target="../tags/tag307.xml"/><Relationship Id="rId2" Type="http://schemas.openxmlformats.org/officeDocument/2006/relationships/tags" Target="../tags/tag306.xml"/><Relationship Id="rId17" Type="http://schemas.openxmlformats.org/officeDocument/2006/relationships/notesSlide" Target="../notesSlides/notesSlide24.xml"/><Relationship Id="rId16" Type="http://schemas.openxmlformats.org/officeDocument/2006/relationships/slideLayout" Target="../slideLayouts/slideLayout2.xml"/><Relationship Id="rId15" Type="http://schemas.openxmlformats.org/officeDocument/2006/relationships/tags" Target="../tags/tag319.xml"/><Relationship Id="rId14" Type="http://schemas.openxmlformats.org/officeDocument/2006/relationships/tags" Target="../tags/tag318.xml"/><Relationship Id="rId13" Type="http://schemas.openxmlformats.org/officeDocument/2006/relationships/tags" Target="../tags/tag317.xml"/><Relationship Id="rId12" Type="http://schemas.openxmlformats.org/officeDocument/2006/relationships/tags" Target="../tags/tag316.xml"/><Relationship Id="rId11" Type="http://schemas.openxmlformats.org/officeDocument/2006/relationships/tags" Target="../tags/tag315.xml"/><Relationship Id="rId10" Type="http://schemas.openxmlformats.org/officeDocument/2006/relationships/tags" Target="../tags/tag314.xml"/><Relationship Id="rId1" Type="http://schemas.openxmlformats.org/officeDocument/2006/relationships/tags" Target="../tags/tag305.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0.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9" Type="http://schemas.openxmlformats.org/officeDocument/2006/relationships/tags" Target="../tags/tag329.xml"/><Relationship Id="rId8" Type="http://schemas.openxmlformats.org/officeDocument/2006/relationships/tags" Target="../tags/tag328.xml"/><Relationship Id="rId7" Type="http://schemas.openxmlformats.org/officeDocument/2006/relationships/tags" Target="../tags/tag327.xml"/><Relationship Id="rId6" Type="http://schemas.openxmlformats.org/officeDocument/2006/relationships/tags" Target="../tags/tag326.xml"/><Relationship Id="rId5" Type="http://schemas.openxmlformats.org/officeDocument/2006/relationships/tags" Target="../tags/tag325.xml"/><Relationship Id="rId4" Type="http://schemas.openxmlformats.org/officeDocument/2006/relationships/tags" Target="../tags/tag324.xml"/><Relationship Id="rId3" Type="http://schemas.openxmlformats.org/officeDocument/2006/relationships/tags" Target="../tags/tag323.xml"/><Relationship Id="rId21" Type="http://schemas.openxmlformats.org/officeDocument/2006/relationships/notesSlide" Target="../notesSlides/notesSlide25.xml"/><Relationship Id="rId20" Type="http://schemas.openxmlformats.org/officeDocument/2006/relationships/slideLayout" Target="../slideLayouts/slideLayout2.xml"/><Relationship Id="rId2" Type="http://schemas.openxmlformats.org/officeDocument/2006/relationships/tags" Target="../tags/tag322.xml"/><Relationship Id="rId19" Type="http://schemas.openxmlformats.org/officeDocument/2006/relationships/tags" Target="../tags/tag339.xml"/><Relationship Id="rId18" Type="http://schemas.openxmlformats.org/officeDocument/2006/relationships/tags" Target="../tags/tag338.xml"/><Relationship Id="rId17" Type="http://schemas.openxmlformats.org/officeDocument/2006/relationships/tags" Target="../tags/tag337.xml"/><Relationship Id="rId16" Type="http://schemas.openxmlformats.org/officeDocument/2006/relationships/tags" Target="../tags/tag336.xml"/><Relationship Id="rId15" Type="http://schemas.openxmlformats.org/officeDocument/2006/relationships/tags" Target="../tags/tag335.xml"/><Relationship Id="rId14" Type="http://schemas.openxmlformats.org/officeDocument/2006/relationships/tags" Target="../tags/tag334.xml"/><Relationship Id="rId13" Type="http://schemas.openxmlformats.org/officeDocument/2006/relationships/tags" Target="../tags/tag333.xml"/><Relationship Id="rId12" Type="http://schemas.openxmlformats.org/officeDocument/2006/relationships/tags" Target="../tags/tag332.xml"/><Relationship Id="rId11" Type="http://schemas.openxmlformats.org/officeDocument/2006/relationships/tags" Target="../tags/tag331.xml"/><Relationship Id="rId10" Type="http://schemas.openxmlformats.org/officeDocument/2006/relationships/tags" Target="../tags/tag330.xml"/><Relationship Id="rId1" Type="http://schemas.openxmlformats.org/officeDocument/2006/relationships/tags" Target="../tags/tag321.xml"/></Relationships>
</file>

<file path=ppt/slides/_rels/slide41.xml.rels><?xml version="1.0" encoding="UTF-8" standalone="yes"?>
<Relationships xmlns="http://schemas.openxmlformats.org/package/2006/relationships"><Relationship Id="rId9" Type="http://schemas.openxmlformats.org/officeDocument/2006/relationships/tags" Target="../tags/tag348.xml"/><Relationship Id="rId8" Type="http://schemas.openxmlformats.org/officeDocument/2006/relationships/tags" Target="../tags/tag347.xml"/><Relationship Id="rId7" Type="http://schemas.openxmlformats.org/officeDocument/2006/relationships/tags" Target="../tags/tag346.xml"/><Relationship Id="rId6" Type="http://schemas.openxmlformats.org/officeDocument/2006/relationships/tags" Target="../tags/tag345.xml"/><Relationship Id="rId5" Type="http://schemas.openxmlformats.org/officeDocument/2006/relationships/tags" Target="../tags/tag344.xml"/><Relationship Id="rId4" Type="http://schemas.openxmlformats.org/officeDocument/2006/relationships/tags" Target="../tags/tag343.xml"/><Relationship Id="rId3" Type="http://schemas.openxmlformats.org/officeDocument/2006/relationships/tags" Target="../tags/tag342.xml"/><Relationship Id="rId29" Type="http://schemas.openxmlformats.org/officeDocument/2006/relationships/notesSlide" Target="../notesSlides/notesSlide26.xml"/><Relationship Id="rId28" Type="http://schemas.openxmlformats.org/officeDocument/2006/relationships/slideLayout" Target="../slideLayouts/slideLayout2.xml"/><Relationship Id="rId27" Type="http://schemas.openxmlformats.org/officeDocument/2006/relationships/tags" Target="../tags/tag366.xml"/><Relationship Id="rId26" Type="http://schemas.openxmlformats.org/officeDocument/2006/relationships/tags" Target="../tags/tag365.xml"/><Relationship Id="rId25" Type="http://schemas.openxmlformats.org/officeDocument/2006/relationships/tags" Target="../tags/tag364.xml"/><Relationship Id="rId24" Type="http://schemas.openxmlformats.org/officeDocument/2006/relationships/tags" Target="../tags/tag363.xml"/><Relationship Id="rId23" Type="http://schemas.openxmlformats.org/officeDocument/2006/relationships/tags" Target="../tags/tag362.xml"/><Relationship Id="rId22" Type="http://schemas.openxmlformats.org/officeDocument/2006/relationships/tags" Target="../tags/tag361.xml"/><Relationship Id="rId21" Type="http://schemas.openxmlformats.org/officeDocument/2006/relationships/tags" Target="../tags/tag360.xml"/><Relationship Id="rId20" Type="http://schemas.openxmlformats.org/officeDocument/2006/relationships/tags" Target="../tags/tag359.xml"/><Relationship Id="rId2" Type="http://schemas.openxmlformats.org/officeDocument/2006/relationships/tags" Target="../tags/tag341.xml"/><Relationship Id="rId19" Type="http://schemas.openxmlformats.org/officeDocument/2006/relationships/tags" Target="../tags/tag358.xml"/><Relationship Id="rId18" Type="http://schemas.openxmlformats.org/officeDocument/2006/relationships/tags" Target="../tags/tag357.xml"/><Relationship Id="rId17" Type="http://schemas.openxmlformats.org/officeDocument/2006/relationships/tags" Target="../tags/tag356.xml"/><Relationship Id="rId16" Type="http://schemas.openxmlformats.org/officeDocument/2006/relationships/tags" Target="../tags/tag355.xml"/><Relationship Id="rId15" Type="http://schemas.openxmlformats.org/officeDocument/2006/relationships/tags" Target="../tags/tag354.xml"/><Relationship Id="rId14" Type="http://schemas.openxmlformats.org/officeDocument/2006/relationships/tags" Target="../tags/tag353.xml"/><Relationship Id="rId13" Type="http://schemas.openxmlformats.org/officeDocument/2006/relationships/tags" Target="../tags/tag352.xml"/><Relationship Id="rId12" Type="http://schemas.openxmlformats.org/officeDocument/2006/relationships/tags" Target="../tags/tag351.xml"/><Relationship Id="rId11" Type="http://schemas.openxmlformats.org/officeDocument/2006/relationships/tags" Target="../tags/tag350.xml"/><Relationship Id="rId10" Type="http://schemas.openxmlformats.org/officeDocument/2006/relationships/tags" Target="../tags/tag349.xml"/><Relationship Id="rId1" Type="http://schemas.openxmlformats.org/officeDocument/2006/relationships/tags" Target="../tags/tag340.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43.xml.rels><?xml version="1.0" encoding="UTF-8" standalone="yes"?>
<Relationships xmlns="http://schemas.openxmlformats.org/package/2006/relationships"><Relationship Id="rId9" Type="http://schemas.openxmlformats.org/officeDocument/2006/relationships/themeOverride" Target="../theme/themeOverride5.xml"/><Relationship Id="rId8" Type="http://schemas.openxmlformats.org/officeDocument/2006/relationships/tags" Target="../tags/tag374.xml"/><Relationship Id="rId7" Type="http://schemas.openxmlformats.org/officeDocument/2006/relationships/tags" Target="../tags/tag373.xml"/><Relationship Id="rId6" Type="http://schemas.openxmlformats.org/officeDocument/2006/relationships/tags" Target="../tags/tag372.xml"/><Relationship Id="rId5" Type="http://schemas.openxmlformats.org/officeDocument/2006/relationships/tags" Target="../tags/tag371.xml"/><Relationship Id="rId4" Type="http://schemas.openxmlformats.org/officeDocument/2006/relationships/tags" Target="../tags/tag370.xml"/><Relationship Id="rId3" Type="http://schemas.openxmlformats.org/officeDocument/2006/relationships/tags" Target="../tags/tag369.xml"/><Relationship Id="rId2" Type="http://schemas.openxmlformats.org/officeDocument/2006/relationships/image" Target="../media/image13.jpeg"/><Relationship Id="rId11" Type="http://schemas.openxmlformats.org/officeDocument/2006/relationships/notesSlide" Target="../notesSlides/notesSlide27.xml"/><Relationship Id="rId10" Type="http://schemas.openxmlformats.org/officeDocument/2006/relationships/slideLayout" Target="../slideLayouts/slideLayout7.xml"/><Relationship Id="rId1" Type="http://schemas.openxmlformats.org/officeDocument/2006/relationships/tags" Target="../tags/tag36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75.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6.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8.xml"/><Relationship Id="rId1"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9.xml"/><Relationship Id="rId1" Type="http://schemas.openxmlformats.org/officeDocument/2006/relationships/image" Target="../media/image9.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0.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3.xml"/><Relationship Id="rId1"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4.xml"/><Relationship Id="rId1" Type="http://schemas.openxmlformats.org/officeDocument/2006/relationships/image" Target="../media/image18.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5.xml"/><Relationship Id="rId1" Type="http://schemas.openxmlformats.org/officeDocument/2006/relationships/image" Target="../media/image19.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6.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7.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9.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5.xml"/><Relationship Id="rId4" Type="http://schemas.openxmlformats.org/officeDocument/2006/relationships/image" Target="../media/image5.png"/><Relationship Id="rId3" Type="http://schemas.openxmlformats.org/officeDocument/2006/relationships/tags" Target="../tags/tag14.xml"/><Relationship Id="rId2" Type="http://schemas.microsoft.com/office/2007/relationships/media" Target="../media/media1.mp4"/><Relationship Id="rId1" Type="http://schemas.openxmlformats.org/officeDocument/2006/relationships/video" Target="../media/media1.mp4"/></Relationships>
</file>

<file path=ppt/slides/_rels/slide7.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7" Type="http://schemas.openxmlformats.org/officeDocument/2006/relationships/notesSlide" Target="../notesSlides/notesSlide6.xml"/><Relationship Id="rId66" Type="http://schemas.openxmlformats.org/officeDocument/2006/relationships/slideLayout" Target="../slideLayouts/slideLayout2.xml"/><Relationship Id="rId65" Type="http://schemas.openxmlformats.org/officeDocument/2006/relationships/tags" Target="../tags/tag80.xml"/><Relationship Id="rId64" Type="http://schemas.openxmlformats.org/officeDocument/2006/relationships/tags" Target="../tags/tag79.xml"/><Relationship Id="rId63" Type="http://schemas.openxmlformats.org/officeDocument/2006/relationships/tags" Target="../tags/tag78.xml"/><Relationship Id="rId62" Type="http://schemas.openxmlformats.org/officeDocument/2006/relationships/tags" Target="../tags/tag77.xml"/><Relationship Id="rId61" Type="http://schemas.openxmlformats.org/officeDocument/2006/relationships/tags" Target="../tags/tag76.xml"/><Relationship Id="rId60" Type="http://schemas.openxmlformats.org/officeDocument/2006/relationships/tags" Target="../tags/tag75.xml"/><Relationship Id="rId6" Type="http://schemas.openxmlformats.org/officeDocument/2006/relationships/tags" Target="../tags/tag21.xml"/><Relationship Id="rId59" Type="http://schemas.openxmlformats.org/officeDocument/2006/relationships/tags" Target="../tags/tag74.xml"/><Relationship Id="rId58" Type="http://schemas.openxmlformats.org/officeDocument/2006/relationships/tags" Target="../tags/tag73.xml"/><Relationship Id="rId57" Type="http://schemas.openxmlformats.org/officeDocument/2006/relationships/tags" Target="../tags/tag72.xml"/><Relationship Id="rId56" Type="http://schemas.openxmlformats.org/officeDocument/2006/relationships/tags" Target="../tags/tag71.xml"/><Relationship Id="rId55" Type="http://schemas.openxmlformats.org/officeDocument/2006/relationships/tags" Target="../tags/tag70.xml"/><Relationship Id="rId54" Type="http://schemas.openxmlformats.org/officeDocument/2006/relationships/tags" Target="../tags/tag69.xml"/><Relationship Id="rId53" Type="http://schemas.openxmlformats.org/officeDocument/2006/relationships/tags" Target="../tags/tag68.xml"/><Relationship Id="rId52" Type="http://schemas.openxmlformats.org/officeDocument/2006/relationships/tags" Target="../tags/tag67.xml"/><Relationship Id="rId51" Type="http://schemas.openxmlformats.org/officeDocument/2006/relationships/tags" Target="../tags/tag66.xml"/><Relationship Id="rId50" Type="http://schemas.openxmlformats.org/officeDocument/2006/relationships/tags" Target="../tags/tag65.xml"/><Relationship Id="rId5" Type="http://schemas.openxmlformats.org/officeDocument/2006/relationships/tags" Target="../tags/tag20.xml"/><Relationship Id="rId49" Type="http://schemas.openxmlformats.org/officeDocument/2006/relationships/tags" Target="../tags/tag64.xml"/><Relationship Id="rId48" Type="http://schemas.openxmlformats.org/officeDocument/2006/relationships/tags" Target="../tags/tag63.xml"/><Relationship Id="rId47" Type="http://schemas.openxmlformats.org/officeDocument/2006/relationships/tags" Target="../tags/tag62.xml"/><Relationship Id="rId46" Type="http://schemas.openxmlformats.org/officeDocument/2006/relationships/tags" Target="../tags/tag61.xml"/><Relationship Id="rId45" Type="http://schemas.openxmlformats.org/officeDocument/2006/relationships/tags" Target="../tags/tag60.xml"/><Relationship Id="rId44" Type="http://schemas.openxmlformats.org/officeDocument/2006/relationships/tags" Target="../tags/tag59.xml"/><Relationship Id="rId43" Type="http://schemas.openxmlformats.org/officeDocument/2006/relationships/tags" Target="../tags/tag58.xml"/><Relationship Id="rId42" Type="http://schemas.openxmlformats.org/officeDocument/2006/relationships/tags" Target="../tags/tag57.xml"/><Relationship Id="rId41" Type="http://schemas.openxmlformats.org/officeDocument/2006/relationships/tags" Target="../tags/tag56.xml"/><Relationship Id="rId40" Type="http://schemas.openxmlformats.org/officeDocument/2006/relationships/tags" Target="../tags/tag55.xml"/><Relationship Id="rId4" Type="http://schemas.openxmlformats.org/officeDocument/2006/relationships/tags" Target="../tags/tag19.xml"/><Relationship Id="rId39" Type="http://schemas.openxmlformats.org/officeDocument/2006/relationships/tags" Target="../tags/tag54.xml"/><Relationship Id="rId38" Type="http://schemas.openxmlformats.org/officeDocument/2006/relationships/tags" Target="../tags/tag53.xml"/><Relationship Id="rId37" Type="http://schemas.openxmlformats.org/officeDocument/2006/relationships/tags" Target="../tags/tag52.xml"/><Relationship Id="rId36" Type="http://schemas.openxmlformats.org/officeDocument/2006/relationships/tags" Target="../tags/tag51.xml"/><Relationship Id="rId35" Type="http://schemas.openxmlformats.org/officeDocument/2006/relationships/tags" Target="../tags/tag50.xml"/><Relationship Id="rId34" Type="http://schemas.openxmlformats.org/officeDocument/2006/relationships/tags" Target="../tags/tag49.xml"/><Relationship Id="rId33" Type="http://schemas.openxmlformats.org/officeDocument/2006/relationships/tags" Target="../tags/tag48.xml"/><Relationship Id="rId32" Type="http://schemas.openxmlformats.org/officeDocument/2006/relationships/tags" Target="../tags/tag47.xml"/><Relationship Id="rId31" Type="http://schemas.openxmlformats.org/officeDocument/2006/relationships/tags" Target="../tags/tag46.xml"/><Relationship Id="rId30" Type="http://schemas.openxmlformats.org/officeDocument/2006/relationships/tags" Target="../tags/tag45.xml"/><Relationship Id="rId3" Type="http://schemas.openxmlformats.org/officeDocument/2006/relationships/tags" Target="../tags/tag18.xml"/><Relationship Id="rId29" Type="http://schemas.openxmlformats.org/officeDocument/2006/relationships/tags" Target="../tags/tag44.xml"/><Relationship Id="rId28" Type="http://schemas.openxmlformats.org/officeDocument/2006/relationships/tags" Target="../tags/tag43.xml"/><Relationship Id="rId27" Type="http://schemas.openxmlformats.org/officeDocument/2006/relationships/tags" Target="../tags/tag42.xml"/><Relationship Id="rId26" Type="http://schemas.openxmlformats.org/officeDocument/2006/relationships/tags" Target="../tags/tag41.xml"/><Relationship Id="rId25" Type="http://schemas.openxmlformats.org/officeDocument/2006/relationships/tags" Target="../tags/tag40.xml"/><Relationship Id="rId24" Type="http://schemas.openxmlformats.org/officeDocument/2006/relationships/tags" Target="../tags/tag39.xml"/><Relationship Id="rId23" Type="http://schemas.openxmlformats.org/officeDocument/2006/relationships/tags" Target="../tags/tag38.xml"/><Relationship Id="rId22" Type="http://schemas.openxmlformats.org/officeDocument/2006/relationships/tags" Target="../tags/tag37.xml"/><Relationship Id="rId21" Type="http://schemas.openxmlformats.org/officeDocument/2006/relationships/tags" Target="../tags/tag36.xml"/><Relationship Id="rId20" Type="http://schemas.openxmlformats.org/officeDocument/2006/relationships/tags" Target="../tags/tag35.xml"/><Relationship Id="rId2" Type="http://schemas.openxmlformats.org/officeDocument/2006/relationships/tags" Target="../tags/tag17.xml"/><Relationship Id="rId19" Type="http://schemas.openxmlformats.org/officeDocument/2006/relationships/tags" Target="../tags/tag34.xml"/><Relationship Id="rId18" Type="http://schemas.openxmlformats.org/officeDocument/2006/relationships/tags" Target="../tags/tag33.xml"/><Relationship Id="rId17" Type="http://schemas.openxmlformats.org/officeDocument/2006/relationships/tags" Target="../tags/tag32.xml"/><Relationship Id="rId16" Type="http://schemas.openxmlformats.org/officeDocument/2006/relationships/tags" Target="../tags/tag31.xml"/><Relationship Id="rId15" Type="http://schemas.openxmlformats.org/officeDocument/2006/relationships/tags" Target="../tags/tag30.xml"/><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tags" Target="../tags/tag16.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0" Type="http://schemas.openxmlformats.org/officeDocument/2006/relationships/notesSlide" Target="../notesSlides/notesSlide7.xml"/><Relationship Id="rId1" Type="http://schemas.openxmlformats.org/officeDocument/2006/relationships/tags" Target="../tags/tag81.xml"/></Relationships>
</file>

<file path=ppt/slides/_rels/slide9.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7" Type="http://schemas.openxmlformats.org/officeDocument/2006/relationships/notesSlide" Target="../notesSlides/notesSlide8.xml"/><Relationship Id="rId26" Type="http://schemas.openxmlformats.org/officeDocument/2006/relationships/slideLayout" Target="../slideLayouts/slideLayout2.xml"/><Relationship Id="rId25" Type="http://schemas.openxmlformats.org/officeDocument/2006/relationships/tags" Target="../tags/tag113.xml"/><Relationship Id="rId24" Type="http://schemas.openxmlformats.org/officeDocument/2006/relationships/tags" Target="../tags/tag112.xml"/><Relationship Id="rId23" Type="http://schemas.openxmlformats.org/officeDocument/2006/relationships/tags" Target="../tags/tag111.xml"/><Relationship Id="rId22" Type="http://schemas.openxmlformats.org/officeDocument/2006/relationships/tags" Target="../tags/tag110.xml"/><Relationship Id="rId21" Type="http://schemas.openxmlformats.org/officeDocument/2006/relationships/tags" Target="../tags/tag109.xml"/><Relationship Id="rId20" Type="http://schemas.openxmlformats.org/officeDocument/2006/relationships/tags" Target="../tags/tag108.xml"/><Relationship Id="rId2" Type="http://schemas.openxmlformats.org/officeDocument/2006/relationships/tags" Target="../tags/tag90.xml"/><Relationship Id="rId19" Type="http://schemas.openxmlformats.org/officeDocument/2006/relationships/tags" Target="../tags/tag107.xml"/><Relationship Id="rId18" Type="http://schemas.openxmlformats.org/officeDocument/2006/relationships/tags" Target="../tags/tag106.xml"/><Relationship Id="rId17" Type="http://schemas.openxmlformats.org/officeDocument/2006/relationships/tags" Target="../tags/tag105.xml"/><Relationship Id="rId16" Type="http://schemas.openxmlformats.org/officeDocument/2006/relationships/tags" Target="../tags/tag104.xml"/><Relationship Id="rId15" Type="http://schemas.openxmlformats.org/officeDocument/2006/relationships/tags" Target="../tags/tag103.xml"/><Relationship Id="rId14" Type="http://schemas.openxmlformats.org/officeDocument/2006/relationships/tags" Target="../tags/tag102.xml"/><Relationship Id="rId13" Type="http://schemas.openxmlformats.org/officeDocument/2006/relationships/tags" Target="../tags/tag101.xml"/><Relationship Id="rId12" Type="http://schemas.openxmlformats.org/officeDocument/2006/relationships/tags" Target="../tags/tag100.xml"/><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tags" Target="../tags/tag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494030" y="3796665"/>
            <a:ext cx="12915265" cy="1894205"/>
          </a:xfrm>
        </p:spPr>
        <p:txBody>
          <a:bodyPr>
            <a:normAutofit fontScale="90000"/>
          </a:bodyPr>
          <a:p>
            <a:pPr algn="l"/>
            <a:r>
              <a:rPr lang="en-US" altLang="zh-CN">
                <a:solidFill>
                  <a:schemeClr val="tx1"/>
                </a:solidFill>
              </a:rPr>
              <a:t>     </a:t>
            </a:r>
            <a:r>
              <a:rPr lang="zh-CN" altLang="en-US">
                <a:solidFill>
                  <a:schemeClr val="tx1"/>
                </a:solidFill>
              </a:rPr>
              <a:t>风景这边独好</a:t>
            </a:r>
            <a:r>
              <a:rPr lang="en-US" altLang="zh-CN">
                <a:solidFill>
                  <a:schemeClr val="tx1"/>
                </a:solidFill>
                <a:sym typeface="+mn-ea"/>
              </a:rPr>
              <a:t>—— </a:t>
            </a:r>
            <a:br>
              <a:rPr lang="zh-CN" altLang="en-US">
                <a:solidFill>
                  <a:schemeClr val="tx1"/>
                </a:solidFill>
              </a:rPr>
            </a:br>
            <a:r>
              <a:rPr lang="en-US" altLang="zh-CN">
                <a:solidFill>
                  <a:schemeClr val="tx1"/>
                </a:solidFill>
              </a:rPr>
              <a:t>            </a:t>
            </a:r>
            <a:r>
              <a:rPr lang="zh-CN" altLang="en-US" sz="3600">
                <a:solidFill>
                  <a:schemeClr val="tx1"/>
                </a:solidFill>
              </a:rPr>
              <a:t>跟随两会解读</a:t>
            </a:r>
            <a:r>
              <a:rPr lang="zh-CN" altLang="en-US">
                <a:solidFill>
                  <a:schemeClr val="tx1"/>
                </a:solidFill>
              </a:rPr>
              <a:t>中国式民主</a:t>
            </a:r>
            <a:br>
              <a:rPr lang="zh-CN" altLang="en-US">
                <a:solidFill>
                  <a:schemeClr val="tx1"/>
                </a:solidFill>
              </a:rPr>
            </a:br>
            <a:br>
              <a:rPr lang="zh-CN" altLang="en-US"/>
            </a:br>
            <a:endParaRPr lang="zh-CN" altLang="en-US" sz="4400"/>
          </a:p>
        </p:txBody>
      </p:sp>
      <p:sp>
        <p:nvSpPr>
          <p:cNvPr id="3" name="副标题 2"/>
          <p:cNvSpPr>
            <a:spLocks noGrp="1"/>
          </p:cNvSpPr>
          <p:nvPr>
            <p:ph type="subTitle" idx="1"/>
          </p:nvPr>
        </p:nvSpPr>
        <p:spPr>
          <a:xfrm>
            <a:off x="1667510" y="4791319"/>
            <a:ext cx="8153400" cy="641106"/>
          </a:xfrm>
        </p:spPr>
        <p:txBody>
          <a:bodyPr/>
          <a:p>
            <a:r>
              <a:rPr lang="zh-CN" altLang="en-US" b="1">
                <a:latin typeface="楷体" panose="02010609060101010101" charset="-122"/>
                <a:ea typeface="楷体" panose="02010609060101010101" charset="-122"/>
                <a:cs typeface="楷体" panose="02010609060101010101" charset="-122"/>
              </a:rPr>
              <a:t>顺德一中      周南蓝    </a:t>
            </a:r>
            <a:endParaRPr lang="zh-CN" altLang="en-US" b="1">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rcRect l="3136" t="13396" r="1732" b="8653"/>
          <a:stretch>
            <a:fillRect/>
          </a:stretch>
        </p:blipFill>
        <p:spPr>
          <a:xfrm>
            <a:off x="134620" y="0"/>
            <a:ext cx="11989435" cy="6384290"/>
          </a:xfrm>
          <a:prstGeom prst="rect">
            <a:avLst/>
          </a:prstGeom>
        </p:spPr>
      </p:pic>
    </p:spTree>
    <p:custDataLst>
      <p:tags r:id="rId3"/>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rcRect l="6436" t="13804" r="6674" b="7179"/>
          <a:stretch>
            <a:fillRect/>
          </a:stretch>
        </p:blipFill>
        <p:spPr>
          <a:xfrm>
            <a:off x="165100" y="173990"/>
            <a:ext cx="11861800" cy="6068695"/>
          </a:xfrm>
          <a:prstGeom prst="rect">
            <a:avLst/>
          </a:prstGeom>
        </p:spPr>
      </p:pic>
    </p:spTree>
    <p:custDataLst>
      <p:tags r:id="rId2"/>
    </p:custData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37845" y="497205"/>
            <a:ext cx="11207750" cy="5893435"/>
          </a:xfrm>
        </p:spPr>
        <p:txBody>
          <a:bodyPr>
            <a:normAutofit/>
          </a:bodyPr>
          <a:p>
            <a:pPr>
              <a:lnSpc>
                <a:spcPct val="110000"/>
              </a:lnSpc>
              <a:spcBef>
                <a:spcPts val="1000"/>
              </a:spcBef>
              <a:spcAft>
                <a:spcPts val="0"/>
              </a:spcAft>
              <a:buFont typeface="Wingdings" panose="05000000000000000000" charset="0"/>
              <a:buChar char="l"/>
            </a:pPr>
            <a:r>
              <a:rPr lang="zh-CN" altLang="en-US" b="1">
                <a:latin typeface="微软雅黑" panose="020B0503020204020204" charset="-122"/>
                <a:ea typeface="微软雅黑" panose="020B0503020204020204" charset="-122"/>
                <a:cs typeface="微软雅黑" panose="020B0503020204020204" charset="-122"/>
                <a:sym typeface="+mn-ea"/>
              </a:rPr>
              <a:t>通过互联网就“十四五”规划编制向全社会征求意见和建议，这在我国五年计划和规划编制史上是</a:t>
            </a:r>
            <a:r>
              <a:rPr lang="zh-CN" altLang="en-US" b="1" u="sng">
                <a:solidFill>
                  <a:schemeClr val="bg2"/>
                </a:solidFill>
                <a:latin typeface="微软雅黑" panose="020B0503020204020204" charset="-122"/>
                <a:ea typeface="微软雅黑" panose="020B0503020204020204" charset="-122"/>
                <a:cs typeface="微软雅黑" panose="020B0503020204020204" charset="-122"/>
                <a:sym typeface="+mn-ea"/>
              </a:rPr>
              <a:t>第一次</a:t>
            </a:r>
            <a:r>
              <a:rPr lang="zh-CN" altLang="en-US" b="1">
                <a:latin typeface="微软雅黑" panose="020B0503020204020204" charset="-122"/>
                <a:ea typeface="微软雅黑" panose="020B0503020204020204" charset="-122"/>
                <a:cs typeface="微软雅黑" panose="020B0503020204020204" charset="-122"/>
                <a:sym typeface="+mn-ea"/>
              </a:rPr>
              <a:t>。网络平台累计收到超过</a:t>
            </a:r>
            <a:r>
              <a:rPr lang="zh-CN" altLang="en-US" b="1" u="sng">
                <a:solidFill>
                  <a:schemeClr val="bg2"/>
                </a:solidFill>
                <a:latin typeface="微软雅黑" panose="020B0503020204020204" charset="-122"/>
                <a:ea typeface="微软雅黑" panose="020B0503020204020204" charset="-122"/>
                <a:cs typeface="微软雅黑" panose="020B0503020204020204" charset="-122"/>
                <a:sym typeface="+mn-ea"/>
              </a:rPr>
              <a:t>101.8万条建言</a:t>
            </a:r>
            <a:r>
              <a:rPr lang="zh-CN" altLang="en-US" b="1">
                <a:latin typeface="微软雅黑" panose="020B0503020204020204" charset="-122"/>
                <a:ea typeface="微软雅黑" panose="020B0503020204020204" charset="-122"/>
                <a:cs typeface="微软雅黑" panose="020B0503020204020204" charset="-122"/>
                <a:sym typeface="+mn-ea"/>
              </a:rPr>
              <a:t>，为文件起草工作提供了有益参考。</a:t>
            </a:r>
            <a:endParaRPr lang="zh-CN" altLang="en-US" b="1">
              <a:latin typeface="微软雅黑" panose="020B0503020204020204" charset="-122"/>
              <a:ea typeface="微软雅黑" panose="020B0503020204020204" charset="-122"/>
              <a:cs typeface="微软雅黑" panose="020B0503020204020204" charset="-122"/>
              <a:sym typeface="+mn-ea"/>
            </a:endParaRPr>
          </a:p>
          <a:p>
            <a:pPr>
              <a:lnSpc>
                <a:spcPct val="110000"/>
              </a:lnSpc>
              <a:spcBef>
                <a:spcPts val="1000"/>
              </a:spcBef>
              <a:spcAft>
                <a:spcPts val="0"/>
              </a:spcAft>
              <a:buFont typeface="Wingdings" panose="05000000000000000000" charset="0"/>
              <a:buChar char="l"/>
            </a:pPr>
            <a:r>
              <a:rPr lang="zh-CN" altLang="en-US" b="1">
                <a:solidFill>
                  <a:schemeClr val="bg2"/>
                </a:solidFill>
                <a:latin typeface="微软雅黑" panose="020B0503020204020204" charset="-122"/>
                <a:ea typeface="微软雅黑" panose="020B0503020204020204" charset="-122"/>
                <a:cs typeface="微软雅黑" panose="020B0503020204020204" charset="-122"/>
              </a:rPr>
              <a:t>网名“云帆”</a:t>
            </a:r>
            <a:r>
              <a:rPr lang="zh-CN" altLang="en-US" b="1">
                <a:latin typeface="微软雅黑" panose="020B0503020204020204" charset="-122"/>
                <a:ea typeface="微软雅黑" panose="020B0503020204020204" charset="-122"/>
                <a:cs typeface="微软雅黑" panose="020B0503020204020204" charset="-122"/>
              </a:rPr>
              <a:t>的内蒙古村干部李电波所提“互助性养老”建议，</a:t>
            </a:r>
            <a:r>
              <a:rPr lang="zh-CN" altLang="en-US" b="1" u="sng">
                <a:solidFill>
                  <a:schemeClr val="bg2"/>
                </a:solidFill>
                <a:latin typeface="微软雅黑" panose="020B0503020204020204" charset="-122"/>
                <a:ea typeface="微软雅黑" panose="020B0503020204020204" charset="-122"/>
                <a:cs typeface="微软雅黑" panose="020B0503020204020204" charset="-122"/>
              </a:rPr>
              <a:t>就被写入了“十四五”规划建议。</a:t>
            </a:r>
            <a:endParaRPr lang="zh-CN" altLang="en-US" b="1" u="sng">
              <a:solidFill>
                <a:schemeClr val="bg2"/>
              </a:solidFill>
              <a:latin typeface="微软雅黑" panose="020B0503020204020204" charset="-122"/>
              <a:ea typeface="微软雅黑" panose="020B0503020204020204" charset="-122"/>
              <a:cs typeface="微软雅黑" panose="020B0503020204020204" charset="-122"/>
            </a:endParaRPr>
          </a:p>
          <a:p>
            <a:pPr>
              <a:lnSpc>
                <a:spcPct val="110000"/>
              </a:lnSpc>
              <a:spcBef>
                <a:spcPts val="1000"/>
              </a:spcBef>
              <a:spcAft>
                <a:spcPts val="0"/>
              </a:spcAft>
              <a:buFont typeface="Wingdings" panose="05000000000000000000" charset="0"/>
              <a:buChar char="l"/>
            </a:pPr>
            <a:r>
              <a:rPr lang="zh-CN" altLang="en-US" b="1">
                <a:latin typeface="微软雅黑" panose="020B0503020204020204" charset="-122"/>
                <a:ea typeface="微软雅黑" panose="020B0503020204020204" charset="-122"/>
                <a:cs typeface="微软雅黑" panose="020B0503020204020204" charset="-122"/>
              </a:rPr>
              <a:t>中共中央</a:t>
            </a:r>
            <a:r>
              <a:rPr lang="zh-CN" altLang="en-US" b="1" u="sng">
                <a:solidFill>
                  <a:schemeClr val="bg2"/>
                </a:solidFill>
                <a:latin typeface="微软雅黑" panose="020B0503020204020204" charset="-122"/>
                <a:ea typeface="微软雅黑" panose="020B0503020204020204" charset="-122"/>
                <a:cs typeface="微软雅黑" panose="020B0503020204020204" charset="-122"/>
              </a:rPr>
              <a:t>总书记</a:t>
            </a:r>
            <a:r>
              <a:rPr lang="zh-CN" altLang="en-US" b="1">
                <a:latin typeface="微软雅黑" panose="020B0503020204020204" charset="-122"/>
                <a:ea typeface="微软雅黑" panose="020B0503020204020204" charset="-122"/>
                <a:cs typeface="微软雅黑" panose="020B0503020204020204" charset="-122"/>
              </a:rPr>
              <a:t>习近平亲自领导编制。多次外出调研，亲自主持</a:t>
            </a:r>
            <a:r>
              <a:rPr lang="zh-CN" altLang="en-US" b="1" u="sng">
                <a:solidFill>
                  <a:schemeClr val="bg2"/>
                </a:solidFill>
                <a:latin typeface="微软雅黑" panose="020B0503020204020204" charset="-122"/>
                <a:ea typeface="微软雅黑" panose="020B0503020204020204" charset="-122"/>
                <a:cs typeface="微软雅黑" panose="020B0503020204020204" charset="-122"/>
              </a:rPr>
              <a:t>召开7场专题座</a:t>
            </a:r>
            <a:r>
              <a:rPr lang="zh-CN" altLang="en-US" b="1">
                <a:latin typeface="微软雅黑" panose="020B0503020204020204" charset="-122"/>
                <a:ea typeface="微软雅黑" panose="020B0503020204020204" charset="-122"/>
                <a:cs typeface="微软雅黑" panose="020B0503020204020204" charset="-122"/>
              </a:rPr>
              <a:t>谈会，听取各领域各阶层人士意见建议。</a:t>
            </a:r>
            <a:endParaRPr lang="zh-CN" altLang="en-US" b="1">
              <a:latin typeface="微软雅黑" panose="020B0503020204020204" charset="-122"/>
              <a:ea typeface="微软雅黑" panose="020B0503020204020204" charset="-122"/>
              <a:cs typeface="微软雅黑" panose="020B0503020204020204" charset="-122"/>
            </a:endParaRPr>
          </a:p>
          <a:p>
            <a:pPr>
              <a:lnSpc>
                <a:spcPct val="110000"/>
              </a:lnSpc>
              <a:spcBef>
                <a:spcPts val="1000"/>
              </a:spcBef>
              <a:spcAft>
                <a:spcPts val="0"/>
              </a:spcAft>
              <a:buFont typeface="Wingdings" panose="05000000000000000000" charset="0"/>
              <a:buChar char="l"/>
            </a:pPr>
            <a:r>
              <a:rPr lang="zh-CN" altLang="en-US" b="1">
                <a:latin typeface="微软雅黑" panose="020B0503020204020204" charset="-122"/>
                <a:ea typeface="微软雅黑" panose="020B0503020204020204" charset="-122"/>
                <a:cs typeface="微软雅黑" panose="020B0503020204020204" charset="-122"/>
              </a:rPr>
              <a:t>“十四五”规划建议稿共收到108个单位和10份党外人士书面材料反馈，总共提出修改意见</a:t>
            </a:r>
            <a:r>
              <a:rPr lang="zh-CN" altLang="en-US" b="1">
                <a:solidFill>
                  <a:schemeClr val="bg2"/>
                </a:solidFill>
                <a:latin typeface="微软雅黑" panose="020B0503020204020204" charset="-122"/>
                <a:ea typeface="微软雅黑" panose="020B0503020204020204" charset="-122"/>
                <a:cs typeface="微软雅黑" panose="020B0503020204020204" charset="-122"/>
              </a:rPr>
              <a:t>2181条</a:t>
            </a:r>
            <a:r>
              <a:rPr lang="zh-CN" altLang="en-US" b="1">
                <a:latin typeface="微软雅黑" panose="020B0503020204020204" charset="-122"/>
                <a:ea typeface="微软雅黑" panose="020B0503020204020204" charset="-122"/>
                <a:cs typeface="微软雅黑" panose="020B0503020204020204" charset="-122"/>
              </a:rPr>
              <a:t>。</a:t>
            </a:r>
            <a:r>
              <a:rPr lang="zh-CN" altLang="en-US" b="1">
                <a:solidFill>
                  <a:schemeClr val="tx1"/>
                </a:solidFill>
                <a:latin typeface="微软雅黑" panose="020B0503020204020204" charset="-122"/>
                <a:ea typeface="微软雅黑" panose="020B0503020204020204" charset="-122"/>
                <a:cs typeface="微软雅黑" panose="020B0503020204020204" charset="-122"/>
                <a:sym typeface="+mn-ea"/>
              </a:rPr>
              <a:t>起草组对全会文件稿初步增写、改写、精简文字</a:t>
            </a:r>
            <a:r>
              <a:rPr lang="zh-CN" altLang="en-US" b="1">
                <a:solidFill>
                  <a:schemeClr val="bg2"/>
                </a:solidFill>
                <a:latin typeface="微软雅黑" panose="020B0503020204020204" charset="-122"/>
                <a:ea typeface="微软雅黑" panose="020B0503020204020204" charset="-122"/>
                <a:cs typeface="微软雅黑" panose="020B0503020204020204" charset="-122"/>
                <a:sym typeface="+mn-ea"/>
              </a:rPr>
              <a:t>共计366处</a:t>
            </a:r>
            <a:r>
              <a:rPr lang="zh-CN" altLang="en-US" b="1">
                <a:solidFill>
                  <a:schemeClr val="tx1"/>
                </a:solidFill>
                <a:latin typeface="微软雅黑" panose="020B0503020204020204" charset="-122"/>
                <a:ea typeface="微软雅黑" panose="020B0503020204020204" charset="-122"/>
                <a:cs typeface="微软雅黑" panose="020B0503020204020204" charset="-122"/>
                <a:sym typeface="+mn-ea"/>
              </a:rPr>
              <a:t>，覆盖各方面意见建议546条，反馈意见的</a:t>
            </a:r>
            <a:r>
              <a:rPr lang="zh-CN" altLang="en-US" b="1" u="sng">
                <a:solidFill>
                  <a:schemeClr val="bg2"/>
                </a:solidFill>
                <a:latin typeface="微软雅黑" panose="020B0503020204020204" charset="-122"/>
                <a:ea typeface="微软雅黑" panose="020B0503020204020204" charset="-122"/>
                <a:cs typeface="微软雅黑" panose="020B0503020204020204" charset="-122"/>
                <a:sym typeface="+mn-ea"/>
              </a:rPr>
              <a:t>吸收率达21.88%</a:t>
            </a:r>
            <a:r>
              <a:rPr lang="zh-CN" altLang="en-US" b="1" u="sng">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endParaRPr>
          </a:p>
          <a:p>
            <a:pPr>
              <a:lnSpc>
                <a:spcPct val="110000"/>
              </a:lnSpc>
              <a:spcBef>
                <a:spcPts val="1000"/>
              </a:spcBef>
              <a:spcAft>
                <a:spcPts val="0"/>
              </a:spcAft>
              <a:buFont typeface="Wingdings" panose="05000000000000000000" charset="0"/>
              <a:buChar char="l"/>
            </a:pPr>
            <a:r>
              <a:rPr lang="zh-CN" altLang="en-US" b="1" u="sng">
                <a:solidFill>
                  <a:schemeClr val="bg2"/>
                </a:solidFill>
                <a:latin typeface="微软雅黑" panose="020B0503020204020204" charset="-122"/>
                <a:ea typeface="微软雅黑" panose="020B0503020204020204" charset="-122"/>
                <a:cs typeface="微软雅黑" panose="020B0503020204020204" charset="-122"/>
                <a:sym typeface="+mn-ea"/>
              </a:rPr>
              <a:t>两会的充分讨论</a:t>
            </a:r>
            <a:r>
              <a:rPr lang="zh-CN" altLang="en-US" b="1">
                <a:latin typeface="微软雅黑" panose="020B0503020204020204" charset="-122"/>
                <a:ea typeface="微软雅黑" panose="020B0503020204020204" charset="-122"/>
                <a:cs typeface="微软雅黑" panose="020B0503020204020204" charset="-122"/>
                <a:sym typeface="+mn-ea"/>
              </a:rPr>
              <a:t>，与会代表共提出修改意见290余条。文件起草组根据这些意见，</a:t>
            </a:r>
            <a:r>
              <a:rPr lang="zh-CN" altLang="en-US" b="1">
                <a:solidFill>
                  <a:schemeClr val="tx1"/>
                </a:solidFill>
                <a:latin typeface="微软雅黑" panose="020B0503020204020204" charset="-122"/>
                <a:ea typeface="微软雅黑" panose="020B0503020204020204" charset="-122"/>
                <a:cs typeface="微软雅黑" panose="020B0503020204020204" charset="-122"/>
                <a:sym typeface="+mn-ea"/>
              </a:rPr>
              <a:t>对建议稿作出</a:t>
            </a:r>
            <a:r>
              <a:rPr lang="zh-CN" altLang="en-US" b="1" u="sng">
                <a:solidFill>
                  <a:schemeClr val="bg2"/>
                </a:solidFill>
                <a:latin typeface="微软雅黑" panose="020B0503020204020204" charset="-122"/>
                <a:ea typeface="微软雅黑" panose="020B0503020204020204" charset="-122"/>
                <a:cs typeface="微软雅黑" panose="020B0503020204020204" charset="-122"/>
                <a:sym typeface="+mn-ea"/>
              </a:rPr>
              <a:t>31处修改</a:t>
            </a:r>
            <a:endParaRPr lang="zh-CN" altLang="en-US" b="1">
              <a:solidFill>
                <a:schemeClr val="bg2"/>
              </a:solidFill>
              <a:latin typeface="微软雅黑" panose="020B0503020204020204" charset="-122"/>
              <a:ea typeface="微软雅黑" panose="020B0503020204020204" charset="-122"/>
              <a:cs typeface="微软雅黑" panose="020B0503020204020204" charset="-122"/>
            </a:endParaRPr>
          </a:p>
          <a:p>
            <a:pPr>
              <a:buFont typeface="Wingdings" panose="05000000000000000000" charset="0"/>
              <a:buChar char="l"/>
            </a:pPr>
            <a:endParaRPr lang="zh-CN" altLang="en-US" b="1">
              <a:solidFill>
                <a:schemeClr val="bg2"/>
              </a:solidFill>
              <a:latin typeface="微软雅黑" panose="020B0503020204020204" charset="-122"/>
              <a:ea typeface="微软雅黑" panose="020B0503020204020204" charset="-122"/>
              <a:cs typeface="微软雅黑" panose="020B0503020204020204" charset="-122"/>
            </a:endParaRPr>
          </a:p>
        </p:txBody>
      </p:sp>
      <p:cxnSp>
        <p:nvCxnSpPr>
          <p:cNvPr id="4" name="直接连接符 3"/>
          <p:cNvCxnSpPr/>
          <p:nvPr/>
        </p:nvCxnSpPr>
        <p:spPr>
          <a:xfrm flipV="1">
            <a:off x="46355" y="-15875"/>
            <a:ext cx="12135485" cy="15875"/>
          </a:xfrm>
          <a:prstGeom prst="line">
            <a:avLst/>
          </a:prstGeom>
          <a:ln w="133350" cmpd="sng">
            <a:solidFill>
              <a:schemeClr val="bg2"/>
            </a:solidFill>
            <a:prstDash val="solid"/>
          </a:ln>
        </p:spPr>
        <p:style>
          <a:lnRef idx="3">
            <a:schemeClr val="accent1"/>
          </a:lnRef>
          <a:fillRef idx="0">
            <a:schemeClr val="accent1"/>
          </a:fillRef>
          <a:effectRef idx="2">
            <a:schemeClr val="accent1"/>
          </a:effectRef>
          <a:fontRef idx="minor">
            <a:schemeClr val="tx1"/>
          </a:fontRef>
        </p:style>
      </p:cxnSp>
      <p:cxnSp>
        <p:nvCxnSpPr>
          <p:cNvPr id="5" name="直接连接符 4"/>
          <p:cNvCxnSpPr/>
          <p:nvPr/>
        </p:nvCxnSpPr>
        <p:spPr>
          <a:xfrm>
            <a:off x="68580" y="6797040"/>
            <a:ext cx="12308840" cy="17780"/>
          </a:xfrm>
          <a:prstGeom prst="line">
            <a:avLst/>
          </a:prstGeom>
          <a:ln w="133350" cmpd="sng">
            <a:solidFill>
              <a:schemeClr val="bg2"/>
            </a:solidFill>
            <a:prstDash val="solid"/>
          </a:ln>
        </p:spPr>
        <p:style>
          <a:lnRef idx="3">
            <a:schemeClr val="accent1"/>
          </a:lnRef>
          <a:fillRef idx="0">
            <a:schemeClr val="accent1"/>
          </a:fillRef>
          <a:effectRef idx="2">
            <a:schemeClr val="accent1"/>
          </a:effectRef>
          <a:fontRef idx="minor">
            <a:schemeClr val="tx1"/>
          </a:fontRef>
        </p:style>
      </p:cxnSp>
      <p:cxnSp>
        <p:nvCxnSpPr>
          <p:cNvPr id="6" name="直接连接符 5"/>
          <p:cNvCxnSpPr/>
          <p:nvPr/>
        </p:nvCxnSpPr>
        <p:spPr>
          <a:xfrm>
            <a:off x="12134215" y="15875"/>
            <a:ext cx="22225" cy="6831965"/>
          </a:xfrm>
          <a:prstGeom prst="line">
            <a:avLst/>
          </a:prstGeom>
          <a:ln w="152400" cmpd="sng">
            <a:solidFill>
              <a:schemeClr val="bg2"/>
            </a:solidFill>
            <a:prstDash val="solid"/>
          </a:ln>
        </p:spPr>
        <p:style>
          <a:lnRef idx="3">
            <a:schemeClr val="accent1"/>
          </a:lnRef>
          <a:fillRef idx="0">
            <a:schemeClr val="accent1"/>
          </a:fillRef>
          <a:effectRef idx="2">
            <a:schemeClr val="accent1"/>
          </a:effectRef>
          <a:fontRef idx="minor">
            <a:schemeClr val="tx1"/>
          </a:fontRef>
        </p:style>
      </p:cxnSp>
      <p:cxnSp>
        <p:nvCxnSpPr>
          <p:cNvPr id="7" name="直接连接符 6"/>
          <p:cNvCxnSpPr/>
          <p:nvPr/>
        </p:nvCxnSpPr>
        <p:spPr>
          <a:xfrm>
            <a:off x="52705" y="-50800"/>
            <a:ext cx="22225" cy="6831965"/>
          </a:xfrm>
          <a:prstGeom prst="line">
            <a:avLst/>
          </a:prstGeom>
          <a:ln w="133350" cmpd="sng">
            <a:solidFill>
              <a:schemeClr val="bg2"/>
            </a:solidFill>
            <a:prstDash val="solid"/>
          </a:ln>
        </p:spPr>
        <p:style>
          <a:lnRef idx="3">
            <a:schemeClr val="accent1"/>
          </a:lnRef>
          <a:fillRef idx="0">
            <a:schemeClr val="accent1"/>
          </a:fillRef>
          <a:effectRef idx="2">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904876" y="312732"/>
            <a:ext cx="5740400" cy="707886"/>
          </a:xfrm>
          <a:prstGeom prst="rect">
            <a:avLst/>
          </a:prstGeom>
          <a:noFill/>
        </p:spPr>
        <p:txBody>
          <a:bodyPr wrap="square" rtlCol="0" anchor="ctr" anchorCtr="0"/>
          <a:lstStyle>
            <a:defPPr>
              <a:defRPr lang="zh-CN"/>
            </a:defPPr>
            <a:lvl1pPr algn="ctr">
              <a:defRPr sz="4000">
                <a:solidFill>
                  <a:schemeClr val="tx1">
                    <a:lumMod val="85000"/>
                    <a:lumOff val="15000"/>
                  </a:schemeClr>
                </a:solidFill>
                <a:latin typeface="黑体" panose="02010609060101010101" charset="-122"/>
                <a:ea typeface="黑体" panose="02010609060101010101" charset="-122"/>
              </a:defRPr>
            </a:lvl1pPr>
          </a:lstStyle>
          <a:p>
            <a:pPr algn="l"/>
            <a:r>
              <a:rPr lang="zh-CN" altLang="en-US" b="1" dirty="0">
                <a:solidFill>
                  <a:schemeClr val="tx1"/>
                </a:solidFill>
                <a:latin typeface="微软雅黑" panose="020B0503020204020204" charset="-122"/>
                <a:ea typeface="微软雅黑" panose="020B0503020204020204" charset="-122"/>
                <a:cs typeface="+mj-cs"/>
              </a:rPr>
              <a:t>两会民调</a:t>
            </a:r>
            <a:endParaRPr lang="zh-CN" altLang="en-US" b="1" dirty="0">
              <a:solidFill>
                <a:schemeClr val="tx1"/>
              </a:solidFill>
              <a:latin typeface="微软雅黑" panose="020B0503020204020204" charset="-122"/>
              <a:ea typeface="微软雅黑" panose="020B0503020204020204" charset="-122"/>
              <a:cs typeface="+mj-cs"/>
            </a:endParaRPr>
          </a:p>
        </p:txBody>
      </p:sp>
      <p:sp>
        <p:nvSpPr>
          <p:cNvPr id="5" name="文本框 4"/>
          <p:cNvSpPr txBox="1"/>
          <p:nvPr>
            <p:custDataLst>
              <p:tags r:id="rId2"/>
            </p:custDataLst>
          </p:nvPr>
        </p:nvSpPr>
        <p:spPr>
          <a:xfrm>
            <a:off x="6023610" y="1557655"/>
            <a:ext cx="5052060" cy="4215765"/>
          </a:xfrm>
          <a:prstGeom prst="rect">
            <a:avLst/>
          </a:prstGeom>
          <a:solidFill>
            <a:schemeClr val="bg1">
              <a:lumMod val="95000"/>
            </a:schemeClr>
          </a:solidFill>
          <a:ln w="12700" cmpd="sng">
            <a:noFill/>
            <a:prstDash val="dashDot"/>
            <a:miter lim="800000"/>
          </a:ln>
          <a:effectLst/>
        </p:spPr>
        <p:txBody>
          <a:bodyPr>
            <a:normAutofit fontScale="25000"/>
          </a:bodyPr>
          <a:lstStyle>
            <a:defPPr>
              <a:defRPr lang="zh-CN"/>
            </a:defPPr>
            <a:lvl1pPr algn="ctr">
              <a:spcBef>
                <a:spcPct val="0"/>
              </a:spcBef>
              <a:defRPr sz="1400">
                <a:latin typeface="+mj-ea"/>
              </a:defRPr>
            </a:lvl1pPr>
          </a:lstStyle>
          <a:p>
            <a:pPr algn="l">
              <a:lnSpc>
                <a:spcPct val="110000"/>
              </a:lnSpc>
              <a:spcBef>
                <a:spcPts val="0"/>
              </a:spcBef>
              <a:spcAft>
                <a:spcPts val="0"/>
              </a:spcAft>
            </a:pPr>
            <a:r>
              <a:rPr lang="en-US" altLang="zh-CN" sz="2400" b="1">
                <a:latin typeface="楷体" panose="02010609060101010101" charset="-122"/>
                <a:ea typeface="楷体" panose="02010609060101010101" charset="-122"/>
                <a:cs typeface="楷体" panose="02010609060101010101" charset="-122"/>
                <a:sym typeface="+mn-ea"/>
              </a:rPr>
              <a:t>           </a:t>
            </a:r>
            <a:r>
              <a:rPr lang="zh-CN" altLang="en-US" sz="11200" b="1">
                <a:latin typeface="楷体" panose="02010609060101010101" charset="-122"/>
                <a:ea typeface="楷体" panose="02010609060101010101" charset="-122"/>
                <a:cs typeface="楷体" panose="02010609060101010101" charset="-122"/>
                <a:sym typeface="+mn-ea"/>
              </a:rPr>
              <a:t>今年是新华网连续第二十年推出两会热点调查。</a:t>
            </a:r>
            <a:endParaRPr lang="zh-CN" altLang="en-US" sz="11200" b="1">
              <a:latin typeface="楷体" panose="02010609060101010101" charset="-122"/>
              <a:ea typeface="楷体" panose="02010609060101010101" charset="-122"/>
              <a:cs typeface="楷体" panose="02010609060101010101" charset="-122"/>
              <a:sym typeface="+mn-ea"/>
            </a:endParaRPr>
          </a:p>
          <a:p>
            <a:pPr algn="l">
              <a:lnSpc>
                <a:spcPct val="110000"/>
              </a:lnSpc>
              <a:spcBef>
                <a:spcPts val="0"/>
              </a:spcBef>
              <a:spcAft>
                <a:spcPts val="0"/>
              </a:spcAft>
            </a:pPr>
            <a:r>
              <a:rPr lang="zh-CN" altLang="en-US" sz="11200" b="1">
                <a:latin typeface="楷体" panose="02010609060101010101" charset="-122"/>
                <a:ea typeface="楷体" panose="02010609060101010101" charset="-122"/>
                <a:cs typeface="楷体" panose="02010609060101010101" charset="-122"/>
                <a:sym typeface="+mn-ea"/>
              </a:rPr>
              <a:t>   在涵盖近千亿优质数据的新华睿思数据中台的支撑下，调查包含20个大项、102个子项、154个热词。</a:t>
            </a:r>
            <a:endParaRPr lang="zh-CN" altLang="en-US" sz="11200" b="1">
              <a:latin typeface="楷体" panose="02010609060101010101" charset="-122"/>
              <a:ea typeface="楷体" panose="02010609060101010101" charset="-122"/>
              <a:cs typeface="楷体" panose="02010609060101010101" charset="-122"/>
              <a:sym typeface="+mn-ea"/>
            </a:endParaRPr>
          </a:p>
          <a:p>
            <a:pPr algn="l">
              <a:lnSpc>
                <a:spcPct val="110000"/>
              </a:lnSpc>
              <a:spcBef>
                <a:spcPts val="0"/>
              </a:spcBef>
              <a:spcAft>
                <a:spcPts val="0"/>
              </a:spcAft>
            </a:pPr>
            <a:r>
              <a:rPr lang="zh-CN" altLang="en-US" sz="11200" b="1">
                <a:latin typeface="楷体" panose="02010609060101010101" charset="-122"/>
                <a:ea typeface="楷体" panose="02010609060101010101" charset="-122"/>
                <a:cs typeface="楷体" panose="02010609060101010101" charset="-122"/>
                <a:sym typeface="+mn-ea"/>
              </a:rPr>
              <a:t>   截止3月4日19时，调查共吸引超61万网民投票参与，页面浏览量超4200万。</a:t>
            </a:r>
            <a:endParaRPr lang="zh-CN" altLang="en-US" sz="11200" b="1">
              <a:latin typeface="楷体" panose="02010609060101010101" charset="-122"/>
              <a:ea typeface="楷体" panose="02010609060101010101" charset="-122"/>
              <a:cs typeface="楷体" panose="02010609060101010101" charset="-122"/>
              <a:sym typeface="+mn-ea"/>
            </a:endParaRPr>
          </a:p>
          <a:p>
            <a:pPr algn="l">
              <a:lnSpc>
                <a:spcPct val="110000"/>
              </a:lnSpc>
            </a:pPr>
            <a:endParaRPr lang="zh-CN" altLang="en-US" sz="11200" b="1" dirty="0">
              <a:latin typeface="楷体" panose="02010609060101010101" charset="-122"/>
              <a:ea typeface="楷体" panose="02010609060101010101" charset="-122"/>
              <a:cs typeface="楷体" panose="02010609060101010101" charset="-122"/>
              <a:sym typeface="+mn-ea"/>
            </a:endParaRPr>
          </a:p>
        </p:txBody>
      </p:sp>
      <p:pic>
        <p:nvPicPr>
          <p:cNvPr id="6" name="内容占位符 3"/>
          <p:cNvPicPr>
            <a:picLocks noChangeAspect="1"/>
          </p:cNvPicPr>
          <p:nvPr/>
        </p:nvPicPr>
        <p:blipFill>
          <a:blip r:embed="rId3"/>
          <a:srcRect r="30887"/>
          <a:stretch>
            <a:fillRect/>
          </a:stretch>
        </p:blipFill>
        <p:spPr>
          <a:xfrm>
            <a:off x="904875" y="1557655"/>
            <a:ext cx="5118735" cy="4215765"/>
          </a:xfrm>
          <a:prstGeom prst="rect">
            <a:avLst/>
          </a:prstGeom>
        </p:spPr>
      </p:pic>
      <p:cxnSp>
        <p:nvCxnSpPr>
          <p:cNvPr id="4" name="直接连接符 3"/>
          <p:cNvCxnSpPr/>
          <p:nvPr/>
        </p:nvCxnSpPr>
        <p:spPr>
          <a:xfrm flipV="1">
            <a:off x="904875" y="1143000"/>
            <a:ext cx="10412095" cy="1651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7" name="内容占位符 3"/>
          <p:cNvPicPr>
            <a:picLocks noChangeAspect="1"/>
          </p:cNvPicPr>
          <p:nvPr/>
        </p:nvPicPr>
        <p:blipFill>
          <a:blip r:embed="rId4"/>
          <a:srcRect t="10463" b="16522"/>
          <a:stretch>
            <a:fillRect/>
          </a:stretch>
        </p:blipFill>
        <p:spPr>
          <a:xfrm>
            <a:off x="904875" y="1557655"/>
            <a:ext cx="5223510" cy="4202430"/>
          </a:xfrm>
          <a:prstGeom prst="rect">
            <a:avLst/>
          </a:prstGeom>
        </p:spPr>
      </p:pic>
    </p:spTree>
    <p:custDataLst>
      <p:tags r:id="rId5"/>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custDataLst>
              <p:tags r:id="rId1"/>
            </p:custDataLst>
          </p:nvPr>
        </p:nvSpPr>
        <p:spPr>
          <a:xfrm flipH="1">
            <a:off x="3974921" y="1361619"/>
            <a:ext cx="6772750" cy="4207051"/>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135">
              <a:solidFill>
                <a:schemeClr val="bg1"/>
              </a:solidFill>
              <a:latin typeface="微软雅黑" panose="020B0503020204020204" charset="-122"/>
              <a:ea typeface="微软雅黑" panose="020B0503020204020204" charset="-122"/>
            </a:endParaRPr>
          </a:p>
        </p:txBody>
      </p:sp>
      <p:sp>
        <p:nvSpPr>
          <p:cNvPr id="5" name="文本框 4"/>
          <p:cNvSpPr txBox="1"/>
          <p:nvPr>
            <p:custDataLst>
              <p:tags r:id="rId2"/>
            </p:custDataLst>
          </p:nvPr>
        </p:nvSpPr>
        <p:spPr>
          <a:xfrm>
            <a:off x="4292600" y="1415415"/>
            <a:ext cx="6356350" cy="3508375"/>
          </a:xfrm>
          <a:prstGeom prst="rect">
            <a:avLst/>
          </a:prstGeom>
          <a:noFill/>
        </p:spPr>
        <p:txBody>
          <a:bodyPr wrap="square" rtlCol="0">
            <a:noAutofit/>
          </a:bodyPr>
          <a:lstStyle>
            <a:defPPr>
              <a:defRPr lang="zh-CN"/>
            </a:defPPr>
            <a:lvl1pPr>
              <a:lnSpc>
                <a:spcPct val="150000"/>
              </a:lnSpc>
              <a:defRPr sz="2800">
                <a:solidFill>
                  <a:schemeClr val="bg1"/>
                </a:solidFill>
                <a:latin typeface="+mn-ea"/>
              </a:defRPr>
            </a:lvl1pPr>
          </a:lstStyle>
          <a:p>
            <a:pPr>
              <a:lnSpc>
                <a:spcPct val="120000"/>
              </a:lnSpc>
              <a:spcBef>
                <a:spcPts val="0"/>
              </a:spcBef>
              <a:spcAft>
                <a:spcPts val="0"/>
              </a:spcAft>
            </a:pPr>
            <a:r>
              <a:rPr lang="zh-CN" altLang="en-US" sz="3200" b="1">
                <a:solidFill>
                  <a:schemeClr val="bg1"/>
                </a:solidFill>
                <a:latin typeface="微软雅黑" panose="020B0503020204020204" charset="-122"/>
                <a:ea typeface="微软雅黑" panose="020B0503020204020204" charset="-122"/>
                <a:cs typeface="微软雅黑" panose="020B0503020204020204" charset="-122"/>
                <a:sym typeface="+mn-ea"/>
              </a:rPr>
              <a:t>对比同学们自己的设计方案，思考</a:t>
            </a:r>
            <a:endParaRPr lang="zh-CN" altLang="en-US" sz="3200" b="1">
              <a:solidFill>
                <a:schemeClr val="bg1"/>
              </a:solidFill>
              <a:latin typeface="微软雅黑" panose="020B0503020204020204" charset="-122"/>
              <a:ea typeface="微软雅黑" panose="020B0503020204020204" charset="-122"/>
              <a:cs typeface="微软雅黑" panose="020B0503020204020204" charset="-122"/>
              <a:sym typeface="+mn-ea"/>
            </a:endParaRPr>
          </a:p>
          <a:p>
            <a:pPr>
              <a:lnSpc>
                <a:spcPct val="120000"/>
              </a:lnSpc>
              <a:spcBef>
                <a:spcPts val="0"/>
              </a:spcBef>
              <a:spcAft>
                <a:spcPts val="0"/>
              </a:spcAft>
            </a:pPr>
            <a:endParaRPr lang="zh-CN" altLang="en-US" sz="3200" b="1">
              <a:solidFill>
                <a:schemeClr val="bg1"/>
              </a:solidFill>
              <a:latin typeface="微软雅黑" panose="020B0503020204020204" charset="-122"/>
              <a:ea typeface="微软雅黑" panose="020B0503020204020204" charset="-122"/>
              <a:cs typeface="微软雅黑" panose="020B0503020204020204" charset="-122"/>
              <a:sym typeface="+mn-ea"/>
            </a:endParaRPr>
          </a:p>
          <a:p>
            <a:pPr marL="0" indent="0">
              <a:lnSpc>
                <a:spcPct val="120000"/>
              </a:lnSpc>
              <a:spcBef>
                <a:spcPts val="0"/>
              </a:spcBef>
              <a:spcAft>
                <a:spcPts val="0"/>
              </a:spcAft>
              <a:buNone/>
            </a:pPr>
            <a:r>
              <a:rPr lang="en-US" altLang="zh-CN" sz="3200" b="1">
                <a:solidFill>
                  <a:schemeClr val="bg1"/>
                </a:solidFill>
                <a:latin typeface="微软雅黑" panose="020B0503020204020204" charset="-122"/>
                <a:ea typeface="微软雅黑" panose="020B0503020204020204" charset="-122"/>
                <a:cs typeface="微软雅黑" panose="020B0503020204020204" charset="-122"/>
                <a:sym typeface="+mn-ea"/>
              </a:rPr>
              <a:t>1</a:t>
            </a:r>
            <a:r>
              <a:rPr lang="zh-CN" altLang="en-US" sz="3200" b="1">
                <a:solidFill>
                  <a:schemeClr val="bg1"/>
                </a:solidFill>
                <a:latin typeface="微软雅黑" panose="020B0503020204020204" charset="-122"/>
                <a:ea typeface="微软雅黑" panose="020B0503020204020204" charset="-122"/>
                <a:cs typeface="微软雅黑" panose="020B0503020204020204" charset="-122"/>
                <a:sym typeface="+mn-ea"/>
              </a:rPr>
              <a:t>、同学们的感受如何？</a:t>
            </a:r>
            <a:endParaRPr lang="zh-CN" altLang="en-US" sz="3200" b="1">
              <a:solidFill>
                <a:schemeClr val="bg1"/>
              </a:solidFill>
              <a:latin typeface="微软雅黑" panose="020B0503020204020204" charset="-122"/>
              <a:ea typeface="微软雅黑" panose="020B0503020204020204" charset="-122"/>
              <a:cs typeface="微软雅黑" panose="020B0503020204020204" charset="-122"/>
            </a:endParaRPr>
          </a:p>
          <a:p>
            <a:pPr marL="0" indent="0">
              <a:lnSpc>
                <a:spcPct val="120000"/>
              </a:lnSpc>
              <a:spcBef>
                <a:spcPts val="0"/>
              </a:spcBef>
              <a:spcAft>
                <a:spcPts val="0"/>
              </a:spcAft>
              <a:buNone/>
            </a:pPr>
            <a:r>
              <a:rPr lang="en-US" altLang="zh-CN" sz="3200" b="1">
                <a:solidFill>
                  <a:schemeClr val="bg1"/>
                </a:solidFill>
                <a:latin typeface="微软雅黑" panose="020B0503020204020204" charset="-122"/>
                <a:ea typeface="微软雅黑" panose="020B0503020204020204" charset="-122"/>
                <a:cs typeface="微软雅黑" panose="020B0503020204020204" charset="-122"/>
                <a:sym typeface="+mn-ea"/>
              </a:rPr>
              <a:t>2</a:t>
            </a:r>
            <a:r>
              <a:rPr lang="zh-CN" altLang="en-US" sz="3200" b="1">
                <a:solidFill>
                  <a:schemeClr val="bg1"/>
                </a:solidFill>
                <a:latin typeface="微软雅黑" panose="020B0503020204020204" charset="-122"/>
                <a:ea typeface="微软雅黑" panose="020B0503020204020204" charset="-122"/>
                <a:cs typeface="微软雅黑" panose="020B0503020204020204" charset="-122"/>
                <a:sym typeface="+mn-ea"/>
              </a:rPr>
              <a:t>、从规划制定过程感悟中国式民主的优势？</a:t>
            </a:r>
            <a:endParaRPr lang="zh-CN" altLang="en-US" sz="32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6" name="图片 5" descr="微信图片_20210316174849"/>
          <p:cNvPicPr>
            <a:picLocks noChangeAspect="1"/>
          </p:cNvPicPr>
          <p:nvPr/>
        </p:nvPicPr>
        <p:blipFill>
          <a:blip r:embed="rId3"/>
          <a:srcRect r="12500"/>
          <a:stretch>
            <a:fillRect/>
          </a:stretch>
        </p:blipFill>
        <p:spPr>
          <a:xfrm>
            <a:off x="1262380" y="1385570"/>
            <a:ext cx="2640330" cy="2018665"/>
          </a:xfrm>
          <a:prstGeom prst="rect">
            <a:avLst/>
          </a:prstGeom>
        </p:spPr>
      </p:pic>
      <p:pic>
        <p:nvPicPr>
          <p:cNvPr id="7" name="图片 6" descr="微信图片_20210316175101"/>
          <p:cNvPicPr>
            <a:picLocks noChangeAspect="1"/>
          </p:cNvPicPr>
          <p:nvPr/>
        </p:nvPicPr>
        <p:blipFill>
          <a:blip r:embed="rId4"/>
          <a:srcRect r="6982"/>
          <a:stretch>
            <a:fillRect/>
          </a:stretch>
        </p:blipFill>
        <p:spPr>
          <a:xfrm>
            <a:off x="1262380" y="3522345"/>
            <a:ext cx="2630805" cy="2045970"/>
          </a:xfrm>
          <a:prstGeom prst="rect">
            <a:avLst/>
          </a:prstGeom>
        </p:spPr>
      </p:pic>
    </p:spTree>
    <p:custDataLst>
      <p:tags r:id="rId5"/>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1+#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2072005" y="3816985"/>
            <a:ext cx="11532870" cy="2387600"/>
          </a:xfrm>
        </p:spPr>
        <p:txBody>
          <a:bodyPr>
            <a:normAutofit fontScale="90000"/>
          </a:bodyPr>
          <a:p>
            <a:pPr algn="l"/>
            <a:br>
              <a:rPr lang="zh-CN" altLang="en-US">
                <a:solidFill>
                  <a:schemeClr val="bg2"/>
                </a:solidFill>
              </a:rPr>
            </a:br>
            <a:r>
              <a:rPr lang="zh-CN" altLang="en-US">
                <a:solidFill>
                  <a:schemeClr val="bg2"/>
                </a:solidFill>
              </a:rPr>
              <a:t> </a:t>
            </a:r>
            <a:endParaRPr lang="zh-CN" altLang="en-US" sz="3600">
              <a:solidFill>
                <a:schemeClr val="bg2"/>
              </a:solidFill>
            </a:endParaRPr>
          </a:p>
        </p:txBody>
      </p:sp>
      <p:sp>
        <p:nvSpPr>
          <p:cNvPr id="11" name="任意多边形 10"/>
          <p:cNvSpPr/>
          <p:nvPr>
            <p:custDataLst>
              <p:tags r:id="rId1"/>
            </p:custDataLst>
          </p:nvPr>
        </p:nvSpPr>
        <p:spPr>
          <a:xfrm>
            <a:off x="1362075" y="2345055"/>
            <a:ext cx="1642745" cy="1832610"/>
          </a:xfrm>
          <a:custGeom>
            <a:avLst/>
            <a:gdLst>
              <a:gd name="connsiteX0" fmla="*/ 577850 w 1072105"/>
              <a:gd name="connsiteY0" fmla="*/ 0 h 1155700"/>
              <a:gd name="connsiteX1" fmla="*/ 1057012 w 1072105"/>
              <a:gd name="connsiteY1" fmla="*/ 254769 h 1155700"/>
              <a:gd name="connsiteX2" fmla="*/ 1072105 w 1072105"/>
              <a:gd name="connsiteY2" fmla="*/ 282575 h 1155700"/>
              <a:gd name="connsiteX3" fmla="*/ 855186 w 1072105"/>
              <a:gd name="connsiteY3" fmla="*/ 282575 h 1155700"/>
              <a:gd name="connsiteX4" fmla="*/ 804912 w 1072105"/>
              <a:gd name="connsiteY4" fmla="*/ 241095 h 1155700"/>
              <a:gd name="connsiteX5" fmla="*/ 577850 w 1072105"/>
              <a:gd name="connsiteY5" fmla="*/ 171737 h 1155700"/>
              <a:gd name="connsiteX6" fmla="*/ 171737 w 1072105"/>
              <a:gd name="connsiteY6" fmla="*/ 577850 h 1155700"/>
              <a:gd name="connsiteX7" fmla="*/ 577850 w 1072105"/>
              <a:gd name="connsiteY7" fmla="*/ 983963 h 1155700"/>
              <a:gd name="connsiteX8" fmla="*/ 804912 w 1072105"/>
              <a:gd name="connsiteY8" fmla="*/ 914605 h 1155700"/>
              <a:gd name="connsiteX9" fmla="*/ 855186 w 1072105"/>
              <a:gd name="connsiteY9" fmla="*/ 873125 h 1155700"/>
              <a:gd name="connsiteX10" fmla="*/ 1072105 w 1072105"/>
              <a:gd name="connsiteY10" fmla="*/ 873125 h 1155700"/>
              <a:gd name="connsiteX11" fmla="*/ 1057012 w 1072105"/>
              <a:gd name="connsiteY11" fmla="*/ 900932 h 1155700"/>
              <a:gd name="connsiteX12" fmla="*/ 577850 w 1072105"/>
              <a:gd name="connsiteY12" fmla="*/ 1155700 h 1155700"/>
              <a:gd name="connsiteX13" fmla="*/ 0 w 1072105"/>
              <a:gd name="connsiteY13" fmla="*/ 577850 h 1155700"/>
              <a:gd name="connsiteX14" fmla="*/ 577850 w 1072105"/>
              <a:gd name="connsiteY14" fmla="*/ 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2105" h="1155700">
                <a:moveTo>
                  <a:pt x="577850" y="0"/>
                </a:moveTo>
                <a:cubicBezTo>
                  <a:pt x="777311" y="0"/>
                  <a:pt x="953169" y="101060"/>
                  <a:pt x="1057012" y="254769"/>
                </a:cubicBezTo>
                <a:lnTo>
                  <a:pt x="1072105" y="282575"/>
                </a:lnTo>
                <a:lnTo>
                  <a:pt x="855186" y="282575"/>
                </a:lnTo>
                <a:lnTo>
                  <a:pt x="804912" y="241095"/>
                </a:lnTo>
                <a:cubicBezTo>
                  <a:pt x="740096" y="197306"/>
                  <a:pt x="661959" y="171737"/>
                  <a:pt x="577850" y="171737"/>
                </a:cubicBezTo>
                <a:cubicBezTo>
                  <a:pt x="353560" y="171737"/>
                  <a:pt x="171737" y="353560"/>
                  <a:pt x="171737" y="577850"/>
                </a:cubicBezTo>
                <a:cubicBezTo>
                  <a:pt x="171737" y="802140"/>
                  <a:pt x="353560" y="983963"/>
                  <a:pt x="577850" y="983963"/>
                </a:cubicBezTo>
                <a:cubicBezTo>
                  <a:pt x="661959" y="983963"/>
                  <a:pt x="740096" y="958394"/>
                  <a:pt x="804912" y="914605"/>
                </a:cubicBezTo>
                <a:lnTo>
                  <a:pt x="855186" y="873125"/>
                </a:lnTo>
                <a:lnTo>
                  <a:pt x="1072105" y="873125"/>
                </a:lnTo>
                <a:lnTo>
                  <a:pt x="1057012" y="900932"/>
                </a:lnTo>
                <a:cubicBezTo>
                  <a:pt x="953169" y="1054641"/>
                  <a:pt x="777311" y="1155700"/>
                  <a:pt x="577850" y="1155700"/>
                </a:cubicBezTo>
                <a:cubicBezTo>
                  <a:pt x="258712" y="1155700"/>
                  <a:pt x="0" y="896988"/>
                  <a:pt x="0" y="577850"/>
                </a:cubicBezTo>
                <a:cubicBezTo>
                  <a:pt x="0" y="258712"/>
                  <a:pt x="258712" y="0"/>
                  <a:pt x="577850"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rIns="72000" rtlCol="0" anchor="ctr">
            <a:normAutofit/>
          </a:bodyPr>
          <a:p>
            <a:pPr algn="ctr"/>
            <a:endParaRPr lang="zh-CN" altLang="en-US"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4" name="椭圆 3"/>
          <p:cNvSpPr/>
          <p:nvPr>
            <p:custDataLst>
              <p:tags r:id="rId2"/>
            </p:custDataLst>
          </p:nvPr>
        </p:nvSpPr>
        <p:spPr>
          <a:xfrm>
            <a:off x="1595755" y="2616200"/>
            <a:ext cx="1246505" cy="1289685"/>
          </a:xfrm>
          <a:prstGeom prst="ellipse">
            <a:avLst/>
          </a:prstGeom>
          <a:solidFill>
            <a:schemeClr val="bg1"/>
          </a:solidFill>
          <a:ln>
            <a:noFill/>
          </a:ln>
          <a:effectLst>
            <a:outerShdw blurRad="25400" sx="102000" sy="102000" algn="ctr" rotWithShape="0">
              <a:schemeClr val="tx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p>
            <a:pPr marL="0" indent="0" algn="ctr">
              <a:lnSpc>
                <a:spcPct val="100000"/>
              </a:lnSpc>
              <a:spcBef>
                <a:spcPts val="0"/>
              </a:spcBef>
              <a:spcAft>
                <a:spcPts val="0"/>
              </a:spcAft>
              <a:buSzPct val="100000"/>
            </a:pPr>
            <a:r>
              <a:rPr lang="en-US" altLang="zh-CN" sz="4000" b="1" spc="300" dirty="0">
                <a:solidFill>
                  <a:schemeClr val="tx1"/>
                </a:solidFill>
                <a:latin typeface="Arial" panose="020B0604020202020204" pitchFamily="34" charset="0"/>
                <a:ea typeface="微软雅黑" panose="020B0503020204020204" charset="-122"/>
                <a:cs typeface="+mj-cs"/>
                <a:sym typeface="Arial" panose="020B0604020202020204" pitchFamily="34" charset="0"/>
              </a:rPr>
              <a:t>01</a:t>
            </a:r>
            <a:endParaRPr lang="en-US" altLang="zh-CN" sz="4000" b="1" spc="300" dirty="0">
              <a:solidFill>
                <a:schemeClr val="tx1"/>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7" name="文本框 6"/>
          <p:cNvSpPr txBox="1"/>
          <p:nvPr>
            <p:custDataLst>
              <p:tags r:id="rId3"/>
            </p:custDataLst>
          </p:nvPr>
        </p:nvSpPr>
        <p:spPr>
          <a:xfrm>
            <a:off x="2708275" y="2807335"/>
            <a:ext cx="8105140" cy="779145"/>
          </a:xfrm>
          <a:prstGeom prst="rect">
            <a:avLst/>
          </a:prstGeom>
          <a:noFill/>
        </p:spPr>
        <p:txBody>
          <a:bodyPr wrap="square" rtlCol="0">
            <a:noAutofit/>
          </a:bodyPr>
          <a:p>
            <a:pPr marL="0" indent="0" algn="ctr">
              <a:lnSpc>
                <a:spcPct val="100000"/>
              </a:lnSpc>
              <a:spcBef>
                <a:spcPts val="0"/>
              </a:spcBef>
              <a:spcAft>
                <a:spcPts val="0"/>
              </a:spcAft>
              <a:buSzPct val="100000"/>
            </a:pPr>
            <a:r>
              <a:rPr lang="zh-CN" altLang="en-US" sz="6600" b="1" spc="150">
                <a:latin typeface="方正粗黑宋简体" panose="02000000000000000000" charset="-122"/>
                <a:ea typeface="方正粗黑宋简体" panose="02000000000000000000" charset="-122"/>
                <a:cs typeface="方正粗黑宋简体" panose="02000000000000000000" charset="-122"/>
                <a:sym typeface="+mn-ea"/>
              </a:rPr>
              <a:t>悟中国式民主之优势</a:t>
            </a:r>
            <a:endParaRPr lang="zh-CN" altLang="en-US" sz="6600" b="1" spc="15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Tree>
    <p:custDataLst>
      <p:tags r:id="rId4"/>
    </p:custData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custDataLst>
              <p:tags r:id="rId1"/>
            </p:custDataLst>
          </p:nvPr>
        </p:nvSpPr>
        <p:spPr>
          <a:xfrm>
            <a:off x="1519942" y="1715626"/>
            <a:ext cx="5140870" cy="600813"/>
          </a:xfrm>
          <a:prstGeom prst="rect">
            <a:avLst/>
          </a:prstGeom>
          <a:solidFill>
            <a:schemeClr val="bg1">
              <a:lumMod val="95000"/>
            </a:scheme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spc="150">
              <a:latin typeface="Arial" panose="020B0604020202020204" pitchFamily="34" charset="0"/>
              <a:ea typeface="微软雅黑" panose="020B0503020204020204" charset="-122"/>
              <a:sym typeface="Arial" panose="020B0604020202020204" pitchFamily="34" charset="0"/>
            </a:endParaRPr>
          </a:p>
        </p:txBody>
      </p:sp>
      <p:sp>
        <p:nvSpPr>
          <p:cNvPr id="4" name="椭圆 3"/>
          <p:cNvSpPr/>
          <p:nvPr>
            <p:custDataLst>
              <p:tags r:id="rId2"/>
            </p:custDataLst>
          </p:nvPr>
        </p:nvSpPr>
        <p:spPr>
          <a:xfrm>
            <a:off x="1034415" y="1534160"/>
            <a:ext cx="972005" cy="959985"/>
          </a:xfrm>
          <a:prstGeom prst="ellipse">
            <a:avLst/>
          </a:prstGeom>
          <a:solidFill>
            <a:schemeClr val="accent1">
              <a:lumMod val="75000"/>
            </a:scheme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r>
              <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01</a:t>
            </a:r>
            <a:endPar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8" name="文本框 7"/>
          <p:cNvSpPr txBox="1"/>
          <p:nvPr>
            <p:custDataLst>
              <p:tags r:id="rId3"/>
            </p:custDataLst>
          </p:nvPr>
        </p:nvSpPr>
        <p:spPr>
          <a:xfrm>
            <a:off x="2009140" y="1729105"/>
            <a:ext cx="2717165" cy="547370"/>
          </a:xfrm>
          <a:prstGeom prst="rect">
            <a:avLst/>
          </a:prstGeom>
          <a:noFill/>
        </p:spPr>
        <p:txBody>
          <a:bodyPr wrap="square" rtlCol="0" anchor="ctr" anchorCtr="0">
            <a:noAutofit/>
          </a:bodyPr>
          <a:p>
            <a:pPr algn="l">
              <a:lnSpc>
                <a:spcPct val="120000"/>
              </a:lnSpc>
            </a:pPr>
            <a:r>
              <a:rPr lang="zh-CN" altLang="en-US" sz="2800" b="1" spc="150">
                <a:latin typeface="宋体" panose="02010600030101010101" pitchFamily="2" charset="-122"/>
                <a:ea typeface="宋体" panose="02010600030101010101" pitchFamily="2" charset="-122"/>
                <a:sym typeface="Arial" panose="020B0604020202020204" pitchFamily="34" charset="0"/>
              </a:rPr>
              <a:t>民主权利</a:t>
            </a:r>
            <a:r>
              <a:rPr lang="zh-CN" altLang="en-US" sz="2800" b="1" spc="150">
                <a:latin typeface="宋体" panose="02010600030101010101" pitchFamily="2" charset="-122"/>
                <a:ea typeface="宋体" panose="02010600030101010101" pitchFamily="2" charset="-122"/>
                <a:sym typeface="Arial" panose="020B0604020202020204" pitchFamily="34" charset="0"/>
              </a:rPr>
              <a:t>广泛</a:t>
            </a:r>
            <a:endParaRPr lang="zh-CN" altLang="en-US" sz="2800" b="1" spc="150">
              <a:latin typeface="宋体" panose="02010600030101010101" pitchFamily="2" charset="-122"/>
              <a:ea typeface="宋体" panose="02010600030101010101" pitchFamily="2" charset="-122"/>
              <a:sym typeface="Arial" panose="020B0604020202020204" pitchFamily="34" charset="0"/>
            </a:endParaRPr>
          </a:p>
        </p:txBody>
      </p:sp>
      <p:sp>
        <p:nvSpPr>
          <p:cNvPr id="57" name="矩形 56"/>
          <p:cNvSpPr/>
          <p:nvPr>
            <p:custDataLst>
              <p:tags r:id="rId4"/>
            </p:custDataLst>
          </p:nvPr>
        </p:nvSpPr>
        <p:spPr>
          <a:xfrm>
            <a:off x="1523455" y="3264150"/>
            <a:ext cx="5140870" cy="600813"/>
          </a:xfrm>
          <a:prstGeom prst="rect">
            <a:avLst/>
          </a:prstGeom>
          <a:solidFill>
            <a:schemeClr val="bg1">
              <a:lumMod val="95000"/>
            </a:scheme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spc="150">
              <a:latin typeface="Arial" panose="020B0604020202020204" pitchFamily="34" charset="0"/>
              <a:ea typeface="微软雅黑" panose="020B0503020204020204" charset="-122"/>
              <a:sym typeface="Arial" panose="020B0604020202020204" pitchFamily="34" charset="0"/>
            </a:endParaRPr>
          </a:p>
        </p:txBody>
      </p:sp>
      <p:sp>
        <p:nvSpPr>
          <p:cNvPr id="58" name="椭圆 57"/>
          <p:cNvSpPr/>
          <p:nvPr>
            <p:custDataLst>
              <p:tags r:id="rId5"/>
            </p:custDataLst>
          </p:nvPr>
        </p:nvSpPr>
        <p:spPr>
          <a:xfrm>
            <a:off x="1037928" y="3082684"/>
            <a:ext cx="972005" cy="959985"/>
          </a:xfrm>
          <a:prstGeom prst="ellipse">
            <a:avLst/>
          </a:prstGeom>
          <a:solidFill>
            <a:schemeClr val="accent1"/>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r>
              <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02</a:t>
            </a:r>
            <a:endPar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9" name="文本框 58"/>
          <p:cNvSpPr txBox="1"/>
          <p:nvPr>
            <p:custDataLst>
              <p:tags r:id="rId6"/>
            </p:custDataLst>
          </p:nvPr>
        </p:nvSpPr>
        <p:spPr>
          <a:xfrm>
            <a:off x="2012950" y="3276600"/>
            <a:ext cx="2713355" cy="547370"/>
          </a:xfrm>
          <a:prstGeom prst="rect">
            <a:avLst/>
          </a:prstGeom>
          <a:noFill/>
        </p:spPr>
        <p:txBody>
          <a:bodyPr wrap="square" rtlCol="0" anchor="ctr" anchorCtr="0">
            <a:noAutofit/>
          </a:bodyPr>
          <a:p>
            <a:pPr algn="l">
              <a:lnSpc>
                <a:spcPct val="120000"/>
              </a:lnSpc>
            </a:pPr>
            <a:r>
              <a:rPr lang="zh-CN" altLang="en-US" sz="2800" b="1" spc="150">
                <a:latin typeface="宋体" panose="02010600030101010101" pitchFamily="2" charset="-122"/>
                <a:ea typeface="宋体" panose="02010600030101010101" pitchFamily="2" charset="-122"/>
                <a:sym typeface="Arial" panose="020B0604020202020204" pitchFamily="34" charset="0"/>
              </a:rPr>
              <a:t>民主主体广泛</a:t>
            </a:r>
            <a:endParaRPr lang="zh-CN" altLang="en-US" sz="2800" b="1" spc="150">
              <a:latin typeface="宋体" panose="02010600030101010101" pitchFamily="2" charset="-122"/>
              <a:ea typeface="宋体" panose="02010600030101010101" pitchFamily="2" charset="-122"/>
              <a:sym typeface="Arial" panose="020B0604020202020204" pitchFamily="34" charset="0"/>
            </a:endParaRPr>
          </a:p>
        </p:txBody>
      </p:sp>
      <p:sp>
        <p:nvSpPr>
          <p:cNvPr id="63" name="矩形 62"/>
          <p:cNvSpPr/>
          <p:nvPr>
            <p:custDataLst>
              <p:tags r:id="rId7"/>
            </p:custDataLst>
          </p:nvPr>
        </p:nvSpPr>
        <p:spPr>
          <a:xfrm>
            <a:off x="1523455" y="4836097"/>
            <a:ext cx="5140870" cy="600813"/>
          </a:xfrm>
          <a:prstGeom prst="rect">
            <a:avLst/>
          </a:prstGeom>
          <a:solidFill>
            <a:schemeClr val="bg1">
              <a:lumMod val="95000"/>
            </a:scheme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spc="150">
              <a:latin typeface="Arial" panose="020B0604020202020204" pitchFamily="34" charset="0"/>
              <a:ea typeface="微软雅黑" panose="020B0503020204020204" charset="-122"/>
              <a:sym typeface="Arial" panose="020B0604020202020204" pitchFamily="34" charset="0"/>
            </a:endParaRPr>
          </a:p>
        </p:txBody>
      </p:sp>
      <p:sp>
        <p:nvSpPr>
          <p:cNvPr id="64" name="椭圆 63"/>
          <p:cNvSpPr/>
          <p:nvPr>
            <p:custDataLst>
              <p:tags r:id="rId8"/>
            </p:custDataLst>
          </p:nvPr>
        </p:nvSpPr>
        <p:spPr>
          <a:xfrm>
            <a:off x="1037928" y="4653691"/>
            <a:ext cx="972005" cy="959985"/>
          </a:xfrm>
          <a:prstGeom prst="ellipse">
            <a:avLst/>
          </a:prstGeom>
          <a:solidFill>
            <a:schemeClr val="accent1">
              <a:lumMod val="60000"/>
              <a:lumOff val="40000"/>
            </a:scheme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r>
              <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03</a:t>
            </a:r>
            <a:endPar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65" name="文本框 64"/>
          <p:cNvSpPr txBox="1"/>
          <p:nvPr>
            <p:custDataLst>
              <p:tags r:id="rId9"/>
            </p:custDataLst>
          </p:nvPr>
        </p:nvSpPr>
        <p:spPr>
          <a:xfrm>
            <a:off x="2012950" y="4848225"/>
            <a:ext cx="2562225" cy="547370"/>
          </a:xfrm>
          <a:prstGeom prst="rect">
            <a:avLst/>
          </a:prstGeom>
          <a:noFill/>
        </p:spPr>
        <p:txBody>
          <a:bodyPr wrap="square" rtlCol="0" anchor="ctr" anchorCtr="0">
            <a:noAutofit/>
          </a:bodyPr>
          <a:p>
            <a:pPr algn="l">
              <a:lnSpc>
                <a:spcPct val="120000"/>
              </a:lnSpc>
            </a:pPr>
            <a:r>
              <a:rPr lang="zh-CN" altLang="en-US" sz="2800" b="1" spc="150">
                <a:latin typeface="宋体" panose="02010600030101010101" pitchFamily="2" charset="-122"/>
                <a:ea typeface="宋体" panose="02010600030101010101" pitchFamily="2" charset="-122"/>
                <a:sym typeface="Arial" panose="020B0604020202020204" pitchFamily="34" charset="0"/>
              </a:rPr>
              <a:t>要求</a:t>
            </a:r>
            <a:endParaRPr lang="zh-CN" altLang="en-US" sz="2800" b="1" spc="150">
              <a:latin typeface="宋体" panose="02010600030101010101" pitchFamily="2" charset="-122"/>
              <a:ea typeface="宋体" panose="02010600030101010101" pitchFamily="2" charset="-122"/>
              <a:sym typeface="Arial" panose="020B0604020202020204" pitchFamily="34" charset="0"/>
            </a:endParaRPr>
          </a:p>
        </p:txBody>
      </p:sp>
      <p:sp>
        <p:nvSpPr>
          <p:cNvPr id="36" name="Text Box 55"/>
          <p:cNvSpPr txBox="1">
            <a:spLocks noChangeArrowheads="1"/>
          </p:cNvSpPr>
          <p:nvPr/>
        </p:nvSpPr>
        <p:spPr bwMode="auto">
          <a:xfrm>
            <a:off x="1285875" y="329565"/>
            <a:ext cx="5377815" cy="67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2" tIns="60945" rIns="121892" bIns="60945">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en-US" altLang="zh-CN" sz="3600" b="1" i="0" dirty="0">
                <a:solidFill>
                  <a:schemeClr val="bg2"/>
                </a:solidFill>
                <a:latin typeface="微软雅黑" panose="020B0503020204020204" charset="-122"/>
                <a:ea typeface="微软雅黑" panose="020B0503020204020204" charset="-122"/>
              </a:rPr>
              <a:t>1</a:t>
            </a:r>
            <a:r>
              <a:rPr lang="zh-CN" altLang="en-US" sz="3600" b="1" i="0" dirty="0">
                <a:solidFill>
                  <a:schemeClr val="bg2"/>
                </a:solidFill>
                <a:latin typeface="微软雅黑" panose="020B0503020204020204" charset="-122"/>
                <a:ea typeface="微软雅黑" panose="020B0503020204020204" charset="-122"/>
              </a:rPr>
              <a:t>、最广泛的民主</a:t>
            </a:r>
            <a:endParaRPr lang="zh-CN" altLang="en-US" sz="3600" b="1" i="0" dirty="0">
              <a:solidFill>
                <a:schemeClr val="bg2"/>
              </a:solidFill>
              <a:latin typeface="微软雅黑" panose="020B0503020204020204" charset="-122"/>
              <a:ea typeface="微软雅黑" panose="020B0503020204020204" charset="-122"/>
            </a:endParaRPr>
          </a:p>
        </p:txBody>
      </p:sp>
      <p:cxnSp>
        <p:nvCxnSpPr>
          <p:cNvPr id="5" name="直接连接符 4"/>
          <p:cNvCxnSpPr/>
          <p:nvPr/>
        </p:nvCxnSpPr>
        <p:spPr>
          <a:xfrm flipV="1">
            <a:off x="904875" y="1143000"/>
            <a:ext cx="10412095" cy="1651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10"/>
          <a:srcRect l="11053" r="6639" b="1848"/>
          <a:stretch>
            <a:fillRect/>
          </a:stretch>
        </p:blipFill>
        <p:spPr>
          <a:xfrm>
            <a:off x="5207635" y="1376680"/>
            <a:ext cx="6109335" cy="4857115"/>
          </a:xfrm>
          <a:prstGeom prst="rect">
            <a:avLst/>
          </a:prstGeom>
        </p:spPr>
      </p:pic>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6"/>
                                        </p:tgtEl>
                                        <p:attrNameLst>
                                          <p:attrName>ppt_y</p:attrName>
                                        </p:attrNameLst>
                                      </p:cBhvr>
                                      <p:tavLst>
                                        <p:tav tm="0">
                                          <p:val>
                                            <p:strVal val="#ppt_y"/>
                                          </p:val>
                                        </p:tav>
                                        <p:tav tm="100000">
                                          <p:val>
                                            <p:strVal val="#ppt_y"/>
                                          </p:val>
                                        </p:tav>
                                      </p:tavLst>
                                    </p:anim>
                                    <p:anim calcmode="lin" valueType="num">
                                      <p:cBhvr>
                                        <p:cTn id="9"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 presetClass="entr" presetSubtype="4" fill="hold" grpId="2"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 calcmode="lin" valueType="num">
                                      <p:cBhvr additive="base">
                                        <p:cTn id="28" dur="500" fill="hold"/>
                                        <p:tgtEl>
                                          <p:spTgt spid="57"/>
                                        </p:tgtEl>
                                        <p:attrNameLst>
                                          <p:attrName>ppt_x</p:attrName>
                                        </p:attrNameLst>
                                      </p:cBhvr>
                                      <p:tavLst>
                                        <p:tav tm="0">
                                          <p:val>
                                            <p:strVal val="#ppt_x"/>
                                          </p:val>
                                        </p:tav>
                                        <p:tav tm="100000">
                                          <p:val>
                                            <p:strVal val="#ppt_x"/>
                                          </p:val>
                                        </p:tav>
                                      </p:tavLst>
                                    </p:anim>
                                    <p:anim calcmode="lin" valueType="num">
                                      <p:cBhvr additive="base">
                                        <p:cTn id="29" dur="500" fill="hold"/>
                                        <p:tgtEl>
                                          <p:spTgt spid="5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additive="base">
                                        <p:cTn id="32" dur="500" fill="hold"/>
                                        <p:tgtEl>
                                          <p:spTgt spid="58"/>
                                        </p:tgtEl>
                                        <p:attrNameLst>
                                          <p:attrName>ppt_x</p:attrName>
                                        </p:attrNameLst>
                                      </p:cBhvr>
                                      <p:tavLst>
                                        <p:tav tm="0">
                                          <p:val>
                                            <p:strVal val="#ppt_x"/>
                                          </p:val>
                                        </p:tav>
                                        <p:tav tm="100000">
                                          <p:val>
                                            <p:strVal val="#ppt_x"/>
                                          </p:val>
                                        </p:tav>
                                      </p:tavLst>
                                    </p:anim>
                                    <p:anim calcmode="lin" valueType="num">
                                      <p:cBhvr additive="base">
                                        <p:cTn id="33" dur="500" fill="hold"/>
                                        <p:tgtEl>
                                          <p:spTgt spid="58"/>
                                        </p:tgtEl>
                                        <p:attrNameLst>
                                          <p:attrName>ppt_y</p:attrName>
                                        </p:attrNameLst>
                                      </p:cBhvr>
                                      <p:tavLst>
                                        <p:tav tm="0">
                                          <p:val>
                                            <p:strVal val="1+#ppt_h/2"/>
                                          </p:val>
                                        </p:tav>
                                        <p:tav tm="100000">
                                          <p:val>
                                            <p:strVal val="#ppt_y"/>
                                          </p:val>
                                        </p:tav>
                                      </p:tavLst>
                                    </p:anim>
                                  </p:childTnLst>
                                </p:cTn>
                              </p:par>
                              <p:par>
                                <p:cTn id="34" presetID="2" presetClass="entr" presetSubtype="4" fill="hold" grpId="2" nodeType="withEffect">
                                  <p:stCondLst>
                                    <p:cond delay="0"/>
                                  </p:stCondLst>
                                  <p:childTnLst>
                                    <p:set>
                                      <p:cBhvr>
                                        <p:cTn id="35" dur="1" fill="hold">
                                          <p:stCondLst>
                                            <p:cond delay="0"/>
                                          </p:stCondLst>
                                        </p:cTn>
                                        <p:tgtEl>
                                          <p:spTgt spid="59"/>
                                        </p:tgtEl>
                                        <p:attrNameLst>
                                          <p:attrName>style.visibility</p:attrName>
                                        </p:attrNameLst>
                                      </p:cBhvr>
                                      <p:to>
                                        <p:strVal val="visible"/>
                                      </p:to>
                                    </p:set>
                                    <p:anim calcmode="lin" valueType="num">
                                      <p:cBhvr additive="base">
                                        <p:cTn id="36" dur="500" fill="hold"/>
                                        <p:tgtEl>
                                          <p:spTgt spid="59"/>
                                        </p:tgtEl>
                                        <p:attrNameLst>
                                          <p:attrName>ppt_x</p:attrName>
                                        </p:attrNameLst>
                                      </p:cBhvr>
                                      <p:tavLst>
                                        <p:tav tm="0">
                                          <p:val>
                                            <p:strVal val="#ppt_x"/>
                                          </p:val>
                                        </p:tav>
                                        <p:tav tm="100000">
                                          <p:val>
                                            <p:strVal val="#ppt_x"/>
                                          </p:val>
                                        </p:tav>
                                      </p:tavLst>
                                    </p:anim>
                                    <p:anim calcmode="lin" valueType="num">
                                      <p:cBhvr additive="base">
                                        <p:cTn id="37" dur="500" fill="hold"/>
                                        <p:tgtEl>
                                          <p:spTgt spid="5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63"/>
                                        </p:tgtEl>
                                        <p:attrNameLst>
                                          <p:attrName>style.visibility</p:attrName>
                                        </p:attrNameLst>
                                      </p:cBhvr>
                                      <p:to>
                                        <p:strVal val="visible"/>
                                      </p:to>
                                    </p:set>
                                    <p:anim calcmode="lin" valueType="num">
                                      <p:cBhvr additive="base">
                                        <p:cTn id="40" dur="500" fill="hold"/>
                                        <p:tgtEl>
                                          <p:spTgt spid="63"/>
                                        </p:tgtEl>
                                        <p:attrNameLst>
                                          <p:attrName>ppt_x</p:attrName>
                                        </p:attrNameLst>
                                      </p:cBhvr>
                                      <p:tavLst>
                                        <p:tav tm="0">
                                          <p:val>
                                            <p:strVal val="#ppt_x"/>
                                          </p:val>
                                        </p:tav>
                                        <p:tav tm="100000">
                                          <p:val>
                                            <p:strVal val="#ppt_x"/>
                                          </p:val>
                                        </p:tav>
                                      </p:tavLst>
                                    </p:anim>
                                    <p:anim calcmode="lin" valueType="num">
                                      <p:cBhvr additive="base">
                                        <p:cTn id="41" dur="500" fill="hold"/>
                                        <p:tgtEl>
                                          <p:spTgt spid="6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64"/>
                                        </p:tgtEl>
                                        <p:attrNameLst>
                                          <p:attrName>style.visibility</p:attrName>
                                        </p:attrNameLst>
                                      </p:cBhvr>
                                      <p:to>
                                        <p:strVal val="visible"/>
                                      </p:to>
                                    </p:set>
                                    <p:anim calcmode="lin" valueType="num">
                                      <p:cBhvr additive="base">
                                        <p:cTn id="44" dur="500" fill="hold"/>
                                        <p:tgtEl>
                                          <p:spTgt spid="64"/>
                                        </p:tgtEl>
                                        <p:attrNameLst>
                                          <p:attrName>ppt_x</p:attrName>
                                        </p:attrNameLst>
                                      </p:cBhvr>
                                      <p:tavLst>
                                        <p:tav tm="0">
                                          <p:val>
                                            <p:strVal val="#ppt_x"/>
                                          </p:val>
                                        </p:tav>
                                        <p:tav tm="100000">
                                          <p:val>
                                            <p:strVal val="#ppt_x"/>
                                          </p:val>
                                        </p:tav>
                                      </p:tavLst>
                                    </p:anim>
                                    <p:anim calcmode="lin" valueType="num">
                                      <p:cBhvr additive="base">
                                        <p:cTn id="45" dur="500" fill="hold"/>
                                        <p:tgtEl>
                                          <p:spTgt spid="64"/>
                                        </p:tgtEl>
                                        <p:attrNameLst>
                                          <p:attrName>ppt_y</p:attrName>
                                        </p:attrNameLst>
                                      </p:cBhvr>
                                      <p:tavLst>
                                        <p:tav tm="0">
                                          <p:val>
                                            <p:strVal val="1+#ppt_h/2"/>
                                          </p:val>
                                        </p:tav>
                                        <p:tav tm="100000">
                                          <p:val>
                                            <p:strVal val="#ppt_y"/>
                                          </p:val>
                                        </p:tav>
                                      </p:tavLst>
                                    </p:anim>
                                  </p:childTnLst>
                                </p:cTn>
                              </p:par>
                              <p:par>
                                <p:cTn id="46" presetID="2" presetClass="entr" presetSubtype="4" fill="hold" grpId="2" nodeType="withEffect">
                                  <p:stCondLst>
                                    <p:cond delay="0"/>
                                  </p:stCondLst>
                                  <p:childTnLst>
                                    <p:set>
                                      <p:cBhvr>
                                        <p:cTn id="47" dur="1" fill="hold">
                                          <p:stCondLst>
                                            <p:cond delay="0"/>
                                          </p:stCondLst>
                                        </p:cTn>
                                        <p:tgtEl>
                                          <p:spTgt spid="65"/>
                                        </p:tgtEl>
                                        <p:attrNameLst>
                                          <p:attrName>style.visibility</p:attrName>
                                        </p:attrNameLst>
                                      </p:cBhvr>
                                      <p:to>
                                        <p:strVal val="visible"/>
                                      </p:to>
                                    </p:set>
                                    <p:anim calcmode="lin" valueType="num">
                                      <p:cBhvr additive="base">
                                        <p:cTn id="48" dur="500" fill="hold"/>
                                        <p:tgtEl>
                                          <p:spTgt spid="65"/>
                                        </p:tgtEl>
                                        <p:attrNameLst>
                                          <p:attrName>ppt_x</p:attrName>
                                        </p:attrNameLst>
                                      </p:cBhvr>
                                      <p:tavLst>
                                        <p:tav tm="0">
                                          <p:val>
                                            <p:strVal val="#ppt_x"/>
                                          </p:val>
                                        </p:tav>
                                        <p:tav tm="100000">
                                          <p:val>
                                            <p:strVal val="#ppt_x"/>
                                          </p:val>
                                        </p:tav>
                                      </p:tavLst>
                                    </p:anim>
                                    <p:anim calcmode="lin" valueType="num">
                                      <p:cBhvr additive="base">
                                        <p:cTn id="49"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P spid="8" grpId="1"/>
      <p:bldP spid="59" grpId="1"/>
      <p:bldP spid="65" grpId="1"/>
      <p:bldP spid="12" grpId="0" animBg="1"/>
      <p:bldP spid="4" grpId="0" animBg="1"/>
      <p:bldP spid="8" grpId="2"/>
      <p:bldP spid="57" grpId="0" animBg="1"/>
      <p:bldP spid="58" grpId="0" animBg="1"/>
      <p:bldP spid="59" grpId="2"/>
      <p:bldP spid="63" grpId="0" animBg="1"/>
      <p:bldP spid="64" grpId="0" animBg="1"/>
      <p:bldP spid="65"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custDataLst>
              <p:tags r:id="rId1"/>
            </p:custDataLst>
          </p:nvPr>
        </p:nvSpPr>
        <p:spPr>
          <a:xfrm>
            <a:off x="1520190" y="1532890"/>
            <a:ext cx="9796145" cy="1550035"/>
          </a:xfrm>
          <a:prstGeom prst="rect">
            <a:avLst/>
          </a:prstGeom>
          <a:solidFill>
            <a:schemeClr val="bg1">
              <a:lumMod val="95000"/>
            </a:scheme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spc="150">
              <a:latin typeface="Arial" panose="020B0604020202020204" pitchFamily="34" charset="0"/>
              <a:ea typeface="微软雅黑" panose="020B0503020204020204" charset="-122"/>
              <a:sym typeface="Arial" panose="020B0604020202020204" pitchFamily="34" charset="0"/>
            </a:endParaRPr>
          </a:p>
        </p:txBody>
      </p:sp>
      <p:sp>
        <p:nvSpPr>
          <p:cNvPr id="4" name="椭圆 3"/>
          <p:cNvSpPr/>
          <p:nvPr>
            <p:custDataLst>
              <p:tags r:id="rId2"/>
            </p:custDataLst>
          </p:nvPr>
        </p:nvSpPr>
        <p:spPr>
          <a:xfrm>
            <a:off x="1034415" y="1534160"/>
            <a:ext cx="972005" cy="959985"/>
          </a:xfrm>
          <a:prstGeom prst="ellipse">
            <a:avLst/>
          </a:prstGeom>
          <a:solidFill>
            <a:schemeClr val="accent1">
              <a:lumMod val="75000"/>
            </a:scheme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r>
              <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01</a:t>
            </a:r>
            <a:endPar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8" name="文本框 7"/>
          <p:cNvSpPr txBox="1"/>
          <p:nvPr>
            <p:custDataLst>
              <p:tags r:id="rId3"/>
            </p:custDataLst>
          </p:nvPr>
        </p:nvSpPr>
        <p:spPr>
          <a:xfrm>
            <a:off x="2111375" y="1644650"/>
            <a:ext cx="9326245" cy="1174750"/>
          </a:xfrm>
          <a:prstGeom prst="rect">
            <a:avLst/>
          </a:prstGeom>
          <a:noFill/>
        </p:spPr>
        <p:txBody>
          <a:bodyPr wrap="square" rtlCol="0" anchor="ctr" anchorCtr="0">
            <a:noAutofit/>
          </a:bodyPr>
          <a:p>
            <a:pPr algn="l">
              <a:lnSpc>
                <a:spcPct val="100000"/>
              </a:lnSpc>
            </a:pPr>
            <a:r>
              <a:rPr lang="zh-CN" altLang="en-US" sz="2800" b="1" spc="150">
                <a:solidFill>
                  <a:schemeClr val="tx1"/>
                </a:solidFill>
                <a:latin typeface="宋体" panose="02010600030101010101" pitchFamily="2" charset="-122"/>
                <a:ea typeface="宋体" panose="02010600030101010101" pitchFamily="2" charset="-122"/>
                <a:sym typeface="Arial" panose="020B0604020202020204" pitchFamily="34" charset="0"/>
              </a:rPr>
              <a:t>实现方式</a:t>
            </a:r>
            <a:endParaRPr lang="zh-CN" altLang="en-US" sz="2800" b="1" spc="150">
              <a:solidFill>
                <a:schemeClr val="tx1"/>
              </a:solidFill>
              <a:latin typeface="宋体" panose="02010600030101010101" pitchFamily="2" charset="-122"/>
              <a:ea typeface="宋体" panose="02010600030101010101" pitchFamily="2" charset="-122"/>
              <a:sym typeface="Arial" panose="020B0604020202020204" pitchFamily="34" charset="0"/>
            </a:endParaRPr>
          </a:p>
          <a:p>
            <a:pPr algn="l">
              <a:lnSpc>
                <a:spcPct val="100000"/>
              </a:lnSpc>
            </a:pPr>
            <a:r>
              <a:rPr lang="en-US" altLang="zh-CN" sz="2800" b="1" spc="150">
                <a:solidFill>
                  <a:schemeClr val="tx1"/>
                </a:solidFill>
                <a:latin typeface="楷体" panose="02010609060101010101" charset="-122"/>
                <a:ea typeface="楷体" panose="02010609060101010101" charset="-122"/>
                <a:sym typeface="Arial" panose="020B0604020202020204" pitchFamily="34" charset="0"/>
              </a:rPr>
              <a:t>A </a:t>
            </a:r>
            <a:r>
              <a:rPr lang="zh-CN" altLang="en-US" sz="2800" b="1" spc="150">
                <a:solidFill>
                  <a:schemeClr val="tx1"/>
                </a:solidFill>
                <a:latin typeface="楷体" panose="02010609060101010101" charset="-122"/>
                <a:ea typeface="楷体" panose="02010609060101010101" charset="-122"/>
                <a:sym typeface="Arial" panose="020B0604020202020204" pitchFamily="34" charset="0"/>
              </a:rPr>
              <a:t>国家权力机关和人民政府的组织等方面实现</a:t>
            </a:r>
            <a:r>
              <a:rPr lang="zh-CN" altLang="en-US" sz="2800" b="1" spc="150">
                <a:solidFill>
                  <a:srgbClr val="C00000"/>
                </a:solidFill>
                <a:latin typeface="楷体" panose="02010609060101010101" charset="-122"/>
                <a:ea typeface="楷体" panose="02010609060101010101" charset="-122"/>
                <a:sym typeface="Arial" panose="020B0604020202020204" pitchFamily="34" charset="0"/>
              </a:rPr>
              <a:t>民主选举</a:t>
            </a:r>
            <a:endParaRPr lang="zh-CN" altLang="en-US" sz="2800" b="1" spc="150">
              <a:solidFill>
                <a:srgbClr val="C00000"/>
              </a:solidFill>
              <a:latin typeface="楷体" panose="02010609060101010101" charset="-122"/>
              <a:ea typeface="楷体" panose="02010609060101010101" charset="-122"/>
              <a:sym typeface="Arial" panose="020B0604020202020204" pitchFamily="34" charset="0"/>
            </a:endParaRPr>
          </a:p>
          <a:p>
            <a:pPr algn="l">
              <a:lnSpc>
                <a:spcPct val="100000"/>
              </a:lnSpc>
            </a:pPr>
            <a:r>
              <a:rPr lang="en-US" altLang="zh-CN" sz="2800" b="1" spc="150">
                <a:solidFill>
                  <a:schemeClr val="tx1"/>
                </a:solidFill>
                <a:latin typeface="楷体" panose="02010609060101010101" charset="-122"/>
                <a:ea typeface="楷体" panose="02010609060101010101" charset="-122"/>
                <a:sym typeface="Arial" panose="020B0604020202020204" pitchFamily="34" charset="0"/>
              </a:rPr>
              <a:t>B </a:t>
            </a:r>
            <a:r>
              <a:rPr lang="zh-CN" altLang="en-US" sz="2800" b="1" spc="150">
                <a:solidFill>
                  <a:schemeClr val="tx1"/>
                </a:solidFill>
                <a:latin typeface="楷体" panose="02010609060101010101" charset="-122"/>
                <a:ea typeface="楷体" panose="02010609060101010101" charset="-122"/>
                <a:sym typeface="Arial" panose="020B0604020202020204" pitchFamily="34" charset="0"/>
              </a:rPr>
              <a:t>国家和社会治理中多层次、多渠道的</a:t>
            </a:r>
            <a:r>
              <a:rPr lang="zh-CN" altLang="en-US" sz="2800" b="1" spc="150">
                <a:solidFill>
                  <a:srgbClr val="C00000"/>
                </a:solidFill>
                <a:latin typeface="楷体" panose="02010609060101010101" charset="-122"/>
                <a:ea typeface="楷体" panose="02010609060101010101" charset="-122"/>
                <a:sym typeface="Arial" panose="020B0604020202020204" pitchFamily="34" charset="0"/>
              </a:rPr>
              <a:t>民主协商</a:t>
            </a:r>
            <a:endParaRPr lang="zh-CN" altLang="en-US" sz="2800" b="1" spc="150">
              <a:solidFill>
                <a:srgbClr val="C00000"/>
              </a:solidFill>
              <a:latin typeface="楷体" panose="02010609060101010101" charset="-122"/>
              <a:ea typeface="楷体" panose="02010609060101010101" charset="-122"/>
              <a:sym typeface="Arial" panose="020B0604020202020204" pitchFamily="34" charset="0"/>
            </a:endParaRPr>
          </a:p>
        </p:txBody>
      </p:sp>
      <p:sp>
        <p:nvSpPr>
          <p:cNvPr id="36" name="Text Box 55"/>
          <p:cNvSpPr txBox="1">
            <a:spLocks noChangeArrowheads="1"/>
          </p:cNvSpPr>
          <p:nvPr/>
        </p:nvSpPr>
        <p:spPr bwMode="auto">
          <a:xfrm>
            <a:off x="1285875" y="329565"/>
            <a:ext cx="457263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2" tIns="60945" rIns="121892" bIns="60945">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r>
              <a:rPr lang="en-US" altLang="zh-CN" sz="3735" b="1" i="0" dirty="0">
                <a:solidFill>
                  <a:schemeClr val="bg2"/>
                </a:solidFill>
                <a:latin typeface="微软雅黑" panose="020B0503020204020204" charset="-122"/>
                <a:ea typeface="微软雅黑" panose="020B0503020204020204" charset="-122"/>
              </a:rPr>
              <a:t>2</a:t>
            </a:r>
            <a:r>
              <a:rPr lang="zh-CN" altLang="en-US" sz="3735" b="1" i="0" dirty="0">
                <a:solidFill>
                  <a:schemeClr val="bg2"/>
                </a:solidFill>
                <a:latin typeface="微软雅黑" panose="020B0503020204020204" charset="-122"/>
                <a:ea typeface="微软雅黑" panose="020B0503020204020204" charset="-122"/>
              </a:rPr>
              <a:t>、最真实的民主</a:t>
            </a:r>
            <a:endParaRPr lang="zh-CN" altLang="en-US" sz="3735" b="1" i="0" dirty="0">
              <a:solidFill>
                <a:schemeClr val="bg2"/>
              </a:solidFill>
              <a:latin typeface="微软雅黑" panose="020B0503020204020204" charset="-122"/>
              <a:ea typeface="微软雅黑" panose="020B0503020204020204" charset="-122"/>
            </a:endParaRPr>
          </a:p>
        </p:txBody>
      </p:sp>
      <p:cxnSp>
        <p:nvCxnSpPr>
          <p:cNvPr id="5" name="直接连接符 4"/>
          <p:cNvCxnSpPr/>
          <p:nvPr/>
        </p:nvCxnSpPr>
        <p:spPr>
          <a:xfrm flipV="1">
            <a:off x="904875" y="1143000"/>
            <a:ext cx="10412095" cy="1651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6" name="任意多边形 18"/>
          <p:cNvSpPr/>
          <p:nvPr>
            <p:custDataLst>
              <p:tags r:id="rId4"/>
            </p:custDataLst>
          </p:nvPr>
        </p:nvSpPr>
        <p:spPr>
          <a:xfrm>
            <a:off x="863559" y="3466783"/>
            <a:ext cx="1290399" cy="2033356"/>
          </a:xfrm>
          <a:custGeom>
            <a:avLst/>
            <a:gdLst>
              <a:gd name="connsiteX0" fmla="*/ 338534 w 1571625"/>
              <a:gd name="connsiteY0" fmla="*/ 50799 h 2476500"/>
              <a:gd name="connsiteX1" fmla="*/ 50800 w 1571625"/>
              <a:gd name="connsiteY1" fmla="*/ 338533 h 2476500"/>
              <a:gd name="connsiteX2" fmla="*/ 50800 w 1571625"/>
              <a:gd name="connsiteY2" fmla="*/ 402009 h 2476500"/>
              <a:gd name="connsiteX3" fmla="*/ 95377 w 1571625"/>
              <a:gd name="connsiteY3" fmla="*/ 402009 h 2476500"/>
              <a:gd name="connsiteX4" fmla="*/ 95377 w 1571625"/>
              <a:gd name="connsiteY4" fmla="*/ 366178 h 2476500"/>
              <a:gd name="connsiteX5" fmla="*/ 363928 w 1571625"/>
              <a:gd name="connsiteY5" fmla="*/ 97626 h 2476500"/>
              <a:gd name="connsiteX6" fmla="*/ 427038 w 1571625"/>
              <a:gd name="connsiteY6" fmla="*/ 97626 h 2476500"/>
              <a:gd name="connsiteX7" fmla="*/ 427038 w 1571625"/>
              <a:gd name="connsiteY7" fmla="*/ 50799 h 2476500"/>
              <a:gd name="connsiteX8" fmla="*/ 338151 w 1571625"/>
              <a:gd name="connsiteY8" fmla="*/ 0 h 2476500"/>
              <a:gd name="connsiteX9" fmla="*/ 596370 w 1571625"/>
              <a:gd name="connsiteY9" fmla="*/ 0 h 2476500"/>
              <a:gd name="connsiteX10" fmla="*/ 1233474 w 1571625"/>
              <a:gd name="connsiteY10" fmla="*/ 0 h 2476500"/>
              <a:gd name="connsiteX11" fmla="*/ 1571625 w 1571625"/>
              <a:gd name="connsiteY11" fmla="*/ 0 h 2476500"/>
              <a:gd name="connsiteX12" fmla="*/ 1571625 w 1571625"/>
              <a:gd name="connsiteY12" fmla="*/ 338151 h 2476500"/>
              <a:gd name="connsiteX13" fmla="*/ 1571625 w 1571625"/>
              <a:gd name="connsiteY13" fmla="*/ 452966 h 2476500"/>
              <a:gd name="connsiteX14" fmla="*/ 1571625 w 1571625"/>
              <a:gd name="connsiteY14" fmla="*/ 2023534 h 2476500"/>
              <a:gd name="connsiteX15" fmla="*/ 1571625 w 1571625"/>
              <a:gd name="connsiteY15" fmla="*/ 2138349 h 2476500"/>
              <a:gd name="connsiteX16" fmla="*/ 1571625 w 1571625"/>
              <a:gd name="connsiteY16" fmla="*/ 2476500 h 2476500"/>
              <a:gd name="connsiteX17" fmla="*/ 1233474 w 1571625"/>
              <a:gd name="connsiteY17" fmla="*/ 2476500 h 2476500"/>
              <a:gd name="connsiteX18" fmla="*/ 338151 w 1571625"/>
              <a:gd name="connsiteY18" fmla="*/ 2476500 h 2476500"/>
              <a:gd name="connsiteX19" fmla="*/ 0 w 1571625"/>
              <a:gd name="connsiteY19" fmla="*/ 2476500 h 2476500"/>
              <a:gd name="connsiteX20" fmla="*/ 0 w 1571625"/>
              <a:gd name="connsiteY20" fmla="*/ 2138349 h 2476500"/>
              <a:gd name="connsiteX21" fmla="*/ 0 w 1571625"/>
              <a:gd name="connsiteY21" fmla="*/ 452966 h 2476500"/>
              <a:gd name="connsiteX22" fmla="*/ 0 w 1571625"/>
              <a:gd name="connsiteY22" fmla="*/ 338151 h 2476500"/>
              <a:gd name="connsiteX23" fmla="*/ 338151 w 1571625"/>
              <a:gd name="connsiteY23" fmla="*/ 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71625" h="2476500">
                <a:moveTo>
                  <a:pt x="338534" y="50799"/>
                </a:moveTo>
                <a:cubicBezTo>
                  <a:pt x="179622" y="50799"/>
                  <a:pt x="50800" y="179622"/>
                  <a:pt x="50800" y="338533"/>
                </a:cubicBezTo>
                <a:lnTo>
                  <a:pt x="50800" y="402009"/>
                </a:lnTo>
                <a:lnTo>
                  <a:pt x="95377" y="402009"/>
                </a:lnTo>
                <a:lnTo>
                  <a:pt x="95377" y="366178"/>
                </a:lnTo>
                <a:cubicBezTo>
                  <a:pt x="95377" y="217861"/>
                  <a:pt x="215610" y="97626"/>
                  <a:pt x="363928" y="97626"/>
                </a:cubicBezTo>
                <a:lnTo>
                  <a:pt x="427038" y="97626"/>
                </a:lnTo>
                <a:lnTo>
                  <a:pt x="427038" y="50799"/>
                </a:lnTo>
                <a:close/>
                <a:moveTo>
                  <a:pt x="338151" y="0"/>
                </a:moveTo>
                <a:lnTo>
                  <a:pt x="596370" y="0"/>
                </a:lnTo>
                <a:lnTo>
                  <a:pt x="1233474" y="0"/>
                </a:lnTo>
                <a:lnTo>
                  <a:pt x="1571625" y="0"/>
                </a:lnTo>
                <a:lnTo>
                  <a:pt x="1571625" y="338151"/>
                </a:lnTo>
                <a:lnTo>
                  <a:pt x="1571625" y="452966"/>
                </a:lnTo>
                <a:lnTo>
                  <a:pt x="1571625" y="2023534"/>
                </a:lnTo>
                <a:lnTo>
                  <a:pt x="1571625" y="2138349"/>
                </a:lnTo>
                <a:lnTo>
                  <a:pt x="1571625" y="2476500"/>
                </a:lnTo>
                <a:lnTo>
                  <a:pt x="1233474" y="2476500"/>
                </a:lnTo>
                <a:lnTo>
                  <a:pt x="338151" y="2476500"/>
                </a:lnTo>
                <a:lnTo>
                  <a:pt x="0" y="2476500"/>
                </a:lnTo>
                <a:lnTo>
                  <a:pt x="0" y="2138349"/>
                </a:lnTo>
                <a:lnTo>
                  <a:pt x="0" y="452966"/>
                </a:lnTo>
                <a:lnTo>
                  <a:pt x="0" y="338151"/>
                </a:lnTo>
                <a:cubicBezTo>
                  <a:pt x="0" y="151395"/>
                  <a:pt x="151395" y="0"/>
                  <a:pt x="33815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0170" tIns="46990" rIns="90170" bIns="46990" numCol="1" spcCol="0" rtlCol="0" fromWordArt="0" anchor="ctr" anchorCtr="0" forceAA="0" compatLnSpc="1">
            <a:noAutofit/>
          </a:bodyPr>
          <a:p>
            <a:pPr lvl="0" algn="ctr">
              <a:lnSpc>
                <a:spcPct val="150000"/>
              </a:lnSpc>
              <a:buClrTx/>
              <a:buSzTx/>
              <a:buFontTx/>
            </a:pPr>
            <a:endParaRPr lang="zh-CN" altLang="en-US" dirty="0">
              <a:solidFill>
                <a:schemeClr val="bg1"/>
              </a:solidFill>
              <a:latin typeface="Arial" panose="020B0604020202020204" pitchFamily="34" charset="0"/>
              <a:ea typeface="微软雅黑" panose="020B0503020204020204" charset="-122"/>
              <a:sym typeface="+mn-ea"/>
            </a:endParaRPr>
          </a:p>
        </p:txBody>
      </p:sp>
      <p:sp>
        <p:nvSpPr>
          <p:cNvPr id="47" name="任意多边形 4"/>
          <p:cNvSpPr/>
          <p:nvPr>
            <p:custDataLst>
              <p:tags r:id="rId5"/>
            </p:custDataLst>
          </p:nvPr>
        </p:nvSpPr>
        <p:spPr>
          <a:xfrm>
            <a:off x="1786390" y="5171674"/>
            <a:ext cx="367568" cy="328465"/>
          </a:xfrm>
          <a:custGeom>
            <a:avLst/>
            <a:gdLst>
              <a:gd name="connsiteX0" fmla="*/ 242303 w 419100"/>
              <a:gd name="connsiteY0" fmla="*/ 0 h 400050"/>
              <a:gd name="connsiteX1" fmla="*/ 419100 w 419100"/>
              <a:gd name="connsiteY1" fmla="*/ 137552 h 400050"/>
              <a:gd name="connsiteX2" fmla="*/ 419100 w 419100"/>
              <a:gd name="connsiteY2" fmla="*/ 400050 h 400050"/>
              <a:gd name="connsiteX3" fmla="*/ 179309 w 419100"/>
              <a:gd name="connsiteY3" fmla="*/ 400050 h 400050"/>
              <a:gd name="connsiteX4" fmla="*/ 0 w 419100"/>
              <a:gd name="connsiteY4" fmla="*/ 268898 h 400050"/>
              <a:gd name="connsiteX0-1" fmla="*/ 270878 w 447675"/>
              <a:gd name="connsiteY0-2" fmla="*/ 0 h 400050"/>
              <a:gd name="connsiteX1-3" fmla="*/ 447675 w 447675"/>
              <a:gd name="connsiteY1-4" fmla="*/ 137552 h 400050"/>
              <a:gd name="connsiteX2-5" fmla="*/ 447675 w 447675"/>
              <a:gd name="connsiteY2-6" fmla="*/ 400050 h 400050"/>
              <a:gd name="connsiteX3-7" fmla="*/ 207884 w 447675"/>
              <a:gd name="connsiteY3-8" fmla="*/ 400050 h 400050"/>
              <a:gd name="connsiteX4-9" fmla="*/ 0 w 447675"/>
              <a:gd name="connsiteY4-10" fmla="*/ 268898 h 400050"/>
              <a:gd name="connsiteX5" fmla="*/ 270878 w 447675"/>
              <a:gd name="connsiteY5" fmla="*/ 0 h 4000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47675" h="400050">
                <a:moveTo>
                  <a:pt x="270878" y="0"/>
                </a:moveTo>
                <a:lnTo>
                  <a:pt x="447675" y="137552"/>
                </a:lnTo>
                <a:lnTo>
                  <a:pt x="447675" y="400050"/>
                </a:lnTo>
                <a:lnTo>
                  <a:pt x="207884" y="400050"/>
                </a:lnTo>
                <a:lnTo>
                  <a:pt x="0" y="268898"/>
                </a:lnTo>
                <a:cubicBezTo>
                  <a:pt x="80768" y="179265"/>
                  <a:pt x="190110" y="89633"/>
                  <a:pt x="270878"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lnSpcReduction="10000"/>
          </a:bodyPr>
          <a:p>
            <a:pPr algn="ctr"/>
            <a:endParaRPr lang="zh-CN" altLang="en-US"/>
          </a:p>
        </p:txBody>
      </p:sp>
      <p:sp>
        <p:nvSpPr>
          <p:cNvPr id="48" name="矩形 47"/>
          <p:cNvSpPr/>
          <p:nvPr>
            <p:custDataLst>
              <p:tags r:id="rId6"/>
            </p:custDataLst>
          </p:nvPr>
        </p:nvSpPr>
        <p:spPr>
          <a:xfrm>
            <a:off x="1786391" y="5171674"/>
            <a:ext cx="218977" cy="218977"/>
          </a:xfrm>
          <a:prstGeom prst="rect">
            <a:avLst/>
          </a:prstGeom>
          <a:solidFill>
            <a:schemeClr val="accent1">
              <a:lumMod val="20000"/>
              <a:lumOff val="80000"/>
            </a:schemeClr>
          </a:solid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7500" lnSpcReduction="20000"/>
          </a:bodyPr>
          <a:p>
            <a:pPr algn="ctr"/>
            <a:r>
              <a:rPr lang="en-US" altLang="zh-CN" dirty="0">
                <a:solidFill>
                  <a:schemeClr val="accent1">
                    <a:lumMod val="20000"/>
                    <a:lumOff val="80000"/>
                  </a:schemeClr>
                </a:solidFill>
              </a:rPr>
              <a:t>A</a:t>
            </a:r>
            <a:endParaRPr lang="en-US" altLang="zh-CN" dirty="0">
              <a:solidFill>
                <a:schemeClr val="accent1">
                  <a:lumMod val="20000"/>
                  <a:lumOff val="80000"/>
                </a:schemeClr>
              </a:solidFill>
            </a:endParaRPr>
          </a:p>
        </p:txBody>
      </p:sp>
      <p:sp>
        <p:nvSpPr>
          <p:cNvPr id="45" name="矩形 44"/>
          <p:cNvSpPr/>
          <p:nvPr>
            <p:custDataLst>
              <p:tags r:id="rId7"/>
            </p:custDataLst>
          </p:nvPr>
        </p:nvSpPr>
        <p:spPr>
          <a:xfrm>
            <a:off x="979598" y="3675332"/>
            <a:ext cx="1058321" cy="1410128"/>
          </a:xfrm>
          <a:prstGeom prst="rect">
            <a:avLst/>
          </a:prstGeom>
        </p:spPr>
        <p:txBody>
          <a:bodyPr wrap="square" anchor="ctr" anchorCtr="0">
            <a:normAutofit/>
          </a:bodyPr>
          <a:p>
            <a:pPr algn="ctr">
              <a:lnSpc>
                <a:spcPct val="120000"/>
              </a:lnSpc>
              <a:spcBef>
                <a:spcPts val="0"/>
              </a:spcBef>
              <a:spcAft>
                <a:spcPts val="0"/>
              </a:spcAft>
            </a:pPr>
            <a:r>
              <a:rPr lang="zh-CN" altLang="en-US" sz="2800" b="1" spc="150">
                <a:solidFill>
                  <a:schemeClr val="bg1"/>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政党协商</a:t>
            </a:r>
            <a:endParaRPr lang="zh-CN" altLang="en-US" sz="2800" b="1" spc="150">
              <a:solidFill>
                <a:schemeClr val="bg1"/>
              </a:solidFill>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52" name="任意多边形 21"/>
          <p:cNvSpPr/>
          <p:nvPr>
            <p:custDataLst>
              <p:tags r:id="rId8"/>
            </p:custDataLst>
          </p:nvPr>
        </p:nvSpPr>
        <p:spPr>
          <a:xfrm>
            <a:off x="2379831" y="3466783"/>
            <a:ext cx="1290399" cy="2033356"/>
          </a:xfrm>
          <a:custGeom>
            <a:avLst/>
            <a:gdLst>
              <a:gd name="connsiteX0" fmla="*/ 338534 w 1571625"/>
              <a:gd name="connsiteY0" fmla="*/ 50799 h 2476500"/>
              <a:gd name="connsiteX1" fmla="*/ 50800 w 1571625"/>
              <a:gd name="connsiteY1" fmla="*/ 338533 h 2476500"/>
              <a:gd name="connsiteX2" fmla="*/ 50800 w 1571625"/>
              <a:gd name="connsiteY2" fmla="*/ 402009 h 2476500"/>
              <a:gd name="connsiteX3" fmla="*/ 95377 w 1571625"/>
              <a:gd name="connsiteY3" fmla="*/ 402009 h 2476500"/>
              <a:gd name="connsiteX4" fmla="*/ 95377 w 1571625"/>
              <a:gd name="connsiteY4" fmla="*/ 366178 h 2476500"/>
              <a:gd name="connsiteX5" fmla="*/ 363928 w 1571625"/>
              <a:gd name="connsiteY5" fmla="*/ 97626 h 2476500"/>
              <a:gd name="connsiteX6" fmla="*/ 427038 w 1571625"/>
              <a:gd name="connsiteY6" fmla="*/ 97626 h 2476500"/>
              <a:gd name="connsiteX7" fmla="*/ 427038 w 1571625"/>
              <a:gd name="connsiteY7" fmla="*/ 50799 h 2476500"/>
              <a:gd name="connsiteX8" fmla="*/ 338151 w 1571625"/>
              <a:gd name="connsiteY8" fmla="*/ 0 h 2476500"/>
              <a:gd name="connsiteX9" fmla="*/ 596370 w 1571625"/>
              <a:gd name="connsiteY9" fmla="*/ 0 h 2476500"/>
              <a:gd name="connsiteX10" fmla="*/ 1233474 w 1571625"/>
              <a:gd name="connsiteY10" fmla="*/ 0 h 2476500"/>
              <a:gd name="connsiteX11" fmla="*/ 1571625 w 1571625"/>
              <a:gd name="connsiteY11" fmla="*/ 0 h 2476500"/>
              <a:gd name="connsiteX12" fmla="*/ 1571625 w 1571625"/>
              <a:gd name="connsiteY12" fmla="*/ 338151 h 2476500"/>
              <a:gd name="connsiteX13" fmla="*/ 1571625 w 1571625"/>
              <a:gd name="connsiteY13" fmla="*/ 452966 h 2476500"/>
              <a:gd name="connsiteX14" fmla="*/ 1571625 w 1571625"/>
              <a:gd name="connsiteY14" fmla="*/ 2023534 h 2476500"/>
              <a:gd name="connsiteX15" fmla="*/ 1571625 w 1571625"/>
              <a:gd name="connsiteY15" fmla="*/ 2138349 h 2476500"/>
              <a:gd name="connsiteX16" fmla="*/ 1571625 w 1571625"/>
              <a:gd name="connsiteY16" fmla="*/ 2476500 h 2476500"/>
              <a:gd name="connsiteX17" fmla="*/ 1233474 w 1571625"/>
              <a:gd name="connsiteY17" fmla="*/ 2476500 h 2476500"/>
              <a:gd name="connsiteX18" fmla="*/ 338151 w 1571625"/>
              <a:gd name="connsiteY18" fmla="*/ 2476500 h 2476500"/>
              <a:gd name="connsiteX19" fmla="*/ 0 w 1571625"/>
              <a:gd name="connsiteY19" fmla="*/ 2476500 h 2476500"/>
              <a:gd name="connsiteX20" fmla="*/ 0 w 1571625"/>
              <a:gd name="connsiteY20" fmla="*/ 2138349 h 2476500"/>
              <a:gd name="connsiteX21" fmla="*/ 0 w 1571625"/>
              <a:gd name="connsiteY21" fmla="*/ 452966 h 2476500"/>
              <a:gd name="connsiteX22" fmla="*/ 0 w 1571625"/>
              <a:gd name="connsiteY22" fmla="*/ 338151 h 2476500"/>
              <a:gd name="connsiteX23" fmla="*/ 338151 w 1571625"/>
              <a:gd name="connsiteY23" fmla="*/ 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71625" h="2476500">
                <a:moveTo>
                  <a:pt x="338534" y="50799"/>
                </a:moveTo>
                <a:cubicBezTo>
                  <a:pt x="179622" y="50799"/>
                  <a:pt x="50800" y="179622"/>
                  <a:pt x="50800" y="338533"/>
                </a:cubicBezTo>
                <a:lnTo>
                  <a:pt x="50800" y="402009"/>
                </a:lnTo>
                <a:lnTo>
                  <a:pt x="95377" y="402009"/>
                </a:lnTo>
                <a:lnTo>
                  <a:pt x="95377" y="366178"/>
                </a:lnTo>
                <a:cubicBezTo>
                  <a:pt x="95377" y="217861"/>
                  <a:pt x="215610" y="97626"/>
                  <a:pt x="363928" y="97626"/>
                </a:cubicBezTo>
                <a:lnTo>
                  <a:pt x="427038" y="97626"/>
                </a:lnTo>
                <a:lnTo>
                  <a:pt x="427038" y="50799"/>
                </a:lnTo>
                <a:close/>
                <a:moveTo>
                  <a:pt x="338151" y="0"/>
                </a:moveTo>
                <a:lnTo>
                  <a:pt x="596370" y="0"/>
                </a:lnTo>
                <a:lnTo>
                  <a:pt x="1233474" y="0"/>
                </a:lnTo>
                <a:lnTo>
                  <a:pt x="1571625" y="0"/>
                </a:lnTo>
                <a:lnTo>
                  <a:pt x="1571625" y="338151"/>
                </a:lnTo>
                <a:lnTo>
                  <a:pt x="1571625" y="452966"/>
                </a:lnTo>
                <a:lnTo>
                  <a:pt x="1571625" y="2023534"/>
                </a:lnTo>
                <a:lnTo>
                  <a:pt x="1571625" y="2138349"/>
                </a:lnTo>
                <a:lnTo>
                  <a:pt x="1571625" y="2476500"/>
                </a:lnTo>
                <a:lnTo>
                  <a:pt x="1233474" y="2476500"/>
                </a:lnTo>
                <a:lnTo>
                  <a:pt x="338151" y="2476500"/>
                </a:lnTo>
                <a:lnTo>
                  <a:pt x="0" y="2476500"/>
                </a:lnTo>
                <a:lnTo>
                  <a:pt x="0" y="2138349"/>
                </a:lnTo>
                <a:lnTo>
                  <a:pt x="0" y="452966"/>
                </a:lnTo>
                <a:lnTo>
                  <a:pt x="0" y="338151"/>
                </a:lnTo>
                <a:cubicBezTo>
                  <a:pt x="0" y="151395"/>
                  <a:pt x="151395" y="0"/>
                  <a:pt x="33815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0170" tIns="46990" rIns="90170" bIns="46990" numCol="1" spcCol="0" rtlCol="0" fromWordArt="0" anchor="ctr" anchorCtr="0" forceAA="0" compatLnSpc="1">
            <a:noAutofit/>
          </a:bodyPr>
          <a:p>
            <a:pPr lvl="0" algn="ctr">
              <a:lnSpc>
                <a:spcPct val="150000"/>
              </a:lnSpc>
              <a:buClrTx/>
              <a:buSzTx/>
              <a:buFontTx/>
            </a:pPr>
            <a:endParaRPr lang="zh-CN" altLang="en-US" dirty="0">
              <a:solidFill>
                <a:schemeClr val="bg1"/>
              </a:solidFill>
              <a:latin typeface="Arial" panose="020B0604020202020204" pitchFamily="34" charset="0"/>
              <a:ea typeface="微软雅黑" panose="020B0503020204020204" charset="-122"/>
              <a:sym typeface="+mn-ea"/>
            </a:endParaRPr>
          </a:p>
        </p:txBody>
      </p:sp>
      <p:sp>
        <p:nvSpPr>
          <p:cNvPr id="53" name="任意多边形 22"/>
          <p:cNvSpPr/>
          <p:nvPr>
            <p:custDataLst>
              <p:tags r:id="rId9"/>
            </p:custDataLst>
          </p:nvPr>
        </p:nvSpPr>
        <p:spPr>
          <a:xfrm>
            <a:off x="3302662" y="5171674"/>
            <a:ext cx="367568" cy="328465"/>
          </a:xfrm>
          <a:custGeom>
            <a:avLst/>
            <a:gdLst>
              <a:gd name="connsiteX0" fmla="*/ 242303 w 419100"/>
              <a:gd name="connsiteY0" fmla="*/ 0 h 400050"/>
              <a:gd name="connsiteX1" fmla="*/ 419100 w 419100"/>
              <a:gd name="connsiteY1" fmla="*/ 137552 h 400050"/>
              <a:gd name="connsiteX2" fmla="*/ 419100 w 419100"/>
              <a:gd name="connsiteY2" fmla="*/ 400050 h 400050"/>
              <a:gd name="connsiteX3" fmla="*/ 179309 w 419100"/>
              <a:gd name="connsiteY3" fmla="*/ 400050 h 400050"/>
              <a:gd name="connsiteX4" fmla="*/ 0 w 419100"/>
              <a:gd name="connsiteY4" fmla="*/ 268898 h 400050"/>
              <a:gd name="connsiteX0-1" fmla="*/ 270878 w 447675"/>
              <a:gd name="connsiteY0-2" fmla="*/ 0 h 400050"/>
              <a:gd name="connsiteX1-3" fmla="*/ 447675 w 447675"/>
              <a:gd name="connsiteY1-4" fmla="*/ 137552 h 400050"/>
              <a:gd name="connsiteX2-5" fmla="*/ 447675 w 447675"/>
              <a:gd name="connsiteY2-6" fmla="*/ 400050 h 400050"/>
              <a:gd name="connsiteX3-7" fmla="*/ 207884 w 447675"/>
              <a:gd name="connsiteY3-8" fmla="*/ 400050 h 400050"/>
              <a:gd name="connsiteX4-9" fmla="*/ 0 w 447675"/>
              <a:gd name="connsiteY4-10" fmla="*/ 268898 h 400050"/>
              <a:gd name="connsiteX5" fmla="*/ 270878 w 447675"/>
              <a:gd name="connsiteY5" fmla="*/ 0 h 4000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47675" h="400050">
                <a:moveTo>
                  <a:pt x="270878" y="0"/>
                </a:moveTo>
                <a:lnTo>
                  <a:pt x="447675" y="137552"/>
                </a:lnTo>
                <a:lnTo>
                  <a:pt x="447675" y="400050"/>
                </a:lnTo>
                <a:lnTo>
                  <a:pt x="207884" y="400050"/>
                </a:lnTo>
                <a:lnTo>
                  <a:pt x="0" y="268898"/>
                </a:lnTo>
                <a:cubicBezTo>
                  <a:pt x="80768" y="179265"/>
                  <a:pt x="190110" y="89633"/>
                  <a:pt x="270878"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lnSpcReduction="10000"/>
          </a:bodyPr>
          <a:p>
            <a:pPr algn="ctr"/>
            <a:endParaRPr lang="zh-CN" altLang="en-US"/>
          </a:p>
        </p:txBody>
      </p:sp>
      <p:sp>
        <p:nvSpPr>
          <p:cNvPr id="54" name="矩形 53"/>
          <p:cNvSpPr/>
          <p:nvPr>
            <p:custDataLst>
              <p:tags r:id="rId10"/>
            </p:custDataLst>
          </p:nvPr>
        </p:nvSpPr>
        <p:spPr>
          <a:xfrm>
            <a:off x="3302663" y="5171674"/>
            <a:ext cx="218977" cy="218977"/>
          </a:xfrm>
          <a:prstGeom prst="rect">
            <a:avLst/>
          </a:prstGeom>
          <a:solidFill>
            <a:schemeClr val="accent1">
              <a:lumMod val="20000"/>
              <a:lumOff val="80000"/>
            </a:schemeClr>
          </a:solid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7500" lnSpcReduction="20000"/>
          </a:bodyPr>
          <a:p>
            <a:pPr algn="ctr"/>
            <a:r>
              <a:rPr lang="en-US" altLang="zh-CN" dirty="0">
                <a:solidFill>
                  <a:schemeClr val="accent1">
                    <a:lumMod val="20000"/>
                    <a:lumOff val="80000"/>
                  </a:schemeClr>
                </a:solidFill>
              </a:rPr>
              <a:t>B</a:t>
            </a:r>
            <a:endParaRPr lang="en-US" altLang="zh-CN" dirty="0">
              <a:solidFill>
                <a:schemeClr val="accent1">
                  <a:lumMod val="20000"/>
                  <a:lumOff val="80000"/>
                </a:schemeClr>
              </a:solidFill>
            </a:endParaRPr>
          </a:p>
        </p:txBody>
      </p:sp>
      <p:sp>
        <p:nvSpPr>
          <p:cNvPr id="51" name="矩形 50"/>
          <p:cNvSpPr/>
          <p:nvPr>
            <p:custDataLst>
              <p:tags r:id="rId11"/>
            </p:custDataLst>
          </p:nvPr>
        </p:nvSpPr>
        <p:spPr>
          <a:xfrm>
            <a:off x="2495870" y="3675332"/>
            <a:ext cx="1058321" cy="1410128"/>
          </a:xfrm>
          <a:prstGeom prst="rect">
            <a:avLst/>
          </a:prstGeom>
        </p:spPr>
        <p:txBody>
          <a:bodyPr wrap="square" anchor="ctr" anchorCtr="0">
            <a:normAutofit/>
          </a:bodyPr>
          <a:p>
            <a:pPr algn="ctr">
              <a:lnSpc>
                <a:spcPct val="120000"/>
              </a:lnSpc>
              <a:spcBef>
                <a:spcPts val="0"/>
              </a:spcBef>
              <a:spcAft>
                <a:spcPts val="0"/>
              </a:spcAft>
            </a:pPr>
            <a:r>
              <a:rPr lang="zh-CN" altLang="en-US" sz="2800" b="1" spc="150">
                <a:solidFill>
                  <a:schemeClr val="bg1"/>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政协协商</a:t>
            </a:r>
            <a:endParaRPr lang="zh-CN" altLang="en-US" sz="2800" b="1" spc="150">
              <a:solidFill>
                <a:schemeClr val="bg1"/>
              </a:solidFill>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2" name="任意多边形 25"/>
          <p:cNvSpPr/>
          <p:nvPr>
            <p:custDataLst>
              <p:tags r:id="rId12"/>
            </p:custDataLst>
          </p:nvPr>
        </p:nvSpPr>
        <p:spPr>
          <a:xfrm>
            <a:off x="3896103" y="3466783"/>
            <a:ext cx="1290399" cy="2033356"/>
          </a:xfrm>
          <a:custGeom>
            <a:avLst/>
            <a:gdLst>
              <a:gd name="connsiteX0" fmla="*/ 338534 w 1571625"/>
              <a:gd name="connsiteY0" fmla="*/ 50799 h 2476500"/>
              <a:gd name="connsiteX1" fmla="*/ 50800 w 1571625"/>
              <a:gd name="connsiteY1" fmla="*/ 338533 h 2476500"/>
              <a:gd name="connsiteX2" fmla="*/ 50800 w 1571625"/>
              <a:gd name="connsiteY2" fmla="*/ 402009 h 2476500"/>
              <a:gd name="connsiteX3" fmla="*/ 95377 w 1571625"/>
              <a:gd name="connsiteY3" fmla="*/ 402009 h 2476500"/>
              <a:gd name="connsiteX4" fmla="*/ 95377 w 1571625"/>
              <a:gd name="connsiteY4" fmla="*/ 366178 h 2476500"/>
              <a:gd name="connsiteX5" fmla="*/ 363928 w 1571625"/>
              <a:gd name="connsiteY5" fmla="*/ 97626 h 2476500"/>
              <a:gd name="connsiteX6" fmla="*/ 427038 w 1571625"/>
              <a:gd name="connsiteY6" fmla="*/ 97626 h 2476500"/>
              <a:gd name="connsiteX7" fmla="*/ 427038 w 1571625"/>
              <a:gd name="connsiteY7" fmla="*/ 50799 h 2476500"/>
              <a:gd name="connsiteX8" fmla="*/ 338151 w 1571625"/>
              <a:gd name="connsiteY8" fmla="*/ 0 h 2476500"/>
              <a:gd name="connsiteX9" fmla="*/ 596370 w 1571625"/>
              <a:gd name="connsiteY9" fmla="*/ 0 h 2476500"/>
              <a:gd name="connsiteX10" fmla="*/ 1233474 w 1571625"/>
              <a:gd name="connsiteY10" fmla="*/ 0 h 2476500"/>
              <a:gd name="connsiteX11" fmla="*/ 1571625 w 1571625"/>
              <a:gd name="connsiteY11" fmla="*/ 0 h 2476500"/>
              <a:gd name="connsiteX12" fmla="*/ 1571625 w 1571625"/>
              <a:gd name="connsiteY12" fmla="*/ 338151 h 2476500"/>
              <a:gd name="connsiteX13" fmla="*/ 1571625 w 1571625"/>
              <a:gd name="connsiteY13" fmla="*/ 452966 h 2476500"/>
              <a:gd name="connsiteX14" fmla="*/ 1571625 w 1571625"/>
              <a:gd name="connsiteY14" fmla="*/ 2023534 h 2476500"/>
              <a:gd name="connsiteX15" fmla="*/ 1571625 w 1571625"/>
              <a:gd name="connsiteY15" fmla="*/ 2138349 h 2476500"/>
              <a:gd name="connsiteX16" fmla="*/ 1571625 w 1571625"/>
              <a:gd name="connsiteY16" fmla="*/ 2476500 h 2476500"/>
              <a:gd name="connsiteX17" fmla="*/ 1233474 w 1571625"/>
              <a:gd name="connsiteY17" fmla="*/ 2476500 h 2476500"/>
              <a:gd name="connsiteX18" fmla="*/ 338151 w 1571625"/>
              <a:gd name="connsiteY18" fmla="*/ 2476500 h 2476500"/>
              <a:gd name="connsiteX19" fmla="*/ 0 w 1571625"/>
              <a:gd name="connsiteY19" fmla="*/ 2476500 h 2476500"/>
              <a:gd name="connsiteX20" fmla="*/ 0 w 1571625"/>
              <a:gd name="connsiteY20" fmla="*/ 2138349 h 2476500"/>
              <a:gd name="connsiteX21" fmla="*/ 0 w 1571625"/>
              <a:gd name="connsiteY21" fmla="*/ 452966 h 2476500"/>
              <a:gd name="connsiteX22" fmla="*/ 0 w 1571625"/>
              <a:gd name="connsiteY22" fmla="*/ 338151 h 2476500"/>
              <a:gd name="connsiteX23" fmla="*/ 338151 w 1571625"/>
              <a:gd name="connsiteY23" fmla="*/ 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71625" h="2476500">
                <a:moveTo>
                  <a:pt x="338534" y="50799"/>
                </a:moveTo>
                <a:cubicBezTo>
                  <a:pt x="179622" y="50799"/>
                  <a:pt x="50800" y="179622"/>
                  <a:pt x="50800" y="338533"/>
                </a:cubicBezTo>
                <a:lnTo>
                  <a:pt x="50800" y="402009"/>
                </a:lnTo>
                <a:lnTo>
                  <a:pt x="95377" y="402009"/>
                </a:lnTo>
                <a:lnTo>
                  <a:pt x="95377" y="366178"/>
                </a:lnTo>
                <a:cubicBezTo>
                  <a:pt x="95377" y="217861"/>
                  <a:pt x="215610" y="97626"/>
                  <a:pt x="363928" y="97626"/>
                </a:cubicBezTo>
                <a:lnTo>
                  <a:pt x="427038" y="97626"/>
                </a:lnTo>
                <a:lnTo>
                  <a:pt x="427038" y="50799"/>
                </a:lnTo>
                <a:close/>
                <a:moveTo>
                  <a:pt x="338151" y="0"/>
                </a:moveTo>
                <a:lnTo>
                  <a:pt x="596370" y="0"/>
                </a:lnTo>
                <a:lnTo>
                  <a:pt x="1233474" y="0"/>
                </a:lnTo>
                <a:lnTo>
                  <a:pt x="1571625" y="0"/>
                </a:lnTo>
                <a:lnTo>
                  <a:pt x="1571625" y="338151"/>
                </a:lnTo>
                <a:lnTo>
                  <a:pt x="1571625" y="452966"/>
                </a:lnTo>
                <a:lnTo>
                  <a:pt x="1571625" y="2023534"/>
                </a:lnTo>
                <a:lnTo>
                  <a:pt x="1571625" y="2138349"/>
                </a:lnTo>
                <a:lnTo>
                  <a:pt x="1571625" y="2476500"/>
                </a:lnTo>
                <a:lnTo>
                  <a:pt x="1233474" y="2476500"/>
                </a:lnTo>
                <a:lnTo>
                  <a:pt x="338151" y="2476500"/>
                </a:lnTo>
                <a:lnTo>
                  <a:pt x="0" y="2476500"/>
                </a:lnTo>
                <a:lnTo>
                  <a:pt x="0" y="2138349"/>
                </a:lnTo>
                <a:lnTo>
                  <a:pt x="0" y="452966"/>
                </a:lnTo>
                <a:lnTo>
                  <a:pt x="0" y="338151"/>
                </a:lnTo>
                <a:cubicBezTo>
                  <a:pt x="0" y="151395"/>
                  <a:pt x="151395" y="0"/>
                  <a:pt x="33815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0170" tIns="46990" rIns="90170" bIns="46990" numCol="1" spcCol="0" rtlCol="0" fromWordArt="0" anchor="ctr" anchorCtr="0" forceAA="0" compatLnSpc="1">
            <a:noAutofit/>
          </a:bodyPr>
          <a:p>
            <a:pPr lvl="0" algn="ctr">
              <a:lnSpc>
                <a:spcPct val="150000"/>
              </a:lnSpc>
              <a:buClrTx/>
              <a:buSzTx/>
              <a:buFontTx/>
            </a:pPr>
            <a:endParaRPr lang="zh-CN" altLang="en-US" dirty="0">
              <a:solidFill>
                <a:schemeClr val="bg1"/>
              </a:solidFill>
              <a:latin typeface="Arial" panose="020B0604020202020204" pitchFamily="34" charset="0"/>
              <a:ea typeface="微软雅黑" panose="020B0503020204020204" charset="-122"/>
              <a:sym typeface="+mn-ea"/>
            </a:endParaRPr>
          </a:p>
        </p:txBody>
      </p:sp>
      <p:sp>
        <p:nvSpPr>
          <p:cNvPr id="59" name="任意多边形 26"/>
          <p:cNvSpPr/>
          <p:nvPr>
            <p:custDataLst>
              <p:tags r:id="rId13"/>
            </p:custDataLst>
          </p:nvPr>
        </p:nvSpPr>
        <p:spPr>
          <a:xfrm>
            <a:off x="4818933" y="5171674"/>
            <a:ext cx="367568" cy="328465"/>
          </a:xfrm>
          <a:custGeom>
            <a:avLst/>
            <a:gdLst>
              <a:gd name="connsiteX0" fmla="*/ 242303 w 419100"/>
              <a:gd name="connsiteY0" fmla="*/ 0 h 400050"/>
              <a:gd name="connsiteX1" fmla="*/ 419100 w 419100"/>
              <a:gd name="connsiteY1" fmla="*/ 137552 h 400050"/>
              <a:gd name="connsiteX2" fmla="*/ 419100 w 419100"/>
              <a:gd name="connsiteY2" fmla="*/ 400050 h 400050"/>
              <a:gd name="connsiteX3" fmla="*/ 179309 w 419100"/>
              <a:gd name="connsiteY3" fmla="*/ 400050 h 400050"/>
              <a:gd name="connsiteX4" fmla="*/ 0 w 419100"/>
              <a:gd name="connsiteY4" fmla="*/ 268898 h 400050"/>
              <a:gd name="connsiteX0-1" fmla="*/ 270878 w 447675"/>
              <a:gd name="connsiteY0-2" fmla="*/ 0 h 400050"/>
              <a:gd name="connsiteX1-3" fmla="*/ 447675 w 447675"/>
              <a:gd name="connsiteY1-4" fmla="*/ 137552 h 400050"/>
              <a:gd name="connsiteX2-5" fmla="*/ 447675 w 447675"/>
              <a:gd name="connsiteY2-6" fmla="*/ 400050 h 400050"/>
              <a:gd name="connsiteX3-7" fmla="*/ 207884 w 447675"/>
              <a:gd name="connsiteY3-8" fmla="*/ 400050 h 400050"/>
              <a:gd name="connsiteX4-9" fmla="*/ 0 w 447675"/>
              <a:gd name="connsiteY4-10" fmla="*/ 268898 h 400050"/>
              <a:gd name="connsiteX5" fmla="*/ 270878 w 447675"/>
              <a:gd name="connsiteY5" fmla="*/ 0 h 4000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47675" h="400050">
                <a:moveTo>
                  <a:pt x="270878" y="0"/>
                </a:moveTo>
                <a:lnTo>
                  <a:pt x="447675" y="137552"/>
                </a:lnTo>
                <a:lnTo>
                  <a:pt x="447675" y="400050"/>
                </a:lnTo>
                <a:lnTo>
                  <a:pt x="207884" y="400050"/>
                </a:lnTo>
                <a:lnTo>
                  <a:pt x="0" y="268898"/>
                </a:lnTo>
                <a:cubicBezTo>
                  <a:pt x="80768" y="179265"/>
                  <a:pt x="190110" y="89633"/>
                  <a:pt x="270878"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lnSpcReduction="10000"/>
          </a:bodyPr>
          <a:p>
            <a:pPr algn="ctr"/>
            <a:endParaRPr lang="zh-CN" altLang="en-US"/>
          </a:p>
        </p:txBody>
      </p:sp>
      <p:sp>
        <p:nvSpPr>
          <p:cNvPr id="3" name="矩形 2"/>
          <p:cNvSpPr/>
          <p:nvPr>
            <p:custDataLst>
              <p:tags r:id="rId14"/>
            </p:custDataLst>
          </p:nvPr>
        </p:nvSpPr>
        <p:spPr>
          <a:xfrm>
            <a:off x="4818935" y="5171674"/>
            <a:ext cx="218977" cy="218977"/>
          </a:xfrm>
          <a:prstGeom prst="rect">
            <a:avLst/>
          </a:prstGeom>
          <a:solidFill>
            <a:schemeClr val="accent1">
              <a:lumMod val="20000"/>
              <a:lumOff val="80000"/>
            </a:schemeClr>
          </a:solid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7500" lnSpcReduction="20000"/>
          </a:bodyPr>
          <a:p>
            <a:pPr algn="ctr"/>
            <a:r>
              <a:rPr lang="en-US" altLang="zh-CN" dirty="0">
                <a:solidFill>
                  <a:schemeClr val="accent1">
                    <a:lumMod val="20000"/>
                    <a:lumOff val="80000"/>
                  </a:schemeClr>
                </a:solidFill>
              </a:rPr>
              <a:t>C</a:t>
            </a:r>
            <a:endParaRPr lang="en-US" altLang="zh-CN" dirty="0">
              <a:solidFill>
                <a:schemeClr val="accent1">
                  <a:lumMod val="20000"/>
                  <a:lumOff val="80000"/>
                </a:schemeClr>
              </a:solidFill>
            </a:endParaRPr>
          </a:p>
        </p:txBody>
      </p:sp>
      <p:sp>
        <p:nvSpPr>
          <p:cNvPr id="6" name="矩形 5"/>
          <p:cNvSpPr/>
          <p:nvPr>
            <p:custDataLst>
              <p:tags r:id="rId15"/>
            </p:custDataLst>
          </p:nvPr>
        </p:nvSpPr>
        <p:spPr>
          <a:xfrm>
            <a:off x="4012142" y="3675332"/>
            <a:ext cx="1058321" cy="1410128"/>
          </a:xfrm>
          <a:prstGeom prst="rect">
            <a:avLst/>
          </a:prstGeom>
        </p:spPr>
        <p:txBody>
          <a:bodyPr wrap="square" anchor="ctr" anchorCtr="0">
            <a:normAutofit/>
          </a:bodyPr>
          <a:p>
            <a:pPr algn="ctr">
              <a:lnSpc>
                <a:spcPct val="120000"/>
              </a:lnSpc>
              <a:spcBef>
                <a:spcPts val="0"/>
              </a:spcBef>
              <a:spcAft>
                <a:spcPts val="0"/>
              </a:spcAft>
            </a:pPr>
            <a:r>
              <a:rPr lang="zh-CN" altLang="en-US" sz="2800" b="1" spc="150">
                <a:solidFill>
                  <a:schemeClr val="bg1"/>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人大协商</a:t>
            </a:r>
            <a:endParaRPr lang="zh-CN" altLang="en-US" sz="2800" b="1" spc="150">
              <a:solidFill>
                <a:schemeClr val="bg1"/>
              </a:solidFill>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64" name="任意多边形 29"/>
          <p:cNvSpPr/>
          <p:nvPr>
            <p:custDataLst>
              <p:tags r:id="rId16"/>
            </p:custDataLst>
          </p:nvPr>
        </p:nvSpPr>
        <p:spPr>
          <a:xfrm>
            <a:off x="5412375" y="3466783"/>
            <a:ext cx="1290399" cy="2033356"/>
          </a:xfrm>
          <a:custGeom>
            <a:avLst/>
            <a:gdLst>
              <a:gd name="connsiteX0" fmla="*/ 338534 w 1571625"/>
              <a:gd name="connsiteY0" fmla="*/ 50799 h 2476500"/>
              <a:gd name="connsiteX1" fmla="*/ 50800 w 1571625"/>
              <a:gd name="connsiteY1" fmla="*/ 338533 h 2476500"/>
              <a:gd name="connsiteX2" fmla="*/ 50800 w 1571625"/>
              <a:gd name="connsiteY2" fmla="*/ 402009 h 2476500"/>
              <a:gd name="connsiteX3" fmla="*/ 95377 w 1571625"/>
              <a:gd name="connsiteY3" fmla="*/ 402009 h 2476500"/>
              <a:gd name="connsiteX4" fmla="*/ 95377 w 1571625"/>
              <a:gd name="connsiteY4" fmla="*/ 366178 h 2476500"/>
              <a:gd name="connsiteX5" fmla="*/ 363928 w 1571625"/>
              <a:gd name="connsiteY5" fmla="*/ 97626 h 2476500"/>
              <a:gd name="connsiteX6" fmla="*/ 427038 w 1571625"/>
              <a:gd name="connsiteY6" fmla="*/ 97626 h 2476500"/>
              <a:gd name="connsiteX7" fmla="*/ 427038 w 1571625"/>
              <a:gd name="connsiteY7" fmla="*/ 50799 h 2476500"/>
              <a:gd name="connsiteX8" fmla="*/ 338151 w 1571625"/>
              <a:gd name="connsiteY8" fmla="*/ 0 h 2476500"/>
              <a:gd name="connsiteX9" fmla="*/ 596370 w 1571625"/>
              <a:gd name="connsiteY9" fmla="*/ 0 h 2476500"/>
              <a:gd name="connsiteX10" fmla="*/ 1233474 w 1571625"/>
              <a:gd name="connsiteY10" fmla="*/ 0 h 2476500"/>
              <a:gd name="connsiteX11" fmla="*/ 1571625 w 1571625"/>
              <a:gd name="connsiteY11" fmla="*/ 0 h 2476500"/>
              <a:gd name="connsiteX12" fmla="*/ 1571625 w 1571625"/>
              <a:gd name="connsiteY12" fmla="*/ 338151 h 2476500"/>
              <a:gd name="connsiteX13" fmla="*/ 1571625 w 1571625"/>
              <a:gd name="connsiteY13" fmla="*/ 452966 h 2476500"/>
              <a:gd name="connsiteX14" fmla="*/ 1571625 w 1571625"/>
              <a:gd name="connsiteY14" fmla="*/ 2023534 h 2476500"/>
              <a:gd name="connsiteX15" fmla="*/ 1571625 w 1571625"/>
              <a:gd name="connsiteY15" fmla="*/ 2138349 h 2476500"/>
              <a:gd name="connsiteX16" fmla="*/ 1571625 w 1571625"/>
              <a:gd name="connsiteY16" fmla="*/ 2476500 h 2476500"/>
              <a:gd name="connsiteX17" fmla="*/ 1233474 w 1571625"/>
              <a:gd name="connsiteY17" fmla="*/ 2476500 h 2476500"/>
              <a:gd name="connsiteX18" fmla="*/ 338151 w 1571625"/>
              <a:gd name="connsiteY18" fmla="*/ 2476500 h 2476500"/>
              <a:gd name="connsiteX19" fmla="*/ 0 w 1571625"/>
              <a:gd name="connsiteY19" fmla="*/ 2476500 h 2476500"/>
              <a:gd name="connsiteX20" fmla="*/ 0 w 1571625"/>
              <a:gd name="connsiteY20" fmla="*/ 2138349 h 2476500"/>
              <a:gd name="connsiteX21" fmla="*/ 0 w 1571625"/>
              <a:gd name="connsiteY21" fmla="*/ 452966 h 2476500"/>
              <a:gd name="connsiteX22" fmla="*/ 0 w 1571625"/>
              <a:gd name="connsiteY22" fmla="*/ 338151 h 2476500"/>
              <a:gd name="connsiteX23" fmla="*/ 338151 w 1571625"/>
              <a:gd name="connsiteY23" fmla="*/ 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71625" h="2476500">
                <a:moveTo>
                  <a:pt x="338534" y="50799"/>
                </a:moveTo>
                <a:cubicBezTo>
                  <a:pt x="179622" y="50799"/>
                  <a:pt x="50800" y="179622"/>
                  <a:pt x="50800" y="338533"/>
                </a:cubicBezTo>
                <a:lnTo>
                  <a:pt x="50800" y="402009"/>
                </a:lnTo>
                <a:lnTo>
                  <a:pt x="95377" y="402009"/>
                </a:lnTo>
                <a:lnTo>
                  <a:pt x="95377" y="366178"/>
                </a:lnTo>
                <a:cubicBezTo>
                  <a:pt x="95377" y="217861"/>
                  <a:pt x="215610" y="97626"/>
                  <a:pt x="363928" y="97626"/>
                </a:cubicBezTo>
                <a:lnTo>
                  <a:pt x="427038" y="97626"/>
                </a:lnTo>
                <a:lnTo>
                  <a:pt x="427038" y="50799"/>
                </a:lnTo>
                <a:close/>
                <a:moveTo>
                  <a:pt x="338151" y="0"/>
                </a:moveTo>
                <a:lnTo>
                  <a:pt x="596370" y="0"/>
                </a:lnTo>
                <a:lnTo>
                  <a:pt x="1233474" y="0"/>
                </a:lnTo>
                <a:lnTo>
                  <a:pt x="1571625" y="0"/>
                </a:lnTo>
                <a:lnTo>
                  <a:pt x="1571625" y="338151"/>
                </a:lnTo>
                <a:lnTo>
                  <a:pt x="1571625" y="452966"/>
                </a:lnTo>
                <a:lnTo>
                  <a:pt x="1571625" y="2023534"/>
                </a:lnTo>
                <a:lnTo>
                  <a:pt x="1571625" y="2138349"/>
                </a:lnTo>
                <a:lnTo>
                  <a:pt x="1571625" y="2476500"/>
                </a:lnTo>
                <a:lnTo>
                  <a:pt x="1233474" y="2476500"/>
                </a:lnTo>
                <a:lnTo>
                  <a:pt x="338151" y="2476500"/>
                </a:lnTo>
                <a:lnTo>
                  <a:pt x="0" y="2476500"/>
                </a:lnTo>
                <a:lnTo>
                  <a:pt x="0" y="2138349"/>
                </a:lnTo>
                <a:lnTo>
                  <a:pt x="0" y="452966"/>
                </a:lnTo>
                <a:lnTo>
                  <a:pt x="0" y="338151"/>
                </a:lnTo>
                <a:cubicBezTo>
                  <a:pt x="0" y="151395"/>
                  <a:pt x="151395" y="0"/>
                  <a:pt x="33815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0170" tIns="46990" rIns="90170" bIns="46990" numCol="1" spcCol="0" rtlCol="0" fromWordArt="0" anchor="ctr" anchorCtr="0" forceAA="0" compatLnSpc="1">
            <a:noAutofit/>
          </a:bodyPr>
          <a:p>
            <a:pPr lvl="0" algn="ctr">
              <a:lnSpc>
                <a:spcPct val="150000"/>
              </a:lnSpc>
              <a:buClrTx/>
              <a:buSzTx/>
              <a:buFontTx/>
            </a:pPr>
            <a:endParaRPr lang="zh-CN" altLang="en-US" dirty="0">
              <a:solidFill>
                <a:schemeClr val="bg1"/>
              </a:solidFill>
              <a:latin typeface="Arial" panose="020B0604020202020204" pitchFamily="34" charset="0"/>
              <a:ea typeface="微软雅黑" panose="020B0503020204020204" charset="-122"/>
              <a:sym typeface="+mn-ea"/>
            </a:endParaRPr>
          </a:p>
        </p:txBody>
      </p:sp>
      <p:sp>
        <p:nvSpPr>
          <p:cNvPr id="65" name="任意多边形 30"/>
          <p:cNvSpPr/>
          <p:nvPr>
            <p:custDataLst>
              <p:tags r:id="rId17"/>
            </p:custDataLst>
          </p:nvPr>
        </p:nvSpPr>
        <p:spPr>
          <a:xfrm>
            <a:off x="6335205" y="5171674"/>
            <a:ext cx="367568" cy="328465"/>
          </a:xfrm>
          <a:custGeom>
            <a:avLst/>
            <a:gdLst>
              <a:gd name="connsiteX0" fmla="*/ 242303 w 419100"/>
              <a:gd name="connsiteY0" fmla="*/ 0 h 400050"/>
              <a:gd name="connsiteX1" fmla="*/ 419100 w 419100"/>
              <a:gd name="connsiteY1" fmla="*/ 137552 h 400050"/>
              <a:gd name="connsiteX2" fmla="*/ 419100 w 419100"/>
              <a:gd name="connsiteY2" fmla="*/ 400050 h 400050"/>
              <a:gd name="connsiteX3" fmla="*/ 179309 w 419100"/>
              <a:gd name="connsiteY3" fmla="*/ 400050 h 400050"/>
              <a:gd name="connsiteX4" fmla="*/ 0 w 419100"/>
              <a:gd name="connsiteY4" fmla="*/ 268898 h 400050"/>
              <a:gd name="connsiteX0-1" fmla="*/ 270878 w 447675"/>
              <a:gd name="connsiteY0-2" fmla="*/ 0 h 400050"/>
              <a:gd name="connsiteX1-3" fmla="*/ 447675 w 447675"/>
              <a:gd name="connsiteY1-4" fmla="*/ 137552 h 400050"/>
              <a:gd name="connsiteX2-5" fmla="*/ 447675 w 447675"/>
              <a:gd name="connsiteY2-6" fmla="*/ 400050 h 400050"/>
              <a:gd name="connsiteX3-7" fmla="*/ 207884 w 447675"/>
              <a:gd name="connsiteY3-8" fmla="*/ 400050 h 400050"/>
              <a:gd name="connsiteX4-9" fmla="*/ 0 w 447675"/>
              <a:gd name="connsiteY4-10" fmla="*/ 268898 h 400050"/>
              <a:gd name="connsiteX5" fmla="*/ 270878 w 447675"/>
              <a:gd name="connsiteY5" fmla="*/ 0 h 4000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47675" h="400050">
                <a:moveTo>
                  <a:pt x="270878" y="0"/>
                </a:moveTo>
                <a:lnTo>
                  <a:pt x="447675" y="137552"/>
                </a:lnTo>
                <a:lnTo>
                  <a:pt x="447675" y="400050"/>
                </a:lnTo>
                <a:lnTo>
                  <a:pt x="207884" y="400050"/>
                </a:lnTo>
                <a:lnTo>
                  <a:pt x="0" y="268898"/>
                </a:lnTo>
                <a:cubicBezTo>
                  <a:pt x="80768" y="179265"/>
                  <a:pt x="190110" y="89633"/>
                  <a:pt x="270878"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lnSpcReduction="10000"/>
          </a:bodyPr>
          <a:p>
            <a:pPr algn="ctr"/>
            <a:endParaRPr lang="zh-CN" altLang="en-US"/>
          </a:p>
        </p:txBody>
      </p:sp>
      <p:sp>
        <p:nvSpPr>
          <p:cNvPr id="7" name="矩形 6"/>
          <p:cNvSpPr/>
          <p:nvPr>
            <p:custDataLst>
              <p:tags r:id="rId18"/>
            </p:custDataLst>
          </p:nvPr>
        </p:nvSpPr>
        <p:spPr>
          <a:xfrm>
            <a:off x="6335207" y="5171674"/>
            <a:ext cx="218977" cy="218977"/>
          </a:xfrm>
          <a:prstGeom prst="rect">
            <a:avLst/>
          </a:prstGeom>
          <a:solidFill>
            <a:schemeClr val="accent1">
              <a:lumMod val="20000"/>
              <a:lumOff val="80000"/>
            </a:schemeClr>
          </a:solid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7500" lnSpcReduction="20000"/>
          </a:bodyPr>
          <a:p>
            <a:pPr algn="ctr"/>
            <a:r>
              <a:rPr lang="en-US" altLang="zh-CN" dirty="0">
                <a:solidFill>
                  <a:schemeClr val="accent1">
                    <a:lumMod val="20000"/>
                    <a:lumOff val="80000"/>
                  </a:schemeClr>
                </a:solidFill>
              </a:rPr>
              <a:t>D</a:t>
            </a:r>
            <a:endParaRPr lang="en-US" altLang="zh-CN" dirty="0">
              <a:solidFill>
                <a:schemeClr val="accent1">
                  <a:lumMod val="20000"/>
                  <a:lumOff val="80000"/>
                </a:schemeClr>
              </a:solidFill>
            </a:endParaRPr>
          </a:p>
        </p:txBody>
      </p:sp>
      <p:sp>
        <p:nvSpPr>
          <p:cNvPr id="9" name="矩形 8"/>
          <p:cNvSpPr/>
          <p:nvPr>
            <p:custDataLst>
              <p:tags r:id="rId19"/>
            </p:custDataLst>
          </p:nvPr>
        </p:nvSpPr>
        <p:spPr>
          <a:xfrm>
            <a:off x="5528413" y="3675332"/>
            <a:ext cx="1058321" cy="1410128"/>
          </a:xfrm>
          <a:prstGeom prst="rect">
            <a:avLst/>
          </a:prstGeom>
        </p:spPr>
        <p:txBody>
          <a:bodyPr wrap="square" anchor="ctr" anchorCtr="0">
            <a:normAutofit/>
          </a:bodyPr>
          <a:p>
            <a:pPr algn="ctr">
              <a:lnSpc>
                <a:spcPct val="120000"/>
              </a:lnSpc>
              <a:spcBef>
                <a:spcPts val="0"/>
              </a:spcBef>
              <a:spcAft>
                <a:spcPts val="0"/>
              </a:spcAft>
            </a:pPr>
            <a:r>
              <a:rPr lang="zh-CN" altLang="en-US" sz="2800" b="1" spc="150">
                <a:solidFill>
                  <a:schemeClr val="bg1"/>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政府协商</a:t>
            </a:r>
            <a:endParaRPr lang="zh-CN" altLang="en-US" sz="2800" b="1" spc="150">
              <a:solidFill>
                <a:schemeClr val="bg1"/>
              </a:solidFill>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10" name="任意多边形 33"/>
          <p:cNvSpPr/>
          <p:nvPr>
            <p:custDataLst>
              <p:tags r:id="rId20"/>
            </p:custDataLst>
          </p:nvPr>
        </p:nvSpPr>
        <p:spPr>
          <a:xfrm>
            <a:off x="6928646" y="3466783"/>
            <a:ext cx="1290399" cy="2033356"/>
          </a:xfrm>
          <a:custGeom>
            <a:avLst/>
            <a:gdLst>
              <a:gd name="connsiteX0" fmla="*/ 338534 w 1571625"/>
              <a:gd name="connsiteY0" fmla="*/ 50799 h 2476500"/>
              <a:gd name="connsiteX1" fmla="*/ 50800 w 1571625"/>
              <a:gd name="connsiteY1" fmla="*/ 338533 h 2476500"/>
              <a:gd name="connsiteX2" fmla="*/ 50800 w 1571625"/>
              <a:gd name="connsiteY2" fmla="*/ 402009 h 2476500"/>
              <a:gd name="connsiteX3" fmla="*/ 95377 w 1571625"/>
              <a:gd name="connsiteY3" fmla="*/ 402009 h 2476500"/>
              <a:gd name="connsiteX4" fmla="*/ 95377 w 1571625"/>
              <a:gd name="connsiteY4" fmla="*/ 366178 h 2476500"/>
              <a:gd name="connsiteX5" fmla="*/ 363928 w 1571625"/>
              <a:gd name="connsiteY5" fmla="*/ 97626 h 2476500"/>
              <a:gd name="connsiteX6" fmla="*/ 427038 w 1571625"/>
              <a:gd name="connsiteY6" fmla="*/ 97626 h 2476500"/>
              <a:gd name="connsiteX7" fmla="*/ 427038 w 1571625"/>
              <a:gd name="connsiteY7" fmla="*/ 50799 h 2476500"/>
              <a:gd name="connsiteX8" fmla="*/ 338151 w 1571625"/>
              <a:gd name="connsiteY8" fmla="*/ 0 h 2476500"/>
              <a:gd name="connsiteX9" fmla="*/ 596370 w 1571625"/>
              <a:gd name="connsiteY9" fmla="*/ 0 h 2476500"/>
              <a:gd name="connsiteX10" fmla="*/ 1233474 w 1571625"/>
              <a:gd name="connsiteY10" fmla="*/ 0 h 2476500"/>
              <a:gd name="connsiteX11" fmla="*/ 1571625 w 1571625"/>
              <a:gd name="connsiteY11" fmla="*/ 0 h 2476500"/>
              <a:gd name="connsiteX12" fmla="*/ 1571625 w 1571625"/>
              <a:gd name="connsiteY12" fmla="*/ 338151 h 2476500"/>
              <a:gd name="connsiteX13" fmla="*/ 1571625 w 1571625"/>
              <a:gd name="connsiteY13" fmla="*/ 452966 h 2476500"/>
              <a:gd name="connsiteX14" fmla="*/ 1571625 w 1571625"/>
              <a:gd name="connsiteY14" fmla="*/ 2023534 h 2476500"/>
              <a:gd name="connsiteX15" fmla="*/ 1571625 w 1571625"/>
              <a:gd name="connsiteY15" fmla="*/ 2138349 h 2476500"/>
              <a:gd name="connsiteX16" fmla="*/ 1571625 w 1571625"/>
              <a:gd name="connsiteY16" fmla="*/ 2476500 h 2476500"/>
              <a:gd name="connsiteX17" fmla="*/ 1233474 w 1571625"/>
              <a:gd name="connsiteY17" fmla="*/ 2476500 h 2476500"/>
              <a:gd name="connsiteX18" fmla="*/ 338151 w 1571625"/>
              <a:gd name="connsiteY18" fmla="*/ 2476500 h 2476500"/>
              <a:gd name="connsiteX19" fmla="*/ 0 w 1571625"/>
              <a:gd name="connsiteY19" fmla="*/ 2476500 h 2476500"/>
              <a:gd name="connsiteX20" fmla="*/ 0 w 1571625"/>
              <a:gd name="connsiteY20" fmla="*/ 2138349 h 2476500"/>
              <a:gd name="connsiteX21" fmla="*/ 0 w 1571625"/>
              <a:gd name="connsiteY21" fmla="*/ 452966 h 2476500"/>
              <a:gd name="connsiteX22" fmla="*/ 0 w 1571625"/>
              <a:gd name="connsiteY22" fmla="*/ 338151 h 2476500"/>
              <a:gd name="connsiteX23" fmla="*/ 338151 w 1571625"/>
              <a:gd name="connsiteY23" fmla="*/ 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71625" h="2476500">
                <a:moveTo>
                  <a:pt x="338534" y="50799"/>
                </a:moveTo>
                <a:cubicBezTo>
                  <a:pt x="179622" y="50799"/>
                  <a:pt x="50800" y="179622"/>
                  <a:pt x="50800" y="338533"/>
                </a:cubicBezTo>
                <a:lnTo>
                  <a:pt x="50800" y="402009"/>
                </a:lnTo>
                <a:lnTo>
                  <a:pt x="95377" y="402009"/>
                </a:lnTo>
                <a:lnTo>
                  <a:pt x="95377" y="366178"/>
                </a:lnTo>
                <a:cubicBezTo>
                  <a:pt x="95377" y="217861"/>
                  <a:pt x="215610" y="97626"/>
                  <a:pt x="363928" y="97626"/>
                </a:cubicBezTo>
                <a:lnTo>
                  <a:pt x="427038" y="97626"/>
                </a:lnTo>
                <a:lnTo>
                  <a:pt x="427038" y="50799"/>
                </a:lnTo>
                <a:close/>
                <a:moveTo>
                  <a:pt x="338151" y="0"/>
                </a:moveTo>
                <a:lnTo>
                  <a:pt x="596370" y="0"/>
                </a:lnTo>
                <a:lnTo>
                  <a:pt x="1233474" y="0"/>
                </a:lnTo>
                <a:lnTo>
                  <a:pt x="1571625" y="0"/>
                </a:lnTo>
                <a:lnTo>
                  <a:pt x="1571625" y="338151"/>
                </a:lnTo>
                <a:lnTo>
                  <a:pt x="1571625" y="452966"/>
                </a:lnTo>
                <a:lnTo>
                  <a:pt x="1571625" y="2023534"/>
                </a:lnTo>
                <a:lnTo>
                  <a:pt x="1571625" y="2138349"/>
                </a:lnTo>
                <a:lnTo>
                  <a:pt x="1571625" y="2476500"/>
                </a:lnTo>
                <a:lnTo>
                  <a:pt x="1233474" y="2476500"/>
                </a:lnTo>
                <a:lnTo>
                  <a:pt x="338151" y="2476500"/>
                </a:lnTo>
                <a:lnTo>
                  <a:pt x="0" y="2476500"/>
                </a:lnTo>
                <a:lnTo>
                  <a:pt x="0" y="2138349"/>
                </a:lnTo>
                <a:lnTo>
                  <a:pt x="0" y="452966"/>
                </a:lnTo>
                <a:lnTo>
                  <a:pt x="0" y="338151"/>
                </a:lnTo>
                <a:cubicBezTo>
                  <a:pt x="0" y="151395"/>
                  <a:pt x="151395" y="0"/>
                  <a:pt x="33815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0170" tIns="46990" rIns="90170" bIns="46990" numCol="1" spcCol="0" rtlCol="0" fromWordArt="0" anchor="ctr" anchorCtr="0" forceAA="0" compatLnSpc="1">
            <a:noAutofit/>
          </a:bodyPr>
          <a:p>
            <a:pPr lvl="0" algn="ctr">
              <a:lnSpc>
                <a:spcPct val="150000"/>
              </a:lnSpc>
              <a:buClrTx/>
              <a:buSzTx/>
              <a:buFontTx/>
            </a:pPr>
            <a:endParaRPr lang="zh-CN" altLang="en-US" dirty="0">
              <a:solidFill>
                <a:schemeClr val="bg1"/>
              </a:solidFill>
              <a:latin typeface="Arial" panose="020B0604020202020204" pitchFamily="34" charset="0"/>
              <a:ea typeface="微软雅黑" panose="020B0503020204020204" charset="-122"/>
              <a:sym typeface="+mn-ea"/>
            </a:endParaRPr>
          </a:p>
        </p:txBody>
      </p:sp>
      <p:sp>
        <p:nvSpPr>
          <p:cNvPr id="11" name="任意多边形 34"/>
          <p:cNvSpPr/>
          <p:nvPr>
            <p:custDataLst>
              <p:tags r:id="rId21"/>
            </p:custDataLst>
          </p:nvPr>
        </p:nvSpPr>
        <p:spPr>
          <a:xfrm>
            <a:off x="7851477" y="5171674"/>
            <a:ext cx="367568" cy="328465"/>
          </a:xfrm>
          <a:custGeom>
            <a:avLst/>
            <a:gdLst>
              <a:gd name="connsiteX0" fmla="*/ 242303 w 419100"/>
              <a:gd name="connsiteY0" fmla="*/ 0 h 400050"/>
              <a:gd name="connsiteX1" fmla="*/ 419100 w 419100"/>
              <a:gd name="connsiteY1" fmla="*/ 137552 h 400050"/>
              <a:gd name="connsiteX2" fmla="*/ 419100 w 419100"/>
              <a:gd name="connsiteY2" fmla="*/ 400050 h 400050"/>
              <a:gd name="connsiteX3" fmla="*/ 179309 w 419100"/>
              <a:gd name="connsiteY3" fmla="*/ 400050 h 400050"/>
              <a:gd name="connsiteX4" fmla="*/ 0 w 419100"/>
              <a:gd name="connsiteY4" fmla="*/ 268898 h 400050"/>
              <a:gd name="connsiteX0-1" fmla="*/ 270878 w 447675"/>
              <a:gd name="connsiteY0-2" fmla="*/ 0 h 400050"/>
              <a:gd name="connsiteX1-3" fmla="*/ 447675 w 447675"/>
              <a:gd name="connsiteY1-4" fmla="*/ 137552 h 400050"/>
              <a:gd name="connsiteX2-5" fmla="*/ 447675 w 447675"/>
              <a:gd name="connsiteY2-6" fmla="*/ 400050 h 400050"/>
              <a:gd name="connsiteX3-7" fmla="*/ 207884 w 447675"/>
              <a:gd name="connsiteY3-8" fmla="*/ 400050 h 400050"/>
              <a:gd name="connsiteX4-9" fmla="*/ 0 w 447675"/>
              <a:gd name="connsiteY4-10" fmla="*/ 268898 h 400050"/>
              <a:gd name="connsiteX5" fmla="*/ 270878 w 447675"/>
              <a:gd name="connsiteY5" fmla="*/ 0 h 4000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47675" h="400050">
                <a:moveTo>
                  <a:pt x="270878" y="0"/>
                </a:moveTo>
                <a:lnTo>
                  <a:pt x="447675" y="137552"/>
                </a:lnTo>
                <a:lnTo>
                  <a:pt x="447675" y="400050"/>
                </a:lnTo>
                <a:lnTo>
                  <a:pt x="207884" y="400050"/>
                </a:lnTo>
                <a:lnTo>
                  <a:pt x="0" y="268898"/>
                </a:lnTo>
                <a:cubicBezTo>
                  <a:pt x="80768" y="179265"/>
                  <a:pt x="190110" y="89633"/>
                  <a:pt x="270878"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lnSpcReduction="10000"/>
          </a:bodyPr>
          <a:p>
            <a:pPr algn="ctr"/>
            <a:endParaRPr lang="zh-CN" altLang="en-US"/>
          </a:p>
        </p:txBody>
      </p:sp>
      <p:sp>
        <p:nvSpPr>
          <p:cNvPr id="72" name="矩形 71"/>
          <p:cNvSpPr/>
          <p:nvPr>
            <p:custDataLst>
              <p:tags r:id="rId22"/>
            </p:custDataLst>
          </p:nvPr>
        </p:nvSpPr>
        <p:spPr>
          <a:xfrm>
            <a:off x="7851479" y="5171674"/>
            <a:ext cx="218977" cy="218977"/>
          </a:xfrm>
          <a:prstGeom prst="rect">
            <a:avLst/>
          </a:prstGeom>
          <a:solidFill>
            <a:schemeClr val="accent1">
              <a:lumMod val="20000"/>
              <a:lumOff val="80000"/>
            </a:schemeClr>
          </a:solid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7500" lnSpcReduction="20000"/>
          </a:bodyPr>
          <a:p>
            <a:pPr algn="ctr"/>
            <a:r>
              <a:rPr lang="en-US" altLang="zh-CN" dirty="0">
                <a:solidFill>
                  <a:schemeClr val="accent1">
                    <a:lumMod val="20000"/>
                    <a:lumOff val="80000"/>
                  </a:schemeClr>
                </a:solidFill>
              </a:rPr>
              <a:t>E</a:t>
            </a:r>
            <a:endParaRPr lang="en-US" altLang="zh-CN" dirty="0">
              <a:solidFill>
                <a:schemeClr val="accent1">
                  <a:lumMod val="20000"/>
                  <a:lumOff val="80000"/>
                </a:schemeClr>
              </a:solidFill>
            </a:endParaRPr>
          </a:p>
        </p:txBody>
      </p:sp>
      <p:sp>
        <p:nvSpPr>
          <p:cNvPr id="69" name="矩形 68"/>
          <p:cNvSpPr/>
          <p:nvPr>
            <p:custDataLst>
              <p:tags r:id="rId23"/>
            </p:custDataLst>
          </p:nvPr>
        </p:nvSpPr>
        <p:spPr>
          <a:xfrm>
            <a:off x="7044685" y="3675332"/>
            <a:ext cx="1058321" cy="1410128"/>
          </a:xfrm>
          <a:prstGeom prst="rect">
            <a:avLst/>
          </a:prstGeom>
        </p:spPr>
        <p:txBody>
          <a:bodyPr wrap="square" anchor="ctr" anchorCtr="0">
            <a:normAutofit/>
          </a:bodyPr>
          <a:p>
            <a:pPr algn="ctr">
              <a:lnSpc>
                <a:spcPct val="120000"/>
              </a:lnSpc>
              <a:spcBef>
                <a:spcPts val="0"/>
              </a:spcBef>
              <a:spcAft>
                <a:spcPts val="0"/>
              </a:spcAft>
            </a:pPr>
            <a:r>
              <a:rPr lang="zh-CN" altLang="en-US" sz="2800" b="1" spc="150">
                <a:solidFill>
                  <a:schemeClr val="bg1"/>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基层协商</a:t>
            </a:r>
            <a:endParaRPr lang="zh-CN" altLang="en-US" sz="2800" b="1" spc="150">
              <a:solidFill>
                <a:schemeClr val="bg1"/>
              </a:solidFill>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76" name="任意多边形 33"/>
          <p:cNvSpPr/>
          <p:nvPr>
            <p:custDataLst>
              <p:tags r:id="rId24"/>
            </p:custDataLst>
          </p:nvPr>
        </p:nvSpPr>
        <p:spPr>
          <a:xfrm>
            <a:off x="8444917" y="3466783"/>
            <a:ext cx="1290399" cy="2033356"/>
          </a:xfrm>
          <a:custGeom>
            <a:avLst/>
            <a:gdLst>
              <a:gd name="connsiteX0" fmla="*/ 338534 w 1571625"/>
              <a:gd name="connsiteY0" fmla="*/ 50799 h 2476500"/>
              <a:gd name="connsiteX1" fmla="*/ 50800 w 1571625"/>
              <a:gd name="connsiteY1" fmla="*/ 338533 h 2476500"/>
              <a:gd name="connsiteX2" fmla="*/ 50800 w 1571625"/>
              <a:gd name="connsiteY2" fmla="*/ 402009 h 2476500"/>
              <a:gd name="connsiteX3" fmla="*/ 95377 w 1571625"/>
              <a:gd name="connsiteY3" fmla="*/ 402009 h 2476500"/>
              <a:gd name="connsiteX4" fmla="*/ 95377 w 1571625"/>
              <a:gd name="connsiteY4" fmla="*/ 366178 h 2476500"/>
              <a:gd name="connsiteX5" fmla="*/ 363928 w 1571625"/>
              <a:gd name="connsiteY5" fmla="*/ 97626 h 2476500"/>
              <a:gd name="connsiteX6" fmla="*/ 427038 w 1571625"/>
              <a:gd name="connsiteY6" fmla="*/ 97626 h 2476500"/>
              <a:gd name="connsiteX7" fmla="*/ 427038 w 1571625"/>
              <a:gd name="connsiteY7" fmla="*/ 50799 h 2476500"/>
              <a:gd name="connsiteX8" fmla="*/ 338151 w 1571625"/>
              <a:gd name="connsiteY8" fmla="*/ 0 h 2476500"/>
              <a:gd name="connsiteX9" fmla="*/ 596370 w 1571625"/>
              <a:gd name="connsiteY9" fmla="*/ 0 h 2476500"/>
              <a:gd name="connsiteX10" fmla="*/ 1233474 w 1571625"/>
              <a:gd name="connsiteY10" fmla="*/ 0 h 2476500"/>
              <a:gd name="connsiteX11" fmla="*/ 1571625 w 1571625"/>
              <a:gd name="connsiteY11" fmla="*/ 0 h 2476500"/>
              <a:gd name="connsiteX12" fmla="*/ 1571625 w 1571625"/>
              <a:gd name="connsiteY12" fmla="*/ 338151 h 2476500"/>
              <a:gd name="connsiteX13" fmla="*/ 1571625 w 1571625"/>
              <a:gd name="connsiteY13" fmla="*/ 452966 h 2476500"/>
              <a:gd name="connsiteX14" fmla="*/ 1571625 w 1571625"/>
              <a:gd name="connsiteY14" fmla="*/ 2023534 h 2476500"/>
              <a:gd name="connsiteX15" fmla="*/ 1571625 w 1571625"/>
              <a:gd name="connsiteY15" fmla="*/ 2138349 h 2476500"/>
              <a:gd name="connsiteX16" fmla="*/ 1571625 w 1571625"/>
              <a:gd name="connsiteY16" fmla="*/ 2476500 h 2476500"/>
              <a:gd name="connsiteX17" fmla="*/ 1233474 w 1571625"/>
              <a:gd name="connsiteY17" fmla="*/ 2476500 h 2476500"/>
              <a:gd name="connsiteX18" fmla="*/ 338151 w 1571625"/>
              <a:gd name="connsiteY18" fmla="*/ 2476500 h 2476500"/>
              <a:gd name="connsiteX19" fmla="*/ 0 w 1571625"/>
              <a:gd name="connsiteY19" fmla="*/ 2476500 h 2476500"/>
              <a:gd name="connsiteX20" fmla="*/ 0 w 1571625"/>
              <a:gd name="connsiteY20" fmla="*/ 2138349 h 2476500"/>
              <a:gd name="connsiteX21" fmla="*/ 0 w 1571625"/>
              <a:gd name="connsiteY21" fmla="*/ 452966 h 2476500"/>
              <a:gd name="connsiteX22" fmla="*/ 0 w 1571625"/>
              <a:gd name="connsiteY22" fmla="*/ 338151 h 2476500"/>
              <a:gd name="connsiteX23" fmla="*/ 338151 w 1571625"/>
              <a:gd name="connsiteY23" fmla="*/ 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71625" h="2476500">
                <a:moveTo>
                  <a:pt x="338534" y="50799"/>
                </a:moveTo>
                <a:cubicBezTo>
                  <a:pt x="179622" y="50799"/>
                  <a:pt x="50800" y="179622"/>
                  <a:pt x="50800" y="338533"/>
                </a:cubicBezTo>
                <a:lnTo>
                  <a:pt x="50800" y="402009"/>
                </a:lnTo>
                <a:lnTo>
                  <a:pt x="95377" y="402009"/>
                </a:lnTo>
                <a:lnTo>
                  <a:pt x="95377" y="366178"/>
                </a:lnTo>
                <a:cubicBezTo>
                  <a:pt x="95377" y="217861"/>
                  <a:pt x="215610" y="97626"/>
                  <a:pt x="363928" y="97626"/>
                </a:cubicBezTo>
                <a:lnTo>
                  <a:pt x="427038" y="97626"/>
                </a:lnTo>
                <a:lnTo>
                  <a:pt x="427038" y="50799"/>
                </a:lnTo>
                <a:close/>
                <a:moveTo>
                  <a:pt x="338151" y="0"/>
                </a:moveTo>
                <a:lnTo>
                  <a:pt x="596370" y="0"/>
                </a:lnTo>
                <a:lnTo>
                  <a:pt x="1233474" y="0"/>
                </a:lnTo>
                <a:lnTo>
                  <a:pt x="1571625" y="0"/>
                </a:lnTo>
                <a:lnTo>
                  <a:pt x="1571625" y="338151"/>
                </a:lnTo>
                <a:lnTo>
                  <a:pt x="1571625" y="452966"/>
                </a:lnTo>
                <a:lnTo>
                  <a:pt x="1571625" y="2023534"/>
                </a:lnTo>
                <a:lnTo>
                  <a:pt x="1571625" y="2138349"/>
                </a:lnTo>
                <a:lnTo>
                  <a:pt x="1571625" y="2476500"/>
                </a:lnTo>
                <a:lnTo>
                  <a:pt x="1233474" y="2476500"/>
                </a:lnTo>
                <a:lnTo>
                  <a:pt x="338151" y="2476500"/>
                </a:lnTo>
                <a:lnTo>
                  <a:pt x="0" y="2476500"/>
                </a:lnTo>
                <a:lnTo>
                  <a:pt x="0" y="2138349"/>
                </a:lnTo>
                <a:lnTo>
                  <a:pt x="0" y="452966"/>
                </a:lnTo>
                <a:lnTo>
                  <a:pt x="0" y="338151"/>
                </a:lnTo>
                <a:cubicBezTo>
                  <a:pt x="0" y="151395"/>
                  <a:pt x="151395" y="0"/>
                  <a:pt x="33815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0170" tIns="46990" rIns="90170" bIns="46990" numCol="1" spcCol="0" rtlCol="0" fromWordArt="0" anchor="ctr" anchorCtr="0" forceAA="0" compatLnSpc="1">
            <a:noAutofit/>
          </a:bodyPr>
          <a:p>
            <a:pPr lvl="0" algn="ctr">
              <a:lnSpc>
                <a:spcPct val="150000"/>
              </a:lnSpc>
              <a:buClrTx/>
              <a:buSzTx/>
              <a:buFontTx/>
            </a:pPr>
            <a:endParaRPr lang="zh-CN" altLang="en-US" dirty="0">
              <a:solidFill>
                <a:schemeClr val="bg1"/>
              </a:solidFill>
              <a:latin typeface="Arial" panose="020B0604020202020204" pitchFamily="34" charset="0"/>
              <a:ea typeface="微软雅黑" panose="020B0503020204020204" charset="-122"/>
              <a:sym typeface="+mn-ea"/>
            </a:endParaRPr>
          </a:p>
        </p:txBody>
      </p:sp>
      <p:sp>
        <p:nvSpPr>
          <p:cNvPr id="77" name="任意多边形 34"/>
          <p:cNvSpPr/>
          <p:nvPr>
            <p:custDataLst>
              <p:tags r:id="rId25"/>
            </p:custDataLst>
          </p:nvPr>
        </p:nvSpPr>
        <p:spPr>
          <a:xfrm>
            <a:off x="9367748" y="5171674"/>
            <a:ext cx="367568" cy="328465"/>
          </a:xfrm>
          <a:custGeom>
            <a:avLst/>
            <a:gdLst>
              <a:gd name="connsiteX0" fmla="*/ 242303 w 419100"/>
              <a:gd name="connsiteY0" fmla="*/ 0 h 400050"/>
              <a:gd name="connsiteX1" fmla="*/ 419100 w 419100"/>
              <a:gd name="connsiteY1" fmla="*/ 137552 h 400050"/>
              <a:gd name="connsiteX2" fmla="*/ 419100 w 419100"/>
              <a:gd name="connsiteY2" fmla="*/ 400050 h 400050"/>
              <a:gd name="connsiteX3" fmla="*/ 179309 w 419100"/>
              <a:gd name="connsiteY3" fmla="*/ 400050 h 400050"/>
              <a:gd name="connsiteX4" fmla="*/ 0 w 419100"/>
              <a:gd name="connsiteY4" fmla="*/ 268898 h 400050"/>
              <a:gd name="connsiteX0-1" fmla="*/ 270878 w 447675"/>
              <a:gd name="connsiteY0-2" fmla="*/ 0 h 400050"/>
              <a:gd name="connsiteX1-3" fmla="*/ 447675 w 447675"/>
              <a:gd name="connsiteY1-4" fmla="*/ 137552 h 400050"/>
              <a:gd name="connsiteX2-5" fmla="*/ 447675 w 447675"/>
              <a:gd name="connsiteY2-6" fmla="*/ 400050 h 400050"/>
              <a:gd name="connsiteX3-7" fmla="*/ 207884 w 447675"/>
              <a:gd name="connsiteY3-8" fmla="*/ 400050 h 400050"/>
              <a:gd name="connsiteX4-9" fmla="*/ 0 w 447675"/>
              <a:gd name="connsiteY4-10" fmla="*/ 268898 h 400050"/>
              <a:gd name="connsiteX5" fmla="*/ 270878 w 447675"/>
              <a:gd name="connsiteY5" fmla="*/ 0 h 4000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47675" h="400050">
                <a:moveTo>
                  <a:pt x="270878" y="0"/>
                </a:moveTo>
                <a:lnTo>
                  <a:pt x="447675" y="137552"/>
                </a:lnTo>
                <a:lnTo>
                  <a:pt x="447675" y="400050"/>
                </a:lnTo>
                <a:lnTo>
                  <a:pt x="207884" y="400050"/>
                </a:lnTo>
                <a:lnTo>
                  <a:pt x="0" y="268898"/>
                </a:lnTo>
                <a:cubicBezTo>
                  <a:pt x="80768" y="179265"/>
                  <a:pt x="190110" y="89633"/>
                  <a:pt x="270878"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lnSpcReduction="10000"/>
          </a:bodyPr>
          <a:p>
            <a:pPr algn="ctr"/>
            <a:endParaRPr lang="zh-CN" altLang="en-US"/>
          </a:p>
        </p:txBody>
      </p:sp>
      <p:sp>
        <p:nvSpPr>
          <p:cNvPr id="78" name="矩形 77"/>
          <p:cNvSpPr/>
          <p:nvPr>
            <p:custDataLst>
              <p:tags r:id="rId26"/>
            </p:custDataLst>
          </p:nvPr>
        </p:nvSpPr>
        <p:spPr>
          <a:xfrm>
            <a:off x="9367750" y="5171674"/>
            <a:ext cx="218977" cy="218977"/>
          </a:xfrm>
          <a:prstGeom prst="rect">
            <a:avLst/>
          </a:prstGeom>
          <a:solidFill>
            <a:schemeClr val="accent1">
              <a:lumMod val="20000"/>
              <a:lumOff val="80000"/>
            </a:schemeClr>
          </a:solid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7500" lnSpcReduction="20000"/>
          </a:bodyPr>
          <a:p>
            <a:pPr algn="ctr"/>
            <a:r>
              <a:rPr lang="en-US" altLang="zh-CN" dirty="0">
                <a:solidFill>
                  <a:schemeClr val="accent1">
                    <a:lumMod val="20000"/>
                    <a:lumOff val="80000"/>
                  </a:schemeClr>
                </a:solidFill>
              </a:rPr>
              <a:t>F</a:t>
            </a:r>
            <a:endParaRPr lang="en-US" altLang="zh-CN" dirty="0">
              <a:solidFill>
                <a:schemeClr val="accent1">
                  <a:lumMod val="20000"/>
                  <a:lumOff val="80000"/>
                </a:schemeClr>
              </a:solidFill>
            </a:endParaRPr>
          </a:p>
        </p:txBody>
      </p:sp>
      <p:sp>
        <p:nvSpPr>
          <p:cNvPr id="75" name="矩形 74"/>
          <p:cNvSpPr/>
          <p:nvPr>
            <p:custDataLst>
              <p:tags r:id="rId27"/>
            </p:custDataLst>
          </p:nvPr>
        </p:nvSpPr>
        <p:spPr>
          <a:xfrm>
            <a:off x="8560956" y="3675332"/>
            <a:ext cx="1058321" cy="1410128"/>
          </a:xfrm>
          <a:prstGeom prst="rect">
            <a:avLst/>
          </a:prstGeom>
        </p:spPr>
        <p:txBody>
          <a:bodyPr wrap="square" anchor="ctr" anchorCtr="0">
            <a:noAutofit/>
          </a:bodyPr>
          <a:p>
            <a:pPr algn="ctr">
              <a:lnSpc>
                <a:spcPct val="120000"/>
              </a:lnSpc>
              <a:spcBef>
                <a:spcPts val="0"/>
              </a:spcBef>
              <a:spcAft>
                <a:spcPts val="0"/>
              </a:spcAft>
            </a:pPr>
            <a:r>
              <a:rPr lang="zh-CN" altLang="en-US" sz="2800" b="1" spc="150">
                <a:solidFill>
                  <a:schemeClr val="bg1"/>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人民团体协商</a:t>
            </a:r>
            <a:endParaRPr lang="zh-CN" altLang="en-US" sz="2800" b="1" spc="150">
              <a:solidFill>
                <a:schemeClr val="bg1"/>
              </a:solidFill>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15" name="任意多边形 33"/>
          <p:cNvSpPr/>
          <p:nvPr>
            <p:custDataLst>
              <p:tags r:id="rId28"/>
            </p:custDataLst>
          </p:nvPr>
        </p:nvSpPr>
        <p:spPr>
          <a:xfrm>
            <a:off x="9984782" y="3466783"/>
            <a:ext cx="1290399" cy="2033356"/>
          </a:xfrm>
          <a:custGeom>
            <a:avLst/>
            <a:gdLst>
              <a:gd name="connsiteX0" fmla="*/ 338534 w 1571625"/>
              <a:gd name="connsiteY0" fmla="*/ 50799 h 2476500"/>
              <a:gd name="connsiteX1" fmla="*/ 50800 w 1571625"/>
              <a:gd name="connsiteY1" fmla="*/ 338533 h 2476500"/>
              <a:gd name="connsiteX2" fmla="*/ 50800 w 1571625"/>
              <a:gd name="connsiteY2" fmla="*/ 402009 h 2476500"/>
              <a:gd name="connsiteX3" fmla="*/ 95377 w 1571625"/>
              <a:gd name="connsiteY3" fmla="*/ 402009 h 2476500"/>
              <a:gd name="connsiteX4" fmla="*/ 95377 w 1571625"/>
              <a:gd name="connsiteY4" fmla="*/ 366178 h 2476500"/>
              <a:gd name="connsiteX5" fmla="*/ 363928 w 1571625"/>
              <a:gd name="connsiteY5" fmla="*/ 97626 h 2476500"/>
              <a:gd name="connsiteX6" fmla="*/ 427038 w 1571625"/>
              <a:gd name="connsiteY6" fmla="*/ 97626 h 2476500"/>
              <a:gd name="connsiteX7" fmla="*/ 427038 w 1571625"/>
              <a:gd name="connsiteY7" fmla="*/ 50799 h 2476500"/>
              <a:gd name="connsiteX8" fmla="*/ 338151 w 1571625"/>
              <a:gd name="connsiteY8" fmla="*/ 0 h 2476500"/>
              <a:gd name="connsiteX9" fmla="*/ 596370 w 1571625"/>
              <a:gd name="connsiteY9" fmla="*/ 0 h 2476500"/>
              <a:gd name="connsiteX10" fmla="*/ 1233474 w 1571625"/>
              <a:gd name="connsiteY10" fmla="*/ 0 h 2476500"/>
              <a:gd name="connsiteX11" fmla="*/ 1571625 w 1571625"/>
              <a:gd name="connsiteY11" fmla="*/ 0 h 2476500"/>
              <a:gd name="connsiteX12" fmla="*/ 1571625 w 1571625"/>
              <a:gd name="connsiteY12" fmla="*/ 338151 h 2476500"/>
              <a:gd name="connsiteX13" fmla="*/ 1571625 w 1571625"/>
              <a:gd name="connsiteY13" fmla="*/ 452966 h 2476500"/>
              <a:gd name="connsiteX14" fmla="*/ 1571625 w 1571625"/>
              <a:gd name="connsiteY14" fmla="*/ 2023534 h 2476500"/>
              <a:gd name="connsiteX15" fmla="*/ 1571625 w 1571625"/>
              <a:gd name="connsiteY15" fmla="*/ 2138349 h 2476500"/>
              <a:gd name="connsiteX16" fmla="*/ 1571625 w 1571625"/>
              <a:gd name="connsiteY16" fmla="*/ 2476500 h 2476500"/>
              <a:gd name="connsiteX17" fmla="*/ 1233474 w 1571625"/>
              <a:gd name="connsiteY17" fmla="*/ 2476500 h 2476500"/>
              <a:gd name="connsiteX18" fmla="*/ 338151 w 1571625"/>
              <a:gd name="connsiteY18" fmla="*/ 2476500 h 2476500"/>
              <a:gd name="connsiteX19" fmla="*/ 0 w 1571625"/>
              <a:gd name="connsiteY19" fmla="*/ 2476500 h 2476500"/>
              <a:gd name="connsiteX20" fmla="*/ 0 w 1571625"/>
              <a:gd name="connsiteY20" fmla="*/ 2138349 h 2476500"/>
              <a:gd name="connsiteX21" fmla="*/ 0 w 1571625"/>
              <a:gd name="connsiteY21" fmla="*/ 452966 h 2476500"/>
              <a:gd name="connsiteX22" fmla="*/ 0 w 1571625"/>
              <a:gd name="connsiteY22" fmla="*/ 338151 h 2476500"/>
              <a:gd name="connsiteX23" fmla="*/ 338151 w 1571625"/>
              <a:gd name="connsiteY23" fmla="*/ 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71625" h="2476500">
                <a:moveTo>
                  <a:pt x="338534" y="50799"/>
                </a:moveTo>
                <a:cubicBezTo>
                  <a:pt x="179622" y="50799"/>
                  <a:pt x="50800" y="179622"/>
                  <a:pt x="50800" y="338533"/>
                </a:cubicBezTo>
                <a:lnTo>
                  <a:pt x="50800" y="402009"/>
                </a:lnTo>
                <a:lnTo>
                  <a:pt x="95377" y="402009"/>
                </a:lnTo>
                <a:lnTo>
                  <a:pt x="95377" y="366178"/>
                </a:lnTo>
                <a:cubicBezTo>
                  <a:pt x="95377" y="217861"/>
                  <a:pt x="215610" y="97626"/>
                  <a:pt x="363928" y="97626"/>
                </a:cubicBezTo>
                <a:lnTo>
                  <a:pt x="427038" y="97626"/>
                </a:lnTo>
                <a:lnTo>
                  <a:pt x="427038" y="50799"/>
                </a:lnTo>
                <a:close/>
                <a:moveTo>
                  <a:pt x="338151" y="0"/>
                </a:moveTo>
                <a:lnTo>
                  <a:pt x="596370" y="0"/>
                </a:lnTo>
                <a:lnTo>
                  <a:pt x="1233474" y="0"/>
                </a:lnTo>
                <a:lnTo>
                  <a:pt x="1571625" y="0"/>
                </a:lnTo>
                <a:lnTo>
                  <a:pt x="1571625" y="338151"/>
                </a:lnTo>
                <a:lnTo>
                  <a:pt x="1571625" y="452966"/>
                </a:lnTo>
                <a:lnTo>
                  <a:pt x="1571625" y="2023534"/>
                </a:lnTo>
                <a:lnTo>
                  <a:pt x="1571625" y="2138349"/>
                </a:lnTo>
                <a:lnTo>
                  <a:pt x="1571625" y="2476500"/>
                </a:lnTo>
                <a:lnTo>
                  <a:pt x="1233474" y="2476500"/>
                </a:lnTo>
                <a:lnTo>
                  <a:pt x="338151" y="2476500"/>
                </a:lnTo>
                <a:lnTo>
                  <a:pt x="0" y="2476500"/>
                </a:lnTo>
                <a:lnTo>
                  <a:pt x="0" y="2138349"/>
                </a:lnTo>
                <a:lnTo>
                  <a:pt x="0" y="452966"/>
                </a:lnTo>
                <a:lnTo>
                  <a:pt x="0" y="338151"/>
                </a:lnTo>
                <a:cubicBezTo>
                  <a:pt x="0" y="151395"/>
                  <a:pt x="151395" y="0"/>
                  <a:pt x="33815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0170" tIns="46990" rIns="90170" bIns="46990" numCol="1" spcCol="0" rtlCol="0" fromWordArt="0" anchor="ctr" anchorCtr="0" forceAA="0" compatLnSpc="1">
            <a:noAutofit/>
          </a:bodyPr>
          <a:p>
            <a:pPr lvl="0" algn="ctr">
              <a:lnSpc>
                <a:spcPct val="150000"/>
              </a:lnSpc>
              <a:buClrTx/>
              <a:buSzTx/>
              <a:buFontTx/>
            </a:pPr>
            <a:endParaRPr lang="zh-CN" altLang="en-US" dirty="0">
              <a:solidFill>
                <a:schemeClr val="bg1"/>
              </a:solidFill>
              <a:latin typeface="Arial" panose="020B0604020202020204" pitchFamily="34" charset="0"/>
              <a:ea typeface="微软雅黑" panose="020B0503020204020204" charset="-122"/>
              <a:sym typeface="+mn-ea"/>
            </a:endParaRPr>
          </a:p>
        </p:txBody>
      </p:sp>
      <p:sp>
        <p:nvSpPr>
          <p:cNvPr id="16" name="矩形 15"/>
          <p:cNvSpPr/>
          <p:nvPr>
            <p:custDataLst>
              <p:tags r:id="rId29"/>
            </p:custDataLst>
          </p:nvPr>
        </p:nvSpPr>
        <p:spPr>
          <a:xfrm>
            <a:off x="10100821" y="3675332"/>
            <a:ext cx="1058320" cy="1410129"/>
          </a:xfrm>
          <a:prstGeom prst="rect">
            <a:avLst/>
          </a:prstGeom>
        </p:spPr>
        <p:txBody>
          <a:bodyPr wrap="square" anchor="ctr" anchorCtr="0"/>
          <a:p>
            <a:pPr algn="ctr">
              <a:lnSpc>
                <a:spcPct val="120000"/>
              </a:lnSpc>
              <a:spcBef>
                <a:spcPts val="0"/>
              </a:spcBef>
              <a:spcAft>
                <a:spcPts val="0"/>
              </a:spcAft>
            </a:pPr>
            <a:r>
              <a:rPr lang="zh-CN" altLang="en-US" sz="2800" b="1" spc="150">
                <a:solidFill>
                  <a:schemeClr val="bg1"/>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社会组织协商</a:t>
            </a:r>
            <a:endParaRPr lang="zh-CN" altLang="en-US" sz="2800" b="1" spc="150">
              <a:solidFill>
                <a:schemeClr val="bg1"/>
              </a:solidFill>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19" name="任意多边形 34"/>
          <p:cNvSpPr/>
          <p:nvPr>
            <p:custDataLst>
              <p:tags r:id="rId30"/>
            </p:custDataLst>
          </p:nvPr>
        </p:nvSpPr>
        <p:spPr>
          <a:xfrm>
            <a:off x="10940643" y="5171674"/>
            <a:ext cx="367568" cy="328465"/>
          </a:xfrm>
          <a:custGeom>
            <a:avLst/>
            <a:gdLst>
              <a:gd name="connsiteX0" fmla="*/ 242303 w 419100"/>
              <a:gd name="connsiteY0" fmla="*/ 0 h 400050"/>
              <a:gd name="connsiteX1" fmla="*/ 419100 w 419100"/>
              <a:gd name="connsiteY1" fmla="*/ 137552 h 400050"/>
              <a:gd name="connsiteX2" fmla="*/ 419100 w 419100"/>
              <a:gd name="connsiteY2" fmla="*/ 400050 h 400050"/>
              <a:gd name="connsiteX3" fmla="*/ 179309 w 419100"/>
              <a:gd name="connsiteY3" fmla="*/ 400050 h 400050"/>
              <a:gd name="connsiteX4" fmla="*/ 0 w 419100"/>
              <a:gd name="connsiteY4" fmla="*/ 268898 h 400050"/>
              <a:gd name="connsiteX0-1" fmla="*/ 270878 w 447675"/>
              <a:gd name="connsiteY0-2" fmla="*/ 0 h 400050"/>
              <a:gd name="connsiteX1-3" fmla="*/ 447675 w 447675"/>
              <a:gd name="connsiteY1-4" fmla="*/ 137552 h 400050"/>
              <a:gd name="connsiteX2-5" fmla="*/ 447675 w 447675"/>
              <a:gd name="connsiteY2-6" fmla="*/ 400050 h 400050"/>
              <a:gd name="connsiteX3-7" fmla="*/ 207884 w 447675"/>
              <a:gd name="connsiteY3-8" fmla="*/ 400050 h 400050"/>
              <a:gd name="connsiteX4-9" fmla="*/ 0 w 447675"/>
              <a:gd name="connsiteY4-10" fmla="*/ 268898 h 400050"/>
              <a:gd name="connsiteX5" fmla="*/ 270878 w 447675"/>
              <a:gd name="connsiteY5" fmla="*/ 0 h 4000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47675" h="400050">
                <a:moveTo>
                  <a:pt x="270878" y="0"/>
                </a:moveTo>
                <a:lnTo>
                  <a:pt x="447675" y="137552"/>
                </a:lnTo>
                <a:lnTo>
                  <a:pt x="447675" y="400050"/>
                </a:lnTo>
                <a:lnTo>
                  <a:pt x="207884" y="400050"/>
                </a:lnTo>
                <a:lnTo>
                  <a:pt x="0" y="268898"/>
                </a:lnTo>
                <a:cubicBezTo>
                  <a:pt x="80768" y="179265"/>
                  <a:pt x="190110" y="89633"/>
                  <a:pt x="270878"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lnSpcReduction="10000"/>
          </a:bodyPr>
          <a:p>
            <a:pPr algn="ctr"/>
            <a:endParaRPr lang="zh-CN" altLang="en-US"/>
          </a:p>
        </p:txBody>
      </p:sp>
      <p:sp>
        <p:nvSpPr>
          <p:cNvPr id="20" name="矩形 19"/>
          <p:cNvSpPr/>
          <p:nvPr>
            <p:custDataLst>
              <p:tags r:id="rId31"/>
            </p:custDataLst>
          </p:nvPr>
        </p:nvSpPr>
        <p:spPr>
          <a:xfrm>
            <a:off x="10940645" y="5171674"/>
            <a:ext cx="218977" cy="218977"/>
          </a:xfrm>
          <a:prstGeom prst="rect">
            <a:avLst/>
          </a:prstGeom>
          <a:solidFill>
            <a:schemeClr val="accent1">
              <a:lumMod val="20000"/>
              <a:lumOff val="80000"/>
            </a:schemeClr>
          </a:solid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7500" lnSpcReduction="20000"/>
          </a:bodyPr>
          <a:p>
            <a:pPr algn="ctr"/>
            <a:r>
              <a:rPr lang="en-US" altLang="zh-CN" dirty="0">
                <a:solidFill>
                  <a:schemeClr val="accent1">
                    <a:lumMod val="20000"/>
                    <a:lumOff val="80000"/>
                  </a:schemeClr>
                </a:solidFill>
              </a:rPr>
              <a:t>F</a:t>
            </a:r>
            <a:endParaRPr lang="en-US" altLang="zh-CN" dirty="0">
              <a:solidFill>
                <a:schemeClr val="accent1">
                  <a:lumMod val="20000"/>
                  <a:lumOff val="80000"/>
                </a:schemeClr>
              </a:solidFill>
            </a:endParaRPr>
          </a:p>
        </p:txBody>
      </p:sp>
    </p:spTree>
    <p:custDataLst>
      <p:tags r:id="rId3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6"/>
                                        </p:tgtEl>
                                        <p:attrNameLst>
                                          <p:attrName>ppt_y</p:attrName>
                                        </p:attrNameLst>
                                      </p:cBhvr>
                                      <p:tavLst>
                                        <p:tav tm="0">
                                          <p:val>
                                            <p:strVal val="#ppt_y"/>
                                          </p:val>
                                        </p:tav>
                                        <p:tav tm="100000">
                                          <p:val>
                                            <p:strVal val="#ppt_y"/>
                                          </p:val>
                                        </p:tav>
                                      </p:tavLst>
                                    </p:anim>
                                    <p:anim calcmode="lin" valueType="num">
                                      <p:cBhvr>
                                        <p:cTn id="9"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fill="hold"/>
                                        <p:tgtEl>
                                          <p:spTgt spid="46"/>
                                        </p:tgtEl>
                                        <p:attrNameLst>
                                          <p:attrName>ppt_x</p:attrName>
                                        </p:attrNameLst>
                                      </p:cBhvr>
                                      <p:tavLst>
                                        <p:tav tm="0">
                                          <p:val>
                                            <p:strVal val="#ppt_x"/>
                                          </p:val>
                                        </p:tav>
                                        <p:tav tm="100000">
                                          <p:val>
                                            <p:strVal val="#ppt_x"/>
                                          </p:val>
                                        </p:tav>
                                      </p:tavLst>
                                    </p:anim>
                                    <p:anim calcmode="lin" valueType="num">
                                      <p:cBhvr additive="base">
                                        <p:cTn id="31" dur="500" fill="hold"/>
                                        <p:tgtEl>
                                          <p:spTgt spid="4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additive="base">
                                        <p:cTn id="34" dur="500" fill="hold"/>
                                        <p:tgtEl>
                                          <p:spTgt spid="47"/>
                                        </p:tgtEl>
                                        <p:attrNameLst>
                                          <p:attrName>ppt_x</p:attrName>
                                        </p:attrNameLst>
                                      </p:cBhvr>
                                      <p:tavLst>
                                        <p:tav tm="0">
                                          <p:val>
                                            <p:strVal val="#ppt_x"/>
                                          </p:val>
                                        </p:tav>
                                        <p:tav tm="100000">
                                          <p:val>
                                            <p:strVal val="#ppt_x"/>
                                          </p:val>
                                        </p:tav>
                                      </p:tavLst>
                                    </p:anim>
                                    <p:anim calcmode="lin" valueType="num">
                                      <p:cBhvr additive="base">
                                        <p:cTn id="35" dur="500" fill="hold"/>
                                        <p:tgtEl>
                                          <p:spTgt spid="4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 calcmode="lin" valueType="num">
                                      <p:cBhvr additive="base">
                                        <p:cTn id="38" dur="500" fill="hold"/>
                                        <p:tgtEl>
                                          <p:spTgt spid="48"/>
                                        </p:tgtEl>
                                        <p:attrNameLst>
                                          <p:attrName>ppt_x</p:attrName>
                                        </p:attrNameLst>
                                      </p:cBhvr>
                                      <p:tavLst>
                                        <p:tav tm="0">
                                          <p:val>
                                            <p:strVal val="#ppt_x"/>
                                          </p:val>
                                        </p:tav>
                                        <p:tav tm="100000">
                                          <p:val>
                                            <p:strVal val="#ppt_x"/>
                                          </p:val>
                                        </p:tav>
                                      </p:tavLst>
                                    </p:anim>
                                    <p:anim calcmode="lin" valueType="num">
                                      <p:cBhvr additive="base">
                                        <p:cTn id="39" dur="500" fill="hold"/>
                                        <p:tgtEl>
                                          <p:spTgt spid="4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500" fill="hold"/>
                                        <p:tgtEl>
                                          <p:spTgt spid="45"/>
                                        </p:tgtEl>
                                        <p:attrNameLst>
                                          <p:attrName>ppt_x</p:attrName>
                                        </p:attrNameLst>
                                      </p:cBhvr>
                                      <p:tavLst>
                                        <p:tav tm="0">
                                          <p:val>
                                            <p:strVal val="#ppt_x"/>
                                          </p:val>
                                        </p:tav>
                                        <p:tav tm="100000">
                                          <p:val>
                                            <p:strVal val="#ppt_x"/>
                                          </p:val>
                                        </p:tav>
                                      </p:tavLst>
                                    </p:anim>
                                    <p:anim calcmode="lin" valueType="num">
                                      <p:cBhvr additive="base">
                                        <p:cTn id="43" dur="500" fill="hold"/>
                                        <p:tgtEl>
                                          <p:spTgt spid="45"/>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500" fill="hold"/>
                                        <p:tgtEl>
                                          <p:spTgt spid="52"/>
                                        </p:tgtEl>
                                        <p:attrNameLst>
                                          <p:attrName>ppt_x</p:attrName>
                                        </p:attrNameLst>
                                      </p:cBhvr>
                                      <p:tavLst>
                                        <p:tav tm="0">
                                          <p:val>
                                            <p:strVal val="#ppt_x"/>
                                          </p:val>
                                        </p:tav>
                                        <p:tav tm="100000">
                                          <p:val>
                                            <p:strVal val="#ppt_x"/>
                                          </p:val>
                                        </p:tav>
                                      </p:tavLst>
                                    </p:anim>
                                    <p:anim calcmode="lin" valueType="num">
                                      <p:cBhvr additive="base">
                                        <p:cTn id="47" dur="500" fill="hold"/>
                                        <p:tgtEl>
                                          <p:spTgt spid="52"/>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 calcmode="lin" valueType="num">
                                      <p:cBhvr additive="base">
                                        <p:cTn id="50" dur="500" fill="hold"/>
                                        <p:tgtEl>
                                          <p:spTgt spid="53"/>
                                        </p:tgtEl>
                                        <p:attrNameLst>
                                          <p:attrName>ppt_x</p:attrName>
                                        </p:attrNameLst>
                                      </p:cBhvr>
                                      <p:tavLst>
                                        <p:tav tm="0">
                                          <p:val>
                                            <p:strVal val="#ppt_x"/>
                                          </p:val>
                                        </p:tav>
                                        <p:tav tm="100000">
                                          <p:val>
                                            <p:strVal val="#ppt_x"/>
                                          </p:val>
                                        </p:tav>
                                      </p:tavLst>
                                    </p:anim>
                                    <p:anim calcmode="lin" valueType="num">
                                      <p:cBhvr additive="base">
                                        <p:cTn id="51" dur="500" fill="hold"/>
                                        <p:tgtEl>
                                          <p:spTgt spid="53"/>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anim calcmode="lin" valueType="num">
                                      <p:cBhvr additive="base">
                                        <p:cTn id="54" dur="500" fill="hold"/>
                                        <p:tgtEl>
                                          <p:spTgt spid="54"/>
                                        </p:tgtEl>
                                        <p:attrNameLst>
                                          <p:attrName>ppt_x</p:attrName>
                                        </p:attrNameLst>
                                      </p:cBhvr>
                                      <p:tavLst>
                                        <p:tav tm="0">
                                          <p:val>
                                            <p:strVal val="#ppt_x"/>
                                          </p:val>
                                        </p:tav>
                                        <p:tav tm="100000">
                                          <p:val>
                                            <p:strVal val="#ppt_x"/>
                                          </p:val>
                                        </p:tav>
                                      </p:tavLst>
                                    </p:anim>
                                    <p:anim calcmode="lin" valueType="num">
                                      <p:cBhvr additive="base">
                                        <p:cTn id="55" dur="500" fill="hold"/>
                                        <p:tgtEl>
                                          <p:spTgt spid="54"/>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anim calcmode="lin" valueType="num">
                                      <p:cBhvr additive="base">
                                        <p:cTn id="58" dur="500" fill="hold"/>
                                        <p:tgtEl>
                                          <p:spTgt spid="51"/>
                                        </p:tgtEl>
                                        <p:attrNameLst>
                                          <p:attrName>ppt_x</p:attrName>
                                        </p:attrNameLst>
                                      </p:cBhvr>
                                      <p:tavLst>
                                        <p:tav tm="0">
                                          <p:val>
                                            <p:strVal val="#ppt_x"/>
                                          </p:val>
                                        </p:tav>
                                        <p:tav tm="100000">
                                          <p:val>
                                            <p:strVal val="#ppt_x"/>
                                          </p:val>
                                        </p:tav>
                                      </p:tavLst>
                                    </p:anim>
                                    <p:anim calcmode="lin" valueType="num">
                                      <p:cBhvr additive="base">
                                        <p:cTn id="59" dur="500" fill="hold"/>
                                        <p:tgtEl>
                                          <p:spTgt spid="51"/>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additive="base">
                                        <p:cTn id="62" dur="500" fill="hold"/>
                                        <p:tgtEl>
                                          <p:spTgt spid="2"/>
                                        </p:tgtEl>
                                        <p:attrNameLst>
                                          <p:attrName>ppt_x</p:attrName>
                                        </p:attrNameLst>
                                      </p:cBhvr>
                                      <p:tavLst>
                                        <p:tav tm="0">
                                          <p:val>
                                            <p:strVal val="#ppt_x"/>
                                          </p:val>
                                        </p:tav>
                                        <p:tav tm="100000">
                                          <p:val>
                                            <p:strVal val="#ppt_x"/>
                                          </p:val>
                                        </p:tav>
                                      </p:tavLst>
                                    </p:anim>
                                    <p:anim calcmode="lin" valueType="num">
                                      <p:cBhvr additive="base">
                                        <p:cTn id="63" dur="500" fill="hold"/>
                                        <p:tgtEl>
                                          <p:spTgt spid="2"/>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59"/>
                                        </p:tgtEl>
                                        <p:attrNameLst>
                                          <p:attrName>style.visibility</p:attrName>
                                        </p:attrNameLst>
                                      </p:cBhvr>
                                      <p:to>
                                        <p:strVal val="visible"/>
                                      </p:to>
                                    </p:set>
                                    <p:anim calcmode="lin" valueType="num">
                                      <p:cBhvr additive="base">
                                        <p:cTn id="66" dur="500" fill="hold"/>
                                        <p:tgtEl>
                                          <p:spTgt spid="59"/>
                                        </p:tgtEl>
                                        <p:attrNameLst>
                                          <p:attrName>ppt_x</p:attrName>
                                        </p:attrNameLst>
                                      </p:cBhvr>
                                      <p:tavLst>
                                        <p:tav tm="0">
                                          <p:val>
                                            <p:strVal val="#ppt_x"/>
                                          </p:val>
                                        </p:tav>
                                        <p:tav tm="100000">
                                          <p:val>
                                            <p:strVal val="#ppt_x"/>
                                          </p:val>
                                        </p:tav>
                                      </p:tavLst>
                                    </p:anim>
                                    <p:anim calcmode="lin" valueType="num">
                                      <p:cBhvr additive="base">
                                        <p:cTn id="67" dur="500" fill="hold"/>
                                        <p:tgtEl>
                                          <p:spTgt spid="59"/>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3"/>
                                        </p:tgtEl>
                                        <p:attrNameLst>
                                          <p:attrName>style.visibility</p:attrName>
                                        </p:attrNameLst>
                                      </p:cBhvr>
                                      <p:to>
                                        <p:strVal val="visible"/>
                                      </p:to>
                                    </p:set>
                                    <p:anim calcmode="lin" valueType="num">
                                      <p:cBhvr additive="base">
                                        <p:cTn id="70" dur="500" fill="hold"/>
                                        <p:tgtEl>
                                          <p:spTgt spid="3"/>
                                        </p:tgtEl>
                                        <p:attrNameLst>
                                          <p:attrName>ppt_x</p:attrName>
                                        </p:attrNameLst>
                                      </p:cBhvr>
                                      <p:tavLst>
                                        <p:tav tm="0">
                                          <p:val>
                                            <p:strVal val="#ppt_x"/>
                                          </p:val>
                                        </p:tav>
                                        <p:tav tm="100000">
                                          <p:val>
                                            <p:strVal val="#ppt_x"/>
                                          </p:val>
                                        </p:tav>
                                      </p:tavLst>
                                    </p:anim>
                                    <p:anim calcmode="lin" valueType="num">
                                      <p:cBhvr additive="base">
                                        <p:cTn id="71" dur="500" fill="hold"/>
                                        <p:tgtEl>
                                          <p:spTgt spid="3"/>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64"/>
                                        </p:tgtEl>
                                        <p:attrNameLst>
                                          <p:attrName>style.visibility</p:attrName>
                                        </p:attrNameLst>
                                      </p:cBhvr>
                                      <p:to>
                                        <p:strVal val="visible"/>
                                      </p:to>
                                    </p:set>
                                    <p:anim calcmode="lin" valueType="num">
                                      <p:cBhvr additive="base">
                                        <p:cTn id="78" dur="500" fill="hold"/>
                                        <p:tgtEl>
                                          <p:spTgt spid="64"/>
                                        </p:tgtEl>
                                        <p:attrNameLst>
                                          <p:attrName>ppt_x</p:attrName>
                                        </p:attrNameLst>
                                      </p:cBhvr>
                                      <p:tavLst>
                                        <p:tav tm="0">
                                          <p:val>
                                            <p:strVal val="#ppt_x"/>
                                          </p:val>
                                        </p:tav>
                                        <p:tav tm="100000">
                                          <p:val>
                                            <p:strVal val="#ppt_x"/>
                                          </p:val>
                                        </p:tav>
                                      </p:tavLst>
                                    </p:anim>
                                    <p:anim calcmode="lin" valueType="num">
                                      <p:cBhvr additive="base">
                                        <p:cTn id="79" dur="500" fill="hold"/>
                                        <p:tgtEl>
                                          <p:spTgt spid="64"/>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65"/>
                                        </p:tgtEl>
                                        <p:attrNameLst>
                                          <p:attrName>style.visibility</p:attrName>
                                        </p:attrNameLst>
                                      </p:cBhvr>
                                      <p:to>
                                        <p:strVal val="visible"/>
                                      </p:to>
                                    </p:set>
                                    <p:anim calcmode="lin" valueType="num">
                                      <p:cBhvr additive="base">
                                        <p:cTn id="82" dur="500" fill="hold"/>
                                        <p:tgtEl>
                                          <p:spTgt spid="65"/>
                                        </p:tgtEl>
                                        <p:attrNameLst>
                                          <p:attrName>ppt_x</p:attrName>
                                        </p:attrNameLst>
                                      </p:cBhvr>
                                      <p:tavLst>
                                        <p:tav tm="0">
                                          <p:val>
                                            <p:strVal val="#ppt_x"/>
                                          </p:val>
                                        </p:tav>
                                        <p:tav tm="100000">
                                          <p:val>
                                            <p:strVal val="#ppt_x"/>
                                          </p:val>
                                        </p:tav>
                                      </p:tavLst>
                                    </p:anim>
                                    <p:anim calcmode="lin" valueType="num">
                                      <p:cBhvr additive="base">
                                        <p:cTn id="83" dur="500" fill="hold"/>
                                        <p:tgtEl>
                                          <p:spTgt spid="65"/>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7"/>
                                        </p:tgtEl>
                                        <p:attrNameLst>
                                          <p:attrName>style.visibility</p:attrName>
                                        </p:attrNameLst>
                                      </p:cBhvr>
                                      <p:to>
                                        <p:strVal val="visible"/>
                                      </p:to>
                                    </p:set>
                                    <p:anim calcmode="lin" valueType="num">
                                      <p:cBhvr additive="base">
                                        <p:cTn id="86" dur="500" fill="hold"/>
                                        <p:tgtEl>
                                          <p:spTgt spid="7"/>
                                        </p:tgtEl>
                                        <p:attrNameLst>
                                          <p:attrName>ppt_x</p:attrName>
                                        </p:attrNameLst>
                                      </p:cBhvr>
                                      <p:tavLst>
                                        <p:tav tm="0">
                                          <p:val>
                                            <p:strVal val="#ppt_x"/>
                                          </p:val>
                                        </p:tav>
                                        <p:tav tm="100000">
                                          <p:val>
                                            <p:strVal val="#ppt_x"/>
                                          </p:val>
                                        </p:tav>
                                      </p:tavLst>
                                    </p:anim>
                                    <p:anim calcmode="lin" valueType="num">
                                      <p:cBhvr additive="base">
                                        <p:cTn id="87" dur="500" fill="hold"/>
                                        <p:tgtEl>
                                          <p:spTgt spid="7"/>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9"/>
                                        </p:tgtEl>
                                        <p:attrNameLst>
                                          <p:attrName>style.visibility</p:attrName>
                                        </p:attrNameLst>
                                      </p:cBhvr>
                                      <p:to>
                                        <p:strVal val="visible"/>
                                      </p:to>
                                    </p:set>
                                    <p:anim calcmode="lin" valueType="num">
                                      <p:cBhvr additive="base">
                                        <p:cTn id="90" dur="500" fill="hold"/>
                                        <p:tgtEl>
                                          <p:spTgt spid="9"/>
                                        </p:tgtEl>
                                        <p:attrNameLst>
                                          <p:attrName>ppt_x</p:attrName>
                                        </p:attrNameLst>
                                      </p:cBhvr>
                                      <p:tavLst>
                                        <p:tav tm="0">
                                          <p:val>
                                            <p:strVal val="#ppt_x"/>
                                          </p:val>
                                        </p:tav>
                                        <p:tav tm="100000">
                                          <p:val>
                                            <p:strVal val="#ppt_x"/>
                                          </p:val>
                                        </p:tav>
                                      </p:tavLst>
                                    </p:anim>
                                    <p:anim calcmode="lin" valueType="num">
                                      <p:cBhvr additive="base">
                                        <p:cTn id="91" dur="500" fill="hold"/>
                                        <p:tgtEl>
                                          <p:spTgt spid="9"/>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10"/>
                                        </p:tgtEl>
                                        <p:attrNameLst>
                                          <p:attrName>style.visibility</p:attrName>
                                        </p:attrNameLst>
                                      </p:cBhvr>
                                      <p:to>
                                        <p:strVal val="visible"/>
                                      </p:to>
                                    </p:set>
                                    <p:anim calcmode="lin" valueType="num">
                                      <p:cBhvr additive="base">
                                        <p:cTn id="94" dur="500" fill="hold"/>
                                        <p:tgtEl>
                                          <p:spTgt spid="10"/>
                                        </p:tgtEl>
                                        <p:attrNameLst>
                                          <p:attrName>ppt_x</p:attrName>
                                        </p:attrNameLst>
                                      </p:cBhvr>
                                      <p:tavLst>
                                        <p:tav tm="0">
                                          <p:val>
                                            <p:strVal val="#ppt_x"/>
                                          </p:val>
                                        </p:tav>
                                        <p:tav tm="100000">
                                          <p:val>
                                            <p:strVal val="#ppt_x"/>
                                          </p:val>
                                        </p:tav>
                                      </p:tavLst>
                                    </p:anim>
                                    <p:anim calcmode="lin" valueType="num">
                                      <p:cBhvr additive="base">
                                        <p:cTn id="95" dur="500" fill="hold"/>
                                        <p:tgtEl>
                                          <p:spTgt spid="10"/>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11"/>
                                        </p:tgtEl>
                                        <p:attrNameLst>
                                          <p:attrName>style.visibility</p:attrName>
                                        </p:attrNameLst>
                                      </p:cBhvr>
                                      <p:to>
                                        <p:strVal val="visible"/>
                                      </p:to>
                                    </p:set>
                                    <p:anim calcmode="lin" valueType="num">
                                      <p:cBhvr additive="base">
                                        <p:cTn id="98" dur="500" fill="hold"/>
                                        <p:tgtEl>
                                          <p:spTgt spid="11"/>
                                        </p:tgtEl>
                                        <p:attrNameLst>
                                          <p:attrName>ppt_x</p:attrName>
                                        </p:attrNameLst>
                                      </p:cBhvr>
                                      <p:tavLst>
                                        <p:tav tm="0">
                                          <p:val>
                                            <p:strVal val="#ppt_x"/>
                                          </p:val>
                                        </p:tav>
                                        <p:tav tm="100000">
                                          <p:val>
                                            <p:strVal val="#ppt_x"/>
                                          </p:val>
                                        </p:tav>
                                      </p:tavLst>
                                    </p:anim>
                                    <p:anim calcmode="lin" valueType="num">
                                      <p:cBhvr additive="base">
                                        <p:cTn id="99" dur="500" fill="hold"/>
                                        <p:tgtEl>
                                          <p:spTgt spid="11"/>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72"/>
                                        </p:tgtEl>
                                        <p:attrNameLst>
                                          <p:attrName>style.visibility</p:attrName>
                                        </p:attrNameLst>
                                      </p:cBhvr>
                                      <p:to>
                                        <p:strVal val="visible"/>
                                      </p:to>
                                    </p:set>
                                    <p:anim calcmode="lin" valueType="num">
                                      <p:cBhvr additive="base">
                                        <p:cTn id="102" dur="500" fill="hold"/>
                                        <p:tgtEl>
                                          <p:spTgt spid="72"/>
                                        </p:tgtEl>
                                        <p:attrNameLst>
                                          <p:attrName>ppt_x</p:attrName>
                                        </p:attrNameLst>
                                      </p:cBhvr>
                                      <p:tavLst>
                                        <p:tav tm="0">
                                          <p:val>
                                            <p:strVal val="#ppt_x"/>
                                          </p:val>
                                        </p:tav>
                                        <p:tav tm="100000">
                                          <p:val>
                                            <p:strVal val="#ppt_x"/>
                                          </p:val>
                                        </p:tav>
                                      </p:tavLst>
                                    </p:anim>
                                    <p:anim calcmode="lin" valueType="num">
                                      <p:cBhvr additive="base">
                                        <p:cTn id="103" dur="500" fill="hold"/>
                                        <p:tgtEl>
                                          <p:spTgt spid="72"/>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69"/>
                                        </p:tgtEl>
                                        <p:attrNameLst>
                                          <p:attrName>style.visibility</p:attrName>
                                        </p:attrNameLst>
                                      </p:cBhvr>
                                      <p:to>
                                        <p:strVal val="visible"/>
                                      </p:to>
                                    </p:set>
                                    <p:anim calcmode="lin" valueType="num">
                                      <p:cBhvr additive="base">
                                        <p:cTn id="106" dur="500" fill="hold"/>
                                        <p:tgtEl>
                                          <p:spTgt spid="69"/>
                                        </p:tgtEl>
                                        <p:attrNameLst>
                                          <p:attrName>ppt_x</p:attrName>
                                        </p:attrNameLst>
                                      </p:cBhvr>
                                      <p:tavLst>
                                        <p:tav tm="0">
                                          <p:val>
                                            <p:strVal val="#ppt_x"/>
                                          </p:val>
                                        </p:tav>
                                        <p:tav tm="100000">
                                          <p:val>
                                            <p:strVal val="#ppt_x"/>
                                          </p:val>
                                        </p:tav>
                                      </p:tavLst>
                                    </p:anim>
                                    <p:anim calcmode="lin" valueType="num">
                                      <p:cBhvr additive="base">
                                        <p:cTn id="107" dur="500" fill="hold"/>
                                        <p:tgtEl>
                                          <p:spTgt spid="69"/>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76"/>
                                        </p:tgtEl>
                                        <p:attrNameLst>
                                          <p:attrName>style.visibility</p:attrName>
                                        </p:attrNameLst>
                                      </p:cBhvr>
                                      <p:to>
                                        <p:strVal val="visible"/>
                                      </p:to>
                                    </p:set>
                                    <p:anim calcmode="lin" valueType="num">
                                      <p:cBhvr additive="base">
                                        <p:cTn id="110" dur="500" fill="hold"/>
                                        <p:tgtEl>
                                          <p:spTgt spid="76"/>
                                        </p:tgtEl>
                                        <p:attrNameLst>
                                          <p:attrName>ppt_x</p:attrName>
                                        </p:attrNameLst>
                                      </p:cBhvr>
                                      <p:tavLst>
                                        <p:tav tm="0">
                                          <p:val>
                                            <p:strVal val="#ppt_x"/>
                                          </p:val>
                                        </p:tav>
                                        <p:tav tm="100000">
                                          <p:val>
                                            <p:strVal val="#ppt_x"/>
                                          </p:val>
                                        </p:tav>
                                      </p:tavLst>
                                    </p:anim>
                                    <p:anim calcmode="lin" valueType="num">
                                      <p:cBhvr additive="base">
                                        <p:cTn id="111" dur="500" fill="hold"/>
                                        <p:tgtEl>
                                          <p:spTgt spid="76"/>
                                        </p:tgtEl>
                                        <p:attrNameLst>
                                          <p:attrName>ppt_y</p:attrName>
                                        </p:attrNameLst>
                                      </p:cBhvr>
                                      <p:tavLst>
                                        <p:tav tm="0">
                                          <p:val>
                                            <p:strVal val="1+#ppt_h/2"/>
                                          </p:val>
                                        </p:tav>
                                        <p:tav tm="100000">
                                          <p:val>
                                            <p:strVal val="#ppt_y"/>
                                          </p:val>
                                        </p:tav>
                                      </p:tavLst>
                                    </p:anim>
                                  </p:childTnLst>
                                </p:cTn>
                              </p:par>
                              <p:par>
                                <p:cTn id="112" presetID="2" presetClass="entr" presetSubtype="4" fill="hold" grpId="0" nodeType="withEffect">
                                  <p:stCondLst>
                                    <p:cond delay="0"/>
                                  </p:stCondLst>
                                  <p:childTnLst>
                                    <p:set>
                                      <p:cBhvr>
                                        <p:cTn id="113" dur="1" fill="hold">
                                          <p:stCondLst>
                                            <p:cond delay="0"/>
                                          </p:stCondLst>
                                        </p:cTn>
                                        <p:tgtEl>
                                          <p:spTgt spid="77"/>
                                        </p:tgtEl>
                                        <p:attrNameLst>
                                          <p:attrName>style.visibility</p:attrName>
                                        </p:attrNameLst>
                                      </p:cBhvr>
                                      <p:to>
                                        <p:strVal val="visible"/>
                                      </p:to>
                                    </p:set>
                                    <p:anim calcmode="lin" valueType="num">
                                      <p:cBhvr additive="base">
                                        <p:cTn id="114" dur="500" fill="hold"/>
                                        <p:tgtEl>
                                          <p:spTgt spid="77"/>
                                        </p:tgtEl>
                                        <p:attrNameLst>
                                          <p:attrName>ppt_x</p:attrName>
                                        </p:attrNameLst>
                                      </p:cBhvr>
                                      <p:tavLst>
                                        <p:tav tm="0">
                                          <p:val>
                                            <p:strVal val="#ppt_x"/>
                                          </p:val>
                                        </p:tav>
                                        <p:tav tm="100000">
                                          <p:val>
                                            <p:strVal val="#ppt_x"/>
                                          </p:val>
                                        </p:tav>
                                      </p:tavLst>
                                    </p:anim>
                                    <p:anim calcmode="lin" valueType="num">
                                      <p:cBhvr additive="base">
                                        <p:cTn id="115" dur="500" fill="hold"/>
                                        <p:tgtEl>
                                          <p:spTgt spid="77"/>
                                        </p:tgtEl>
                                        <p:attrNameLst>
                                          <p:attrName>ppt_y</p:attrName>
                                        </p:attrNameLst>
                                      </p:cBhvr>
                                      <p:tavLst>
                                        <p:tav tm="0">
                                          <p:val>
                                            <p:strVal val="1+#ppt_h/2"/>
                                          </p:val>
                                        </p:tav>
                                        <p:tav tm="100000">
                                          <p:val>
                                            <p:strVal val="#ppt_y"/>
                                          </p:val>
                                        </p:tav>
                                      </p:tavLst>
                                    </p:anim>
                                  </p:childTnLst>
                                </p:cTn>
                              </p:par>
                              <p:par>
                                <p:cTn id="116" presetID="2" presetClass="entr" presetSubtype="4" fill="hold" grpId="0" nodeType="withEffect">
                                  <p:stCondLst>
                                    <p:cond delay="0"/>
                                  </p:stCondLst>
                                  <p:childTnLst>
                                    <p:set>
                                      <p:cBhvr>
                                        <p:cTn id="117" dur="1" fill="hold">
                                          <p:stCondLst>
                                            <p:cond delay="0"/>
                                          </p:stCondLst>
                                        </p:cTn>
                                        <p:tgtEl>
                                          <p:spTgt spid="78"/>
                                        </p:tgtEl>
                                        <p:attrNameLst>
                                          <p:attrName>style.visibility</p:attrName>
                                        </p:attrNameLst>
                                      </p:cBhvr>
                                      <p:to>
                                        <p:strVal val="visible"/>
                                      </p:to>
                                    </p:set>
                                    <p:anim calcmode="lin" valueType="num">
                                      <p:cBhvr additive="base">
                                        <p:cTn id="118" dur="500" fill="hold"/>
                                        <p:tgtEl>
                                          <p:spTgt spid="78"/>
                                        </p:tgtEl>
                                        <p:attrNameLst>
                                          <p:attrName>ppt_x</p:attrName>
                                        </p:attrNameLst>
                                      </p:cBhvr>
                                      <p:tavLst>
                                        <p:tav tm="0">
                                          <p:val>
                                            <p:strVal val="#ppt_x"/>
                                          </p:val>
                                        </p:tav>
                                        <p:tav tm="100000">
                                          <p:val>
                                            <p:strVal val="#ppt_x"/>
                                          </p:val>
                                        </p:tav>
                                      </p:tavLst>
                                    </p:anim>
                                    <p:anim calcmode="lin" valueType="num">
                                      <p:cBhvr additive="base">
                                        <p:cTn id="119" dur="500" fill="hold"/>
                                        <p:tgtEl>
                                          <p:spTgt spid="78"/>
                                        </p:tgtEl>
                                        <p:attrNameLst>
                                          <p:attrName>ppt_y</p:attrName>
                                        </p:attrNameLst>
                                      </p:cBhvr>
                                      <p:tavLst>
                                        <p:tav tm="0">
                                          <p:val>
                                            <p:strVal val="1+#ppt_h/2"/>
                                          </p:val>
                                        </p:tav>
                                        <p:tav tm="100000">
                                          <p:val>
                                            <p:strVal val="#ppt_y"/>
                                          </p:val>
                                        </p:tav>
                                      </p:tavLst>
                                    </p:anim>
                                  </p:childTnLst>
                                </p:cTn>
                              </p:par>
                              <p:par>
                                <p:cTn id="120" presetID="2" presetClass="entr" presetSubtype="4" fill="hold" grpId="0" nodeType="withEffect">
                                  <p:stCondLst>
                                    <p:cond delay="0"/>
                                  </p:stCondLst>
                                  <p:childTnLst>
                                    <p:set>
                                      <p:cBhvr>
                                        <p:cTn id="121" dur="1" fill="hold">
                                          <p:stCondLst>
                                            <p:cond delay="0"/>
                                          </p:stCondLst>
                                        </p:cTn>
                                        <p:tgtEl>
                                          <p:spTgt spid="75"/>
                                        </p:tgtEl>
                                        <p:attrNameLst>
                                          <p:attrName>style.visibility</p:attrName>
                                        </p:attrNameLst>
                                      </p:cBhvr>
                                      <p:to>
                                        <p:strVal val="visible"/>
                                      </p:to>
                                    </p:set>
                                    <p:anim calcmode="lin" valueType="num">
                                      <p:cBhvr additive="base">
                                        <p:cTn id="122" dur="500" fill="hold"/>
                                        <p:tgtEl>
                                          <p:spTgt spid="75"/>
                                        </p:tgtEl>
                                        <p:attrNameLst>
                                          <p:attrName>ppt_x</p:attrName>
                                        </p:attrNameLst>
                                      </p:cBhvr>
                                      <p:tavLst>
                                        <p:tav tm="0">
                                          <p:val>
                                            <p:strVal val="#ppt_x"/>
                                          </p:val>
                                        </p:tav>
                                        <p:tav tm="100000">
                                          <p:val>
                                            <p:strVal val="#ppt_x"/>
                                          </p:val>
                                        </p:tav>
                                      </p:tavLst>
                                    </p:anim>
                                    <p:anim calcmode="lin" valueType="num">
                                      <p:cBhvr additive="base">
                                        <p:cTn id="123" dur="500" fill="hold"/>
                                        <p:tgtEl>
                                          <p:spTgt spid="75"/>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15"/>
                                        </p:tgtEl>
                                        <p:attrNameLst>
                                          <p:attrName>style.visibility</p:attrName>
                                        </p:attrNameLst>
                                      </p:cBhvr>
                                      <p:to>
                                        <p:strVal val="visible"/>
                                      </p:to>
                                    </p:set>
                                    <p:anim calcmode="lin" valueType="num">
                                      <p:cBhvr additive="base">
                                        <p:cTn id="126" dur="500" fill="hold"/>
                                        <p:tgtEl>
                                          <p:spTgt spid="15"/>
                                        </p:tgtEl>
                                        <p:attrNameLst>
                                          <p:attrName>ppt_x</p:attrName>
                                        </p:attrNameLst>
                                      </p:cBhvr>
                                      <p:tavLst>
                                        <p:tav tm="0">
                                          <p:val>
                                            <p:strVal val="#ppt_x"/>
                                          </p:val>
                                        </p:tav>
                                        <p:tav tm="100000">
                                          <p:val>
                                            <p:strVal val="#ppt_x"/>
                                          </p:val>
                                        </p:tav>
                                      </p:tavLst>
                                    </p:anim>
                                    <p:anim calcmode="lin" valueType="num">
                                      <p:cBhvr additive="base">
                                        <p:cTn id="127" dur="500" fill="hold"/>
                                        <p:tgtEl>
                                          <p:spTgt spid="15"/>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0"/>
                                  </p:stCondLst>
                                  <p:childTnLst>
                                    <p:set>
                                      <p:cBhvr>
                                        <p:cTn id="129" dur="1" fill="hold">
                                          <p:stCondLst>
                                            <p:cond delay="0"/>
                                          </p:stCondLst>
                                        </p:cTn>
                                        <p:tgtEl>
                                          <p:spTgt spid="16"/>
                                        </p:tgtEl>
                                        <p:attrNameLst>
                                          <p:attrName>style.visibility</p:attrName>
                                        </p:attrNameLst>
                                      </p:cBhvr>
                                      <p:to>
                                        <p:strVal val="visible"/>
                                      </p:to>
                                    </p:set>
                                    <p:anim calcmode="lin" valueType="num">
                                      <p:cBhvr additive="base">
                                        <p:cTn id="130" dur="500" fill="hold"/>
                                        <p:tgtEl>
                                          <p:spTgt spid="16"/>
                                        </p:tgtEl>
                                        <p:attrNameLst>
                                          <p:attrName>ppt_x</p:attrName>
                                        </p:attrNameLst>
                                      </p:cBhvr>
                                      <p:tavLst>
                                        <p:tav tm="0">
                                          <p:val>
                                            <p:strVal val="#ppt_x"/>
                                          </p:val>
                                        </p:tav>
                                        <p:tav tm="100000">
                                          <p:val>
                                            <p:strVal val="#ppt_x"/>
                                          </p:val>
                                        </p:tav>
                                      </p:tavLst>
                                    </p:anim>
                                    <p:anim calcmode="lin" valueType="num">
                                      <p:cBhvr additive="base">
                                        <p:cTn id="131" dur="500" fill="hold"/>
                                        <p:tgtEl>
                                          <p:spTgt spid="16"/>
                                        </p:tgtEl>
                                        <p:attrNameLst>
                                          <p:attrName>ppt_y</p:attrName>
                                        </p:attrNameLst>
                                      </p:cBhvr>
                                      <p:tavLst>
                                        <p:tav tm="0">
                                          <p:val>
                                            <p:strVal val="1+#ppt_h/2"/>
                                          </p:val>
                                        </p:tav>
                                        <p:tav tm="100000">
                                          <p:val>
                                            <p:strVal val="#ppt_y"/>
                                          </p:val>
                                        </p:tav>
                                      </p:tavLst>
                                    </p:anim>
                                  </p:childTnLst>
                                </p:cTn>
                              </p:par>
                              <p:par>
                                <p:cTn id="132" presetID="2" presetClass="entr" presetSubtype="4" fill="hold" grpId="0" nodeType="with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additive="base">
                                        <p:cTn id="134" dur="500" fill="hold"/>
                                        <p:tgtEl>
                                          <p:spTgt spid="19"/>
                                        </p:tgtEl>
                                        <p:attrNameLst>
                                          <p:attrName>ppt_x</p:attrName>
                                        </p:attrNameLst>
                                      </p:cBhvr>
                                      <p:tavLst>
                                        <p:tav tm="0">
                                          <p:val>
                                            <p:strVal val="#ppt_x"/>
                                          </p:val>
                                        </p:tav>
                                        <p:tav tm="100000">
                                          <p:val>
                                            <p:strVal val="#ppt_x"/>
                                          </p:val>
                                        </p:tav>
                                      </p:tavLst>
                                    </p:anim>
                                    <p:anim calcmode="lin" valueType="num">
                                      <p:cBhvr additive="base">
                                        <p:cTn id="135" dur="500" fill="hold"/>
                                        <p:tgtEl>
                                          <p:spTgt spid="19"/>
                                        </p:tgtEl>
                                        <p:attrNameLst>
                                          <p:attrName>ppt_y</p:attrName>
                                        </p:attrNameLst>
                                      </p:cBhvr>
                                      <p:tavLst>
                                        <p:tav tm="0">
                                          <p:val>
                                            <p:strVal val="1+#ppt_h/2"/>
                                          </p:val>
                                        </p:tav>
                                        <p:tav tm="100000">
                                          <p:val>
                                            <p:strVal val="#ppt_y"/>
                                          </p:val>
                                        </p:tav>
                                      </p:tavLst>
                                    </p:anim>
                                  </p:childTnLst>
                                </p:cTn>
                              </p:par>
                              <p:par>
                                <p:cTn id="136" presetID="2" presetClass="entr" presetSubtype="4" fill="hold" grpId="0" nodeType="withEffect">
                                  <p:stCondLst>
                                    <p:cond delay="0"/>
                                  </p:stCondLst>
                                  <p:childTnLst>
                                    <p:set>
                                      <p:cBhvr>
                                        <p:cTn id="137" dur="1" fill="hold">
                                          <p:stCondLst>
                                            <p:cond delay="0"/>
                                          </p:stCondLst>
                                        </p:cTn>
                                        <p:tgtEl>
                                          <p:spTgt spid="20"/>
                                        </p:tgtEl>
                                        <p:attrNameLst>
                                          <p:attrName>style.visibility</p:attrName>
                                        </p:attrNameLst>
                                      </p:cBhvr>
                                      <p:to>
                                        <p:strVal val="visible"/>
                                      </p:to>
                                    </p:set>
                                    <p:anim calcmode="lin" valueType="num">
                                      <p:cBhvr additive="base">
                                        <p:cTn id="138" dur="500" fill="hold"/>
                                        <p:tgtEl>
                                          <p:spTgt spid="20"/>
                                        </p:tgtEl>
                                        <p:attrNameLst>
                                          <p:attrName>ppt_x</p:attrName>
                                        </p:attrNameLst>
                                      </p:cBhvr>
                                      <p:tavLst>
                                        <p:tav tm="0">
                                          <p:val>
                                            <p:strVal val="#ppt_x"/>
                                          </p:val>
                                        </p:tav>
                                        <p:tav tm="100000">
                                          <p:val>
                                            <p:strVal val="#ppt_x"/>
                                          </p:val>
                                        </p:tav>
                                      </p:tavLst>
                                    </p:anim>
                                    <p:anim calcmode="lin" valueType="num">
                                      <p:cBhvr additive="base">
                                        <p:cTn id="13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P spid="12" grpId="0" bldLvl="0" animBg="1"/>
      <p:bldP spid="4" grpId="0" bldLvl="0" animBg="1"/>
      <p:bldP spid="8" grpId="0"/>
      <p:bldP spid="46" grpId="0" animBg="1"/>
      <p:bldP spid="47" grpId="0" animBg="1"/>
      <p:bldP spid="48" grpId="0" animBg="1"/>
      <p:bldP spid="45" grpId="0"/>
      <p:bldP spid="52" grpId="0" animBg="1"/>
      <p:bldP spid="53" grpId="0" animBg="1"/>
      <p:bldP spid="54" grpId="0" animBg="1"/>
      <p:bldP spid="51" grpId="0"/>
      <p:bldP spid="2" grpId="0" animBg="1"/>
      <p:bldP spid="59" grpId="0" animBg="1"/>
      <p:bldP spid="3" grpId="0" animBg="1"/>
      <p:bldP spid="6" grpId="0"/>
      <p:bldP spid="64" grpId="0" animBg="1"/>
      <p:bldP spid="65" grpId="0" animBg="1"/>
      <p:bldP spid="7" grpId="0" animBg="1"/>
      <p:bldP spid="9" grpId="0"/>
      <p:bldP spid="10" grpId="0" animBg="1"/>
      <p:bldP spid="11" grpId="0" animBg="1"/>
      <p:bldP spid="72" grpId="0" animBg="1"/>
      <p:bldP spid="69" grpId="0"/>
      <p:bldP spid="76" grpId="0" animBg="1"/>
      <p:bldP spid="77" grpId="0" animBg="1"/>
      <p:bldP spid="78" grpId="0" animBg="1"/>
      <p:bldP spid="75" grpId="0"/>
      <p:bldP spid="15" grpId="0" animBg="1"/>
      <p:bldP spid="16" grpId="0"/>
      <p:bldP spid="19" grpId="0" animBg="1"/>
      <p:bldP spid="20" grpId="0" animBg="1"/>
      <p:bldP spid="46" grpId="1" animBg="1"/>
      <p:bldP spid="47" grpId="1" animBg="1"/>
      <p:bldP spid="48" grpId="1" animBg="1"/>
      <p:bldP spid="45" grpId="1"/>
      <p:bldP spid="52" grpId="1" animBg="1"/>
      <p:bldP spid="53" grpId="1" animBg="1"/>
      <p:bldP spid="54" grpId="1" animBg="1"/>
      <p:bldP spid="51" grpId="1"/>
      <p:bldP spid="2" grpId="1" animBg="1"/>
      <p:bldP spid="59" grpId="1" animBg="1"/>
      <p:bldP spid="3" grpId="1" animBg="1"/>
      <p:bldP spid="6" grpId="1"/>
      <p:bldP spid="64" grpId="1" animBg="1"/>
      <p:bldP spid="65" grpId="1" animBg="1"/>
      <p:bldP spid="7" grpId="1" animBg="1"/>
      <p:bldP spid="9" grpId="1"/>
      <p:bldP spid="10" grpId="1" animBg="1"/>
      <p:bldP spid="11" grpId="1" animBg="1"/>
      <p:bldP spid="72" grpId="1" animBg="1"/>
      <p:bldP spid="69" grpId="1"/>
      <p:bldP spid="76" grpId="1" animBg="1"/>
      <p:bldP spid="77" grpId="1" animBg="1"/>
      <p:bldP spid="78" grpId="1" animBg="1"/>
      <p:bldP spid="75" grpId="1"/>
      <p:bldP spid="15" grpId="1" animBg="1"/>
      <p:bldP spid="16" grpId="1"/>
      <p:bldP spid="19" grpId="1" animBg="1"/>
      <p:bldP spid="2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custDataLst>
              <p:tags r:id="rId1"/>
            </p:custDataLst>
          </p:nvPr>
        </p:nvSpPr>
        <p:spPr>
          <a:xfrm>
            <a:off x="1520190" y="1532890"/>
            <a:ext cx="9796145" cy="1550035"/>
          </a:xfrm>
          <a:prstGeom prst="rect">
            <a:avLst/>
          </a:prstGeom>
          <a:solidFill>
            <a:schemeClr val="bg1">
              <a:lumMod val="95000"/>
            </a:scheme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spc="150">
              <a:latin typeface="Arial" panose="020B0604020202020204" pitchFamily="34" charset="0"/>
              <a:ea typeface="微软雅黑" panose="020B0503020204020204" charset="-122"/>
              <a:sym typeface="Arial" panose="020B0604020202020204" pitchFamily="34" charset="0"/>
            </a:endParaRPr>
          </a:p>
        </p:txBody>
      </p:sp>
      <p:sp>
        <p:nvSpPr>
          <p:cNvPr id="4" name="椭圆 3"/>
          <p:cNvSpPr/>
          <p:nvPr>
            <p:custDataLst>
              <p:tags r:id="rId2"/>
            </p:custDataLst>
          </p:nvPr>
        </p:nvSpPr>
        <p:spPr>
          <a:xfrm>
            <a:off x="1034415" y="1534160"/>
            <a:ext cx="972005" cy="959985"/>
          </a:xfrm>
          <a:prstGeom prst="ellipse">
            <a:avLst/>
          </a:prstGeom>
          <a:solidFill>
            <a:schemeClr val="accent1">
              <a:lumMod val="75000"/>
            </a:scheme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r>
              <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01</a:t>
            </a:r>
            <a:endPar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8" name="文本框 7"/>
          <p:cNvSpPr txBox="1"/>
          <p:nvPr>
            <p:custDataLst>
              <p:tags r:id="rId3"/>
            </p:custDataLst>
          </p:nvPr>
        </p:nvSpPr>
        <p:spPr>
          <a:xfrm>
            <a:off x="2111375" y="1644650"/>
            <a:ext cx="9422765" cy="1174750"/>
          </a:xfrm>
          <a:prstGeom prst="rect">
            <a:avLst/>
          </a:prstGeom>
          <a:noFill/>
        </p:spPr>
        <p:txBody>
          <a:bodyPr wrap="square" rtlCol="0" anchor="ctr" anchorCtr="0">
            <a:noAutofit/>
          </a:bodyPr>
          <a:p>
            <a:pPr algn="l">
              <a:lnSpc>
                <a:spcPct val="100000"/>
              </a:lnSpc>
            </a:pPr>
            <a:r>
              <a:rPr lang="zh-CN" altLang="en-US" sz="2800" b="1" spc="150">
                <a:latin typeface="宋体" panose="02010600030101010101" pitchFamily="2" charset="-122"/>
                <a:ea typeface="宋体" panose="02010600030101010101" pitchFamily="2" charset="-122"/>
                <a:sym typeface="Arial" panose="020B0604020202020204" pitchFamily="34" charset="0"/>
              </a:rPr>
              <a:t>实现方式</a:t>
            </a:r>
            <a:endParaRPr lang="zh-CN" altLang="en-US" sz="2800" b="1" spc="150">
              <a:latin typeface="宋体" panose="02010600030101010101" pitchFamily="2" charset="-122"/>
              <a:ea typeface="宋体" panose="02010600030101010101" pitchFamily="2" charset="-122"/>
              <a:sym typeface="Arial" panose="020B0604020202020204" pitchFamily="34" charset="0"/>
            </a:endParaRPr>
          </a:p>
          <a:p>
            <a:pPr algn="l">
              <a:lnSpc>
                <a:spcPct val="100000"/>
              </a:lnSpc>
            </a:pPr>
            <a:r>
              <a:rPr lang="en-US" altLang="zh-CN" sz="2800" b="1" spc="150">
                <a:latin typeface="楷体" panose="02010609060101010101" charset="-122"/>
                <a:ea typeface="楷体" panose="02010609060101010101" charset="-122"/>
                <a:sym typeface="Arial" panose="020B0604020202020204" pitchFamily="34" charset="0"/>
              </a:rPr>
              <a:t>A </a:t>
            </a:r>
            <a:r>
              <a:rPr lang="zh-CN" altLang="en-US" sz="2800" b="1" spc="150">
                <a:latin typeface="楷体" panose="02010609060101010101" charset="-122"/>
                <a:ea typeface="楷体" panose="02010609060101010101" charset="-122"/>
                <a:sym typeface="Arial" panose="020B0604020202020204" pitchFamily="34" charset="0"/>
              </a:rPr>
              <a:t>国家权力机关和人民政府的组织等方面实现民主选举</a:t>
            </a:r>
            <a:endParaRPr lang="zh-CN" altLang="en-US" sz="2800" b="1" spc="150">
              <a:latin typeface="楷体" panose="02010609060101010101" charset="-122"/>
              <a:ea typeface="楷体" panose="02010609060101010101" charset="-122"/>
              <a:sym typeface="Arial" panose="020B0604020202020204" pitchFamily="34" charset="0"/>
            </a:endParaRPr>
          </a:p>
          <a:p>
            <a:pPr algn="l">
              <a:lnSpc>
                <a:spcPct val="100000"/>
              </a:lnSpc>
            </a:pPr>
            <a:r>
              <a:rPr lang="en-US" altLang="zh-CN" sz="2800" b="1" spc="150">
                <a:latin typeface="楷体" panose="02010609060101010101" charset="-122"/>
                <a:ea typeface="楷体" panose="02010609060101010101" charset="-122"/>
                <a:sym typeface="Arial" panose="020B0604020202020204" pitchFamily="34" charset="0"/>
              </a:rPr>
              <a:t>B </a:t>
            </a:r>
            <a:r>
              <a:rPr lang="zh-CN" altLang="en-US" sz="2800" b="1" spc="150">
                <a:latin typeface="楷体" panose="02010609060101010101" charset="-122"/>
                <a:ea typeface="楷体" panose="02010609060101010101" charset="-122"/>
                <a:sym typeface="Arial" panose="020B0604020202020204" pitchFamily="34" charset="0"/>
              </a:rPr>
              <a:t>国家和社会治理中多层次、多渠道的民主协商</a:t>
            </a:r>
            <a:endParaRPr lang="zh-CN" altLang="en-US" sz="2800" b="1" spc="150">
              <a:latin typeface="楷体" panose="02010609060101010101" charset="-122"/>
              <a:ea typeface="楷体" panose="02010609060101010101" charset="-122"/>
              <a:sym typeface="Arial" panose="020B0604020202020204" pitchFamily="34" charset="0"/>
            </a:endParaRPr>
          </a:p>
        </p:txBody>
      </p:sp>
      <p:sp>
        <p:nvSpPr>
          <p:cNvPr id="57" name="矩形 56"/>
          <p:cNvSpPr/>
          <p:nvPr>
            <p:custDataLst>
              <p:tags r:id="rId4"/>
            </p:custDataLst>
          </p:nvPr>
        </p:nvSpPr>
        <p:spPr>
          <a:xfrm>
            <a:off x="1523365" y="3263900"/>
            <a:ext cx="9797415" cy="1017270"/>
          </a:xfrm>
          <a:prstGeom prst="rect">
            <a:avLst/>
          </a:prstGeom>
          <a:solidFill>
            <a:schemeClr val="bg1">
              <a:lumMod val="95000"/>
            </a:scheme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spc="150">
              <a:latin typeface="Arial" panose="020B0604020202020204" pitchFamily="34" charset="0"/>
              <a:ea typeface="微软雅黑" panose="020B0503020204020204" charset="-122"/>
              <a:sym typeface="Arial" panose="020B0604020202020204" pitchFamily="34" charset="0"/>
            </a:endParaRPr>
          </a:p>
        </p:txBody>
      </p:sp>
      <p:sp>
        <p:nvSpPr>
          <p:cNvPr id="58" name="椭圆 57"/>
          <p:cNvSpPr/>
          <p:nvPr>
            <p:custDataLst>
              <p:tags r:id="rId5"/>
            </p:custDataLst>
          </p:nvPr>
        </p:nvSpPr>
        <p:spPr>
          <a:xfrm>
            <a:off x="1037928" y="3082684"/>
            <a:ext cx="972005" cy="959985"/>
          </a:xfrm>
          <a:prstGeom prst="ellipse">
            <a:avLst/>
          </a:prstGeom>
          <a:solidFill>
            <a:schemeClr val="accent1"/>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r>
              <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02</a:t>
            </a:r>
            <a:endPar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9" name="文本框 58"/>
          <p:cNvSpPr txBox="1"/>
          <p:nvPr>
            <p:custDataLst>
              <p:tags r:id="rId6"/>
            </p:custDataLst>
          </p:nvPr>
        </p:nvSpPr>
        <p:spPr>
          <a:xfrm>
            <a:off x="2012950" y="3451225"/>
            <a:ext cx="9302750" cy="547370"/>
          </a:xfrm>
          <a:prstGeom prst="rect">
            <a:avLst/>
          </a:prstGeom>
          <a:noFill/>
        </p:spPr>
        <p:txBody>
          <a:bodyPr wrap="square" rtlCol="0" anchor="ctr" anchorCtr="0">
            <a:noAutofit/>
          </a:bodyPr>
          <a:p>
            <a:pPr algn="l">
              <a:lnSpc>
                <a:spcPct val="120000"/>
              </a:lnSpc>
            </a:pPr>
            <a:r>
              <a:rPr lang="zh-CN" altLang="en-US" sz="2800" b="1" spc="150">
                <a:latin typeface="宋体" panose="02010600030101010101" pitchFamily="2" charset="-122"/>
                <a:ea typeface="宋体" panose="02010600030101010101" pitchFamily="2" charset="-122"/>
                <a:sym typeface="Arial" panose="020B0604020202020204" pitchFamily="34" charset="0"/>
              </a:rPr>
              <a:t>制度法律</a:t>
            </a:r>
            <a:endParaRPr lang="zh-CN" altLang="en-US" sz="2800" b="1" spc="150">
              <a:latin typeface="宋体" panose="02010600030101010101" pitchFamily="2" charset="-122"/>
              <a:ea typeface="宋体" panose="02010600030101010101" pitchFamily="2" charset="-122"/>
              <a:sym typeface="Arial" panose="020B0604020202020204" pitchFamily="34" charset="0"/>
            </a:endParaRPr>
          </a:p>
          <a:p>
            <a:pPr algn="l">
              <a:lnSpc>
                <a:spcPct val="120000"/>
              </a:lnSpc>
            </a:pPr>
            <a:r>
              <a:rPr lang="zh-CN" altLang="en-US" sz="2800" b="1" spc="150">
                <a:latin typeface="楷体" panose="02010609060101010101" charset="-122"/>
                <a:ea typeface="楷体" panose="02010609060101010101" charset="-122"/>
                <a:sym typeface="Arial" panose="020B0604020202020204" pitchFamily="34" charset="0"/>
              </a:rPr>
              <a:t>四大政治制度和各类法律</a:t>
            </a:r>
            <a:endParaRPr lang="zh-CN" altLang="en-US" sz="2800" b="1" spc="150">
              <a:latin typeface="楷体" panose="02010609060101010101" charset="-122"/>
              <a:ea typeface="楷体" panose="02010609060101010101" charset="-122"/>
              <a:sym typeface="Arial" panose="020B0604020202020204" pitchFamily="34" charset="0"/>
            </a:endParaRPr>
          </a:p>
        </p:txBody>
      </p:sp>
      <p:sp>
        <p:nvSpPr>
          <p:cNvPr id="36" name="Text Box 55"/>
          <p:cNvSpPr txBox="1">
            <a:spLocks noChangeArrowheads="1"/>
          </p:cNvSpPr>
          <p:nvPr/>
        </p:nvSpPr>
        <p:spPr bwMode="auto">
          <a:xfrm>
            <a:off x="1285875" y="329565"/>
            <a:ext cx="525907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2" tIns="60945" rIns="121892" bIns="60945">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en-US" altLang="zh-CN" sz="3735" b="1" i="0" dirty="0">
                <a:solidFill>
                  <a:schemeClr val="bg2"/>
                </a:solidFill>
                <a:latin typeface="微软雅黑" panose="020B0503020204020204" charset="-122"/>
                <a:ea typeface="微软雅黑" panose="020B0503020204020204" charset="-122"/>
              </a:rPr>
              <a:t>2</a:t>
            </a:r>
            <a:r>
              <a:rPr lang="zh-CN" altLang="en-US" sz="3735" b="1" i="0" dirty="0">
                <a:solidFill>
                  <a:schemeClr val="bg2"/>
                </a:solidFill>
                <a:latin typeface="微软雅黑" panose="020B0503020204020204" charset="-122"/>
                <a:ea typeface="微软雅黑" panose="020B0503020204020204" charset="-122"/>
              </a:rPr>
              <a:t>、</a:t>
            </a:r>
            <a:r>
              <a:rPr lang="zh-CN" altLang="en-US" sz="3735" b="1" i="0" dirty="0">
                <a:solidFill>
                  <a:schemeClr val="bg2"/>
                </a:solidFill>
                <a:latin typeface="微软雅黑" panose="020B0503020204020204" charset="-122"/>
                <a:ea typeface="微软雅黑" panose="020B0503020204020204" charset="-122"/>
              </a:rPr>
              <a:t>最真实的民主</a:t>
            </a:r>
            <a:endParaRPr lang="zh-CN" altLang="en-US" sz="3735" b="1" i="0" dirty="0">
              <a:solidFill>
                <a:schemeClr val="bg2"/>
              </a:solidFill>
              <a:latin typeface="微软雅黑" panose="020B0503020204020204" charset="-122"/>
              <a:ea typeface="微软雅黑" panose="020B0503020204020204" charset="-122"/>
            </a:endParaRPr>
          </a:p>
        </p:txBody>
      </p:sp>
      <p:cxnSp>
        <p:nvCxnSpPr>
          <p:cNvPr id="5" name="直接连接符 4"/>
          <p:cNvCxnSpPr/>
          <p:nvPr/>
        </p:nvCxnSpPr>
        <p:spPr>
          <a:xfrm flipV="1">
            <a:off x="904875" y="1143000"/>
            <a:ext cx="10412095" cy="1651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ppt_x"/>
                                          </p:val>
                                        </p:tav>
                                        <p:tav tm="100000">
                                          <p:val>
                                            <p:strVal val="#ppt_x"/>
                                          </p:val>
                                        </p:tav>
                                      </p:tavLst>
                                    </p:anim>
                                    <p:anim calcmode="lin" valueType="num">
                                      <p:cBhvr additive="base">
                                        <p:cTn id="12" dur="500" fill="hold"/>
                                        <p:tgtEl>
                                          <p:spTgt spid="5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ppt_x"/>
                                          </p:val>
                                        </p:tav>
                                        <p:tav tm="100000">
                                          <p:val>
                                            <p:strVal val="#ppt_x"/>
                                          </p:val>
                                        </p:tav>
                                      </p:tavLst>
                                    </p:anim>
                                    <p:anim calcmode="lin" valueType="num">
                                      <p:cBhvr additive="base">
                                        <p:cTn id="1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bldLvl="0" animBg="1"/>
      <p:bldP spid="58" grpId="0" bldLvl="0" animBg="1"/>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custDataLst>
              <p:tags r:id="rId1"/>
            </p:custDataLst>
          </p:nvPr>
        </p:nvSpPr>
        <p:spPr>
          <a:xfrm>
            <a:off x="985283" y="1369874"/>
            <a:ext cx="5787656" cy="4267200"/>
          </a:xfrm>
          <a:prstGeom prst="rect">
            <a:avLst/>
          </a:prstGeom>
          <a:blipFill>
            <a:blip r:embed="rId2"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endParaRPr>
          </a:p>
        </p:txBody>
      </p:sp>
      <p:sp>
        <p:nvSpPr>
          <p:cNvPr id="5" name="文本框 4"/>
          <p:cNvSpPr txBox="1"/>
          <p:nvPr>
            <p:custDataLst>
              <p:tags r:id="rId3"/>
            </p:custDataLst>
          </p:nvPr>
        </p:nvSpPr>
        <p:spPr>
          <a:xfrm>
            <a:off x="956311" y="286062"/>
            <a:ext cx="5816600" cy="707886"/>
          </a:xfrm>
          <a:prstGeom prst="rect">
            <a:avLst/>
          </a:prstGeom>
          <a:noFill/>
        </p:spPr>
        <p:txBody>
          <a:bodyPr wrap="square" rtlCol="0" anchor="ctr" anchorCtr="0">
            <a:normAutofit fontScale="90000"/>
          </a:bodyPr>
          <a:lstStyle>
            <a:defPPr>
              <a:defRPr lang="zh-CN"/>
            </a:defPPr>
            <a:lvl1pPr algn="ctr">
              <a:defRPr sz="4000">
                <a:solidFill>
                  <a:schemeClr val="tx1">
                    <a:lumMod val="85000"/>
                    <a:lumOff val="15000"/>
                  </a:schemeClr>
                </a:solidFill>
                <a:latin typeface="黑体" panose="02010609060101010101" charset="-122"/>
                <a:ea typeface="黑体" panose="02010609060101010101" charset="-122"/>
              </a:defRPr>
            </a:lvl1pPr>
          </a:lstStyle>
          <a:p>
            <a:pPr algn="l"/>
            <a:r>
              <a:rPr lang="zh-CN" altLang="en-US" b="1" spc="150">
                <a:solidFill>
                  <a:schemeClr val="tx1"/>
                </a:solidFill>
                <a:latin typeface="微软雅黑" panose="020B0503020204020204" charset="-122"/>
                <a:ea typeface="微软雅黑" panose="020B0503020204020204" charset="-122"/>
                <a:sym typeface="Arial" panose="020B0604020202020204" pitchFamily="34" charset="0"/>
              </a:rPr>
              <a:t>法律保障</a:t>
            </a:r>
            <a:endParaRPr lang="zh-CN" altLang="en-US" b="1" spc="150" dirty="0">
              <a:solidFill>
                <a:schemeClr val="tx1"/>
              </a:solidFill>
              <a:latin typeface="微软雅黑" panose="020B0503020204020204" charset="-122"/>
              <a:ea typeface="微软雅黑" panose="020B0503020204020204" charset="-122"/>
              <a:cs typeface="+mj-cs"/>
              <a:sym typeface="Arial" panose="020B0604020202020204" pitchFamily="34" charset="0"/>
            </a:endParaRPr>
          </a:p>
        </p:txBody>
      </p:sp>
      <p:sp>
        <p:nvSpPr>
          <p:cNvPr id="6" name="文本框 5"/>
          <p:cNvSpPr txBox="1"/>
          <p:nvPr>
            <p:custDataLst>
              <p:tags r:id="rId4"/>
            </p:custDataLst>
          </p:nvPr>
        </p:nvSpPr>
        <p:spPr>
          <a:xfrm>
            <a:off x="6959600" y="4250690"/>
            <a:ext cx="4887595" cy="1689100"/>
          </a:xfrm>
          <a:prstGeom prst="rect">
            <a:avLst/>
          </a:prstGeom>
          <a:noFill/>
        </p:spPr>
        <p:txBody>
          <a:bodyPr wrap="square" rtlCol="0">
            <a:normAutofit/>
          </a:bodyPr>
          <a:lstStyle>
            <a:defPPr>
              <a:defRPr lang="zh-CN"/>
            </a:defPPr>
            <a:lvl1pPr algn="just">
              <a:lnSpc>
                <a:spcPct val="150000"/>
              </a:lnSpc>
              <a:defRPr>
                <a:latin typeface="+mn-ea"/>
              </a:defRPr>
            </a:lvl1pPr>
          </a:lstStyle>
          <a:p>
            <a:r>
              <a:rPr lang="zh-CN" altLang="en-US" b="1">
                <a:sym typeface="+mn-ea"/>
              </a:rPr>
              <a:t>《全国人民代表大会关于完善香港特别行政区选举制度的决定（草案）》</a:t>
            </a:r>
            <a:endParaRPr lang="zh-CN" altLang="en-US" dirty="0">
              <a:latin typeface="+mn-lt"/>
            </a:endParaRPr>
          </a:p>
        </p:txBody>
      </p:sp>
      <p:pic>
        <p:nvPicPr>
          <p:cNvPr id="8" name="图片 7"/>
          <p:cNvPicPr>
            <a:picLocks noChangeAspect="1"/>
          </p:cNvPicPr>
          <p:nvPr/>
        </p:nvPicPr>
        <p:blipFill>
          <a:blip r:embed="rId5"/>
          <a:srcRect l="8776" b="5164"/>
          <a:stretch>
            <a:fillRect/>
          </a:stretch>
        </p:blipFill>
        <p:spPr>
          <a:xfrm>
            <a:off x="799465" y="1373505"/>
            <a:ext cx="6160135" cy="4263390"/>
          </a:xfrm>
          <a:prstGeom prst="rect">
            <a:avLst/>
          </a:prstGeom>
        </p:spPr>
      </p:pic>
      <p:sp>
        <p:nvSpPr>
          <p:cNvPr id="16" name="Rectangle 22"/>
          <p:cNvSpPr/>
          <p:nvPr>
            <p:custDataLst>
              <p:tags r:id="rId6"/>
            </p:custDataLst>
          </p:nvPr>
        </p:nvSpPr>
        <p:spPr>
          <a:xfrm>
            <a:off x="4725035" y="1895475"/>
            <a:ext cx="6592570" cy="2320925"/>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mn-ea"/>
            </a:endParaRPr>
          </a:p>
        </p:txBody>
      </p:sp>
      <p:sp>
        <p:nvSpPr>
          <p:cNvPr id="2" name="文本框 1"/>
          <p:cNvSpPr txBox="1"/>
          <p:nvPr>
            <p:custDataLst>
              <p:tags r:id="rId7"/>
            </p:custDataLst>
          </p:nvPr>
        </p:nvSpPr>
        <p:spPr>
          <a:xfrm>
            <a:off x="4725035" y="2243455"/>
            <a:ext cx="7122795" cy="923290"/>
          </a:xfrm>
          <a:prstGeom prst="rect">
            <a:avLst/>
          </a:prstGeom>
          <a:noFill/>
        </p:spPr>
        <p:txBody>
          <a:bodyPr wrap="square" rtlCol="0"/>
          <a:lstStyle>
            <a:defPPr>
              <a:defRPr lang="zh-CN"/>
            </a:defPPr>
            <a:lvl1pPr algn="just">
              <a:lnSpc>
                <a:spcPct val="150000"/>
              </a:lnSpc>
              <a:defRPr>
                <a:solidFill>
                  <a:schemeClr val="bg1"/>
                </a:solidFill>
                <a:latin typeface="+mn-ea"/>
              </a:defRPr>
            </a:lvl1pPr>
          </a:lstStyle>
          <a:p>
            <a:pPr indent="0">
              <a:lnSpc>
                <a:spcPct val="150000"/>
              </a:lnSpc>
              <a:buFont typeface="Wingdings" panose="05000000000000000000" charset="0"/>
              <a:buNone/>
            </a:pPr>
            <a:r>
              <a:rPr lang="zh-CN" altLang="en-US" sz="2000" b="1">
                <a:sym typeface="+mn-ea"/>
              </a:rPr>
              <a:t>《中华人民共和国全国人民代表大会组织法（修正草案）》</a:t>
            </a:r>
            <a:endParaRPr lang="zh-CN" altLang="en-US" sz="2000" b="1"/>
          </a:p>
          <a:p>
            <a:pPr indent="0">
              <a:lnSpc>
                <a:spcPct val="150000"/>
              </a:lnSpc>
              <a:buFont typeface="Wingdings" panose="05000000000000000000" charset="0"/>
              <a:buNone/>
            </a:pPr>
            <a:endParaRPr lang="zh-CN" altLang="en-US" sz="2000" b="1">
              <a:sym typeface="+mn-ea"/>
            </a:endParaRPr>
          </a:p>
          <a:p>
            <a:pPr indent="0">
              <a:lnSpc>
                <a:spcPct val="150000"/>
              </a:lnSpc>
              <a:buFont typeface="Wingdings" panose="05000000000000000000" charset="0"/>
              <a:buNone/>
            </a:pPr>
            <a:r>
              <a:rPr lang="zh-CN" altLang="en-US" sz="2000" b="1">
                <a:sym typeface="+mn-ea"/>
              </a:rPr>
              <a:t>《中华人民共和国全国人民代表大会议事规则（修正草案）》</a:t>
            </a:r>
            <a:endParaRPr lang="zh-CN" altLang="en-US" sz="2000" b="1"/>
          </a:p>
          <a:p>
            <a:pPr marL="285750" indent="-285750">
              <a:lnSpc>
                <a:spcPct val="150000"/>
              </a:lnSpc>
            </a:pPr>
            <a:endParaRPr lang="zh-CN" altLang="en-US" sz="2000" b="1" dirty="0">
              <a:latin typeface="+mn-lt"/>
            </a:endParaRPr>
          </a:p>
        </p:txBody>
      </p:sp>
      <p:cxnSp>
        <p:nvCxnSpPr>
          <p:cNvPr id="9" name="直接连接符 8"/>
          <p:cNvCxnSpPr/>
          <p:nvPr/>
        </p:nvCxnSpPr>
        <p:spPr>
          <a:xfrm flipV="1">
            <a:off x="904875" y="1143000"/>
            <a:ext cx="10412095" cy="1651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Tree>
    <p:custDataLst>
      <p:tags r:id="rId8"/>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2072005" y="3816985"/>
            <a:ext cx="11532870" cy="2387600"/>
          </a:xfrm>
        </p:spPr>
        <p:txBody>
          <a:bodyPr>
            <a:normAutofit fontScale="90000"/>
          </a:bodyPr>
          <a:p>
            <a:pPr algn="l"/>
            <a:br>
              <a:rPr lang="zh-CN" altLang="en-US">
                <a:solidFill>
                  <a:schemeClr val="bg2"/>
                </a:solidFill>
              </a:rPr>
            </a:br>
            <a:r>
              <a:rPr lang="zh-CN" altLang="en-US">
                <a:solidFill>
                  <a:schemeClr val="bg2"/>
                </a:solidFill>
              </a:rPr>
              <a:t> </a:t>
            </a:r>
            <a:endParaRPr lang="zh-CN" altLang="en-US" sz="3600">
              <a:solidFill>
                <a:schemeClr val="bg2"/>
              </a:solidFill>
            </a:endParaRPr>
          </a:p>
        </p:txBody>
      </p:sp>
      <p:sp>
        <p:nvSpPr>
          <p:cNvPr id="11" name="任意多边形 10"/>
          <p:cNvSpPr/>
          <p:nvPr>
            <p:custDataLst>
              <p:tags r:id="rId1"/>
            </p:custDataLst>
          </p:nvPr>
        </p:nvSpPr>
        <p:spPr>
          <a:xfrm>
            <a:off x="1362075" y="2345055"/>
            <a:ext cx="1642745" cy="1832610"/>
          </a:xfrm>
          <a:custGeom>
            <a:avLst/>
            <a:gdLst>
              <a:gd name="connsiteX0" fmla="*/ 577850 w 1072105"/>
              <a:gd name="connsiteY0" fmla="*/ 0 h 1155700"/>
              <a:gd name="connsiteX1" fmla="*/ 1057012 w 1072105"/>
              <a:gd name="connsiteY1" fmla="*/ 254769 h 1155700"/>
              <a:gd name="connsiteX2" fmla="*/ 1072105 w 1072105"/>
              <a:gd name="connsiteY2" fmla="*/ 282575 h 1155700"/>
              <a:gd name="connsiteX3" fmla="*/ 855186 w 1072105"/>
              <a:gd name="connsiteY3" fmla="*/ 282575 h 1155700"/>
              <a:gd name="connsiteX4" fmla="*/ 804912 w 1072105"/>
              <a:gd name="connsiteY4" fmla="*/ 241095 h 1155700"/>
              <a:gd name="connsiteX5" fmla="*/ 577850 w 1072105"/>
              <a:gd name="connsiteY5" fmla="*/ 171737 h 1155700"/>
              <a:gd name="connsiteX6" fmla="*/ 171737 w 1072105"/>
              <a:gd name="connsiteY6" fmla="*/ 577850 h 1155700"/>
              <a:gd name="connsiteX7" fmla="*/ 577850 w 1072105"/>
              <a:gd name="connsiteY7" fmla="*/ 983963 h 1155700"/>
              <a:gd name="connsiteX8" fmla="*/ 804912 w 1072105"/>
              <a:gd name="connsiteY8" fmla="*/ 914605 h 1155700"/>
              <a:gd name="connsiteX9" fmla="*/ 855186 w 1072105"/>
              <a:gd name="connsiteY9" fmla="*/ 873125 h 1155700"/>
              <a:gd name="connsiteX10" fmla="*/ 1072105 w 1072105"/>
              <a:gd name="connsiteY10" fmla="*/ 873125 h 1155700"/>
              <a:gd name="connsiteX11" fmla="*/ 1057012 w 1072105"/>
              <a:gd name="connsiteY11" fmla="*/ 900932 h 1155700"/>
              <a:gd name="connsiteX12" fmla="*/ 577850 w 1072105"/>
              <a:gd name="connsiteY12" fmla="*/ 1155700 h 1155700"/>
              <a:gd name="connsiteX13" fmla="*/ 0 w 1072105"/>
              <a:gd name="connsiteY13" fmla="*/ 577850 h 1155700"/>
              <a:gd name="connsiteX14" fmla="*/ 577850 w 1072105"/>
              <a:gd name="connsiteY14" fmla="*/ 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2105" h="1155700">
                <a:moveTo>
                  <a:pt x="577850" y="0"/>
                </a:moveTo>
                <a:cubicBezTo>
                  <a:pt x="777311" y="0"/>
                  <a:pt x="953169" y="101060"/>
                  <a:pt x="1057012" y="254769"/>
                </a:cubicBezTo>
                <a:lnTo>
                  <a:pt x="1072105" y="282575"/>
                </a:lnTo>
                <a:lnTo>
                  <a:pt x="855186" y="282575"/>
                </a:lnTo>
                <a:lnTo>
                  <a:pt x="804912" y="241095"/>
                </a:lnTo>
                <a:cubicBezTo>
                  <a:pt x="740096" y="197306"/>
                  <a:pt x="661959" y="171737"/>
                  <a:pt x="577850" y="171737"/>
                </a:cubicBezTo>
                <a:cubicBezTo>
                  <a:pt x="353560" y="171737"/>
                  <a:pt x="171737" y="353560"/>
                  <a:pt x="171737" y="577850"/>
                </a:cubicBezTo>
                <a:cubicBezTo>
                  <a:pt x="171737" y="802140"/>
                  <a:pt x="353560" y="983963"/>
                  <a:pt x="577850" y="983963"/>
                </a:cubicBezTo>
                <a:cubicBezTo>
                  <a:pt x="661959" y="983963"/>
                  <a:pt x="740096" y="958394"/>
                  <a:pt x="804912" y="914605"/>
                </a:cubicBezTo>
                <a:lnTo>
                  <a:pt x="855186" y="873125"/>
                </a:lnTo>
                <a:lnTo>
                  <a:pt x="1072105" y="873125"/>
                </a:lnTo>
                <a:lnTo>
                  <a:pt x="1057012" y="900932"/>
                </a:lnTo>
                <a:cubicBezTo>
                  <a:pt x="953169" y="1054641"/>
                  <a:pt x="777311" y="1155700"/>
                  <a:pt x="577850" y="1155700"/>
                </a:cubicBezTo>
                <a:cubicBezTo>
                  <a:pt x="258712" y="1155700"/>
                  <a:pt x="0" y="896988"/>
                  <a:pt x="0" y="577850"/>
                </a:cubicBezTo>
                <a:cubicBezTo>
                  <a:pt x="0" y="258712"/>
                  <a:pt x="258712" y="0"/>
                  <a:pt x="577850"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rIns="72000" rtlCol="0" anchor="ctr">
            <a:normAutofit/>
          </a:bodyPr>
          <a:p>
            <a:pPr algn="ctr"/>
            <a:endParaRPr lang="zh-CN" altLang="en-US"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4" name="椭圆 3"/>
          <p:cNvSpPr/>
          <p:nvPr>
            <p:custDataLst>
              <p:tags r:id="rId2"/>
            </p:custDataLst>
          </p:nvPr>
        </p:nvSpPr>
        <p:spPr>
          <a:xfrm>
            <a:off x="1595755" y="2616200"/>
            <a:ext cx="1246505" cy="1289685"/>
          </a:xfrm>
          <a:prstGeom prst="ellipse">
            <a:avLst/>
          </a:prstGeom>
          <a:solidFill>
            <a:schemeClr val="bg1"/>
          </a:solidFill>
          <a:ln>
            <a:noFill/>
          </a:ln>
          <a:effectLst>
            <a:outerShdw blurRad="25400" sx="102000" sy="102000" algn="ctr" rotWithShape="0">
              <a:schemeClr val="tx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p>
            <a:pPr marL="0" indent="0" algn="ctr">
              <a:lnSpc>
                <a:spcPct val="100000"/>
              </a:lnSpc>
              <a:spcBef>
                <a:spcPts val="0"/>
              </a:spcBef>
              <a:spcAft>
                <a:spcPts val="0"/>
              </a:spcAft>
              <a:buSzPct val="100000"/>
            </a:pPr>
            <a:r>
              <a:rPr lang="en-US" altLang="zh-CN" sz="4000" b="1" spc="300" dirty="0">
                <a:solidFill>
                  <a:schemeClr val="tx1"/>
                </a:solidFill>
                <a:latin typeface="Arial" panose="020B0604020202020204" pitchFamily="34" charset="0"/>
                <a:ea typeface="微软雅黑" panose="020B0503020204020204" charset="-122"/>
                <a:cs typeface="+mj-cs"/>
                <a:sym typeface="Arial" panose="020B0604020202020204" pitchFamily="34" charset="0"/>
              </a:rPr>
              <a:t>01</a:t>
            </a:r>
            <a:endParaRPr lang="en-US" altLang="zh-CN" sz="4000" b="1" spc="300" dirty="0">
              <a:solidFill>
                <a:schemeClr val="tx1"/>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7" name="文本框 6"/>
          <p:cNvSpPr txBox="1"/>
          <p:nvPr>
            <p:custDataLst>
              <p:tags r:id="rId3"/>
            </p:custDataLst>
          </p:nvPr>
        </p:nvSpPr>
        <p:spPr>
          <a:xfrm>
            <a:off x="2708275" y="2807335"/>
            <a:ext cx="8105140" cy="779145"/>
          </a:xfrm>
          <a:prstGeom prst="rect">
            <a:avLst/>
          </a:prstGeom>
          <a:noFill/>
        </p:spPr>
        <p:txBody>
          <a:bodyPr wrap="square" rtlCol="0">
            <a:noAutofit/>
          </a:bodyPr>
          <a:p>
            <a:pPr marL="0" indent="0" algn="ctr">
              <a:lnSpc>
                <a:spcPct val="100000"/>
              </a:lnSpc>
              <a:spcBef>
                <a:spcPts val="0"/>
              </a:spcBef>
              <a:spcAft>
                <a:spcPts val="0"/>
              </a:spcAft>
              <a:buSzPct val="100000"/>
            </a:pPr>
            <a:r>
              <a:rPr lang="zh-CN" altLang="en-US" sz="6600" b="1" spc="150">
                <a:latin typeface="方正粗黑宋简体" panose="02000000000000000000" charset="-122"/>
                <a:ea typeface="方正粗黑宋简体" panose="02000000000000000000" charset="-122"/>
                <a:cs typeface="方正粗黑宋简体" panose="02000000000000000000" charset="-122"/>
                <a:sym typeface="+mn-ea"/>
              </a:rPr>
              <a:t>悟中国式民主之优势</a:t>
            </a:r>
            <a:endParaRPr lang="zh-CN" altLang="en-US" sz="6600" b="1" spc="15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Tree>
    <p:custDataLst>
      <p:tags r:id="rId4"/>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custDataLst>
              <p:tags r:id="rId1"/>
            </p:custDataLst>
          </p:nvPr>
        </p:nvSpPr>
        <p:spPr>
          <a:xfrm>
            <a:off x="1520190" y="1532890"/>
            <a:ext cx="9796145" cy="1550035"/>
          </a:xfrm>
          <a:prstGeom prst="rect">
            <a:avLst/>
          </a:prstGeom>
          <a:solidFill>
            <a:schemeClr val="bg1">
              <a:lumMod val="95000"/>
            </a:scheme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spc="150">
              <a:latin typeface="Arial" panose="020B0604020202020204" pitchFamily="34" charset="0"/>
              <a:ea typeface="微软雅黑" panose="020B0503020204020204" charset="-122"/>
              <a:sym typeface="Arial" panose="020B0604020202020204" pitchFamily="34" charset="0"/>
            </a:endParaRPr>
          </a:p>
        </p:txBody>
      </p:sp>
      <p:sp>
        <p:nvSpPr>
          <p:cNvPr id="4" name="椭圆 3"/>
          <p:cNvSpPr/>
          <p:nvPr>
            <p:custDataLst>
              <p:tags r:id="rId2"/>
            </p:custDataLst>
          </p:nvPr>
        </p:nvSpPr>
        <p:spPr>
          <a:xfrm>
            <a:off x="1034415" y="1534160"/>
            <a:ext cx="972005" cy="959985"/>
          </a:xfrm>
          <a:prstGeom prst="ellipse">
            <a:avLst/>
          </a:prstGeom>
          <a:solidFill>
            <a:schemeClr val="accent1">
              <a:lumMod val="75000"/>
            </a:scheme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r>
              <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01</a:t>
            </a:r>
            <a:endPar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8" name="文本框 7"/>
          <p:cNvSpPr txBox="1"/>
          <p:nvPr>
            <p:custDataLst>
              <p:tags r:id="rId3"/>
            </p:custDataLst>
          </p:nvPr>
        </p:nvSpPr>
        <p:spPr>
          <a:xfrm>
            <a:off x="2111375" y="1644650"/>
            <a:ext cx="9084945" cy="1174750"/>
          </a:xfrm>
          <a:prstGeom prst="rect">
            <a:avLst/>
          </a:prstGeom>
          <a:noFill/>
        </p:spPr>
        <p:txBody>
          <a:bodyPr wrap="square" rtlCol="0" anchor="ctr" anchorCtr="0">
            <a:noAutofit/>
          </a:bodyPr>
          <a:p>
            <a:pPr algn="l">
              <a:lnSpc>
                <a:spcPct val="100000"/>
              </a:lnSpc>
            </a:pPr>
            <a:r>
              <a:rPr lang="zh-CN" altLang="en-US" sz="2800" b="1" spc="150">
                <a:latin typeface="宋体" panose="02010600030101010101" pitchFamily="2" charset="-122"/>
                <a:ea typeface="宋体" panose="02010600030101010101" pitchFamily="2" charset="-122"/>
                <a:sym typeface="Arial" panose="020B0604020202020204" pitchFamily="34" charset="0"/>
              </a:rPr>
              <a:t>实现方式</a:t>
            </a:r>
            <a:endParaRPr lang="zh-CN" altLang="en-US" sz="2800" b="1" spc="150">
              <a:latin typeface="宋体" panose="02010600030101010101" pitchFamily="2" charset="-122"/>
              <a:ea typeface="宋体" panose="02010600030101010101" pitchFamily="2" charset="-122"/>
              <a:sym typeface="Arial" panose="020B0604020202020204" pitchFamily="34" charset="0"/>
            </a:endParaRPr>
          </a:p>
          <a:p>
            <a:pPr algn="l">
              <a:lnSpc>
                <a:spcPct val="100000"/>
              </a:lnSpc>
            </a:pPr>
            <a:r>
              <a:rPr lang="en-US" altLang="zh-CN" sz="2800" b="1" spc="150">
                <a:latin typeface="楷体" panose="02010609060101010101" charset="-122"/>
                <a:ea typeface="楷体" panose="02010609060101010101" charset="-122"/>
                <a:sym typeface="Arial" panose="020B0604020202020204" pitchFamily="34" charset="0"/>
              </a:rPr>
              <a:t>A</a:t>
            </a:r>
            <a:r>
              <a:rPr lang="zh-CN" altLang="en-US" sz="2800" b="1" spc="150">
                <a:latin typeface="楷体" panose="02010609060101010101" charset="-122"/>
                <a:ea typeface="楷体" panose="02010609060101010101" charset="-122"/>
                <a:sym typeface="Arial" panose="020B0604020202020204" pitchFamily="34" charset="0"/>
              </a:rPr>
              <a:t>国家权力机关和人民政府的组织等方面实现民主选举</a:t>
            </a:r>
            <a:endParaRPr lang="zh-CN" altLang="en-US" sz="2800" b="1" spc="150">
              <a:latin typeface="楷体" panose="02010609060101010101" charset="-122"/>
              <a:ea typeface="楷体" panose="02010609060101010101" charset="-122"/>
              <a:sym typeface="Arial" panose="020B0604020202020204" pitchFamily="34" charset="0"/>
            </a:endParaRPr>
          </a:p>
          <a:p>
            <a:pPr algn="l">
              <a:lnSpc>
                <a:spcPct val="100000"/>
              </a:lnSpc>
            </a:pPr>
            <a:r>
              <a:rPr lang="en-US" altLang="zh-CN" sz="2800" b="1" spc="150">
                <a:latin typeface="楷体" panose="02010609060101010101" charset="-122"/>
                <a:ea typeface="楷体" panose="02010609060101010101" charset="-122"/>
                <a:sym typeface="Arial" panose="020B0604020202020204" pitchFamily="34" charset="0"/>
              </a:rPr>
              <a:t>B </a:t>
            </a:r>
            <a:r>
              <a:rPr lang="zh-CN" altLang="en-US" sz="2800" b="1" spc="150">
                <a:latin typeface="楷体" panose="02010609060101010101" charset="-122"/>
                <a:ea typeface="楷体" panose="02010609060101010101" charset="-122"/>
                <a:sym typeface="Arial" panose="020B0604020202020204" pitchFamily="34" charset="0"/>
              </a:rPr>
              <a:t>国家和社会治理中多层次、多渠道的民主协商</a:t>
            </a:r>
            <a:endParaRPr lang="zh-CN" altLang="en-US" sz="2800" b="1" spc="150">
              <a:latin typeface="楷体" panose="02010609060101010101" charset="-122"/>
              <a:ea typeface="楷体" panose="02010609060101010101" charset="-122"/>
              <a:sym typeface="Arial" panose="020B0604020202020204" pitchFamily="34" charset="0"/>
            </a:endParaRPr>
          </a:p>
        </p:txBody>
      </p:sp>
      <p:sp>
        <p:nvSpPr>
          <p:cNvPr id="57" name="矩形 56"/>
          <p:cNvSpPr/>
          <p:nvPr>
            <p:custDataLst>
              <p:tags r:id="rId4"/>
            </p:custDataLst>
          </p:nvPr>
        </p:nvSpPr>
        <p:spPr>
          <a:xfrm>
            <a:off x="1523365" y="3263900"/>
            <a:ext cx="9797415" cy="1017270"/>
          </a:xfrm>
          <a:prstGeom prst="rect">
            <a:avLst/>
          </a:prstGeom>
          <a:solidFill>
            <a:schemeClr val="bg1">
              <a:lumMod val="95000"/>
            </a:scheme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spc="150">
              <a:latin typeface="Arial" panose="020B0604020202020204" pitchFamily="34" charset="0"/>
              <a:ea typeface="微软雅黑" panose="020B0503020204020204" charset="-122"/>
              <a:sym typeface="Arial" panose="020B0604020202020204" pitchFamily="34" charset="0"/>
            </a:endParaRPr>
          </a:p>
        </p:txBody>
      </p:sp>
      <p:sp>
        <p:nvSpPr>
          <p:cNvPr id="58" name="椭圆 57"/>
          <p:cNvSpPr/>
          <p:nvPr>
            <p:custDataLst>
              <p:tags r:id="rId5"/>
            </p:custDataLst>
          </p:nvPr>
        </p:nvSpPr>
        <p:spPr>
          <a:xfrm>
            <a:off x="1037928" y="3082684"/>
            <a:ext cx="972005" cy="959985"/>
          </a:xfrm>
          <a:prstGeom prst="ellipse">
            <a:avLst/>
          </a:prstGeom>
          <a:solidFill>
            <a:schemeClr val="accent1"/>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r>
              <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02</a:t>
            </a:r>
            <a:endPar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9" name="文本框 58"/>
          <p:cNvSpPr txBox="1"/>
          <p:nvPr>
            <p:custDataLst>
              <p:tags r:id="rId6"/>
            </p:custDataLst>
          </p:nvPr>
        </p:nvSpPr>
        <p:spPr>
          <a:xfrm>
            <a:off x="2012950" y="3451225"/>
            <a:ext cx="9302750" cy="547370"/>
          </a:xfrm>
          <a:prstGeom prst="rect">
            <a:avLst/>
          </a:prstGeom>
          <a:noFill/>
        </p:spPr>
        <p:txBody>
          <a:bodyPr wrap="square" rtlCol="0" anchor="ctr" anchorCtr="0">
            <a:noAutofit/>
          </a:bodyPr>
          <a:p>
            <a:pPr algn="l">
              <a:lnSpc>
                <a:spcPct val="120000"/>
              </a:lnSpc>
            </a:pPr>
            <a:r>
              <a:rPr lang="zh-CN" altLang="en-US" sz="2800" b="1" spc="150">
                <a:latin typeface="宋体" panose="02010600030101010101" pitchFamily="2" charset="-122"/>
                <a:ea typeface="宋体" panose="02010600030101010101" pitchFamily="2" charset="-122"/>
                <a:sym typeface="Arial" panose="020B0604020202020204" pitchFamily="34" charset="0"/>
              </a:rPr>
              <a:t>制度法律</a:t>
            </a:r>
            <a:endParaRPr lang="zh-CN" altLang="en-US" sz="2800" b="1" spc="150">
              <a:latin typeface="宋体" panose="02010600030101010101" pitchFamily="2" charset="-122"/>
              <a:ea typeface="宋体" panose="02010600030101010101" pitchFamily="2" charset="-122"/>
              <a:sym typeface="Arial" panose="020B0604020202020204" pitchFamily="34" charset="0"/>
            </a:endParaRPr>
          </a:p>
          <a:p>
            <a:pPr algn="l">
              <a:lnSpc>
                <a:spcPct val="120000"/>
              </a:lnSpc>
            </a:pPr>
            <a:r>
              <a:rPr lang="zh-CN" altLang="en-US" sz="2800" b="1" spc="150">
                <a:latin typeface="楷体" panose="02010609060101010101" charset="-122"/>
                <a:ea typeface="楷体" panose="02010609060101010101" charset="-122"/>
                <a:sym typeface="Arial" panose="020B0604020202020204" pitchFamily="34" charset="0"/>
              </a:rPr>
              <a:t>四大政治制度和各类法律</a:t>
            </a:r>
            <a:endParaRPr lang="zh-CN" altLang="en-US" sz="2800" b="1" spc="150">
              <a:latin typeface="楷体" panose="02010609060101010101" charset="-122"/>
              <a:ea typeface="楷体" panose="02010609060101010101" charset="-122"/>
              <a:sym typeface="Arial" panose="020B0604020202020204" pitchFamily="34" charset="0"/>
            </a:endParaRPr>
          </a:p>
        </p:txBody>
      </p:sp>
      <p:sp>
        <p:nvSpPr>
          <p:cNvPr id="63" name="矩形 62"/>
          <p:cNvSpPr/>
          <p:nvPr>
            <p:custDataLst>
              <p:tags r:id="rId7"/>
            </p:custDataLst>
          </p:nvPr>
        </p:nvSpPr>
        <p:spPr>
          <a:xfrm>
            <a:off x="1523365" y="4836160"/>
            <a:ext cx="9672955" cy="1093470"/>
          </a:xfrm>
          <a:prstGeom prst="rect">
            <a:avLst/>
          </a:prstGeom>
          <a:solidFill>
            <a:schemeClr val="bg1">
              <a:lumMod val="95000"/>
            </a:scheme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spc="150">
              <a:latin typeface="Arial" panose="020B0604020202020204" pitchFamily="34" charset="0"/>
              <a:ea typeface="微软雅黑" panose="020B0503020204020204" charset="-122"/>
              <a:sym typeface="Arial" panose="020B0604020202020204" pitchFamily="34" charset="0"/>
            </a:endParaRPr>
          </a:p>
        </p:txBody>
      </p:sp>
      <p:sp>
        <p:nvSpPr>
          <p:cNvPr id="64" name="椭圆 63"/>
          <p:cNvSpPr/>
          <p:nvPr>
            <p:custDataLst>
              <p:tags r:id="rId8"/>
            </p:custDataLst>
          </p:nvPr>
        </p:nvSpPr>
        <p:spPr>
          <a:xfrm>
            <a:off x="1037928" y="4653691"/>
            <a:ext cx="972005" cy="959985"/>
          </a:xfrm>
          <a:prstGeom prst="ellipse">
            <a:avLst/>
          </a:prstGeom>
          <a:solidFill>
            <a:schemeClr val="accent1">
              <a:lumMod val="60000"/>
              <a:lumOff val="40000"/>
            </a:scheme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r>
              <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03</a:t>
            </a:r>
            <a:endPar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65" name="文本框 64"/>
          <p:cNvSpPr txBox="1"/>
          <p:nvPr>
            <p:custDataLst>
              <p:tags r:id="rId9"/>
            </p:custDataLst>
          </p:nvPr>
        </p:nvSpPr>
        <p:spPr>
          <a:xfrm>
            <a:off x="2012950" y="5006975"/>
            <a:ext cx="8937625" cy="547370"/>
          </a:xfrm>
          <a:prstGeom prst="rect">
            <a:avLst/>
          </a:prstGeom>
          <a:noFill/>
        </p:spPr>
        <p:txBody>
          <a:bodyPr wrap="square" rtlCol="0" anchor="ctr" anchorCtr="0">
            <a:noAutofit/>
          </a:bodyPr>
          <a:p>
            <a:pPr algn="l">
              <a:lnSpc>
                <a:spcPct val="100000"/>
              </a:lnSpc>
            </a:pPr>
            <a:r>
              <a:rPr lang="zh-CN" altLang="en-US" sz="2800" b="1" spc="150">
                <a:latin typeface="宋体" panose="02010600030101010101" pitchFamily="2" charset="-122"/>
                <a:ea typeface="宋体" panose="02010600030101010101" pitchFamily="2" charset="-122"/>
                <a:sym typeface="Arial" panose="020B0604020202020204" pitchFamily="34" charset="0"/>
              </a:rPr>
              <a:t>政治保证</a:t>
            </a:r>
            <a:endParaRPr lang="zh-CN" altLang="en-US" sz="2800" b="1" spc="150">
              <a:latin typeface="宋体" panose="02010600030101010101" pitchFamily="2" charset="-122"/>
              <a:ea typeface="宋体" panose="02010600030101010101" pitchFamily="2" charset="-122"/>
              <a:sym typeface="Arial" panose="020B0604020202020204" pitchFamily="34" charset="0"/>
            </a:endParaRPr>
          </a:p>
          <a:p>
            <a:pPr algn="l">
              <a:lnSpc>
                <a:spcPct val="100000"/>
              </a:lnSpc>
            </a:pPr>
            <a:r>
              <a:rPr lang="zh-CN" altLang="en-US" sz="2800" b="1" spc="150">
                <a:latin typeface="楷体" panose="02010609060101010101" charset="-122"/>
                <a:ea typeface="楷体" panose="02010609060101010101" charset="-122"/>
                <a:sym typeface="Arial" panose="020B0604020202020204" pitchFamily="34" charset="0"/>
              </a:rPr>
              <a:t>中国共产党的领导</a:t>
            </a:r>
            <a:endParaRPr lang="zh-CN" altLang="en-US" sz="2800" b="1" spc="150">
              <a:latin typeface="楷体" panose="02010609060101010101" charset="-122"/>
              <a:ea typeface="楷体" panose="02010609060101010101" charset="-122"/>
              <a:sym typeface="Arial" panose="020B0604020202020204" pitchFamily="34" charset="0"/>
            </a:endParaRPr>
          </a:p>
        </p:txBody>
      </p:sp>
      <p:sp>
        <p:nvSpPr>
          <p:cNvPr id="36" name="Text Box 55"/>
          <p:cNvSpPr txBox="1">
            <a:spLocks noChangeArrowheads="1"/>
          </p:cNvSpPr>
          <p:nvPr/>
        </p:nvSpPr>
        <p:spPr bwMode="auto">
          <a:xfrm>
            <a:off x="1285875" y="329565"/>
            <a:ext cx="516191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2" tIns="60945" rIns="121892" bIns="60945">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en-US" altLang="zh-CN" sz="3735" b="1" i="0" dirty="0">
                <a:solidFill>
                  <a:schemeClr val="bg2"/>
                </a:solidFill>
                <a:latin typeface="微软雅黑" panose="020B0503020204020204" charset="-122"/>
                <a:ea typeface="微软雅黑" panose="020B0503020204020204" charset="-122"/>
              </a:rPr>
              <a:t>2</a:t>
            </a:r>
            <a:r>
              <a:rPr lang="zh-CN" altLang="en-US" sz="3735" b="1" i="0" dirty="0">
                <a:solidFill>
                  <a:schemeClr val="bg2"/>
                </a:solidFill>
                <a:latin typeface="微软雅黑" panose="020B0503020204020204" charset="-122"/>
                <a:ea typeface="微软雅黑" panose="020B0503020204020204" charset="-122"/>
              </a:rPr>
              <a:t>、</a:t>
            </a:r>
            <a:r>
              <a:rPr lang="zh-CN" altLang="en-US" sz="3735" b="1" i="0" dirty="0">
                <a:solidFill>
                  <a:schemeClr val="bg2"/>
                </a:solidFill>
                <a:latin typeface="微软雅黑" panose="020B0503020204020204" charset="-122"/>
                <a:ea typeface="微软雅黑" panose="020B0503020204020204" charset="-122"/>
              </a:rPr>
              <a:t>最真实的民主</a:t>
            </a:r>
            <a:endParaRPr lang="zh-CN" altLang="en-US" sz="3735" b="1" i="0" dirty="0">
              <a:solidFill>
                <a:schemeClr val="bg2"/>
              </a:solidFill>
              <a:latin typeface="微软雅黑" panose="020B0503020204020204" charset="-122"/>
              <a:ea typeface="微软雅黑" panose="020B0503020204020204" charset="-122"/>
            </a:endParaRPr>
          </a:p>
        </p:txBody>
      </p:sp>
      <p:cxnSp>
        <p:nvCxnSpPr>
          <p:cNvPr id="5" name="直接连接符 4"/>
          <p:cNvCxnSpPr/>
          <p:nvPr/>
        </p:nvCxnSpPr>
        <p:spPr>
          <a:xfrm flipV="1">
            <a:off x="904875" y="1143000"/>
            <a:ext cx="10412095" cy="1651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ppt_x"/>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500" fill="hold"/>
                                        <p:tgtEl>
                                          <p:spTgt spid="65"/>
                                        </p:tgtEl>
                                        <p:attrNameLst>
                                          <p:attrName>ppt_x</p:attrName>
                                        </p:attrNameLst>
                                      </p:cBhvr>
                                      <p:tavLst>
                                        <p:tav tm="0">
                                          <p:val>
                                            <p:strVal val="#ppt_x"/>
                                          </p:val>
                                        </p:tav>
                                        <p:tav tm="100000">
                                          <p:val>
                                            <p:strVal val="#ppt_x"/>
                                          </p:val>
                                        </p:tav>
                                      </p:tavLst>
                                    </p:anim>
                                    <p:anim calcmode="lin" valueType="num">
                                      <p:cBhvr additive="base">
                                        <p:cTn id="1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ldLvl="0" animBg="1"/>
      <p:bldP spid="64" grpId="0" bldLvl="0" animBg="1"/>
      <p:bldP spid="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流程图: 过程 5"/>
          <p:cNvSpPr/>
          <p:nvPr>
            <p:custDataLst>
              <p:tags r:id="rId1"/>
            </p:custDataLst>
          </p:nvPr>
        </p:nvSpPr>
        <p:spPr>
          <a:xfrm>
            <a:off x="520700" y="438150"/>
            <a:ext cx="11125200" cy="5981700"/>
          </a:xfrm>
          <a:prstGeom prst="flowChartProcess">
            <a:avLst/>
          </a:prstGeom>
          <a:pattFill prst="pct5">
            <a:fgClr>
              <a:sysClr val="window" lastClr="FFFFFF">
                <a:lumMod val="85000"/>
              </a:sysClr>
            </a:fgClr>
            <a:bgClr>
              <a:sysClr val="window" lastClr="FFFFFF"/>
            </a:bgClr>
          </a:pattFill>
          <a:ln>
            <a:noFill/>
          </a:ln>
        </p:spPr>
        <p:style>
          <a:lnRef idx="2">
            <a:srgbClr val="7488A6">
              <a:shade val="50000"/>
            </a:srgbClr>
          </a:lnRef>
          <a:fillRef idx="1">
            <a:srgbClr val="7488A6"/>
          </a:fillRef>
          <a:effectRef idx="0">
            <a:srgbClr val="7488A6"/>
          </a:effectRef>
          <a:fontRef idx="minor">
            <a:sysClr val="window" lastClr="FFFFFF"/>
          </a:fontRef>
        </p:style>
        <p:txBody>
          <a:bodyPr rtlCol="0" anchor="ctr"/>
          <a:lstStyle/>
          <a:p>
            <a:pPr algn="ctr"/>
            <a:endParaRPr kumimoji="1" lang="zh-CN" altLang="en-US" sz="1600" b="1" dirty="0">
              <a:solidFill>
                <a:sysClr val="window" lastClr="FFFFFF"/>
              </a:solidFill>
              <a:latin typeface="Arial" panose="020B0604020202020204" pitchFamily="34" charset="0"/>
              <a:ea typeface="微软雅黑" panose="020B0503020204020204" charset="-122"/>
            </a:endParaRPr>
          </a:p>
        </p:txBody>
      </p:sp>
      <p:sp>
        <p:nvSpPr>
          <p:cNvPr id="7" name="任意多边形: 形状 3"/>
          <p:cNvSpPr/>
          <p:nvPr>
            <p:custDataLst>
              <p:tags r:id="rId2"/>
            </p:custDataLst>
          </p:nvPr>
        </p:nvSpPr>
        <p:spPr>
          <a:xfrm>
            <a:off x="0" y="810749"/>
            <a:ext cx="6662056" cy="6047253"/>
          </a:xfrm>
          <a:custGeom>
            <a:avLst/>
            <a:gdLst>
              <a:gd name="connsiteX0" fmla="*/ 1366320 w 6662056"/>
              <a:gd name="connsiteY0" fmla="*/ 0 h 6047253"/>
              <a:gd name="connsiteX1" fmla="*/ 6662056 w 6662056"/>
              <a:gd name="connsiteY1" fmla="*/ 0 h 6047253"/>
              <a:gd name="connsiteX2" fmla="*/ 4086082 w 6662056"/>
              <a:gd name="connsiteY2" fmla="*/ 4764501 h 6047253"/>
              <a:gd name="connsiteX3" fmla="*/ 6645766 w 6662056"/>
              <a:gd name="connsiteY3" fmla="*/ 4764501 h 6047253"/>
              <a:gd name="connsiteX4" fmla="*/ 5952232 w 6662056"/>
              <a:gd name="connsiteY4" fmla="*/ 6047253 h 6047253"/>
              <a:gd name="connsiteX5" fmla="*/ 656496 w 6662056"/>
              <a:gd name="connsiteY5" fmla="*/ 6047253 h 6047253"/>
              <a:gd name="connsiteX6" fmla="*/ 656497 w 6662056"/>
              <a:gd name="connsiteY6" fmla="*/ 6047252 h 6047253"/>
              <a:gd name="connsiteX7" fmla="*/ 0 w 6662056"/>
              <a:gd name="connsiteY7" fmla="*/ 6047252 h 6047253"/>
              <a:gd name="connsiteX8" fmla="*/ 0 w 6662056"/>
              <a:gd name="connsiteY8" fmla="*/ 2527134 h 604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2056" h="6047253">
                <a:moveTo>
                  <a:pt x="1366320" y="0"/>
                </a:moveTo>
                <a:lnTo>
                  <a:pt x="6662056" y="0"/>
                </a:lnTo>
                <a:lnTo>
                  <a:pt x="4086082" y="4764501"/>
                </a:lnTo>
                <a:lnTo>
                  <a:pt x="6645766" y="4764501"/>
                </a:lnTo>
                <a:lnTo>
                  <a:pt x="5952232" y="6047253"/>
                </a:lnTo>
                <a:lnTo>
                  <a:pt x="656496" y="6047253"/>
                </a:lnTo>
                <a:lnTo>
                  <a:pt x="656497" y="6047252"/>
                </a:lnTo>
                <a:lnTo>
                  <a:pt x="0" y="6047252"/>
                </a:lnTo>
                <a:lnTo>
                  <a:pt x="0" y="2527134"/>
                </a:lnTo>
                <a:close/>
              </a:path>
            </a:pathLst>
          </a:custGeom>
          <a:solidFill>
            <a:srgbClr val="7488A6">
              <a:lumMod val="40000"/>
              <a:lumOff val="60000"/>
              <a:alpha val="20000"/>
            </a:srgbClr>
          </a:solidFill>
          <a:ln>
            <a:noFill/>
          </a:ln>
        </p:spPr>
        <p:style>
          <a:lnRef idx="2">
            <a:srgbClr val="7488A6">
              <a:shade val="50000"/>
            </a:srgbClr>
          </a:lnRef>
          <a:fillRef idx="1">
            <a:srgbClr val="7488A6"/>
          </a:fillRef>
          <a:effectRef idx="0">
            <a:srgbClr val="7488A6"/>
          </a:effectRef>
          <a:fontRef idx="minor">
            <a:sysClr val="window" lastClr="FFFFFF"/>
          </a:fontRef>
        </p:style>
        <p:txBody>
          <a:bodyPr wrap="square" rtlCol="0" anchor="ctr">
            <a:noAutofit/>
          </a:bodyPr>
          <a:lstStyle/>
          <a:p>
            <a:pPr algn="ctr"/>
            <a:endParaRPr kumimoji="1" lang="zh-CN" altLang="en-US" sz="1600" b="1">
              <a:solidFill>
                <a:sysClr val="window" lastClr="FFFFFF"/>
              </a:solidFill>
              <a:latin typeface="微软雅黑" panose="020B0503020204020204" charset="-122"/>
            </a:endParaRPr>
          </a:p>
        </p:txBody>
      </p:sp>
      <p:sp>
        <p:nvSpPr>
          <p:cNvPr id="10" name="文本框 9"/>
          <p:cNvSpPr txBox="1"/>
          <p:nvPr>
            <p:custDataLst>
              <p:tags r:id="rId3"/>
            </p:custDataLst>
          </p:nvPr>
        </p:nvSpPr>
        <p:spPr>
          <a:xfrm>
            <a:off x="1876748" y="1207217"/>
            <a:ext cx="4276725" cy="3648690"/>
          </a:xfrm>
          <a:prstGeom prst="rect">
            <a:avLst/>
          </a:prstGeom>
          <a:noFill/>
        </p:spPr>
        <p:txBody>
          <a:bodyPr wrap="square" lIns="90000" tIns="46800" rIns="90000" bIns="46800" rtlCol="0" anchor="ctr">
            <a:normAutofit/>
          </a:bodyPr>
          <a:p>
            <a:pPr algn="ctr">
              <a:lnSpc>
                <a:spcPct val="120000"/>
              </a:lnSpc>
            </a:pPr>
            <a:r>
              <a:rPr lang="zh-CN" altLang="en-US" sz="3600" b="1" spc="300" dirty="0">
                <a:solidFill>
                  <a:sysClr val="window" lastClr="FFFFFF"/>
                </a:solidFill>
                <a:uFillTx/>
                <a:latin typeface="Arial" panose="020B0604020202020204" pitchFamily="34" charset="0"/>
                <a:ea typeface="微软雅黑" panose="020B0503020204020204" charset="-122"/>
              </a:rPr>
              <a:t>Click add header</a:t>
            </a:r>
            <a:endParaRPr lang="zh-CN" altLang="en-US" sz="3600" b="1" spc="300" dirty="0">
              <a:solidFill>
                <a:sysClr val="window" lastClr="FFFFFF"/>
              </a:solidFill>
              <a:uFillTx/>
              <a:latin typeface="Arial" panose="020B0604020202020204" pitchFamily="34" charset="0"/>
              <a:ea typeface="微软雅黑" panose="020B0503020204020204" charset="-122"/>
            </a:endParaRPr>
          </a:p>
        </p:txBody>
      </p:sp>
      <p:sp>
        <p:nvSpPr>
          <p:cNvPr id="11" name="任意多边形: 形状 10"/>
          <p:cNvSpPr>
            <a:spLocks noChangeAspect="1"/>
          </p:cNvSpPr>
          <p:nvPr>
            <p:custDataLst>
              <p:tags r:id="rId4"/>
            </p:custDataLst>
          </p:nvPr>
        </p:nvSpPr>
        <p:spPr>
          <a:xfrm>
            <a:off x="10892790" y="4918075"/>
            <a:ext cx="323850" cy="657225"/>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2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2"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ysClr val="windowText" lastClr="000000">
              <a:lumMod val="50000"/>
              <a:lumOff val="50000"/>
            </a:sysClr>
          </a:solidFill>
          <a:ln>
            <a:noFill/>
          </a:ln>
        </p:spPr>
        <p:style>
          <a:lnRef idx="2">
            <a:srgbClr val="7488A6">
              <a:shade val="50000"/>
            </a:srgbClr>
          </a:lnRef>
          <a:fillRef idx="1">
            <a:srgbClr val="7488A6"/>
          </a:fillRef>
          <a:effectRef idx="0">
            <a:srgbClr val="7488A6"/>
          </a:effectRef>
          <a:fontRef idx="minor">
            <a:sysClr val="window" lastClr="FFFFFF"/>
          </a:fontRef>
        </p:style>
        <p:txBody>
          <a:bodyPr wrap="square" rtlCol="0" anchor="ctr">
            <a:noAutofit/>
          </a:bodyPr>
          <a:lstStyle>
            <a:defPPr>
              <a:defRPr lang="en-US">
                <a:solidFill>
                  <a:sysClr val="window" lastClr="FFFFFF"/>
                </a:solidFill>
              </a:defRPr>
            </a:defPPr>
            <a:lvl1pPr marL="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endParaRPr>
          </a:p>
        </p:txBody>
      </p:sp>
      <p:sp>
        <p:nvSpPr>
          <p:cNvPr id="12" name="任意多边形: 形状 11"/>
          <p:cNvSpPr>
            <a:spLocks noChangeAspect="1"/>
          </p:cNvSpPr>
          <p:nvPr>
            <p:custDataLst>
              <p:tags r:id="rId5"/>
            </p:custDataLst>
          </p:nvPr>
        </p:nvSpPr>
        <p:spPr>
          <a:xfrm>
            <a:off x="11322050" y="4918075"/>
            <a:ext cx="323850" cy="657225"/>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1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1"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ysClr val="windowText" lastClr="000000">
              <a:lumMod val="50000"/>
              <a:lumOff val="50000"/>
            </a:sysClr>
          </a:solidFill>
          <a:ln>
            <a:noFill/>
          </a:ln>
        </p:spPr>
        <p:style>
          <a:lnRef idx="2">
            <a:srgbClr val="7488A6">
              <a:shade val="50000"/>
            </a:srgbClr>
          </a:lnRef>
          <a:fillRef idx="1">
            <a:srgbClr val="7488A6"/>
          </a:fillRef>
          <a:effectRef idx="0">
            <a:srgbClr val="7488A6"/>
          </a:effectRef>
          <a:fontRef idx="minor">
            <a:sysClr val="window" lastClr="FFFFFF"/>
          </a:fontRef>
        </p:style>
        <p:txBody>
          <a:bodyPr wrap="square" rtlCol="0" anchor="ctr">
            <a:noAutofit/>
          </a:bodyPr>
          <a:lstStyle>
            <a:defPPr>
              <a:defRPr lang="en-US">
                <a:solidFill>
                  <a:sysClr val="window" lastClr="FFFFFF"/>
                </a:solidFill>
              </a:defRPr>
            </a:defPPr>
            <a:lvl1pPr marL="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endParaRPr>
          </a:p>
        </p:txBody>
      </p:sp>
      <p:sp>
        <p:nvSpPr>
          <p:cNvPr id="13" name="文本框 12"/>
          <p:cNvSpPr txBox="1"/>
          <p:nvPr>
            <p:custDataLst>
              <p:tags r:id="rId6"/>
            </p:custDataLst>
          </p:nvPr>
        </p:nvSpPr>
        <p:spPr>
          <a:xfrm>
            <a:off x="7636986" y="2213425"/>
            <a:ext cx="3710494" cy="1161600"/>
          </a:xfrm>
          <a:prstGeom prst="rect">
            <a:avLst/>
          </a:prstGeom>
          <a:noFill/>
        </p:spPr>
        <p:txBody>
          <a:bodyPr wrap="square" lIns="91440" tIns="45720" rIns="91440" bIns="45720" rtlCol="0">
            <a:noAutofit/>
          </a:bodyPr>
          <a:p>
            <a:pPr marL="0" lvl="0" indent="0" algn="l">
              <a:lnSpc>
                <a:spcPct val="120000"/>
              </a:lnSpc>
              <a:spcBef>
                <a:spcPts val="0"/>
              </a:spcBef>
              <a:spcAft>
                <a:spcPts val="800"/>
              </a:spcAft>
              <a:buSzPct val="100000"/>
            </a:pPr>
            <a:r>
              <a:rPr lang="zh-CN" altLang="en-US" sz="2800" b="1" spc="150">
                <a:solidFill>
                  <a:sysClr val="windowText" lastClr="000000">
                    <a:lumMod val="75000"/>
                    <a:lumOff val="25000"/>
                  </a:sysClr>
                </a:solidFill>
                <a:latin typeface="Arial" panose="020B0604020202020204" pitchFamily="34" charset="0"/>
                <a:ea typeface="微软雅黑" panose="020B0503020204020204" charset="-122"/>
              </a:rPr>
              <a:t>民主不是装饰品，</a:t>
            </a:r>
            <a:endParaRPr lang="zh-CN" altLang="en-US" sz="2800" b="1" spc="150">
              <a:solidFill>
                <a:sysClr val="windowText" lastClr="000000">
                  <a:lumMod val="75000"/>
                  <a:lumOff val="25000"/>
                </a:sysClr>
              </a:solidFill>
              <a:latin typeface="Arial" panose="020B0604020202020204" pitchFamily="34" charset="0"/>
              <a:ea typeface="微软雅黑" panose="020B0503020204020204" charset="-122"/>
            </a:endParaRPr>
          </a:p>
          <a:p>
            <a:pPr marL="0" lvl="0" indent="0" algn="l">
              <a:lnSpc>
                <a:spcPct val="120000"/>
              </a:lnSpc>
              <a:spcBef>
                <a:spcPts val="0"/>
              </a:spcBef>
              <a:spcAft>
                <a:spcPts val="800"/>
              </a:spcAft>
              <a:buSzPct val="100000"/>
            </a:pPr>
            <a:r>
              <a:rPr lang="zh-CN" altLang="en-US" sz="2800" b="1" spc="150">
                <a:solidFill>
                  <a:sysClr val="windowText" lastClr="000000">
                    <a:lumMod val="75000"/>
                    <a:lumOff val="25000"/>
                  </a:sysClr>
                </a:solidFill>
                <a:latin typeface="Arial" panose="020B0604020202020204" pitchFamily="34" charset="0"/>
                <a:ea typeface="微软雅黑" panose="020B0503020204020204" charset="-122"/>
              </a:rPr>
              <a:t>不是用来做摆设的，而是要用来解决人民要解决的问题的。</a:t>
            </a:r>
            <a:endParaRPr lang="zh-CN" altLang="en-US" sz="2800" b="1" spc="150">
              <a:solidFill>
                <a:sysClr val="windowText" lastClr="000000">
                  <a:lumMod val="75000"/>
                  <a:lumOff val="25000"/>
                </a:sysClr>
              </a:solidFill>
              <a:latin typeface="Arial" panose="020B0604020202020204" pitchFamily="34" charset="0"/>
              <a:ea typeface="微软雅黑" panose="020B0503020204020204" charset="-122"/>
            </a:endParaRPr>
          </a:p>
        </p:txBody>
      </p:sp>
      <p:sp>
        <p:nvSpPr>
          <p:cNvPr id="15" name="任意多边形: 形状 14"/>
          <p:cNvSpPr>
            <a:spLocks noChangeAspect="1"/>
          </p:cNvSpPr>
          <p:nvPr>
            <p:custDataLst>
              <p:tags r:id="rId7"/>
            </p:custDataLst>
          </p:nvPr>
        </p:nvSpPr>
        <p:spPr>
          <a:xfrm rot="10800000">
            <a:off x="7479665" y="1306195"/>
            <a:ext cx="323850" cy="657225"/>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2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2"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ysClr val="windowText" lastClr="000000">
              <a:lumMod val="50000"/>
              <a:lumOff val="50000"/>
            </a:sysClr>
          </a:solidFill>
          <a:ln>
            <a:noFill/>
          </a:ln>
        </p:spPr>
        <p:style>
          <a:lnRef idx="2">
            <a:srgbClr val="7488A6">
              <a:shade val="50000"/>
            </a:srgbClr>
          </a:lnRef>
          <a:fillRef idx="1">
            <a:srgbClr val="7488A6"/>
          </a:fillRef>
          <a:effectRef idx="0">
            <a:srgbClr val="7488A6"/>
          </a:effectRef>
          <a:fontRef idx="minor">
            <a:sysClr val="window" lastClr="FFFFFF"/>
          </a:fontRef>
        </p:style>
        <p:txBody>
          <a:bodyPr wrap="square" rtlCol="0" anchor="ctr">
            <a:noAutofit/>
          </a:bodyPr>
          <a:lstStyle>
            <a:defPPr>
              <a:defRPr lang="en-US">
                <a:solidFill>
                  <a:sysClr val="window" lastClr="FFFFFF"/>
                </a:solidFill>
              </a:defRPr>
            </a:defPPr>
            <a:lvl1pPr marL="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endParaRPr>
          </a:p>
        </p:txBody>
      </p:sp>
      <p:sp>
        <p:nvSpPr>
          <p:cNvPr id="16" name="任意多边形: 形状 15"/>
          <p:cNvSpPr>
            <a:spLocks noChangeAspect="1"/>
          </p:cNvSpPr>
          <p:nvPr>
            <p:custDataLst>
              <p:tags r:id="rId8"/>
            </p:custDataLst>
          </p:nvPr>
        </p:nvSpPr>
        <p:spPr>
          <a:xfrm rot="10800000">
            <a:off x="7050405" y="1306195"/>
            <a:ext cx="323850" cy="657225"/>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1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1"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ysClr val="windowText" lastClr="000000">
              <a:lumMod val="50000"/>
              <a:lumOff val="50000"/>
            </a:sysClr>
          </a:solidFill>
          <a:ln>
            <a:noFill/>
          </a:ln>
        </p:spPr>
        <p:style>
          <a:lnRef idx="2">
            <a:srgbClr val="7488A6">
              <a:shade val="50000"/>
            </a:srgbClr>
          </a:lnRef>
          <a:fillRef idx="1">
            <a:srgbClr val="7488A6"/>
          </a:fillRef>
          <a:effectRef idx="0">
            <a:srgbClr val="7488A6"/>
          </a:effectRef>
          <a:fontRef idx="minor">
            <a:sysClr val="window" lastClr="FFFFFF"/>
          </a:fontRef>
        </p:style>
        <p:txBody>
          <a:bodyPr wrap="square" rtlCol="0" anchor="ctr">
            <a:noAutofit/>
          </a:bodyPr>
          <a:lstStyle>
            <a:defPPr>
              <a:defRPr lang="en-US">
                <a:solidFill>
                  <a:sysClr val="window" lastClr="FFFFFF"/>
                </a:solidFill>
              </a:defRPr>
            </a:defPPr>
            <a:lvl1pPr marL="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endParaRPr>
          </a:p>
        </p:txBody>
      </p:sp>
      <p:pic>
        <p:nvPicPr>
          <p:cNvPr id="17" name="图片 16"/>
          <p:cNvPicPr>
            <a:picLocks noChangeAspect="1"/>
          </p:cNvPicPr>
          <p:nvPr/>
        </p:nvPicPr>
        <p:blipFill>
          <a:blip r:embed="rId9"/>
          <a:stretch>
            <a:fillRect/>
          </a:stretch>
        </p:blipFill>
        <p:spPr>
          <a:xfrm>
            <a:off x="1062990" y="1066165"/>
            <a:ext cx="5598795" cy="4509135"/>
          </a:xfrm>
          <a:prstGeom prst="rect">
            <a:avLst/>
          </a:prstGeom>
        </p:spPr>
      </p:pic>
    </p:spTree>
    <p:custDataLst>
      <p:tags r:id="rId10"/>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6" name="直接连接符 5"/>
          <p:cNvCxnSpPr/>
          <p:nvPr/>
        </p:nvCxnSpPr>
        <p:spPr>
          <a:xfrm flipV="1">
            <a:off x="904875" y="1214120"/>
            <a:ext cx="10412095" cy="1651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Text Box 55"/>
          <p:cNvSpPr txBox="1">
            <a:spLocks noChangeArrowheads="1"/>
          </p:cNvSpPr>
          <p:nvPr/>
        </p:nvSpPr>
        <p:spPr bwMode="auto">
          <a:xfrm>
            <a:off x="922655" y="329565"/>
            <a:ext cx="516191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2" tIns="60945" rIns="121892" bIns="60945">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en-US" altLang="zh-CN" sz="3735" b="1" i="0" dirty="0">
                <a:solidFill>
                  <a:schemeClr val="bg2"/>
                </a:solidFill>
                <a:latin typeface="微软雅黑" panose="020B0503020204020204" charset="-122"/>
                <a:ea typeface="微软雅黑" panose="020B0503020204020204" charset="-122"/>
              </a:rPr>
              <a:t>3</a:t>
            </a:r>
            <a:r>
              <a:rPr lang="zh-CN" altLang="en-US" sz="3735" b="1" i="0" dirty="0">
                <a:solidFill>
                  <a:schemeClr val="bg2"/>
                </a:solidFill>
                <a:latin typeface="微软雅黑" panose="020B0503020204020204" charset="-122"/>
                <a:ea typeface="微软雅黑" panose="020B0503020204020204" charset="-122"/>
              </a:rPr>
              <a:t>、</a:t>
            </a:r>
            <a:r>
              <a:rPr lang="zh-CN" altLang="en-US" sz="3735" b="1" i="0" dirty="0">
                <a:solidFill>
                  <a:schemeClr val="bg2"/>
                </a:solidFill>
                <a:latin typeface="微软雅黑" panose="020B0503020204020204" charset="-122"/>
                <a:ea typeface="微软雅黑" panose="020B0503020204020204" charset="-122"/>
              </a:rPr>
              <a:t>最管用的民主</a:t>
            </a:r>
            <a:endParaRPr lang="zh-CN" altLang="en-US" sz="3735" b="1" i="0" dirty="0">
              <a:solidFill>
                <a:schemeClr val="bg2"/>
              </a:solidFill>
              <a:latin typeface="微软雅黑" panose="020B0503020204020204" charset="-122"/>
              <a:ea typeface="微软雅黑" panose="020B0503020204020204" charset="-122"/>
            </a:endParaRPr>
          </a:p>
        </p:txBody>
      </p:sp>
    </p:spTree>
    <p:custDataLst>
      <p:tags r:id="rId1"/>
    </p:custData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 name="任意多边形 33"/>
          <p:cNvSpPr/>
          <p:nvPr>
            <p:custDataLst>
              <p:tags r:id="rId1"/>
            </p:custDataLst>
          </p:nvPr>
        </p:nvSpPr>
        <p:spPr>
          <a:xfrm>
            <a:off x="605199" y="2259869"/>
            <a:ext cx="411074" cy="363944"/>
          </a:xfrm>
          <a:custGeom>
            <a:avLst/>
            <a:gdLst>
              <a:gd name="connsiteX0" fmla="*/ 65178 w 606964"/>
              <a:gd name="connsiteY0" fmla="*/ 207316 h 537378"/>
              <a:gd name="connsiteX1" fmla="*/ 87478 w 606964"/>
              <a:gd name="connsiteY1" fmla="*/ 475661 h 537378"/>
              <a:gd name="connsiteX2" fmla="*/ 104118 w 606964"/>
              <a:gd name="connsiteY2" fmla="*/ 475661 h 537378"/>
              <a:gd name="connsiteX3" fmla="*/ 189583 w 606964"/>
              <a:gd name="connsiteY3" fmla="*/ 207316 h 537378"/>
              <a:gd name="connsiteX4" fmla="*/ 22615 w 606964"/>
              <a:gd name="connsiteY4" fmla="*/ 145599 h 537378"/>
              <a:gd name="connsiteX5" fmla="*/ 584307 w 606964"/>
              <a:gd name="connsiteY5" fmla="*/ 145599 h 537378"/>
              <a:gd name="connsiteX6" fmla="*/ 602646 w 606964"/>
              <a:gd name="connsiteY6" fmla="*/ 154868 h 537378"/>
              <a:gd name="connsiteX7" fmla="*/ 605928 w 606964"/>
              <a:gd name="connsiteY7" fmla="*/ 174988 h 537378"/>
              <a:gd name="connsiteX8" fmla="*/ 495447 w 606964"/>
              <a:gd name="connsiteY8" fmla="*/ 521666 h 537378"/>
              <a:gd name="connsiteX9" fmla="*/ 473826 w 606964"/>
              <a:gd name="connsiteY9" fmla="*/ 537378 h 537378"/>
              <a:gd name="connsiteX10" fmla="*/ 51255 w 606964"/>
              <a:gd name="connsiteY10" fmla="*/ 537378 h 537378"/>
              <a:gd name="connsiteX11" fmla="*/ 28728 w 606964"/>
              <a:gd name="connsiteY11" fmla="*/ 516693 h 537378"/>
              <a:gd name="connsiteX12" fmla="*/ 89 w 606964"/>
              <a:gd name="connsiteY12" fmla="*/ 170015 h 537378"/>
              <a:gd name="connsiteX13" fmla="*/ 5975 w 606964"/>
              <a:gd name="connsiteY13" fmla="*/ 152833 h 537378"/>
              <a:gd name="connsiteX14" fmla="*/ 22615 w 606964"/>
              <a:gd name="connsiteY14" fmla="*/ 145599 h 537378"/>
              <a:gd name="connsiteX15" fmla="*/ 325526 w 606964"/>
              <a:gd name="connsiteY15" fmla="*/ 814 h 537378"/>
              <a:gd name="connsiteX16" fmla="*/ 333451 w 606964"/>
              <a:gd name="connsiteY16" fmla="*/ 1831 h 537378"/>
              <a:gd name="connsiteX17" fmla="*/ 335376 w 606964"/>
              <a:gd name="connsiteY17" fmla="*/ 9629 h 537378"/>
              <a:gd name="connsiteX18" fmla="*/ 321337 w 606964"/>
              <a:gd name="connsiteY18" fmla="*/ 44887 h 537378"/>
              <a:gd name="connsiteX19" fmla="*/ 389039 w 606964"/>
              <a:gd name="connsiteY19" fmla="*/ 44887 h 537378"/>
              <a:gd name="connsiteX20" fmla="*/ 394133 w 606964"/>
              <a:gd name="connsiteY20" fmla="*/ 47034 h 537378"/>
              <a:gd name="connsiteX21" fmla="*/ 396171 w 606964"/>
              <a:gd name="connsiteY21" fmla="*/ 52006 h 537378"/>
              <a:gd name="connsiteX22" fmla="*/ 396171 w 606964"/>
              <a:gd name="connsiteY22" fmla="*/ 72234 h 537378"/>
              <a:gd name="connsiteX23" fmla="*/ 389039 w 606964"/>
              <a:gd name="connsiteY23" fmla="*/ 79241 h 537378"/>
              <a:gd name="connsiteX24" fmla="*/ 321337 w 606964"/>
              <a:gd name="connsiteY24" fmla="*/ 79241 h 537378"/>
              <a:gd name="connsiteX25" fmla="*/ 335376 w 606964"/>
              <a:gd name="connsiteY25" fmla="*/ 114499 h 537378"/>
              <a:gd name="connsiteX26" fmla="*/ 333451 w 606964"/>
              <a:gd name="connsiteY26" fmla="*/ 122296 h 537378"/>
              <a:gd name="connsiteX27" fmla="*/ 325526 w 606964"/>
              <a:gd name="connsiteY27" fmla="*/ 123426 h 537378"/>
              <a:gd name="connsiteX28" fmla="*/ 218879 w 606964"/>
              <a:gd name="connsiteY28" fmla="*/ 68392 h 537378"/>
              <a:gd name="connsiteX29" fmla="*/ 215030 w 606964"/>
              <a:gd name="connsiteY29" fmla="*/ 62064 h 537378"/>
              <a:gd name="connsiteX30" fmla="*/ 218879 w 606964"/>
              <a:gd name="connsiteY30" fmla="*/ 55848 h 53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6964" h="537378">
                <a:moveTo>
                  <a:pt x="65178" y="207316"/>
                </a:moveTo>
                <a:lnTo>
                  <a:pt x="87478" y="475661"/>
                </a:lnTo>
                <a:lnTo>
                  <a:pt x="104118" y="475661"/>
                </a:lnTo>
                <a:lnTo>
                  <a:pt x="189583" y="207316"/>
                </a:lnTo>
                <a:close/>
                <a:moveTo>
                  <a:pt x="22615" y="145599"/>
                </a:moveTo>
                <a:lnTo>
                  <a:pt x="584307" y="145599"/>
                </a:lnTo>
                <a:cubicBezTo>
                  <a:pt x="591552" y="145599"/>
                  <a:pt x="598344" y="148990"/>
                  <a:pt x="602646" y="154868"/>
                </a:cubicBezTo>
                <a:cubicBezTo>
                  <a:pt x="606834" y="160633"/>
                  <a:pt x="608079" y="168206"/>
                  <a:pt x="605928" y="174988"/>
                </a:cubicBezTo>
                <a:lnTo>
                  <a:pt x="495447" y="521666"/>
                </a:lnTo>
                <a:cubicBezTo>
                  <a:pt x="492503" y="531048"/>
                  <a:pt x="483674" y="537378"/>
                  <a:pt x="473826" y="537378"/>
                </a:cubicBezTo>
                <a:lnTo>
                  <a:pt x="51255" y="537378"/>
                </a:lnTo>
                <a:cubicBezTo>
                  <a:pt x="39482" y="537378"/>
                  <a:pt x="29747" y="528448"/>
                  <a:pt x="28728" y="516693"/>
                </a:cubicBezTo>
                <a:lnTo>
                  <a:pt x="89" y="170015"/>
                </a:lnTo>
                <a:cubicBezTo>
                  <a:pt x="-477" y="163798"/>
                  <a:pt x="1674" y="157468"/>
                  <a:pt x="5975" y="152833"/>
                </a:cubicBezTo>
                <a:cubicBezTo>
                  <a:pt x="10277" y="148199"/>
                  <a:pt x="16276" y="145599"/>
                  <a:pt x="22615" y="145599"/>
                </a:cubicBezTo>
                <a:close/>
                <a:moveTo>
                  <a:pt x="325526" y="814"/>
                </a:moveTo>
                <a:cubicBezTo>
                  <a:pt x="328130" y="-542"/>
                  <a:pt x="331300" y="-203"/>
                  <a:pt x="333451" y="1831"/>
                </a:cubicBezTo>
                <a:cubicBezTo>
                  <a:pt x="335715" y="3752"/>
                  <a:pt x="336395" y="6917"/>
                  <a:pt x="335376" y="9629"/>
                </a:cubicBezTo>
                <a:lnTo>
                  <a:pt x="321337" y="44887"/>
                </a:lnTo>
                <a:lnTo>
                  <a:pt x="389039" y="44887"/>
                </a:lnTo>
                <a:cubicBezTo>
                  <a:pt x="390963" y="44887"/>
                  <a:pt x="392775" y="45678"/>
                  <a:pt x="394133" y="47034"/>
                </a:cubicBezTo>
                <a:cubicBezTo>
                  <a:pt x="395379" y="48277"/>
                  <a:pt x="396171" y="50085"/>
                  <a:pt x="396171" y="52006"/>
                </a:cubicBezTo>
                <a:lnTo>
                  <a:pt x="396171" y="72234"/>
                </a:lnTo>
                <a:cubicBezTo>
                  <a:pt x="396171" y="76077"/>
                  <a:pt x="393001" y="79241"/>
                  <a:pt x="389039" y="79241"/>
                </a:cubicBezTo>
                <a:lnTo>
                  <a:pt x="321337" y="79241"/>
                </a:lnTo>
                <a:lnTo>
                  <a:pt x="335376" y="114499"/>
                </a:lnTo>
                <a:cubicBezTo>
                  <a:pt x="336395" y="117211"/>
                  <a:pt x="335715" y="120375"/>
                  <a:pt x="333451" y="122296"/>
                </a:cubicBezTo>
                <a:cubicBezTo>
                  <a:pt x="331300" y="124330"/>
                  <a:pt x="328130" y="124782"/>
                  <a:pt x="325526" y="123426"/>
                </a:cubicBezTo>
                <a:lnTo>
                  <a:pt x="218879" y="68392"/>
                </a:lnTo>
                <a:cubicBezTo>
                  <a:pt x="216502" y="67149"/>
                  <a:pt x="215030" y="64663"/>
                  <a:pt x="215030" y="62064"/>
                </a:cubicBezTo>
                <a:cubicBezTo>
                  <a:pt x="215030" y="59465"/>
                  <a:pt x="216502" y="56978"/>
                  <a:pt x="218879" y="55848"/>
                </a:cubicBezTo>
                <a:close/>
              </a:path>
            </a:pathLst>
          </a:custGeom>
          <a:solidFill>
            <a:sysClr val="window" lastClr="FFFFFF"/>
          </a:solidFill>
          <a:ln w="12700">
            <a:miter lim="400000"/>
          </a:ln>
        </p:spPr>
        <p:txBody>
          <a:bodyPr wrap="square" lIns="91440" tIns="45720" rIns="91440" bIns="45720" anchor="ctr">
            <a:normAutofit fontScale="82500"/>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ctr"/>
            <a:endParaRPr>
              <a:latin typeface="微软雅黑" panose="020B0503020204020204" charset="-122"/>
              <a:ea typeface="微软雅黑" panose="020B0503020204020204" charset="-122"/>
            </a:endParaRPr>
          </a:p>
        </p:txBody>
      </p:sp>
      <p:sp>
        <p:nvSpPr>
          <p:cNvPr id="45" name="PA-任意多边形: 形状 633"/>
          <p:cNvSpPr/>
          <p:nvPr>
            <p:custDataLst>
              <p:tags r:id="rId2"/>
            </p:custDataLst>
          </p:nvPr>
        </p:nvSpPr>
        <p:spPr>
          <a:xfrm>
            <a:off x="605200" y="4659934"/>
            <a:ext cx="411074" cy="261227"/>
          </a:xfrm>
          <a:custGeom>
            <a:avLst/>
            <a:gdLst>
              <a:gd name="connsiteX0" fmla="*/ 1363328 w 1526976"/>
              <a:gd name="connsiteY0" fmla="*/ 560475 h 970359"/>
              <a:gd name="connsiteX1" fmla="*/ 1063960 w 1526976"/>
              <a:gd name="connsiteY1" fmla="*/ 291596 h 970359"/>
              <a:gd name="connsiteX2" fmla="*/ 1002226 w 1526976"/>
              <a:gd name="connsiteY2" fmla="*/ 297969 h 970359"/>
              <a:gd name="connsiteX3" fmla="*/ 876425 w 1526976"/>
              <a:gd name="connsiteY3" fmla="*/ 101542 h 970359"/>
              <a:gd name="connsiteX4" fmla="*/ 609383 w 1526976"/>
              <a:gd name="connsiteY4" fmla="*/ 2232 h 970359"/>
              <a:gd name="connsiteX5" fmla="*/ 200665 w 1526976"/>
              <a:gd name="connsiteY5" fmla="*/ 410947 h 970359"/>
              <a:gd name="connsiteX6" fmla="*/ 200665 w 1526976"/>
              <a:gd name="connsiteY6" fmla="*/ 411179 h 970359"/>
              <a:gd name="connsiteX7" fmla="*/ 2232 w 1526976"/>
              <a:gd name="connsiteY7" fmla="*/ 683648 h 970359"/>
              <a:gd name="connsiteX8" fmla="*/ 288441 w 1526976"/>
              <a:gd name="connsiteY8" fmla="*/ 969859 h 970359"/>
              <a:gd name="connsiteX9" fmla="*/ 561630 w 1526976"/>
              <a:gd name="connsiteY9" fmla="*/ 969859 h 970359"/>
              <a:gd name="connsiteX10" fmla="*/ 561630 w 1526976"/>
              <a:gd name="connsiteY10" fmla="*/ 509891 h 970359"/>
              <a:gd name="connsiteX11" fmla="*/ 966832 w 1526976"/>
              <a:gd name="connsiteY11" fmla="*/ 509891 h 970359"/>
              <a:gd name="connsiteX12" fmla="*/ 966832 w 1526976"/>
              <a:gd name="connsiteY12" fmla="*/ 969856 h 970359"/>
              <a:gd name="connsiteX13" fmla="*/ 1319129 w 1526976"/>
              <a:gd name="connsiteY13" fmla="*/ 969856 h 970359"/>
              <a:gd name="connsiteX14" fmla="*/ 1526229 w 1526976"/>
              <a:gd name="connsiteY14" fmla="*/ 762753 h 970359"/>
              <a:gd name="connsiteX15" fmla="*/ 1363328 w 1526976"/>
              <a:gd name="connsiteY15" fmla="*/ 560475 h 97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6976" h="970359">
                <a:moveTo>
                  <a:pt x="1363328" y="560475"/>
                </a:moveTo>
                <a:cubicBezTo>
                  <a:pt x="1347213" y="409539"/>
                  <a:pt x="1219102" y="291596"/>
                  <a:pt x="1063960" y="291596"/>
                </a:cubicBezTo>
                <a:cubicBezTo>
                  <a:pt x="1043071" y="291596"/>
                  <a:pt x="1022437" y="293730"/>
                  <a:pt x="1002226" y="297969"/>
                </a:cubicBezTo>
                <a:cubicBezTo>
                  <a:pt x="980426" y="222197"/>
                  <a:pt x="936825" y="153722"/>
                  <a:pt x="876425" y="101542"/>
                </a:cubicBezTo>
                <a:cubicBezTo>
                  <a:pt x="802297" y="37502"/>
                  <a:pt x="707457" y="2232"/>
                  <a:pt x="609383" y="2232"/>
                </a:cubicBezTo>
                <a:cubicBezTo>
                  <a:pt x="384015" y="2232"/>
                  <a:pt x="200665" y="185583"/>
                  <a:pt x="200665" y="410947"/>
                </a:cubicBezTo>
                <a:cubicBezTo>
                  <a:pt x="200665" y="411025"/>
                  <a:pt x="200665" y="411102"/>
                  <a:pt x="200665" y="411179"/>
                </a:cubicBezTo>
                <a:cubicBezTo>
                  <a:pt x="83624" y="448583"/>
                  <a:pt x="2232" y="557534"/>
                  <a:pt x="2232" y="683648"/>
                </a:cubicBezTo>
                <a:cubicBezTo>
                  <a:pt x="2232" y="841465"/>
                  <a:pt x="130626" y="969859"/>
                  <a:pt x="288441" y="969859"/>
                </a:cubicBezTo>
                <a:lnTo>
                  <a:pt x="561630" y="969859"/>
                </a:lnTo>
                <a:lnTo>
                  <a:pt x="561630" y="509891"/>
                </a:lnTo>
                <a:lnTo>
                  <a:pt x="966832" y="509891"/>
                </a:lnTo>
                <a:lnTo>
                  <a:pt x="966832" y="969856"/>
                </a:lnTo>
                <a:lnTo>
                  <a:pt x="1319129" y="969856"/>
                </a:lnTo>
                <a:cubicBezTo>
                  <a:pt x="1433325" y="969856"/>
                  <a:pt x="1526229" y="876952"/>
                  <a:pt x="1526229" y="762753"/>
                </a:cubicBezTo>
                <a:cubicBezTo>
                  <a:pt x="1526232" y="664009"/>
                  <a:pt x="1456286" y="580838"/>
                  <a:pt x="1363328" y="560475"/>
                </a:cubicBezTo>
                <a:close/>
              </a:path>
            </a:pathLst>
          </a:custGeom>
          <a:solidFill>
            <a:sysClr val="window" lastClr="FFFFFF"/>
          </a:solidFill>
          <a:ln w="9525" cap="flat">
            <a:noFill/>
            <a:prstDash val="solid"/>
            <a:miter/>
          </a:ln>
        </p:spPr>
        <p:txBody>
          <a:bodyPr rtlCol="0" anchor="ct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endParaRPr lang="zh-CN" altLang="en-US">
              <a:latin typeface="微软雅黑" panose="020B0503020204020204" charset="-122"/>
              <a:ea typeface="微软雅黑" panose="020B0503020204020204" charset="-122"/>
            </a:endParaRPr>
          </a:p>
        </p:txBody>
      </p:sp>
      <p:sp>
        <p:nvSpPr>
          <p:cNvPr id="46" name="PA-任意多边形: 形状 634"/>
          <p:cNvSpPr/>
          <p:nvPr>
            <p:custDataLst>
              <p:tags r:id="rId3"/>
            </p:custDataLst>
          </p:nvPr>
        </p:nvSpPr>
        <p:spPr>
          <a:xfrm>
            <a:off x="750034" y="4820640"/>
            <a:ext cx="121800" cy="221162"/>
          </a:xfrm>
          <a:custGeom>
            <a:avLst/>
            <a:gdLst>
              <a:gd name="connsiteX0" fmla="*/ 339537 w 452437"/>
              <a:gd name="connsiteY0" fmla="*/ 506989 h 821531"/>
              <a:gd name="connsiteX1" fmla="*/ 339537 w 452437"/>
              <a:gd name="connsiteY1" fmla="*/ 2232 h 821531"/>
              <a:gd name="connsiteX2" fmla="*/ 112928 w 452437"/>
              <a:gd name="connsiteY2" fmla="*/ 2232 h 821531"/>
              <a:gd name="connsiteX3" fmla="*/ 112928 w 452437"/>
              <a:gd name="connsiteY3" fmla="*/ 506989 h 821531"/>
              <a:gd name="connsiteX4" fmla="*/ 2232 w 452437"/>
              <a:gd name="connsiteY4" fmla="*/ 506989 h 821531"/>
              <a:gd name="connsiteX5" fmla="*/ 226234 w 452437"/>
              <a:gd name="connsiteY5" fmla="*/ 819605 h 821531"/>
              <a:gd name="connsiteX6" fmla="*/ 450235 w 452437"/>
              <a:gd name="connsiteY6" fmla="*/ 506989 h 8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437" h="821531">
                <a:moveTo>
                  <a:pt x="339537" y="506989"/>
                </a:moveTo>
                <a:lnTo>
                  <a:pt x="339537" y="2232"/>
                </a:lnTo>
                <a:lnTo>
                  <a:pt x="112928" y="2232"/>
                </a:lnTo>
                <a:lnTo>
                  <a:pt x="112928" y="506989"/>
                </a:lnTo>
                <a:lnTo>
                  <a:pt x="2232" y="506989"/>
                </a:lnTo>
                <a:lnTo>
                  <a:pt x="226234" y="819605"/>
                </a:lnTo>
                <a:lnTo>
                  <a:pt x="450235" y="506989"/>
                </a:lnTo>
                <a:close/>
              </a:path>
            </a:pathLst>
          </a:custGeom>
          <a:solidFill>
            <a:sysClr val="window" lastClr="FFFFFF"/>
          </a:solidFill>
          <a:ln w="9525" cap="flat">
            <a:noFill/>
            <a:prstDash val="solid"/>
            <a:miter/>
          </a:ln>
        </p:spPr>
        <p:txBody>
          <a:bodyPr rtlCol="0" anchor="ct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endParaRPr lang="zh-CN" altLang="en-US">
              <a:latin typeface="微软雅黑" panose="020B0503020204020204" charset="-122"/>
              <a:ea typeface="微软雅黑" panose="020B0503020204020204" charset="-122"/>
            </a:endParaRPr>
          </a:p>
        </p:txBody>
      </p:sp>
      <p:sp>
        <p:nvSpPr>
          <p:cNvPr id="16" name="矩形 15"/>
          <p:cNvSpPr/>
          <p:nvPr>
            <p:custDataLst>
              <p:tags r:id="rId4"/>
            </p:custDataLst>
          </p:nvPr>
        </p:nvSpPr>
        <p:spPr>
          <a:xfrm>
            <a:off x="1273609" y="1873597"/>
            <a:ext cx="4034010" cy="798364"/>
          </a:xfrm>
          <a:prstGeom prst="rect">
            <a:avLst/>
          </a:prstGeom>
          <a:solidFill>
            <a:sysClr val="window" lastClr="FFFFFF">
              <a:lumMod val="95000"/>
            </a:sysClr>
          </a:solidFill>
          <a:ln w="12700">
            <a:miter lim="400000"/>
          </a:ln>
        </p:spPr>
        <p:txBody>
          <a:bodyPr wrap="square" lIns="91440" tIns="45720" rIns="91440" bIns="45720" anchor="ctr">
            <a:normAutofit/>
          </a:bodyPr>
          <a:lstStyle/>
          <a:p>
            <a:pPr>
              <a:lnSpc>
                <a:spcPct val="140000"/>
              </a:lnSpc>
            </a:pPr>
            <a:endParaRPr lang="zh-CN" altLang="en-US" sz="1200" dirty="0">
              <a:solidFill>
                <a:srgbClr val="000000">
                  <a:lumMod val="100000"/>
                </a:srgbClr>
              </a:solidFill>
              <a:latin typeface="微软雅黑" panose="020B0503020204020204" charset="-122"/>
              <a:ea typeface="微软雅黑" panose="020B0503020204020204" charset="-122"/>
            </a:endParaRPr>
          </a:p>
        </p:txBody>
      </p:sp>
      <p:sp>
        <p:nvSpPr>
          <p:cNvPr id="19" name="文本框 18"/>
          <p:cNvSpPr txBox="1"/>
          <p:nvPr>
            <p:custDataLst>
              <p:tags r:id="rId5"/>
            </p:custDataLst>
          </p:nvPr>
        </p:nvSpPr>
        <p:spPr>
          <a:xfrm>
            <a:off x="1273175" y="1660525"/>
            <a:ext cx="4034155" cy="1124585"/>
          </a:xfrm>
          <a:prstGeom prst="rect">
            <a:avLst/>
          </a:prstGeom>
          <a:noFill/>
        </p:spPr>
        <p:txBody>
          <a:bodyPr wrap="square" lIns="91440" tIns="45720" rIns="91440" bIns="45720">
            <a:no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l">
              <a:lnSpc>
                <a:spcPct val="120000"/>
              </a:lnSpc>
            </a:pPr>
            <a:r>
              <a:rPr lang="zh-CN" altLang="en-US" sz="2400" b="1" spc="150">
                <a:solidFill>
                  <a:srgbClr val="000000">
                    <a:lumMod val="100000"/>
                  </a:srgbClr>
                </a:solidFill>
                <a:latin typeface="微软雅黑" panose="020B0503020204020204" charset="-122"/>
                <a:ea typeface="微软雅黑" panose="020B0503020204020204" charset="-122"/>
              </a:rPr>
              <a:t>选举时满天许诺、选举后无人过问的开</a:t>
            </a:r>
            <a:r>
              <a:rPr lang="en-US" altLang="zh-CN" sz="2400" b="1" spc="150">
                <a:solidFill>
                  <a:srgbClr val="000000">
                    <a:lumMod val="100000"/>
                  </a:srgbClr>
                </a:solidFill>
                <a:latin typeface="微软雅黑" panose="020B0503020204020204" charset="-122"/>
                <a:ea typeface="微软雅黑" panose="020B0503020204020204" charset="-122"/>
              </a:rPr>
              <a:t>“</a:t>
            </a:r>
            <a:r>
              <a:rPr lang="zh-CN" altLang="en-US" sz="2400" b="1" spc="150">
                <a:solidFill>
                  <a:srgbClr val="000000">
                    <a:lumMod val="100000"/>
                  </a:srgbClr>
                </a:solidFill>
                <a:latin typeface="微软雅黑" panose="020B0503020204020204" charset="-122"/>
                <a:ea typeface="微软雅黑" panose="020B0503020204020204" charset="-122"/>
              </a:rPr>
              <a:t>空头支票</a:t>
            </a:r>
            <a:r>
              <a:rPr lang="en-US" altLang="zh-CN" sz="2400" b="1" spc="150">
                <a:solidFill>
                  <a:srgbClr val="000000">
                    <a:lumMod val="100000"/>
                  </a:srgbClr>
                </a:solidFill>
                <a:latin typeface="微软雅黑" panose="020B0503020204020204" charset="-122"/>
                <a:ea typeface="微软雅黑" panose="020B0503020204020204" charset="-122"/>
              </a:rPr>
              <a:t>”</a:t>
            </a:r>
            <a:endParaRPr lang="en-US" altLang="zh-CN" sz="2400" b="1" spc="150">
              <a:solidFill>
                <a:srgbClr val="000000">
                  <a:lumMod val="100000"/>
                </a:srgbClr>
              </a:solidFill>
              <a:latin typeface="微软雅黑" panose="020B0503020204020204" charset="-122"/>
              <a:ea typeface="微软雅黑" panose="020B0503020204020204" charset="-122"/>
            </a:endParaRPr>
          </a:p>
        </p:txBody>
      </p:sp>
      <p:sp>
        <p:nvSpPr>
          <p:cNvPr id="20" name="矩形 19"/>
          <p:cNvSpPr/>
          <p:nvPr>
            <p:custDataLst>
              <p:tags r:id="rId6"/>
            </p:custDataLst>
          </p:nvPr>
        </p:nvSpPr>
        <p:spPr>
          <a:xfrm>
            <a:off x="1273810" y="3331210"/>
            <a:ext cx="4034155" cy="1024255"/>
          </a:xfrm>
          <a:prstGeom prst="rect">
            <a:avLst/>
          </a:prstGeom>
          <a:solidFill>
            <a:sysClr val="window" lastClr="FFFFFF">
              <a:lumMod val="95000"/>
            </a:sysClr>
          </a:solidFill>
          <a:ln w="12700">
            <a:miter lim="400000"/>
          </a:ln>
        </p:spPr>
        <p:txBody>
          <a:bodyPr wrap="square" lIns="91440" tIns="45720" rIns="91440" bIns="45720" anchor="ctr">
            <a:normAutofit/>
          </a:bodyPr>
          <a:lstStyle/>
          <a:p>
            <a:pPr>
              <a:lnSpc>
                <a:spcPct val="140000"/>
              </a:lnSpc>
            </a:pPr>
            <a:endParaRPr lang="zh-CN" altLang="en-US" sz="1200" dirty="0">
              <a:solidFill>
                <a:srgbClr val="000000">
                  <a:lumMod val="100000"/>
                </a:srgbClr>
              </a:solidFill>
              <a:latin typeface="微软雅黑" panose="020B0503020204020204" charset="-122"/>
              <a:ea typeface="微软雅黑" panose="020B0503020204020204" charset="-122"/>
            </a:endParaRPr>
          </a:p>
        </p:txBody>
      </p:sp>
      <p:sp>
        <p:nvSpPr>
          <p:cNvPr id="23" name="文本框 22"/>
          <p:cNvSpPr txBox="1"/>
          <p:nvPr>
            <p:custDataLst>
              <p:tags r:id="rId7"/>
            </p:custDataLst>
          </p:nvPr>
        </p:nvSpPr>
        <p:spPr>
          <a:xfrm>
            <a:off x="1290955" y="3267710"/>
            <a:ext cx="3585210" cy="690245"/>
          </a:xfrm>
          <a:prstGeom prst="rect">
            <a:avLst/>
          </a:prstGeom>
          <a:noFill/>
        </p:spPr>
        <p:txBody>
          <a:bodyPr wrap="square" lIns="91440" tIns="45720" rIns="91440" bIns="45720">
            <a:no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l">
              <a:lnSpc>
                <a:spcPct val="120000"/>
              </a:lnSpc>
            </a:pPr>
            <a:r>
              <a:rPr lang="zh-CN" altLang="en-US" sz="2400" b="1" spc="150">
                <a:solidFill>
                  <a:srgbClr val="000000">
                    <a:lumMod val="100000"/>
                  </a:srgbClr>
                </a:solidFill>
                <a:latin typeface="微软雅黑" panose="020B0503020204020204" charset="-122"/>
                <a:ea typeface="微软雅黑" panose="020B0503020204020204" charset="-122"/>
                <a:sym typeface="+mn-ea"/>
              </a:rPr>
              <a:t>人民形式上有权、</a:t>
            </a:r>
            <a:endParaRPr lang="zh-CN" altLang="en-US" sz="2400" b="1" spc="150">
              <a:solidFill>
                <a:srgbClr val="000000">
                  <a:lumMod val="100000"/>
                </a:srgbClr>
              </a:solidFill>
              <a:latin typeface="微软雅黑" panose="020B0503020204020204" charset="-122"/>
              <a:ea typeface="微软雅黑" panose="020B0503020204020204" charset="-122"/>
              <a:sym typeface="+mn-ea"/>
            </a:endParaRPr>
          </a:p>
          <a:p>
            <a:pPr algn="l">
              <a:lnSpc>
                <a:spcPct val="120000"/>
              </a:lnSpc>
            </a:pPr>
            <a:r>
              <a:rPr lang="zh-CN" altLang="en-US" sz="2400" b="1" spc="150">
                <a:solidFill>
                  <a:srgbClr val="000000">
                    <a:lumMod val="100000"/>
                  </a:srgbClr>
                </a:solidFill>
                <a:latin typeface="微软雅黑" panose="020B0503020204020204" charset="-122"/>
                <a:ea typeface="微软雅黑" panose="020B0503020204020204" charset="-122"/>
                <a:sym typeface="+mn-ea"/>
              </a:rPr>
              <a:t>实际上无权</a:t>
            </a:r>
            <a:endParaRPr lang="zh-CN" altLang="en-US" sz="2400" b="1" spc="150">
              <a:solidFill>
                <a:srgbClr val="000000">
                  <a:lumMod val="100000"/>
                </a:srgbClr>
              </a:solidFill>
              <a:latin typeface="微软雅黑" panose="020B0503020204020204" charset="-122"/>
              <a:ea typeface="微软雅黑" panose="020B0503020204020204" charset="-122"/>
              <a:sym typeface="+mn-ea"/>
            </a:endParaRPr>
          </a:p>
        </p:txBody>
      </p:sp>
      <p:sp>
        <p:nvSpPr>
          <p:cNvPr id="24" name="矩形 23"/>
          <p:cNvSpPr/>
          <p:nvPr>
            <p:custDataLst>
              <p:tags r:id="rId8"/>
            </p:custDataLst>
          </p:nvPr>
        </p:nvSpPr>
        <p:spPr>
          <a:xfrm>
            <a:off x="1273810" y="4864100"/>
            <a:ext cx="4034155" cy="1094740"/>
          </a:xfrm>
          <a:prstGeom prst="rect">
            <a:avLst/>
          </a:prstGeom>
          <a:solidFill>
            <a:sysClr val="window" lastClr="FFFFFF">
              <a:lumMod val="95000"/>
            </a:sysClr>
          </a:solidFill>
          <a:ln w="12700">
            <a:miter lim="400000"/>
          </a:ln>
        </p:spPr>
        <p:txBody>
          <a:bodyPr wrap="square" lIns="91440" tIns="45720" rIns="91440" bIns="45720" anchor="ctr">
            <a:normAutofit/>
          </a:bodyPr>
          <a:lstStyle/>
          <a:p>
            <a:pPr>
              <a:lnSpc>
                <a:spcPct val="140000"/>
              </a:lnSpc>
            </a:pPr>
            <a:endParaRPr lang="zh-CN" altLang="en-US" sz="1200" dirty="0">
              <a:solidFill>
                <a:srgbClr val="000000">
                  <a:lumMod val="100000"/>
                </a:srgbClr>
              </a:solidFill>
              <a:latin typeface="微软雅黑" panose="020B0503020204020204" charset="-122"/>
              <a:ea typeface="微软雅黑" panose="020B0503020204020204" charset="-122"/>
            </a:endParaRPr>
          </a:p>
        </p:txBody>
      </p:sp>
      <p:sp>
        <p:nvSpPr>
          <p:cNvPr id="27" name="文本框 26"/>
          <p:cNvSpPr txBox="1"/>
          <p:nvPr>
            <p:custDataLst>
              <p:tags r:id="rId9"/>
            </p:custDataLst>
          </p:nvPr>
        </p:nvSpPr>
        <p:spPr>
          <a:xfrm>
            <a:off x="1225550" y="4864735"/>
            <a:ext cx="4081780" cy="690245"/>
          </a:xfrm>
          <a:prstGeom prst="rect">
            <a:avLst/>
          </a:prstGeom>
          <a:noFill/>
        </p:spPr>
        <p:txBody>
          <a:bodyPr wrap="square" lIns="91440" tIns="45720" rIns="91440" bIns="45720">
            <a:no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l">
              <a:lnSpc>
                <a:spcPct val="120000"/>
              </a:lnSpc>
            </a:pPr>
            <a:r>
              <a:rPr lang="zh-CN" altLang="en-US" sz="2400" b="1" spc="150">
                <a:solidFill>
                  <a:srgbClr val="000000">
                    <a:lumMod val="100000"/>
                  </a:srgbClr>
                </a:solidFill>
                <a:latin typeface="微软雅黑" panose="020B0503020204020204" charset="-122"/>
                <a:ea typeface="微软雅黑" panose="020B0503020204020204" charset="-122"/>
              </a:rPr>
              <a:t>相互掣肘导致内耗严重、</a:t>
            </a:r>
            <a:endParaRPr lang="zh-CN" altLang="en-US" sz="2400" b="1" spc="150">
              <a:solidFill>
                <a:srgbClr val="000000">
                  <a:lumMod val="100000"/>
                </a:srgbClr>
              </a:solidFill>
              <a:latin typeface="微软雅黑" panose="020B0503020204020204" charset="-122"/>
              <a:ea typeface="微软雅黑" panose="020B0503020204020204" charset="-122"/>
            </a:endParaRPr>
          </a:p>
          <a:p>
            <a:pPr algn="l">
              <a:lnSpc>
                <a:spcPct val="120000"/>
              </a:lnSpc>
            </a:pPr>
            <a:r>
              <a:rPr lang="zh-CN" altLang="en-US" sz="2400" b="1" spc="150">
                <a:solidFill>
                  <a:srgbClr val="000000">
                    <a:lumMod val="100000"/>
                  </a:srgbClr>
                </a:solidFill>
                <a:latin typeface="微软雅黑" panose="020B0503020204020204" charset="-122"/>
                <a:ea typeface="微软雅黑" panose="020B0503020204020204" charset="-122"/>
              </a:rPr>
              <a:t>效率低下</a:t>
            </a:r>
            <a:endParaRPr lang="zh-CN" altLang="en-US" sz="2400" b="1" spc="150">
              <a:solidFill>
                <a:srgbClr val="000000">
                  <a:lumMod val="100000"/>
                </a:srgbClr>
              </a:solidFill>
              <a:latin typeface="微软雅黑" panose="020B0503020204020204" charset="-122"/>
              <a:ea typeface="微软雅黑" panose="020B0503020204020204" charset="-122"/>
            </a:endParaRPr>
          </a:p>
        </p:txBody>
      </p:sp>
      <p:sp>
        <p:nvSpPr>
          <p:cNvPr id="47" name="任意多边形 38"/>
          <p:cNvSpPr/>
          <p:nvPr>
            <p:custDataLst>
              <p:tags r:id="rId10"/>
            </p:custDataLst>
          </p:nvPr>
        </p:nvSpPr>
        <p:spPr>
          <a:xfrm>
            <a:off x="605201" y="3469477"/>
            <a:ext cx="411074" cy="344547"/>
          </a:xfrm>
          <a:custGeom>
            <a:avLst/>
            <a:gdLst>
              <a:gd name="connsiteX0" fmla="*/ 280912 w 602819"/>
              <a:gd name="connsiteY0" fmla="*/ 344975 h 505264"/>
              <a:gd name="connsiteX1" fmla="*/ 318032 w 602819"/>
              <a:gd name="connsiteY1" fmla="*/ 444854 h 505264"/>
              <a:gd name="connsiteX2" fmla="*/ 339012 w 602819"/>
              <a:gd name="connsiteY2" fmla="*/ 402969 h 505264"/>
              <a:gd name="connsiteX3" fmla="*/ 380973 w 602819"/>
              <a:gd name="connsiteY3" fmla="*/ 382027 h 505264"/>
              <a:gd name="connsiteX4" fmla="*/ 244600 w 602819"/>
              <a:gd name="connsiteY4" fmla="*/ 308729 h 505264"/>
              <a:gd name="connsiteX5" fmla="*/ 435039 w 602819"/>
              <a:gd name="connsiteY5" fmla="*/ 378805 h 505264"/>
              <a:gd name="connsiteX6" fmla="*/ 364834 w 602819"/>
              <a:gd name="connsiteY6" fmla="*/ 413440 h 505264"/>
              <a:gd name="connsiteX7" fmla="*/ 438266 w 602819"/>
              <a:gd name="connsiteY7" fmla="*/ 486738 h 505264"/>
              <a:gd name="connsiteX8" fmla="*/ 438266 w 602819"/>
              <a:gd name="connsiteY8" fmla="*/ 502042 h 505264"/>
              <a:gd name="connsiteX9" fmla="*/ 430197 w 602819"/>
              <a:gd name="connsiteY9" fmla="*/ 505264 h 505264"/>
              <a:gd name="connsiteX10" fmla="*/ 422934 w 602819"/>
              <a:gd name="connsiteY10" fmla="*/ 502042 h 505264"/>
              <a:gd name="connsiteX11" fmla="*/ 349503 w 602819"/>
              <a:gd name="connsiteY11" fmla="*/ 428744 h 505264"/>
              <a:gd name="connsiteX12" fmla="*/ 314804 w 602819"/>
              <a:gd name="connsiteY12" fmla="*/ 498820 h 505264"/>
              <a:gd name="connsiteX13" fmla="*/ 345390 w 602819"/>
              <a:gd name="connsiteY13" fmla="*/ 0 h 505264"/>
              <a:gd name="connsiteX14" fmla="*/ 505174 w 602819"/>
              <a:gd name="connsiteY14" fmla="*/ 149099 h 505264"/>
              <a:gd name="connsiteX15" fmla="*/ 460789 w 602819"/>
              <a:gd name="connsiteY15" fmla="*/ 150711 h 505264"/>
              <a:gd name="connsiteX16" fmla="*/ 451912 w 602819"/>
              <a:gd name="connsiteY16" fmla="*/ 162800 h 505264"/>
              <a:gd name="connsiteX17" fmla="*/ 462403 w 602819"/>
              <a:gd name="connsiteY17" fmla="*/ 171665 h 505264"/>
              <a:gd name="connsiteX18" fmla="*/ 464017 w 602819"/>
              <a:gd name="connsiteY18" fmla="*/ 171665 h 505264"/>
              <a:gd name="connsiteX19" fmla="*/ 514857 w 602819"/>
              <a:gd name="connsiteY19" fmla="*/ 171665 h 505264"/>
              <a:gd name="connsiteX20" fmla="*/ 602819 w 602819"/>
              <a:gd name="connsiteY20" fmla="*/ 278855 h 505264"/>
              <a:gd name="connsiteX21" fmla="*/ 494683 w 602819"/>
              <a:gd name="connsiteY21" fmla="*/ 376374 h 505264"/>
              <a:gd name="connsiteX22" fmla="*/ 190449 w 602819"/>
              <a:gd name="connsiteY22" fmla="*/ 254677 h 505264"/>
              <a:gd name="connsiteX23" fmla="*/ 238868 w 602819"/>
              <a:gd name="connsiteY23" fmla="*/ 386851 h 505264"/>
              <a:gd name="connsiteX24" fmla="*/ 117013 w 602819"/>
              <a:gd name="connsiteY24" fmla="*/ 386851 h 505264"/>
              <a:gd name="connsiteX25" fmla="*/ 0 w 602819"/>
              <a:gd name="connsiteY25" fmla="*/ 269990 h 505264"/>
              <a:gd name="connsiteX26" fmla="*/ 69401 w 602819"/>
              <a:gd name="connsiteY26" fmla="*/ 160382 h 505264"/>
              <a:gd name="connsiteX27" fmla="*/ 75050 w 602819"/>
              <a:gd name="connsiteY27" fmla="*/ 157158 h 505264"/>
              <a:gd name="connsiteX28" fmla="*/ 75050 w 602819"/>
              <a:gd name="connsiteY28" fmla="*/ 150711 h 505264"/>
              <a:gd name="connsiteX29" fmla="*/ 75857 w 602819"/>
              <a:gd name="connsiteY29" fmla="*/ 146681 h 505264"/>
              <a:gd name="connsiteX30" fmla="*/ 75857 w 602819"/>
              <a:gd name="connsiteY30" fmla="*/ 144263 h 505264"/>
              <a:gd name="connsiteX31" fmla="*/ 75050 w 602819"/>
              <a:gd name="connsiteY31" fmla="*/ 142651 h 505264"/>
              <a:gd name="connsiteX32" fmla="*/ 75050 w 602819"/>
              <a:gd name="connsiteY32" fmla="*/ 139428 h 505264"/>
              <a:gd name="connsiteX33" fmla="*/ 150906 w 602819"/>
              <a:gd name="connsiteY33" fmla="*/ 64475 h 505264"/>
              <a:gd name="connsiteX34" fmla="*/ 160590 w 602819"/>
              <a:gd name="connsiteY34" fmla="*/ 65281 h 505264"/>
              <a:gd name="connsiteX35" fmla="*/ 163011 w 602819"/>
              <a:gd name="connsiteY35" fmla="*/ 65281 h 505264"/>
              <a:gd name="connsiteX36" fmla="*/ 171888 w 602819"/>
              <a:gd name="connsiteY36" fmla="*/ 67699 h 505264"/>
              <a:gd name="connsiteX37" fmla="*/ 172695 w 602819"/>
              <a:gd name="connsiteY37" fmla="*/ 67699 h 505264"/>
              <a:gd name="connsiteX38" fmla="*/ 181572 w 602819"/>
              <a:gd name="connsiteY38" fmla="*/ 70923 h 505264"/>
              <a:gd name="connsiteX39" fmla="*/ 183993 w 602819"/>
              <a:gd name="connsiteY39" fmla="*/ 72535 h 505264"/>
              <a:gd name="connsiteX40" fmla="*/ 191256 w 602819"/>
              <a:gd name="connsiteY40" fmla="*/ 76564 h 505264"/>
              <a:gd name="connsiteX41" fmla="*/ 225956 w 602819"/>
              <a:gd name="connsiteY41" fmla="*/ 139428 h 505264"/>
              <a:gd name="connsiteX42" fmla="*/ 236447 w 602819"/>
              <a:gd name="connsiteY42" fmla="*/ 150711 h 505264"/>
              <a:gd name="connsiteX43" fmla="*/ 247745 w 602819"/>
              <a:gd name="connsiteY43" fmla="*/ 139428 h 505264"/>
              <a:gd name="connsiteX44" fmla="*/ 213044 w 602819"/>
              <a:gd name="connsiteY44" fmla="*/ 66087 h 505264"/>
              <a:gd name="connsiteX45" fmla="*/ 345390 w 602819"/>
              <a:gd name="connsiteY45" fmla="*/ 0 h 5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2819" h="505264">
                <a:moveTo>
                  <a:pt x="280912" y="344975"/>
                </a:moveTo>
                <a:lnTo>
                  <a:pt x="318032" y="444854"/>
                </a:lnTo>
                <a:lnTo>
                  <a:pt x="339012" y="402969"/>
                </a:lnTo>
                <a:lnTo>
                  <a:pt x="380973" y="382027"/>
                </a:lnTo>
                <a:close/>
                <a:moveTo>
                  <a:pt x="244600" y="308729"/>
                </a:moveTo>
                <a:lnTo>
                  <a:pt x="435039" y="378805"/>
                </a:lnTo>
                <a:lnTo>
                  <a:pt x="364834" y="413440"/>
                </a:lnTo>
                <a:lnTo>
                  <a:pt x="438266" y="486738"/>
                </a:lnTo>
                <a:cubicBezTo>
                  <a:pt x="442301" y="490766"/>
                  <a:pt x="442301" y="498015"/>
                  <a:pt x="438266" y="502042"/>
                </a:cubicBezTo>
                <a:cubicBezTo>
                  <a:pt x="435845" y="503653"/>
                  <a:pt x="433425" y="505264"/>
                  <a:pt x="430197" y="505264"/>
                </a:cubicBezTo>
                <a:cubicBezTo>
                  <a:pt x="427776" y="505264"/>
                  <a:pt x="425355" y="503653"/>
                  <a:pt x="422934" y="502042"/>
                </a:cubicBezTo>
                <a:lnTo>
                  <a:pt x="349503" y="428744"/>
                </a:lnTo>
                <a:lnTo>
                  <a:pt x="314804" y="498820"/>
                </a:lnTo>
                <a:close/>
                <a:moveTo>
                  <a:pt x="345390" y="0"/>
                </a:moveTo>
                <a:cubicBezTo>
                  <a:pt x="428510" y="0"/>
                  <a:pt x="497911" y="66087"/>
                  <a:pt x="505174" y="149099"/>
                </a:cubicBezTo>
                <a:cubicBezTo>
                  <a:pt x="493876" y="148293"/>
                  <a:pt x="477736" y="148293"/>
                  <a:pt x="460789" y="150711"/>
                </a:cubicBezTo>
                <a:cubicBezTo>
                  <a:pt x="455140" y="151517"/>
                  <a:pt x="451106" y="157158"/>
                  <a:pt x="451912" y="162800"/>
                </a:cubicBezTo>
                <a:cubicBezTo>
                  <a:pt x="452720" y="168441"/>
                  <a:pt x="457561" y="171665"/>
                  <a:pt x="462403" y="171665"/>
                </a:cubicBezTo>
                <a:cubicBezTo>
                  <a:pt x="463210" y="171665"/>
                  <a:pt x="464017" y="171665"/>
                  <a:pt x="464017" y="171665"/>
                </a:cubicBezTo>
                <a:cubicBezTo>
                  <a:pt x="488227" y="168441"/>
                  <a:pt x="513244" y="171665"/>
                  <a:pt x="514857" y="171665"/>
                </a:cubicBezTo>
                <a:cubicBezTo>
                  <a:pt x="564891" y="181336"/>
                  <a:pt x="602819" y="227275"/>
                  <a:pt x="602819" y="278855"/>
                </a:cubicBezTo>
                <a:cubicBezTo>
                  <a:pt x="602819" y="338495"/>
                  <a:pt x="554400" y="376374"/>
                  <a:pt x="494683" y="376374"/>
                </a:cubicBezTo>
                <a:lnTo>
                  <a:pt x="190449" y="254677"/>
                </a:lnTo>
                <a:lnTo>
                  <a:pt x="238868" y="386851"/>
                </a:lnTo>
                <a:lnTo>
                  <a:pt x="117013" y="386851"/>
                </a:lnTo>
                <a:cubicBezTo>
                  <a:pt x="52454" y="386851"/>
                  <a:pt x="0" y="334465"/>
                  <a:pt x="0" y="269990"/>
                </a:cubicBezTo>
                <a:cubicBezTo>
                  <a:pt x="0" y="225663"/>
                  <a:pt x="29052" y="179725"/>
                  <a:pt x="69401" y="160382"/>
                </a:cubicBezTo>
                <a:lnTo>
                  <a:pt x="75050" y="157158"/>
                </a:lnTo>
                <a:lnTo>
                  <a:pt x="75050" y="150711"/>
                </a:lnTo>
                <a:cubicBezTo>
                  <a:pt x="75050" y="149099"/>
                  <a:pt x="75050" y="147487"/>
                  <a:pt x="75857" y="146681"/>
                </a:cubicBezTo>
                <a:lnTo>
                  <a:pt x="75857" y="144263"/>
                </a:lnTo>
                <a:lnTo>
                  <a:pt x="75050" y="142651"/>
                </a:lnTo>
                <a:cubicBezTo>
                  <a:pt x="75050" y="141845"/>
                  <a:pt x="75050" y="140233"/>
                  <a:pt x="75050" y="139428"/>
                </a:cubicBezTo>
                <a:cubicBezTo>
                  <a:pt x="75050" y="98325"/>
                  <a:pt x="108943" y="64475"/>
                  <a:pt x="150906" y="64475"/>
                </a:cubicBezTo>
                <a:cubicBezTo>
                  <a:pt x="154134" y="64475"/>
                  <a:pt x="157362" y="64475"/>
                  <a:pt x="160590" y="65281"/>
                </a:cubicBezTo>
                <a:cubicBezTo>
                  <a:pt x="161397" y="65281"/>
                  <a:pt x="162204" y="65281"/>
                  <a:pt x="163011" y="65281"/>
                </a:cubicBezTo>
                <a:cubicBezTo>
                  <a:pt x="166239" y="66087"/>
                  <a:pt x="168660" y="66893"/>
                  <a:pt x="171888" y="67699"/>
                </a:cubicBezTo>
                <a:cubicBezTo>
                  <a:pt x="171888" y="67699"/>
                  <a:pt x="171888" y="67699"/>
                  <a:pt x="172695" y="67699"/>
                </a:cubicBezTo>
                <a:cubicBezTo>
                  <a:pt x="175923" y="68505"/>
                  <a:pt x="178344" y="70117"/>
                  <a:pt x="181572" y="70923"/>
                </a:cubicBezTo>
                <a:cubicBezTo>
                  <a:pt x="182379" y="71729"/>
                  <a:pt x="183186" y="71729"/>
                  <a:pt x="183993" y="72535"/>
                </a:cubicBezTo>
                <a:cubicBezTo>
                  <a:pt x="186414" y="73341"/>
                  <a:pt x="188835" y="74952"/>
                  <a:pt x="191256" y="76564"/>
                </a:cubicBezTo>
                <a:cubicBezTo>
                  <a:pt x="212237" y="90265"/>
                  <a:pt x="225956" y="113637"/>
                  <a:pt x="225956" y="139428"/>
                </a:cubicBezTo>
                <a:cubicBezTo>
                  <a:pt x="225956" y="145875"/>
                  <a:pt x="230798" y="150711"/>
                  <a:pt x="236447" y="150711"/>
                </a:cubicBezTo>
                <a:cubicBezTo>
                  <a:pt x="242903" y="150711"/>
                  <a:pt x="247745" y="145875"/>
                  <a:pt x="247745" y="139428"/>
                </a:cubicBezTo>
                <a:cubicBezTo>
                  <a:pt x="247745" y="110414"/>
                  <a:pt x="234026" y="83818"/>
                  <a:pt x="213044" y="66087"/>
                </a:cubicBezTo>
                <a:cubicBezTo>
                  <a:pt x="243710" y="25790"/>
                  <a:pt x="294550" y="0"/>
                  <a:pt x="345390" y="0"/>
                </a:cubicBezTo>
                <a:close/>
              </a:path>
            </a:pathLst>
          </a:custGeom>
          <a:solidFill>
            <a:sysClr val="window" lastClr="FFFFFF"/>
          </a:solidFill>
          <a:ln w="12700">
            <a:miter lim="400000"/>
          </a:ln>
        </p:spPr>
        <p:txBody>
          <a:bodyPr wrap="square" lIns="91440" tIns="45720" rIns="91440" bIns="45720" anchor="ctr">
            <a:normAutofit fontScale="82500"/>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ctr"/>
            <a:endParaRPr>
              <a:latin typeface="微软雅黑" panose="020B0503020204020204" charset="-122"/>
              <a:ea typeface="微软雅黑" panose="020B0503020204020204" charset="-122"/>
            </a:endParaRPr>
          </a:p>
        </p:txBody>
      </p:sp>
      <p:sp>
        <p:nvSpPr>
          <p:cNvPr id="42" name="PA-任意多边形: 形状 633"/>
          <p:cNvSpPr/>
          <p:nvPr>
            <p:custDataLst>
              <p:tags r:id="rId11"/>
            </p:custDataLst>
          </p:nvPr>
        </p:nvSpPr>
        <p:spPr>
          <a:xfrm>
            <a:off x="5062345" y="4529289"/>
            <a:ext cx="411067" cy="261227"/>
          </a:xfrm>
          <a:custGeom>
            <a:avLst/>
            <a:gdLst>
              <a:gd name="connsiteX0" fmla="*/ 1363328 w 1526976"/>
              <a:gd name="connsiteY0" fmla="*/ 560475 h 970359"/>
              <a:gd name="connsiteX1" fmla="*/ 1063960 w 1526976"/>
              <a:gd name="connsiteY1" fmla="*/ 291596 h 970359"/>
              <a:gd name="connsiteX2" fmla="*/ 1002226 w 1526976"/>
              <a:gd name="connsiteY2" fmla="*/ 297969 h 970359"/>
              <a:gd name="connsiteX3" fmla="*/ 876425 w 1526976"/>
              <a:gd name="connsiteY3" fmla="*/ 101542 h 970359"/>
              <a:gd name="connsiteX4" fmla="*/ 609383 w 1526976"/>
              <a:gd name="connsiteY4" fmla="*/ 2232 h 970359"/>
              <a:gd name="connsiteX5" fmla="*/ 200665 w 1526976"/>
              <a:gd name="connsiteY5" fmla="*/ 410947 h 970359"/>
              <a:gd name="connsiteX6" fmla="*/ 200665 w 1526976"/>
              <a:gd name="connsiteY6" fmla="*/ 411179 h 970359"/>
              <a:gd name="connsiteX7" fmla="*/ 2232 w 1526976"/>
              <a:gd name="connsiteY7" fmla="*/ 683648 h 970359"/>
              <a:gd name="connsiteX8" fmla="*/ 288441 w 1526976"/>
              <a:gd name="connsiteY8" fmla="*/ 969859 h 970359"/>
              <a:gd name="connsiteX9" fmla="*/ 561630 w 1526976"/>
              <a:gd name="connsiteY9" fmla="*/ 969859 h 970359"/>
              <a:gd name="connsiteX10" fmla="*/ 561630 w 1526976"/>
              <a:gd name="connsiteY10" fmla="*/ 509891 h 970359"/>
              <a:gd name="connsiteX11" fmla="*/ 966832 w 1526976"/>
              <a:gd name="connsiteY11" fmla="*/ 509891 h 970359"/>
              <a:gd name="connsiteX12" fmla="*/ 966832 w 1526976"/>
              <a:gd name="connsiteY12" fmla="*/ 969856 h 970359"/>
              <a:gd name="connsiteX13" fmla="*/ 1319129 w 1526976"/>
              <a:gd name="connsiteY13" fmla="*/ 969856 h 970359"/>
              <a:gd name="connsiteX14" fmla="*/ 1526229 w 1526976"/>
              <a:gd name="connsiteY14" fmla="*/ 762753 h 970359"/>
              <a:gd name="connsiteX15" fmla="*/ 1363328 w 1526976"/>
              <a:gd name="connsiteY15" fmla="*/ 560475 h 97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6976" h="970359">
                <a:moveTo>
                  <a:pt x="1363328" y="560475"/>
                </a:moveTo>
                <a:cubicBezTo>
                  <a:pt x="1347213" y="409539"/>
                  <a:pt x="1219102" y="291596"/>
                  <a:pt x="1063960" y="291596"/>
                </a:cubicBezTo>
                <a:cubicBezTo>
                  <a:pt x="1043071" y="291596"/>
                  <a:pt x="1022437" y="293730"/>
                  <a:pt x="1002226" y="297969"/>
                </a:cubicBezTo>
                <a:cubicBezTo>
                  <a:pt x="980426" y="222197"/>
                  <a:pt x="936825" y="153722"/>
                  <a:pt x="876425" y="101542"/>
                </a:cubicBezTo>
                <a:cubicBezTo>
                  <a:pt x="802297" y="37502"/>
                  <a:pt x="707457" y="2232"/>
                  <a:pt x="609383" y="2232"/>
                </a:cubicBezTo>
                <a:cubicBezTo>
                  <a:pt x="384015" y="2232"/>
                  <a:pt x="200665" y="185583"/>
                  <a:pt x="200665" y="410947"/>
                </a:cubicBezTo>
                <a:cubicBezTo>
                  <a:pt x="200665" y="411025"/>
                  <a:pt x="200665" y="411102"/>
                  <a:pt x="200665" y="411179"/>
                </a:cubicBezTo>
                <a:cubicBezTo>
                  <a:pt x="83624" y="448583"/>
                  <a:pt x="2232" y="557534"/>
                  <a:pt x="2232" y="683648"/>
                </a:cubicBezTo>
                <a:cubicBezTo>
                  <a:pt x="2232" y="841465"/>
                  <a:pt x="130626" y="969859"/>
                  <a:pt x="288441" y="969859"/>
                </a:cubicBezTo>
                <a:lnTo>
                  <a:pt x="561630" y="969859"/>
                </a:lnTo>
                <a:lnTo>
                  <a:pt x="561630" y="509891"/>
                </a:lnTo>
                <a:lnTo>
                  <a:pt x="966832" y="509891"/>
                </a:lnTo>
                <a:lnTo>
                  <a:pt x="966832" y="969856"/>
                </a:lnTo>
                <a:lnTo>
                  <a:pt x="1319129" y="969856"/>
                </a:lnTo>
                <a:cubicBezTo>
                  <a:pt x="1433325" y="969856"/>
                  <a:pt x="1526229" y="876952"/>
                  <a:pt x="1526229" y="762753"/>
                </a:cubicBezTo>
                <a:cubicBezTo>
                  <a:pt x="1526232" y="664009"/>
                  <a:pt x="1456286" y="580838"/>
                  <a:pt x="1363328" y="560475"/>
                </a:cubicBezTo>
                <a:close/>
              </a:path>
            </a:pathLst>
          </a:custGeom>
          <a:solidFill>
            <a:sysClr val="window" lastClr="FFFFFF"/>
          </a:solidFill>
          <a:ln w="9525" cap="flat">
            <a:noFill/>
            <a:prstDash val="solid"/>
            <a:miter/>
          </a:ln>
        </p:spPr>
        <p:txBody>
          <a:bodyPr rtlCol="0" anchor="ct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endParaRPr lang="zh-CN" altLang="en-US">
              <a:latin typeface="微软雅黑" panose="020B0503020204020204" charset="-122"/>
              <a:ea typeface="微软雅黑" panose="020B0503020204020204" charset="-122"/>
            </a:endParaRPr>
          </a:p>
        </p:txBody>
      </p:sp>
      <p:cxnSp>
        <p:nvCxnSpPr>
          <p:cNvPr id="6" name="直接连接符 5"/>
          <p:cNvCxnSpPr/>
          <p:nvPr/>
        </p:nvCxnSpPr>
        <p:spPr>
          <a:xfrm flipV="1">
            <a:off x="904875" y="1214120"/>
            <a:ext cx="10412095" cy="1651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132840" y="527685"/>
            <a:ext cx="7259320" cy="583565"/>
          </a:xfrm>
          <a:prstGeom prst="rect">
            <a:avLst/>
          </a:prstGeom>
          <a:noFill/>
        </p:spPr>
        <p:txBody>
          <a:bodyPr wrap="square" rtlCol="0">
            <a:spAutoFit/>
          </a:bodyPr>
          <a:p>
            <a:r>
              <a:rPr lang="zh-CN" altLang="en-US" sz="3200" b="1">
                <a:latin typeface="楷体" panose="02010609060101010101" charset="-122"/>
                <a:ea typeface="楷体" panose="02010609060101010101" charset="-122"/>
              </a:rPr>
              <a:t>西方国家民主制度的弊端</a:t>
            </a:r>
            <a:endParaRPr lang="zh-CN" altLang="en-US" sz="3200" b="1">
              <a:latin typeface="楷体" panose="02010609060101010101" charset="-122"/>
              <a:ea typeface="楷体" panose="02010609060101010101" charset="-122"/>
            </a:endParaRPr>
          </a:p>
        </p:txBody>
      </p:sp>
      <p:sp>
        <p:nvSpPr>
          <p:cNvPr id="5" name="Rectangle 22"/>
          <p:cNvSpPr/>
          <p:nvPr>
            <p:custDataLst>
              <p:tags r:id="rId12"/>
            </p:custDataLst>
          </p:nvPr>
        </p:nvSpPr>
        <p:spPr>
          <a:xfrm rot="16200000">
            <a:off x="7980680" y="-530860"/>
            <a:ext cx="1199515" cy="547243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dirty="0">
              <a:latin typeface="+mn-ea"/>
            </a:endParaRPr>
          </a:p>
        </p:txBody>
      </p:sp>
      <p:sp>
        <p:nvSpPr>
          <p:cNvPr id="7" name="文本框 6"/>
          <p:cNvSpPr txBox="1"/>
          <p:nvPr/>
        </p:nvSpPr>
        <p:spPr>
          <a:xfrm>
            <a:off x="5845810" y="1608455"/>
            <a:ext cx="5471795" cy="1198880"/>
          </a:xfrm>
          <a:prstGeom prst="rect">
            <a:avLst/>
          </a:prstGeom>
          <a:noFill/>
        </p:spPr>
        <p:txBody>
          <a:bodyPr wrap="square" rtlCol="0" anchor="t">
            <a:spAutoFit/>
          </a:bodyPr>
          <a:p>
            <a:r>
              <a:rPr lang="zh-CN" altLang="en-US" sz="2400" b="1">
                <a:solidFill>
                  <a:schemeClr val="bg1"/>
                </a:solidFill>
                <a:latin typeface="楷体" panose="02010609060101010101" charset="-122"/>
                <a:ea typeface="楷体" panose="02010609060101010101" charset="-122"/>
                <a:cs typeface="楷体" panose="02010609060101010101" charset="-122"/>
                <a:sym typeface="+mn-ea"/>
              </a:rPr>
              <a:t>“复兴”制造业是特朗普在2016大选之时的承诺，但在上任两年多之后，美国制造业却陷入了近三年的首次萎缩缩。</a:t>
            </a:r>
            <a:endParaRPr lang="zh-CN" altLang="en-US" sz="2400" b="1">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9" name="Rectangle 22"/>
          <p:cNvSpPr/>
          <p:nvPr>
            <p:custDataLst>
              <p:tags r:id="rId13"/>
            </p:custDataLst>
          </p:nvPr>
        </p:nvSpPr>
        <p:spPr>
          <a:xfrm rot="16200000">
            <a:off x="7927975" y="1130935"/>
            <a:ext cx="1199515" cy="547243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dirty="0">
              <a:latin typeface="+mn-ea"/>
            </a:endParaRPr>
          </a:p>
        </p:txBody>
      </p:sp>
      <p:sp>
        <p:nvSpPr>
          <p:cNvPr id="4" name="文本框 3"/>
          <p:cNvSpPr txBox="1"/>
          <p:nvPr/>
        </p:nvSpPr>
        <p:spPr>
          <a:xfrm>
            <a:off x="5789295" y="3267710"/>
            <a:ext cx="5419090" cy="1198880"/>
          </a:xfrm>
          <a:prstGeom prst="rect">
            <a:avLst/>
          </a:prstGeom>
          <a:noFill/>
        </p:spPr>
        <p:txBody>
          <a:bodyPr wrap="square" rtlCol="0" anchor="t">
            <a:spAutoFit/>
          </a:bodyPr>
          <a:p>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他们（英国人民）只是在选举国会议员的时候，才是自由的；议员一旦选出之后，他们就是奴隶了</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卢梭</a:t>
            </a:r>
            <a:endParaRPr lang="zh-CN" altLang="en-US" sz="2400" b="1">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10" name="Rectangle 22"/>
          <p:cNvSpPr/>
          <p:nvPr>
            <p:custDataLst>
              <p:tags r:id="rId14"/>
            </p:custDataLst>
          </p:nvPr>
        </p:nvSpPr>
        <p:spPr>
          <a:xfrm rot="16200000">
            <a:off x="7927975" y="2727960"/>
            <a:ext cx="1199515" cy="547243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dirty="0">
              <a:latin typeface="+mn-ea"/>
            </a:endParaRPr>
          </a:p>
        </p:txBody>
      </p:sp>
      <p:sp>
        <p:nvSpPr>
          <p:cNvPr id="11" name="文本框 10"/>
          <p:cNvSpPr txBox="1"/>
          <p:nvPr/>
        </p:nvSpPr>
        <p:spPr>
          <a:xfrm>
            <a:off x="5862955" y="4906010"/>
            <a:ext cx="5305425" cy="1198880"/>
          </a:xfrm>
          <a:prstGeom prst="rect">
            <a:avLst/>
          </a:prstGeom>
          <a:noFill/>
        </p:spPr>
        <p:txBody>
          <a:bodyPr wrap="square" rtlCol="0">
            <a:spAutoFit/>
          </a:bodyPr>
          <a:p>
            <a:r>
              <a:rPr lang="zh-CN" altLang="en-US" sz="2400" b="1">
                <a:solidFill>
                  <a:schemeClr val="bg1"/>
                </a:solidFill>
                <a:latin typeface="楷体" panose="02010609060101010101" charset="-122"/>
                <a:ea typeface="楷体" panose="02010609060101010101" charset="-122"/>
                <a:cs typeface="楷体" panose="02010609060101010101" charset="-122"/>
              </a:rPr>
              <a:t>美国总统奥巴马在任时候提出的医改方案和就业方案一拖再拖，</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分歧对峙导致僵局，</a:t>
            </a:r>
            <a:r>
              <a:rPr lang="zh-CN" altLang="en-US" sz="2400" b="1">
                <a:solidFill>
                  <a:schemeClr val="bg1"/>
                </a:solidFill>
                <a:latin typeface="楷体" panose="02010609060101010101" charset="-122"/>
                <a:ea typeface="楷体" panose="02010609060101010101" charset="-122"/>
                <a:cs typeface="楷体" panose="02010609060101010101" charset="-122"/>
              </a:rPr>
              <a:t>成为</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蹩脚的改革</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a:t>
            </a:r>
            <a:endParaRPr lang="zh-CN" altLang="en-US" sz="2400" b="1">
              <a:solidFill>
                <a:schemeClr val="bg1"/>
              </a:solidFill>
              <a:latin typeface="楷体" panose="02010609060101010101" charset="-122"/>
              <a:ea typeface="楷体" panose="02010609060101010101" charset="-122"/>
              <a:cs typeface="楷体" panose="02010609060101010101" charset="-122"/>
            </a:endParaRPr>
          </a:p>
        </p:txBody>
      </p:sp>
    </p:spTree>
    <p:custDataLst>
      <p:tags r:id="rId1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4" grpId="0"/>
      <p:bldP spid="9" grpId="0" animBg="1"/>
      <p:bldP spid="11"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6" name="直接连接符 5"/>
          <p:cNvCxnSpPr/>
          <p:nvPr/>
        </p:nvCxnSpPr>
        <p:spPr>
          <a:xfrm flipV="1">
            <a:off x="904875" y="1214120"/>
            <a:ext cx="10412095" cy="1651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Text Box 55"/>
          <p:cNvSpPr txBox="1">
            <a:spLocks noChangeArrowheads="1"/>
          </p:cNvSpPr>
          <p:nvPr/>
        </p:nvSpPr>
        <p:spPr bwMode="auto">
          <a:xfrm>
            <a:off x="922655" y="329565"/>
            <a:ext cx="516191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2" tIns="60945" rIns="121892" bIns="60945">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en-US" altLang="zh-CN" sz="3735" b="1" i="0" dirty="0">
                <a:solidFill>
                  <a:schemeClr val="bg2"/>
                </a:solidFill>
                <a:latin typeface="微软雅黑" panose="020B0503020204020204" charset="-122"/>
                <a:ea typeface="微软雅黑" panose="020B0503020204020204" charset="-122"/>
              </a:rPr>
              <a:t>3</a:t>
            </a:r>
            <a:r>
              <a:rPr lang="zh-CN" altLang="en-US" sz="3735" b="1" i="0" dirty="0">
                <a:solidFill>
                  <a:schemeClr val="bg2"/>
                </a:solidFill>
                <a:latin typeface="微软雅黑" panose="020B0503020204020204" charset="-122"/>
                <a:ea typeface="微软雅黑" panose="020B0503020204020204" charset="-122"/>
              </a:rPr>
              <a:t>、</a:t>
            </a:r>
            <a:r>
              <a:rPr lang="zh-CN" altLang="en-US" sz="3735" b="1" i="0" dirty="0">
                <a:solidFill>
                  <a:schemeClr val="bg2"/>
                </a:solidFill>
                <a:latin typeface="微软雅黑" panose="020B0503020204020204" charset="-122"/>
                <a:ea typeface="微软雅黑" panose="020B0503020204020204" charset="-122"/>
              </a:rPr>
              <a:t>最管用的民主</a:t>
            </a:r>
            <a:endParaRPr lang="zh-CN" altLang="en-US" sz="3735" b="1" i="0" dirty="0">
              <a:solidFill>
                <a:schemeClr val="bg2"/>
              </a:solidFill>
              <a:latin typeface="微软雅黑" panose="020B0503020204020204" charset="-122"/>
              <a:ea typeface="微软雅黑" panose="020B0503020204020204" charset="-122"/>
            </a:endParaRPr>
          </a:p>
        </p:txBody>
      </p:sp>
      <p:sp>
        <p:nvSpPr>
          <p:cNvPr id="10" name="文本框 9"/>
          <p:cNvSpPr txBox="1"/>
          <p:nvPr/>
        </p:nvSpPr>
        <p:spPr>
          <a:xfrm>
            <a:off x="1016635" y="1389380"/>
            <a:ext cx="10292080" cy="1568450"/>
          </a:xfrm>
          <a:prstGeom prst="rect">
            <a:avLst/>
          </a:prstGeom>
          <a:noFill/>
        </p:spPr>
        <p:txBody>
          <a:bodyPr wrap="square" rtlCol="0">
            <a:spAutoFit/>
          </a:bodyPr>
          <a:p>
            <a:r>
              <a:rPr lang="en-US" altLang="zh-CN" sz="3200" b="1">
                <a:latin typeface="楷体" panose="02010609060101010101" charset="-122"/>
                <a:ea typeface="楷体" panose="02010609060101010101" charset="-122"/>
              </a:rPr>
              <a:t>   </a:t>
            </a:r>
            <a:r>
              <a:rPr lang="zh-CN" altLang="en-US" sz="3200" b="1">
                <a:latin typeface="楷体" panose="02010609060101010101" charset="-122"/>
                <a:ea typeface="楷体" panose="02010609060101010101" charset="-122"/>
              </a:rPr>
              <a:t>我国建立了一整套保障人民当家作主的制度体系。这套制度体系体现了人民意志，保障了人民权益，激发了人民的创造活力。</a:t>
            </a:r>
            <a:endParaRPr lang="zh-CN" altLang="en-US" sz="3200" b="1">
              <a:latin typeface="楷体" panose="02010609060101010101" charset="-122"/>
              <a:ea typeface="楷体" panose="02010609060101010101" charset="-122"/>
            </a:endParaRPr>
          </a:p>
        </p:txBody>
      </p:sp>
      <p:sp>
        <p:nvSpPr>
          <p:cNvPr id="4" name="文本框 3"/>
          <p:cNvSpPr txBox="1"/>
          <p:nvPr/>
        </p:nvSpPr>
        <p:spPr>
          <a:xfrm>
            <a:off x="1253490" y="3870960"/>
            <a:ext cx="9924415" cy="368300"/>
          </a:xfrm>
          <a:prstGeom prst="rect">
            <a:avLst/>
          </a:prstGeom>
          <a:noFill/>
        </p:spPr>
        <p:txBody>
          <a:bodyPr wrap="square" rtlCol="0">
            <a:spAutoFit/>
          </a:bodyPr>
          <a:p>
            <a:endParaRPr lang="zh-CN" alt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2072005" y="3816985"/>
            <a:ext cx="11532870" cy="2387600"/>
          </a:xfrm>
        </p:spPr>
        <p:txBody>
          <a:bodyPr>
            <a:normAutofit fontScale="90000"/>
          </a:bodyPr>
          <a:p>
            <a:pPr algn="l"/>
            <a:br>
              <a:rPr lang="zh-CN" altLang="en-US">
                <a:solidFill>
                  <a:schemeClr val="bg2"/>
                </a:solidFill>
              </a:rPr>
            </a:br>
            <a:r>
              <a:rPr lang="zh-CN" altLang="en-US">
                <a:solidFill>
                  <a:schemeClr val="bg2"/>
                </a:solidFill>
              </a:rPr>
              <a:t> </a:t>
            </a:r>
            <a:endParaRPr lang="zh-CN" altLang="en-US" sz="3600">
              <a:solidFill>
                <a:schemeClr val="bg2"/>
              </a:solidFill>
            </a:endParaRPr>
          </a:p>
        </p:txBody>
      </p:sp>
      <p:sp>
        <p:nvSpPr>
          <p:cNvPr id="11" name="任意多边形 10"/>
          <p:cNvSpPr/>
          <p:nvPr>
            <p:custDataLst>
              <p:tags r:id="rId1"/>
            </p:custDataLst>
          </p:nvPr>
        </p:nvSpPr>
        <p:spPr>
          <a:xfrm>
            <a:off x="1362075" y="2345055"/>
            <a:ext cx="1642745" cy="1832610"/>
          </a:xfrm>
          <a:custGeom>
            <a:avLst/>
            <a:gdLst>
              <a:gd name="connsiteX0" fmla="*/ 577850 w 1072105"/>
              <a:gd name="connsiteY0" fmla="*/ 0 h 1155700"/>
              <a:gd name="connsiteX1" fmla="*/ 1057012 w 1072105"/>
              <a:gd name="connsiteY1" fmla="*/ 254769 h 1155700"/>
              <a:gd name="connsiteX2" fmla="*/ 1072105 w 1072105"/>
              <a:gd name="connsiteY2" fmla="*/ 282575 h 1155700"/>
              <a:gd name="connsiteX3" fmla="*/ 855186 w 1072105"/>
              <a:gd name="connsiteY3" fmla="*/ 282575 h 1155700"/>
              <a:gd name="connsiteX4" fmla="*/ 804912 w 1072105"/>
              <a:gd name="connsiteY4" fmla="*/ 241095 h 1155700"/>
              <a:gd name="connsiteX5" fmla="*/ 577850 w 1072105"/>
              <a:gd name="connsiteY5" fmla="*/ 171737 h 1155700"/>
              <a:gd name="connsiteX6" fmla="*/ 171737 w 1072105"/>
              <a:gd name="connsiteY6" fmla="*/ 577850 h 1155700"/>
              <a:gd name="connsiteX7" fmla="*/ 577850 w 1072105"/>
              <a:gd name="connsiteY7" fmla="*/ 983963 h 1155700"/>
              <a:gd name="connsiteX8" fmla="*/ 804912 w 1072105"/>
              <a:gd name="connsiteY8" fmla="*/ 914605 h 1155700"/>
              <a:gd name="connsiteX9" fmla="*/ 855186 w 1072105"/>
              <a:gd name="connsiteY9" fmla="*/ 873125 h 1155700"/>
              <a:gd name="connsiteX10" fmla="*/ 1072105 w 1072105"/>
              <a:gd name="connsiteY10" fmla="*/ 873125 h 1155700"/>
              <a:gd name="connsiteX11" fmla="*/ 1057012 w 1072105"/>
              <a:gd name="connsiteY11" fmla="*/ 900932 h 1155700"/>
              <a:gd name="connsiteX12" fmla="*/ 577850 w 1072105"/>
              <a:gd name="connsiteY12" fmla="*/ 1155700 h 1155700"/>
              <a:gd name="connsiteX13" fmla="*/ 0 w 1072105"/>
              <a:gd name="connsiteY13" fmla="*/ 577850 h 1155700"/>
              <a:gd name="connsiteX14" fmla="*/ 577850 w 1072105"/>
              <a:gd name="connsiteY14" fmla="*/ 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2105" h="1155700">
                <a:moveTo>
                  <a:pt x="577850" y="0"/>
                </a:moveTo>
                <a:cubicBezTo>
                  <a:pt x="777311" y="0"/>
                  <a:pt x="953169" y="101060"/>
                  <a:pt x="1057012" y="254769"/>
                </a:cubicBezTo>
                <a:lnTo>
                  <a:pt x="1072105" y="282575"/>
                </a:lnTo>
                <a:lnTo>
                  <a:pt x="855186" y="282575"/>
                </a:lnTo>
                <a:lnTo>
                  <a:pt x="804912" y="241095"/>
                </a:lnTo>
                <a:cubicBezTo>
                  <a:pt x="740096" y="197306"/>
                  <a:pt x="661959" y="171737"/>
                  <a:pt x="577850" y="171737"/>
                </a:cubicBezTo>
                <a:cubicBezTo>
                  <a:pt x="353560" y="171737"/>
                  <a:pt x="171737" y="353560"/>
                  <a:pt x="171737" y="577850"/>
                </a:cubicBezTo>
                <a:cubicBezTo>
                  <a:pt x="171737" y="802140"/>
                  <a:pt x="353560" y="983963"/>
                  <a:pt x="577850" y="983963"/>
                </a:cubicBezTo>
                <a:cubicBezTo>
                  <a:pt x="661959" y="983963"/>
                  <a:pt x="740096" y="958394"/>
                  <a:pt x="804912" y="914605"/>
                </a:cubicBezTo>
                <a:lnTo>
                  <a:pt x="855186" y="873125"/>
                </a:lnTo>
                <a:lnTo>
                  <a:pt x="1072105" y="873125"/>
                </a:lnTo>
                <a:lnTo>
                  <a:pt x="1057012" y="900932"/>
                </a:lnTo>
                <a:cubicBezTo>
                  <a:pt x="953169" y="1054641"/>
                  <a:pt x="777311" y="1155700"/>
                  <a:pt x="577850" y="1155700"/>
                </a:cubicBezTo>
                <a:cubicBezTo>
                  <a:pt x="258712" y="1155700"/>
                  <a:pt x="0" y="896988"/>
                  <a:pt x="0" y="577850"/>
                </a:cubicBezTo>
                <a:cubicBezTo>
                  <a:pt x="0" y="258712"/>
                  <a:pt x="258712" y="0"/>
                  <a:pt x="577850"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rIns="72000" rtlCol="0" anchor="ctr">
            <a:normAutofit/>
          </a:bodyPr>
          <a:p>
            <a:pPr algn="ctr"/>
            <a:endParaRPr lang="zh-CN" altLang="en-US"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4" name="椭圆 3"/>
          <p:cNvSpPr/>
          <p:nvPr>
            <p:custDataLst>
              <p:tags r:id="rId2"/>
            </p:custDataLst>
          </p:nvPr>
        </p:nvSpPr>
        <p:spPr>
          <a:xfrm>
            <a:off x="1595755" y="2616200"/>
            <a:ext cx="1246505" cy="1289685"/>
          </a:xfrm>
          <a:prstGeom prst="ellipse">
            <a:avLst/>
          </a:prstGeom>
          <a:solidFill>
            <a:schemeClr val="bg1"/>
          </a:solidFill>
          <a:ln>
            <a:noFill/>
          </a:ln>
          <a:effectLst>
            <a:outerShdw blurRad="25400" sx="102000" sy="102000" algn="ctr" rotWithShape="0">
              <a:schemeClr val="tx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p>
            <a:pPr marL="0" indent="0" algn="ctr">
              <a:lnSpc>
                <a:spcPct val="100000"/>
              </a:lnSpc>
              <a:spcBef>
                <a:spcPts val="0"/>
              </a:spcBef>
              <a:spcAft>
                <a:spcPts val="0"/>
              </a:spcAft>
              <a:buSzPct val="100000"/>
            </a:pPr>
            <a:r>
              <a:rPr lang="en-US" altLang="zh-CN" sz="4000" b="1" spc="300" dirty="0">
                <a:solidFill>
                  <a:schemeClr val="tx1"/>
                </a:solidFill>
                <a:latin typeface="Arial" panose="020B0604020202020204" pitchFamily="34" charset="0"/>
                <a:ea typeface="微软雅黑" panose="020B0503020204020204" charset="-122"/>
                <a:cs typeface="+mj-cs"/>
                <a:sym typeface="Arial" panose="020B0604020202020204" pitchFamily="34" charset="0"/>
              </a:rPr>
              <a:t>02</a:t>
            </a:r>
            <a:endParaRPr lang="en-US" altLang="zh-CN" sz="4000" b="1" spc="300" dirty="0">
              <a:solidFill>
                <a:schemeClr val="tx1"/>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7" name="文本框 6"/>
          <p:cNvSpPr txBox="1"/>
          <p:nvPr>
            <p:custDataLst>
              <p:tags r:id="rId3"/>
            </p:custDataLst>
          </p:nvPr>
        </p:nvSpPr>
        <p:spPr>
          <a:xfrm>
            <a:off x="2708275" y="2807335"/>
            <a:ext cx="8105140" cy="779145"/>
          </a:xfrm>
          <a:prstGeom prst="rect">
            <a:avLst/>
          </a:prstGeom>
          <a:noFill/>
        </p:spPr>
        <p:txBody>
          <a:bodyPr wrap="square" rtlCol="0">
            <a:noAutofit/>
          </a:bodyPr>
          <a:p>
            <a:pPr marL="0" indent="0" algn="ctr">
              <a:lnSpc>
                <a:spcPct val="100000"/>
              </a:lnSpc>
              <a:spcBef>
                <a:spcPts val="0"/>
              </a:spcBef>
              <a:spcAft>
                <a:spcPts val="0"/>
              </a:spcAft>
              <a:buSzPct val="100000"/>
            </a:pPr>
            <a:r>
              <a:rPr lang="zh-CN" altLang="en-US" sz="6600" b="1" spc="150">
                <a:latin typeface="方正粗黑宋简体" panose="02000000000000000000" charset="-122"/>
                <a:ea typeface="方正粗黑宋简体" panose="02000000000000000000" charset="-122"/>
                <a:cs typeface="方正粗黑宋简体" panose="02000000000000000000" charset="-122"/>
                <a:sym typeface="+mn-ea"/>
              </a:rPr>
              <a:t>寻中国式民主之根基</a:t>
            </a:r>
            <a:endParaRPr lang="zh-CN" altLang="en-US" sz="6600" b="1" spc="15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Tree>
    <p:custDataLst>
      <p:tags r:id="rId4"/>
    </p:custData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custDataLst>
              <p:tags r:id="rId1"/>
            </p:custDataLst>
          </p:nvPr>
        </p:nvSpPr>
        <p:spPr>
          <a:xfrm>
            <a:off x="1424305" y="1607820"/>
            <a:ext cx="9796145" cy="1550035"/>
          </a:xfrm>
          <a:prstGeom prst="rect">
            <a:avLst/>
          </a:prstGeom>
          <a:solidFill>
            <a:schemeClr val="bg1">
              <a:lumMod val="95000"/>
            </a:scheme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spc="150">
              <a:latin typeface="Arial" panose="020B0604020202020204" pitchFamily="34" charset="0"/>
              <a:ea typeface="微软雅黑" panose="020B0503020204020204" charset="-122"/>
              <a:sym typeface="Arial" panose="020B0604020202020204" pitchFamily="34" charset="0"/>
            </a:endParaRPr>
          </a:p>
        </p:txBody>
      </p:sp>
      <p:sp>
        <p:nvSpPr>
          <p:cNvPr id="4" name="椭圆 3"/>
          <p:cNvSpPr/>
          <p:nvPr>
            <p:custDataLst>
              <p:tags r:id="rId2"/>
            </p:custDataLst>
          </p:nvPr>
        </p:nvSpPr>
        <p:spPr>
          <a:xfrm>
            <a:off x="938530" y="1609090"/>
            <a:ext cx="972005" cy="959985"/>
          </a:xfrm>
          <a:prstGeom prst="ellipse">
            <a:avLst/>
          </a:prstGeom>
          <a:solidFill>
            <a:schemeClr val="accent1">
              <a:lumMod val="75000"/>
            </a:scheme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r>
              <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01</a:t>
            </a:r>
            <a:endPar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8" name="文本框 7"/>
          <p:cNvSpPr txBox="1"/>
          <p:nvPr>
            <p:custDataLst>
              <p:tags r:id="rId3"/>
            </p:custDataLst>
          </p:nvPr>
        </p:nvSpPr>
        <p:spPr>
          <a:xfrm>
            <a:off x="2015490" y="1719580"/>
            <a:ext cx="9084945" cy="1174750"/>
          </a:xfrm>
          <a:prstGeom prst="rect">
            <a:avLst/>
          </a:prstGeom>
          <a:noFill/>
        </p:spPr>
        <p:txBody>
          <a:bodyPr wrap="square" rtlCol="0" anchor="ctr" anchorCtr="0">
            <a:noAutofit/>
          </a:bodyPr>
          <a:p>
            <a:pPr algn="l">
              <a:lnSpc>
                <a:spcPct val="100000"/>
              </a:lnSpc>
            </a:pPr>
            <a:r>
              <a:rPr lang="zh-CN" altLang="en-US" sz="2800" b="1" spc="150">
                <a:latin typeface="微软雅黑" panose="020B0503020204020204" charset="-122"/>
                <a:ea typeface="微软雅黑" panose="020B0503020204020204" charset="-122"/>
                <a:sym typeface="Arial" panose="020B0604020202020204" pitchFamily="34" charset="0"/>
              </a:rPr>
              <a:t>内涵</a:t>
            </a:r>
            <a:endParaRPr lang="zh-CN" altLang="en-US" sz="2800" b="1" spc="150">
              <a:latin typeface="微软雅黑" panose="020B0503020204020204" charset="-122"/>
              <a:ea typeface="微软雅黑" panose="020B0503020204020204" charset="-122"/>
              <a:sym typeface="Arial" panose="020B0604020202020204" pitchFamily="34" charset="0"/>
            </a:endParaRPr>
          </a:p>
          <a:p>
            <a:pPr algn="l">
              <a:lnSpc>
                <a:spcPct val="100000"/>
              </a:lnSpc>
            </a:pPr>
            <a:r>
              <a:rPr lang="en-US" altLang="zh-CN" sz="2800" b="1" spc="150">
                <a:latin typeface="楷体" panose="02010609060101010101" charset="-122"/>
                <a:ea typeface="楷体" panose="02010609060101010101" charset="-122"/>
                <a:sym typeface="Arial" panose="020B0604020202020204" pitchFamily="34" charset="0"/>
              </a:rPr>
              <a:t>A </a:t>
            </a:r>
            <a:r>
              <a:rPr lang="zh-CN" altLang="en-US" sz="2800" b="1" spc="150">
                <a:latin typeface="楷体" panose="02010609060101010101" charset="-122"/>
                <a:ea typeface="楷体" panose="02010609060101010101" charset="-122"/>
                <a:sym typeface="Arial" panose="020B0604020202020204" pitchFamily="34" charset="0"/>
              </a:rPr>
              <a:t>工人阶级领导，工农联盟为基础。</a:t>
            </a:r>
            <a:endParaRPr lang="zh-CN" altLang="en-US" sz="2800" b="1" spc="150">
              <a:latin typeface="楷体" panose="02010609060101010101" charset="-122"/>
              <a:ea typeface="楷体" panose="02010609060101010101" charset="-122"/>
              <a:sym typeface="Arial" panose="020B0604020202020204" pitchFamily="34" charset="0"/>
            </a:endParaRPr>
          </a:p>
          <a:p>
            <a:pPr algn="l">
              <a:lnSpc>
                <a:spcPct val="100000"/>
              </a:lnSpc>
            </a:pPr>
            <a:r>
              <a:rPr lang="en-US" altLang="zh-CN" sz="2800" b="1" spc="150">
                <a:latin typeface="楷体" panose="02010609060101010101" charset="-122"/>
                <a:ea typeface="楷体" panose="02010609060101010101" charset="-122"/>
                <a:sym typeface="Arial" panose="020B0604020202020204" pitchFamily="34" charset="0"/>
              </a:rPr>
              <a:t>B </a:t>
            </a:r>
            <a:r>
              <a:rPr lang="zh-CN" altLang="en-US" sz="2800" b="1" spc="150">
                <a:latin typeface="楷体" panose="02010609060101010101" charset="-122"/>
                <a:ea typeface="楷体" panose="02010609060101010101" charset="-122"/>
                <a:sym typeface="Arial" panose="020B0604020202020204" pitchFamily="34" charset="0"/>
              </a:rPr>
              <a:t>团结一切可以团结力量，广泛的爱国统一战线</a:t>
            </a:r>
            <a:endParaRPr lang="zh-CN" altLang="en-US" sz="2800" b="1" spc="150">
              <a:latin typeface="楷体" panose="02010609060101010101" charset="-122"/>
              <a:ea typeface="楷体" panose="02010609060101010101" charset="-122"/>
              <a:sym typeface="Arial" panose="020B0604020202020204" pitchFamily="34" charset="0"/>
            </a:endParaRPr>
          </a:p>
        </p:txBody>
      </p:sp>
      <p:sp>
        <p:nvSpPr>
          <p:cNvPr id="57" name="矩形 56"/>
          <p:cNvSpPr/>
          <p:nvPr>
            <p:custDataLst>
              <p:tags r:id="rId4"/>
            </p:custDataLst>
          </p:nvPr>
        </p:nvSpPr>
        <p:spPr>
          <a:xfrm>
            <a:off x="1427480" y="3328670"/>
            <a:ext cx="9797415" cy="1017270"/>
          </a:xfrm>
          <a:prstGeom prst="rect">
            <a:avLst/>
          </a:prstGeom>
          <a:solidFill>
            <a:schemeClr val="bg1">
              <a:lumMod val="95000"/>
            </a:scheme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spc="150">
              <a:latin typeface="Arial" panose="020B0604020202020204" pitchFamily="34" charset="0"/>
              <a:ea typeface="微软雅黑" panose="020B0503020204020204" charset="-122"/>
              <a:sym typeface="Arial" panose="020B0604020202020204" pitchFamily="34" charset="0"/>
            </a:endParaRPr>
          </a:p>
        </p:txBody>
      </p:sp>
      <p:sp>
        <p:nvSpPr>
          <p:cNvPr id="58" name="椭圆 57"/>
          <p:cNvSpPr/>
          <p:nvPr>
            <p:custDataLst>
              <p:tags r:id="rId5"/>
            </p:custDataLst>
          </p:nvPr>
        </p:nvSpPr>
        <p:spPr>
          <a:xfrm>
            <a:off x="942043" y="3147454"/>
            <a:ext cx="972005" cy="959985"/>
          </a:xfrm>
          <a:prstGeom prst="ellipse">
            <a:avLst/>
          </a:prstGeom>
          <a:solidFill>
            <a:schemeClr val="accent1"/>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r>
              <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02</a:t>
            </a:r>
            <a:endPar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9" name="文本框 58"/>
          <p:cNvSpPr txBox="1"/>
          <p:nvPr>
            <p:custDataLst>
              <p:tags r:id="rId6"/>
            </p:custDataLst>
          </p:nvPr>
        </p:nvSpPr>
        <p:spPr>
          <a:xfrm>
            <a:off x="1917065" y="3515995"/>
            <a:ext cx="9302750" cy="547370"/>
          </a:xfrm>
          <a:prstGeom prst="rect">
            <a:avLst/>
          </a:prstGeom>
          <a:noFill/>
        </p:spPr>
        <p:txBody>
          <a:bodyPr wrap="square" rtlCol="0" anchor="ctr" anchorCtr="0">
            <a:noAutofit/>
          </a:bodyPr>
          <a:p>
            <a:pPr algn="l">
              <a:lnSpc>
                <a:spcPct val="120000"/>
              </a:lnSpc>
            </a:pPr>
            <a:r>
              <a:rPr lang="zh-CN" altLang="en-US" sz="2800" b="1" spc="150">
                <a:latin typeface="微软雅黑" panose="020B0503020204020204" charset="-122"/>
                <a:ea typeface="微软雅黑" panose="020B0503020204020204" charset="-122"/>
                <a:sym typeface="Arial" panose="020B0604020202020204" pitchFamily="34" charset="0"/>
              </a:rPr>
              <a:t>意义</a:t>
            </a:r>
            <a:endParaRPr lang="zh-CN" altLang="en-US" sz="2800" b="1" spc="150">
              <a:latin typeface="微软雅黑" panose="020B0503020204020204" charset="-122"/>
              <a:ea typeface="微软雅黑" panose="020B0503020204020204" charset="-122"/>
              <a:sym typeface="Arial" panose="020B0604020202020204" pitchFamily="34" charset="0"/>
            </a:endParaRPr>
          </a:p>
          <a:p>
            <a:pPr algn="l">
              <a:lnSpc>
                <a:spcPct val="120000"/>
              </a:lnSpc>
            </a:pPr>
            <a:r>
              <a:rPr lang="zh-CN" altLang="en-US" sz="2400" b="1" spc="150">
                <a:latin typeface="楷体" panose="02010609060101010101" charset="-122"/>
                <a:ea typeface="楷体" panose="02010609060101010101" charset="-122"/>
                <a:sym typeface="Arial" panose="020B0604020202020204" pitchFamily="34" charset="0"/>
              </a:rPr>
              <a:t>社会主义制度中具有根本性意义。</a:t>
            </a:r>
            <a:endParaRPr lang="zh-CN" altLang="en-US" sz="2400" b="1" spc="150">
              <a:latin typeface="楷体" panose="02010609060101010101" charset="-122"/>
              <a:ea typeface="楷体" panose="02010609060101010101" charset="-122"/>
              <a:sym typeface="Arial" panose="020B0604020202020204" pitchFamily="34" charset="0"/>
            </a:endParaRPr>
          </a:p>
        </p:txBody>
      </p:sp>
      <p:sp>
        <p:nvSpPr>
          <p:cNvPr id="36" name="Text Box 55"/>
          <p:cNvSpPr txBox="1">
            <a:spLocks noChangeArrowheads="1"/>
          </p:cNvSpPr>
          <p:nvPr/>
        </p:nvSpPr>
        <p:spPr bwMode="auto">
          <a:xfrm>
            <a:off x="1037590" y="329565"/>
            <a:ext cx="953325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2" tIns="60945" rIns="121892" bIns="60945">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en-US" altLang="zh-CN" sz="3735" b="1" i="0" dirty="0">
                <a:solidFill>
                  <a:schemeClr val="bg2"/>
                </a:solidFill>
                <a:latin typeface="微软雅黑" panose="020B0503020204020204" charset="-122"/>
                <a:ea typeface="微软雅黑" panose="020B0503020204020204" charset="-122"/>
              </a:rPr>
              <a:t>1</a:t>
            </a:r>
            <a:r>
              <a:rPr lang="zh-CN" altLang="en-US" sz="3735" b="1" i="0" dirty="0">
                <a:solidFill>
                  <a:schemeClr val="bg2"/>
                </a:solidFill>
                <a:latin typeface="微软雅黑" panose="020B0503020204020204" charset="-122"/>
                <a:ea typeface="微软雅黑" panose="020B0503020204020204" charset="-122"/>
              </a:rPr>
              <a:t>、人民民主专政：人民当家作主</a:t>
            </a:r>
            <a:endParaRPr lang="zh-CN" altLang="en-US" sz="3735" b="1" i="0" dirty="0">
              <a:solidFill>
                <a:schemeClr val="bg2"/>
              </a:solidFill>
              <a:latin typeface="微软雅黑" panose="020B0503020204020204" charset="-122"/>
              <a:ea typeface="微软雅黑" panose="020B0503020204020204" charset="-122"/>
            </a:endParaRPr>
          </a:p>
        </p:txBody>
      </p:sp>
      <p:cxnSp>
        <p:nvCxnSpPr>
          <p:cNvPr id="5" name="直接连接符 4"/>
          <p:cNvCxnSpPr/>
          <p:nvPr/>
        </p:nvCxnSpPr>
        <p:spPr>
          <a:xfrm flipV="1">
            <a:off x="904875" y="1143000"/>
            <a:ext cx="10412095" cy="1651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3" name="矩形 62"/>
          <p:cNvSpPr/>
          <p:nvPr>
            <p:custDataLst>
              <p:tags r:id="rId7"/>
            </p:custDataLst>
          </p:nvPr>
        </p:nvSpPr>
        <p:spPr>
          <a:xfrm>
            <a:off x="1427480" y="4852670"/>
            <a:ext cx="9672955" cy="1093470"/>
          </a:xfrm>
          <a:prstGeom prst="rect">
            <a:avLst/>
          </a:prstGeom>
          <a:solidFill>
            <a:schemeClr val="bg1">
              <a:lumMod val="95000"/>
            </a:scheme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spc="150">
              <a:latin typeface="Arial" panose="020B0604020202020204" pitchFamily="34" charset="0"/>
              <a:ea typeface="微软雅黑" panose="020B0503020204020204" charset="-122"/>
              <a:sym typeface="Arial" panose="020B0604020202020204" pitchFamily="34" charset="0"/>
            </a:endParaRPr>
          </a:p>
        </p:txBody>
      </p:sp>
      <p:sp>
        <p:nvSpPr>
          <p:cNvPr id="64" name="椭圆 63"/>
          <p:cNvSpPr/>
          <p:nvPr>
            <p:custDataLst>
              <p:tags r:id="rId8"/>
            </p:custDataLst>
          </p:nvPr>
        </p:nvSpPr>
        <p:spPr>
          <a:xfrm>
            <a:off x="942043" y="4670201"/>
            <a:ext cx="972005" cy="959985"/>
          </a:xfrm>
          <a:prstGeom prst="ellipse">
            <a:avLst/>
          </a:prstGeom>
          <a:solidFill>
            <a:schemeClr val="accent1">
              <a:lumMod val="60000"/>
              <a:lumOff val="40000"/>
            </a:scheme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r>
              <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03</a:t>
            </a:r>
            <a:endPar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65" name="文本框 64"/>
          <p:cNvSpPr txBox="1"/>
          <p:nvPr>
            <p:custDataLst>
              <p:tags r:id="rId9"/>
            </p:custDataLst>
          </p:nvPr>
        </p:nvSpPr>
        <p:spPr>
          <a:xfrm>
            <a:off x="1917065" y="5023485"/>
            <a:ext cx="8937625" cy="547370"/>
          </a:xfrm>
          <a:prstGeom prst="rect">
            <a:avLst/>
          </a:prstGeom>
          <a:noFill/>
        </p:spPr>
        <p:txBody>
          <a:bodyPr wrap="square" rtlCol="0" anchor="ctr" anchorCtr="0">
            <a:noAutofit/>
          </a:bodyPr>
          <a:p>
            <a:pPr algn="l">
              <a:lnSpc>
                <a:spcPct val="100000"/>
              </a:lnSpc>
            </a:pPr>
            <a:r>
              <a:rPr lang="zh-CN" altLang="en-US" sz="2800" b="1" spc="150">
                <a:latin typeface="微软雅黑" panose="020B0503020204020204" charset="-122"/>
                <a:ea typeface="微软雅黑" panose="020B0503020204020204" charset="-122"/>
                <a:sym typeface="Arial" panose="020B0604020202020204" pitchFamily="34" charset="0"/>
              </a:rPr>
              <a:t>本质</a:t>
            </a:r>
            <a:endParaRPr lang="zh-CN" altLang="en-US" sz="2800" b="1" spc="150">
              <a:latin typeface="微软雅黑" panose="020B0503020204020204" charset="-122"/>
              <a:ea typeface="微软雅黑" panose="020B0503020204020204" charset="-122"/>
              <a:sym typeface="Arial" panose="020B0604020202020204" pitchFamily="34" charset="0"/>
            </a:endParaRPr>
          </a:p>
          <a:p>
            <a:pPr algn="l">
              <a:lnSpc>
                <a:spcPct val="100000"/>
              </a:lnSpc>
            </a:pPr>
            <a:r>
              <a:rPr lang="zh-CN" altLang="en-US" sz="2800" b="1" spc="150">
                <a:latin typeface="楷体" panose="02010609060101010101" charset="-122"/>
                <a:ea typeface="楷体" panose="02010609060101010101" charset="-122"/>
                <a:sym typeface="Arial" panose="020B0604020202020204" pitchFamily="34" charset="0"/>
              </a:rPr>
              <a:t>人民当家作主</a:t>
            </a:r>
            <a:endParaRPr lang="zh-CN" altLang="en-US" sz="2800" b="1" spc="150">
              <a:latin typeface="楷体" panose="02010609060101010101" charset="-122"/>
              <a:ea typeface="楷体" panose="02010609060101010101" charset="-122"/>
              <a:sym typeface="Arial" panose="020B0604020202020204" pitchFamily="34" charset="0"/>
            </a:endParaRPr>
          </a:p>
        </p:txBody>
      </p:sp>
      <p:pic>
        <p:nvPicPr>
          <p:cNvPr id="3" name="图片 2"/>
          <p:cNvPicPr>
            <a:picLocks noChangeAspect="1"/>
          </p:cNvPicPr>
          <p:nvPr/>
        </p:nvPicPr>
        <p:blipFill>
          <a:blip r:embed="rId10"/>
          <a:stretch>
            <a:fillRect/>
          </a:stretch>
        </p:blipFill>
        <p:spPr>
          <a:xfrm rot="16200000">
            <a:off x="7346950" y="1976120"/>
            <a:ext cx="2921635" cy="5018405"/>
          </a:xfrm>
          <a:prstGeom prst="rect">
            <a:avLst/>
          </a:prstGeom>
        </p:spPr>
      </p:pic>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1" nodeType="click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ppt_x"/>
                                          </p:val>
                                        </p:tav>
                                        <p:tav tm="100000">
                                          <p:val>
                                            <p:strVal val="#ppt_x"/>
                                          </p:val>
                                        </p:tav>
                                      </p:tavLst>
                                    </p:anim>
                                    <p:anim calcmode="lin" valueType="num">
                                      <p:cBhvr additive="base">
                                        <p:cTn id="16" dur="500" fill="hold"/>
                                        <p:tgtEl>
                                          <p:spTgt spid="5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500" fill="hold"/>
                                        <p:tgtEl>
                                          <p:spTgt spid="58"/>
                                        </p:tgtEl>
                                        <p:attrNameLst>
                                          <p:attrName>ppt_x</p:attrName>
                                        </p:attrNameLst>
                                      </p:cBhvr>
                                      <p:tavLst>
                                        <p:tav tm="0">
                                          <p:val>
                                            <p:strVal val="#ppt_x"/>
                                          </p:val>
                                        </p:tav>
                                        <p:tav tm="100000">
                                          <p:val>
                                            <p:strVal val="#ppt_x"/>
                                          </p:val>
                                        </p:tav>
                                      </p:tavLst>
                                    </p:anim>
                                    <p:anim calcmode="lin" valueType="num">
                                      <p:cBhvr additive="base">
                                        <p:cTn id="20" dur="500" fill="hold"/>
                                        <p:tgtEl>
                                          <p:spTgt spid="5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500" fill="hold"/>
                                        <p:tgtEl>
                                          <p:spTgt spid="59"/>
                                        </p:tgtEl>
                                        <p:attrNameLst>
                                          <p:attrName>ppt_x</p:attrName>
                                        </p:attrNameLst>
                                      </p:cBhvr>
                                      <p:tavLst>
                                        <p:tav tm="0">
                                          <p:val>
                                            <p:strVal val="#ppt_x"/>
                                          </p:val>
                                        </p:tav>
                                        <p:tav tm="100000">
                                          <p:val>
                                            <p:strVal val="#ppt_x"/>
                                          </p:val>
                                        </p:tav>
                                      </p:tavLst>
                                    </p:anim>
                                    <p:anim calcmode="lin" valueType="num">
                                      <p:cBhvr additive="base">
                                        <p:cTn id="2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additive="base">
                                        <p:cTn id="29" dur="500" fill="hold"/>
                                        <p:tgtEl>
                                          <p:spTgt spid="63"/>
                                        </p:tgtEl>
                                        <p:attrNameLst>
                                          <p:attrName>ppt_x</p:attrName>
                                        </p:attrNameLst>
                                      </p:cBhvr>
                                      <p:tavLst>
                                        <p:tav tm="0">
                                          <p:val>
                                            <p:strVal val="#ppt_x"/>
                                          </p:val>
                                        </p:tav>
                                        <p:tav tm="100000">
                                          <p:val>
                                            <p:strVal val="#ppt_x"/>
                                          </p:val>
                                        </p:tav>
                                      </p:tavLst>
                                    </p:anim>
                                    <p:anim calcmode="lin" valueType="num">
                                      <p:cBhvr additive="base">
                                        <p:cTn id="30" dur="500" fill="hold"/>
                                        <p:tgtEl>
                                          <p:spTgt spid="6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anim calcmode="lin" valueType="num">
                                      <p:cBhvr additive="base">
                                        <p:cTn id="33" dur="500" fill="hold"/>
                                        <p:tgtEl>
                                          <p:spTgt spid="64"/>
                                        </p:tgtEl>
                                        <p:attrNameLst>
                                          <p:attrName>ppt_x</p:attrName>
                                        </p:attrNameLst>
                                      </p:cBhvr>
                                      <p:tavLst>
                                        <p:tav tm="0">
                                          <p:val>
                                            <p:strVal val="#ppt_x"/>
                                          </p:val>
                                        </p:tav>
                                        <p:tav tm="100000">
                                          <p:val>
                                            <p:strVal val="#ppt_x"/>
                                          </p:val>
                                        </p:tav>
                                      </p:tavLst>
                                    </p:anim>
                                    <p:anim calcmode="lin" valueType="num">
                                      <p:cBhvr additive="base">
                                        <p:cTn id="34" dur="500" fill="hold"/>
                                        <p:tgtEl>
                                          <p:spTgt spid="6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anim calcmode="lin" valueType="num">
                                      <p:cBhvr additive="base">
                                        <p:cTn id="37" dur="500" fill="hold"/>
                                        <p:tgtEl>
                                          <p:spTgt spid="65"/>
                                        </p:tgtEl>
                                        <p:attrNameLst>
                                          <p:attrName>ppt_x</p:attrName>
                                        </p:attrNameLst>
                                      </p:cBhvr>
                                      <p:tavLst>
                                        <p:tav tm="0">
                                          <p:val>
                                            <p:strVal val="#ppt_x"/>
                                          </p:val>
                                        </p:tav>
                                        <p:tav tm="100000">
                                          <p:val>
                                            <p:strVal val="#ppt_x"/>
                                          </p:val>
                                        </p:tav>
                                      </p:tavLst>
                                    </p:anim>
                                    <p:anim calcmode="lin" valueType="num">
                                      <p:cBhvr additive="base">
                                        <p:cTn id="3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4" grpId="0" bldLvl="0" animBg="1"/>
      <p:bldP spid="8" grpId="0"/>
      <p:bldP spid="57" grpId="1" bldLvl="0" animBg="1"/>
      <p:bldP spid="58" grpId="0" bldLvl="0" animBg="1"/>
      <p:bldP spid="59" grpId="0"/>
      <p:bldP spid="63" grpId="0" bldLvl="0" animBg="1"/>
      <p:bldP spid="64" grpId="0" bldLvl="0" animBg="1"/>
      <p:bldP spid="6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76" name="直接连接符 75"/>
          <p:cNvCxnSpPr/>
          <p:nvPr/>
        </p:nvCxnSpPr>
        <p:spPr>
          <a:xfrm flipV="1">
            <a:off x="2532380" y="3352800"/>
            <a:ext cx="6942455" cy="1311910"/>
          </a:xfrm>
          <a:prstGeom prst="line">
            <a:avLst/>
          </a:prstGeom>
          <a:ln w="63500"/>
        </p:spPr>
        <p:style>
          <a:lnRef idx="3">
            <a:schemeClr val="accent1"/>
          </a:lnRef>
          <a:fillRef idx="0">
            <a:schemeClr val="accent1"/>
          </a:fillRef>
          <a:effectRef idx="2">
            <a:schemeClr val="accent1"/>
          </a:effectRef>
          <a:fontRef idx="minor">
            <a:schemeClr val="tx1"/>
          </a:fontRef>
        </p:style>
      </p:cxnSp>
      <p:sp>
        <p:nvSpPr>
          <p:cNvPr id="4" name="标题 3"/>
          <p:cNvSpPr/>
          <p:nvPr>
            <p:ph type="title"/>
          </p:nvPr>
        </p:nvSpPr>
        <p:spPr>
          <a:xfrm>
            <a:off x="904875" y="111125"/>
            <a:ext cx="10962640" cy="1325880"/>
          </a:xfrm>
        </p:spPr>
        <p:txBody>
          <a:bodyPr/>
          <a:p>
            <a:pPr algn="l"/>
            <a:r>
              <a:rPr lang="en-US" altLang="zh-CN" sz="3600" b="1">
                <a:latin typeface="微软雅黑" panose="020B0503020204020204" charset="-122"/>
                <a:ea typeface="微软雅黑" panose="020B0503020204020204" charset="-122"/>
                <a:sym typeface="+mn-ea"/>
              </a:rPr>
              <a:t>2</a:t>
            </a:r>
            <a:r>
              <a:rPr lang="zh-CN" altLang="en-US" sz="3600" b="1">
                <a:latin typeface="微软雅黑" panose="020B0503020204020204" charset="-122"/>
                <a:ea typeface="微软雅黑" panose="020B0503020204020204" charset="-122"/>
                <a:sym typeface="+mn-ea"/>
              </a:rPr>
              <a:t>、</a:t>
            </a:r>
            <a:r>
              <a:rPr lang="zh-CN" altLang="en-US" sz="3600" b="1">
                <a:latin typeface="微软雅黑" panose="020B0503020204020204" charset="-122"/>
                <a:ea typeface="微软雅黑" panose="020B0503020204020204" charset="-122"/>
                <a:sym typeface="+mn-ea"/>
              </a:rPr>
              <a:t>国体（</a:t>
            </a:r>
            <a:r>
              <a:rPr lang="zh-CN" altLang="en-US" sz="3600" b="1">
                <a:latin typeface="微软雅黑" panose="020B0503020204020204" charset="-122"/>
                <a:ea typeface="微软雅黑" panose="020B0503020204020204" charset="-122"/>
              </a:rPr>
              <a:t>国家性质）</a:t>
            </a:r>
            <a:endParaRPr lang="zh-CN" altLang="en-US" sz="3600" b="1">
              <a:latin typeface="微软雅黑" panose="020B0503020204020204" charset="-122"/>
              <a:ea typeface="微软雅黑" panose="020B0503020204020204" charset="-122"/>
            </a:endParaRPr>
          </a:p>
        </p:txBody>
      </p:sp>
      <p:sp>
        <p:nvSpPr>
          <p:cNvPr id="44" name="矩形 43"/>
          <p:cNvSpPr/>
          <p:nvPr>
            <p:custDataLst>
              <p:tags r:id="rId1"/>
            </p:custDataLst>
          </p:nvPr>
        </p:nvSpPr>
        <p:spPr>
          <a:xfrm>
            <a:off x="1072515" y="5501640"/>
            <a:ext cx="9820910" cy="709930"/>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sz="1400" b="1">
              <a:latin typeface="Arial" panose="020B0604020202020204" pitchFamily="34" charset="0"/>
              <a:ea typeface="微软雅黑" panose="020B0503020204020204" charset="-122"/>
              <a:sym typeface="Arial" panose="020B0604020202020204" pitchFamily="34" charset="0"/>
            </a:endParaRPr>
          </a:p>
        </p:txBody>
      </p:sp>
      <p:cxnSp>
        <p:nvCxnSpPr>
          <p:cNvPr id="45" name="直接连接符 44"/>
          <p:cNvCxnSpPr/>
          <p:nvPr>
            <p:custDataLst>
              <p:tags r:id="rId2"/>
            </p:custDataLst>
          </p:nvPr>
        </p:nvCxnSpPr>
        <p:spPr>
          <a:xfrm rot="10800000">
            <a:off x="4036047" y="4759791"/>
            <a:ext cx="0" cy="756000"/>
          </a:xfrm>
          <a:prstGeom prst="line">
            <a:avLst/>
          </a:prstGeom>
          <a:ln w="28575">
            <a:solidFill>
              <a:srgbClr val="69A35B"/>
            </a:solidFill>
            <a:prstDash val="sysDash"/>
          </a:ln>
          <a:effectLst/>
        </p:spPr>
        <p:style>
          <a:lnRef idx="1">
            <a:srgbClr val="1F74AD"/>
          </a:lnRef>
          <a:fillRef idx="0">
            <a:srgbClr val="1F74AD"/>
          </a:fillRef>
          <a:effectRef idx="0">
            <a:srgbClr val="1F74AD"/>
          </a:effectRef>
          <a:fontRef idx="minor">
            <a:srgbClr val="000000"/>
          </a:fontRef>
        </p:style>
      </p:cxnSp>
      <p:sp>
        <p:nvSpPr>
          <p:cNvPr id="46" name="椭圆 45"/>
          <p:cNvSpPr>
            <a:spLocks noChangeAspect="1"/>
          </p:cNvSpPr>
          <p:nvPr>
            <p:custDataLst>
              <p:tags r:id="rId3"/>
            </p:custDataLst>
          </p:nvPr>
        </p:nvSpPr>
        <p:spPr>
          <a:xfrm>
            <a:off x="3891052" y="5383215"/>
            <a:ext cx="289988" cy="289988"/>
          </a:xfrm>
          <a:prstGeom prst="ellipse">
            <a:avLst/>
          </a:prstGeom>
          <a:solidFill>
            <a:srgbClr val="69A35B"/>
          </a:solidFill>
          <a:ln>
            <a:noFill/>
          </a:ln>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sz="1400" b="1">
              <a:latin typeface="Arial" panose="020B0604020202020204" pitchFamily="34" charset="0"/>
              <a:ea typeface="微软雅黑" panose="020B0503020204020204" charset="-122"/>
              <a:sym typeface="Arial" panose="020B0604020202020204" pitchFamily="34" charset="0"/>
            </a:endParaRPr>
          </a:p>
        </p:txBody>
      </p:sp>
      <p:sp>
        <p:nvSpPr>
          <p:cNvPr id="47" name="任意多边形 46"/>
          <p:cNvSpPr>
            <a:spLocks noChangeAspect="1"/>
          </p:cNvSpPr>
          <p:nvPr>
            <p:custDataLst>
              <p:tags r:id="rId4"/>
            </p:custDataLst>
          </p:nvPr>
        </p:nvSpPr>
        <p:spPr>
          <a:xfrm>
            <a:off x="3537366" y="3791702"/>
            <a:ext cx="997359" cy="1107809"/>
          </a:xfrm>
          <a:custGeom>
            <a:avLst/>
            <a:gdLst>
              <a:gd name="connsiteX0" fmla="*/ 713969 w 1427938"/>
              <a:gd name="connsiteY0" fmla="*/ 0 h 1586071"/>
              <a:gd name="connsiteX1" fmla="*/ 1427938 w 1427938"/>
              <a:gd name="connsiteY1" fmla="*/ 713969 h 1586071"/>
              <a:gd name="connsiteX2" fmla="*/ 991878 w 1427938"/>
              <a:gd name="connsiteY2" fmla="*/ 1371831 h 1586071"/>
              <a:gd name="connsiteX3" fmla="*/ 886675 w 1427938"/>
              <a:gd name="connsiteY3" fmla="*/ 1404488 h 1586071"/>
              <a:gd name="connsiteX4" fmla="*/ 713968 w 1427938"/>
              <a:gd name="connsiteY4" fmla="*/ 1586071 h 1586071"/>
              <a:gd name="connsiteX5" fmla="*/ 541261 w 1427938"/>
              <a:gd name="connsiteY5" fmla="*/ 1404487 h 1586071"/>
              <a:gd name="connsiteX6" fmla="*/ 436060 w 1427938"/>
              <a:gd name="connsiteY6" fmla="*/ 1371831 h 1586071"/>
              <a:gd name="connsiteX7" fmla="*/ 0 w 1427938"/>
              <a:gd name="connsiteY7" fmla="*/ 713969 h 1586071"/>
              <a:gd name="connsiteX8" fmla="*/ 713969 w 1427938"/>
              <a:gd name="connsiteY8" fmla="*/ 0 h 158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7938" h="1586071">
                <a:moveTo>
                  <a:pt x="713969" y="0"/>
                </a:moveTo>
                <a:cubicBezTo>
                  <a:pt x="1108283" y="0"/>
                  <a:pt x="1427938" y="319655"/>
                  <a:pt x="1427938" y="713969"/>
                </a:cubicBezTo>
                <a:cubicBezTo>
                  <a:pt x="1427938" y="1009705"/>
                  <a:pt x="1248132" y="1263444"/>
                  <a:pt x="991878" y="1371831"/>
                </a:cubicBezTo>
                <a:lnTo>
                  <a:pt x="886675" y="1404488"/>
                </a:lnTo>
                <a:lnTo>
                  <a:pt x="713968" y="1586071"/>
                </a:lnTo>
                <a:lnTo>
                  <a:pt x="541261" y="1404487"/>
                </a:lnTo>
                <a:lnTo>
                  <a:pt x="436060" y="1371831"/>
                </a:lnTo>
                <a:cubicBezTo>
                  <a:pt x="179806" y="1263444"/>
                  <a:pt x="0" y="1009705"/>
                  <a:pt x="0" y="713969"/>
                </a:cubicBezTo>
                <a:cubicBezTo>
                  <a:pt x="0" y="319655"/>
                  <a:pt x="319655" y="0"/>
                  <a:pt x="713969" y="0"/>
                </a:cubicBezTo>
                <a:close/>
              </a:path>
            </a:pathLst>
          </a:custGeom>
          <a:solidFill>
            <a:srgbClr val="69A35B"/>
          </a:solidFill>
          <a:ln>
            <a:solidFill>
              <a:srgbClr val="FDFDFD"/>
            </a:solidFill>
          </a:ln>
          <a:effectLst/>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lang="zh-CN" altLang="en-US" sz="1400" b="1">
              <a:latin typeface="Arial" panose="020B0604020202020204" pitchFamily="34" charset="0"/>
              <a:ea typeface="微软雅黑" panose="020B0503020204020204" charset="-122"/>
              <a:sym typeface="Arial" panose="020B0604020202020204" pitchFamily="34" charset="0"/>
            </a:endParaRPr>
          </a:p>
        </p:txBody>
      </p:sp>
      <p:cxnSp>
        <p:nvCxnSpPr>
          <p:cNvPr id="48" name="直接连接符 47"/>
          <p:cNvCxnSpPr/>
          <p:nvPr>
            <p:custDataLst>
              <p:tags r:id="rId5"/>
            </p:custDataLst>
          </p:nvPr>
        </p:nvCxnSpPr>
        <p:spPr>
          <a:xfrm rot="10800000">
            <a:off x="7956671" y="4195214"/>
            <a:ext cx="0" cy="1188000"/>
          </a:xfrm>
          <a:prstGeom prst="line">
            <a:avLst/>
          </a:prstGeom>
          <a:ln w="25400">
            <a:solidFill>
              <a:srgbClr val="3498DB"/>
            </a:solidFill>
            <a:prstDash val="sysDash"/>
          </a:ln>
          <a:effectLst/>
        </p:spPr>
        <p:style>
          <a:lnRef idx="1">
            <a:srgbClr val="1F74AD"/>
          </a:lnRef>
          <a:fillRef idx="0">
            <a:srgbClr val="1F74AD"/>
          </a:fillRef>
          <a:effectRef idx="0">
            <a:srgbClr val="1F74AD"/>
          </a:effectRef>
          <a:fontRef idx="minor">
            <a:srgbClr val="000000"/>
          </a:fontRef>
        </p:style>
      </p:cxnSp>
      <p:sp>
        <p:nvSpPr>
          <p:cNvPr id="49" name="椭圆 48"/>
          <p:cNvSpPr>
            <a:spLocks noChangeAspect="1"/>
          </p:cNvSpPr>
          <p:nvPr>
            <p:custDataLst>
              <p:tags r:id="rId6"/>
            </p:custDataLst>
          </p:nvPr>
        </p:nvSpPr>
        <p:spPr>
          <a:xfrm>
            <a:off x="7811676" y="5381062"/>
            <a:ext cx="289988" cy="289988"/>
          </a:xfrm>
          <a:prstGeom prst="ellipse">
            <a:avLst/>
          </a:prstGeom>
          <a:solidFill>
            <a:srgbClr val="3498DB"/>
          </a:solidFill>
          <a:ln>
            <a:noFill/>
          </a:ln>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sz="1400" b="1">
              <a:latin typeface="Arial" panose="020B0604020202020204" pitchFamily="34" charset="0"/>
              <a:ea typeface="微软雅黑" panose="020B0503020204020204" charset="-122"/>
              <a:sym typeface="Arial" panose="020B0604020202020204" pitchFamily="34" charset="0"/>
            </a:endParaRPr>
          </a:p>
        </p:txBody>
      </p:sp>
      <p:sp>
        <p:nvSpPr>
          <p:cNvPr id="50" name="任意多边形 49"/>
          <p:cNvSpPr>
            <a:spLocks noChangeAspect="1"/>
          </p:cNvSpPr>
          <p:nvPr>
            <p:custDataLst>
              <p:tags r:id="rId7"/>
            </p:custDataLst>
          </p:nvPr>
        </p:nvSpPr>
        <p:spPr>
          <a:xfrm>
            <a:off x="7457990" y="3108328"/>
            <a:ext cx="997359" cy="1107809"/>
          </a:xfrm>
          <a:custGeom>
            <a:avLst/>
            <a:gdLst>
              <a:gd name="connsiteX0" fmla="*/ 713969 w 1427938"/>
              <a:gd name="connsiteY0" fmla="*/ 0 h 1586071"/>
              <a:gd name="connsiteX1" fmla="*/ 1427938 w 1427938"/>
              <a:gd name="connsiteY1" fmla="*/ 713969 h 1586071"/>
              <a:gd name="connsiteX2" fmla="*/ 991878 w 1427938"/>
              <a:gd name="connsiteY2" fmla="*/ 1371831 h 1586071"/>
              <a:gd name="connsiteX3" fmla="*/ 886675 w 1427938"/>
              <a:gd name="connsiteY3" fmla="*/ 1404488 h 1586071"/>
              <a:gd name="connsiteX4" fmla="*/ 713968 w 1427938"/>
              <a:gd name="connsiteY4" fmla="*/ 1586071 h 1586071"/>
              <a:gd name="connsiteX5" fmla="*/ 541261 w 1427938"/>
              <a:gd name="connsiteY5" fmla="*/ 1404487 h 1586071"/>
              <a:gd name="connsiteX6" fmla="*/ 436060 w 1427938"/>
              <a:gd name="connsiteY6" fmla="*/ 1371831 h 1586071"/>
              <a:gd name="connsiteX7" fmla="*/ 0 w 1427938"/>
              <a:gd name="connsiteY7" fmla="*/ 713969 h 1586071"/>
              <a:gd name="connsiteX8" fmla="*/ 713969 w 1427938"/>
              <a:gd name="connsiteY8" fmla="*/ 0 h 158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7938" h="1586071">
                <a:moveTo>
                  <a:pt x="713969" y="0"/>
                </a:moveTo>
                <a:cubicBezTo>
                  <a:pt x="1108283" y="0"/>
                  <a:pt x="1427938" y="319655"/>
                  <a:pt x="1427938" y="713969"/>
                </a:cubicBezTo>
                <a:cubicBezTo>
                  <a:pt x="1427938" y="1009705"/>
                  <a:pt x="1248132" y="1263444"/>
                  <a:pt x="991878" y="1371831"/>
                </a:cubicBezTo>
                <a:lnTo>
                  <a:pt x="886675" y="1404488"/>
                </a:lnTo>
                <a:lnTo>
                  <a:pt x="713968" y="1586071"/>
                </a:lnTo>
                <a:lnTo>
                  <a:pt x="541261" y="1404487"/>
                </a:lnTo>
                <a:lnTo>
                  <a:pt x="436060" y="1371831"/>
                </a:lnTo>
                <a:cubicBezTo>
                  <a:pt x="179806" y="1263444"/>
                  <a:pt x="0" y="1009705"/>
                  <a:pt x="0" y="713969"/>
                </a:cubicBezTo>
                <a:cubicBezTo>
                  <a:pt x="0" y="319655"/>
                  <a:pt x="319655" y="0"/>
                  <a:pt x="713969" y="0"/>
                </a:cubicBezTo>
                <a:close/>
              </a:path>
            </a:pathLst>
          </a:custGeom>
          <a:solidFill>
            <a:srgbClr val="3498DB"/>
          </a:solidFill>
          <a:ln>
            <a:solidFill>
              <a:srgbClr val="FDFDFD"/>
            </a:solidFill>
          </a:ln>
          <a:effectLst/>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lang="zh-CN" altLang="en-US" sz="1400" b="1">
              <a:latin typeface="Arial" panose="020B0604020202020204" pitchFamily="34" charset="0"/>
              <a:ea typeface="微软雅黑" panose="020B0503020204020204" charset="-122"/>
              <a:sym typeface="Arial" panose="020B0604020202020204" pitchFamily="34" charset="0"/>
            </a:endParaRPr>
          </a:p>
        </p:txBody>
      </p:sp>
      <p:cxnSp>
        <p:nvCxnSpPr>
          <p:cNvPr id="51" name="直接连接符 50"/>
          <p:cNvCxnSpPr/>
          <p:nvPr>
            <p:custDataLst>
              <p:tags r:id="rId8"/>
            </p:custDataLst>
          </p:nvPr>
        </p:nvCxnSpPr>
        <p:spPr>
          <a:xfrm rot="10800000">
            <a:off x="5996359" y="4553612"/>
            <a:ext cx="0" cy="828000"/>
          </a:xfrm>
          <a:prstGeom prst="line">
            <a:avLst/>
          </a:prstGeom>
          <a:ln w="25400">
            <a:solidFill>
              <a:srgbClr val="1AA3AA"/>
            </a:solidFill>
            <a:prstDash val="sysDash"/>
          </a:ln>
          <a:effectLst/>
        </p:spPr>
        <p:style>
          <a:lnRef idx="1">
            <a:srgbClr val="1F74AD"/>
          </a:lnRef>
          <a:fillRef idx="0">
            <a:srgbClr val="1F74AD"/>
          </a:fillRef>
          <a:effectRef idx="0">
            <a:srgbClr val="1F74AD"/>
          </a:effectRef>
          <a:fontRef idx="minor">
            <a:srgbClr val="000000"/>
          </a:fontRef>
        </p:style>
      </p:cxnSp>
      <p:sp>
        <p:nvSpPr>
          <p:cNvPr id="52" name="椭圆 51"/>
          <p:cNvSpPr>
            <a:spLocks noChangeAspect="1"/>
          </p:cNvSpPr>
          <p:nvPr>
            <p:custDataLst>
              <p:tags r:id="rId9"/>
            </p:custDataLst>
          </p:nvPr>
        </p:nvSpPr>
        <p:spPr>
          <a:xfrm>
            <a:off x="5851364" y="5377810"/>
            <a:ext cx="289988" cy="289988"/>
          </a:xfrm>
          <a:prstGeom prst="ellipse">
            <a:avLst/>
          </a:prstGeom>
          <a:solidFill>
            <a:srgbClr val="1AA3AA"/>
          </a:solidFill>
          <a:ln>
            <a:noFill/>
          </a:ln>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sz="1400" b="1">
              <a:latin typeface="Arial" panose="020B0604020202020204" pitchFamily="34" charset="0"/>
              <a:ea typeface="微软雅黑" panose="020B0503020204020204" charset="-122"/>
              <a:sym typeface="Arial" panose="020B0604020202020204" pitchFamily="34" charset="0"/>
            </a:endParaRPr>
          </a:p>
        </p:txBody>
      </p:sp>
      <p:sp>
        <p:nvSpPr>
          <p:cNvPr id="53" name="任意多边形 52"/>
          <p:cNvSpPr>
            <a:spLocks noChangeAspect="1"/>
          </p:cNvSpPr>
          <p:nvPr>
            <p:custDataLst>
              <p:tags r:id="rId10"/>
            </p:custDataLst>
          </p:nvPr>
        </p:nvSpPr>
        <p:spPr>
          <a:xfrm>
            <a:off x="5497678" y="3479314"/>
            <a:ext cx="997359" cy="1107809"/>
          </a:xfrm>
          <a:custGeom>
            <a:avLst/>
            <a:gdLst>
              <a:gd name="connsiteX0" fmla="*/ 713969 w 1427938"/>
              <a:gd name="connsiteY0" fmla="*/ 0 h 1586071"/>
              <a:gd name="connsiteX1" fmla="*/ 1427938 w 1427938"/>
              <a:gd name="connsiteY1" fmla="*/ 713969 h 1586071"/>
              <a:gd name="connsiteX2" fmla="*/ 991878 w 1427938"/>
              <a:gd name="connsiteY2" fmla="*/ 1371831 h 1586071"/>
              <a:gd name="connsiteX3" fmla="*/ 886675 w 1427938"/>
              <a:gd name="connsiteY3" fmla="*/ 1404488 h 1586071"/>
              <a:gd name="connsiteX4" fmla="*/ 713968 w 1427938"/>
              <a:gd name="connsiteY4" fmla="*/ 1586071 h 1586071"/>
              <a:gd name="connsiteX5" fmla="*/ 541261 w 1427938"/>
              <a:gd name="connsiteY5" fmla="*/ 1404487 h 1586071"/>
              <a:gd name="connsiteX6" fmla="*/ 436060 w 1427938"/>
              <a:gd name="connsiteY6" fmla="*/ 1371831 h 1586071"/>
              <a:gd name="connsiteX7" fmla="*/ 0 w 1427938"/>
              <a:gd name="connsiteY7" fmla="*/ 713969 h 1586071"/>
              <a:gd name="connsiteX8" fmla="*/ 713969 w 1427938"/>
              <a:gd name="connsiteY8" fmla="*/ 0 h 158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7938" h="1586071">
                <a:moveTo>
                  <a:pt x="713969" y="0"/>
                </a:moveTo>
                <a:cubicBezTo>
                  <a:pt x="1108283" y="0"/>
                  <a:pt x="1427938" y="319655"/>
                  <a:pt x="1427938" y="713969"/>
                </a:cubicBezTo>
                <a:cubicBezTo>
                  <a:pt x="1427938" y="1009705"/>
                  <a:pt x="1248132" y="1263444"/>
                  <a:pt x="991878" y="1371831"/>
                </a:cubicBezTo>
                <a:lnTo>
                  <a:pt x="886675" y="1404488"/>
                </a:lnTo>
                <a:lnTo>
                  <a:pt x="713968" y="1586071"/>
                </a:lnTo>
                <a:lnTo>
                  <a:pt x="541261" y="1404487"/>
                </a:lnTo>
                <a:lnTo>
                  <a:pt x="436060" y="1371831"/>
                </a:lnTo>
                <a:cubicBezTo>
                  <a:pt x="179806" y="1263444"/>
                  <a:pt x="0" y="1009705"/>
                  <a:pt x="0" y="713969"/>
                </a:cubicBezTo>
                <a:cubicBezTo>
                  <a:pt x="0" y="319655"/>
                  <a:pt x="319655" y="0"/>
                  <a:pt x="713969" y="0"/>
                </a:cubicBezTo>
                <a:close/>
              </a:path>
            </a:pathLst>
          </a:custGeom>
          <a:solidFill>
            <a:srgbClr val="1AA3AA"/>
          </a:solidFill>
          <a:ln>
            <a:noFill/>
          </a:ln>
          <a:effectLst/>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lang="zh-CN" altLang="en-US" sz="1400" b="1">
              <a:latin typeface="Arial" panose="020B0604020202020204" pitchFamily="34" charset="0"/>
              <a:ea typeface="微软雅黑" panose="020B0503020204020204" charset="-122"/>
              <a:sym typeface="Arial" panose="020B0604020202020204" pitchFamily="34" charset="0"/>
            </a:endParaRPr>
          </a:p>
        </p:txBody>
      </p:sp>
      <p:sp>
        <p:nvSpPr>
          <p:cNvPr id="55" name="任意多边形 54"/>
          <p:cNvSpPr>
            <a:spLocks noChangeAspect="1"/>
          </p:cNvSpPr>
          <p:nvPr>
            <p:custDataLst>
              <p:tags r:id="rId11"/>
            </p:custDataLst>
          </p:nvPr>
        </p:nvSpPr>
        <p:spPr>
          <a:xfrm>
            <a:off x="9418305" y="2641160"/>
            <a:ext cx="997359" cy="1107809"/>
          </a:xfrm>
          <a:custGeom>
            <a:avLst/>
            <a:gdLst>
              <a:gd name="connsiteX0" fmla="*/ 713969 w 1427938"/>
              <a:gd name="connsiteY0" fmla="*/ 0 h 1586071"/>
              <a:gd name="connsiteX1" fmla="*/ 1427938 w 1427938"/>
              <a:gd name="connsiteY1" fmla="*/ 713969 h 1586071"/>
              <a:gd name="connsiteX2" fmla="*/ 991878 w 1427938"/>
              <a:gd name="connsiteY2" fmla="*/ 1371831 h 1586071"/>
              <a:gd name="connsiteX3" fmla="*/ 886675 w 1427938"/>
              <a:gd name="connsiteY3" fmla="*/ 1404488 h 1586071"/>
              <a:gd name="connsiteX4" fmla="*/ 713968 w 1427938"/>
              <a:gd name="connsiteY4" fmla="*/ 1586071 h 1586071"/>
              <a:gd name="connsiteX5" fmla="*/ 541261 w 1427938"/>
              <a:gd name="connsiteY5" fmla="*/ 1404487 h 1586071"/>
              <a:gd name="connsiteX6" fmla="*/ 436060 w 1427938"/>
              <a:gd name="connsiteY6" fmla="*/ 1371831 h 1586071"/>
              <a:gd name="connsiteX7" fmla="*/ 0 w 1427938"/>
              <a:gd name="connsiteY7" fmla="*/ 713969 h 1586071"/>
              <a:gd name="connsiteX8" fmla="*/ 713969 w 1427938"/>
              <a:gd name="connsiteY8" fmla="*/ 0 h 158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7938" h="1586071">
                <a:moveTo>
                  <a:pt x="713969" y="0"/>
                </a:moveTo>
                <a:cubicBezTo>
                  <a:pt x="1108283" y="0"/>
                  <a:pt x="1427938" y="319655"/>
                  <a:pt x="1427938" y="713969"/>
                </a:cubicBezTo>
                <a:cubicBezTo>
                  <a:pt x="1427938" y="1009705"/>
                  <a:pt x="1248132" y="1263444"/>
                  <a:pt x="991878" y="1371831"/>
                </a:cubicBezTo>
                <a:lnTo>
                  <a:pt x="886675" y="1404488"/>
                </a:lnTo>
                <a:lnTo>
                  <a:pt x="713968" y="1586071"/>
                </a:lnTo>
                <a:lnTo>
                  <a:pt x="541261" y="1404487"/>
                </a:lnTo>
                <a:lnTo>
                  <a:pt x="436060" y="1371831"/>
                </a:lnTo>
                <a:cubicBezTo>
                  <a:pt x="179806" y="1263444"/>
                  <a:pt x="0" y="1009705"/>
                  <a:pt x="0" y="713969"/>
                </a:cubicBezTo>
                <a:cubicBezTo>
                  <a:pt x="0" y="319655"/>
                  <a:pt x="319655" y="0"/>
                  <a:pt x="713969" y="0"/>
                </a:cubicBezTo>
                <a:close/>
              </a:path>
            </a:pathLst>
          </a:custGeom>
          <a:solidFill>
            <a:srgbClr val="1F74AD"/>
          </a:solidFill>
          <a:ln>
            <a:noFill/>
          </a:ln>
          <a:effectLst/>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lang="zh-CN" altLang="en-US" sz="1400" b="1">
              <a:latin typeface="Arial" panose="020B0604020202020204" pitchFamily="34" charset="0"/>
              <a:ea typeface="微软雅黑" panose="020B0503020204020204" charset="-122"/>
              <a:sym typeface="Arial" panose="020B0604020202020204" pitchFamily="34" charset="0"/>
            </a:endParaRPr>
          </a:p>
        </p:txBody>
      </p:sp>
      <p:cxnSp>
        <p:nvCxnSpPr>
          <p:cNvPr id="56" name="直接连接符 55"/>
          <p:cNvCxnSpPr/>
          <p:nvPr>
            <p:custDataLst>
              <p:tags r:id="rId12"/>
            </p:custDataLst>
          </p:nvPr>
        </p:nvCxnSpPr>
        <p:spPr>
          <a:xfrm rot="10800000">
            <a:off x="2075733" y="4529834"/>
            <a:ext cx="0" cy="985958"/>
          </a:xfrm>
          <a:prstGeom prst="line">
            <a:avLst/>
          </a:prstGeom>
          <a:ln w="25400">
            <a:solidFill>
              <a:srgbClr val="9BBB59"/>
            </a:solidFill>
            <a:prstDash val="sysDash"/>
          </a:ln>
          <a:effectLst/>
        </p:spPr>
        <p:style>
          <a:lnRef idx="1">
            <a:srgbClr val="1F74AD"/>
          </a:lnRef>
          <a:fillRef idx="0">
            <a:srgbClr val="1F74AD"/>
          </a:fillRef>
          <a:effectRef idx="0">
            <a:srgbClr val="1F74AD"/>
          </a:effectRef>
          <a:fontRef idx="minor">
            <a:srgbClr val="000000"/>
          </a:fontRef>
        </p:style>
      </p:cxnSp>
      <p:sp>
        <p:nvSpPr>
          <p:cNvPr id="57" name="椭圆 56"/>
          <p:cNvSpPr>
            <a:spLocks noChangeAspect="1"/>
          </p:cNvSpPr>
          <p:nvPr>
            <p:custDataLst>
              <p:tags r:id="rId13"/>
            </p:custDataLst>
          </p:nvPr>
        </p:nvSpPr>
        <p:spPr>
          <a:xfrm>
            <a:off x="1930739" y="5383215"/>
            <a:ext cx="289988" cy="289988"/>
          </a:xfrm>
          <a:prstGeom prst="ellipse">
            <a:avLst/>
          </a:prstGeom>
          <a:solidFill>
            <a:srgbClr val="9BBB59"/>
          </a:solidFill>
          <a:ln>
            <a:noFill/>
          </a:ln>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sz="1400" b="1">
              <a:latin typeface="Arial" panose="020B0604020202020204" pitchFamily="34" charset="0"/>
              <a:ea typeface="微软雅黑" panose="020B0503020204020204" charset="-122"/>
              <a:sym typeface="Arial" panose="020B0604020202020204" pitchFamily="34" charset="0"/>
            </a:endParaRPr>
          </a:p>
        </p:txBody>
      </p:sp>
      <p:sp>
        <p:nvSpPr>
          <p:cNvPr id="58" name="任意多边形 17"/>
          <p:cNvSpPr>
            <a:spLocks noChangeAspect="1"/>
          </p:cNvSpPr>
          <p:nvPr>
            <p:custDataLst>
              <p:tags r:id="rId14"/>
            </p:custDataLst>
          </p:nvPr>
        </p:nvSpPr>
        <p:spPr>
          <a:xfrm>
            <a:off x="1577054" y="4184961"/>
            <a:ext cx="997359" cy="1107809"/>
          </a:xfrm>
          <a:custGeom>
            <a:avLst/>
            <a:gdLst>
              <a:gd name="connsiteX0" fmla="*/ 713969 w 1427938"/>
              <a:gd name="connsiteY0" fmla="*/ 0 h 1586071"/>
              <a:gd name="connsiteX1" fmla="*/ 1427938 w 1427938"/>
              <a:gd name="connsiteY1" fmla="*/ 713969 h 1586071"/>
              <a:gd name="connsiteX2" fmla="*/ 991878 w 1427938"/>
              <a:gd name="connsiteY2" fmla="*/ 1371831 h 1586071"/>
              <a:gd name="connsiteX3" fmla="*/ 886675 w 1427938"/>
              <a:gd name="connsiteY3" fmla="*/ 1404488 h 1586071"/>
              <a:gd name="connsiteX4" fmla="*/ 713968 w 1427938"/>
              <a:gd name="connsiteY4" fmla="*/ 1586071 h 1586071"/>
              <a:gd name="connsiteX5" fmla="*/ 541261 w 1427938"/>
              <a:gd name="connsiteY5" fmla="*/ 1404487 h 1586071"/>
              <a:gd name="connsiteX6" fmla="*/ 436060 w 1427938"/>
              <a:gd name="connsiteY6" fmla="*/ 1371831 h 1586071"/>
              <a:gd name="connsiteX7" fmla="*/ 0 w 1427938"/>
              <a:gd name="connsiteY7" fmla="*/ 713969 h 1586071"/>
              <a:gd name="connsiteX8" fmla="*/ 713969 w 1427938"/>
              <a:gd name="connsiteY8" fmla="*/ 0 h 158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7938" h="1586071">
                <a:moveTo>
                  <a:pt x="713969" y="0"/>
                </a:moveTo>
                <a:cubicBezTo>
                  <a:pt x="1108283" y="0"/>
                  <a:pt x="1427938" y="319655"/>
                  <a:pt x="1427938" y="713969"/>
                </a:cubicBezTo>
                <a:cubicBezTo>
                  <a:pt x="1427938" y="1009705"/>
                  <a:pt x="1248132" y="1263444"/>
                  <a:pt x="991878" y="1371831"/>
                </a:cubicBezTo>
                <a:lnTo>
                  <a:pt x="886675" y="1404488"/>
                </a:lnTo>
                <a:lnTo>
                  <a:pt x="713968" y="1586071"/>
                </a:lnTo>
                <a:lnTo>
                  <a:pt x="541261" y="1404487"/>
                </a:lnTo>
                <a:lnTo>
                  <a:pt x="436060" y="1371831"/>
                </a:lnTo>
                <a:cubicBezTo>
                  <a:pt x="179806" y="1263444"/>
                  <a:pt x="0" y="1009705"/>
                  <a:pt x="0" y="713969"/>
                </a:cubicBezTo>
                <a:cubicBezTo>
                  <a:pt x="0" y="319655"/>
                  <a:pt x="319655" y="0"/>
                  <a:pt x="713969" y="0"/>
                </a:cubicBezTo>
                <a:close/>
              </a:path>
            </a:pathLst>
          </a:custGeom>
          <a:solidFill>
            <a:srgbClr val="9BBB59"/>
          </a:solidFill>
          <a:ln>
            <a:solidFill>
              <a:srgbClr val="FDFDFD"/>
            </a:solidFill>
          </a:ln>
          <a:effectLst/>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lang="zh-CN" altLang="en-US" sz="1400" b="1">
              <a:latin typeface="Arial" panose="020B0604020202020204" pitchFamily="34" charset="0"/>
              <a:ea typeface="微软雅黑" panose="020B0503020204020204" charset="-122"/>
              <a:sym typeface="Arial" panose="020B0604020202020204" pitchFamily="34" charset="0"/>
            </a:endParaRPr>
          </a:p>
        </p:txBody>
      </p:sp>
      <p:sp>
        <p:nvSpPr>
          <p:cNvPr id="60" name="KSO_Shape"/>
          <p:cNvSpPr/>
          <p:nvPr>
            <p:custDataLst>
              <p:tags r:id="rId15"/>
            </p:custDataLst>
          </p:nvPr>
        </p:nvSpPr>
        <p:spPr>
          <a:xfrm>
            <a:off x="1917168" y="4545490"/>
            <a:ext cx="317131" cy="265333"/>
          </a:xfrm>
          <a:custGeom>
            <a:avLst/>
            <a:gdLst/>
            <a:ahLst/>
            <a:cxnLst/>
            <a:rect l="l" t="t" r="r" b="b"/>
            <a:pathLst>
              <a:path w="1366582" h="1042046">
                <a:moveTo>
                  <a:pt x="37022" y="792087"/>
                </a:moveTo>
                <a:lnTo>
                  <a:pt x="185104" y="792087"/>
                </a:lnTo>
                <a:cubicBezTo>
                  <a:pt x="205551" y="792087"/>
                  <a:pt x="222126" y="808662"/>
                  <a:pt x="222126" y="829109"/>
                </a:cubicBezTo>
                <a:lnTo>
                  <a:pt x="222126" y="1005022"/>
                </a:lnTo>
                <a:cubicBezTo>
                  <a:pt x="222126" y="1025469"/>
                  <a:pt x="205551" y="1042044"/>
                  <a:pt x="185104" y="1042044"/>
                </a:cubicBezTo>
                <a:lnTo>
                  <a:pt x="37022" y="1042044"/>
                </a:lnTo>
                <a:cubicBezTo>
                  <a:pt x="16575" y="1042044"/>
                  <a:pt x="0" y="1025469"/>
                  <a:pt x="0" y="1005022"/>
                </a:cubicBezTo>
                <a:lnTo>
                  <a:pt x="0" y="829109"/>
                </a:lnTo>
                <a:cubicBezTo>
                  <a:pt x="0" y="808662"/>
                  <a:pt x="16575" y="792087"/>
                  <a:pt x="37022" y="792087"/>
                </a:cubicBezTo>
                <a:close/>
                <a:moveTo>
                  <a:pt x="308442" y="614561"/>
                </a:moveTo>
                <a:lnTo>
                  <a:pt x="456524" y="614561"/>
                </a:lnTo>
                <a:cubicBezTo>
                  <a:pt x="476971" y="614561"/>
                  <a:pt x="493546" y="631136"/>
                  <a:pt x="493546" y="651583"/>
                </a:cubicBezTo>
                <a:lnTo>
                  <a:pt x="493546" y="1005023"/>
                </a:lnTo>
                <a:cubicBezTo>
                  <a:pt x="493546" y="1025470"/>
                  <a:pt x="476971" y="1042045"/>
                  <a:pt x="456524" y="1042045"/>
                </a:cubicBezTo>
                <a:lnTo>
                  <a:pt x="308442" y="1042045"/>
                </a:lnTo>
                <a:cubicBezTo>
                  <a:pt x="287995" y="1042045"/>
                  <a:pt x="271420" y="1025470"/>
                  <a:pt x="271420" y="1005023"/>
                </a:cubicBezTo>
                <a:lnTo>
                  <a:pt x="271420" y="651583"/>
                </a:lnTo>
                <a:cubicBezTo>
                  <a:pt x="271420" y="631136"/>
                  <a:pt x="287995" y="614561"/>
                  <a:pt x="308442" y="614561"/>
                </a:cubicBezTo>
                <a:close/>
                <a:moveTo>
                  <a:pt x="583127" y="432047"/>
                </a:moveTo>
                <a:lnTo>
                  <a:pt x="744271" y="432047"/>
                </a:lnTo>
                <a:cubicBezTo>
                  <a:pt x="766521" y="432047"/>
                  <a:pt x="784558" y="450084"/>
                  <a:pt x="784558" y="472334"/>
                </a:cubicBezTo>
                <a:lnTo>
                  <a:pt x="784558" y="1001758"/>
                </a:lnTo>
                <a:cubicBezTo>
                  <a:pt x="784558" y="1024008"/>
                  <a:pt x="766521" y="1042045"/>
                  <a:pt x="744271" y="1042045"/>
                </a:cubicBezTo>
                <a:lnTo>
                  <a:pt x="583127" y="1042045"/>
                </a:lnTo>
                <a:cubicBezTo>
                  <a:pt x="560877" y="1042045"/>
                  <a:pt x="542840" y="1024008"/>
                  <a:pt x="542840" y="1001758"/>
                </a:cubicBezTo>
                <a:lnTo>
                  <a:pt x="542840" y="472334"/>
                </a:lnTo>
                <a:cubicBezTo>
                  <a:pt x="542840" y="450084"/>
                  <a:pt x="560877" y="432047"/>
                  <a:pt x="583127" y="432047"/>
                </a:cubicBezTo>
                <a:close/>
                <a:moveTo>
                  <a:pt x="874139" y="210194"/>
                </a:moveTo>
                <a:lnTo>
                  <a:pt x="1035283" y="210194"/>
                </a:lnTo>
                <a:cubicBezTo>
                  <a:pt x="1057533" y="210194"/>
                  <a:pt x="1075570" y="228231"/>
                  <a:pt x="1075570" y="250481"/>
                </a:cubicBezTo>
                <a:lnTo>
                  <a:pt x="1075570" y="1001758"/>
                </a:lnTo>
                <a:cubicBezTo>
                  <a:pt x="1075570" y="1024008"/>
                  <a:pt x="1057533" y="1042045"/>
                  <a:pt x="1035283" y="1042045"/>
                </a:cubicBezTo>
                <a:lnTo>
                  <a:pt x="874139" y="1042045"/>
                </a:lnTo>
                <a:cubicBezTo>
                  <a:pt x="851889" y="1042045"/>
                  <a:pt x="833852" y="1024008"/>
                  <a:pt x="833852" y="1001758"/>
                </a:cubicBezTo>
                <a:lnTo>
                  <a:pt x="833852" y="250481"/>
                </a:lnTo>
                <a:cubicBezTo>
                  <a:pt x="833852" y="228231"/>
                  <a:pt x="851889" y="210194"/>
                  <a:pt x="874139" y="210194"/>
                </a:cubicBezTo>
                <a:close/>
                <a:moveTo>
                  <a:pt x="1165151" y="0"/>
                </a:moveTo>
                <a:lnTo>
                  <a:pt x="1326295" y="0"/>
                </a:lnTo>
                <a:cubicBezTo>
                  <a:pt x="1348545" y="0"/>
                  <a:pt x="1366582" y="18037"/>
                  <a:pt x="1366582" y="40287"/>
                </a:cubicBezTo>
                <a:lnTo>
                  <a:pt x="1366582" y="1001759"/>
                </a:lnTo>
                <a:cubicBezTo>
                  <a:pt x="1366582" y="1024009"/>
                  <a:pt x="1348545" y="1042046"/>
                  <a:pt x="1326295" y="1042046"/>
                </a:cubicBezTo>
                <a:lnTo>
                  <a:pt x="1165151" y="1042046"/>
                </a:lnTo>
                <a:cubicBezTo>
                  <a:pt x="1142901" y="1042046"/>
                  <a:pt x="1124864" y="1024009"/>
                  <a:pt x="1124864" y="1001759"/>
                </a:cubicBezTo>
                <a:lnTo>
                  <a:pt x="1124864" y="40287"/>
                </a:lnTo>
                <a:cubicBezTo>
                  <a:pt x="1124864" y="18037"/>
                  <a:pt x="1142901" y="0"/>
                  <a:pt x="1165151" y="0"/>
                </a:cubicBezTo>
                <a:close/>
              </a:path>
            </a:pathLst>
          </a:custGeom>
          <a:solidFill>
            <a:sysClr val="window" lastClr="FFFFFF">
              <a:lumMod val="95000"/>
            </a:sysClr>
          </a:solidFill>
          <a:ln>
            <a:noFill/>
          </a:ln>
        </p:spPr>
        <p:txBody>
          <a:bodyPr vert="horz" wrap="square" lIns="68580" tIns="34290" rIns="68580" bIns="34290" numCol="1" anchor="t" anchorCtr="0" compatLnSpc="1">
            <a:noAutofit/>
          </a:bodyPr>
          <a:lstStyle>
            <a:defPPr>
              <a:defRPr lang="zh-CN"/>
            </a:defPPr>
            <a:lvl1pPr algn="l" rtl="0" eaLnBrk="0" fontAlgn="base" hangingPunct="0">
              <a:spcBef>
                <a:spcPct val="0"/>
              </a:spcBef>
              <a:spcAft>
                <a:spcPct val="0"/>
              </a:spcAft>
              <a:defRPr kern="1200">
                <a:solidFill>
                  <a:sysClr val="window" lastClr="FFFFFF"/>
                </a:solidFill>
                <a:latin typeface="Arial" panose="020B0604020202020204" pitchFamily="34" charset="0"/>
                <a:ea typeface="微软雅黑" panose="020B0503020204020204" charset="-122"/>
                <a:cs typeface="+mn-ea"/>
              </a:defRPr>
            </a:lvl1pPr>
            <a:lvl2pPr marL="457200" algn="l" rtl="0" eaLnBrk="0" fontAlgn="base" hangingPunct="0">
              <a:spcBef>
                <a:spcPct val="0"/>
              </a:spcBef>
              <a:spcAft>
                <a:spcPct val="0"/>
              </a:spcAft>
              <a:defRPr kern="1200">
                <a:solidFill>
                  <a:sysClr val="window" lastClr="FFFFFF"/>
                </a:solidFill>
                <a:latin typeface="Arial" panose="020B0604020202020204" pitchFamily="34" charset="0"/>
                <a:ea typeface="微软雅黑" panose="020B0503020204020204" charset="-122"/>
                <a:cs typeface="+mn-ea"/>
              </a:defRPr>
            </a:lvl2pPr>
            <a:lvl3pPr marL="914400" algn="l" rtl="0" eaLnBrk="0" fontAlgn="base" hangingPunct="0">
              <a:spcBef>
                <a:spcPct val="0"/>
              </a:spcBef>
              <a:spcAft>
                <a:spcPct val="0"/>
              </a:spcAft>
              <a:defRPr kern="1200">
                <a:solidFill>
                  <a:sysClr val="window" lastClr="FFFFFF"/>
                </a:solidFill>
                <a:latin typeface="Arial" panose="020B0604020202020204" pitchFamily="34" charset="0"/>
                <a:ea typeface="微软雅黑" panose="020B0503020204020204" charset="-122"/>
                <a:cs typeface="+mn-ea"/>
              </a:defRPr>
            </a:lvl3pPr>
            <a:lvl4pPr marL="1371600" algn="l" rtl="0" eaLnBrk="0" fontAlgn="base" hangingPunct="0">
              <a:spcBef>
                <a:spcPct val="0"/>
              </a:spcBef>
              <a:spcAft>
                <a:spcPct val="0"/>
              </a:spcAft>
              <a:defRPr kern="1200">
                <a:solidFill>
                  <a:sysClr val="window" lastClr="FFFFFF"/>
                </a:solidFill>
                <a:latin typeface="Arial" panose="020B0604020202020204" pitchFamily="34" charset="0"/>
                <a:ea typeface="微软雅黑" panose="020B0503020204020204" charset="-122"/>
                <a:cs typeface="+mn-ea"/>
              </a:defRPr>
            </a:lvl4pPr>
            <a:lvl5pPr marL="1828800" algn="l" rtl="0" eaLnBrk="0" fontAlgn="base" hangingPunct="0">
              <a:spcBef>
                <a:spcPct val="0"/>
              </a:spcBef>
              <a:spcAft>
                <a:spcPct val="0"/>
              </a:spcAft>
              <a:defRPr kern="1200">
                <a:solidFill>
                  <a:sysClr val="window" lastClr="FFFFFF"/>
                </a:solidFill>
                <a:latin typeface="Arial" panose="020B0604020202020204" pitchFamily="34" charset="0"/>
                <a:ea typeface="微软雅黑" panose="020B0503020204020204" charset="-122"/>
                <a:cs typeface="+mn-ea"/>
              </a:defRPr>
            </a:lvl5pPr>
            <a:lvl6pPr marL="2286000" algn="l" defTabSz="914400" rtl="0" eaLnBrk="1" latinLnBrk="0" hangingPunct="1">
              <a:defRPr kern="1200">
                <a:solidFill>
                  <a:sysClr val="window" lastClr="FFFFFF"/>
                </a:solidFill>
                <a:latin typeface="Arial" panose="020B0604020202020204" pitchFamily="34" charset="0"/>
                <a:ea typeface="微软雅黑" panose="020B0503020204020204" charset="-122"/>
                <a:cs typeface="+mn-ea"/>
              </a:defRPr>
            </a:lvl6pPr>
            <a:lvl7pPr marL="2743200" algn="l" defTabSz="914400" rtl="0" eaLnBrk="1" latinLnBrk="0" hangingPunct="1">
              <a:defRPr kern="1200">
                <a:solidFill>
                  <a:sysClr val="window" lastClr="FFFFFF"/>
                </a:solidFill>
                <a:latin typeface="Arial" panose="020B0604020202020204" pitchFamily="34" charset="0"/>
                <a:ea typeface="微软雅黑" panose="020B0503020204020204" charset="-122"/>
                <a:cs typeface="+mn-ea"/>
              </a:defRPr>
            </a:lvl7pPr>
            <a:lvl8pPr marL="3200400" algn="l" defTabSz="914400" rtl="0" eaLnBrk="1" latinLnBrk="0" hangingPunct="1">
              <a:defRPr kern="1200">
                <a:solidFill>
                  <a:sysClr val="window" lastClr="FFFFFF"/>
                </a:solidFill>
                <a:latin typeface="Arial" panose="020B0604020202020204" pitchFamily="34" charset="0"/>
                <a:ea typeface="微软雅黑" panose="020B0503020204020204" charset="-122"/>
                <a:cs typeface="+mn-ea"/>
              </a:defRPr>
            </a:lvl8pPr>
            <a:lvl9pPr marL="3657600" algn="l" defTabSz="914400" rtl="0" eaLnBrk="1" latinLnBrk="0" hangingPunct="1">
              <a:defRPr kern="1200">
                <a:solidFill>
                  <a:sysClr val="window" lastClr="FFFFFF"/>
                </a:solidFill>
                <a:latin typeface="Arial" panose="020B0604020202020204" pitchFamily="34" charset="0"/>
                <a:ea typeface="微软雅黑" panose="020B0503020204020204" charset="-122"/>
                <a:cs typeface="+mn-ea"/>
              </a:defRPr>
            </a:lvl9pPr>
          </a:lstStyle>
          <a:p>
            <a:pPr>
              <a:lnSpc>
                <a:spcPct val="120000"/>
              </a:lnSpc>
            </a:pPr>
            <a:endParaRPr lang="zh-CN" altLang="en-US" sz="1600" b="1">
              <a:solidFill>
                <a:prstClr val="black"/>
              </a:solidFill>
              <a:latin typeface="Arial" panose="020B0604020202020204" pitchFamily="34" charset="0"/>
              <a:ea typeface="微软雅黑" panose="020B0503020204020204" charset="-122"/>
              <a:sym typeface="Arial" panose="020B0604020202020204" pitchFamily="34" charset="0"/>
            </a:endParaRPr>
          </a:p>
        </p:txBody>
      </p:sp>
      <p:sp>
        <p:nvSpPr>
          <p:cNvPr id="61" name="文本框 60"/>
          <p:cNvSpPr txBox="1"/>
          <p:nvPr>
            <p:custDataLst>
              <p:tags r:id="rId16"/>
            </p:custDataLst>
          </p:nvPr>
        </p:nvSpPr>
        <p:spPr>
          <a:xfrm>
            <a:off x="1099294" y="5589851"/>
            <a:ext cx="1952880" cy="396673"/>
          </a:xfrm>
          <a:prstGeom prst="rect">
            <a:avLst/>
          </a:prstGeom>
          <a:noFill/>
        </p:spPr>
        <p:txBody>
          <a:bodyPr wrap="square" lIns="90000" tIns="46800" rIns="90000" bIns="0" rtlCol="0" anchor="b" anchorCtr="0">
            <a:noAutofit/>
          </a:bodyPr>
          <a:lstStyle/>
          <a:p>
            <a:pPr algn="ctr">
              <a:lnSpc>
                <a:spcPct val="120000"/>
              </a:lnSpc>
            </a:pPr>
            <a:r>
              <a:rPr lang="zh-CN" altLang="en-US" sz="2000" b="1" spc="300">
                <a:solidFill>
                  <a:srgbClr val="3F3F40"/>
                </a:solidFill>
                <a:latin typeface="Arial" panose="020B0604020202020204" pitchFamily="34" charset="0"/>
                <a:ea typeface="微软雅黑" panose="020B0503020204020204" charset="-122"/>
                <a:sym typeface="Arial" panose="020B0604020202020204" pitchFamily="34" charset="0"/>
              </a:rPr>
              <a:t>原始社会</a:t>
            </a:r>
            <a:endParaRPr lang="zh-CN" altLang="en-US" sz="2000" b="1" spc="300">
              <a:solidFill>
                <a:srgbClr val="3F3F40"/>
              </a:solidFill>
              <a:latin typeface="Arial" panose="020B0604020202020204" pitchFamily="34" charset="0"/>
              <a:ea typeface="微软雅黑" panose="020B0503020204020204" charset="-122"/>
              <a:sym typeface="Arial" panose="020B0604020202020204" pitchFamily="34" charset="0"/>
            </a:endParaRPr>
          </a:p>
        </p:txBody>
      </p:sp>
      <p:sp>
        <p:nvSpPr>
          <p:cNvPr id="63" name="文本框 62"/>
          <p:cNvSpPr txBox="1"/>
          <p:nvPr>
            <p:custDataLst>
              <p:tags r:id="rId17"/>
            </p:custDataLst>
          </p:nvPr>
        </p:nvSpPr>
        <p:spPr>
          <a:xfrm>
            <a:off x="3059606" y="5589851"/>
            <a:ext cx="1952880" cy="396673"/>
          </a:xfrm>
          <a:prstGeom prst="rect">
            <a:avLst/>
          </a:prstGeom>
          <a:noFill/>
        </p:spPr>
        <p:txBody>
          <a:bodyPr wrap="square" lIns="90000" tIns="46800" rIns="90000" bIns="0" rtlCol="0" anchor="b" anchorCtr="0">
            <a:noAutofit/>
          </a:bodyPr>
          <a:lstStyle/>
          <a:p>
            <a:pPr algn="ctr">
              <a:lnSpc>
                <a:spcPct val="120000"/>
              </a:lnSpc>
            </a:pPr>
            <a:r>
              <a:rPr lang="zh-CN" altLang="en-US" sz="2000" b="1" spc="300">
                <a:solidFill>
                  <a:srgbClr val="3F3F40"/>
                </a:solidFill>
                <a:latin typeface="Arial" panose="020B0604020202020204" pitchFamily="34" charset="0"/>
                <a:ea typeface="微软雅黑" panose="020B0503020204020204" charset="-122"/>
                <a:sym typeface="Arial" panose="020B0604020202020204" pitchFamily="34" charset="0"/>
              </a:rPr>
              <a:t>奴隶社会</a:t>
            </a:r>
            <a:endParaRPr lang="zh-CN" altLang="en-US" sz="2000" b="1" spc="300">
              <a:solidFill>
                <a:srgbClr val="3F3F40"/>
              </a:solidFill>
              <a:latin typeface="Arial" panose="020B0604020202020204" pitchFamily="34" charset="0"/>
              <a:ea typeface="微软雅黑" panose="020B0503020204020204" charset="-122"/>
              <a:sym typeface="Arial" panose="020B0604020202020204" pitchFamily="34" charset="0"/>
            </a:endParaRPr>
          </a:p>
        </p:txBody>
      </p:sp>
      <p:sp>
        <p:nvSpPr>
          <p:cNvPr id="65" name="文本框 64"/>
          <p:cNvSpPr txBox="1"/>
          <p:nvPr>
            <p:custDataLst>
              <p:tags r:id="rId18"/>
            </p:custDataLst>
          </p:nvPr>
        </p:nvSpPr>
        <p:spPr>
          <a:xfrm>
            <a:off x="5019918" y="5589851"/>
            <a:ext cx="1952880" cy="396673"/>
          </a:xfrm>
          <a:prstGeom prst="rect">
            <a:avLst/>
          </a:prstGeom>
          <a:noFill/>
        </p:spPr>
        <p:txBody>
          <a:bodyPr wrap="square" lIns="90000" tIns="46800" rIns="90000" bIns="0" rtlCol="0" anchor="b" anchorCtr="0">
            <a:noAutofit/>
          </a:bodyPr>
          <a:lstStyle/>
          <a:p>
            <a:pPr algn="ctr">
              <a:lnSpc>
                <a:spcPct val="120000"/>
              </a:lnSpc>
            </a:pPr>
            <a:r>
              <a:rPr lang="zh-CN" altLang="en-US" sz="2000" b="1" spc="300">
                <a:solidFill>
                  <a:srgbClr val="3F3F40"/>
                </a:solidFill>
                <a:latin typeface="Arial" panose="020B0604020202020204" pitchFamily="34" charset="0"/>
                <a:ea typeface="微软雅黑" panose="020B0503020204020204" charset="-122"/>
                <a:sym typeface="Arial" panose="020B0604020202020204" pitchFamily="34" charset="0"/>
              </a:rPr>
              <a:t>封建社会</a:t>
            </a:r>
            <a:endParaRPr lang="zh-CN" altLang="en-US" sz="2000" b="1" spc="300">
              <a:solidFill>
                <a:srgbClr val="3F3F40"/>
              </a:solidFill>
              <a:latin typeface="Arial" panose="020B0604020202020204" pitchFamily="34" charset="0"/>
              <a:ea typeface="微软雅黑" panose="020B0503020204020204" charset="-122"/>
              <a:sym typeface="Arial" panose="020B0604020202020204" pitchFamily="34" charset="0"/>
            </a:endParaRPr>
          </a:p>
        </p:txBody>
      </p:sp>
      <p:sp>
        <p:nvSpPr>
          <p:cNvPr id="67" name="文本框 66"/>
          <p:cNvSpPr txBox="1"/>
          <p:nvPr>
            <p:custDataLst>
              <p:tags r:id="rId19"/>
            </p:custDataLst>
          </p:nvPr>
        </p:nvSpPr>
        <p:spPr>
          <a:xfrm>
            <a:off x="6980231" y="5589851"/>
            <a:ext cx="1952880" cy="396673"/>
          </a:xfrm>
          <a:prstGeom prst="rect">
            <a:avLst/>
          </a:prstGeom>
          <a:noFill/>
        </p:spPr>
        <p:txBody>
          <a:bodyPr wrap="square" lIns="90000" tIns="46800" rIns="90000" bIns="0" rtlCol="0" anchor="b" anchorCtr="0">
            <a:noAutofit/>
          </a:bodyPr>
          <a:lstStyle/>
          <a:p>
            <a:pPr algn="ctr">
              <a:lnSpc>
                <a:spcPct val="120000"/>
              </a:lnSpc>
            </a:pPr>
            <a:r>
              <a:rPr lang="zh-CN" altLang="en-US" sz="2000" b="1" spc="300">
                <a:solidFill>
                  <a:srgbClr val="3F3F40"/>
                </a:solidFill>
                <a:latin typeface="Arial" panose="020B0604020202020204" pitchFamily="34" charset="0"/>
                <a:ea typeface="微软雅黑" panose="020B0503020204020204" charset="-122"/>
                <a:sym typeface="Arial" panose="020B0604020202020204" pitchFamily="34" charset="0"/>
              </a:rPr>
              <a:t>资本主义社会</a:t>
            </a:r>
            <a:endParaRPr lang="zh-CN" altLang="en-US" sz="2000" b="1" spc="300">
              <a:solidFill>
                <a:srgbClr val="3F3F40"/>
              </a:solidFill>
              <a:latin typeface="Arial" panose="020B0604020202020204" pitchFamily="34" charset="0"/>
              <a:ea typeface="微软雅黑" panose="020B0503020204020204" charset="-122"/>
              <a:sym typeface="Arial" panose="020B0604020202020204" pitchFamily="34" charset="0"/>
            </a:endParaRPr>
          </a:p>
        </p:txBody>
      </p:sp>
      <p:sp>
        <p:nvSpPr>
          <p:cNvPr id="69" name="文本框 68"/>
          <p:cNvSpPr txBox="1"/>
          <p:nvPr>
            <p:custDataLst>
              <p:tags r:id="rId20"/>
            </p:custDataLst>
          </p:nvPr>
        </p:nvSpPr>
        <p:spPr>
          <a:xfrm>
            <a:off x="8940545" y="5589851"/>
            <a:ext cx="1952880" cy="396673"/>
          </a:xfrm>
          <a:prstGeom prst="rect">
            <a:avLst/>
          </a:prstGeom>
          <a:noFill/>
        </p:spPr>
        <p:txBody>
          <a:bodyPr wrap="square" lIns="90000" tIns="46800" rIns="90000" bIns="0" rtlCol="0" anchor="b" anchorCtr="0">
            <a:noAutofit/>
          </a:bodyPr>
          <a:lstStyle/>
          <a:p>
            <a:pPr algn="ctr">
              <a:lnSpc>
                <a:spcPct val="120000"/>
              </a:lnSpc>
            </a:pPr>
            <a:r>
              <a:rPr lang="zh-CN" altLang="en-US" sz="2000" b="1" spc="300">
                <a:solidFill>
                  <a:srgbClr val="3F3F40"/>
                </a:solidFill>
                <a:latin typeface="Arial" panose="020B0604020202020204" pitchFamily="34" charset="0"/>
                <a:ea typeface="微软雅黑" panose="020B0503020204020204" charset="-122"/>
                <a:sym typeface="Arial" panose="020B0604020202020204" pitchFamily="34" charset="0"/>
              </a:rPr>
              <a:t>社会主义社会</a:t>
            </a:r>
            <a:endParaRPr lang="zh-CN" altLang="en-US" sz="2000" b="1" spc="300">
              <a:solidFill>
                <a:srgbClr val="3F3F40"/>
              </a:solidFill>
              <a:latin typeface="Arial" panose="020B0604020202020204" pitchFamily="34" charset="0"/>
              <a:ea typeface="微软雅黑" panose="020B0503020204020204" charset="-122"/>
              <a:sym typeface="Arial" panose="020B0604020202020204" pitchFamily="34" charset="0"/>
            </a:endParaRPr>
          </a:p>
        </p:txBody>
      </p:sp>
      <p:sp>
        <p:nvSpPr>
          <p:cNvPr id="70" name="wifi-cloud_72981"/>
          <p:cNvSpPr>
            <a:spLocks noChangeAspect="1"/>
          </p:cNvSpPr>
          <p:nvPr>
            <p:custDataLst>
              <p:tags r:id="rId21"/>
            </p:custDataLst>
          </p:nvPr>
        </p:nvSpPr>
        <p:spPr bwMode="auto">
          <a:xfrm>
            <a:off x="9745345" y="2839085"/>
            <a:ext cx="316865" cy="449580"/>
          </a:xfrm>
          <a:custGeom>
            <a:avLst/>
            <a:gdLst>
              <a:gd name="connsiteX0" fmla="*/ 283655 w 606580"/>
              <a:gd name="connsiteY0" fmla="*/ 180789 h 608133"/>
              <a:gd name="connsiteX1" fmla="*/ 463969 w 606580"/>
              <a:gd name="connsiteY1" fmla="*/ 329895 h 608133"/>
              <a:gd name="connsiteX2" fmla="*/ 467288 w 606580"/>
              <a:gd name="connsiteY2" fmla="*/ 329803 h 608133"/>
              <a:gd name="connsiteX3" fmla="*/ 606580 w 606580"/>
              <a:gd name="connsiteY3" fmla="*/ 468968 h 608133"/>
              <a:gd name="connsiteX4" fmla="*/ 467288 w 606580"/>
              <a:gd name="connsiteY4" fmla="*/ 608133 h 608133"/>
              <a:gd name="connsiteX5" fmla="*/ 92278 w 606580"/>
              <a:gd name="connsiteY5" fmla="*/ 608133 h 608133"/>
              <a:gd name="connsiteX6" fmla="*/ 0 w 606580"/>
              <a:gd name="connsiteY6" fmla="*/ 508177 h 608133"/>
              <a:gd name="connsiteX7" fmla="*/ 100113 w 606580"/>
              <a:gd name="connsiteY7" fmla="*/ 408221 h 608133"/>
              <a:gd name="connsiteX8" fmla="*/ 105829 w 606580"/>
              <a:gd name="connsiteY8" fmla="*/ 408774 h 608133"/>
              <a:gd name="connsiteX9" fmla="*/ 100113 w 606580"/>
              <a:gd name="connsiteY9" fmla="*/ 364042 h 608133"/>
              <a:gd name="connsiteX10" fmla="*/ 283655 w 606580"/>
              <a:gd name="connsiteY10" fmla="*/ 180789 h 608133"/>
              <a:gd name="connsiteX11" fmla="*/ 399230 w 606580"/>
              <a:gd name="connsiteY11" fmla="*/ 97945 h 608133"/>
              <a:gd name="connsiteX12" fmla="*/ 506377 w 606580"/>
              <a:gd name="connsiteY12" fmla="*/ 204910 h 608133"/>
              <a:gd name="connsiteX13" fmla="*/ 476133 w 606580"/>
              <a:gd name="connsiteY13" fmla="*/ 235195 h 608133"/>
              <a:gd name="connsiteX14" fmla="*/ 445888 w 606580"/>
              <a:gd name="connsiteY14" fmla="*/ 204910 h 608133"/>
              <a:gd name="connsiteX15" fmla="*/ 399230 w 606580"/>
              <a:gd name="connsiteY15" fmla="*/ 158424 h 608133"/>
              <a:gd name="connsiteX16" fmla="*/ 368986 w 606580"/>
              <a:gd name="connsiteY16" fmla="*/ 128230 h 608133"/>
              <a:gd name="connsiteX17" fmla="*/ 399230 w 606580"/>
              <a:gd name="connsiteY17" fmla="*/ 97945 h 608133"/>
              <a:gd name="connsiteX18" fmla="*/ 403459 w 606580"/>
              <a:gd name="connsiteY18" fmla="*/ 0 h 608133"/>
              <a:gd name="connsiteX19" fmla="*/ 403552 w 606580"/>
              <a:gd name="connsiteY19" fmla="*/ 0 h 608133"/>
              <a:gd name="connsiteX20" fmla="*/ 604533 w 606580"/>
              <a:gd name="connsiteY20" fmla="*/ 200633 h 608133"/>
              <a:gd name="connsiteX21" fmla="*/ 574294 w 606580"/>
              <a:gd name="connsiteY21" fmla="*/ 230820 h 608133"/>
              <a:gd name="connsiteX22" fmla="*/ 574201 w 606580"/>
              <a:gd name="connsiteY22" fmla="*/ 230820 h 608133"/>
              <a:gd name="connsiteX23" fmla="*/ 543962 w 606580"/>
              <a:gd name="connsiteY23" fmla="*/ 200633 h 608133"/>
              <a:gd name="connsiteX24" fmla="*/ 403552 w 606580"/>
              <a:gd name="connsiteY24" fmla="*/ 60466 h 608133"/>
              <a:gd name="connsiteX25" fmla="*/ 403459 w 606580"/>
              <a:gd name="connsiteY25" fmla="*/ 60466 h 608133"/>
              <a:gd name="connsiteX26" fmla="*/ 373220 w 606580"/>
              <a:gd name="connsiteY26" fmla="*/ 30187 h 608133"/>
              <a:gd name="connsiteX27" fmla="*/ 403459 w 606580"/>
              <a:gd name="connsiteY27" fmla="*/ 0 h 60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6580" h="608133">
                <a:moveTo>
                  <a:pt x="283655" y="180789"/>
                </a:moveTo>
                <a:cubicBezTo>
                  <a:pt x="373351" y="180789"/>
                  <a:pt x="447929" y="245034"/>
                  <a:pt x="463969" y="329895"/>
                </a:cubicBezTo>
                <a:cubicBezTo>
                  <a:pt x="465075" y="329895"/>
                  <a:pt x="466089" y="329803"/>
                  <a:pt x="467288" y="329803"/>
                </a:cubicBezTo>
                <a:cubicBezTo>
                  <a:pt x="544263" y="329803"/>
                  <a:pt x="606580" y="392022"/>
                  <a:pt x="606580" y="468968"/>
                </a:cubicBezTo>
                <a:cubicBezTo>
                  <a:pt x="606580" y="545730"/>
                  <a:pt x="544263" y="608133"/>
                  <a:pt x="467288" y="608133"/>
                </a:cubicBezTo>
                <a:lnTo>
                  <a:pt x="92278" y="608133"/>
                </a:lnTo>
                <a:cubicBezTo>
                  <a:pt x="40101" y="604636"/>
                  <a:pt x="0" y="561101"/>
                  <a:pt x="0" y="508177"/>
                </a:cubicBezTo>
                <a:cubicBezTo>
                  <a:pt x="0" y="452953"/>
                  <a:pt x="44802" y="408221"/>
                  <a:pt x="100113" y="408221"/>
                </a:cubicBezTo>
                <a:cubicBezTo>
                  <a:pt x="102049" y="408221"/>
                  <a:pt x="103893" y="408589"/>
                  <a:pt x="105829" y="408774"/>
                </a:cubicBezTo>
                <a:cubicBezTo>
                  <a:pt x="102234" y="394415"/>
                  <a:pt x="100113" y="379505"/>
                  <a:pt x="100113" y="364042"/>
                </a:cubicBezTo>
                <a:cubicBezTo>
                  <a:pt x="100113" y="262797"/>
                  <a:pt x="182251" y="180789"/>
                  <a:pt x="283655" y="180789"/>
                </a:cubicBezTo>
                <a:close/>
                <a:moveTo>
                  <a:pt x="399230" y="97945"/>
                </a:moveTo>
                <a:cubicBezTo>
                  <a:pt x="458336" y="97945"/>
                  <a:pt x="506377" y="145997"/>
                  <a:pt x="506377" y="204910"/>
                </a:cubicBezTo>
                <a:cubicBezTo>
                  <a:pt x="506377" y="221664"/>
                  <a:pt x="492822" y="235195"/>
                  <a:pt x="476133" y="235195"/>
                </a:cubicBezTo>
                <a:cubicBezTo>
                  <a:pt x="459443" y="235195"/>
                  <a:pt x="445888" y="221664"/>
                  <a:pt x="445888" y="204910"/>
                </a:cubicBezTo>
                <a:cubicBezTo>
                  <a:pt x="445888" y="179227"/>
                  <a:pt x="424957" y="158424"/>
                  <a:pt x="399230" y="158424"/>
                </a:cubicBezTo>
                <a:cubicBezTo>
                  <a:pt x="382541" y="158424"/>
                  <a:pt x="368986" y="144892"/>
                  <a:pt x="368986" y="128230"/>
                </a:cubicBezTo>
                <a:cubicBezTo>
                  <a:pt x="368986" y="111477"/>
                  <a:pt x="382541" y="97945"/>
                  <a:pt x="399230" y="97945"/>
                </a:cubicBezTo>
                <a:close/>
                <a:moveTo>
                  <a:pt x="403459" y="0"/>
                </a:moveTo>
                <a:lnTo>
                  <a:pt x="403552" y="0"/>
                </a:lnTo>
                <a:cubicBezTo>
                  <a:pt x="514276" y="0"/>
                  <a:pt x="604441" y="90009"/>
                  <a:pt x="604533" y="200633"/>
                </a:cubicBezTo>
                <a:cubicBezTo>
                  <a:pt x="604533" y="217291"/>
                  <a:pt x="590981" y="230820"/>
                  <a:pt x="574294" y="230820"/>
                </a:cubicBezTo>
                <a:lnTo>
                  <a:pt x="574201" y="230820"/>
                </a:lnTo>
                <a:cubicBezTo>
                  <a:pt x="557514" y="230820"/>
                  <a:pt x="543962" y="217291"/>
                  <a:pt x="543962" y="200633"/>
                </a:cubicBezTo>
                <a:cubicBezTo>
                  <a:pt x="543962" y="123325"/>
                  <a:pt x="480902" y="60466"/>
                  <a:pt x="403552" y="60466"/>
                </a:cubicBezTo>
                <a:lnTo>
                  <a:pt x="403459" y="60466"/>
                </a:lnTo>
                <a:cubicBezTo>
                  <a:pt x="386772" y="60466"/>
                  <a:pt x="373220" y="46937"/>
                  <a:pt x="373220" y="30187"/>
                </a:cubicBezTo>
                <a:cubicBezTo>
                  <a:pt x="373220" y="13529"/>
                  <a:pt x="386772" y="0"/>
                  <a:pt x="403459" y="0"/>
                </a:cubicBezTo>
                <a:close/>
              </a:path>
            </a:pathLst>
          </a:custGeom>
          <a:solidFill>
            <a:sysClr val="window" lastClr="FFFFFF"/>
          </a:solidFill>
          <a:ln>
            <a:noFill/>
          </a:ln>
        </p:spPr>
        <p:txBody>
          <a:bodyPr/>
          <a:lstStyle/>
          <a:p>
            <a:pPr>
              <a:lnSpc>
                <a:spcPct val="120000"/>
              </a:lnSpc>
            </a:pPr>
            <a:endParaRPr lang="zh-CN" altLang="en-US" sz="2000" b="1">
              <a:latin typeface="Arial" panose="020B0604020202020204" pitchFamily="34" charset="0"/>
              <a:ea typeface="微软雅黑" panose="020B0503020204020204" charset="-122"/>
              <a:sym typeface="Arial" panose="020B0604020202020204" pitchFamily="34" charset="0"/>
            </a:endParaRPr>
          </a:p>
        </p:txBody>
      </p:sp>
      <p:sp>
        <p:nvSpPr>
          <p:cNvPr id="71" name="statistical-chart_64023"/>
          <p:cNvSpPr>
            <a:spLocks noChangeAspect="1"/>
          </p:cNvSpPr>
          <p:nvPr>
            <p:custDataLst>
              <p:tags r:id="rId22"/>
            </p:custDataLst>
          </p:nvPr>
        </p:nvSpPr>
        <p:spPr bwMode="auto">
          <a:xfrm>
            <a:off x="7798105" y="3393546"/>
            <a:ext cx="317131" cy="355764"/>
          </a:xfrm>
          <a:custGeom>
            <a:avLst/>
            <a:gdLst>
              <a:gd name="connsiteX0" fmla="*/ 16193 w 538132"/>
              <a:gd name="connsiteY0" fmla="*/ 302232 h 603687"/>
              <a:gd name="connsiteX1" fmla="*/ 132346 w 538132"/>
              <a:gd name="connsiteY1" fmla="*/ 302232 h 603687"/>
              <a:gd name="connsiteX2" fmla="*/ 148540 w 538132"/>
              <a:gd name="connsiteY2" fmla="*/ 318399 h 603687"/>
              <a:gd name="connsiteX3" fmla="*/ 148540 w 538132"/>
              <a:gd name="connsiteY3" fmla="*/ 587520 h 603687"/>
              <a:gd name="connsiteX4" fmla="*/ 132346 w 538132"/>
              <a:gd name="connsiteY4" fmla="*/ 603687 h 603687"/>
              <a:gd name="connsiteX5" fmla="*/ 16193 w 538132"/>
              <a:gd name="connsiteY5" fmla="*/ 603687 h 603687"/>
              <a:gd name="connsiteX6" fmla="*/ 0 w 538132"/>
              <a:gd name="connsiteY6" fmla="*/ 587520 h 603687"/>
              <a:gd name="connsiteX7" fmla="*/ 0 w 538132"/>
              <a:gd name="connsiteY7" fmla="*/ 318399 h 603687"/>
              <a:gd name="connsiteX8" fmla="*/ 16193 w 538132"/>
              <a:gd name="connsiteY8" fmla="*/ 302232 h 603687"/>
              <a:gd name="connsiteX9" fmla="*/ 405786 w 538132"/>
              <a:gd name="connsiteY9" fmla="*/ 186857 h 603687"/>
              <a:gd name="connsiteX10" fmla="*/ 521939 w 538132"/>
              <a:gd name="connsiteY10" fmla="*/ 186857 h 603687"/>
              <a:gd name="connsiteX11" fmla="*/ 538132 w 538132"/>
              <a:gd name="connsiteY11" fmla="*/ 203025 h 603687"/>
              <a:gd name="connsiteX12" fmla="*/ 538132 w 538132"/>
              <a:gd name="connsiteY12" fmla="*/ 587520 h 603687"/>
              <a:gd name="connsiteX13" fmla="*/ 521939 w 538132"/>
              <a:gd name="connsiteY13" fmla="*/ 603687 h 603687"/>
              <a:gd name="connsiteX14" fmla="*/ 405786 w 538132"/>
              <a:gd name="connsiteY14" fmla="*/ 603687 h 603687"/>
              <a:gd name="connsiteX15" fmla="*/ 389592 w 538132"/>
              <a:gd name="connsiteY15" fmla="*/ 587520 h 603687"/>
              <a:gd name="connsiteX16" fmla="*/ 389592 w 538132"/>
              <a:gd name="connsiteY16" fmla="*/ 203025 h 603687"/>
              <a:gd name="connsiteX17" fmla="*/ 405786 w 538132"/>
              <a:gd name="connsiteY17" fmla="*/ 186857 h 603687"/>
              <a:gd name="connsiteX18" fmla="*/ 211024 w 538132"/>
              <a:gd name="connsiteY18" fmla="*/ 0 h 603687"/>
              <a:gd name="connsiteX19" fmla="*/ 327177 w 538132"/>
              <a:gd name="connsiteY19" fmla="*/ 0 h 603687"/>
              <a:gd name="connsiteX20" fmla="*/ 343371 w 538132"/>
              <a:gd name="connsiteY20" fmla="*/ 16168 h 603687"/>
              <a:gd name="connsiteX21" fmla="*/ 343371 w 538132"/>
              <a:gd name="connsiteY21" fmla="*/ 587519 h 603687"/>
              <a:gd name="connsiteX22" fmla="*/ 327177 w 538132"/>
              <a:gd name="connsiteY22" fmla="*/ 603687 h 603687"/>
              <a:gd name="connsiteX23" fmla="*/ 211024 w 538132"/>
              <a:gd name="connsiteY23" fmla="*/ 603687 h 603687"/>
              <a:gd name="connsiteX24" fmla="*/ 194831 w 538132"/>
              <a:gd name="connsiteY24" fmla="*/ 587519 h 603687"/>
              <a:gd name="connsiteX25" fmla="*/ 194831 w 538132"/>
              <a:gd name="connsiteY25" fmla="*/ 16168 h 603687"/>
              <a:gd name="connsiteX26" fmla="*/ 211024 w 538132"/>
              <a:gd name="connsiteY26" fmla="*/ 0 h 60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8132" h="603687">
                <a:moveTo>
                  <a:pt x="16193" y="302232"/>
                </a:moveTo>
                <a:lnTo>
                  <a:pt x="132346" y="302232"/>
                </a:lnTo>
                <a:cubicBezTo>
                  <a:pt x="141235" y="302232"/>
                  <a:pt x="148540" y="309525"/>
                  <a:pt x="148540" y="318399"/>
                </a:cubicBezTo>
                <a:lnTo>
                  <a:pt x="148540" y="587520"/>
                </a:lnTo>
                <a:cubicBezTo>
                  <a:pt x="148540" y="596394"/>
                  <a:pt x="141235" y="603687"/>
                  <a:pt x="132346" y="603687"/>
                </a:cubicBezTo>
                <a:lnTo>
                  <a:pt x="16193" y="603687"/>
                </a:lnTo>
                <a:cubicBezTo>
                  <a:pt x="7305" y="603687"/>
                  <a:pt x="0" y="596394"/>
                  <a:pt x="0" y="587520"/>
                </a:cubicBezTo>
                <a:lnTo>
                  <a:pt x="0" y="318399"/>
                </a:lnTo>
                <a:cubicBezTo>
                  <a:pt x="0" y="309525"/>
                  <a:pt x="7305" y="302232"/>
                  <a:pt x="16193" y="302232"/>
                </a:cubicBezTo>
                <a:close/>
                <a:moveTo>
                  <a:pt x="405786" y="186857"/>
                </a:moveTo>
                <a:lnTo>
                  <a:pt x="521939" y="186857"/>
                </a:lnTo>
                <a:cubicBezTo>
                  <a:pt x="530827" y="186857"/>
                  <a:pt x="538132" y="194029"/>
                  <a:pt x="538132" y="203025"/>
                </a:cubicBezTo>
                <a:lnTo>
                  <a:pt x="538132" y="587520"/>
                </a:lnTo>
                <a:cubicBezTo>
                  <a:pt x="538132" y="596393"/>
                  <a:pt x="530827" y="603687"/>
                  <a:pt x="521939" y="603687"/>
                </a:cubicBezTo>
                <a:lnTo>
                  <a:pt x="405786" y="603687"/>
                </a:lnTo>
                <a:cubicBezTo>
                  <a:pt x="396897" y="603687"/>
                  <a:pt x="389592" y="596393"/>
                  <a:pt x="389592" y="587520"/>
                </a:cubicBezTo>
                <a:lnTo>
                  <a:pt x="389592" y="203025"/>
                </a:lnTo>
                <a:cubicBezTo>
                  <a:pt x="389592" y="194029"/>
                  <a:pt x="396897" y="186857"/>
                  <a:pt x="405786" y="186857"/>
                </a:cubicBezTo>
                <a:close/>
                <a:moveTo>
                  <a:pt x="211024" y="0"/>
                </a:moveTo>
                <a:lnTo>
                  <a:pt x="327177" y="0"/>
                </a:lnTo>
                <a:cubicBezTo>
                  <a:pt x="336066" y="0"/>
                  <a:pt x="343371" y="7294"/>
                  <a:pt x="343371" y="16168"/>
                </a:cubicBezTo>
                <a:lnTo>
                  <a:pt x="343371" y="587519"/>
                </a:lnTo>
                <a:cubicBezTo>
                  <a:pt x="343371" y="596393"/>
                  <a:pt x="336066" y="603687"/>
                  <a:pt x="327177" y="603687"/>
                </a:cubicBezTo>
                <a:lnTo>
                  <a:pt x="211024" y="603687"/>
                </a:lnTo>
                <a:cubicBezTo>
                  <a:pt x="202136" y="603687"/>
                  <a:pt x="194831" y="596393"/>
                  <a:pt x="194831" y="587519"/>
                </a:cubicBezTo>
                <a:lnTo>
                  <a:pt x="194831" y="16168"/>
                </a:lnTo>
                <a:cubicBezTo>
                  <a:pt x="194831" y="7294"/>
                  <a:pt x="202136" y="0"/>
                  <a:pt x="211024" y="0"/>
                </a:cubicBezTo>
                <a:close/>
              </a:path>
            </a:pathLst>
          </a:custGeom>
          <a:solidFill>
            <a:sysClr val="window" lastClr="FFFFFF"/>
          </a:solidFill>
          <a:ln>
            <a:noFill/>
          </a:ln>
        </p:spPr>
        <p:txBody>
          <a:bodyPr/>
          <a:lstStyle/>
          <a:p>
            <a:pPr>
              <a:lnSpc>
                <a:spcPct val="120000"/>
              </a:lnSpc>
            </a:pPr>
            <a:endParaRPr lang="zh-CN" altLang="en-US" sz="2000" b="1">
              <a:latin typeface="Arial" panose="020B0604020202020204" pitchFamily="34" charset="0"/>
              <a:ea typeface="微软雅黑" panose="020B0503020204020204" charset="-122"/>
              <a:sym typeface="Arial" panose="020B0604020202020204" pitchFamily="34" charset="0"/>
            </a:endParaRPr>
          </a:p>
        </p:txBody>
      </p:sp>
      <p:sp>
        <p:nvSpPr>
          <p:cNvPr id="72" name="placeholder_286118"/>
          <p:cNvSpPr>
            <a:spLocks noChangeAspect="1"/>
          </p:cNvSpPr>
          <p:nvPr>
            <p:custDataLst>
              <p:tags r:id="rId23"/>
            </p:custDataLst>
          </p:nvPr>
        </p:nvSpPr>
        <p:spPr bwMode="auto">
          <a:xfrm>
            <a:off x="5851763" y="3791317"/>
            <a:ext cx="317131" cy="372043"/>
          </a:xfrm>
          <a:custGeom>
            <a:avLst/>
            <a:gdLst>
              <a:gd name="T0" fmla="*/ 4448 w 5811"/>
              <a:gd name="T1" fmla="*/ 4374 h 6827"/>
              <a:gd name="T2" fmla="*/ 4640 w 5811"/>
              <a:gd name="T3" fmla="*/ 4074 h 6827"/>
              <a:gd name="T4" fmla="*/ 5160 w 5811"/>
              <a:gd name="T5" fmla="*/ 2255 h 6827"/>
              <a:gd name="T6" fmla="*/ 2905 w 5811"/>
              <a:gd name="T7" fmla="*/ 0 h 6827"/>
              <a:gd name="T8" fmla="*/ 650 w 5811"/>
              <a:gd name="T9" fmla="*/ 2255 h 6827"/>
              <a:gd name="T10" fmla="*/ 1363 w 5811"/>
              <a:gd name="T11" fmla="*/ 4373 h 6827"/>
              <a:gd name="T12" fmla="*/ 0 w 5811"/>
              <a:gd name="T13" fmla="*/ 5506 h 6827"/>
              <a:gd name="T14" fmla="*/ 939 w 5811"/>
              <a:gd name="T15" fmla="*/ 6498 h 6827"/>
              <a:gd name="T16" fmla="*/ 2905 w 5811"/>
              <a:gd name="T17" fmla="*/ 6827 h 6827"/>
              <a:gd name="T18" fmla="*/ 4871 w 5811"/>
              <a:gd name="T19" fmla="*/ 6498 h 6827"/>
              <a:gd name="T20" fmla="*/ 5811 w 5811"/>
              <a:gd name="T21" fmla="*/ 5506 h 6827"/>
              <a:gd name="T22" fmla="*/ 4448 w 5811"/>
              <a:gd name="T23" fmla="*/ 4374 h 6827"/>
              <a:gd name="T24" fmla="*/ 2905 w 5811"/>
              <a:gd name="T25" fmla="*/ 1551 h 6827"/>
              <a:gd name="T26" fmla="*/ 3610 w 5811"/>
              <a:gd name="T27" fmla="*/ 2255 h 6827"/>
              <a:gd name="T28" fmla="*/ 2905 w 5811"/>
              <a:gd name="T29" fmla="*/ 2960 h 6827"/>
              <a:gd name="T30" fmla="*/ 2201 w 5811"/>
              <a:gd name="T31" fmla="*/ 2255 h 6827"/>
              <a:gd name="T32" fmla="*/ 2905 w 5811"/>
              <a:gd name="T33" fmla="*/ 1551 h 6827"/>
              <a:gd name="T34" fmla="*/ 4675 w 5811"/>
              <a:gd name="T35" fmla="*/ 6008 h 6827"/>
              <a:gd name="T36" fmla="*/ 2905 w 5811"/>
              <a:gd name="T37" fmla="*/ 6298 h 6827"/>
              <a:gd name="T38" fmla="*/ 1136 w 5811"/>
              <a:gd name="T39" fmla="*/ 6008 h 6827"/>
              <a:gd name="T40" fmla="*/ 528 w 5811"/>
              <a:gd name="T41" fmla="*/ 5506 h 6827"/>
              <a:gd name="T42" fmla="*/ 1719 w 5811"/>
              <a:gd name="T43" fmla="*/ 4831 h 6827"/>
              <a:gd name="T44" fmla="*/ 2761 w 5811"/>
              <a:gd name="T45" fmla="*/ 5768 h 6827"/>
              <a:gd name="T46" fmla="*/ 2905 w 5811"/>
              <a:gd name="T47" fmla="*/ 5812 h 6827"/>
              <a:gd name="T48" fmla="*/ 3050 w 5811"/>
              <a:gd name="T49" fmla="*/ 5768 h 6827"/>
              <a:gd name="T50" fmla="*/ 3666 w 5811"/>
              <a:gd name="T51" fmla="*/ 5270 h 6827"/>
              <a:gd name="T52" fmla="*/ 4092 w 5811"/>
              <a:gd name="T53" fmla="*/ 4831 h 6827"/>
              <a:gd name="T54" fmla="*/ 5283 w 5811"/>
              <a:gd name="T55" fmla="*/ 5506 h 6827"/>
              <a:gd name="T56" fmla="*/ 4675 w 5811"/>
              <a:gd name="T57" fmla="*/ 600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11" h="6827">
                <a:moveTo>
                  <a:pt x="4448" y="4374"/>
                </a:moveTo>
                <a:cubicBezTo>
                  <a:pt x="4517" y="4275"/>
                  <a:pt x="4581" y="4175"/>
                  <a:pt x="4640" y="4074"/>
                </a:cubicBezTo>
                <a:cubicBezTo>
                  <a:pt x="4985" y="3483"/>
                  <a:pt x="5160" y="2871"/>
                  <a:pt x="5160" y="2255"/>
                </a:cubicBezTo>
                <a:cubicBezTo>
                  <a:pt x="5160" y="1012"/>
                  <a:pt x="4149" y="0"/>
                  <a:pt x="2905" y="0"/>
                </a:cubicBezTo>
                <a:cubicBezTo>
                  <a:pt x="1662" y="0"/>
                  <a:pt x="650" y="1012"/>
                  <a:pt x="650" y="2255"/>
                </a:cubicBezTo>
                <a:cubicBezTo>
                  <a:pt x="650" y="2973"/>
                  <a:pt x="895" y="3696"/>
                  <a:pt x="1363" y="4373"/>
                </a:cubicBezTo>
                <a:cubicBezTo>
                  <a:pt x="501" y="4604"/>
                  <a:pt x="0" y="5014"/>
                  <a:pt x="0" y="5506"/>
                </a:cubicBezTo>
                <a:cubicBezTo>
                  <a:pt x="0" y="5903"/>
                  <a:pt x="333" y="6256"/>
                  <a:pt x="939" y="6498"/>
                </a:cubicBezTo>
                <a:cubicBezTo>
                  <a:pt x="1469" y="6710"/>
                  <a:pt x="2167" y="6827"/>
                  <a:pt x="2905" y="6827"/>
                </a:cubicBezTo>
                <a:cubicBezTo>
                  <a:pt x="3644" y="6827"/>
                  <a:pt x="4342" y="6710"/>
                  <a:pt x="4871" y="6498"/>
                </a:cubicBezTo>
                <a:cubicBezTo>
                  <a:pt x="5477" y="6256"/>
                  <a:pt x="5811" y="5903"/>
                  <a:pt x="5811" y="5506"/>
                </a:cubicBezTo>
                <a:cubicBezTo>
                  <a:pt x="5811" y="5014"/>
                  <a:pt x="5310" y="4604"/>
                  <a:pt x="4448" y="4374"/>
                </a:cubicBezTo>
                <a:close/>
                <a:moveTo>
                  <a:pt x="2905" y="1551"/>
                </a:moveTo>
                <a:cubicBezTo>
                  <a:pt x="3294" y="1551"/>
                  <a:pt x="3610" y="1866"/>
                  <a:pt x="3610" y="2255"/>
                </a:cubicBezTo>
                <a:cubicBezTo>
                  <a:pt x="3610" y="2644"/>
                  <a:pt x="3294" y="2960"/>
                  <a:pt x="2905" y="2960"/>
                </a:cubicBezTo>
                <a:cubicBezTo>
                  <a:pt x="2516" y="2960"/>
                  <a:pt x="2201" y="2644"/>
                  <a:pt x="2201" y="2255"/>
                </a:cubicBezTo>
                <a:cubicBezTo>
                  <a:pt x="2201" y="1866"/>
                  <a:pt x="2516" y="1551"/>
                  <a:pt x="2905" y="1551"/>
                </a:cubicBezTo>
                <a:close/>
                <a:moveTo>
                  <a:pt x="4675" y="6008"/>
                </a:moveTo>
                <a:cubicBezTo>
                  <a:pt x="4207" y="6195"/>
                  <a:pt x="3578" y="6298"/>
                  <a:pt x="2905" y="6298"/>
                </a:cubicBezTo>
                <a:cubicBezTo>
                  <a:pt x="2233" y="6298"/>
                  <a:pt x="1604" y="6195"/>
                  <a:pt x="1136" y="6008"/>
                </a:cubicBezTo>
                <a:cubicBezTo>
                  <a:pt x="766" y="5860"/>
                  <a:pt x="528" y="5663"/>
                  <a:pt x="528" y="5506"/>
                </a:cubicBezTo>
                <a:cubicBezTo>
                  <a:pt x="528" y="5295"/>
                  <a:pt x="944" y="4996"/>
                  <a:pt x="1719" y="4831"/>
                </a:cubicBezTo>
                <a:cubicBezTo>
                  <a:pt x="2232" y="5420"/>
                  <a:pt x="2739" y="5754"/>
                  <a:pt x="2761" y="5768"/>
                </a:cubicBezTo>
                <a:cubicBezTo>
                  <a:pt x="2805" y="5797"/>
                  <a:pt x="2855" y="5812"/>
                  <a:pt x="2905" y="5812"/>
                </a:cubicBezTo>
                <a:cubicBezTo>
                  <a:pt x="2956" y="5812"/>
                  <a:pt x="3006" y="5797"/>
                  <a:pt x="3050" y="5768"/>
                </a:cubicBezTo>
                <a:cubicBezTo>
                  <a:pt x="3061" y="5761"/>
                  <a:pt x="3327" y="5586"/>
                  <a:pt x="3666" y="5270"/>
                </a:cubicBezTo>
                <a:cubicBezTo>
                  <a:pt x="3819" y="5128"/>
                  <a:pt x="3961" y="4982"/>
                  <a:pt x="4092" y="4831"/>
                </a:cubicBezTo>
                <a:cubicBezTo>
                  <a:pt x="4866" y="4997"/>
                  <a:pt x="5283" y="5295"/>
                  <a:pt x="5283" y="5506"/>
                </a:cubicBezTo>
                <a:cubicBezTo>
                  <a:pt x="5283" y="5663"/>
                  <a:pt x="5044" y="5860"/>
                  <a:pt x="4675" y="6008"/>
                </a:cubicBezTo>
                <a:close/>
              </a:path>
            </a:pathLst>
          </a:custGeom>
          <a:solidFill>
            <a:sysClr val="window" lastClr="FFFFFF"/>
          </a:solidFill>
          <a:ln>
            <a:noFill/>
          </a:ln>
        </p:spPr>
        <p:txBody>
          <a:bodyPr/>
          <a:lstStyle/>
          <a:p>
            <a:pPr>
              <a:lnSpc>
                <a:spcPct val="120000"/>
              </a:lnSpc>
            </a:pPr>
            <a:endParaRPr lang="zh-CN" altLang="en-US" sz="2000" b="1">
              <a:latin typeface="Arial" panose="020B0604020202020204" pitchFamily="34" charset="0"/>
              <a:ea typeface="微软雅黑" panose="020B0503020204020204" charset="-122"/>
              <a:sym typeface="Arial" panose="020B0604020202020204" pitchFamily="34" charset="0"/>
            </a:endParaRPr>
          </a:p>
        </p:txBody>
      </p:sp>
      <p:sp>
        <p:nvSpPr>
          <p:cNvPr id="73" name="settings_320253"/>
          <p:cNvSpPr>
            <a:spLocks noChangeAspect="1"/>
          </p:cNvSpPr>
          <p:nvPr>
            <p:custDataLst>
              <p:tags r:id="rId24"/>
            </p:custDataLst>
          </p:nvPr>
        </p:nvSpPr>
        <p:spPr bwMode="auto">
          <a:xfrm>
            <a:off x="3877480" y="4089491"/>
            <a:ext cx="317131" cy="316652"/>
          </a:xfrm>
          <a:custGeom>
            <a:avLst/>
            <a:gdLst>
              <a:gd name="connsiteX0" fmla="*/ 303820 w 607639"/>
              <a:gd name="connsiteY0" fmla="*/ 278099 h 606722"/>
              <a:gd name="connsiteX1" fmla="*/ 329118 w 607639"/>
              <a:gd name="connsiteY1" fmla="*/ 303362 h 606722"/>
              <a:gd name="connsiteX2" fmla="*/ 303820 w 607639"/>
              <a:gd name="connsiteY2" fmla="*/ 328625 h 606722"/>
              <a:gd name="connsiteX3" fmla="*/ 278522 w 607639"/>
              <a:gd name="connsiteY3" fmla="*/ 303362 h 606722"/>
              <a:gd name="connsiteX4" fmla="*/ 303820 w 607639"/>
              <a:gd name="connsiteY4" fmla="*/ 278099 h 606722"/>
              <a:gd name="connsiteX5" fmla="*/ 303775 w 607639"/>
              <a:gd name="connsiteY5" fmla="*/ 252735 h 606722"/>
              <a:gd name="connsiteX6" fmla="*/ 253140 w 607639"/>
              <a:gd name="connsiteY6" fmla="*/ 303317 h 606722"/>
              <a:gd name="connsiteX7" fmla="*/ 303775 w 607639"/>
              <a:gd name="connsiteY7" fmla="*/ 353900 h 606722"/>
              <a:gd name="connsiteX8" fmla="*/ 354410 w 607639"/>
              <a:gd name="connsiteY8" fmla="*/ 303317 h 606722"/>
              <a:gd name="connsiteX9" fmla="*/ 303775 w 607639"/>
              <a:gd name="connsiteY9" fmla="*/ 252735 h 606722"/>
              <a:gd name="connsiteX10" fmla="*/ 303775 w 607639"/>
              <a:gd name="connsiteY10" fmla="*/ 202241 h 606722"/>
              <a:gd name="connsiteX11" fmla="*/ 405045 w 607639"/>
              <a:gd name="connsiteY11" fmla="*/ 303317 h 606722"/>
              <a:gd name="connsiteX12" fmla="*/ 303775 w 607639"/>
              <a:gd name="connsiteY12" fmla="*/ 404482 h 606722"/>
              <a:gd name="connsiteX13" fmla="*/ 202593 w 607639"/>
              <a:gd name="connsiteY13" fmla="*/ 303317 h 606722"/>
              <a:gd name="connsiteX14" fmla="*/ 303775 w 607639"/>
              <a:gd name="connsiteY14" fmla="*/ 202241 h 606722"/>
              <a:gd name="connsiteX15" fmla="*/ 303775 w 607639"/>
              <a:gd name="connsiteY15" fmla="*/ 151703 h 606722"/>
              <a:gd name="connsiteX16" fmla="*/ 151932 w 607639"/>
              <a:gd name="connsiteY16" fmla="*/ 303317 h 606722"/>
              <a:gd name="connsiteX17" fmla="*/ 303775 w 607639"/>
              <a:gd name="connsiteY17" fmla="*/ 455019 h 606722"/>
              <a:gd name="connsiteX18" fmla="*/ 455707 w 607639"/>
              <a:gd name="connsiteY18" fmla="*/ 303317 h 606722"/>
              <a:gd name="connsiteX19" fmla="*/ 303775 w 607639"/>
              <a:gd name="connsiteY19" fmla="*/ 151703 h 606722"/>
              <a:gd name="connsiteX20" fmla="*/ 253131 w 607639"/>
              <a:gd name="connsiteY20" fmla="*/ 0 h 606722"/>
              <a:gd name="connsiteX21" fmla="*/ 354419 w 607639"/>
              <a:gd name="connsiteY21" fmla="*/ 0 h 606722"/>
              <a:gd name="connsiteX22" fmla="*/ 379786 w 607639"/>
              <a:gd name="connsiteY22" fmla="*/ 25239 h 606722"/>
              <a:gd name="connsiteX23" fmla="*/ 379786 w 607639"/>
              <a:gd name="connsiteY23" fmla="*/ 62387 h 606722"/>
              <a:gd name="connsiteX24" fmla="*/ 420639 w 607639"/>
              <a:gd name="connsiteY24" fmla="*/ 79451 h 606722"/>
              <a:gd name="connsiteX25" fmla="*/ 446985 w 607639"/>
              <a:gd name="connsiteY25" fmla="*/ 53145 h 606722"/>
              <a:gd name="connsiteX26" fmla="*/ 482854 w 607639"/>
              <a:gd name="connsiteY26" fmla="*/ 53145 h 606722"/>
              <a:gd name="connsiteX27" fmla="*/ 554414 w 607639"/>
              <a:gd name="connsiteY27" fmla="*/ 124597 h 606722"/>
              <a:gd name="connsiteX28" fmla="*/ 554414 w 607639"/>
              <a:gd name="connsiteY28" fmla="*/ 160323 h 606722"/>
              <a:gd name="connsiteX29" fmla="*/ 528069 w 607639"/>
              <a:gd name="connsiteY29" fmla="*/ 186629 h 606722"/>
              <a:gd name="connsiteX30" fmla="*/ 545158 w 607639"/>
              <a:gd name="connsiteY30" fmla="*/ 227510 h 606722"/>
              <a:gd name="connsiteX31" fmla="*/ 582273 w 607639"/>
              <a:gd name="connsiteY31" fmla="*/ 227510 h 606722"/>
              <a:gd name="connsiteX32" fmla="*/ 607639 w 607639"/>
              <a:gd name="connsiteY32" fmla="*/ 252749 h 606722"/>
              <a:gd name="connsiteX33" fmla="*/ 607639 w 607639"/>
              <a:gd name="connsiteY33" fmla="*/ 353884 h 606722"/>
              <a:gd name="connsiteX34" fmla="*/ 582273 w 607639"/>
              <a:gd name="connsiteY34" fmla="*/ 379212 h 606722"/>
              <a:gd name="connsiteX35" fmla="*/ 545158 w 607639"/>
              <a:gd name="connsiteY35" fmla="*/ 379212 h 606722"/>
              <a:gd name="connsiteX36" fmla="*/ 528069 w 607639"/>
              <a:gd name="connsiteY36" fmla="*/ 420004 h 606722"/>
              <a:gd name="connsiteX37" fmla="*/ 554414 w 607639"/>
              <a:gd name="connsiteY37" fmla="*/ 446310 h 606722"/>
              <a:gd name="connsiteX38" fmla="*/ 554414 w 607639"/>
              <a:gd name="connsiteY38" fmla="*/ 482125 h 606722"/>
              <a:gd name="connsiteX39" fmla="*/ 482854 w 607639"/>
              <a:gd name="connsiteY39" fmla="*/ 553577 h 606722"/>
              <a:gd name="connsiteX40" fmla="*/ 446985 w 607639"/>
              <a:gd name="connsiteY40" fmla="*/ 553577 h 606722"/>
              <a:gd name="connsiteX41" fmla="*/ 420639 w 607639"/>
              <a:gd name="connsiteY41" fmla="*/ 527271 h 606722"/>
              <a:gd name="connsiteX42" fmla="*/ 379786 w 607639"/>
              <a:gd name="connsiteY42" fmla="*/ 544246 h 606722"/>
              <a:gd name="connsiteX43" fmla="*/ 379786 w 607639"/>
              <a:gd name="connsiteY43" fmla="*/ 581394 h 606722"/>
              <a:gd name="connsiteX44" fmla="*/ 354419 w 607639"/>
              <a:gd name="connsiteY44" fmla="*/ 606722 h 606722"/>
              <a:gd name="connsiteX45" fmla="*/ 253131 w 607639"/>
              <a:gd name="connsiteY45" fmla="*/ 606722 h 606722"/>
              <a:gd name="connsiteX46" fmla="*/ 227854 w 607639"/>
              <a:gd name="connsiteY46" fmla="*/ 581394 h 606722"/>
              <a:gd name="connsiteX47" fmla="*/ 227854 w 607639"/>
              <a:gd name="connsiteY47" fmla="*/ 544246 h 606722"/>
              <a:gd name="connsiteX48" fmla="*/ 186911 w 607639"/>
              <a:gd name="connsiteY48" fmla="*/ 527271 h 606722"/>
              <a:gd name="connsiteX49" fmla="*/ 160566 w 607639"/>
              <a:gd name="connsiteY49" fmla="*/ 553577 h 606722"/>
              <a:gd name="connsiteX50" fmla="*/ 124786 w 607639"/>
              <a:gd name="connsiteY50" fmla="*/ 553577 h 606722"/>
              <a:gd name="connsiteX51" fmla="*/ 53225 w 607639"/>
              <a:gd name="connsiteY51" fmla="*/ 482125 h 606722"/>
              <a:gd name="connsiteX52" fmla="*/ 53225 w 607639"/>
              <a:gd name="connsiteY52" fmla="*/ 446310 h 606722"/>
              <a:gd name="connsiteX53" fmla="*/ 79482 w 607639"/>
              <a:gd name="connsiteY53" fmla="*/ 420004 h 606722"/>
              <a:gd name="connsiteX54" fmla="*/ 62482 w 607639"/>
              <a:gd name="connsiteY54" fmla="*/ 379212 h 606722"/>
              <a:gd name="connsiteX55" fmla="*/ 25278 w 607639"/>
              <a:gd name="connsiteY55" fmla="*/ 379212 h 606722"/>
              <a:gd name="connsiteX56" fmla="*/ 0 w 607639"/>
              <a:gd name="connsiteY56" fmla="*/ 353884 h 606722"/>
              <a:gd name="connsiteX57" fmla="*/ 0 w 607639"/>
              <a:gd name="connsiteY57" fmla="*/ 252749 h 606722"/>
              <a:gd name="connsiteX58" fmla="*/ 25278 w 607639"/>
              <a:gd name="connsiteY58" fmla="*/ 227510 h 606722"/>
              <a:gd name="connsiteX59" fmla="*/ 62482 w 607639"/>
              <a:gd name="connsiteY59" fmla="*/ 227510 h 606722"/>
              <a:gd name="connsiteX60" fmla="*/ 79482 w 607639"/>
              <a:gd name="connsiteY60" fmla="*/ 186629 h 606722"/>
              <a:gd name="connsiteX61" fmla="*/ 53225 w 607639"/>
              <a:gd name="connsiteY61" fmla="*/ 160323 h 606722"/>
              <a:gd name="connsiteX62" fmla="*/ 53225 w 607639"/>
              <a:gd name="connsiteY62" fmla="*/ 124597 h 606722"/>
              <a:gd name="connsiteX63" fmla="*/ 124786 w 607639"/>
              <a:gd name="connsiteY63" fmla="*/ 53145 h 606722"/>
              <a:gd name="connsiteX64" fmla="*/ 160566 w 607639"/>
              <a:gd name="connsiteY64" fmla="*/ 53145 h 606722"/>
              <a:gd name="connsiteX65" fmla="*/ 186911 w 607639"/>
              <a:gd name="connsiteY65" fmla="*/ 79451 h 606722"/>
              <a:gd name="connsiteX66" fmla="*/ 227854 w 607639"/>
              <a:gd name="connsiteY66" fmla="*/ 62387 h 606722"/>
              <a:gd name="connsiteX67" fmla="*/ 227854 w 607639"/>
              <a:gd name="connsiteY67" fmla="*/ 25239 h 606722"/>
              <a:gd name="connsiteX68" fmla="*/ 253131 w 607639"/>
              <a:gd name="connsiteY6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606722">
                <a:moveTo>
                  <a:pt x="303820" y="278099"/>
                </a:moveTo>
                <a:cubicBezTo>
                  <a:pt x="317792" y="278099"/>
                  <a:pt x="329118" y="289410"/>
                  <a:pt x="329118" y="303362"/>
                </a:cubicBezTo>
                <a:cubicBezTo>
                  <a:pt x="329118" y="317314"/>
                  <a:pt x="317792" y="328625"/>
                  <a:pt x="303820" y="328625"/>
                </a:cubicBezTo>
                <a:cubicBezTo>
                  <a:pt x="289848" y="328625"/>
                  <a:pt x="278522" y="317314"/>
                  <a:pt x="278522" y="303362"/>
                </a:cubicBezTo>
                <a:cubicBezTo>
                  <a:pt x="278522" y="289410"/>
                  <a:pt x="289848" y="278099"/>
                  <a:pt x="303820" y="278099"/>
                </a:cubicBezTo>
                <a:close/>
                <a:moveTo>
                  <a:pt x="303775" y="252735"/>
                </a:moveTo>
                <a:cubicBezTo>
                  <a:pt x="275921" y="252735"/>
                  <a:pt x="253140" y="275492"/>
                  <a:pt x="253140" y="303317"/>
                </a:cubicBezTo>
                <a:cubicBezTo>
                  <a:pt x="253140" y="331231"/>
                  <a:pt x="275921" y="353900"/>
                  <a:pt x="303775" y="353900"/>
                </a:cubicBezTo>
                <a:cubicBezTo>
                  <a:pt x="331718" y="353900"/>
                  <a:pt x="354410" y="331231"/>
                  <a:pt x="354410" y="303317"/>
                </a:cubicBezTo>
                <a:cubicBezTo>
                  <a:pt x="354410" y="275492"/>
                  <a:pt x="331718" y="252735"/>
                  <a:pt x="303775" y="252735"/>
                </a:cubicBezTo>
                <a:close/>
                <a:moveTo>
                  <a:pt x="303775" y="202241"/>
                </a:moveTo>
                <a:cubicBezTo>
                  <a:pt x="359660" y="202241"/>
                  <a:pt x="405045" y="247579"/>
                  <a:pt x="405045" y="303317"/>
                </a:cubicBezTo>
                <a:cubicBezTo>
                  <a:pt x="405045" y="359144"/>
                  <a:pt x="359660" y="404482"/>
                  <a:pt x="303775" y="404482"/>
                </a:cubicBezTo>
                <a:cubicBezTo>
                  <a:pt x="247978" y="404482"/>
                  <a:pt x="202593" y="359144"/>
                  <a:pt x="202593" y="303317"/>
                </a:cubicBezTo>
                <a:cubicBezTo>
                  <a:pt x="202593" y="247579"/>
                  <a:pt x="247978" y="202241"/>
                  <a:pt x="303775" y="202241"/>
                </a:cubicBezTo>
                <a:close/>
                <a:moveTo>
                  <a:pt x="303775" y="151703"/>
                </a:moveTo>
                <a:cubicBezTo>
                  <a:pt x="220021" y="151703"/>
                  <a:pt x="151932" y="219689"/>
                  <a:pt x="151932" y="303317"/>
                </a:cubicBezTo>
                <a:cubicBezTo>
                  <a:pt x="151932" y="387033"/>
                  <a:pt x="220021" y="455019"/>
                  <a:pt x="303775" y="455019"/>
                </a:cubicBezTo>
                <a:cubicBezTo>
                  <a:pt x="387618" y="455019"/>
                  <a:pt x="455707" y="387033"/>
                  <a:pt x="455707" y="303317"/>
                </a:cubicBezTo>
                <a:cubicBezTo>
                  <a:pt x="455707" y="219689"/>
                  <a:pt x="387618" y="151703"/>
                  <a:pt x="303775" y="151703"/>
                </a:cubicBezTo>
                <a:close/>
                <a:moveTo>
                  <a:pt x="253131" y="0"/>
                </a:moveTo>
                <a:lnTo>
                  <a:pt x="354419" y="0"/>
                </a:lnTo>
                <a:cubicBezTo>
                  <a:pt x="368482" y="0"/>
                  <a:pt x="379786" y="11287"/>
                  <a:pt x="379786" y="25239"/>
                </a:cubicBezTo>
                <a:lnTo>
                  <a:pt x="379786" y="62387"/>
                </a:lnTo>
                <a:cubicBezTo>
                  <a:pt x="393849" y="66831"/>
                  <a:pt x="407555" y="72519"/>
                  <a:pt x="420639" y="79451"/>
                </a:cubicBezTo>
                <a:lnTo>
                  <a:pt x="446985" y="53145"/>
                </a:lnTo>
                <a:cubicBezTo>
                  <a:pt x="456953" y="43191"/>
                  <a:pt x="472974" y="43191"/>
                  <a:pt x="482854" y="53145"/>
                </a:cubicBezTo>
                <a:lnTo>
                  <a:pt x="554414" y="124597"/>
                </a:lnTo>
                <a:cubicBezTo>
                  <a:pt x="564294" y="134462"/>
                  <a:pt x="564294" y="150459"/>
                  <a:pt x="554414" y="160323"/>
                </a:cubicBezTo>
                <a:lnTo>
                  <a:pt x="528069" y="186629"/>
                </a:lnTo>
                <a:cubicBezTo>
                  <a:pt x="535011" y="199782"/>
                  <a:pt x="540707" y="213468"/>
                  <a:pt x="545158" y="227510"/>
                </a:cubicBezTo>
                <a:lnTo>
                  <a:pt x="582273" y="227510"/>
                </a:lnTo>
                <a:cubicBezTo>
                  <a:pt x="596336" y="227510"/>
                  <a:pt x="607639" y="238796"/>
                  <a:pt x="607639" y="252749"/>
                </a:cubicBezTo>
                <a:lnTo>
                  <a:pt x="607639" y="353884"/>
                </a:lnTo>
                <a:cubicBezTo>
                  <a:pt x="607639" y="367926"/>
                  <a:pt x="596247" y="379212"/>
                  <a:pt x="582273" y="379212"/>
                </a:cubicBezTo>
                <a:lnTo>
                  <a:pt x="545158" y="379212"/>
                </a:lnTo>
                <a:cubicBezTo>
                  <a:pt x="540707" y="393254"/>
                  <a:pt x="535011" y="406940"/>
                  <a:pt x="528069" y="420004"/>
                </a:cubicBezTo>
                <a:lnTo>
                  <a:pt x="554414" y="446310"/>
                </a:lnTo>
                <a:cubicBezTo>
                  <a:pt x="564294" y="456263"/>
                  <a:pt x="564294" y="472260"/>
                  <a:pt x="554414" y="482125"/>
                </a:cubicBezTo>
                <a:lnTo>
                  <a:pt x="482854" y="553577"/>
                </a:lnTo>
                <a:cubicBezTo>
                  <a:pt x="472974" y="563442"/>
                  <a:pt x="456953" y="563442"/>
                  <a:pt x="446985" y="553577"/>
                </a:cubicBezTo>
                <a:lnTo>
                  <a:pt x="420639" y="527271"/>
                </a:lnTo>
                <a:cubicBezTo>
                  <a:pt x="407555" y="534203"/>
                  <a:pt x="393849" y="539802"/>
                  <a:pt x="379786" y="544246"/>
                </a:cubicBezTo>
                <a:lnTo>
                  <a:pt x="379786" y="581394"/>
                </a:lnTo>
                <a:cubicBezTo>
                  <a:pt x="379786" y="595435"/>
                  <a:pt x="368393" y="606722"/>
                  <a:pt x="354419" y="606722"/>
                </a:cubicBezTo>
                <a:lnTo>
                  <a:pt x="253131" y="606722"/>
                </a:lnTo>
                <a:cubicBezTo>
                  <a:pt x="239157" y="606722"/>
                  <a:pt x="227854" y="595435"/>
                  <a:pt x="227854" y="581394"/>
                </a:cubicBezTo>
                <a:lnTo>
                  <a:pt x="227854" y="544246"/>
                </a:lnTo>
                <a:cubicBezTo>
                  <a:pt x="213791" y="539802"/>
                  <a:pt x="200084" y="534203"/>
                  <a:pt x="186911" y="527271"/>
                </a:cubicBezTo>
                <a:lnTo>
                  <a:pt x="160566" y="553577"/>
                </a:lnTo>
                <a:cubicBezTo>
                  <a:pt x="150686" y="563442"/>
                  <a:pt x="134665" y="563442"/>
                  <a:pt x="124786" y="553577"/>
                </a:cubicBezTo>
                <a:lnTo>
                  <a:pt x="53225" y="482125"/>
                </a:lnTo>
                <a:cubicBezTo>
                  <a:pt x="43257" y="472260"/>
                  <a:pt x="43257" y="456263"/>
                  <a:pt x="53225" y="446310"/>
                </a:cubicBezTo>
                <a:lnTo>
                  <a:pt x="79482" y="420004"/>
                </a:lnTo>
                <a:cubicBezTo>
                  <a:pt x="72629" y="406940"/>
                  <a:pt x="66932" y="393254"/>
                  <a:pt x="62482" y="379212"/>
                </a:cubicBezTo>
                <a:lnTo>
                  <a:pt x="25278" y="379212"/>
                </a:lnTo>
                <a:cubicBezTo>
                  <a:pt x="11304" y="379212"/>
                  <a:pt x="0" y="367926"/>
                  <a:pt x="0" y="353884"/>
                </a:cubicBezTo>
                <a:lnTo>
                  <a:pt x="0" y="252749"/>
                </a:lnTo>
                <a:cubicBezTo>
                  <a:pt x="0" y="238796"/>
                  <a:pt x="11304" y="227510"/>
                  <a:pt x="25278" y="227510"/>
                </a:cubicBezTo>
                <a:lnTo>
                  <a:pt x="62482" y="227510"/>
                </a:lnTo>
                <a:cubicBezTo>
                  <a:pt x="66932" y="213468"/>
                  <a:pt x="72629" y="199782"/>
                  <a:pt x="79482" y="186629"/>
                </a:cubicBezTo>
                <a:lnTo>
                  <a:pt x="53225" y="160323"/>
                </a:lnTo>
                <a:cubicBezTo>
                  <a:pt x="43257" y="150459"/>
                  <a:pt x="43257" y="134462"/>
                  <a:pt x="53225" y="124597"/>
                </a:cubicBezTo>
                <a:lnTo>
                  <a:pt x="124786" y="53145"/>
                </a:lnTo>
                <a:cubicBezTo>
                  <a:pt x="134665" y="43191"/>
                  <a:pt x="150686" y="43191"/>
                  <a:pt x="160566" y="53145"/>
                </a:cubicBezTo>
                <a:lnTo>
                  <a:pt x="186911" y="79451"/>
                </a:lnTo>
                <a:cubicBezTo>
                  <a:pt x="200084" y="72519"/>
                  <a:pt x="213791" y="66831"/>
                  <a:pt x="227854" y="62387"/>
                </a:cubicBezTo>
                <a:lnTo>
                  <a:pt x="227854" y="25239"/>
                </a:lnTo>
                <a:cubicBezTo>
                  <a:pt x="227854" y="11287"/>
                  <a:pt x="239157" y="0"/>
                  <a:pt x="253131" y="0"/>
                </a:cubicBezTo>
                <a:close/>
              </a:path>
            </a:pathLst>
          </a:custGeom>
          <a:solidFill>
            <a:sysClr val="window" lastClr="FFFFFF"/>
          </a:solidFill>
          <a:ln>
            <a:noFill/>
          </a:ln>
        </p:spPr>
        <p:txBody>
          <a:bodyPr/>
          <a:lstStyle/>
          <a:p>
            <a:pPr>
              <a:lnSpc>
                <a:spcPct val="120000"/>
              </a:lnSpc>
            </a:pPr>
            <a:endParaRPr lang="zh-CN" altLang="en-US" sz="2000" b="1">
              <a:latin typeface="Arial" panose="020B0604020202020204" pitchFamily="34" charset="0"/>
              <a:ea typeface="微软雅黑" panose="020B0503020204020204" charset="-122"/>
              <a:sym typeface="Arial" panose="020B0604020202020204" pitchFamily="34" charset="0"/>
            </a:endParaRPr>
          </a:p>
        </p:txBody>
      </p:sp>
      <p:cxnSp>
        <p:nvCxnSpPr>
          <p:cNvPr id="74" name="直接连接符 73"/>
          <p:cNvCxnSpPr/>
          <p:nvPr>
            <p:custDataLst>
              <p:tags r:id="rId25"/>
            </p:custDataLst>
          </p:nvPr>
        </p:nvCxnSpPr>
        <p:spPr>
          <a:xfrm rot="10800000">
            <a:off x="9917443" y="3700130"/>
            <a:ext cx="0" cy="1872000"/>
          </a:xfrm>
          <a:prstGeom prst="line">
            <a:avLst/>
          </a:prstGeom>
          <a:ln w="25400">
            <a:solidFill>
              <a:srgbClr val="3498DB"/>
            </a:solidFill>
            <a:prstDash val="sysDash"/>
          </a:ln>
          <a:effectLst/>
        </p:spPr>
        <p:style>
          <a:lnRef idx="1">
            <a:srgbClr val="1F74AD"/>
          </a:lnRef>
          <a:fillRef idx="0">
            <a:srgbClr val="1F74AD"/>
          </a:fillRef>
          <a:effectRef idx="0">
            <a:srgbClr val="1F74AD"/>
          </a:effectRef>
          <a:fontRef idx="minor">
            <a:srgbClr val="000000"/>
          </a:fontRef>
        </p:style>
      </p:cxnSp>
      <p:sp>
        <p:nvSpPr>
          <p:cNvPr id="75" name="椭圆 74"/>
          <p:cNvSpPr>
            <a:spLocks noChangeAspect="1"/>
          </p:cNvSpPr>
          <p:nvPr>
            <p:custDataLst>
              <p:tags r:id="rId26"/>
            </p:custDataLst>
          </p:nvPr>
        </p:nvSpPr>
        <p:spPr>
          <a:xfrm>
            <a:off x="9771766" y="5383108"/>
            <a:ext cx="289988" cy="289988"/>
          </a:xfrm>
          <a:prstGeom prst="ellipse">
            <a:avLst/>
          </a:prstGeom>
          <a:solidFill>
            <a:srgbClr val="3498DB"/>
          </a:solidFill>
          <a:ln>
            <a:noFill/>
          </a:ln>
          <a:effectLst/>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lnSpc>
                <a:spcPct val="120000"/>
              </a:lnSpc>
            </a:pPr>
            <a:endParaRPr lang="zh-CN" altLang="en-US" sz="1400" b="1">
              <a:latin typeface="Arial" panose="020B0604020202020204" pitchFamily="34" charset="0"/>
              <a:ea typeface="微软雅黑" panose="020B0503020204020204" charset="-122"/>
              <a:sym typeface="Arial" panose="020B0604020202020204" pitchFamily="34" charset="0"/>
            </a:endParaRPr>
          </a:p>
        </p:txBody>
      </p:sp>
      <p:sp>
        <p:nvSpPr>
          <p:cNvPr id="3" name="文本框 2"/>
          <p:cNvSpPr txBox="1"/>
          <p:nvPr/>
        </p:nvSpPr>
        <p:spPr>
          <a:xfrm>
            <a:off x="3427730" y="3408045"/>
            <a:ext cx="1227455" cy="368300"/>
          </a:xfrm>
          <a:prstGeom prst="rect">
            <a:avLst/>
          </a:prstGeom>
          <a:noFill/>
        </p:spPr>
        <p:txBody>
          <a:bodyPr wrap="square" rtlCol="0">
            <a:spAutoFit/>
          </a:bodyPr>
          <a:p>
            <a:pPr algn="ctr"/>
            <a:r>
              <a:rPr lang="zh-CN" altLang="en-US" b="1">
                <a:latin typeface="微软雅黑" panose="020B0503020204020204" charset="-122"/>
                <a:ea typeface="微软雅黑" panose="020B0503020204020204" charset="-122"/>
              </a:rPr>
              <a:t>奴隶主</a:t>
            </a:r>
            <a:endParaRPr lang="zh-CN" altLang="en-US" b="1">
              <a:latin typeface="微软雅黑" panose="020B0503020204020204" charset="-122"/>
              <a:ea typeface="微软雅黑" panose="020B0503020204020204" charset="-122"/>
            </a:endParaRPr>
          </a:p>
        </p:txBody>
      </p:sp>
      <p:sp>
        <p:nvSpPr>
          <p:cNvPr id="5" name="文本框 4"/>
          <p:cNvSpPr txBox="1"/>
          <p:nvPr/>
        </p:nvSpPr>
        <p:spPr>
          <a:xfrm>
            <a:off x="5344160" y="3039745"/>
            <a:ext cx="1227455" cy="368300"/>
          </a:xfrm>
          <a:prstGeom prst="rect">
            <a:avLst/>
          </a:prstGeom>
          <a:noFill/>
        </p:spPr>
        <p:txBody>
          <a:bodyPr wrap="square" rtlCol="0">
            <a:spAutoFit/>
          </a:bodyPr>
          <a:p>
            <a:pPr algn="ctr"/>
            <a:r>
              <a:rPr lang="zh-CN" altLang="en-US" b="1">
                <a:latin typeface="微软雅黑" panose="020B0503020204020204" charset="-122"/>
                <a:ea typeface="微软雅黑" panose="020B0503020204020204" charset="-122"/>
              </a:rPr>
              <a:t>地主</a:t>
            </a:r>
            <a:endParaRPr lang="zh-CN" altLang="en-US" b="1">
              <a:latin typeface="微软雅黑" panose="020B0503020204020204" charset="-122"/>
              <a:ea typeface="微软雅黑" panose="020B0503020204020204" charset="-122"/>
            </a:endParaRPr>
          </a:p>
        </p:txBody>
      </p:sp>
      <p:sp>
        <p:nvSpPr>
          <p:cNvPr id="6" name="文本框 5"/>
          <p:cNvSpPr txBox="1"/>
          <p:nvPr/>
        </p:nvSpPr>
        <p:spPr>
          <a:xfrm>
            <a:off x="7284720" y="2671445"/>
            <a:ext cx="1227455" cy="368300"/>
          </a:xfrm>
          <a:prstGeom prst="rect">
            <a:avLst/>
          </a:prstGeom>
          <a:noFill/>
        </p:spPr>
        <p:txBody>
          <a:bodyPr wrap="square" rtlCol="0">
            <a:spAutoFit/>
          </a:bodyPr>
          <a:p>
            <a:pPr algn="ctr"/>
            <a:r>
              <a:rPr lang="zh-CN" altLang="en-US" b="1">
                <a:latin typeface="微软雅黑" panose="020B0503020204020204" charset="-122"/>
                <a:ea typeface="微软雅黑" panose="020B0503020204020204" charset="-122"/>
              </a:rPr>
              <a:t>资产阶级</a:t>
            </a:r>
            <a:endParaRPr lang="zh-CN" altLang="en-US" b="1">
              <a:latin typeface="微软雅黑" panose="020B0503020204020204" charset="-122"/>
              <a:ea typeface="微软雅黑" panose="020B0503020204020204" charset="-122"/>
            </a:endParaRPr>
          </a:p>
        </p:txBody>
      </p:sp>
      <p:sp>
        <p:nvSpPr>
          <p:cNvPr id="7" name="文本框 6"/>
          <p:cNvSpPr txBox="1"/>
          <p:nvPr/>
        </p:nvSpPr>
        <p:spPr>
          <a:xfrm>
            <a:off x="9244330" y="2272665"/>
            <a:ext cx="1227455" cy="368300"/>
          </a:xfrm>
          <a:prstGeom prst="rect">
            <a:avLst/>
          </a:prstGeom>
          <a:noFill/>
        </p:spPr>
        <p:txBody>
          <a:bodyPr wrap="square" rtlCol="0">
            <a:spAutoFit/>
          </a:bodyPr>
          <a:p>
            <a:pPr algn="ctr"/>
            <a:r>
              <a:rPr lang="zh-CN" altLang="en-US" b="1">
                <a:latin typeface="微软雅黑" panose="020B0503020204020204" charset="-122"/>
                <a:ea typeface="微软雅黑" panose="020B0503020204020204" charset="-122"/>
              </a:rPr>
              <a:t>人民</a:t>
            </a:r>
            <a:endParaRPr lang="zh-CN" altLang="en-US" b="1">
              <a:latin typeface="微软雅黑" panose="020B0503020204020204" charset="-122"/>
              <a:ea typeface="微软雅黑" panose="020B0503020204020204" charset="-122"/>
            </a:endParaRPr>
          </a:p>
        </p:txBody>
      </p:sp>
      <p:cxnSp>
        <p:nvCxnSpPr>
          <p:cNvPr id="2" name="直接连接符 1"/>
          <p:cNvCxnSpPr/>
          <p:nvPr/>
        </p:nvCxnSpPr>
        <p:spPr>
          <a:xfrm flipV="1">
            <a:off x="904875" y="1214120"/>
            <a:ext cx="10412095" cy="1651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904875" y="1671320"/>
            <a:ext cx="4805680" cy="521970"/>
          </a:xfrm>
          <a:prstGeom prst="rect">
            <a:avLst/>
          </a:prstGeom>
          <a:noFill/>
        </p:spPr>
        <p:txBody>
          <a:bodyPr wrap="none" rtlCol="0" anchor="t">
            <a:spAutoFit/>
          </a:bodyPr>
          <a:p>
            <a:r>
              <a:rPr lang="zh-CN" altLang="en-US" sz="2800" b="1">
                <a:latin typeface="微软雅黑" panose="020B0503020204020204" charset="-122"/>
                <a:ea typeface="微软雅黑" panose="020B0503020204020204" charset="-122"/>
                <a:sym typeface="+mn-ea"/>
              </a:rPr>
              <a:t>社会各个阶级在国家中的地位</a:t>
            </a:r>
            <a:endParaRPr lang="zh-CN" altLang="en-US" sz="2800" b="1">
              <a:latin typeface="微软雅黑" panose="020B0503020204020204" charset="-122"/>
              <a:ea typeface="微软雅黑" panose="020B0503020204020204" charset="-122"/>
              <a:sym typeface="+mn-ea"/>
            </a:endParaRPr>
          </a:p>
        </p:txBody>
      </p:sp>
    </p:spTree>
    <p:custDataLst>
      <p:tags r:id="rId2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ppt_x"/>
                                          </p:val>
                                        </p:tav>
                                        <p:tav tm="100000">
                                          <p:val>
                                            <p:strVal val="#ppt_x"/>
                                          </p:val>
                                        </p:tav>
                                      </p:tavLst>
                                    </p:anim>
                                    <p:anim calcmode="lin" valueType="num">
                                      <p:cBhvr additive="base">
                                        <p:cTn id="8" dur="500" fill="hold"/>
                                        <p:tgtEl>
                                          <p:spTgt spid="7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ppt_x"/>
                                          </p:val>
                                        </p:tav>
                                        <p:tav tm="100000">
                                          <p:val>
                                            <p:strVal val="#ppt_x"/>
                                          </p:val>
                                        </p:tav>
                                      </p:tavLst>
                                    </p:anim>
                                    <p:anim calcmode="lin" valueType="num">
                                      <p:cBhvr additive="base">
                                        <p:cTn id="16" dur="500" fill="hold"/>
                                        <p:tgtEl>
                                          <p:spTgt spid="4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ppt_x"/>
                                          </p:val>
                                        </p:tav>
                                        <p:tav tm="100000">
                                          <p:val>
                                            <p:strVal val="#ppt_x"/>
                                          </p:val>
                                        </p:tav>
                                      </p:tavLst>
                                    </p:anim>
                                    <p:anim calcmode="lin" valueType="num">
                                      <p:cBhvr additive="base">
                                        <p:cTn id="24" dur="500" fill="hold"/>
                                        <p:tgtEl>
                                          <p:spTgt spid="4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additive="base">
                                        <p:cTn id="27" dur="500" fill="hold"/>
                                        <p:tgtEl>
                                          <p:spTgt spid="48"/>
                                        </p:tgtEl>
                                        <p:attrNameLst>
                                          <p:attrName>ppt_x</p:attrName>
                                        </p:attrNameLst>
                                      </p:cBhvr>
                                      <p:tavLst>
                                        <p:tav tm="0">
                                          <p:val>
                                            <p:strVal val="#ppt_x"/>
                                          </p:val>
                                        </p:tav>
                                        <p:tav tm="100000">
                                          <p:val>
                                            <p:strVal val="#ppt_x"/>
                                          </p:val>
                                        </p:tav>
                                      </p:tavLst>
                                    </p:anim>
                                    <p:anim calcmode="lin" valueType="num">
                                      <p:cBhvr additive="base">
                                        <p:cTn id="28" dur="500" fill="hold"/>
                                        <p:tgtEl>
                                          <p:spTgt spid="4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ppt_x"/>
                                          </p:val>
                                        </p:tav>
                                        <p:tav tm="100000">
                                          <p:val>
                                            <p:strVal val="#ppt_x"/>
                                          </p:val>
                                        </p:tav>
                                      </p:tavLst>
                                    </p:anim>
                                    <p:anim calcmode="lin" valueType="num">
                                      <p:cBhvr additive="base">
                                        <p:cTn id="32" dur="500" fill="hold"/>
                                        <p:tgtEl>
                                          <p:spTgt spid="4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500" fill="hold"/>
                                        <p:tgtEl>
                                          <p:spTgt spid="50"/>
                                        </p:tgtEl>
                                        <p:attrNameLst>
                                          <p:attrName>ppt_x</p:attrName>
                                        </p:attrNameLst>
                                      </p:cBhvr>
                                      <p:tavLst>
                                        <p:tav tm="0">
                                          <p:val>
                                            <p:strVal val="#ppt_x"/>
                                          </p:val>
                                        </p:tav>
                                        <p:tav tm="100000">
                                          <p:val>
                                            <p:strVal val="#ppt_x"/>
                                          </p:val>
                                        </p:tav>
                                      </p:tavLst>
                                    </p:anim>
                                    <p:anim calcmode="lin" valueType="num">
                                      <p:cBhvr additive="base">
                                        <p:cTn id="36" dur="500" fill="hold"/>
                                        <p:tgtEl>
                                          <p:spTgt spid="5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additive="base">
                                        <p:cTn id="39" dur="500" fill="hold"/>
                                        <p:tgtEl>
                                          <p:spTgt spid="51"/>
                                        </p:tgtEl>
                                        <p:attrNameLst>
                                          <p:attrName>ppt_x</p:attrName>
                                        </p:attrNameLst>
                                      </p:cBhvr>
                                      <p:tavLst>
                                        <p:tav tm="0">
                                          <p:val>
                                            <p:strVal val="#ppt_x"/>
                                          </p:val>
                                        </p:tav>
                                        <p:tav tm="100000">
                                          <p:val>
                                            <p:strVal val="#ppt_x"/>
                                          </p:val>
                                        </p:tav>
                                      </p:tavLst>
                                    </p:anim>
                                    <p:anim calcmode="lin" valueType="num">
                                      <p:cBhvr additive="base">
                                        <p:cTn id="40" dur="500" fill="hold"/>
                                        <p:tgtEl>
                                          <p:spTgt spid="5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additive="base">
                                        <p:cTn id="43" dur="500" fill="hold"/>
                                        <p:tgtEl>
                                          <p:spTgt spid="52"/>
                                        </p:tgtEl>
                                        <p:attrNameLst>
                                          <p:attrName>ppt_x</p:attrName>
                                        </p:attrNameLst>
                                      </p:cBhvr>
                                      <p:tavLst>
                                        <p:tav tm="0">
                                          <p:val>
                                            <p:strVal val="#ppt_x"/>
                                          </p:val>
                                        </p:tav>
                                        <p:tav tm="100000">
                                          <p:val>
                                            <p:strVal val="#ppt_x"/>
                                          </p:val>
                                        </p:tav>
                                      </p:tavLst>
                                    </p:anim>
                                    <p:anim calcmode="lin" valueType="num">
                                      <p:cBhvr additive="base">
                                        <p:cTn id="44" dur="500" fill="hold"/>
                                        <p:tgtEl>
                                          <p:spTgt spid="5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additive="base">
                                        <p:cTn id="47" dur="500" fill="hold"/>
                                        <p:tgtEl>
                                          <p:spTgt spid="53"/>
                                        </p:tgtEl>
                                        <p:attrNameLst>
                                          <p:attrName>ppt_x</p:attrName>
                                        </p:attrNameLst>
                                      </p:cBhvr>
                                      <p:tavLst>
                                        <p:tav tm="0">
                                          <p:val>
                                            <p:strVal val="#ppt_x"/>
                                          </p:val>
                                        </p:tav>
                                        <p:tav tm="100000">
                                          <p:val>
                                            <p:strVal val="#ppt_x"/>
                                          </p:val>
                                        </p:tav>
                                      </p:tavLst>
                                    </p:anim>
                                    <p:anim calcmode="lin" valueType="num">
                                      <p:cBhvr additive="base">
                                        <p:cTn id="48" dur="500" fill="hold"/>
                                        <p:tgtEl>
                                          <p:spTgt spid="5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anim calcmode="lin" valueType="num">
                                      <p:cBhvr additive="base">
                                        <p:cTn id="51" dur="500" fill="hold"/>
                                        <p:tgtEl>
                                          <p:spTgt spid="55"/>
                                        </p:tgtEl>
                                        <p:attrNameLst>
                                          <p:attrName>ppt_x</p:attrName>
                                        </p:attrNameLst>
                                      </p:cBhvr>
                                      <p:tavLst>
                                        <p:tav tm="0">
                                          <p:val>
                                            <p:strVal val="#ppt_x"/>
                                          </p:val>
                                        </p:tav>
                                        <p:tav tm="100000">
                                          <p:val>
                                            <p:strVal val="#ppt_x"/>
                                          </p:val>
                                        </p:tav>
                                      </p:tavLst>
                                    </p:anim>
                                    <p:anim calcmode="lin" valueType="num">
                                      <p:cBhvr additive="base">
                                        <p:cTn id="52" dur="500" fill="hold"/>
                                        <p:tgtEl>
                                          <p:spTgt spid="5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additive="base">
                                        <p:cTn id="55" dur="500" fill="hold"/>
                                        <p:tgtEl>
                                          <p:spTgt spid="56"/>
                                        </p:tgtEl>
                                        <p:attrNameLst>
                                          <p:attrName>ppt_x</p:attrName>
                                        </p:attrNameLst>
                                      </p:cBhvr>
                                      <p:tavLst>
                                        <p:tav tm="0">
                                          <p:val>
                                            <p:strVal val="#ppt_x"/>
                                          </p:val>
                                        </p:tav>
                                        <p:tav tm="100000">
                                          <p:val>
                                            <p:strVal val="#ppt_x"/>
                                          </p:val>
                                        </p:tav>
                                      </p:tavLst>
                                    </p:anim>
                                    <p:anim calcmode="lin" valueType="num">
                                      <p:cBhvr additive="base">
                                        <p:cTn id="56" dur="500" fill="hold"/>
                                        <p:tgtEl>
                                          <p:spTgt spid="5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anim calcmode="lin" valueType="num">
                                      <p:cBhvr additive="base">
                                        <p:cTn id="59" dur="500" fill="hold"/>
                                        <p:tgtEl>
                                          <p:spTgt spid="57"/>
                                        </p:tgtEl>
                                        <p:attrNameLst>
                                          <p:attrName>ppt_x</p:attrName>
                                        </p:attrNameLst>
                                      </p:cBhvr>
                                      <p:tavLst>
                                        <p:tav tm="0">
                                          <p:val>
                                            <p:strVal val="#ppt_x"/>
                                          </p:val>
                                        </p:tav>
                                        <p:tav tm="100000">
                                          <p:val>
                                            <p:strVal val="#ppt_x"/>
                                          </p:val>
                                        </p:tav>
                                      </p:tavLst>
                                    </p:anim>
                                    <p:anim calcmode="lin" valueType="num">
                                      <p:cBhvr additive="base">
                                        <p:cTn id="60" dur="500" fill="hold"/>
                                        <p:tgtEl>
                                          <p:spTgt spid="5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8"/>
                                        </p:tgtEl>
                                        <p:attrNameLst>
                                          <p:attrName>style.visibility</p:attrName>
                                        </p:attrNameLst>
                                      </p:cBhvr>
                                      <p:to>
                                        <p:strVal val="visible"/>
                                      </p:to>
                                    </p:set>
                                    <p:anim calcmode="lin" valueType="num">
                                      <p:cBhvr additive="base">
                                        <p:cTn id="63" dur="500" fill="hold"/>
                                        <p:tgtEl>
                                          <p:spTgt spid="58"/>
                                        </p:tgtEl>
                                        <p:attrNameLst>
                                          <p:attrName>ppt_x</p:attrName>
                                        </p:attrNameLst>
                                      </p:cBhvr>
                                      <p:tavLst>
                                        <p:tav tm="0">
                                          <p:val>
                                            <p:strVal val="#ppt_x"/>
                                          </p:val>
                                        </p:tav>
                                        <p:tav tm="100000">
                                          <p:val>
                                            <p:strVal val="#ppt_x"/>
                                          </p:val>
                                        </p:tav>
                                      </p:tavLst>
                                    </p:anim>
                                    <p:anim calcmode="lin" valueType="num">
                                      <p:cBhvr additive="base">
                                        <p:cTn id="64" dur="500" fill="hold"/>
                                        <p:tgtEl>
                                          <p:spTgt spid="5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anim calcmode="lin" valueType="num">
                                      <p:cBhvr additive="base">
                                        <p:cTn id="67" dur="500" fill="hold"/>
                                        <p:tgtEl>
                                          <p:spTgt spid="60"/>
                                        </p:tgtEl>
                                        <p:attrNameLst>
                                          <p:attrName>ppt_x</p:attrName>
                                        </p:attrNameLst>
                                      </p:cBhvr>
                                      <p:tavLst>
                                        <p:tav tm="0">
                                          <p:val>
                                            <p:strVal val="#ppt_x"/>
                                          </p:val>
                                        </p:tav>
                                        <p:tav tm="100000">
                                          <p:val>
                                            <p:strVal val="#ppt_x"/>
                                          </p:val>
                                        </p:tav>
                                      </p:tavLst>
                                    </p:anim>
                                    <p:anim calcmode="lin" valueType="num">
                                      <p:cBhvr additive="base">
                                        <p:cTn id="68" dur="500" fill="hold"/>
                                        <p:tgtEl>
                                          <p:spTgt spid="6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61"/>
                                        </p:tgtEl>
                                        <p:attrNameLst>
                                          <p:attrName>style.visibility</p:attrName>
                                        </p:attrNameLst>
                                      </p:cBhvr>
                                      <p:to>
                                        <p:strVal val="visible"/>
                                      </p:to>
                                    </p:set>
                                    <p:anim calcmode="lin" valueType="num">
                                      <p:cBhvr additive="base">
                                        <p:cTn id="71" dur="500" fill="hold"/>
                                        <p:tgtEl>
                                          <p:spTgt spid="61"/>
                                        </p:tgtEl>
                                        <p:attrNameLst>
                                          <p:attrName>ppt_x</p:attrName>
                                        </p:attrNameLst>
                                      </p:cBhvr>
                                      <p:tavLst>
                                        <p:tav tm="0">
                                          <p:val>
                                            <p:strVal val="#ppt_x"/>
                                          </p:val>
                                        </p:tav>
                                        <p:tav tm="100000">
                                          <p:val>
                                            <p:strVal val="#ppt_x"/>
                                          </p:val>
                                        </p:tav>
                                      </p:tavLst>
                                    </p:anim>
                                    <p:anim calcmode="lin" valueType="num">
                                      <p:cBhvr additive="base">
                                        <p:cTn id="72" dur="500" fill="hold"/>
                                        <p:tgtEl>
                                          <p:spTgt spid="6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anim calcmode="lin" valueType="num">
                                      <p:cBhvr additive="base">
                                        <p:cTn id="75" dur="500" fill="hold"/>
                                        <p:tgtEl>
                                          <p:spTgt spid="63"/>
                                        </p:tgtEl>
                                        <p:attrNameLst>
                                          <p:attrName>ppt_x</p:attrName>
                                        </p:attrNameLst>
                                      </p:cBhvr>
                                      <p:tavLst>
                                        <p:tav tm="0">
                                          <p:val>
                                            <p:strVal val="#ppt_x"/>
                                          </p:val>
                                        </p:tav>
                                        <p:tav tm="100000">
                                          <p:val>
                                            <p:strVal val="#ppt_x"/>
                                          </p:val>
                                        </p:tav>
                                      </p:tavLst>
                                    </p:anim>
                                    <p:anim calcmode="lin" valueType="num">
                                      <p:cBhvr additive="base">
                                        <p:cTn id="76" dur="500" fill="hold"/>
                                        <p:tgtEl>
                                          <p:spTgt spid="6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 calcmode="lin" valueType="num">
                                      <p:cBhvr additive="base">
                                        <p:cTn id="79" dur="500" fill="hold"/>
                                        <p:tgtEl>
                                          <p:spTgt spid="65"/>
                                        </p:tgtEl>
                                        <p:attrNameLst>
                                          <p:attrName>ppt_x</p:attrName>
                                        </p:attrNameLst>
                                      </p:cBhvr>
                                      <p:tavLst>
                                        <p:tav tm="0">
                                          <p:val>
                                            <p:strVal val="#ppt_x"/>
                                          </p:val>
                                        </p:tav>
                                        <p:tav tm="100000">
                                          <p:val>
                                            <p:strVal val="#ppt_x"/>
                                          </p:val>
                                        </p:tav>
                                      </p:tavLst>
                                    </p:anim>
                                    <p:anim calcmode="lin" valueType="num">
                                      <p:cBhvr additive="base">
                                        <p:cTn id="80" dur="500" fill="hold"/>
                                        <p:tgtEl>
                                          <p:spTgt spid="65"/>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7"/>
                                        </p:tgtEl>
                                        <p:attrNameLst>
                                          <p:attrName>style.visibility</p:attrName>
                                        </p:attrNameLst>
                                      </p:cBhvr>
                                      <p:to>
                                        <p:strVal val="visible"/>
                                      </p:to>
                                    </p:set>
                                    <p:anim calcmode="lin" valueType="num">
                                      <p:cBhvr additive="base">
                                        <p:cTn id="83" dur="500" fill="hold"/>
                                        <p:tgtEl>
                                          <p:spTgt spid="67"/>
                                        </p:tgtEl>
                                        <p:attrNameLst>
                                          <p:attrName>ppt_x</p:attrName>
                                        </p:attrNameLst>
                                      </p:cBhvr>
                                      <p:tavLst>
                                        <p:tav tm="0">
                                          <p:val>
                                            <p:strVal val="#ppt_x"/>
                                          </p:val>
                                        </p:tav>
                                        <p:tav tm="100000">
                                          <p:val>
                                            <p:strVal val="#ppt_x"/>
                                          </p:val>
                                        </p:tav>
                                      </p:tavLst>
                                    </p:anim>
                                    <p:anim calcmode="lin" valueType="num">
                                      <p:cBhvr additive="base">
                                        <p:cTn id="84" dur="500" fill="hold"/>
                                        <p:tgtEl>
                                          <p:spTgt spid="67"/>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9"/>
                                        </p:tgtEl>
                                        <p:attrNameLst>
                                          <p:attrName>style.visibility</p:attrName>
                                        </p:attrNameLst>
                                      </p:cBhvr>
                                      <p:to>
                                        <p:strVal val="visible"/>
                                      </p:to>
                                    </p:set>
                                    <p:anim calcmode="lin" valueType="num">
                                      <p:cBhvr additive="base">
                                        <p:cTn id="87" dur="500" fill="hold"/>
                                        <p:tgtEl>
                                          <p:spTgt spid="69"/>
                                        </p:tgtEl>
                                        <p:attrNameLst>
                                          <p:attrName>ppt_x</p:attrName>
                                        </p:attrNameLst>
                                      </p:cBhvr>
                                      <p:tavLst>
                                        <p:tav tm="0">
                                          <p:val>
                                            <p:strVal val="#ppt_x"/>
                                          </p:val>
                                        </p:tav>
                                        <p:tav tm="100000">
                                          <p:val>
                                            <p:strVal val="#ppt_x"/>
                                          </p:val>
                                        </p:tav>
                                      </p:tavLst>
                                    </p:anim>
                                    <p:anim calcmode="lin" valueType="num">
                                      <p:cBhvr additive="base">
                                        <p:cTn id="88" dur="500" fill="hold"/>
                                        <p:tgtEl>
                                          <p:spTgt spid="6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70"/>
                                        </p:tgtEl>
                                        <p:attrNameLst>
                                          <p:attrName>style.visibility</p:attrName>
                                        </p:attrNameLst>
                                      </p:cBhvr>
                                      <p:to>
                                        <p:strVal val="visible"/>
                                      </p:to>
                                    </p:set>
                                    <p:anim calcmode="lin" valueType="num">
                                      <p:cBhvr additive="base">
                                        <p:cTn id="91" dur="500" fill="hold"/>
                                        <p:tgtEl>
                                          <p:spTgt spid="70"/>
                                        </p:tgtEl>
                                        <p:attrNameLst>
                                          <p:attrName>ppt_x</p:attrName>
                                        </p:attrNameLst>
                                      </p:cBhvr>
                                      <p:tavLst>
                                        <p:tav tm="0">
                                          <p:val>
                                            <p:strVal val="#ppt_x"/>
                                          </p:val>
                                        </p:tav>
                                        <p:tav tm="100000">
                                          <p:val>
                                            <p:strVal val="#ppt_x"/>
                                          </p:val>
                                        </p:tav>
                                      </p:tavLst>
                                    </p:anim>
                                    <p:anim calcmode="lin" valueType="num">
                                      <p:cBhvr additive="base">
                                        <p:cTn id="92" dur="500" fill="hold"/>
                                        <p:tgtEl>
                                          <p:spTgt spid="70"/>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71"/>
                                        </p:tgtEl>
                                        <p:attrNameLst>
                                          <p:attrName>style.visibility</p:attrName>
                                        </p:attrNameLst>
                                      </p:cBhvr>
                                      <p:to>
                                        <p:strVal val="visible"/>
                                      </p:to>
                                    </p:set>
                                    <p:anim calcmode="lin" valueType="num">
                                      <p:cBhvr additive="base">
                                        <p:cTn id="95" dur="500" fill="hold"/>
                                        <p:tgtEl>
                                          <p:spTgt spid="71"/>
                                        </p:tgtEl>
                                        <p:attrNameLst>
                                          <p:attrName>ppt_x</p:attrName>
                                        </p:attrNameLst>
                                      </p:cBhvr>
                                      <p:tavLst>
                                        <p:tav tm="0">
                                          <p:val>
                                            <p:strVal val="#ppt_x"/>
                                          </p:val>
                                        </p:tav>
                                        <p:tav tm="100000">
                                          <p:val>
                                            <p:strVal val="#ppt_x"/>
                                          </p:val>
                                        </p:tav>
                                      </p:tavLst>
                                    </p:anim>
                                    <p:anim calcmode="lin" valueType="num">
                                      <p:cBhvr additive="base">
                                        <p:cTn id="96" dur="500" fill="hold"/>
                                        <p:tgtEl>
                                          <p:spTgt spid="71"/>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72"/>
                                        </p:tgtEl>
                                        <p:attrNameLst>
                                          <p:attrName>style.visibility</p:attrName>
                                        </p:attrNameLst>
                                      </p:cBhvr>
                                      <p:to>
                                        <p:strVal val="visible"/>
                                      </p:to>
                                    </p:set>
                                    <p:anim calcmode="lin" valueType="num">
                                      <p:cBhvr additive="base">
                                        <p:cTn id="99" dur="500" fill="hold"/>
                                        <p:tgtEl>
                                          <p:spTgt spid="72"/>
                                        </p:tgtEl>
                                        <p:attrNameLst>
                                          <p:attrName>ppt_x</p:attrName>
                                        </p:attrNameLst>
                                      </p:cBhvr>
                                      <p:tavLst>
                                        <p:tav tm="0">
                                          <p:val>
                                            <p:strVal val="#ppt_x"/>
                                          </p:val>
                                        </p:tav>
                                        <p:tav tm="100000">
                                          <p:val>
                                            <p:strVal val="#ppt_x"/>
                                          </p:val>
                                        </p:tav>
                                      </p:tavLst>
                                    </p:anim>
                                    <p:anim calcmode="lin" valueType="num">
                                      <p:cBhvr additive="base">
                                        <p:cTn id="100" dur="500" fill="hold"/>
                                        <p:tgtEl>
                                          <p:spTgt spid="72"/>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73"/>
                                        </p:tgtEl>
                                        <p:attrNameLst>
                                          <p:attrName>style.visibility</p:attrName>
                                        </p:attrNameLst>
                                      </p:cBhvr>
                                      <p:to>
                                        <p:strVal val="visible"/>
                                      </p:to>
                                    </p:set>
                                    <p:anim calcmode="lin" valueType="num">
                                      <p:cBhvr additive="base">
                                        <p:cTn id="103" dur="500" fill="hold"/>
                                        <p:tgtEl>
                                          <p:spTgt spid="73"/>
                                        </p:tgtEl>
                                        <p:attrNameLst>
                                          <p:attrName>ppt_x</p:attrName>
                                        </p:attrNameLst>
                                      </p:cBhvr>
                                      <p:tavLst>
                                        <p:tav tm="0">
                                          <p:val>
                                            <p:strVal val="#ppt_x"/>
                                          </p:val>
                                        </p:tav>
                                        <p:tav tm="100000">
                                          <p:val>
                                            <p:strVal val="#ppt_x"/>
                                          </p:val>
                                        </p:tav>
                                      </p:tavLst>
                                    </p:anim>
                                    <p:anim calcmode="lin" valueType="num">
                                      <p:cBhvr additive="base">
                                        <p:cTn id="104" dur="500" fill="hold"/>
                                        <p:tgtEl>
                                          <p:spTgt spid="73"/>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74"/>
                                        </p:tgtEl>
                                        <p:attrNameLst>
                                          <p:attrName>style.visibility</p:attrName>
                                        </p:attrNameLst>
                                      </p:cBhvr>
                                      <p:to>
                                        <p:strVal val="visible"/>
                                      </p:to>
                                    </p:set>
                                    <p:anim calcmode="lin" valueType="num">
                                      <p:cBhvr additive="base">
                                        <p:cTn id="107" dur="500" fill="hold"/>
                                        <p:tgtEl>
                                          <p:spTgt spid="74"/>
                                        </p:tgtEl>
                                        <p:attrNameLst>
                                          <p:attrName>ppt_x</p:attrName>
                                        </p:attrNameLst>
                                      </p:cBhvr>
                                      <p:tavLst>
                                        <p:tav tm="0">
                                          <p:val>
                                            <p:strVal val="#ppt_x"/>
                                          </p:val>
                                        </p:tav>
                                        <p:tav tm="100000">
                                          <p:val>
                                            <p:strVal val="#ppt_x"/>
                                          </p:val>
                                        </p:tav>
                                      </p:tavLst>
                                    </p:anim>
                                    <p:anim calcmode="lin" valueType="num">
                                      <p:cBhvr additive="base">
                                        <p:cTn id="108" dur="500" fill="hold"/>
                                        <p:tgtEl>
                                          <p:spTgt spid="74"/>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75"/>
                                        </p:tgtEl>
                                        <p:attrNameLst>
                                          <p:attrName>style.visibility</p:attrName>
                                        </p:attrNameLst>
                                      </p:cBhvr>
                                      <p:to>
                                        <p:strVal val="visible"/>
                                      </p:to>
                                    </p:set>
                                    <p:anim calcmode="lin" valueType="num">
                                      <p:cBhvr additive="base">
                                        <p:cTn id="111" dur="500" fill="hold"/>
                                        <p:tgtEl>
                                          <p:spTgt spid="75"/>
                                        </p:tgtEl>
                                        <p:attrNameLst>
                                          <p:attrName>ppt_x</p:attrName>
                                        </p:attrNameLst>
                                      </p:cBhvr>
                                      <p:tavLst>
                                        <p:tav tm="0">
                                          <p:val>
                                            <p:strVal val="#ppt_x"/>
                                          </p:val>
                                        </p:tav>
                                        <p:tav tm="100000">
                                          <p:val>
                                            <p:strVal val="#ppt_x"/>
                                          </p:val>
                                        </p:tav>
                                      </p:tavLst>
                                    </p:anim>
                                    <p:anim calcmode="lin" valueType="num">
                                      <p:cBhvr additive="base">
                                        <p:cTn id="11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3"/>
                                        </p:tgtEl>
                                        <p:attrNameLst>
                                          <p:attrName>style.visibility</p:attrName>
                                        </p:attrNameLst>
                                      </p:cBhvr>
                                      <p:to>
                                        <p:strVal val="visible"/>
                                      </p:to>
                                    </p:set>
                                    <p:anim calcmode="lin" valueType="num">
                                      <p:cBhvr additive="base">
                                        <p:cTn id="117" dur="500" fill="hold"/>
                                        <p:tgtEl>
                                          <p:spTgt spid="3"/>
                                        </p:tgtEl>
                                        <p:attrNameLst>
                                          <p:attrName>ppt_x</p:attrName>
                                        </p:attrNameLst>
                                      </p:cBhvr>
                                      <p:tavLst>
                                        <p:tav tm="0">
                                          <p:val>
                                            <p:strVal val="#ppt_x"/>
                                          </p:val>
                                        </p:tav>
                                        <p:tav tm="100000">
                                          <p:val>
                                            <p:strVal val="#ppt_x"/>
                                          </p:val>
                                        </p:tav>
                                      </p:tavLst>
                                    </p:anim>
                                    <p:anim calcmode="lin" valueType="num">
                                      <p:cBhvr additive="base">
                                        <p:cTn id="1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5"/>
                                        </p:tgtEl>
                                        <p:attrNameLst>
                                          <p:attrName>style.visibility</p:attrName>
                                        </p:attrNameLst>
                                      </p:cBhvr>
                                      <p:to>
                                        <p:strVal val="visible"/>
                                      </p:to>
                                    </p:set>
                                    <p:anim calcmode="lin" valueType="num">
                                      <p:cBhvr additive="base">
                                        <p:cTn id="123" dur="500" fill="hold"/>
                                        <p:tgtEl>
                                          <p:spTgt spid="5"/>
                                        </p:tgtEl>
                                        <p:attrNameLst>
                                          <p:attrName>ppt_x</p:attrName>
                                        </p:attrNameLst>
                                      </p:cBhvr>
                                      <p:tavLst>
                                        <p:tav tm="0">
                                          <p:val>
                                            <p:strVal val="#ppt_x"/>
                                          </p:val>
                                        </p:tav>
                                        <p:tav tm="100000">
                                          <p:val>
                                            <p:strVal val="#ppt_x"/>
                                          </p:val>
                                        </p:tav>
                                      </p:tavLst>
                                    </p:anim>
                                    <p:anim calcmode="lin" valueType="num">
                                      <p:cBhvr additive="base">
                                        <p:cTn id="1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6"/>
                                        </p:tgtEl>
                                        <p:attrNameLst>
                                          <p:attrName>style.visibility</p:attrName>
                                        </p:attrNameLst>
                                      </p:cBhvr>
                                      <p:to>
                                        <p:strVal val="visible"/>
                                      </p:to>
                                    </p:set>
                                    <p:anim calcmode="lin" valueType="num">
                                      <p:cBhvr additive="base">
                                        <p:cTn id="129" dur="500" fill="hold"/>
                                        <p:tgtEl>
                                          <p:spTgt spid="6"/>
                                        </p:tgtEl>
                                        <p:attrNameLst>
                                          <p:attrName>ppt_x</p:attrName>
                                        </p:attrNameLst>
                                      </p:cBhvr>
                                      <p:tavLst>
                                        <p:tav tm="0">
                                          <p:val>
                                            <p:strVal val="#ppt_x"/>
                                          </p:val>
                                        </p:tav>
                                        <p:tav tm="100000">
                                          <p:val>
                                            <p:strVal val="#ppt_x"/>
                                          </p:val>
                                        </p:tav>
                                      </p:tavLst>
                                    </p:anim>
                                    <p:anim calcmode="lin" valueType="num">
                                      <p:cBhvr additive="base">
                                        <p:cTn id="1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7"/>
                                        </p:tgtEl>
                                        <p:attrNameLst>
                                          <p:attrName>style.visibility</p:attrName>
                                        </p:attrNameLst>
                                      </p:cBhvr>
                                      <p:to>
                                        <p:strVal val="visible"/>
                                      </p:to>
                                    </p:set>
                                    <p:anim calcmode="lin" valueType="num">
                                      <p:cBhvr additive="base">
                                        <p:cTn id="135" dur="500" fill="hold"/>
                                        <p:tgtEl>
                                          <p:spTgt spid="7"/>
                                        </p:tgtEl>
                                        <p:attrNameLst>
                                          <p:attrName>ppt_x</p:attrName>
                                        </p:attrNameLst>
                                      </p:cBhvr>
                                      <p:tavLst>
                                        <p:tav tm="0">
                                          <p:val>
                                            <p:strVal val="#ppt_x"/>
                                          </p:val>
                                        </p:tav>
                                        <p:tav tm="100000">
                                          <p:val>
                                            <p:strVal val="#ppt_x"/>
                                          </p:val>
                                        </p:tav>
                                      </p:tavLst>
                                    </p:anim>
                                    <p:anim calcmode="lin" valueType="num">
                                      <p:cBhvr additive="base">
                                        <p:cTn id="1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8"/>
                                        </p:tgtEl>
                                        <p:attrNameLst>
                                          <p:attrName>style.visibility</p:attrName>
                                        </p:attrNameLst>
                                      </p:cBhvr>
                                      <p:to>
                                        <p:strVal val="visible"/>
                                      </p:to>
                                    </p:set>
                                    <p:anim calcmode="lin" valueType="num">
                                      <p:cBhvr additive="base">
                                        <p:cTn id="141" dur="500" fill="hold"/>
                                        <p:tgtEl>
                                          <p:spTgt spid="8"/>
                                        </p:tgtEl>
                                        <p:attrNameLst>
                                          <p:attrName>ppt_x</p:attrName>
                                        </p:attrNameLst>
                                      </p:cBhvr>
                                      <p:tavLst>
                                        <p:tav tm="0">
                                          <p:val>
                                            <p:strVal val="#ppt_x"/>
                                          </p:val>
                                        </p:tav>
                                        <p:tav tm="100000">
                                          <p:val>
                                            <p:strVal val="#ppt_x"/>
                                          </p:val>
                                        </p:tav>
                                      </p:tavLst>
                                    </p:anim>
                                    <p:anim calcmode="lin" valueType="num">
                                      <p:cBhvr additive="base">
                                        <p:cTn id="1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grpId="0" nodeType="clickEffect">
                                  <p:stCondLst>
                                    <p:cond delay="0"/>
                                  </p:stCondLst>
                                  <p:childTnLst>
                                    <p:set>
                                      <p:cBhvr>
                                        <p:cTn id="146" dur="1" fill="hold">
                                          <p:stCondLst>
                                            <p:cond delay="0"/>
                                          </p:stCondLst>
                                        </p:cTn>
                                        <p:tgtEl>
                                          <p:spTgt spid="4"/>
                                        </p:tgtEl>
                                        <p:attrNameLst>
                                          <p:attrName>style.visibility</p:attrName>
                                        </p:attrNameLst>
                                      </p:cBhvr>
                                      <p:to>
                                        <p:strVal val="visible"/>
                                      </p:to>
                                    </p:set>
                                    <p:anim calcmode="lin" valueType="num">
                                      <p:cBhvr additive="base">
                                        <p:cTn id="147" dur="500" fill="hold"/>
                                        <p:tgtEl>
                                          <p:spTgt spid="4"/>
                                        </p:tgtEl>
                                        <p:attrNameLst>
                                          <p:attrName>ppt_x</p:attrName>
                                        </p:attrNameLst>
                                      </p:cBhvr>
                                      <p:tavLst>
                                        <p:tav tm="0">
                                          <p:val>
                                            <p:strVal val="#ppt_x"/>
                                          </p:val>
                                        </p:tav>
                                        <p:tav tm="100000">
                                          <p:val>
                                            <p:strVal val="#ppt_x"/>
                                          </p:val>
                                        </p:tav>
                                      </p:tavLst>
                                    </p:anim>
                                    <p:anim calcmode="lin" valueType="num">
                                      <p:cBhvr additive="base">
                                        <p:cTn id="1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animBg="1"/>
      <p:bldP spid="46" grpId="0" bldLvl="0" animBg="1"/>
      <p:bldP spid="47" grpId="0" bldLvl="0" animBg="1"/>
      <p:bldP spid="49" grpId="0" bldLvl="0" animBg="1"/>
      <p:bldP spid="50" grpId="0" bldLvl="0" animBg="1"/>
      <p:bldP spid="52" grpId="0" bldLvl="0" animBg="1"/>
      <p:bldP spid="53" grpId="0" bldLvl="0" animBg="1"/>
      <p:bldP spid="55" grpId="0" bldLvl="0" animBg="1"/>
      <p:bldP spid="57" grpId="0" bldLvl="0" animBg="1"/>
      <p:bldP spid="58" grpId="0" bldLvl="0" animBg="1"/>
      <p:bldP spid="60" grpId="0" bldLvl="0" animBg="1"/>
      <p:bldP spid="61" grpId="0"/>
      <p:bldP spid="63" grpId="0"/>
      <p:bldP spid="65" grpId="0"/>
      <p:bldP spid="67" grpId="0"/>
      <p:bldP spid="69" grpId="0"/>
      <p:bldP spid="70" grpId="0" bldLvl="0" animBg="1"/>
      <p:bldP spid="71" grpId="0" bldLvl="0" animBg="1"/>
      <p:bldP spid="72" grpId="0" bldLvl="0" animBg="1"/>
      <p:bldP spid="73" grpId="0" bldLvl="0" animBg="1"/>
      <p:bldP spid="75" grpId="0" bldLvl="0" animBg="1"/>
      <p:bldP spid="44" grpId="1" animBg="1"/>
      <p:bldP spid="46" grpId="1" animBg="1"/>
      <p:bldP spid="47" grpId="1" animBg="1"/>
      <p:bldP spid="49" grpId="1" animBg="1"/>
      <p:bldP spid="50" grpId="1" animBg="1"/>
      <p:bldP spid="52" grpId="1" animBg="1"/>
      <p:bldP spid="53" grpId="1" animBg="1"/>
      <p:bldP spid="55" grpId="1" animBg="1"/>
      <p:bldP spid="57" grpId="1" animBg="1"/>
      <p:bldP spid="58" grpId="1" animBg="1"/>
      <p:bldP spid="60" grpId="1" animBg="1"/>
      <p:bldP spid="61" grpId="1"/>
      <p:bldP spid="63" grpId="1"/>
      <p:bldP spid="65" grpId="1"/>
      <p:bldP spid="67" grpId="1"/>
      <p:bldP spid="69" grpId="1"/>
      <p:bldP spid="70" grpId="1" animBg="1"/>
      <p:bldP spid="71" grpId="1" animBg="1"/>
      <p:bldP spid="72" grpId="1" animBg="1"/>
      <p:bldP spid="73" grpId="1" animBg="1"/>
      <p:bldP spid="75" grpId="1" animBg="1"/>
      <p:bldP spid="3" grpId="0"/>
      <p:bldP spid="5" grpId="0"/>
      <p:bldP spid="6" grpId="0"/>
      <p:bldP spid="7" grpId="0"/>
      <p:bldP spid="4" grpId="0"/>
      <p:bldP spid="4" grpId="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2072005" y="3816985"/>
            <a:ext cx="11532870" cy="2387600"/>
          </a:xfrm>
        </p:spPr>
        <p:txBody>
          <a:bodyPr>
            <a:normAutofit fontScale="90000"/>
          </a:bodyPr>
          <a:p>
            <a:pPr algn="l"/>
            <a:br>
              <a:rPr lang="zh-CN" altLang="en-US">
                <a:solidFill>
                  <a:schemeClr val="bg2"/>
                </a:solidFill>
              </a:rPr>
            </a:br>
            <a:r>
              <a:rPr lang="zh-CN" altLang="en-US">
                <a:solidFill>
                  <a:schemeClr val="bg2"/>
                </a:solidFill>
              </a:rPr>
              <a:t> </a:t>
            </a:r>
            <a:endParaRPr lang="zh-CN" altLang="en-US" sz="3600">
              <a:solidFill>
                <a:schemeClr val="bg2"/>
              </a:solidFill>
            </a:endParaRPr>
          </a:p>
        </p:txBody>
      </p:sp>
      <p:sp>
        <p:nvSpPr>
          <p:cNvPr id="11" name="任意多边形 10"/>
          <p:cNvSpPr/>
          <p:nvPr>
            <p:custDataLst>
              <p:tags r:id="rId1"/>
            </p:custDataLst>
          </p:nvPr>
        </p:nvSpPr>
        <p:spPr>
          <a:xfrm>
            <a:off x="1838325" y="2345055"/>
            <a:ext cx="1642745" cy="1832610"/>
          </a:xfrm>
          <a:custGeom>
            <a:avLst/>
            <a:gdLst>
              <a:gd name="connsiteX0" fmla="*/ 577850 w 1072105"/>
              <a:gd name="connsiteY0" fmla="*/ 0 h 1155700"/>
              <a:gd name="connsiteX1" fmla="*/ 1057012 w 1072105"/>
              <a:gd name="connsiteY1" fmla="*/ 254769 h 1155700"/>
              <a:gd name="connsiteX2" fmla="*/ 1072105 w 1072105"/>
              <a:gd name="connsiteY2" fmla="*/ 282575 h 1155700"/>
              <a:gd name="connsiteX3" fmla="*/ 855186 w 1072105"/>
              <a:gd name="connsiteY3" fmla="*/ 282575 h 1155700"/>
              <a:gd name="connsiteX4" fmla="*/ 804912 w 1072105"/>
              <a:gd name="connsiteY4" fmla="*/ 241095 h 1155700"/>
              <a:gd name="connsiteX5" fmla="*/ 577850 w 1072105"/>
              <a:gd name="connsiteY5" fmla="*/ 171737 h 1155700"/>
              <a:gd name="connsiteX6" fmla="*/ 171737 w 1072105"/>
              <a:gd name="connsiteY6" fmla="*/ 577850 h 1155700"/>
              <a:gd name="connsiteX7" fmla="*/ 577850 w 1072105"/>
              <a:gd name="connsiteY7" fmla="*/ 983963 h 1155700"/>
              <a:gd name="connsiteX8" fmla="*/ 804912 w 1072105"/>
              <a:gd name="connsiteY8" fmla="*/ 914605 h 1155700"/>
              <a:gd name="connsiteX9" fmla="*/ 855186 w 1072105"/>
              <a:gd name="connsiteY9" fmla="*/ 873125 h 1155700"/>
              <a:gd name="connsiteX10" fmla="*/ 1072105 w 1072105"/>
              <a:gd name="connsiteY10" fmla="*/ 873125 h 1155700"/>
              <a:gd name="connsiteX11" fmla="*/ 1057012 w 1072105"/>
              <a:gd name="connsiteY11" fmla="*/ 900932 h 1155700"/>
              <a:gd name="connsiteX12" fmla="*/ 577850 w 1072105"/>
              <a:gd name="connsiteY12" fmla="*/ 1155700 h 1155700"/>
              <a:gd name="connsiteX13" fmla="*/ 0 w 1072105"/>
              <a:gd name="connsiteY13" fmla="*/ 577850 h 1155700"/>
              <a:gd name="connsiteX14" fmla="*/ 577850 w 1072105"/>
              <a:gd name="connsiteY14" fmla="*/ 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2105" h="1155700">
                <a:moveTo>
                  <a:pt x="577850" y="0"/>
                </a:moveTo>
                <a:cubicBezTo>
                  <a:pt x="777311" y="0"/>
                  <a:pt x="953169" y="101060"/>
                  <a:pt x="1057012" y="254769"/>
                </a:cubicBezTo>
                <a:lnTo>
                  <a:pt x="1072105" y="282575"/>
                </a:lnTo>
                <a:lnTo>
                  <a:pt x="855186" y="282575"/>
                </a:lnTo>
                <a:lnTo>
                  <a:pt x="804912" y="241095"/>
                </a:lnTo>
                <a:cubicBezTo>
                  <a:pt x="740096" y="197306"/>
                  <a:pt x="661959" y="171737"/>
                  <a:pt x="577850" y="171737"/>
                </a:cubicBezTo>
                <a:cubicBezTo>
                  <a:pt x="353560" y="171737"/>
                  <a:pt x="171737" y="353560"/>
                  <a:pt x="171737" y="577850"/>
                </a:cubicBezTo>
                <a:cubicBezTo>
                  <a:pt x="171737" y="802140"/>
                  <a:pt x="353560" y="983963"/>
                  <a:pt x="577850" y="983963"/>
                </a:cubicBezTo>
                <a:cubicBezTo>
                  <a:pt x="661959" y="983963"/>
                  <a:pt x="740096" y="958394"/>
                  <a:pt x="804912" y="914605"/>
                </a:cubicBezTo>
                <a:lnTo>
                  <a:pt x="855186" y="873125"/>
                </a:lnTo>
                <a:lnTo>
                  <a:pt x="1072105" y="873125"/>
                </a:lnTo>
                <a:lnTo>
                  <a:pt x="1057012" y="900932"/>
                </a:lnTo>
                <a:cubicBezTo>
                  <a:pt x="953169" y="1054641"/>
                  <a:pt x="777311" y="1155700"/>
                  <a:pt x="577850" y="1155700"/>
                </a:cubicBezTo>
                <a:cubicBezTo>
                  <a:pt x="258712" y="1155700"/>
                  <a:pt x="0" y="896988"/>
                  <a:pt x="0" y="577850"/>
                </a:cubicBezTo>
                <a:cubicBezTo>
                  <a:pt x="0" y="258712"/>
                  <a:pt x="258712" y="0"/>
                  <a:pt x="577850"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rIns="72000" rtlCol="0" anchor="ctr">
            <a:normAutofit/>
          </a:bodyPr>
          <a:p>
            <a:pPr algn="ctr"/>
            <a:endParaRPr lang="zh-CN" altLang="en-US"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4" name="椭圆 3"/>
          <p:cNvSpPr/>
          <p:nvPr>
            <p:custDataLst>
              <p:tags r:id="rId2"/>
            </p:custDataLst>
          </p:nvPr>
        </p:nvSpPr>
        <p:spPr>
          <a:xfrm>
            <a:off x="2072005" y="2616200"/>
            <a:ext cx="1246505" cy="1289685"/>
          </a:xfrm>
          <a:prstGeom prst="ellipse">
            <a:avLst/>
          </a:prstGeom>
          <a:solidFill>
            <a:schemeClr val="bg1"/>
          </a:solidFill>
          <a:ln>
            <a:noFill/>
          </a:ln>
          <a:effectLst>
            <a:outerShdw blurRad="25400" sx="102000" sy="102000" algn="ctr" rotWithShape="0">
              <a:schemeClr val="tx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p>
            <a:pPr marL="0" indent="0" algn="ctr">
              <a:lnSpc>
                <a:spcPct val="100000"/>
              </a:lnSpc>
              <a:spcBef>
                <a:spcPts val="0"/>
              </a:spcBef>
              <a:spcAft>
                <a:spcPts val="0"/>
              </a:spcAft>
              <a:buSzPct val="100000"/>
            </a:pPr>
            <a:r>
              <a:rPr lang="en-US" altLang="zh-CN" sz="4000" b="1" spc="300" dirty="0">
                <a:solidFill>
                  <a:schemeClr val="tx1"/>
                </a:solidFill>
                <a:latin typeface="Arial" panose="020B0604020202020204" pitchFamily="34" charset="0"/>
                <a:ea typeface="微软雅黑" panose="020B0503020204020204" charset="-122"/>
                <a:cs typeface="+mj-cs"/>
                <a:sym typeface="Arial" panose="020B0604020202020204" pitchFamily="34" charset="0"/>
              </a:rPr>
              <a:t>03</a:t>
            </a:r>
            <a:endParaRPr lang="en-US" altLang="zh-CN" sz="4000" b="1" spc="300" dirty="0">
              <a:solidFill>
                <a:schemeClr val="tx1"/>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7" name="文本框 6"/>
          <p:cNvSpPr txBox="1"/>
          <p:nvPr>
            <p:custDataLst>
              <p:tags r:id="rId3"/>
            </p:custDataLst>
          </p:nvPr>
        </p:nvSpPr>
        <p:spPr>
          <a:xfrm>
            <a:off x="3184525" y="2807335"/>
            <a:ext cx="5641340" cy="779145"/>
          </a:xfrm>
          <a:prstGeom prst="rect">
            <a:avLst/>
          </a:prstGeom>
          <a:noFill/>
        </p:spPr>
        <p:txBody>
          <a:bodyPr wrap="square" rtlCol="0">
            <a:noAutofit/>
          </a:bodyPr>
          <a:p>
            <a:pPr marL="0" indent="0" algn="ctr">
              <a:lnSpc>
                <a:spcPct val="100000"/>
              </a:lnSpc>
              <a:spcBef>
                <a:spcPts val="0"/>
              </a:spcBef>
              <a:spcAft>
                <a:spcPts val="0"/>
              </a:spcAft>
              <a:buSzPct val="100000"/>
            </a:pPr>
            <a:r>
              <a:rPr lang="zh-CN" altLang="en-US" sz="6600" b="1" spc="15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论民主之义</a:t>
            </a:r>
            <a:br>
              <a:rPr lang="zh-CN" altLang="en-US" sz="3600" b="1" spc="15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br>
            <a:endParaRPr lang="zh-CN" altLang="en-US" sz="3600" b="1" spc="15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Tree>
    <p:custDataLst>
      <p:tags r:id="rId4"/>
    </p:custData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en-US" altLang="zh-CN" sz="3600" b="1">
                <a:solidFill>
                  <a:schemeClr val="bg2"/>
                </a:solidFill>
                <a:latin typeface="微软雅黑" panose="020B0503020204020204" charset="-122"/>
                <a:ea typeface="微软雅黑" panose="020B0503020204020204" charset="-122"/>
                <a:cs typeface="微软雅黑" panose="020B0503020204020204" charset="-122"/>
                <a:sym typeface="+mn-ea"/>
              </a:rPr>
              <a:t>1</a:t>
            </a:r>
            <a:r>
              <a:rPr lang="zh-CN" altLang="en-US" sz="3600" b="1">
                <a:solidFill>
                  <a:schemeClr val="bg2"/>
                </a:solidFill>
                <a:latin typeface="微软雅黑" panose="020B0503020204020204" charset="-122"/>
                <a:ea typeface="微软雅黑" panose="020B0503020204020204" charset="-122"/>
                <a:cs typeface="微软雅黑" panose="020B0503020204020204" charset="-122"/>
                <a:sym typeface="+mn-ea"/>
              </a:rPr>
              <a:t>、</a:t>
            </a:r>
            <a:r>
              <a:rPr lang="zh-CN" sz="3600" b="1">
                <a:solidFill>
                  <a:schemeClr val="bg2"/>
                </a:solidFill>
                <a:latin typeface="微软雅黑" panose="020B0503020204020204" charset="-122"/>
                <a:ea typeface="微软雅黑" panose="020B0503020204020204" charset="-122"/>
                <a:cs typeface="微软雅黑" panose="020B0503020204020204" charset="-122"/>
                <a:sym typeface="+mn-ea"/>
              </a:rPr>
              <a:t>什么是民主（作为国家制度）</a:t>
            </a:r>
            <a:br>
              <a:rPr lang="zh-CN" sz="3600" b="1">
                <a:solidFill>
                  <a:schemeClr val="bg2"/>
                </a:solidFill>
                <a:latin typeface="微软雅黑" panose="020B0503020204020204" charset="-122"/>
                <a:ea typeface="微软雅黑" panose="020B0503020204020204" charset="-122"/>
                <a:cs typeface="微软雅黑" panose="020B0503020204020204" charset="-122"/>
              </a:rPr>
            </a:br>
            <a:endParaRPr lang="zh-CN" altLang="en-US" sz="3600" b="1">
              <a:solidFill>
                <a:schemeClr val="bg2"/>
              </a:solidFill>
              <a:latin typeface="微软雅黑" panose="020B0503020204020204" charset="-122"/>
              <a:ea typeface="微软雅黑" panose="020B0503020204020204" charset="-122"/>
              <a:cs typeface="微软雅黑" panose="020B0503020204020204" charset="-122"/>
            </a:endParaRPr>
          </a:p>
        </p:txBody>
      </p:sp>
      <p:sp>
        <p:nvSpPr>
          <p:cNvPr id="3" name="内容占位符 2"/>
          <p:cNvSpPr>
            <a:spLocks noGrp="1"/>
          </p:cNvSpPr>
          <p:nvPr>
            <p:ph idx="1"/>
          </p:nvPr>
        </p:nvSpPr>
        <p:spPr>
          <a:xfrm>
            <a:off x="838200" y="1376680"/>
            <a:ext cx="10515600" cy="4960620"/>
          </a:xfrm>
        </p:spPr>
        <p:txBody>
          <a:bodyPr/>
          <a:p>
            <a:pPr marL="0" indent="0">
              <a:buNone/>
            </a:pPr>
            <a:r>
              <a:rPr lang="zh-CN" altLang="en-US" sz="3200">
                <a:sym typeface="+mn-ea"/>
              </a:rPr>
              <a:t>（</a:t>
            </a:r>
            <a:r>
              <a:rPr lang="en-US" altLang="zh-CN" sz="3200">
                <a:sym typeface="+mn-ea"/>
              </a:rPr>
              <a:t>1</a:t>
            </a:r>
            <a:r>
              <a:rPr lang="zh-CN" altLang="en-US" sz="3200">
                <a:sym typeface="+mn-ea"/>
              </a:rPr>
              <a:t>）</a:t>
            </a:r>
            <a:r>
              <a:rPr lang="zh-CN" altLang="en-US" sz="3200">
                <a:sym typeface="+mn-ea"/>
              </a:rPr>
              <a:t>在统治阶级范围内（民主的范围）</a:t>
            </a:r>
            <a:endParaRPr lang="zh-CN" altLang="en-US" sz="3200"/>
          </a:p>
          <a:p>
            <a:pPr marL="0" indent="0">
              <a:buNone/>
            </a:pPr>
            <a:r>
              <a:rPr lang="zh-CN" altLang="en-US" sz="3200">
                <a:sym typeface="+mn-ea"/>
              </a:rPr>
              <a:t>（</a:t>
            </a:r>
            <a:r>
              <a:rPr lang="en-US" altLang="zh-CN" sz="3200">
                <a:sym typeface="+mn-ea"/>
              </a:rPr>
              <a:t>2</a:t>
            </a:r>
            <a:r>
              <a:rPr lang="zh-CN" altLang="en-US" sz="3200">
                <a:sym typeface="+mn-ea"/>
              </a:rPr>
              <a:t>）</a:t>
            </a:r>
            <a:r>
              <a:rPr lang="zh-CN" altLang="en-US" sz="3200">
                <a:sym typeface="+mn-ea"/>
              </a:rPr>
              <a:t>平等的原则和少数服从多数的原则（民主的两原则）</a:t>
            </a:r>
            <a:endParaRPr lang="zh-CN" altLang="en-US" sz="3200"/>
          </a:p>
          <a:p>
            <a:pPr marL="0" indent="0">
              <a:buNone/>
            </a:pPr>
            <a:r>
              <a:rPr lang="zh-CN" altLang="en-US" sz="3200">
                <a:sym typeface="+mn-ea"/>
              </a:rPr>
              <a:t>（</a:t>
            </a:r>
            <a:r>
              <a:rPr lang="en-US" altLang="zh-CN" sz="3200">
                <a:sym typeface="+mn-ea"/>
              </a:rPr>
              <a:t>3</a:t>
            </a:r>
            <a:r>
              <a:rPr lang="zh-CN" altLang="en-US" sz="3200">
                <a:sym typeface="+mn-ea"/>
              </a:rPr>
              <a:t>）共同管理国家事务</a:t>
            </a:r>
            <a:endParaRPr lang="zh-CN" altLang="en-US" sz="3200"/>
          </a:p>
          <a:p>
            <a:pPr marL="0" indent="0">
              <a:buNone/>
            </a:pPr>
            <a:endParaRPr lang="zh-CN"/>
          </a:p>
          <a:p>
            <a:pPr marL="0" indent="0">
              <a:buNone/>
            </a:pPr>
            <a:endParaRPr lang="zh-CN"/>
          </a:p>
          <a:p>
            <a:pPr marL="0" indent="0">
              <a:buNone/>
            </a:pPr>
            <a:endParaRPr lang="zh-CN"/>
          </a:p>
          <a:p>
            <a:pPr marL="0" indent="0">
              <a:buNone/>
            </a:pPr>
            <a:endParaRPr lang="zh-CN"/>
          </a:p>
          <a:p>
            <a:pPr marL="0" indent="0">
              <a:buNone/>
            </a:pPr>
            <a:endParaRPr lang="zh-CN"/>
          </a:p>
          <a:p>
            <a:pPr marL="0" indent="0">
              <a:buNone/>
            </a:pPr>
            <a:endParaRPr lang="zh-CN"/>
          </a:p>
        </p:txBody>
      </p:sp>
      <p:cxnSp>
        <p:nvCxnSpPr>
          <p:cNvPr id="5" name="直接连接符 4"/>
          <p:cNvCxnSpPr/>
          <p:nvPr/>
        </p:nvCxnSpPr>
        <p:spPr>
          <a:xfrm flipV="1">
            <a:off x="904875" y="1143000"/>
            <a:ext cx="10412095" cy="1651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984875" y="1500505"/>
            <a:ext cx="5332095" cy="4584700"/>
          </a:xfrm>
          <a:prstGeom prst="rect">
            <a:avLst/>
          </a:prstGeom>
          <a:solidFill>
            <a:schemeClr val="accent1"/>
          </a:solidFill>
        </p:spPr>
        <p:txBody>
          <a:bodyPr wrap="square" rtlCol="0">
            <a:spAutoFit/>
          </a:bodyPr>
          <a:p>
            <a:pPr>
              <a:lnSpc>
                <a:spcPct val="100000"/>
              </a:lnSpc>
            </a:pPr>
            <a:r>
              <a:rPr lang="en-US" altLang="zh-CN" sz="2800" b="1">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五年规划（The Five-Year Plan）全称为中华人民共和国国民经济和社会发展五年规划纲要，属长期计划。</a:t>
            </a:r>
            <a:br>
              <a:rPr lang="zh-CN" altLang="en-US" sz="2400" b="1">
                <a:solidFill>
                  <a:schemeClr val="bg1"/>
                </a:solidFill>
                <a:latin typeface="楷体" panose="02010609060101010101" charset="-122"/>
                <a:ea typeface="楷体" panose="02010609060101010101" charset="-122"/>
                <a:cs typeface="楷体" panose="02010609060101010101" charset="-122"/>
                <a:sym typeface="+mn-ea"/>
              </a:rPr>
            </a:b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   主要是对国家重大建设项目、生产力分布和国民经济重要比例关系等作出规划，为国民经济发展远景规定目标和方向。</a:t>
            </a:r>
            <a:br>
              <a:rPr lang="zh-CN" altLang="en-US" sz="2400" b="1">
                <a:solidFill>
                  <a:schemeClr val="bg1"/>
                </a:solidFill>
                <a:latin typeface="楷体" panose="02010609060101010101" charset="-122"/>
                <a:ea typeface="楷体" panose="02010609060101010101" charset="-122"/>
                <a:cs typeface="楷体" panose="02010609060101010101" charset="-122"/>
                <a:sym typeface="+mn-ea"/>
              </a:rPr>
            </a:b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    中国从1953年开始制定第一个“五年计划”，迄今已经完成</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13</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个五年规划。</a:t>
            </a:r>
            <a:br>
              <a:rPr lang="zh-CN" altLang="en-US" sz="2400" b="1">
                <a:solidFill>
                  <a:schemeClr val="bg1"/>
                </a:solidFill>
                <a:latin typeface="楷体" panose="02010609060101010101" charset="-122"/>
                <a:ea typeface="楷体" panose="02010609060101010101" charset="-122"/>
                <a:cs typeface="楷体" panose="02010609060101010101" charset="-122"/>
                <a:sym typeface="+mn-ea"/>
              </a:rPr>
            </a:b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  </a:t>
            </a:r>
            <a:br>
              <a:rPr lang="zh-CN" altLang="en-US" sz="2400" b="1">
                <a:solidFill>
                  <a:schemeClr val="bg1"/>
                </a:solidFill>
                <a:latin typeface="楷体" panose="02010609060101010101" charset="-122"/>
                <a:ea typeface="楷体" panose="02010609060101010101" charset="-122"/>
                <a:cs typeface="楷体" panose="02010609060101010101" charset="-122"/>
                <a:sym typeface="+mn-ea"/>
              </a:rPr>
            </a:br>
            <a:endParaRPr lang="zh-CN" altLang="en-US" sz="2400" b="1">
              <a:solidFill>
                <a:schemeClr val="bg1"/>
              </a:solidFill>
              <a:latin typeface="楷体" panose="02010609060101010101" charset="-122"/>
              <a:ea typeface="楷体" panose="02010609060101010101" charset="-122"/>
              <a:cs typeface="楷体" panose="02010609060101010101" charset="-122"/>
              <a:sym typeface="+mn-ea"/>
            </a:endParaRPr>
          </a:p>
        </p:txBody>
      </p:sp>
      <p:cxnSp>
        <p:nvCxnSpPr>
          <p:cNvPr id="5" name="直接连接符 4"/>
          <p:cNvCxnSpPr/>
          <p:nvPr/>
        </p:nvCxnSpPr>
        <p:spPr>
          <a:xfrm flipV="1">
            <a:off x="688975" y="1120775"/>
            <a:ext cx="10761980" cy="6096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25525" y="534035"/>
            <a:ext cx="3051175" cy="645160"/>
          </a:xfrm>
          <a:prstGeom prst="rect">
            <a:avLst/>
          </a:prstGeom>
          <a:noFill/>
        </p:spPr>
        <p:txBody>
          <a:bodyPr wrap="square" rtlCol="0">
            <a:spAutoFit/>
          </a:bodyPr>
          <a:p>
            <a:r>
              <a:rPr lang="zh-CN" altLang="en-US" sz="3600" b="1">
                <a:solidFill>
                  <a:schemeClr val="tx1"/>
                </a:solidFill>
                <a:latin typeface="微软雅黑" panose="020B0503020204020204" charset="-122"/>
                <a:ea typeface="微软雅黑" panose="020B0503020204020204" charset="-122"/>
                <a:cs typeface="楷体" panose="02010609060101010101" charset="-122"/>
                <a:sym typeface="+mn-ea"/>
              </a:rPr>
              <a:t>五年规划</a:t>
            </a:r>
            <a:endParaRPr lang="zh-CN" altLang="en-US" sz="3600" b="1">
              <a:solidFill>
                <a:schemeClr val="tx1"/>
              </a:solidFill>
              <a:latin typeface="微软雅黑" panose="020B0503020204020204" charset="-122"/>
              <a:ea typeface="微软雅黑" panose="020B0503020204020204" charset="-122"/>
              <a:cs typeface="楷体" panose="02010609060101010101" charset="-122"/>
              <a:sym typeface="+mn-ea"/>
            </a:endParaRPr>
          </a:p>
        </p:txBody>
      </p:sp>
      <p:pic>
        <p:nvPicPr>
          <p:cNvPr id="3" name="图片 2"/>
          <p:cNvPicPr>
            <a:picLocks noChangeAspect="1"/>
          </p:cNvPicPr>
          <p:nvPr/>
        </p:nvPicPr>
        <p:blipFill>
          <a:blip r:embed="rId1"/>
          <a:srcRect t="1514" b="26364"/>
          <a:stretch>
            <a:fillRect/>
          </a:stretch>
        </p:blipFill>
        <p:spPr>
          <a:xfrm>
            <a:off x="688975" y="1500505"/>
            <a:ext cx="4997450" cy="4690110"/>
          </a:xfrm>
          <a:prstGeom prst="rect">
            <a:avLst/>
          </a:prstGeom>
        </p:spPr>
      </p:pic>
    </p:spTree>
    <p:custDataLst>
      <p:tags r:id="rId2"/>
    </p:custData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04875" y="0"/>
            <a:ext cx="10227945" cy="1325880"/>
          </a:xfrm>
        </p:spPr>
        <p:txBody>
          <a:bodyPr/>
          <a:p>
            <a:pPr algn="l"/>
            <a:r>
              <a:rPr lang="zh-CN" altLang="en-US" sz="4000" b="1">
                <a:latin typeface="微软雅黑" panose="020B0503020204020204" charset="-122"/>
                <a:ea typeface="微软雅黑" panose="020B0503020204020204" charset="-122"/>
              </a:rPr>
              <a:t>中国式民主</a:t>
            </a:r>
            <a:endParaRPr lang="zh-CN" altLang="en-US" sz="4000" b="1">
              <a:latin typeface="微软雅黑" panose="020B0503020204020204" charset="-122"/>
              <a:ea typeface="微软雅黑" panose="020B0503020204020204" charset="-122"/>
            </a:endParaRPr>
          </a:p>
        </p:txBody>
      </p:sp>
      <p:sp>
        <p:nvSpPr>
          <p:cNvPr id="4" name="任意多边形 3"/>
          <p:cNvSpPr/>
          <p:nvPr>
            <p:custDataLst>
              <p:tags r:id="rId1"/>
            </p:custDataLst>
          </p:nvPr>
        </p:nvSpPr>
        <p:spPr>
          <a:xfrm flipH="1">
            <a:off x="6826553" y="4084334"/>
            <a:ext cx="2787887" cy="482124"/>
          </a:xfrm>
          <a:custGeom>
            <a:avLst/>
            <a:gdLst>
              <a:gd name="connsiteX0" fmla="*/ 21158 w 31781"/>
              <a:gd name="connsiteY0" fmla="*/ 145 h 21600"/>
              <a:gd name="connsiteX1" fmla="*/ 0 w 31781"/>
              <a:gd name="connsiteY1" fmla="*/ 21142 h 21600"/>
              <a:gd name="connsiteX2" fmla="*/ 29014 w 31781"/>
              <a:gd name="connsiteY2" fmla="*/ 21600 h 21600"/>
              <a:gd name="connsiteX3" fmla="*/ 31781 w 31781"/>
              <a:gd name="connsiteY3" fmla="*/ 0 h 21600"/>
              <a:gd name="connsiteX4" fmla="*/ 21158 w 31781"/>
              <a:gd name="connsiteY4" fmla="*/ 145 h 21600"/>
              <a:gd name="connsiteX0-1" fmla="*/ 21158 w 31781"/>
              <a:gd name="connsiteY0-2" fmla="*/ 145 h 21142"/>
              <a:gd name="connsiteX1-3" fmla="*/ 0 w 31781"/>
              <a:gd name="connsiteY1-4" fmla="*/ 21142 h 21142"/>
              <a:gd name="connsiteX2-5" fmla="*/ 18386 w 31781"/>
              <a:gd name="connsiteY2-6" fmla="*/ 20739 h 21142"/>
              <a:gd name="connsiteX3-7" fmla="*/ 31781 w 31781"/>
              <a:gd name="connsiteY3-8" fmla="*/ 0 h 21142"/>
              <a:gd name="connsiteX4-9" fmla="*/ 21158 w 31781"/>
              <a:gd name="connsiteY4-10" fmla="*/ 145 h 211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781" h="21142" extrusionOk="0">
                <a:moveTo>
                  <a:pt x="21158" y="145"/>
                </a:moveTo>
                <a:lnTo>
                  <a:pt x="0" y="21142"/>
                </a:lnTo>
                <a:lnTo>
                  <a:pt x="18386" y="20739"/>
                </a:lnTo>
                <a:lnTo>
                  <a:pt x="31781" y="0"/>
                </a:lnTo>
                <a:lnTo>
                  <a:pt x="21158" y="145"/>
                </a:lnTo>
                <a:close/>
              </a:path>
            </a:pathLst>
          </a:custGeom>
          <a:solidFill>
            <a:srgbClr val="FFFFFF"/>
          </a:solidFill>
          <a:ln w="12700">
            <a:solidFill>
              <a:srgbClr val="DCDEE0"/>
            </a:solidFill>
          </a:ln>
        </p:spPr>
        <p:txBody>
          <a:bodyPr anchor="ctr"/>
          <a:p>
            <a:pPr algn="ctr">
              <a:lnSpc>
                <a:spcPct val="130000"/>
              </a:lnSpc>
            </a:pPr>
            <a:endParaRPr>
              <a:latin typeface="微软雅黑" panose="020B0503020204020204" charset="-122"/>
              <a:ea typeface="微软雅黑" panose="020B0503020204020204" charset="-122"/>
            </a:endParaRPr>
          </a:p>
        </p:txBody>
      </p:sp>
      <p:sp>
        <p:nvSpPr>
          <p:cNvPr id="5" name="任意多边形 4"/>
          <p:cNvSpPr/>
          <p:nvPr>
            <p:custDataLst>
              <p:tags r:id="rId2"/>
            </p:custDataLst>
          </p:nvPr>
        </p:nvSpPr>
        <p:spPr>
          <a:xfrm>
            <a:off x="5126051" y="4084334"/>
            <a:ext cx="1583333" cy="489195"/>
          </a:xfrm>
          <a:custGeom>
            <a:avLst/>
            <a:gdLst>
              <a:gd name="connsiteX0" fmla="*/ 10093 w 25854"/>
              <a:gd name="connsiteY0" fmla="*/ 146 h 21600"/>
              <a:gd name="connsiteX1" fmla="*/ 0 w 25854"/>
              <a:gd name="connsiteY1" fmla="*/ 21572 h 21600"/>
              <a:gd name="connsiteX2" fmla="*/ 25854 w 25854"/>
              <a:gd name="connsiteY2" fmla="*/ 21600 h 21600"/>
              <a:gd name="connsiteX3" fmla="*/ 21600 w 25854"/>
              <a:gd name="connsiteY3" fmla="*/ 0 h 21600"/>
              <a:gd name="connsiteX4" fmla="*/ 10093 w 25854"/>
              <a:gd name="connsiteY4" fmla="*/ 146 h 21600"/>
              <a:gd name="connsiteX0-1" fmla="*/ 3791 w 19552"/>
              <a:gd name="connsiteY0-2" fmla="*/ 146 h 21600"/>
              <a:gd name="connsiteX1-3" fmla="*/ 0 w 19552"/>
              <a:gd name="connsiteY1-4" fmla="*/ 21572 h 21600"/>
              <a:gd name="connsiteX2-5" fmla="*/ 19552 w 19552"/>
              <a:gd name="connsiteY2-6" fmla="*/ 21600 h 21600"/>
              <a:gd name="connsiteX3-7" fmla="*/ 15298 w 19552"/>
              <a:gd name="connsiteY3-8" fmla="*/ 0 h 21600"/>
              <a:gd name="connsiteX4-9" fmla="*/ 3791 w 19552"/>
              <a:gd name="connsiteY4-10" fmla="*/ 146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552" h="21600" extrusionOk="0">
                <a:moveTo>
                  <a:pt x="3791" y="146"/>
                </a:moveTo>
                <a:lnTo>
                  <a:pt x="0" y="21572"/>
                </a:lnTo>
                <a:lnTo>
                  <a:pt x="19552" y="21600"/>
                </a:lnTo>
                <a:lnTo>
                  <a:pt x="15298" y="0"/>
                </a:lnTo>
                <a:lnTo>
                  <a:pt x="3791" y="146"/>
                </a:lnTo>
                <a:close/>
              </a:path>
            </a:pathLst>
          </a:custGeom>
          <a:solidFill>
            <a:srgbClr val="FFFFFF"/>
          </a:solidFill>
          <a:ln w="12700">
            <a:solidFill>
              <a:srgbClr val="DCDEE0"/>
            </a:solidFill>
          </a:ln>
        </p:spPr>
        <p:txBody>
          <a:bodyPr anchor="ctr"/>
          <a:p>
            <a:pPr algn="ctr">
              <a:lnSpc>
                <a:spcPct val="130000"/>
              </a:lnSpc>
            </a:pPr>
            <a:endParaRPr>
              <a:latin typeface="微软雅黑" panose="020B0503020204020204" charset="-122"/>
              <a:ea typeface="微软雅黑" panose="020B0503020204020204" charset="-122"/>
            </a:endParaRPr>
          </a:p>
        </p:txBody>
      </p:sp>
      <p:sp>
        <p:nvSpPr>
          <p:cNvPr id="6" name="任意多边形 5"/>
          <p:cNvSpPr/>
          <p:nvPr>
            <p:custDataLst>
              <p:tags r:id="rId3"/>
            </p:custDataLst>
          </p:nvPr>
        </p:nvSpPr>
        <p:spPr>
          <a:xfrm>
            <a:off x="2158530" y="4084334"/>
            <a:ext cx="2833391" cy="485821"/>
          </a:xfrm>
          <a:custGeom>
            <a:avLst/>
            <a:gdLst/>
            <a:ahLst/>
            <a:cxnLst>
              <a:cxn ang="0">
                <a:pos x="wd2" y="hd2"/>
              </a:cxn>
              <a:cxn ang="5400000">
                <a:pos x="wd2" y="hd2"/>
              </a:cxn>
              <a:cxn ang="10800000">
                <a:pos x="wd2" y="hd2"/>
              </a:cxn>
              <a:cxn ang="16200000">
                <a:pos x="wd2" y="hd2"/>
              </a:cxn>
            </a:cxnLst>
            <a:rect l="0" t="0" r="r" b="b"/>
            <a:pathLst>
              <a:path w="21600" h="21600" extrusionOk="0">
                <a:moveTo>
                  <a:pt x="14496" y="147"/>
                </a:moveTo>
                <a:lnTo>
                  <a:pt x="0" y="21572"/>
                </a:lnTo>
                <a:lnTo>
                  <a:pt x="12565" y="21600"/>
                </a:lnTo>
                <a:lnTo>
                  <a:pt x="21600" y="0"/>
                </a:lnTo>
                <a:lnTo>
                  <a:pt x="14496" y="147"/>
                </a:lnTo>
                <a:close/>
              </a:path>
            </a:pathLst>
          </a:custGeom>
          <a:solidFill>
            <a:srgbClr val="FFFFFF"/>
          </a:solidFill>
          <a:ln w="12700">
            <a:solidFill>
              <a:srgbClr val="DCDEE0"/>
            </a:solidFill>
          </a:ln>
        </p:spPr>
        <p:txBody>
          <a:bodyPr anchor="ctr"/>
          <a:p>
            <a:pPr algn="ctr">
              <a:lnSpc>
                <a:spcPct val="130000"/>
              </a:lnSpc>
            </a:pPr>
            <a:endParaRPr>
              <a:latin typeface="微软雅黑" panose="020B0503020204020204" charset="-122"/>
              <a:ea typeface="微软雅黑" panose="020B0503020204020204" charset="-122"/>
            </a:endParaRPr>
          </a:p>
        </p:txBody>
      </p:sp>
      <p:sp>
        <p:nvSpPr>
          <p:cNvPr id="28" name="任意多边形 27"/>
          <p:cNvSpPr/>
          <p:nvPr>
            <p:custDataLst>
              <p:tags r:id="rId4"/>
            </p:custDataLst>
          </p:nvPr>
        </p:nvSpPr>
        <p:spPr>
          <a:xfrm>
            <a:off x="5415180" y="1535060"/>
            <a:ext cx="962080" cy="957044"/>
          </a:xfrm>
          <a:custGeom>
            <a:avLst/>
            <a:gdLst/>
            <a:ahLst/>
            <a:cxnLst>
              <a:cxn ang="0">
                <a:pos x="wd2" y="hd2"/>
              </a:cxn>
              <a:cxn ang="5400000">
                <a:pos x="wd2" y="hd2"/>
              </a:cxn>
              <a:cxn ang="10800000">
                <a:pos x="wd2" y="hd2"/>
              </a:cxn>
              <a:cxn ang="16200000">
                <a:pos x="wd2" y="hd2"/>
              </a:cxn>
            </a:cxnLst>
            <a:rect l="0" t="0" r="r" b="b"/>
            <a:pathLst>
              <a:path w="21600" h="21600" extrusionOk="0">
                <a:moveTo>
                  <a:pt x="10857" y="0"/>
                </a:moveTo>
                <a:cubicBezTo>
                  <a:pt x="10838" y="0"/>
                  <a:pt x="10819" y="1"/>
                  <a:pt x="10800" y="2"/>
                </a:cubicBezTo>
                <a:cubicBezTo>
                  <a:pt x="10781" y="1"/>
                  <a:pt x="10762" y="0"/>
                  <a:pt x="10743" y="0"/>
                </a:cubicBezTo>
                <a:cubicBezTo>
                  <a:pt x="4810" y="0"/>
                  <a:pt x="0" y="4835"/>
                  <a:pt x="0" y="10800"/>
                </a:cubicBezTo>
                <a:cubicBezTo>
                  <a:pt x="0" y="16765"/>
                  <a:pt x="4810" y="21600"/>
                  <a:pt x="10743" y="21600"/>
                </a:cubicBezTo>
                <a:cubicBezTo>
                  <a:pt x="10762" y="21600"/>
                  <a:pt x="10781" y="21599"/>
                  <a:pt x="10800" y="21598"/>
                </a:cubicBezTo>
                <a:cubicBezTo>
                  <a:pt x="10819" y="21599"/>
                  <a:pt x="10838" y="21600"/>
                  <a:pt x="10857" y="21600"/>
                </a:cubicBezTo>
                <a:cubicBezTo>
                  <a:pt x="16790" y="21600"/>
                  <a:pt x="21600" y="16765"/>
                  <a:pt x="21600" y="10800"/>
                </a:cubicBezTo>
                <a:cubicBezTo>
                  <a:pt x="21600" y="4835"/>
                  <a:pt x="16790" y="0"/>
                  <a:pt x="10857" y="0"/>
                </a:cubicBezTo>
                <a:close/>
              </a:path>
            </a:pathLst>
          </a:custGeom>
          <a:solidFill>
            <a:srgbClr val="3498DB"/>
          </a:solidFill>
          <a:ln w="12700" cap="flat">
            <a:noFill/>
            <a:miter lim="400000"/>
          </a:ln>
          <a:effectLst/>
        </p:spPr>
        <p:txBody>
          <a:bodyPr anchor="ctr"/>
          <a:p>
            <a:pPr algn="ctr">
              <a:lnSpc>
                <a:spcPct val="130000"/>
              </a:lnSpc>
            </a:pPr>
            <a:endParaRPr>
              <a:latin typeface="微软雅黑" panose="020B0503020204020204" charset="-122"/>
              <a:ea typeface="微软雅黑" panose="020B0503020204020204" charset="-122"/>
            </a:endParaRPr>
          </a:p>
        </p:txBody>
      </p:sp>
      <p:sp>
        <p:nvSpPr>
          <p:cNvPr id="29" name="任意多边形 28"/>
          <p:cNvSpPr/>
          <p:nvPr>
            <p:custDataLst>
              <p:tags r:id="rId5"/>
            </p:custDataLst>
          </p:nvPr>
        </p:nvSpPr>
        <p:spPr>
          <a:xfrm>
            <a:off x="4607506" y="2654324"/>
            <a:ext cx="1109019" cy="837661"/>
          </a:xfrm>
          <a:custGeom>
            <a:avLst/>
            <a:gdLst/>
            <a:ahLst/>
            <a:cxnLst>
              <a:cxn ang="0">
                <a:pos x="wd2" y="hd2"/>
              </a:cxn>
              <a:cxn ang="5400000">
                <a:pos x="wd2" y="hd2"/>
              </a:cxn>
              <a:cxn ang="10800000">
                <a:pos x="wd2" y="hd2"/>
              </a:cxn>
              <a:cxn ang="16200000">
                <a:pos x="wd2" y="hd2"/>
              </a:cxn>
            </a:cxnLst>
            <a:rect l="0" t="0" r="r" b="b"/>
            <a:pathLst>
              <a:path w="21600" h="21600" extrusionOk="0">
                <a:moveTo>
                  <a:pt x="637" y="21600"/>
                </a:moveTo>
                <a:cubicBezTo>
                  <a:pt x="425" y="21600"/>
                  <a:pt x="213" y="21596"/>
                  <a:pt x="0" y="21588"/>
                </a:cubicBezTo>
                <a:lnTo>
                  <a:pt x="168" y="13486"/>
                </a:lnTo>
                <a:cubicBezTo>
                  <a:pt x="11154" y="13885"/>
                  <a:pt x="15974" y="139"/>
                  <a:pt x="16022" y="0"/>
                </a:cubicBezTo>
                <a:lnTo>
                  <a:pt x="21600" y="3340"/>
                </a:lnTo>
                <a:cubicBezTo>
                  <a:pt x="21534" y="3534"/>
                  <a:pt x="19936" y="8150"/>
                  <a:pt x="16542" y="12647"/>
                </a:cubicBezTo>
                <a:cubicBezTo>
                  <a:pt x="12114" y="18515"/>
                  <a:pt x="6626" y="21600"/>
                  <a:pt x="637" y="21600"/>
                </a:cubicBezTo>
                <a:close/>
              </a:path>
            </a:pathLst>
          </a:custGeom>
          <a:solidFill>
            <a:srgbClr val="3498DB"/>
          </a:solidFill>
          <a:ln w="12700" cap="flat">
            <a:noFill/>
            <a:miter lim="400000"/>
          </a:ln>
          <a:effectLst/>
        </p:spPr>
        <p:txBody>
          <a:bodyPr anchor="ctr"/>
          <a:p>
            <a:pPr algn="ctr">
              <a:lnSpc>
                <a:spcPct val="130000"/>
              </a:lnSpc>
            </a:pPr>
            <a:endParaRPr>
              <a:latin typeface="微软雅黑" panose="020B0503020204020204" charset="-122"/>
              <a:ea typeface="微软雅黑" panose="020B0503020204020204" charset="-122"/>
            </a:endParaRPr>
          </a:p>
        </p:txBody>
      </p:sp>
      <p:sp>
        <p:nvSpPr>
          <p:cNvPr id="30" name="任意多边形 29"/>
          <p:cNvSpPr/>
          <p:nvPr>
            <p:custDataLst>
              <p:tags r:id="rId6"/>
            </p:custDataLst>
          </p:nvPr>
        </p:nvSpPr>
        <p:spPr>
          <a:xfrm>
            <a:off x="6079359" y="2658424"/>
            <a:ext cx="1109009" cy="841016"/>
          </a:xfrm>
          <a:custGeom>
            <a:avLst/>
            <a:gdLst/>
            <a:ahLst/>
            <a:cxnLst>
              <a:cxn ang="0">
                <a:pos x="wd2" y="hd2"/>
              </a:cxn>
              <a:cxn ang="5400000">
                <a:pos x="wd2" y="hd2"/>
              </a:cxn>
              <a:cxn ang="10800000">
                <a:pos x="wd2" y="hd2"/>
              </a:cxn>
              <a:cxn ang="16200000">
                <a:pos x="wd2" y="hd2"/>
              </a:cxn>
            </a:cxnLst>
            <a:rect l="0" t="0" r="r" b="b"/>
            <a:pathLst>
              <a:path w="21600" h="21600" extrusionOk="0">
                <a:moveTo>
                  <a:pt x="18437" y="21600"/>
                </a:moveTo>
                <a:cubicBezTo>
                  <a:pt x="15860" y="21600"/>
                  <a:pt x="13082" y="21258"/>
                  <a:pt x="10253" y="19438"/>
                </a:cubicBezTo>
                <a:cubicBezTo>
                  <a:pt x="6170" y="16810"/>
                  <a:pt x="2816" y="11540"/>
                  <a:pt x="0" y="3326"/>
                </a:cubicBezTo>
                <a:lnTo>
                  <a:pt x="5579" y="0"/>
                </a:lnTo>
                <a:cubicBezTo>
                  <a:pt x="10345" y="13898"/>
                  <a:pt x="14862" y="13708"/>
                  <a:pt x="20580" y="13466"/>
                </a:cubicBezTo>
                <a:cubicBezTo>
                  <a:pt x="20865" y="13454"/>
                  <a:pt x="21149" y="13442"/>
                  <a:pt x="21432" y="13432"/>
                </a:cubicBezTo>
                <a:lnTo>
                  <a:pt x="21600" y="21502"/>
                </a:lnTo>
                <a:cubicBezTo>
                  <a:pt x="21326" y="21512"/>
                  <a:pt x="21051" y="21523"/>
                  <a:pt x="20776" y="21535"/>
                </a:cubicBezTo>
                <a:cubicBezTo>
                  <a:pt x="20019" y="21567"/>
                  <a:pt x="19238" y="21600"/>
                  <a:pt x="18437" y="21600"/>
                </a:cubicBezTo>
                <a:close/>
              </a:path>
            </a:pathLst>
          </a:custGeom>
          <a:solidFill>
            <a:srgbClr val="3498DB"/>
          </a:solidFill>
          <a:ln w="12700" cap="flat">
            <a:noFill/>
            <a:miter lim="400000"/>
          </a:ln>
          <a:effectLst/>
        </p:spPr>
        <p:txBody>
          <a:bodyPr anchor="ctr"/>
          <a:p>
            <a:pPr algn="ctr">
              <a:lnSpc>
                <a:spcPct val="130000"/>
              </a:lnSpc>
            </a:pPr>
            <a:endParaRPr>
              <a:latin typeface="微软雅黑" panose="020B0503020204020204" charset="-122"/>
              <a:ea typeface="微软雅黑" panose="020B0503020204020204" charset="-122"/>
            </a:endParaRPr>
          </a:p>
        </p:txBody>
      </p:sp>
      <p:sp>
        <p:nvSpPr>
          <p:cNvPr id="31" name="任意多边形 30"/>
          <p:cNvSpPr/>
          <p:nvPr>
            <p:custDataLst>
              <p:tags r:id="rId7"/>
            </p:custDataLst>
          </p:nvPr>
        </p:nvSpPr>
        <p:spPr>
          <a:xfrm>
            <a:off x="4045824" y="1535060"/>
            <a:ext cx="962080" cy="957044"/>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0838" y="0"/>
                  <a:pt x="10819" y="1"/>
                  <a:pt x="10800" y="2"/>
                </a:cubicBezTo>
                <a:cubicBezTo>
                  <a:pt x="10781" y="1"/>
                  <a:pt x="10762" y="0"/>
                  <a:pt x="10743" y="0"/>
                </a:cubicBezTo>
                <a:cubicBezTo>
                  <a:pt x="4810" y="0"/>
                  <a:pt x="0" y="4835"/>
                  <a:pt x="0" y="10800"/>
                </a:cubicBezTo>
                <a:cubicBezTo>
                  <a:pt x="0" y="16765"/>
                  <a:pt x="4810" y="21600"/>
                  <a:pt x="10743" y="21600"/>
                </a:cubicBezTo>
                <a:cubicBezTo>
                  <a:pt x="10762" y="21600"/>
                  <a:pt x="10781" y="21599"/>
                  <a:pt x="10800" y="21598"/>
                </a:cubicBezTo>
                <a:cubicBezTo>
                  <a:pt x="10819" y="21599"/>
                  <a:pt x="10838" y="21600"/>
                  <a:pt x="10856" y="21600"/>
                </a:cubicBezTo>
                <a:cubicBezTo>
                  <a:pt x="16790" y="21600"/>
                  <a:pt x="21600" y="16765"/>
                  <a:pt x="21600" y="10800"/>
                </a:cubicBezTo>
                <a:cubicBezTo>
                  <a:pt x="21600" y="4835"/>
                  <a:pt x="16790" y="0"/>
                  <a:pt x="10856" y="0"/>
                </a:cubicBezTo>
                <a:close/>
              </a:path>
            </a:pathLst>
          </a:custGeom>
          <a:solidFill>
            <a:srgbClr val="1F74AD"/>
          </a:solidFill>
          <a:ln w="12700" cap="flat">
            <a:noFill/>
            <a:miter lim="400000"/>
          </a:ln>
          <a:effectLst/>
        </p:spPr>
        <p:txBody>
          <a:bodyPr anchor="ctr"/>
          <a:p>
            <a:pPr algn="ctr">
              <a:lnSpc>
                <a:spcPct val="130000"/>
              </a:lnSpc>
            </a:pPr>
            <a:endParaRPr>
              <a:latin typeface="微软雅黑" panose="020B0503020204020204" charset="-122"/>
              <a:ea typeface="微软雅黑" panose="020B0503020204020204" charset="-122"/>
            </a:endParaRPr>
          </a:p>
        </p:txBody>
      </p:sp>
      <p:sp>
        <p:nvSpPr>
          <p:cNvPr id="32" name="任意多边形 31"/>
          <p:cNvSpPr/>
          <p:nvPr>
            <p:custDataLst>
              <p:tags r:id="rId8"/>
            </p:custDataLst>
          </p:nvPr>
        </p:nvSpPr>
        <p:spPr>
          <a:xfrm>
            <a:off x="4054023" y="2654324"/>
            <a:ext cx="932816" cy="143814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F74AD"/>
          </a:solidFill>
          <a:ln w="12700" cap="flat">
            <a:noFill/>
            <a:miter lim="400000"/>
          </a:ln>
          <a:effectLst/>
        </p:spPr>
        <p:txBody>
          <a:bodyPr anchor="ctr"/>
          <a:p>
            <a:pPr algn="ctr">
              <a:lnSpc>
                <a:spcPct val="130000"/>
              </a:lnSpc>
            </a:pPr>
            <a:endParaRPr>
              <a:latin typeface="微软雅黑" panose="020B0503020204020204" charset="-122"/>
              <a:ea typeface="微软雅黑" panose="020B0503020204020204" charset="-122"/>
            </a:endParaRPr>
          </a:p>
        </p:txBody>
      </p:sp>
      <p:sp>
        <p:nvSpPr>
          <p:cNvPr id="33" name="任意多边形 32"/>
          <p:cNvSpPr/>
          <p:nvPr>
            <p:custDataLst>
              <p:tags r:id="rId9"/>
            </p:custDataLst>
          </p:nvPr>
        </p:nvSpPr>
        <p:spPr>
          <a:xfrm>
            <a:off x="3225850" y="2654324"/>
            <a:ext cx="1109021" cy="837649"/>
          </a:xfrm>
          <a:custGeom>
            <a:avLst/>
            <a:gdLst/>
            <a:ahLst/>
            <a:cxnLst>
              <a:cxn ang="0">
                <a:pos x="wd2" y="hd2"/>
              </a:cxn>
              <a:cxn ang="5400000">
                <a:pos x="wd2" y="hd2"/>
              </a:cxn>
              <a:cxn ang="10800000">
                <a:pos x="wd2" y="hd2"/>
              </a:cxn>
              <a:cxn ang="16200000">
                <a:pos x="wd2" y="hd2"/>
              </a:cxn>
            </a:cxnLst>
            <a:rect l="0" t="0" r="r" b="b"/>
            <a:pathLst>
              <a:path w="21600" h="21600" extrusionOk="0">
                <a:moveTo>
                  <a:pt x="637" y="21600"/>
                </a:moveTo>
                <a:cubicBezTo>
                  <a:pt x="425" y="21600"/>
                  <a:pt x="213" y="21596"/>
                  <a:pt x="0" y="21588"/>
                </a:cubicBezTo>
                <a:lnTo>
                  <a:pt x="168" y="13486"/>
                </a:lnTo>
                <a:cubicBezTo>
                  <a:pt x="11154" y="13885"/>
                  <a:pt x="15974" y="139"/>
                  <a:pt x="16022" y="0"/>
                </a:cubicBezTo>
                <a:lnTo>
                  <a:pt x="21600" y="3339"/>
                </a:lnTo>
                <a:cubicBezTo>
                  <a:pt x="21534" y="3534"/>
                  <a:pt x="19936" y="8150"/>
                  <a:pt x="16542" y="12647"/>
                </a:cubicBezTo>
                <a:cubicBezTo>
                  <a:pt x="12114" y="18515"/>
                  <a:pt x="6626" y="21600"/>
                  <a:pt x="637" y="21600"/>
                </a:cubicBezTo>
                <a:close/>
              </a:path>
            </a:pathLst>
          </a:custGeom>
          <a:solidFill>
            <a:srgbClr val="1F74AD"/>
          </a:solidFill>
          <a:ln w="12700" cap="flat">
            <a:noFill/>
            <a:miter lim="400000"/>
          </a:ln>
          <a:effectLst/>
        </p:spPr>
        <p:txBody>
          <a:bodyPr anchor="ctr"/>
          <a:p>
            <a:pPr algn="ctr">
              <a:lnSpc>
                <a:spcPct val="130000"/>
              </a:lnSpc>
            </a:pPr>
            <a:endParaRPr>
              <a:latin typeface="微软雅黑" panose="020B0503020204020204" charset="-122"/>
              <a:ea typeface="微软雅黑" panose="020B0503020204020204" charset="-122"/>
            </a:endParaRPr>
          </a:p>
        </p:txBody>
      </p:sp>
      <p:sp>
        <p:nvSpPr>
          <p:cNvPr id="34" name="任意多边形 33"/>
          <p:cNvSpPr/>
          <p:nvPr>
            <p:custDataLst>
              <p:tags r:id="rId10"/>
            </p:custDataLst>
          </p:nvPr>
        </p:nvSpPr>
        <p:spPr>
          <a:xfrm>
            <a:off x="4697702" y="2658424"/>
            <a:ext cx="1109022" cy="838201"/>
          </a:xfrm>
          <a:custGeom>
            <a:avLst/>
            <a:gdLst/>
            <a:ahLst/>
            <a:cxnLst>
              <a:cxn ang="0">
                <a:pos x="wd2" y="hd2"/>
              </a:cxn>
              <a:cxn ang="5400000">
                <a:pos x="wd2" y="hd2"/>
              </a:cxn>
              <a:cxn ang="10800000">
                <a:pos x="wd2" y="hd2"/>
              </a:cxn>
              <a:cxn ang="16200000">
                <a:pos x="wd2" y="hd2"/>
              </a:cxn>
            </a:cxnLst>
            <a:rect l="0" t="0" r="r" b="b"/>
            <a:pathLst>
              <a:path w="21600" h="21600" extrusionOk="0">
                <a:moveTo>
                  <a:pt x="20963" y="21600"/>
                </a:moveTo>
                <a:cubicBezTo>
                  <a:pt x="14974" y="21600"/>
                  <a:pt x="9487" y="18518"/>
                  <a:pt x="5058" y="12653"/>
                </a:cubicBezTo>
                <a:cubicBezTo>
                  <a:pt x="1664" y="8159"/>
                  <a:pt x="66" y="3546"/>
                  <a:pt x="0" y="3352"/>
                </a:cubicBezTo>
                <a:lnTo>
                  <a:pt x="2789" y="1683"/>
                </a:lnTo>
                <a:lnTo>
                  <a:pt x="5573" y="0"/>
                </a:lnTo>
                <a:cubicBezTo>
                  <a:pt x="5586" y="36"/>
                  <a:pt x="6865" y="3653"/>
                  <a:pt x="9529" y="7112"/>
                </a:cubicBezTo>
                <a:cubicBezTo>
                  <a:pt x="12916" y="11508"/>
                  <a:pt x="16920" y="13656"/>
                  <a:pt x="21432" y="13491"/>
                </a:cubicBezTo>
                <a:lnTo>
                  <a:pt x="21600" y="21589"/>
                </a:lnTo>
                <a:cubicBezTo>
                  <a:pt x="21387" y="21596"/>
                  <a:pt x="21174" y="21600"/>
                  <a:pt x="20963" y="21600"/>
                </a:cubicBezTo>
                <a:close/>
              </a:path>
            </a:pathLst>
          </a:custGeom>
          <a:solidFill>
            <a:srgbClr val="1F74AD"/>
          </a:solidFill>
          <a:ln w="12700" cap="flat">
            <a:noFill/>
            <a:miter lim="400000"/>
          </a:ln>
          <a:effectLst/>
        </p:spPr>
        <p:txBody>
          <a:bodyPr anchor="ctr"/>
          <a:p>
            <a:pPr algn="ctr">
              <a:lnSpc>
                <a:spcPct val="130000"/>
              </a:lnSpc>
            </a:pPr>
            <a:endParaRPr>
              <a:latin typeface="微软雅黑" panose="020B0503020204020204" charset="-122"/>
              <a:ea typeface="微软雅黑" panose="020B0503020204020204" charset="-122"/>
            </a:endParaRPr>
          </a:p>
        </p:txBody>
      </p:sp>
      <p:sp>
        <p:nvSpPr>
          <p:cNvPr id="35" name="任意多边形 34"/>
          <p:cNvSpPr/>
          <p:nvPr>
            <p:custDataLst>
              <p:tags r:id="rId11"/>
            </p:custDataLst>
          </p:nvPr>
        </p:nvSpPr>
        <p:spPr>
          <a:xfrm>
            <a:off x="6809137" y="1535060"/>
            <a:ext cx="962093" cy="957044"/>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0838" y="0"/>
                  <a:pt x="10819" y="1"/>
                  <a:pt x="10800" y="2"/>
                </a:cubicBezTo>
                <a:cubicBezTo>
                  <a:pt x="10781" y="1"/>
                  <a:pt x="10762" y="0"/>
                  <a:pt x="10743" y="0"/>
                </a:cubicBezTo>
                <a:cubicBezTo>
                  <a:pt x="4810" y="0"/>
                  <a:pt x="0" y="4835"/>
                  <a:pt x="0" y="10800"/>
                </a:cubicBezTo>
                <a:cubicBezTo>
                  <a:pt x="0" y="16765"/>
                  <a:pt x="4810" y="21600"/>
                  <a:pt x="10743" y="21600"/>
                </a:cubicBezTo>
                <a:cubicBezTo>
                  <a:pt x="10762" y="21600"/>
                  <a:pt x="10781" y="21599"/>
                  <a:pt x="10800" y="21598"/>
                </a:cubicBezTo>
                <a:cubicBezTo>
                  <a:pt x="10819" y="21599"/>
                  <a:pt x="10838" y="21600"/>
                  <a:pt x="10856" y="21600"/>
                </a:cubicBezTo>
                <a:cubicBezTo>
                  <a:pt x="16790" y="21600"/>
                  <a:pt x="21600" y="16765"/>
                  <a:pt x="21600" y="10800"/>
                </a:cubicBezTo>
                <a:cubicBezTo>
                  <a:pt x="21600" y="4835"/>
                  <a:pt x="16790" y="0"/>
                  <a:pt x="10856" y="0"/>
                </a:cubicBezTo>
                <a:close/>
              </a:path>
            </a:pathLst>
          </a:custGeom>
          <a:solidFill>
            <a:srgbClr val="1AA3AA"/>
          </a:solidFill>
          <a:ln w="12700" cap="flat">
            <a:noFill/>
            <a:miter lim="400000"/>
          </a:ln>
          <a:effectLst/>
        </p:spPr>
        <p:txBody>
          <a:bodyPr anchor="ctr"/>
          <a:p>
            <a:pPr algn="ctr">
              <a:lnSpc>
                <a:spcPct val="130000"/>
              </a:lnSpc>
            </a:pPr>
            <a:endParaRPr>
              <a:latin typeface="微软雅黑" panose="020B0503020204020204" charset="-122"/>
              <a:ea typeface="微软雅黑" panose="020B0503020204020204" charset="-122"/>
            </a:endParaRPr>
          </a:p>
        </p:txBody>
      </p:sp>
      <p:sp>
        <p:nvSpPr>
          <p:cNvPr id="36" name="任意多边形 35"/>
          <p:cNvSpPr/>
          <p:nvPr>
            <p:custDataLst>
              <p:tags r:id="rId12"/>
            </p:custDataLst>
          </p:nvPr>
        </p:nvSpPr>
        <p:spPr>
          <a:xfrm>
            <a:off x="6825536" y="2654324"/>
            <a:ext cx="932801" cy="143816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AA3AA"/>
          </a:solidFill>
          <a:ln w="12700" cap="flat">
            <a:noFill/>
            <a:miter lim="400000"/>
          </a:ln>
          <a:effectLst/>
        </p:spPr>
        <p:txBody>
          <a:bodyPr anchor="ctr"/>
          <a:p>
            <a:pPr algn="ctr">
              <a:lnSpc>
                <a:spcPct val="130000"/>
              </a:lnSpc>
            </a:pPr>
            <a:endParaRPr>
              <a:latin typeface="微软雅黑" panose="020B0503020204020204" charset="-122"/>
              <a:ea typeface="微软雅黑" panose="020B0503020204020204" charset="-122"/>
            </a:endParaRPr>
          </a:p>
        </p:txBody>
      </p:sp>
      <p:sp>
        <p:nvSpPr>
          <p:cNvPr id="37" name="任意多边形 36"/>
          <p:cNvSpPr/>
          <p:nvPr>
            <p:custDataLst>
              <p:tags r:id="rId13"/>
            </p:custDataLst>
          </p:nvPr>
        </p:nvSpPr>
        <p:spPr>
          <a:xfrm>
            <a:off x="6001462" y="2654324"/>
            <a:ext cx="1109017" cy="837661"/>
          </a:xfrm>
          <a:custGeom>
            <a:avLst/>
            <a:gdLst/>
            <a:ahLst/>
            <a:cxnLst>
              <a:cxn ang="0">
                <a:pos x="wd2" y="hd2"/>
              </a:cxn>
              <a:cxn ang="5400000">
                <a:pos x="wd2" y="hd2"/>
              </a:cxn>
              <a:cxn ang="10800000">
                <a:pos x="wd2" y="hd2"/>
              </a:cxn>
              <a:cxn ang="16200000">
                <a:pos x="wd2" y="hd2"/>
              </a:cxn>
            </a:cxnLst>
            <a:rect l="0" t="0" r="r" b="b"/>
            <a:pathLst>
              <a:path w="21600" h="21600" extrusionOk="0">
                <a:moveTo>
                  <a:pt x="637" y="21600"/>
                </a:moveTo>
                <a:cubicBezTo>
                  <a:pt x="425" y="21600"/>
                  <a:pt x="213" y="21596"/>
                  <a:pt x="0" y="21588"/>
                </a:cubicBezTo>
                <a:lnTo>
                  <a:pt x="168" y="13486"/>
                </a:lnTo>
                <a:cubicBezTo>
                  <a:pt x="11154" y="13885"/>
                  <a:pt x="15974" y="139"/>
                  <a:pt x="16022" y="0"/>
                </a:cubicBezTo>
                <a:lnTo>
                  <a:pt x="21600" y="3340"/>
                </a:lnTo>
                <a:cubicBezTo>
                  <a:pt x="21533" y="3534"/>
                  <a:pt x="19936" y="8150"/>
                  <a:pt x="16542" y="12647"/>
                </a:cubicBezTo>
                <a:cubicBezTo>
                  <a:pt x="12113" y="18515"/>
                  <a:pt x="6626" y="21600"/>
                  <a:pt x="637" y="21600"/>
                </a:cubicBezTo>
                <a:close/>
              </a:path>
            </a:pathLst>
          </a:custGeom>
          <a:solidFill>
            <a:srgbClr val="1AA3AA"/>
          </a:solidFill>
          <a:ln w="12700" cap="flat">
            <a:noFill/>
            <a:miter lim="400000"/>
          </a:ln>
          <a:effectLst/>
        </p:spPr>
        <p:txBody>
          <a:bodyPr anchor="ctr"/>
          <a:p>
            <a:pPr algn="ctr">
              <a:lnSpc>
                <a:spcPct val="130000"/>
              </a:lnSpc>
            </a:pPr>
            <a:endParaRPr>
              <a:latin typeface="微软雅黑" panose="020B0503020204020204" charset="-122"/>
              <a:ea typeface="微软雅黑" panose="020B0503020204020204" charset="-122"/>
            </a:endParaRPr>
          </a:p>
        </p:txBody>
      </p:sp>
      <p:sp>
        <p:nvSpPr>
          <p:cNvPr id="38" name="任意多边形 37"/>
          <p:cNvSpPr/>
          <p:nvPr>
            <p:custDataLst>
              <p:tags r:id="rId14"/>
            </p:custDataLst>
          </p:nvPr>
        </p:nvSpPr>
        <p:spPr>
          <a:xfrm>
            <a:off x="7473314" y="2658424"/>
            <a:ext cx="1109008" cy="838205"/>
          </a:xfrm>
          <a:custGeom>
            <a:avLst/>
            <a:gdLst/>
            <a:ahLst/>
            <a:cxnLst>
              <a:cxn ang="0">
                <a:pos x="wd2" y="hd2"/>
              </a:cxn>
              <a:cxn ang="5400000">
                <a:pos x="wd2" y="hd2"/>
              </a:cxn>
              <a:cxn ang="10800000">
                <a:pos x="wd2" y="hd2"/>
              </a:cxn>
              <a:cxn ang="16200000">
                <a:pos x="wd2" y="hd2"/>
              </a:cxn>
            </a:cxnLst>
            <a:rect l="0" t="0" r="r" b="b"/>
            <a:pathLst>
              <a:path w="21600" h="21600" extrusionOk="0">
                <a:moveTo>
                  <a:pt x="20963" y="21600"/>
                </a:moveTo>
                <a:cubicBezTo>
                  <a:pt x="14974" y="21600"/>
                  <a:pt x="9487" y="18518"/>
                  <a:pt x="5058" y="12653"/>
                </a:cubicBezTo>
                <a:cubicBezTo>
                  <a:pt x="1664" y="8159"/>
                  <a:pt x="66" y="3546"/>
                  <a:pt x="0" y="3352"/>
                </a:cubicBezTo>
                <a:lnTo>
                  <a:pt x="2789" y="1684"/>
                </a:lnTo>
                <a:lnTo>
                  <a:pt x="5573" y="0"/>
                </a:lnTo>
                <a:cubicBezTo>
                  <a:pt x="5586" y="36"/>
                  <a:pt x="6865" y="3653"/>
                  <a:pt x="9529" y="7112"/>
                </a:cubicBezTo>
                <a:cubicBezTo>
                  <a:pt x="12916" y="11509"/>
                  <a:pt x="16923" y="13655"/>
                  <a:pt x="21432" y="13491"/>
                </a:cubicBezTo>
                <a:lnTo>
                  <a:pt x="21600" y="21589"/>
                </a:lnTo>
                <a:cubicBezTo>
                  <a:pt x="21387" y="21596"/>
                  <a:pt x="21175" y="21600"/>
                  <a:pt x="20963" y="21600"/>
                </a:cubicBezTo>
                <a:close/>
              </a:path>
            </a:pathLst>
          </a:custGeom>
          <a:solidFill>
            <a:srgbClr val="1AA3AA"/>
          </a:solidFill>
          <a:ln w="12700" cap="flat">
            <a:noFill/>
            <a:miter lim="400000"/>
          </a:ln>
          <a:effectLst/>
        </p:spPr>
        <p:txBody>
          <a:bodyPr anchor="ctr"/>
          <a:p>
            <a:pPr algn="ctr">
              <a:lnSpc>
                <a:spcPct val="130000"/>
              </a:lnSpc>
            </a:pPr>
            <a:endParaRPr>
              <a:latin typeface="微软雅黑" panose="020B0503020204020204" charset="-122"/>
              <a:ea typeface="微软雅黑" panose="020B0503020204020204" charset="-122"/>
            </a:endParaRPr>
          </a:p>
        </p:txBody>
      </p:sp>
      <p:sp>
        <p:nvSpPr>
          <p:cNvPr id="39" name="任意多边形 38"/>
          <p:cNvSpPr/>
          <p:nvPr>
            <p:custDataLst>
              <p:tags r:id="rId15"/>
            </p:custDataLst>
          </p:nvPr>
        </p:nvSpPr>
        <p:spPr>
          <a:xfrm>
            <a:off x="5431579" y="2654324"/>
            <a:ext cx="932820" cy="143816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3498DB"/>
          </a:solidFill>
          <a:ln w="12700" cap="flat">
            <a:noFill/>
            <a:miter lim="400000"/>
          </a:ln>
          <a:effectLst/>
        </p:spPr>
        <p:txBody>
          <a:bodyPr anchor="ctr"/>
          <a:p>
            <a:pPr algn="ctr">
              <a:lnSpc>
                <a:spcPct val="130000"/>
              </a:lnSpc>
            </a:pPr>
            <a:endParaRPr>
              <a:latin typeface="微软雅黑" panose="020B0503020204020204" charset="-122"/>
              <a:ea typeface="微软雅黑" panose="020B0503020204020204" charset="-122"/>
            </a:endParaRPr>
          </a:p>
        </p:txBody>
      </p:sp>
      <p:sp>
        <p:nvSpPr>
          <p:cNvPr id="27" name="圆角矩形 7"/>
          <p:cNvSpPr/>
          <p:nvPr>
            <p:custDataLst>
              <p:tags r:id="rId16"/>
            </p:custDataLst>
          </p:nvPr>
        </p:nvSpPr>
        <p:spPr>
          <a:xfrm>
            <a:off x="1744345" y="4560894"/>
            <a:ext cx="2138820" cy="447494"/>
          </a:xfrm>
          <a:prstGeom prst="roundRect">
            <a:avLst>
              <a:gd name="adj" fmla="val 0"/>
            </a:avLst>
          </a:prstGeom>
          <a:solidFill>
            <a:srgbClr val="1F74AD"/>
          </a:solidFill>
          <a:ln w="12700">
            <a:miter lim="400000"/>
          </a:ln>
        </p:spPr>
        <p:txBody>
          <a:bodyPr wrap="square" lIns="90000" tIns="46800" rIns="90000" bIns="46800" anchor="ctr">
            <a:noAutofit/>
          </a:bodyPr>
          <a:p>
            <a:pPr algn="ctr">
              <a:lnSpc>
                <a:spcPct val="120000"/>
              </a:lnSpc>
            </a:pPr>
            <a:r>
              <a:rPr lang="zh-CN" altLang="en-US" sz="2800" b="1" spc="300">
                <a:solidFill>
                  <a:sysClr val="window" lastClr="FFFFFF"/>
                </a:solidFill>
                <a:latin typeface="微软雅黑" panose="020B0503020204020204" charset="-122"/>
                <a:ea typeface="微软雅黑" panose="020B0503020204020204" charset="-122"/>
              </a:rPr>
              <a:t>党的领导</a:t>
            </a:r>
            <a:endParaRPr lang="zh-CN" altLang="en-US" sz="2800" b="1" spc="300">
              <a:solidFill>
                <a:sysClr val="window" lastClr="FFFFFF"/>
              </a:solidFill>
              <a:latin typeface="微软雅黑" panose="020B0503020204020204" charset="-122"/>
              <a:ea typeface="微软雅黑" panose="020B0503020204020204" charset="-122"/>
            </a:endParaRPr>
          </a:p>
        </p:txBody>
      </p:sp>
      <p:sp>
        <p:nvSpPr>
          <p:cNvPr id="40" name="圆角矩形 8"/>
          <p:cNvSpPr/>
          <p:nvPr>
            <p:custDataLst>
              <p:tags r:id="rId17"/>
            </p:custDataLst>
          </p:nvPr>
        </p:nvSpPr>
        <p:spPr>
          <a:xfrm>
            <a:off x="4561840" y="4560570"/>
            <a:ext cx="2626995" cy="447675"/>
          </a:xfrm>
          <a:prstGeom prst="roundRect">
            <a:avLst>
              <a:gd name="adj" fmla="val 0"/>
            </a:avLst>
          </a:prstGeom>
          <a:solidFill>
            <a:srgbClr val="3498DB"/>
          </a:solidFill>
          <a:ln w="12700">
            <a:miter lim="400000"/>
          </a:ln>
        </p:spPr>
        <p:txBody>
          <a:bodyPr wrap="square" lIns="90000" tIns="46800" rIns="90000" bIns="46800" anchor="ctr"/>
          <a:p>
            <a:pPr algn="ctr">
              <a:lnSpc>
                <a:spcPct val="120000"/>
              </a:lnSpc>
            </a:pPr>
            <a:r>
              <a:rPr lang="zh-CN" altLang="en-US" sz="2800" b="1" spc="300">
                <a:solidFill>
                  <a:sysClr val="window" lastClr="FFFFFF"/>
                </a:solidFill>
                <a:latin typeface="微软雅黑" panose="020B0503020204020204" charset="-122"/>
                <a:ea typeface="微软雅黑" panose="020B0503020204020204" charset="-122"/>
              </a:rPr>
              <a:t>人民当家作主</a:t>
            </a:r>
            <a:endParaRPr lang="zh-CN" altLang="en-US" sz="2800" b="1" spc="300">
              <a:solidFill>
                <a:sysClr val="window" lastClr="FFFFFF"/>
              </a:solidFill>
              <a:latin typeface="微软雅黑" panose="020B0503020204020204" charset="-122"/>
              <a:ea typeface="微软雅黑" panose="020B0503020204020204" charset="-122"/>
            </a:endParaRPr>
          </a:p>
        </p:txBody>
      </p:sp>
      <p:sp>
        <p:nvSpPr>
          <p:cNvPr id="41" name="圆角矩形 9"/>
          <p:cNvSpPr/>
          <p:nvPr>
            <p:custDataLst>
              <p:tags r:id="rId18"/>
            </p:custDataLst>
          </p:nvPr>
        </p:nvSpPr>
        <p:spPr>
          <a:xfrm>
            <a:off x="7970558" y="4569792"/>
            <a:ext cx="2216747" cy="438340"/>
          </a:xfrm>
          <a:prstGeom prst="roundRect">
            <a:avLst>
              <a:gd name="adj" fmla="val 0"/>
            </a:avLst>
          </a:prstGeom>
          <a:solidFill>
            <a:srgbClr val="1AA3AA"/>
          </a:solidFill>
          <a:ln w="12700">
            <a:miter lim="400000"/>
          </a:ln>
        </p:spPr>
        <p:txBody>
          <a:bodyPr wrap="square" lIns="90000" tIns="46800" rIns="90000" bIns="46800" anchor="ctr">
            <a:noAutofit/>
          </a:bodyPr>
          <a:p>
            <a:pPr algn="ctr">
              <a:lnSpc>
                <a:spcPct val="120000"/>
              </a:lnSpc>
            </a:pPr>
            <a:r>
              <a:rPr lang="zh-CN" altLang="en-US" sz="2800" b="1" spc="300">
                <a:solidFill>
                  <a:sysClr val="window" lastClr="FFFFFF"/>
                </a:solidFill>
                <a:latin typeface="微软雅黑" panose="020B0503020204020204" charset="-122"/>
                <a:ea typeface="微软雅黑" panose="020B0503020204020204" charset="-122"/>
              </a:rPr>
              <a:t>依法治国</a:t>
            </a:r>
            <a:endParaRPr lang="zh-CN" altLang="en-US" sz="2800" b="1" spc="300">
              <a:solidFill>
                <a:sysClr val="window" lastClr="FFFFFF"/>
              </a:solidFill>
              <a:latin typeface="微软雅黑" panose="020B0503020204020204" charset="-122"/>
              <a:ea typeface="微软雅黑" panose="020B0503020204020204" charset="-122"/>
            </a:endParaRPr>
          </a:p>
        </p:txBody>
      </p:sp>
      <p:sp>
        <p:nvSpPr>
          <p:cNvPr id="7" name="文本框 6"/>
          <p:cNvSpPr txBox="1"/>
          <p:nvPr/>
        </p:nvSpPr>
        <p:spPr>
          <a:xfrm>
            <a:off x="1118235" y="5389880"/>
            <a:ext cx="9624695" cy="521970"/>
          </a:xfrm>
          <a:prstGeom prst="rect">
            <a:avLst/>
          </a:prstGeom>
          <a:noFill/>
        </p:spPr>
        <p:txBody>
          <a:bodyPr wrap="square" rtlCol="0">
            <a:spAutoFit/>
          </a:bodyPr>
          <a:p>
            <a:pPr algn="l"/>
            <a:r>
              <a:rPr lang="en-US" altLang="zh-CN" sz="2800" b="1"/>
              <a:t>        </a:t>
            </a:r>
            <a:r>
              <a:rPr lang="zh-CN" altLang="en-US" sz="2800" b="1"/>
              <a:t>根本保证                  本质特征                  基本方式</a:t>
            </a:r>
            <a:endParaRPr lang="zh-CN" altLang="en-US" sz="2800" b="1"/>
          </a:p>
        </p:txBody>
      </p:sp>
      <p:cxnSp>
        <p:nvCxnSpPr>
          <p:cNvPr id="3" name="直接连接符 2"/>
          <p:cNvCxnSpPr/>
          <p:nvPr/>
        </p:nvCxnSpPr>
        <p:spPr>
          <a:xfrm flipV="1">
            <a:off x="904875" y="1214120"/>
            <a:ext cx="10412095" cy="1651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Tree>
    <p:custDataLst>
      <p:tags r:id="rId1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ppt_x"/>
                                          </p:val>
                                        </p:tav>
                                        <p:tav tm="100000">
                                          <p:val>
                                            <p:strVal val="#ppt_x"/>
                                          </p:val>
                                        </p:tav>
                                      </p:tavLst>
                                    </p:anim>
                                    <p:anim calcmode="lin" valueType="num">
                                      <p:cBhvr additive="base">
                                        <p:cTn id="50" dur="500" fill="hold"/>
                                        <p:tgtEl>
                                          <p:spTgt spid="3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500" fill="hold"/>
                                        <p:tgtEl>
                                          <p:spTgt spid="35"/>
                                        </p:tgtEl>
                                        <p:attrNameLst>
                                          <p:attrName>ppt_x</p:attrName>
                                        </p:attrNameLst>
                                      </p:cBhvr>
                                      <p:tavLst>
                                        <p:tav tm="0">
                                          <p:val>
                                            <p:strVal val="#ppt_x"/>
                                          </p:val>
                                        </p:tav>
                                        <p:tav tm="100000">
                                          <p:val>
                                            <p:strVal val="#ppt_x"/>
                                          </p:val>
                                        </p:tav>
                                      </p:tavLst>
                                    </p:anim>
                                    <p:anim calcmode="lin" valueType="num">
                                      <p:cBhvr additive="base">
                                        <p:cTn id="54" dur="500" fill="hold"/>
                                        <p:tgtEl>
                                          <p:spTgt spid="3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ppt_x"/>
                                          </p:val>
                                        </p:tav>
                                        <p:tav tm="100000">
                                          <p:val>
                                            <p:strVal val="#ppt_x"/>
                                          </p:val>
                                        </p:tav>
                                      </p:tavLst>
                                    </p:anim>
                                    <p:anim calcmode="lin" valueType="num">
                                      <p:cBhvr additive="base">
                                        <p:cTn id="58" dur="500" fill="hold"/>
                                        <p:tgtEl>
                                          <p:spTgt spid="3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 calcmode="lin" valueType="num">
                                      <p:cBhvr additive="base">
                                        <p:cTn id="65" dur="500" fill="hold"/>
                                        <p:tgtEl>
                                          <p:spTgt spid="38"/>
                                        </p:tgtEl>
                                        <p:attrNameLst>
                                          <p:attrName>ppt_x</p:attrName>
                                        </p:attrNameLst>
                                      </p:cBhvr>
                                      <p:tavLst>
                                        <p:tav tm="0">
                                          <p:val>
                                            <p:strVal val="#ppt_x"/>
                                          </p:val>
                                        </p:tav>
                                        <p:tav tm="100000">
                                          <p:val>
                                            <p:strVal val="#ppt_x"/>
                                          </p:val>
                                        </p:tav>
                                      </p:tavLst>
                                    </p:anim>
                                    <p:anim calcmode="lin" valueType="num">
                                      <p:cBhvr additive="base">
                                        <p:cTn id="66" dur="500" fill="hold"/>
                                        <p:tgtEl>
                                          <p:spTgt spid="3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anim calcmode="lin" valueType="num">
                                      <p:cBhvr additive="base">
                                        <p:cTn id="69" dur="500" fill="hold"/>
                                        <p:tgtEl>
                                          <p:spTgt spid="39"/>
                                        </p:tgtEl>
                                        <p:attrNameLst>
                                          <p:attrName>ppt_x</p:attrName>
                                        </p:attrNameLst>
                                      </p:cBhvr>
                                      <p:tavLst>
                                        <p:tav tm="0">
                                          <p:val>
                                            <p:strVal val="#ppt_x"/>
                                          </p:val>
                                        </p:tav>
                                        <p:tav tm="100000">
                                          <p:val>
                                            <p:strVal val="#ppt_x"/>
                                          </p:val>
                                        </p:tav>
                                      </p:tavLst>
                                    </p:anim>
                                    <p:anim calcmode="lin" valueType="num">
                                      <p:cBhvr additive="base">
                                        <p:cTn id="70" dur="500" fill="hold"/>
                                        <p:tgtEl>
                                          <p:spTgt spid="3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500" fill="hold"/>
                                        <p:tgtEl>
                                          <p:spTgt spid="40"/>
                                        </p:tgtEl>
                                        <p:attrNameLst>
                                          <p:attrName>ppt_x</p:attrName>
                                        </p:attrNameLst>
                                      </p:cBhvr>
                                      <p:tavLst>
                                        <p:tav tm="0">
                                          <p:val>
                                            <p:strVal val="#ppt_x"/>
                                          </p:val>
                                        </p:tav>
                                        <p:tav tm="100000">
                                          <p:val>
                                            <p:strVal val="#ppt_x"/>
                                          </p:val>
                                        </p:tav>
                                      </p:tavLst>
                                    </p:anim>
                                    <p:anim calcmode="lin" valueType="num">
                                      <p:cBhvr additive="base">
                                        <p:cTn id="78" dur="500" fill="hold"/>
                                        <p:tgtEl>
                                          <p:spTgt spid="4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 calcmode="lin" valueType="num">
                                      <p:cBhvr additive="base">
                                        <p:cTn id="81" dur="500" fill="hold"/>
                                        <p:tgtEl>
                                          <p:spTgt spid="41"/>
                                        </p:tgtEl>
                                        <p:attrNameLst>
                                          <p:attrName>ppt_x</p:attrName>
                                        </p:attrNameLst>
                                      </p:cBhvr>
                                      <p:tavLst>
                                        <p:tav tm="0">
                                          <p:val>
                                            <p:strVal val="#ppt_x"/>
                                          </p:val>
                                        </p:tav>
                                        <p:tav tm="100000">
                                          <p:val>
                                            <p:strVal val="#ppt_x"/>
                                          </p:val>
                                        </p:tav>
                                      </p:tavLst>
                                    </p:anim>
                                    <p:anim calcmode="lin" valueType="num">
                                      <p:cBhvr additive="base">
                                        <p:cTn id="8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7"/>
                                        </p:tgtEl>
                                        <p:attrNameLst>
                                          <p:attrName>style.visibility</p:attrName>
                                        </p:attrNameLst>
                                      </p:cBhvr>
                                      <p:to>
                                        <p:strVal val="visible"/>
                                      </p:to>
                                    </p:set>
                                    <p:anim calcmode="lin" valueType="num">
                                      <p:cBhvr additive="base">
                                        <p:cTn id="87" dur="500" fill="hold"/>
                                        <p:tgtEl>
                                          <p:spTgt spid="7"/>
                                        </p:tgtEl>
                                        <p:attrNameLst>
                                          <p:attrName>ppt_x</p:attrName>
                                        </p:attrNameLst>
                                      </p:cBhvr>
                                      <p:tavLst>
                                        <p:tav tm="0">
                                          <p:val>
                                            <p:strVal val="#ppt_x"/>
                                          </p:val>
                                        </p:tav>
                                        <p:tav tm="100000">
                                          <p:val>
                                            <p:strVal val="#ppt_x"/>
                                          </p:val>
                                        </p:tav>
                                      </p:tavLst>
                                    </p:anim>
                                    <p:anim calcmode="lin" valueType="num">
                                      <p:cBhvr additive="base">
                                        <p:cTn id="8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4" grpId="0" animBg="1"/>
      <p:bldP spid="5" grpId="0" animBg="1"/>
      <p:bldP spid="6"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27" grpId="0" animBg="1"/>
      <p:bldP spid="40" grpId="0" animBg="1"/>
      <p:bldP spid="4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04875" y="-112395"/>
            <a:ext cx="10193655" cy="1325880"/>
          </a:xfrm>
        </p:spPr>
        <p:txBody>
          <a:bodyPr/>
          <a:p>
            <a:r>
              <a:rPr lang="zh-CN" altLang="en-US" sz="3600" b="1">
                <a:solidFill>
                  <a:schemeClr val="tx1"/>
                </a:solidFill>
                <a:latin typeface="微软雅黑" panose="020B0503020204020204" charset="-122"/>
                <a:ea typeface="微软雅黑" panose="020B0503020204020204" charset="-122"/>
              </a:rPr>
              <a:t>知识框架</a:t>
            </a:r>
            <a:endParaRPr lang="zh-CN" altLang="en-US" sz="3600" b="1">
              <a:solidFill>
                <a:schemeClr val="tx1"/>
              </a:solidFill>
              <a:latin typeface="微软雅黑" panose="020B0503020204020204" charset="-122"/>
              <a:ea typeface="微软雅黑" panose="020B0503020204020204" charset="-122"/>
            </a:endParaRPr>
          </a:p>
        </p:txBody>
      </p:sp>
      <p:sp>
        <p:nvSpPr>
          <p:cNvPr id="26" name="任意多边形 25"/>
          <p:cNvSpPr/>
          <p:nvPr>
            <p:custDataLst>
              <p:tags r:id="rId1"/>
            </p:custDataLst>
          </p:nvPr>
        </p:nvSpPr>
        <p:spPr>
          <a:xfrm>
            <a:off x="222250" y="2592070"/>
            <a:ext cx="2299335" cy="2286000"/>
          </a:xfrm>
          <a:custGeom>
            <a:avLst/>
            <a:gdLst>
              <a:gd name="connsiteX0" fmla="*/ 0 w 1240645"/>
              <a:gd name="connsiteY0" fmla="*/ 620323 h 1240645"/>
              <a:gd name="connsiteX1" fmla="*/ 620323 w 1240645"/>
              <a:gd name="connsiteY1" fmla="*/ 0 h 1240645"/>
              <a:gd name="connsiteX2" fmla="*/ 1240646 w 1240645"/>
              <a:gd name="connsiteY2" fmla="*/ 620323 h 1240645"/>
              <a:gd name="connsiteX3" fmla="*/ 620323 w 1240645"/>
              <a:gd name="connsiteY3" fmla="*/ 1240646 h 1240645"/>
              <a:gd name="connsiteX4" fmla="*/ 0 w 1240645"/>
              <a:gd name="connsiteY4" fmla="*/ 620323 h 124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645" h="1240645">
                <a:moveTo>
                  <a:pt x="0" y="620323"/>
                </a:moveTo>
                <a:cubicBezTo>
                  <a:pt x="0" y="277728"/>
                  <a:pt x="277728" y="0"/>
                  <a:pt x="620323" y="0"/>
                </a:cubicBezTo>
                <a:cubicBezTo>
                  <a:pt x="962918" y="0"/>
                  <a:pt x="1240646" y="277728"/>
                  <a:pt x="1240646" y="620323"/>
                </a:cubicBezTo>
                <a:cubicBezTo>
                  <a:pt x="1240646" y="962918"/>
                  <a:pt x="962918" y="1240646"/>
                  <a:pt x="620323" y="1240646"/>
                </a:cubicBezTo>
                <a:cubicBezTo>
                  <a:pt x="277728" y="1240646"/>
                  <a:pt x="0" y="962918"/>
                  <a:pt x="0" y="620323"/>
                </a:cubicBezTo>
                <a:close/>
              </a:path>
            </a:pathLst>
          </a:custGeom>
          <a:solidFill>
            <a:srgbClr val="F0503F"/>
          </a:solidFill>
        </p:spPr>
        <p:style>
          <a:lnRef idx="2">
            <a:sysClr val="window" lastClr="FFFFFF">
              <a:hueOff val="0"/>
              <a:satOff val="0"/>
              <a:lumOff val="0"/>
              <a:alphaOff val="0"/>
            </a:sysClr>
          </a:lnRef>
          <a:fillRef idx="1">
            <a:scrgbClr r="0" g="0" b="0"/>
          </a:fillRef>
          <a:effectRef idx="0">
            <a:srgbClr val="3E5161">
              <a:hueOff val="0"/>
              <a:satOff val="0"/>
              <a:lumOff val="0"/>
              <a:alphaOff val="0"/>
            </a:srgbClr>
          </a:effectRef>
          <a:fontRef idx="minor">
            <a:sysClr val="window" lastClr="FFFFFF"/>
          </a:fontRef>
        </p:style>
        <p:txBody>
          <a:bodyPr spcFirstLastPara="0" vert="horz" wrap="square" lIns="90000" tIns="46800" rIns="90000" bIns="46800" numCol="1" spcCol="1270" anchor="ctr" anchorCtr="0">
            <a:noAutofit/>
          </a:bodyPr>
          <a:lstStyle/>
          <a:p>
            <a:pPr lvl="0" algn="ctr" defTabSz="889000">
              <a:lnSpc>
                <a:spcPct val="90000"/>
              </a:lnSpc>
              <a:spcBef>
                <a:spcPct val="0"/>
              </a:spcBef>
              <a:spcAft>
                <a:spcPct val="35000"/>
              </a:spcAft>
            </a:pPr>
            <a:r>
              <a:rPr lang="zh-CN" altLang="en-US" sz="2400" b="1" i="0" kern="1200" cap="all" baseline="0">
                <a:solidFill>
                  <a:srgbClr val="FFFFFF"/>
                </a:solidFill>
                <a:sym typeface="Arial" panose="020B0604020202020204" pitchFamily="34" charset="0"/>
              </a:rPr>
              <a:t>人民民主专政本质：</a:t>
            </a:r>
            <a:endParaRPr lang="zh-CN" altLang="en-US" sz="2400" b="1" i="0" kern="1200" cap="all" baseline="0">
              <a:solidFill>
                <a:srgbClr val="FFFFFF"/>
              </a:solidFill>
              <a:sym typeface="Arial" panose="020B0604020202020204" pitchFamily="34" charset="0"/>
            </a:endParaRPr>
          </a:p>
          <a:p>
            <a:pPr lvl="0" algn="ctr" defTabSz="889000">
              <a:lnSpc>
                <a:spcPct val="90000"/>
              </a:lnSpc>
              <a:spcBef>
                <a:spcPct val="0"/>
              </a:spcBef>
              <a:spcAft>
                <a:spcPct val="35000"/>
              </a:spcAft>
            </a:pPr>
            <a:r>
              <a:rPr lang="zh-CN" altLang="en-US" sz="2400" b="1" i="0" kern="1200" cap="all" baseline="0">
                <a:solidFill>
                  <a:srgbClr val="FFFFFF"/>
                </a:solidFill>
                <a:sym typeface="Arial" panose="020B0604020202020204" pitchFamily="34" charset="0"/>
              </a:rPr>
              <a:t>人民当家作主</a:t>
            </a:r>
            <a:endParaRPr lang="zh-CN" altLang="en-US" sz="2400" b="1" i="0" kern="1200" cap="all" baseline="0">
              <a:solidFill>
                <a:srgbClr val="FFFFFF"/>
              </a:solidFill>
              <a:sym typeface="Arial" panose="020B0604020202020204" pitchFamily="34" charset="0"/>
            </a:endParaRPr>
          </a:p>
        </p:txBody>
      </p:sp>
      <p:sp>
        <p:nvSpPr>
          <p:cNvPr id="34" name="文本框 33"/>
          <p:cNvSpPr txBox="1"/>
          <p:nvPr>
            <p:custDataLst>
              <p:tags r:id="rId2"/>
            </p:custDataLst>
          </p:nvPr>
        </p:nvSpPr>
        <p:spPr>
          <a:xfrm>
            <a:off x="5801324" y="1654081"/>
            <a:ext cx="4007300" cy="532751"/>
          </a:xfrm>
          <a:prstGeom prst="rect">
            <a:avLst/>
          </a:prstGeom>
          <a:noFill/>
        </p:spPr>
        <p:txBody>
          <a:bodyPr vert="horz" wrap="square" lIns="90000" tIns="46800" rIns="90000" bIns="46800" rtlCol="0" anchor="ctr" anchorCtr="0">
            <a:normAutofit/>
          </a:bodyPr>
          <a:lstStyle/>
          <a:p>
            <a:r>
              <a:rPr lang="zh-CN" altLang="en-US" sz="2400" b="1" spc="150">
                <a:solidFill>
                  <a:srgbClr val="000000"/>
                </a:solidFill>
                <a:latin typeface="Arial" panose="020B0604020202020204" pitchFamily="34" charset="0"/>
                <a:ea typeface="微软雅黑" panose="020B0503020204020204" charset="-122"/>
                <a:cs typeface="+mn-ea"/>
                <a:sym typeface="Arial" panose="020B0604020202020204" pitchFamily="34" charset="0"/>
              </a:rPr>
              <a:t>我国国体：人民民主专政</a:t>
            </a:r>
            <a:endParaRPr lang="zh-CN" altLang="en-US" sz="2400" b="1" spc="150">
              <a:solidFill>
                <a:srgbClr val="000000"/>
              </a:solidFill>
              <a:latin typeface="Arial" panose="020B0604020202020204" pitchFamily="34" charset="0"/>
              <a:ea typeface="微软雅黑" panose="020B0503020204020204" charset="-122"/>
              <a:cs typeface="+mn-ea"/>
              <a:sym typeface="Arial" panose="020B0604020202020204" pitchFamily="34" charset="0"/>
            </a:endParaRPr>
          </a:p>
        </p:txBody>
      </p:sp>
      <p:cxnSp>
        <p:nvCxnSpPr>
          <p:cNvPr id="36" name="直接连接符 35"/>
          <p:cNvCxnSpPr/>
          <p:nvPr>
            <p:custDataLst>
              <p:tags r:id="rId3"/>
            </p:custDataLst>
          </p:nvPr>
        </p:nvCxnSpPr>
        <p:spPr>
          <a:xfrm flipV="1">
            <a:off x="5801360" y="2415540"/>
            <a:ext cx="5485765" cy="24765"/>
          </a:xfrm>
          <a:prstGeom prst="line">
            <a:avLst/>
          </a:prstGeom>
          <a:ln>
            <a:solidFill>
              <a:srgbClr val="000000"/>
            </a:solidFill>
          </a:ln>
        </p:spPr>
        <p:style>
          <a:lnRef idx="1">
            <a:srgbClr val="3E5161"/>
          </a:lnRef>
          <a:fillRef idx="0">
            <a:srgbClr val="3E5161"/>
          </a:fillRef>
          <a:effectRef idx="0">
            <a:srgbClr val="3E5161"/>
          </a:effectRef>
          <a:fontRef idx="minor">
            <a:sysClr val="windowText" lastClr="000000"/>
          </a:fontRef>
        </p:style>
      </p:cxnSp>
      <p:sp>
        <p:nvSpPr>
          <p:cNvPr id="28" name="任意多边形 27"/>
          <p:cNvSpPr/>
          <p:nvPr>
            <p:custDataLst>
              <p:tags r:id="rId4"/>
            </p:custDataLst>
          </p:nvPr>
        </p:nvSpPr>
        <p:spPr>
          <a:xfrm>
            <a:off x="3724275" y="1314450"/>
            <a:ext cx="1958340" cy="1424940"/>
          </a:xfrm>
          <a:custGeom>
            <a:avLst/>
            <a:gdLst>
              <a:gd name="connsiteX0" fmla="*/ 0 w 1178613"/>
              <a:gd name="connsiteY0" fmla="*/ 94289 h 942890"/>
              <a:gd name="connsiteX1" fmla="*/ 94289 w 1178613"/>
              <a:gd name="connsiteY1" fmla="*/ 0 h 942890"/>
              <a:gd name="connsiteX2" fmla="*/ 1084324 w 1178613"/>
              <a:gd name="connsiteY2" fmla="*/ 0 h 942890"/>
              <a:gd name="connsiteX3" fmla="*/ 1178613 w 1178613"/>
              <a:gd name="connsiteY3" fmla="*/ 94289 h 942890"/>
              <a:gd name="connsiteX4" fmla="*/ 1178613 w 1178613"/>
              <a:gd name="connsiteY4" fmla="*/ 848601 h 942890"/>
              <a:gd name="connsiteX5" fmla="*/ 1084324 w 1178613"/>
              <a:gd name="connsiteY5" fmla="*/ 942890 h 942890"/>
              <a:gd name="connsiteX6" fmla="*/ 94289 w 1178613"/>
              <a:gd name="connsiteY6" fmla="*/ 942890 h 942890"/>
              <a:gd name="connsiteX7" fmla="*/ 0 w 1178613"/>
              <a:gd name="connsiteY7" fmla="*/ 848601 h 942890"/>
              <a:gd name="connsiteX8" fmla="*/ 0 w 1178613"/>
              <a:gd name="connsiteY8" fmla="*/ 94289 h 9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613" h="942890">
                <a:moveTo>
                  <a:pt x="0" y="94289"/>
                </a:moveTo>
                <a:cubicBezTo>
                  <a:pt x="0" y="42215"/>
                  <a:pt x="42215" y="0"/>
                  <a:pt x="94289" y="0"/>
                </a:cubicBezTo>
                <a:lnTo>
                  <a:pt x="1084324" y="0"/>
                </a:lnTo>
                <a:cubicBezTo>
                  <a:pt x="1136398" y="0"/>
                  <a:pt x="1178613" y="42215"/>
                  <a:pt x="1178613" y="94289"/>
                </a:cubicBezTo>
                <a:lnTo>
                  <a:pt x="1178613" y="848601"/>
                </a:lnTo>
                <a:cubicBezTo>
                  <a:pt x="1178613" y="900675"/>
                  <a:pt x="1136398" y="942890"/>
                  <a:pt x="1084324" y="942890"/>
                </a:cubicBezTo>
                <a:lnTo>
                  <a:pt x="94289" y="942890"/>
                </a:lnTo>
                <a:cubicBezTo>
                  <a:pt x="42215" y="942890"/>
                  <a:pt x="0" y="900675"/>
                  <a:pt x="0" y="848601"/>
                </a:cubicBezTo>
                <a:lnTo>
                  <a:pt x="0" y="94289"/>
                </a:lnTo>
                <a:close/>
              </a:path>
            </a:pathLst>
          </a:custGeom>
          <a:solidFill>
            <a:srgbClr val="3E5161"/>
          </a:solidFill>
        </p:spPr>
        <p:style>
          <a:lnRef idx="2">
            <a:sysClr val="window" lastClr="FFFFFF">
              <a:hueOff val="0"/>
              <a:satOff val="0"/>
              <a:lumOff val="0"/>
              <a:alphaOff val="0"/>
            </a:sysClr>
          </a:lnRef>
          <a:fillRef idx="1">
            <a:scrgbClr r="0" g="0" b="0"/>
          </a:fillRef>
          <a:effectRef idx="0">
            <a:srgbClr val="3E5161">
              <a:hueOff val="0"/>
              <a:satOff val="0"/>
              <a:lumOff val="0"/>
              <a:alphaOff val="0"/>
            </a:srgbClr>
          </a:effectRef>
          <a:fontRef idx="minor">
            <a:sysClr val="window" lastClr="FFFFFF"/>
          </a:fontRef>
        </p:style>
        <p:txBody>
          <a:bodyPr spcFirstLastPara="0" vert="horz" wrap="square" lIns="90000" tIns="46800" rIns="90000" bIns="46800" numCol="1" spcCol="1270" anchor="ctr" anchorCtr="0">
            <a:noAutofit/>
          </a:bodyPr>
          <a:lstStyle/>
          <a:p>
            <a:pPr lvl="0" algn="ctr" defTabSz="889000">
              <a:lnSpc>
                <a:spcPct val="90000"/>
              </a:lnSpc>
              <a:spcBef>
                <a:spcPct val="0"/>
              </a:spcBef>
              <a:spcAft>
                <a:spcPct val="35000"/>
              </a:spcAft>
            </a:pPr>
            <a:r>
              <a:rPr lang="zh-CN" altLang="en-US" sz="2400" b="1" i="0" kern="1200" cap="all" baseline="0">
                <a:solidFill>
                  <a:srgbClr val="FFFFFF"/>
                </a:solidFill>
                <a:sym typeface="Arial" panose="020B0604020202020204" pitchFamily="34" charset="0"/>
              </a:rPr>
              <a:t>国体</a:t>
            </a:r>
            <a:endParaRPr lang="zh-CN" altLang="en-US" sz="2400" b="1" i="0" kern="1200" cap="all" baseline="0">
              <a:solidFill>
                <a:srgbClr val="FFFFFF"/>
              </a:solidFill>
              <a:sym typeface="Arial" panose="020B0604020202020204" pitchFamily="34" charset="0"/>
            </a:endParaRPr>
          </a:p>
          <a:p>
            <a:pPr lvl="0" algn="ctr" defTabSz="889000">
              <a:lnSpc>
                <a:spcPct val="90000"/>
              </a:lnSpc>
              <a:spcBef>
                <a:spcPct val="0"/>
              </a:spcBef>
              <a:spcAft>
                <a:spcPct val="35000"/>
              </a:spcAft>
            </a:pPr>
            <a:r>
              <a:rPr lang="zh-CN" altLang="en-US" sz="2400" b="1" i="0" kern="1200" cap="all" baseline="0">
                <a:solidFill>
                  <a:srgbClr val="FFFFFF"/>
                </a:solidFill>
                <a:sym typeface="Arial" panose="020B0604020202020204" pitchFamily="34" charset="0"/>
              </a:rPr>
              <a:t>（国家性质）</a:t>
            </a:r>
            <a:endParaRPr lang="zh-CN" altLang="en-US" sz="2400" b="1" i="0" kern="1200" cap="all" baseline="0">
              <a:solidFill>
                <a:srgbClr val="FFFFFF"/>
              </a:solidFill>
              <a:sym typeface="Arial" panose="020B0604020202020204" pitchFamily="34" charset="0"/>
            </a:endParaRPr>
          </a:p>
        </p:txBody>
      </p:sp>
      <p:sp>
        <p:nvSpPr>
          <p:cNvPr id="37" name="文本框 36"/>
          <p:cNvSpPr txBox="1"/>
          <p:nvPr>
            <p:custDataLst>
              <p:tags r:id="rId5"/>
            </p:custDataLst>
          </p:nvPr>
        </p:nvSpPr>
        <p:spPr>
          <a:xfrm>
            <a:off x="5801360" y="3384550"/>
            <a:ext cx="5515610" cy="532765"/>
          </a:xfrm>
          <a:prstGeom prst="rect">
            <a:avLst/>
          </a:prstGeom>
          <a:noFill/>
        </p:spPr>
        <p:txBody>
          <a:bodyPr vert="horz" wrap="square" lIns="90000" tIns="46800" rIns="90000" bIns="46800" rtlCol="0" anchor="ctr" anchorCtr="0"/>
          <a:lstStyle/>
          <a:p>
            <a:r>
              <a:rPr lang="zh-CN" sz="2000" b="1">
                <a:sym typeface="+mn-ea"/>
              </a:rPr>
              <a:t>民主作为国家制度，是指统治阶级范围内，按平等的原则和少数服从多数的原则来共同管理国家事务。</a:t>
            </a:r>
            <a:endParaRPr lang="zh-CN" altLang="en-US" sz="2000" b="1" spc="150">
              <a:solidFill>
                <a:srgbClr val="000000"/>
              </a:solidFill>
              <a:latin typeface="Arial" panose="020B0604020202020204" pitchFamily="34" charset="0"/>
              <a:ea typeface="微软雅黑" panose="020B0503020204020204" charset="-122"/>
              <a:cs typeface="+mn-ea"/>
              <a:sym typeface="+mn-ea"/>
            </a:endParaRPr>
          </a:p>
        </p:txBody>
      </p:sp>
      <p:cxnSp>
        <p:nvCxnSpPr>
          <p:cNvPr id="39" name="直接连接符 38"/>
          <p:cNvCxnSpPr/>
          <p:nvPr>
            <p:custDataLst>
              <p:tags r:id="rId6"/>
            </p:custDataLst>
          </p:nvPr>
        </p:nvCxnSpPr>
        <p:spPr>
          <a:xfrm flipV="1">
            <a:off x="5801360" y="4189095"/>
            <a:ext cx="5473065" cy="4445"/>
          </a:xfrm>
          <a:prstGeom prst="line">
            <a:avLst/>
          </a:prstGeom>
          <a:ln>
            <a:solidFill>
              <a:srgbClr val="000000"/>
            </a:solidFill>
          </a:ln>
        </p:spPr>
        <p:style>
          <a:lnRef idx="1">
            <a:srgbClr val="3E5161"/>
          </a:lnRef>
          <a:fillRef idx="0">
            <a:srgbClr val="3E5161"/>
          </a:fillRef>
          <a:effectRef idx="0">
            <a:srgbClr val="3E5161"/>
          </a:effectRef>
          <a:fontRef idx="minor">
            <a:sysClr val="windowText" lastClr="000000"/>
          </a:fontRef>
        </p:style>
      </p:cxnSp>
      <p:sp>
        <p:nvSpPr>
          <p:cNvPr id="30" name="任意多边形 29"/>
          <p:cNvSpPr/>
          <p:nvPr>
            <p:custDataLst>
              <p:tags r:id="rId7"/>
            </p:custDataLst>
          </p:nvPr>
        </p:nvSpPr>
        <p:spPr>
          <a:xfrm>
            <a:off x="3724275" y="3022600"/>
            <a:ext cx="1958340" cy="1425575"/>
          </a:xfrm>
          <a:custGeom>
            <a:avLst/>
            <a:gdLst>
              <a:gd name="connsiteX0" fmla="*/ 0 w 1178613"/>
              <a:gd name="connsiteY0" fmla="*/ 94289 h 942890"/>
              <a:gd name="connsiteX1" fmla="*/ 94289 w 1178613"/>
              <a:gd name="connsiteY1" fmla="*/ 0 h 942890"/>
              <a:gd name="connsiteX2" fmla="*/ 1084324 w 1178613"/>
              <a:gd name="connsiteY2" fmla="*/ 0 h 942890"/>
              <a:gd name="connsiteX3" fmla="*/ 1178613 w 1178613"/>
              <a:gd name="connsiteY3" fmla="*/ 94289 h 942890"/>
              <a:gd name="connsiteX4" fmla="*/ 1178613 w 1178613"/>
              <a:gd name="connsiteY4" fmla="*/ 848601 h 942890"/>
              <a:gd name="connsiteX5" fmla="*/ 1084324 w 1178613"/>
              <a:gd name="connsiteY5" fmla="*/ 942890 h 942890"/>
              <a:gd name="connsiteX6" fmla="*/ 94289 w 1178613"/>
              <a:gd name="connsiteY6" fmla="*/ 942890 h 942890"/>
              <a:gd name="connsiteX7" fmla="*/ 0 w 1178613"/>
              <a:gd name="connsiteY7" fmla="*/ 848601 h 942890"/>
              <a:gd name="connsiteX8" fmla="*/ 0 w 1178613"/>
              <a:gd name="connsiteY8" fmla="*/ 94289 h 9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613" h="942890">
                <a:moveTo>
                  <a:pt x="0" y="94289"/>
                </a:moveTo>
                <a:cubicBezTo>
                  <a:pt x="0" y="42215"/>
                  <a:pt x="42215" y="0"/>
                  <a:pt x="94289" y="0"/>
                </a:cubicBezTo>
                <a:lnTo>
                  <a:pt x="1084324" y="0"/>
                </a:lnTo>
                <a:cubicBezTo>
                  <a:pt x="1136398" y="0"/>
                  <a:pt x="1178613" y="42215"/>
                  <a:pt x="1178613" y="94289"/>
                </a:cubicBezTo>
                <a:lnTo>
                  <a:pt x="1178613" y="848601"/>
                </a:lnTo>
                <a:cubicBezTo>
                  <a:pt x="1178613" y="900675"/>
                  <a:pt x="1136398" y="942890"/>
                  <a:pt x="1084324" y="942890"/>
                </a:cubicBezTo>
                <a:lnTo>
                  <a:pt x="94289" y="942890"/>
                </a:lnTo>
                <a:cubicBezTo>
                  <a:pt x="42215" y="942890"/>
                  <a:pt x="0" y="900675"/>
                  <a:pt x="0" y="848601"/>
                </a:cubicBezTo>
                <a:lnTo>
                  <a:pt x="0" y="94289"/>
                </a:lnTo>
                <a:close/>
              </a:path>
            </a:pathLst>
          </a:custGeom>
          <a:solidFill>
            <a:srgbClr val="5BC5ED"/>
          </a:solidFill>
        </p:spPr>
        <p:style>
          <a:lnRef idx="2">
            <a:sysClr val="window" lastClr="FFFFFF">
              <a:hueOff val="0"/>
              <a:satOff val="0"/>
              <a:lumOff val="0"/>
              <a:alphaOff val="0"/>
            </a:sysClr>
          </a:lnRef>
          <a:fillRef idx="1">
            <a:scrgbClr r="0" g="0" b="0"/>
          </a:fillRef>
          <a:effectRef idx="0">
            <a:srgbClr val="3E5161">
              <a:hueOff val="0"/>
              <a:satOff val="0"/>
              <a:lumOff val="0"/>
              <a:alphaOff val="0"/>
            </a:srgbClr>
          </a:effectRef>
          <a:fontRef idx="minor">
            <a:sysClr val="window" lastClr="FFFFFF"/>
          </a:fontRef>
        </p:style>
        <p:txBody>
          <a:bodyPr spcFirstLastPara="0" vert="horz" wrap="square" lIns="90000" tIns="46800" rIns="90000" bIns="46800" numCol="1" spcCol="1270" anchor="ctr" anchorCtr="0">
            <a:normAutofit/>
          </a:bodyPr>
          <a:lstStyle/>
          <a:p>
            <a:pPr lvl="0" algn="ctr" defTabSz="889000">
              <a:lnSpc>
                <a:spcPct val="90000"/>
              </a:lnSpc>
              <a:spcBef>
                <a:spcPct val="0"/>
              </a:spcBef>
              <a:spcAft>
                <a:spcPct val="35000"/>
              </a:spcAft>
            </a:pPr>
            <a:r>
              <a:rPr lang="zh-CN" altLang="en-US" sz="2400" b="1" i="0" kern="1200" cap="all" baseline="0">
                <a:solidFill>
                  <a:srgbClr val="FFFFFF"/>
                </a:solidFill>
                <a:sym typeface="Arial" panose="020B0604020202020204" pitchFamily="34" charset="0"/>
              </a:rPr>
              <a:t>民主的内涵</a:t>
            </a:r>
            <a:endParaRPr lang="zh-CN" altLang="en-US" sz="2400" b="1" i="0" kern="1200" cap="all" baseline="0">
              <a:solidFill>
                <a:srgbClr val="FFFFFF"/>
              </a:solidFill>
              <a:sym typeface="Arial" panose="020B0604020202020204" pitchFamily="34" charset="0"/>
            </a:endParaRPr>
          </a:p>
        </p:txBody>
      </p:sp>
      <p:sp>
        <p:nvSpPr>
          <p:cNvPr id="40" name="文本框 39"/>
          <p:cNvSpPr txBox="1"/>
          <p:nvPr>
            <p:custDataLst>
              <p:tags r:id="rId8"/>
            </p:custDataLst>
          </p:nvPr>
        </p:nvSpPr>
        <p:spPr>
          <a:xfrm>
            <a:off x="5801324" y="5192761"/>
            <a:ext cx="4007300" cy="532751"/>
          </a:xfrm>
          <a:prstGeom prst="rect">
            <a:avLst/>
          </a:prstGeom>
          <a:noFill/>
        </p:spPr>
        <p:txBody>
          <a:bodyPr vert="horz" wrap="square" lIns="90000" tIns="46800" rIns="90000" bIns="46800" rtlCol="0" anchor="ctr" anchorCtr="0">
            <a:normAutofit/>
          </a:bodyPr>
          <a:lstStyle/>
          <a:p>
            <a:r>
              <a:rPr lang="zh-CN" altLang="en-US" sz="2400" b="1" spc="150">
                <a:solidFill>
                  <a:srgbClr val="000000"/>
                </a:solidFill>
                <a:latin typeface="Arial" panose="020B0604020202020204" pitchFamily="34" charset="0"/>
                <a:ea typeface="微软雅黑" panose="020B0503020204020204" charset="-122"/>
                <a:cs typeface="+mn-ea"/>
                <a:sym typeface="Arial" panose="020B0604020202020204" pitchFamily="34" charset="0"/>
              </a:rPr>
              <a:t>最广泛、最真实、最管用</a:t>
            </a:r>
            <a:endParaRPr lang="zh-CN" altLang="en-US" sz="2400" b="1" spc="150">
              <a:solidFill>
                <a:srgbClr val="000000"/>
              </a:solidFill>
              <a:latin typeface="Arial" panose="020B0604020202020204" pitchFamily="34" charset="0"/>
              <a:ea typeface="微软雅黑" panose="020B0503020204020204" charset="-122"/>
              <a:cs typeface="+mn-ea"/>
              <a:sym typeface="Arial" panose="020B0604020202020204" pitchFamily="34" charset="0"/>
            </a:endParaRPr>
          </a:p>
        </p:txBody>
      </p:sp>
      <p:cxnSp>
        <p:nvCxnSpPr>
          <p:cNvPr id="42" name="直接连接符 41"/>
          <p:cNvCxnSpPr/>
          <p:nvPr>
            <p:custDataLst>
              <p:tags r:id="rId9"/>
            </p:custDataLst>
          </p:nvPr>
        </p:nvCxnSpPr>
        <p:spPr>
          <a:xfrm flipV="1">
            <a:off x="5801360" y="5901055"/>
            <a:ext cx="5398135" cy="17780"/>
          </a:xfrm>
          <a:prstGeom prst="line">
            <a:avLst/>
          </a:prstGeom>
          <a:ln>
            <a:solidFill>
              <a:srgbClr val="000000"/>
            </a:solidFill>
          </a:ln>
        </p:spPr>
        <p:style>
          <a:lnRef idx="1">
            <a:srgbClr val="3E5161"/>
          </a:lnRef>
          <a:fillRef idx="0">
            <a:srgbClr val="3E5161"/>
          </a:fillRef>
          <a:effectRef idx="0">
            <a:srgbClr val="3E5161"/>
          </a:effectRef>
          <a:fontRef idx="minor">
            <a:sysClr val="windowText" lastClr="000000"/>
          </a:fontRef>
        </p:style>
      </p:cxnSp>
      <p:sp>
        <p:nvSpPr>
          <p:cNvPr id="32" name="任意多边形 31"/>
          <p:cNvSpPr/>
          <p:nvPr>
            <p:custDataLst>
              <p:tags r:id="rId10"/>
            </p:custDataLst>
          </p:nvPr>
        </p:nvSpPr>
        <p:spPr>
          <a:xfrm>
            <a:off x="3724275" y="4695190"/>
            <a:ext cx="1958340" cy="1496060"/>
          </a:xfrm>
          <a:custGeom>
            <a:avLst/>
            <a:gdLst>
              <a:gd name="connsiteX0" fmla="*/ 0 w 1178613"/>
              <a:gd name="connsiteY0" fmla="*/ 94289 h 942890"/>
              <a:gd name="connsiteX1" fmla="*/ 94289 w 1178613"/>
              <a:gd name="connsiteY1" fmla="*/ 0 h 942890"/>
              <a:gd name="connsiteX2" fmla="*/ 1084324 w 1178613"/>
              <a:gd name="connsiteY2" fmla="*/ 0 h 942890"/>
              <a:gd name="connsiteX3" fmla="*/ 1178613 w 1178613"/>
              <a:gd name="connsiteY3" fmla="*/ 94289 h 942890"/>
              <a:gd name="connsiteX4" fmla="*/ 1178613 w 1178613"/>
              <a:gd name="connsiteY4" fmla="*/ 848601 h 942890"/>
              <a:gd name="connsiteX5" fmla="*/ 1084324 w 1178613"/>
              <a:gd name="connsiteY5" fmla="*/ 942890 h 942890"/>
              <a:gd name="connsiteX6" fmla="*/ 94289 w 1178613"/>
              <a:gd name="connsiteY6" fmla="*/ 942890 h 942890"/>
              <a:gd name="connsiteX7" fmla="*/ 0 w 1178613"/>
              <a:gd name="connsiteY7" fmla="*/ 848601 h 942890"/>
              <a:gd name="connsiteX8" fmla="*/ 0 w 1178613"/>
              <a:gd name="connsiteY8" fmla="*/ 94289 h 9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613" h="942890">
                <a:moveTo>
                  <a:pt x="0" y="94289"/>
                </a:moveTo>
                <a:cubicBezTo>
                  <a:pt x="0" y="42215"/>
                  <a:pt x="42215" y="0"/>
                  <a:pt x="94289" y="0"/>
                </a:cubicBezTo>
                <a:lnTo>
                  <a:pt x="1084324" y="0"/>
                </a:lnTo>
                <a:cubicBezTo>
                  <a:pt x="1136398" y="0"/>
                  <a:pt x="1178613" y="42215"/>
                  <a:pt x="1178613" y="94289"/>
                </a:cubicBezTo>
                <a:lnTo>
                  <a:pt x="1178613" y="848601"/>
                </a:lnTo>
                <a:cubicBezTo>
                  <a:pt x="1178613" y="900675"/>
                  <a:pt x="1136398" y="942890"/>
                  <a:pt x="1084324" y="942890"/>
                </a:cubicBezTo>
                <a:lnTo>
                  <a:pt x="94289" y="942890"/>
                </a:lnTo>
                <a:cubicBezTo>
                  <a:pt x="42215" y="942890"/>
                  <a:pt x="0" y="900675"/>
                  <a:pt x="0" y="848601"/>
                </a:cubicBezTo>
                <a:lnTo>
                  <a:pt x="0" y="94289"/>
                </a:lnTo>
                <a:close/>
              </a:path>
            </a:pathLst>
          </a:custGeom>
          <a:solidFill>
            <a:srgbClr val="3E5161"/>
          </a:solidFill>
        </p:spPr>
        <p:style>
          <a:lnRef idx="2">
            <a:sysClr val="window" lastClr="FFFFFF">
              <a:hueOff val="0"/>
              <a:satOff val="0"/>
              <a:lumOff val="0"/>
              <a:alphaOff val="0"/>
            </a:sysClr>
          </a:lnRef>
          <a:fillRef idx="1">
            <a:scrgbClr r="0" g="0" b="0"/>
          </a:fillRef>
          <a:effectRef idx="0">
            <a:srgbClr val="3E5161">
              <a:hueOff val="0"/>
              <a:satOff val="0"/>
              <a:lumOff val="0"/>
              <a:alphaOff val="0"/>
            </a:srgbClr>
          </a:effectRef>
          <a:fontRef idx="minor">
            <a:sysClr val="window" lastClr="FFFFFF"/>
          </a:fontRef>
        </p:style>
        <p:txBody>
          <a:bodyPr spcFirstLastPara="0" vert="horz" wrap="square" lIns="90000" tIns="46800" rIns="90000" bIns="46800" numCol="1" spcCol="1270" anchor="ctr" anchorCtr="0">
            <a:noAutofit/>
          </a:bodyPr>
          <a:lstStyle/>
          <a:p>
            <a:pPr lvl="0" algn="ctr" defTabSz="889000">
              <a:lnSpc>
                <a:spcPct val="90000"/>
              </a:lnSpc>
              <a:spcBef>
                <a:spcPct val="0"/>
              </a:spcBef>
              <a:spcAft>
                <a:spcPct val="35000"/>
              </a:spcAft>
            </a:pPr>
            <a:endParaRPr lang="zh-CN" altLang="en-US" sz="2400" b="1" cap="all">
              <a:solidFill>
                <a:srgbClr val="FFFFFF"/>
              </a:solidFill>
              <a:sym typeface="Arial" panose="020B0604020202020204" pitchFamily="34" charset="0"/>
            </a:endParaRPr>
          </a:p>
          <a:p>
            <a:pPr lvl="0" algn="ctr" defTabSz="889000">
              <a:lnSpc>
                <a:spcPct val="90000"/>
              </a:lnSpc>
              <a:spcBef>
                <a:spcPct val="0"/>
              </a:spcBef>
              <a:spcAft>
                <a:spcPct val="35000"/>
              </a:spcAft>
            </a:pPr>
            <a:r>
              <a:rPr lang="zh-CN" altLang="en-US" sz="2400" b="1" cap="all">
                <a:solidFill>
                  <a:srgbClr val="FFFFFF"/>
                </a:solidFill>
                <a:sym typeface="Arial" panose="020B0604020202020204" pitchFamily="34" charset="0"/>
              </a:rPr>
              <a:t>社会主义民主的优势</a:t>
            </a:r>
            <a:endParaRPr lang="zh-CN" altLang="en-US" sz="2400" b="1" i="0" kern="1200" cap="all" baseline="0">
              <a:solidFill>
                <a:srgbClr val="FFFFFF"/>
              </a:solidFill>
              <a:sym typeface="Arial" panose="020B0604020202020204" pitchFamily="34" charset="0"/>
            </a:endParaRPr>
          </a:p>
          <a:p>
            <a:pPr lvl="0" algn="ctr" defTabSz="889000">
              <a:lnSpc>
                <a:spcPct val="90000"/>
              </a:lnSpc>
              <a:spcBef>
                <a:spcPct val="0"/>
              </a:spcBef>
              <a:spcAft>
                <a:spcPct val="35000"/>
              </a:spcAft>
            </a:pPr>
            <a:endParaRPr lang="zh-CN" altLang="en-US" sz="2400" b="1" i="0" kern="1200" cap="all" baseline="0">
              <a:solidFill>
                <a:srgbClr val="FFFFFF"/>
              </a:solidFill>
              <a:sym typeface="Arial" panose="020B0604020202020204" pitchFamily="34" charset="0"/>
            </a:endParaRPr>
          </a:p>
        </p:txBody>
      </p:sp>
      <p:cxnSp>
        <p:nvCxnSpPr>
          <p:cNvPr id="5" name="直接箭头连接符 4"/>
          <p:cNvCxnSpPr/>
          <p:nvPr>
            <p:custDataLst>
              <p:tags r:id="rId11"/>
            </p:custDataLst>
          </p:nvPr>
        </p:nvCxnSpPr>
        <p:spPr>
          <a:xfrm flipH="1">
            <a:off x="2380222" y="1648696"/>
            <a:ext cx="1224965" cy="1478427"/>
          </a:xfrm>
          <a:prstGeom prst="straightConnector1">
            <a:avLst/>
          </a:prstGeom>
          <a:ln w="15875">
            <a:tailEnd type="triangle"/>
          </a:ln>
        </p:spPr>
        <p:style>
          <a:lnRef idx="1">
            <a:srgbClr val="3E5161"/>
          </a:lnRef>
          <a:fillRef idx="0">
            <a:srgbClr val="3E5161"/>
          </a:fillRef>
          <a:effectRef idx="0">
            <a:srgbClr val="3E5161"/>
          </a:effectRef>
          <a:fontRef idx="minor">
            <a:sysClr val="windowText" lastClr="000000"/>
          </a:fontRef>
        </p:style>
      </p:cxnSp>
      <p:cxnSp>
        <p:nvCxnSpPr>
          <p:cNvPr id="7" name="直接箭头连接符 6"/>
          <p:cNvCxnSpPr/>
          <p:nvPr>
            <p:custDataLst>
              <p:tags r:id="rId12"/>
            </p:custDataLst>
          </p:nvPr>
        </p:nvCxnSpPr>
        <p:spPr>
          <a:xfrm flipH="1">
            <a:off x="2521405" y="3683521"/>
            <a:ext cx="1083783" cy="0"/>
          </a:xfrm>
          <a:prstGeom prst="straightConnector1">
            <a:avLst/>
          </a:prstGeom>
          <a:ln w="15875">
            <a:tailEnd type="triangle"/>
          </a:ln>
        </p:spPr>
        <p:style>
          <a:lnRef idx="1">
            <a:srgbClr val="3E5161"/>
          </a:lnRef>
          <a:fillRef idx="0">
            <a:srgbClr val="3E5161"/>
          </a:fillRef>
          <a:effectRef idx="0">
            <a:srgbClr val="3E5161"/>
          </a:effectRef>
          <a:fontRef idx="minor">
            <a:sysClr val="windowText" lastClr="000000"/>
          </a:fontRef>
        </p:style>
      </p:cxnSp>
      <p:cxnSp>
        <p:nvCxnSpPr>
          <p:cNvPr id="9" name="直接箭头连接符 8"/>
          <p:cNvCxnSpPr/>
          <p:nvPr>
            <p:custDataLst>
              <p:tags r:id="rId13"/>
            </p:custDataLst>
          </p:nvPr>
        </p:nvCxnSpPr>
        <p:spPr>
          <a:xfrm flipH="1" flipV="1">
            <a:off x="2380222" y="4321161"/>
            <a:ext cx="1224965" cy="1460774"/>
          </a:xfrm>
          <a:prstGeom prst="straightConnector1">
            <a:avLst/>
          </a:prstGeom>
          <a:ln w="15875">
            <a:tailEnd type="triangle"/>
          </a:ln>
        </p:spPr>
        <p:style>
          <a:lnRef idx="1">
            <a:srgbClr val="3E5161"/>
          </a:lnRef>
          <a:fillRef idx="0">
            <a:srgbClr val="3E5161"/>
          </a:fillRef>
          <a:effectRef idx="0">
            <a:srgbClr val="3E5161"/>
          </a:effectRef>
          <a:fontRef idx="minor">
            <a:sysClr val="windowText" lastClr="000000"/>
          </a:fontRef>
        </p:style>
      </p:cxnSp>
      <p:cxnSp>
        <p:nvCxnSpPr>
          <p:cNvPr id="3" name="直接连接符 2"/>
          <p:cNvCxnSpPr/>
          <p:nvPr/>
        </p:nvCxnSpPr>
        <p:spPr>
          <a:xfrm flipV="1">
            <a:off x="904875" y="1033145"/>
            <a:ext cx="10412095" cy="1651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Tree>
    <p:custDataLst>
      <p:tags r:id="rId14"/>
    </p:custData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custDataLst>
              <p:tags r:id="rId1"/>
            </p:custDataLst>
          </p:nvPr>
        </p:nvSpPr>
        <p:spPr/>
        <p:txBody>
          <a:bodyPr>
            <a:normAutofit/>
          </a:bodyPr>
          <a:lstStyle/>
          <a:p>
            <a:r>
              <a:rPr lang="zh-CN" altLang="en-US"/>
              <a:t>感谢您的聆听</a:t>
            </a:r>
            <a:endParaRPr lang="zh-CN" altLang="en-US"/>
          </a:p>
        </p:txBody>
      </p:sp>
      <p:sp>
        <p:nvSpPr>
          <p:cNvPr id="3" name="内容占位符 2"/>
          <p:cNvSpPr/>
          <p:nvPr>
            <p:ph sz="quarter" idx="15"/>
          </p:nvPr>
        </p:nvSpPr>
        <p:spPr/>
        <p:txBody>
          <a:bodyPr/>
          <a:p>
            <a:endParaRPr lang="zh-CN" altLang="en-US"/>
          </a:p>
        </p:txBody>
      </p:sp>
      <p:sp>
        <p:nvSpPr>
          <p:cNvPr id="4" name="内容占位符 3"/>
          <p:cNvSpPr/>
          <p:nvPr>
            <p:ph sz="quarter" idx="14"/>
          </p:nvPr>
        </p:nvSpPr>
        <p:spPr/>
        <p:txBody>
          <a:bodyPr/>
          <a:p>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838200" y="1359535"/>
            <a:ext cx="10515600" cy="4685665"/>
          </a:xfrm>
        </p:spPr>
        <p:txBody>
          <a:bodyPr>
            <a:normAutofit fontScale="90000" lnSpcReduction="20000"/>
          </a:bodyPr>
          <a:p>
            <a:pPr marL="0" indent="0">
              <a:buNone/>
            </a:pPr>
            <a:r>
              <a:rPr lang="en-US" altLang="zh-CN" sz="3200" b="1">
                <a:latin typeface="宋体" panose="02010600030101010101" pitchFamily="2" charset="-122"/>
                <a:ea typeface="宋体" panose="02010600030101010101" pitchFamily="2" charset="-122"/>
                <a:cs typeface="宋体" panose="02010600030101010101" pitchFamily="2" charset="-122"/>
              </a:rPr>
              <a:t>1</a:t>
            </a:r>
            <a:r>
              <a:rPr lang="zh-CN" altLang="en-US" sz="3200" b="1">
                <a:latin typeface="宋体" panose="02010600030101010101" pitchFamily="2" charset="-122"/>
                <a:ea typeface="宋体" panose="02010600030101010101" pitchFamily="2" charset="-122"/>
                <a:cs typeface="宋体" panose="02010600030101010101" pitchFamily="2" charset="-122"/>
              </a:rPr>
              <a:t>．民主一词源于希腊语“demos”，意为人民。下列关于民主说法正确的是</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3200" b="1">
                <a:latin typeface="宋体" panose="02010600030101010101" pitchFamily="2" charset="-122"/>
                <a:ea typeface="宋体" panose="02010600030101010101" pitchFamily="2" charset="-122"/>
                <a:cs typeface="宋体" panose="02010600030101010101" pitchFamily="2" charset="-122"/>
              </a:rPr>
              <a:t>①民主是一种国家制度</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3200" b="1">
                <a:latin typeface="宋体" panose="02010600030101010101" pitchFamily="2" charset="-122"/>
                <a:ea typeface="宋体" panose="02010600030101010101" pitchFamily="2" charset="-122"/>
                <a:cs typeface="宋体" panose="02010600030101010101" pitchFamily="2" charset="-122"/>
              </a:rPr>
              <a:t>②在社会中坚持少数人服从多数人的原则</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3200" b="1">
                <a:latin typeface="宋体" panose="02010600030101010101" pitchFamily="2" charset="-122"/>
                <a:ea typeface="宋体" panose="02010600030101010101" pitchFamily="2" charset="-122"/>
                <a:cs typeface="宋体" panose="02010600030101010101" pitchFamily="2" charset="-122"/>
              </a:rPr>
              <a:t>③只在统治阶级范围内实行</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3200" b="1">
                <a:latin typeface="宋体" panose="02010600030101010101" pitchFamily="2" charset="-122"/>
                <a:ea typeface="宋体" panose="02010600030101010101" pitchFamily="2" charset="-122"/>
                <a:cs typeface="宋体" panose="02010600030101010101" pitchFamily="2" charset="-122"/>
              </a:rPr>
              <a:t>④民主的主体是全体人民</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3200" b="1">
                <a:latin typeface="宋体" panose="02010600030101010101" pitchFamily="2" charset="-122"/>
                <a:ea typeface="宋体" panose="02010600030101010101" pitchFamily="2" charset="-122"/>
                <a:cs typeface="宋体" panose="02010600030101010101" pitchFamily="2" charset="-122"/>
              </a:rPr>
              <a:t>A．①②  B．①③  C．②④  D．③④</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3600" b="1">
                <a:solidFill>
                  <a:srgbClr val="C00000"/>
                </a:solidFill>
                <a:latin typeface="宋体" panose="02010600030101010101" pitchFamily="2" charset="-122"/>
                <a:ea typeface="宋体" panose="02010600030101010101" pitchFamily="2" charset="-122"/>
                <a:cs typeface="宋体" panose="02010600030101010101" pitchFamily="2" charset="-122"/>
              </a:rPr>
              <a:t>答案　B</a:t>
            </a:r>
            <a:endParaRPr lang="zh-CN" altLang="en-US" sz="3600" b="1">
              <a:solidFill>
                <a:srgbClr val="C00000"/>
              </a:solidFill>
              <a:latin typeface="宋体" panose="02010600030101010101" pitchFamily="2" charset="-122"/>
              <a:ea typeface="宋体" panose="02010600030101010101" pitchFamily="2" charset="-122"/>
              <a:cs typeface="宋体" panose="02010600030101010101" pitchFamily="2" charset="-122"/>
            </a:endParaRPr>
          </a:p>
        </p:txBody>
      </p:sp>
      <p:sp>
        <p:nvSpPr>
          <p:cNvPr id="4" name="标题 3"/>
          <p:cNvSpPr>
            <a:spLocks noGrp="1"/>
          </p:cNvSpPr>
          <p:nvPr>
            <p:ph type="title"/>
          </p:nvPr>
        </p:nvSpPr>
        <p:spPr>
          <a:xfrm>
            <a:off x="904875" y="-112395"/>
            <a:ext cx="10193655" cy="1325880"/>
          </a:xfrm>
        </p:spPr>
        <p:txBody>
          <a:bodyPr/>
          <a:p>
            <a:r>
              <a:rPr lang="zh-CN" altLang="en-US" sz="3600" b="1">
                <a:solidFill>
                  <a:schemeClr val="tx1"/>
                </a:solidFill>
                <a:latin typeface="微软雅黑" panose="020B0503020204020204" charset="-122"/>
                <a:ea typeface="微软雅黑" panose="020B0503020204020204" charset="-122"/>
              </a:rPr>
              <a:t>课堂练习</a:t>
            </a:r>
            <a:endParaRPr lang="zh-CN" altLang="en-US" sz="3600" b="1">
              <a:solidFill>
                <a:schemeClr val="tx1"/>
              </a:solidFill>
              <a:latin typeface="微软雅黑" panose="020B0503020204020204" charset="-122"/>
              <a:ea typeface="微软雅黑" panose="020B0503020204020204" charset="-122"/>
            </a:endParaRPr>
          </a:p>
        </p:txBody>
      </p:sp>
      <p:cxnSp>
        <p:nvCxnSpPr>
          <p:cNvPr id="5" name="直接连接符 4"/>
          <p:cNvCxnSpPr/>
          <p:nvPr/>
        </p:nvCxnSpPr>
        <p:spPr>
          <a:xfrm flipV="1">
            <a:off x="904875" y="1033145"/>
            <a:ext cx="10412095" cy="1651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838200" y="1293495"/>
            <a:ext cx="10515600" cy="4685665"/>
          </a:xfrm>
        </p:spPr>
        <p:txBody>
          <a:bodyPr>
            <a:noAutofit/>
          </a:bodyPr>
          <a:p>
            <a:pPr marL="0" indent="0">
              <a:buNone/>
            </a:pPr>
            <a:r>
              <a:rPr lang="en-US" altLang="zh-CN" sz="2800" b="1">
                <a:latin typeface="宋体" panose="02010600030101010101" pitchFamily="2" charset="-122"/>
                <a:ea typeface="宋体" panose="02010600030101010101" pitchFamily="2" charset="-122"/>
                <a:cs typeface="宋体" panose="02010600030101010101" pitchFamily="2" charset="-122"/>
                <a:sym typeface="+mn-ea"/>
              </a:rPr>
              <a:t>2</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．与西方国家常见的空头许诺和相互掣肘相比，我国建立的一整套保障人民当家作主的制度体系，保证了人民当家作主的途径畅通、合理高效，保障了人民权益。这主要体现了(　　)</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2800" b="1">
                <a:latin typeface="宋体" panose="02010600030101010101" pitchFamily="2" charset="-122"/>
                <a:ea typeface="宋体" panose="02010600030101010101" pitchFamily="2" charset="-122"/>
                <a:cs typeface="宋体" panose="02010600030101010101" pitchFamily="2" charset="-122"/>
                <a:sym typeface="+mn-ea"/>
              </a:rPr>
              <a:t>A．我国是公民当家作主的社会主义国家</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2800" b="1">
                <a:latin typeface="宋体" panose="02010600030101010101" pitchFamily="2" charset="-122"/>
                <a:ea typeface="宋体" panose="02010600030101010101" pitchFamily="2" charset="-122"/>
                <a:cs typeface="宋体" panose="02010600030101010101" pitchFamily="2" charset="-122"/>
                <a:sym typeface="+mn-ea"/>
              </a:rPr>
              <a:t>B．社会主义民主是最真实的民主</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2800" b="1">
                <a:latin typeface="宋体" panose="02010600030101010101" pitchFamily="2" charset="-122"/>
                <a:ea typeface="宋体" panose="02010600030101010101" pitchFamily="2" charset="-122"/>
                <a:cs typeface="宋体" panose="02010600030101010101" pitchFamily="2" charset="-122"/>
                <a:sym typeface="+mn-ea"/>
              </a:rPr>
              <a:t>C．社会主义民主是最广泛的民主</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2800" b="1">
                <a:latin typeface="宋体" panose="02010600030101010101" pitchFamily="2" charset="-122"/>
                <a:ea typeface="宋体" panose="02010600030101010101" pitchFamily="2" charset="-122"/>
                <a:cs typeface="宋体" panose="02010600030101010101" pitchFamily="2" charset="-122"/>
                <a:sym typeface="+mn-ea"/>
              </a:rPr>
              <a:t>D．社会主义民主是最管用的民主</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28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答案　D</a:t>
            </a:r>
            <a:endParaRPr lang="zh-CN" altLang="en-US" sz="2800" b="1">
              <a:solidFill>
                <a:srgbClr val="C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4" name="标题 3"/>
          <p:cNvSpPr>
            <a:spLocks noGrp="1"/>
          </p:cNvSpPr>
          <p:nvPr>
            <p:ph type="title"/>
          </p:nvPr>
        </p:nvSpPr>
        <p:spPr>
          <a:xfrm>
            <a:off x="904875" y="-112395"/>
            <a:ext cx="10193655" cy="1325880"/>
          </a:xfrm>
        </p:spPr>
        <p:txBody>
          <a:bodyPr/>
          <a:p>
            <a:r>
              <a:rPr lang="zh-CN" altLang="en-US" sz="3600" b="1">
                <a:solidFill>
                  <a:schemeClr val="tx1"/>
                </a:solidFill>
                <a:latin typeface="微软雅黑" panose="020B0503020204020204" charset="-122"/>
                <a:ea typeface="微软雅黑" panose="020B0503020204020204" charset="-122"/>
              </a:rPr>
              <a:t>课堂练习</a:t>
            </a:r>
            <a:endParaRPr lang="zh-CN" altLang="en-US" sz="3600" b="1">
              <a:solidFill>
                <a:schemeClr val="tx1"/>
              </a:solidFill>
              <a:latin typeface="微软雅黑" panose="020B0503020204020204" charset="-122"/>
              <a:ea typeface="微软雅黑" panose="020B0503020204020204" charset="-122"/>
            </a:endParaRPr>
          </a:p>
        </p:txBody>
      </p:sp>
      <p:cxnSp>
        <p:nvCxnSpPr>
          <p:cNvPr id="5" name="直接连接符 4"/>
          <p:cNvCxnSpPr/>
          <p:nvPr/>
        </p:nvCxnSpPr>
        <p:spPr>
          <a:xfrm flipV="1">
            <a:off x="904875" y="1033145"/>
            <a:ext cx="10412095" cy="1651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sz="6600"/>
          </a:p>
        </p:txBody>
      </p:sp>
      <p:sp>
        <p:nvSpPr>
          <p:cNvPr id="3" name="内容占位符 2"/>
          <p:cNvSpPr>
            <a:spLocks noGrp="1"/>
          </p:cNvSpPr>
          <p:nvPr>
            <p:ph idx="1"/>
          </p:nvPr>
        </p:nvSpPr>
        <p:spPr/>
        <p:txBody>
          <a:bodyPr/>
          <a:p>
            <a:pPr marL="0" indent="0" algn="ctr">
              <a:buNone/>
            </a:pPr>
            <a:r>
              <a:rPr lang="zh-CN" altLang="en-US" sz="5400">
                <a:sym typeface="+mn-ea"/>
              </a:rPr>
              <a:t>结束</a:t>
            </a:r>
            <a:endParaRPr lang="zh-CN" altLang="en-US" sz="5400"/>
          </a:p>
          <a:p>
            <a:pPr algn="ctr"/>
            <a:endParaRPr lang="zh-CN" altLang="en-US" sz="5400"/>
          </a:p>
        </p:txBody>
      </p:sp>
    </p:spTree>
    <p:custDataLst>
      <p:tags r:id="rId1"/>
    </p:custData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r>
              <a:rPr lang="zh-CN" altLang="en-US"/>
              <a:t>7．与西方国家常见的空头许诺和相互掣肘相比，我国建立的一整套保障人民当家作主的制度体系，保证了人民当家作主的途径畅通、合理高效，保障了人民权益。这主要体现了(　　)</a:t>
            </a:r>
            <a:endParaRPr lang="zh-CN" altLang="en-US"/>
          </a:p>
          <a:p>
            <a:r>
              <a:rPr lang="zh-CN" altLang="en-US"/>
              <a:t>A．我国是公民当家作主的社会主义国家</a:t>
            </a:r>
            <a:endParaRPr lang="zh-CN" altLang="en-US"/>
          </a:p>
          <a:p>
            <a:r>
              <a:rPr lang="zh-CN" altLang="en-US"/>
              <a:t>B．社会主义民主是最真实的民主</a:t>
            </a:r>
            <a:endParaRPr lang="zh-CN" altLang="en-US"/>
          </a:p>
          <a:p>
            <a:r>
              <a:rPr lang="zh-CN" altLang="en-US"/>
              <a:t>C．社会主义民主是最广泛的民主</a:t>
            </a:r>
            <a:endParaRPr lang="zh-CN" altLang="en-US"/>
          </a:p>
          <a:p>
            <a:r>
              <a:rPr lang="zh-CN" altLang="en-US"/>
              <a:t>D．社会主义民主是最管用的民主</a:t>
            </a:r>
            <a:endParaRPr lang="zh-CN" altLang="en-US"/>
          </a:p>
          <a:p>
            <a:r>
              <a:rPr lang="zh-CN" altLang="en-US"/>
              <a:t>答案　D</a:t>
            </a:r>
            <a:endParaRPr lang="zh-CN" altLang="en-US"/>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r>
              <a:rPr lang="zh-CN" altLang="en-US"/>
              <a:t>中国的人民民主是一种全过程的民主，所有的重大立法决策都是依照程序，经过民主酝酿，通过科学决策、民主决策产生。</a:t>
            </a:r>
            <a:endParaRPr lang="zh-CN" altLang="en-US"/>
          </a:p>
        </p:txBody>
      </p:sp>
    </p:spTree>
    <p:custDataLst>
      <p:tags r:id="rId1"/>
    </p:custData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13410" y="-250825"/>
            <a:ext cx="10741025" cy="2122805"/>
          </a:xfrm>
          <a:prstGeom prst="rect">
            <a:avLst/>
          </a:prstGeom>
          <a:noFill/>
        </p:spPr>
        <p:txBody>
          <a:bodyPr wrap="square" rtlCol="0" anchor="t">
            <a:spAutoFit/>
          </a:bodyPr>
          <a:p>
            <a:endParaRPr lang="zh-CN" altLang="en-US" sz="2400"/>
          </a:p>
          <a:p>
            <a:r>
              <a:rPr lang="zh-CN" altLang="en-US" sz="4000">
                <a:sym typeface="+mn-ea"/>
              </a:rPr>
              <a:t>最管用</a:t>
            </a:r>
            <a:endParaRPr lang="zh-CN" altLang="en-US" sz="4000">
              <a:sym typeface="+mn-ea"/>
            </a:endParaRPr>
          </a:p>
          <a:p>
            <a:endParaRPr lang="zh-CN" altLang="en-US" sz="4400">
              <a:sym typeface="+mn-ea"/>
            </a:endParaRPr>
          </a:p>
          <a:p>
            <a:endParaRPr lang="zh-CN" altLang="en-US" sz="2400"/>
          </a:p>
        </p:txBody>
      </p:sp>
      <p:sp>
        <p:nvSpPr>
          <p:cNvPr id="2" name="椭圆 1"/>
          <p:cNvSpPr/>
          <p:nvPr>
            <p:custDataLst>
              <p:tags r:id="rId1"/>
            </p:custDataLst>
          </p:nvPr>
        </p:nvSpPr>
        <p:spPr>
          <a:xfrm>
            <a:off x="5274242" y="2288296"/>
            <a:ext cx="1352063" cy="1352063"/>
          </a:xfrm>
          <a:prstGeom prst="ellipse">
            <a:avLst/>
          </a:prstGeom>
          <a:solidFill>
            <a:sysClr val="window" lastClr="FFFFFF">
              <a:lumMod val="65000"/>
            </a:sysClr>
          </a:solidFill>
          <a:ln w="12700">
            <a:miter lim="400000"/>
          </a:ln>
        </p:spPr>
        <p:txBody>
          <a:bodyPr wrap="square" lIns="91440" tIns="45720" rIns="91440" bIns="45720" anchor="ctr">
            <a:normAutofit/>
          </a:bodyPr>
          <a:lstStyle/>
          <a:p>
            <a:pPr algn="ctr"/>
            <a:endParaRPr>
              <a:latin typeface="微软雅黑" panose="020B0503020204020204" charset="-122"/>
              <a:ea typeface="微软雅黑" panose="020B0503020204020204" charset="-122"/>
            </a:endParaRPr>
          </a:p>
        </p:txBody>
      </p:sp>
      <p:sp>
        <p:nvSpPr>
          <p:cNvPr id="34" name="任意多边形 33"/>
          <p:cNvSpPr/>
          <p:nvPr>
            <p:custDataLst>
              <p:tags r:id="rId2"/>
            </p:custDataLst>
          </p:nvPr>
        </p:nvSpPr>
        <p:spPr>
          <a:xfrm>
            <a:off x="784904" y="1728458"/>
            <a:ext cx="367639" cy="325489"/>
          </a:xfrm>
          <a:custGeom>
            <a:avLst/>
            <a:gdLst>
              <a:gd name="connsiteX0" fmla="*/ 65178 w 606964"/>
              <a:gd name="connsiteY0" fmla="*/ 207316 h 537378"/>
              <a:gd name="connsiteX1" fmla="*/ 87478 w 606964"/>
              <a:gd name="connsiteY1" fmla="*/ 475661 h 537378"/>
              <a:gd name="connsiteX2" fmla="*/ 104118 w 606964"/>
              <a:gd name="connsiteY2" fmla="*/ 475661 h 537378"/>
              <a:gd name="connsiteX3" fmla="*/ 189583 w 606964"/>
              <a:gd name="connsiteY3" fmla="*/ 207316 h 537378"/>
              <a:gd name="connsiteX4" fmla="*/ 22615 w 606964"/>
              <a:gd name="connsiteY4" fmla="*/ 145599 h 537378"/>
              <a:gd name="connsiteX5" fmla="*/ 584307 w 606964"/>
              <a:gd name="connsiteY5" fmla="*/ 145599 h 537378"/>
              <a:gd name="connsiteX6" fmla="*/ 602646 w 606964"/>
              <a:gd name="connsiteY6" fmla="*/ 154868 h 537378"/>
              <a:gd name="connsiteX7" fmla="*/ 605928 w 606964"/>
              <a:gd name="connsiteY7" fmla="*/ 174988 h 537378"/>
              <a:gd name="connsiteX8" fmla="*/ 495447 w 606964"/>
              <a:gd name="connsiteY8" fmla="*/ 521666 h 537378"/>
              <a:gd name="connsiteX9" fmla="*/ 473826 w 606964"/>
              <a:gd name="connsiteY9" fmla="*/ 537378 h 537378"/>
              <a:gd name="connsiteX10" fmla="*/ 51255 w 606964"/>
              <a:gd name="connsiteY10" fmla="*/ 537378 h 537378"/>
              <a:gd name="connsiteX11" fmla="*/ 28728 w 606964"/>
              <a:gd name="connsiteY11" fmla="*/ 516693 h 537378"/>
              <a:gd name="connsiteX12" fmla="*/ 89 w 606964"/>
              <a:gd name="connsiteY12" fmla="*/ 170015 h 537378"/>
              <a:gd name="connsiteX13" fmla="*/ 5975 w 606964"/>
              <a:gd name="connsiteY13" fmla="*/ 152833 h 537378"/>
              <a:gd name="connsiteX14" fmla="*/ 22615 w 606964"/>
              <a:gd name="connsiteY14" fmla="*/ 145599 h 537378"/>
              <a:gd name="connsiteX15" fmla="*/ 325526 w 606964"/>
              <a:gd name="connsiteY15" fmla="*/ 814 h 537378"/>
              <a:gd name="connsiteX16" fmla="*/ 333451 w 606964"/>
              <a:gd name="connsiteY16" fmla="*/ 1831 h 537378"/>
              <a:gd name="connsiteX17" fmla="*/ 335376 w 606964"/>
              <a:gd name="connsiteY17" fmla="*/ 9629 h 537378"/>
              <a:gd name="connsiteX18" fmla="*/ 321337 w 606964"/>
              <a:gd name="connsiteY18" fmla="*/ 44887 h 537378"/>
              <a:gd name="connsiteX19" fmla="*/ 389039 w 606964"/>
              <a:gd name="connsiteY19" fmla="*/ 44887 h 537378"/>
              <a:gd name="connsiteX20" fmla="*/ 394133 w 606964"/>
              <a:gd name="connsiteY20" fmla="*/ 47034 h 537378"/>
              <a:gd name="connsiteX21" fmla="*/ 396171 w 606964"/>
              <a:gd name="connsiteY21" fmla="*/ 52006 h 537378"/>
              <a:gd name="connsiteX22" fmla="*/ 396171 w 606964"/>
              <a:gd name="connsiteY22" fmla="*/ 72234 h 537378"/>
              <a:gd name="connsiteX23" fmla="*/ 389039 w 606964"/>
              <a:gd name="connsiteY23" fmla="*/ 79241 h 537378"/>
              <a:gd name="connsiteX24" fmla="*/ 321337 w 606964"/>
              <a:gd name="connsiteY24" fmla="*/ 79241 h 537378"/>
              <a:gd name="connsiteX25" fmla="*/ 335376 w 606964"/>
              <a:gd name="connsiteY25" fmla="*/ 114499 h 537378"/>
              <a:gd name="connsiteX26" fmla="*/ 333451 w 606964"/>
              <a:gd name="connsiteY26" fmla="*/ 122296 h 537378"/>
              <a:gd name="connsiteX27" fmla="*/ 325526 w 606964"/>
              <a:gd name="connsiteY27" fmla="*/ 123426 h 537378"/>
              <a:gd name="connsiteX28" fmla="*/ 218879 w 606964"/>
              <a:gd name="connsiteY28" fmla="*/ 68392 h 537378"/>
              <a:gd name="connsiteX29" fmla="*/ 215030 w 606964"/>
              <a:gd name="connsiteY29" fmla="*/ 62064 h 537378"/>
              <a:gd name="connsiteX30" fmla="*/ 218879 w 606964"/>
              <a:gd name="connsiteY30" fmla="*/ 55848 h 53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6964" h="537378">
                <a:moveTo>
                  <a:pt x="65178" y="207316"/>
                </a:moveTo>
                <a:lnTo>
                  <a:pt x="87478" y="475661"/>
                </a:lnTo>
                <a:lnTo>
                  <a:pt x="104118" y="475661"/>
                </a:lnTo>
                <a:lnTo>
                  <a:pt x="189583" y="207316"/>
                </a:lnTo>
                <a:close/>
                <a:moveTo>
                  <a:pt x="22615" y="145599"/>
                </a:moveTo>
                <a:lnTo>
                  <a:pt x="584307" y="145599"/>
                </a:lnTo>
                <a:cubicBezTo>
                  <a:pt x="591552" y="145599"/>
                  <a:pt x="598344" y="148990"/>
                  <a:pt x="602646" y="154868"/>
                </a:cubicBezTo>
                <a:cubicBezTo>
                  <a:pt x="606834" y="160633"/>
                  <a:pt x="608079" y="168206"/>
                  <a:pt x="605928" y="174988"/>
                </a:cubicBezTo>
                <a:lnTo>
                  <a:pt x="495447" y="521666"/>
                </a:lnTo>
                <a:cubicBezTo>
                  <a:pt x="492503" y="531048"/>
                  <a:pt x="483674" y="537378"/>
                  <a:pt x="473826" y="537378"/>
                </a:cubicBezTo>
                <a:lnTo>
                  <a:pt x="51255" y="537378"/>
                </a:lnTo>
                <a:cubicBezTo>
                  <a:pt x="39482" y="537378"/>
                  <a:pt x="29747" y="528448"/>
                  <a:pt x="28728" y="516693"/>
                </a:cubicBezTo>
                <a:lnTo>
                  <a:pt x="89" y="170015"/>
                </a:lnTo>
                <a:cubicBezTo>
                  <a:pt x="-477" y="163798"/>
                  <a:pt x="1674" y="157468"/>
                  <a:pt x="5975" y="152833"/>
                </a:cubicBezTo>
                <a:cubicBezTo>
                  <a:pt x="10277" y="148199"/>
                  <a:pt x="16276" y="145599"/>
                  <a:pt x="22615" y="145599"/>
                </a:cubicBezTo>
                <a:close/>
                <a:moveTo>
                  <a:pt x="325526" y="814"/>
                </a:moveTo>
                <a:cubicBezTo>
                  <a:pt x="328130" y="-542"/>
                  <a:pt x="331300" y="-203"/>
                  <a:pt x="333451" y="1831"/>
                </a:cubicBezTo>
                <a:cubicBezTo>
                  <a:pt x="335715" y="3752"/>
                  <a:pt x="336395" y="6917"/>
                  <a:pt x="335376" y="9629"/>
                </a:cubicBezTo>
                <a:lnTo>
                  <a:pt x="321337" y="44887"/>
                </a:lnTo>
                <a:lnTo>
                  <a:pt x="389039" y="44887"/>
                </a:lnTo>
                <a:cubicBezTo>
                  <a:pt x="390963" y="44887"/>
                  <a:pt x="392775" y="45678"/>
                  <a:pt x="394133" y="47034"/>
                </a:cubicBezTo>
                <a:cubicBezTo>
                  <a:pt x="395379" y="48277"/>
                  <a:pt x="396171" y="50085"/>
                  <a:pt x="396171" y="52006"/>
                </a:cubicBezTo>
                <a:lnTo>
                  <a:pt x="396171" y="72234"/>
                </a:lnTo>
                <a:cubicBezTo>
                  <a:pt x="396171" y="76077"/>
                  <a:pt x="393001" y="79241"/>
                  <a:pt x="389039" y="79241"/>
                </a:cubicBezTo>
                <a:lnTo>
                  <a:pt x="321337" y="79241"/>
                </a:lnTo>
                <a:lnTo>
                  <a:pt x="335376" y="114499"/>
                </a:lnTo>
                <a:cubicBezTo>
                  <a:pt x="336395" y="117211"/>
                  <a:pt x="335715" y="120375"/>
                  <a:pt x="333451" y="122296"/>
                </a:cubicBezTo>
                <a:cubicBezTo>
                  <a:pt x="331300" y="124330"/>
                  <a:pt x="328130" y="124782"/>
                  <a:pt x="325526" y="123426"/>
                </a:cubicBezTo>
                <a:lnTo>
                  <a:pt x="218879" y="68392"/>
                </a:lnTo>
                <a:cubicBezTo>
                  <a:pt x="216502" y="67149"/>
                  <a:pt x="215030" y="64663"/>
                  <a:pt x="215030" y="62064"/>
                </a:cubicBezTo>
                <a:cubicBezTo>
                  <a:pt x="215030" y="59465"/>
                  <a:pt x="216502" y="56978"/>
                  <a:pt x="218879" y="55848"/>
                </a:cubicBezTo>
                <a:close/>
              </a:path>
            </a:pathLst>
          </a:custGeom>
          <a:solidFill>
            <a:sysClr val="window" lastClr="FFFFFF"/>
          </a:solidFill>
          <a:ln w="12700">
            <a:miter lim="400000"/>
          </a:ln>
        </p:spPr>
        <p:txBody>
          <a:bodyPr wrap="square" lIns="91440" tIns="45720" rIns="91440" bIns="45720" anchor="ctr">
            <a:normAutofit fontScale="72500"/>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ctr"/>
            <a:endParaRPr>
              <a:latin typeface="微软雅黑" panose="020B0503020204020204" charset="-122"/>
              <a:ea typeface="微软雅黑" panose="020B0503020204020204" charset="-122"/>
            </a:endParaRPr>
          </a:p>
        </p:txBody>
      </p:sp>
      <p:sp>
        <p:nvSpPr>
          <p:cNvPr id="45" name="PA-任意多边形: 形状 633"/>
          <p:cNvSpPr/>
          <p:nvPr>
            <p:custDataLst>
              <p:tags r:id="rId3"/>
            </p:custDataLst>
          </p:nvPr>
        </p:nvSpPr>
        <p:spPr>
          <a:xfrm>
            <a:off x="784905" y="3874929"/>
            <a:ext cx="367639" cy="233626"/>
          </a:xfrm>
          <a:custGeom>
            <a:avLst/>
            <a:gdLst>
              <a:gd name="connsiteX0" fmla="*/ 1363328 w 1526976"/>
              <a:gd name="connsiteY0" fmla="*/ 560475 h 970359"/>
              <a:gd name="connsiteX1" fmla="*/ 1063960 w 1526976"/>
              <a:gd name="connsiteY1" fmla="*/ 291596 h 970359"/>
              <a:gd name="connsiteX2" fmla="*/ 1002226 w 1526976"/>
              <a:gd name="connsiteY2" fmla="*/ 297969 h 970359"/>
              <a:gd name="connsiteX3" fmla="*/ 876425 w 1526976"/>
              <a:gd name="connsiteY3" fmla="*/ 101542 h 970359"/>
              <a:gd name="connsiteX4" fmla="*/ 609383 w 1526976"/>
              <a:gd name="connsiteY4" fmla="*/ 2232 h 970359"/>
              <a:gd name="connsiteX5" fmla="*/ 200665 w 1526976"/>
              <a:gd name="connsiteY5" fmla="*/ 410947 h 970359"/>
              <a:gd name="connsiteX6" fmla="*/ 200665 w 1526976"/>
              <a:gd name="connsiteY6" fmla="*/ 411179 h 970359"/>
              <a:gd name="connsiteX7" fmla="*/ 2232 w 1526976"/>
              <a:gd name="connsiteY7" fmla="*/ 683648 h 970359"/>
              <a:gd name="connsiteX8" fmla="*/ 288441 w 1526976"/>
              <a:gd name="connsiteY8" fmla="*/ 969859 h 970359"/>
              <a:gd name="connsiteX9" fmla="*/ 561630 w 1526976"/>
              <a:gd name="connsiteY9" fmla="*/ 969859 h 970359"/>
              <a:gd name="connsiteX10" fmla="*/ 561630 w 1526976"/>
              <a:gd name="connsiteY10" fmla="*/ 509891 h 970359"/>
              <a:gd name="connsiteX11" fmla="*/ 966832 w 1526976"/>
              <a:gd name="connsiteY11" fmla="*/ 509891 h 970359"/>
              <a:gd name="connsiteX12" fmla="*/ 966832 w 1526976"/>
              <a:gd name="connsiteY12" fmla="*/ 969856 h 970359"/>
              <a:gd name="connsiteX13" fmla="*/ 1319129 w 1526976"/>
              <a:gd name="connsiteY13" fmla="*/ 969856 h 970359"/>
              <a:gd name="connsiteX14" fmla="*/ 1526229 w 1526976"/>
              <a:gd name="connsiteY14" fmla="*/ 762753 h 970359"/>
              <a:gd name="connsiteX15" fmla="*/ 1363328 w 1526976"/>
              <a:gd name="connsiteY15" fmla="*/ 560475 h 97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6976" h="970359">
                <a:moveTo>
                  <a:pt x="1363328" y="560475"/>
                </a:moveTo>
                <a:cubicBezTo>
                  <a:pt x="1347213" y="409539"/>
                  <a:pt x="1219102" y="291596"/>
                  <a:pt x="1063960" y="291596"/>
                </a:cubicBezTo>
                <a:cubicBezTo>
                  <a:pt x="1043071" y="291596"/>
                  <a:pt x="1022437" y="293730"/>
                  <a:pt x="1002226" y="297969"/>
                </a:cubicBezTo>
                <a:cubicBezTo>
                  <a:pt x="980426" y="222197"/>
                  <a:pt x="936825" y="153722"/>
                  <a:pt x="876425" y="101542"/>
                </a:cubicBezTo>
                <a:cubicBezTo>
                  <a:pt x="802297" y="37502"/>
                  <a:pt x="707457" y="2232"/>
                  <a:pt x="609383" y="2232"/>
                </a:cubicBezTo>
                <a:cubicBezTo>
                  <a:pt x="384015" y="2232"/>
                  <a:pt x="200665" y="185583"/>
                  <a:pt x="200665" y="410947"/>
                </a:cubicBezTo>
                <a:cubicBezTo>
                  <a:pt x="200665" y="411025"/>
                  <a:pt x="200665" y="411102"/>
                  <a:pt x="200665" y="411179"/>
                </a:cubicBezTo>
                <a:cubicBezTo>
                  <a:pt x="83624" y="448583"/>
                  <a:pt x="2232" y="557534"/>
                  <a:pt x="2232" y="683648"/>
                </a:cubicBezTo>
                <a:cubicBezTo>
                  <a:pt x="2232" y="841465"/>
                  <a:pt x="130626" y="969859"/>
                  <a:pt x="288441" y="969859"/>
                </a:cubicBezTo>
                <a:lnTo>
                  <a:pt x="561630" y="969859"/>
                </a:lnTo>
                <a:lnTo>
                  <a:pt x="561630" y="509891"/>
                </a:lnTo>
                <a:lnTo>
                  <a:pt x="966832" y="509891"/>
                </a:lnTo>
                <a:lnTo>
                  <a:pt x="966832" y="969856"/>
                </a:lnTo>
                <a:lnTo>
                  <a:pt x="1319129" y="969856"/>
                </a:lnTo>
                <a:cubicBezTo>
                  <a:pt x="1433325" y="969856"/>
                  <a:pt x="1526229" y="876952"/>
                  <a:pt x="1526229" y="762753"/>
                </a:cubicBezTo>
                <a:cubicBezTo>
                  <a:pt x="1526232" y="664009"/>
                  <a:pt x="1456286" y="580838"/>
                  <a:pt x="1363328" y="560475"/>
                </a:cubicBezTo>
                <a:close/>
              </a:path>
            </a:pathLst>
          </a:custGeom>
          <a:solidFill>
            <a:sysClr val="window" lastClr="FFFFFF"/>
          </a:solidFill>
          <a:ln w="9525" cap="flat">
            <a:noFill/>
            <a:prstDash val="solid"/>
            <a:miter/>
          </a:ln>
        </p:spPr>
        <p:txBody>
          <a:bodyPr rtlCol="0" anchor="ct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endParaRPr lang="zh-CN" altLang="en-US">
              <a:latin typeface="微软雅黑" panose="020B0503020204020204" charset="-122"/>
              <a:ea typeface="微软雅黑" panose="020B0503020204020204" charset="-122"/>
            </a:endParaRPr>
          </a:p>
        </p:txBody>
      </p:sp>
      <p:sp>
        <p:nvSpPr>
          <p:cNvPr id="46" name="PA-任意多边形: 形状 634"/>
          <p:cNvSpPr/>
          <p:nvPr>
            <p:custDataLst>
              <p:tags r:id="rId4"/>
            </p:custDataLst>
          </p:nvPr>
        </p:nvSpPr>
        <p:spPr>
          <a:xfrm>
            <a:off x="914435" y="4018654"/>
            <a:ext cx="108930" cy="197794"/>
          </a:xfrm>
          <a:custGeom>
            <a:avLst/>
            <a:gdLst>
              <a:gd name="connsiteX0" fmla="*/ 339537 w 452437"/>
              <a:gd name="connsiteY0" fmla="*/ 506989 h 821531"/>
              <a:gd name="connsiteX1" fmla="*/ 339537 w 452437"/>
              <a:gd name="connsiteY1" fmla="*/ 2232 h 821531"/>
              <a:gd name="connsiteX2" fmla="*/ 112928 w 452437"/>
              <a:gd name="connsiteY2" fmla="*/ 2232 h 821531"/>
              <a:gd name="connsiteX3" fmla="*/ 112928 w 452437"/>
              <a:gd name="connsiteY3" fmla="*/ 506989 h 821531"/>
              <a:gd name="connsiteX4" fmla="*/ 2232 w 452437"/>
              <a:gd name="connsiteY4" fmla="*/ 506989 h 821531"/>
              <a:gd name="connsiteX5" fmla="*/ 226234 w 452437"/>
              <a:gd name="connsiteY5" fmla="*/ 819605 h 821531"/>
              <a:gd name="connsiteX6" fmla="*/ 450235 w 452437"/>
              <a:gd name="connsiteY6" fmla="*/ 506989 h 8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437" h="821531">
                <a:moveTo>
                  <a:pt x="339537" y="506989"/>
                </a:moveTo>
                <a:lnTo>
                  <a:pt x="339537" y="2232"/>
                </a:lnTo>
                <a:lnTo>
                  <a:pt x="112928" y="2232"/>
                </a:lnTo>
                <a:lnTo>
                  <a:pt x="112928" y="506989"/>
                </a:lnTo>
                <a:lnTo>
                  <a:pt x="2232" y="506989"/>
                </a:lnTo>
                <a:lnTo>
                  <a:pt x="226234" y="819605"/>
                </a:lnTo>
                <a:lnTo>
                  <a:pt x="450235" y="506989"/>
                </a:lnTo>
                <a:close/>
              </a:path>
            </a:pathLst>
          </a:custGeom>
          <a:solidFill>
            <a:sysClr val="window" lastClr="FFFFFF"/>
          </a:solidFill>
          <a:ln w="9525" cap="flat">
            <a:noFill/>
            <a:prstDash val="solid"/>
            <a:miter/>
          </a:ln>
        </p:spPr>
        <p:txBody>
          <a:bodyPr rtlCol="0" anchor="ct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endParaRPr lang="zh-CN" altLang="en-US">
              <a:latin typeface="微软雅黑" panose="020B0503020204020204" charset="-122"/>
              <a:ea typeface="微软雅黑" panose="020B0503020204020204" charset="-122"/>
            </a:endParaRPr>
          </a:p>
        </p:txBody>
      </p:sp>
      <p:sp>
        <p:nvSpPr>
          <p:cNvPr id="37" name="PA_ImportSvg_636866886168129820"/>
          <p:cNvSpPr/>
          <p:nvPr>
            <p:custDataLst>
              <p:tags r:id="rId5"/>
            </p:custDataLst>
          </p:nvPr>
        </p:nvSpPr>
        <p:spPr>
          <a:xfrm>
            <a:off x="5373954" y="2388008"/>
            <a:ext cx="1152639" cy="1152639"/>
          </a:xfrm>
          <a:custGeom>
            <a:avLst/>
            <a:gdLst/>
            <a:ahLst/>
            <a:cxnLst/>
            <a:rect l="l" t="t" r="r" b="b"/>
            <a:pathLst>
              <a:path w="12192000" h="12192000">
                <a:moveTo>
                  <a:pt x="5429504" y="3299968"/>
                </a:moveTo>
                <a:cubicBezTo>
                  <a:pt x="5218176" y="3226816"/>
                  <a:pt x="4990592" y="3340608"/>
                  <a:pt x="4925568" y="3551936"/>
                </a:cubicBezTo>
                <a:lnTo>
                  <a:pt x="3690112" y="7250176"/>
                </a:lnTo>
                <a:lnTo>
                  <a:pt x="2454656" y="3551936"/>
                </a:lnTo>
                <a:cubicBezTo>
                  <a:pt x="2381504" y="3340608"/>
                  <a:pt x="2153920" y="3226816"/>
                  <a:pt x="1942592" y="3299968"/>
                </a:cubicBezTo>
                <a:cubicBezTo>
                  <a:pt x="1731264" y="3373120"/>
                  <a:pt x="1617472" y="3600704"/>
                  <a:pt x="1690624" y="3812032"/>
                </a:cubicBezTo>
                <a:lnTo>
                  <a:pt x="3308096" y="8656320"/>
                </a:lnTo>
                <a:cubicBezTo>
                  <a:pt x="3364992" y="8818880"/>
                  <a:pt x="3519424" y="8932672"/>
                  <a:pt x="3690112" y="8932672"/>
                </a:cubicBezTo>
                <a:cubicBezTo>
                  <a:pt x="3860799" y="8932672"/>
                  <a:pt x="4015232" y="8818880"/>
                  <a:pt x="4072127" y="8656320"/>
                </a:cubicBezTo>
                <a:lnTo>
                  <a:pt x="5689600" y="3812032"/>
                </a:lnTo>
                <a:cubicBezTo>
                  <a:pt x="5762752" y="3600704"/>
                  <a:pt x="5640832" y="3373120"/>
                  <a:pt x="5429504" y="3299968"/>
                </a:cubicBezTo>
                <a:close/>
                <a:moveTo>
                  <a:pt x="6096000" y="0"/>
                </a:moveTo>
                <a:cubicBezTo>
                  <a:pt x="2731008" y="0"/>
                  <a:pt x="0" y="2731008"/>
                  <a:pt x="0" y="6096000"/>
                </a:cubicBezTo>
                <a:cubicBezTo>
                  <a:pt x="0" y="9460992"/>
                  <a:pt x="2731008" y="12192000"/>
                  <a:pt x="6096000" y="12192000"/>
                </a:cubicBezTo>
                <a:cubicBezTo>
                  <a:pt x="9460992" y="12192000"/>
                  <a:pt x="12192000" y="9460992"/>
                  <a:pt x="12192000" y="6096000"/>
                </a:cubicBezTo>
                <a:cubicBezTo>
                  <a:pt x="12192000" y="2731008"/>
                  <a:pt x="9460992" y="0"/>
                  <a:pt x="6096000" y="0"/>
                </a:cubicBezTo>
                <a:close/>
                <a:moveTo>
                  <a:pt x="6096000" y="11379200"/>
                </a:moveTo>
                <a:cubicBezTo>
                  <a:pt x="3178048" y="11379200"/>
                  <a:pt x="812800" y="9013952"/>
                  <a:pt x="812800" y="6096000"/>
                </a:cubicBezTo>
                <a:cubicBezTo>
                  <a:pt x="812800" y="3178048"/>
                  <a:pt x="3178048" y="812800"/>
                  <a:pt x="6096000" y="812800"/>
                </a:cubicBezTo>
                <a:cubicBezTo>
                  <a:pt x="9013952" y="812800"/>
                  <a:pt x="11379200" y="3178048"/>
                  <a:pt x="11379200" y="6096000"/>
                </a:cubicBezTo>
                <a:cubicBezTo>
                  <a:pt x="11379200" y="9013952"/>
                  <a:pt x="9013952" y="11379200"/>
                  <a:pt x="6096000" y="11379200"/>
                </a:cubicBezTo>
                <a:close/>
                <a:moveTo>
                  <a:pt x="7729728" y="4088384"/>
                </a:moveTo>
                <a:cubicBezTo>
                  <a:pt x="8444992" y="4088384"/>
                  <a:pt x="8940800" y="4421632"/>
                  <a:pt x="8940800" y="4893056"/>
                </a:cubicBezTo>
                <a:cubicBezTo>
                  <a:pt x="8940800" y="5112512"/>
                  <a:pt x="9119616" y="5299456"/>
                  <a:pt x="9347200" y="5299456"/>
                </a:cubicBezTo>
                <a:cubicBezTo>
                  <a:pt x="9574784" y="5299456"/>
                  <a:pt x="9753600" y="5120641"/>
                  <a:pt x="9753600" y="4893056"/>
                </a:cubicBezTo>
                <a:cubicBezTo>
                  <a:pt x="9753600" y="3958336"/>
                  <a:pt x="8900160" y="3275585"/>
                  <a:pt x="7729728" y="3275585"/>
                </a:cubicBezTo>
                <a:cubicBezTo>
                  <a:pt x="6486144" y="3275585"/>
                  <a:pt x="5705856" y="3893313"/>
                  <a:pt x="5705856" y="4893056"/>
                </a:cubicBezTo>
                <a:cubicBezTo>
                  <a:pt x="5705856" y="5860289"/>
                  <a:pt x="6518656" y="6510528"/>
                  <a:pt x="7729728" y="6510528"/>
                </a:cubicBezTo>
                <a:cubicBezTo>
                  <a:pt x="7932928" y="6510528"/>
                  <a:pt x="8940800" y="6551168"/>
                  <a:pt x="8940800" y="7315200"/>
                </a:cubicBezTo>
                <a:cubicBezTo>
                  <a:pt x="8940800" y="8014208"/>
                  <a:pt x="8176768" y="8119872"/>
                  <a:pt x="7729728" y="8119872"/>
                </a:cubicBezTo>
                <a:cubicBezTo>
                  <a:pt x="7014464" y="8119872"/>
                  <a:pt x="6518656" y="7786624"/>
                  <a:pt x="6518656" y="7315200"/>
                </a:cubicBezTo>
                <a:cubicBezTo>
                  <a:pt x="6518656" y="7095744"/>
                  <a:pt x="6339841" y="6908800"/>
                  <a:pt x="6112256" y="6908800"/>
                </a:cubicBezTo>
                <a:cubicBezTo>
                  <a:pt x="5892800" y="6908800"/>
                  <a:pt x="5705856" y="7087616"/>
                  <a:pt x="5705856" y="7315200"/>
                </a:cubicBezTo>
                <a:cubicBezTo>
                  <a:pt x="5705856" y="8249920"/>
                  <a:pt x="6559297" y="8932672"/>
                  <a:pt x="7729728" y="8932672"/>
                </a:cubicBezTo>
                <a:cubicBezTo>
                  <a:pt x="8973312" y="8932672"/>
                  <a:pt x="9753600" y="8314944"/>
                  <a:pt x="9753600" y="7315200"/>
                </a:cubicBezTo>
                <a:cubicBezTo>
                  <a:pt x="9753600" y="6347968"/>
                  <a:pt x="8940800" y="5697728"/>
                  <a:pt x="7729728" y="5697728"/>
                </a:cubicBezTo>
                <a:cubicBezTo>
                  <a:pt x="7526528" y="5697728"/>
                  <a:pt x="6518656" y="5657088"/>
                  <a:pt x="6518656" y="4893056"/>
                </a:cubicBezTo>
                <a:cubicBezTo>
                  <a:pt x="6518656" y="4194048"/>
                  <a:pt x="7274560" y="4088384"/>
                  <a:pt x="7729728" y="4088384"/>
                </a:cubicBezTo>
                <a:close/>
              </a:path>
            </a:pathLst>
          </a:custGeom>
          <a:solidFill>
            <a:sysClr val="window" lastClr="FFFFFF"/>
          </a:solidFill>
          <a:ln w="12700" cap="flat" cmpd="sng" algn="ctr">
            <a:noFill/>
            <a:prstDash val="solid"/>
            <a:miter lim="800000"/>
          </a:ln>
          <a:effectLst/>
        </p:spPr>
        <p:style>
          <a:lnRef idx="2">
            <a:srgbClr val="1F74AD">
              <a:shade val="50000"/>
            </a:srgbClr>
          </a:lnRef>
          <a:fillRef idx="1">
            <a:srgbClr val="1F74AD"/>
          </a:fillRef>
          <a:effectRef idx="0">
            <a:srgbClr val="1F74AD"/>
          </a:effectRef>
          <a:fontRef idx="minor">
            <a:sysClr val="window" lastClr="FFFFFF"/>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9pPr>
          </a:lstStyle>
          <a:p>
            <a:pPr algn="ctr"/>
            <a:endParaRPr lang="zh-CN" altLang="en-US">
              <a:latin typeface="微软雅黑" panose="020B0503020204020204" charset="-122"/>
              <a:ea typeface="微软雅黑" panose="020B0503020204020204" charset="-122"/>
            </a:endParaRPr>
          </a:p>
        </p:txBody>
      </p:sp>
      <p:sp>
        <p:nvSpPr>
          <p:cNvPr id="47" name="任意多边形 38"/>
          <p:cNvSpPr/>
          <p:nvPr>
            <p:custDataLst>
              <p:tags r:id="rId6"/>
            </p:custDataLst>
          </p:nvPr>
        </p:nvSpPr>
        <p:spPr>
          <a:xfrm>
            <a:off x="784906" y="2810257"/>
            <a:ext cx="367639" cy="308142"/>
          </a:xfrm>
          <a:custGeom>
            <a:avLst/>
            <a:gdLst>
              <a:gd name="connsiteX0" fmla="*/ 280912 w 602819"/>
              <a:gd name="connsiteY0" fmla="*/ 344975 h 505264"/>
              <a:gd name="connsiteX1" fmla="*/ 318032 w 602819"/>
              <a:gd name="connsiteY1" fmla="*/ 444854 h 505264"/>
              <a:gd name="connsiteX2" fmla="*/ 339012 w 602819"/>
              <a:gd name="connsiteY2" fmla="*/ 402969 h 505264"/>
              <a:gd name="connsiteX3" fmla="*/ 380973 w 602819"/>
              <a:gd name="connsiteY3" fmla="*/ 382027 h 505264"/>
              <a:gd name="connsiteX4" fmla="*/ 244600 w 602819"/>
              <a:gd name="connsiteY4" fmla="*/ 308729 h 505264"/>
              <a:gd name="connsiteX5" fmla="*/ 435039 w 602819"/>
              <a:gd name="connsiteY5" fmla="*/ 378805 h 505264"/>
              <a:gd name="connsiteX6" fmla="*/ 364834 w 602819"/>
              <a:gd name="connsiteY6" fmla="*/ 413440 h 505264"/>
              <a:gd name="connsiteX7" fmla="*/ 438266 w 602819"/>
              <a:gd name="connsiteY7" fmla="*/ 486738 h 505264"/>
              <a:gd name="connsiteX8" fmla="*/ 438266 w 602819"/>
              <a:gd name="connsiteY8" fmla="*/ 502042 h 505264"/>
              <a:gd name="connsiteX9" fmla="*/ 430197 w 602819"/>
              <a:gd name="connsiteY9" fmla="*/ 505264 h 505264"/>
              <a:gd name="connsiteX10" fmla="*/ 422934 w 602819"/>
              <a:gd name="connsiteY10" fmla="*/ 502042 h 505264"/>
              <a:gd name="connsiteX11" fmla="*/ 349503 w 602819"/>
              <a:gd name="connsiteY11" fmla="*/ 428744 h 505264"/>
              <a:gd name="connsiteX12" fmla="*/ 314804 w 602819"/>
              <a:gd name="connsiteY12" fmla="*/ 498820 h 505264"/>
              <a:gd name="connsiteX13" fmla="*/ 345390 w 602819"/>
              <a:gd name="connsiteY13" fmla="*/ 0 h 505264"/>
              <a:gd name="connsiteX14" fmla="*/ 505174 w 602819"/>
              <a:gd name="connsiteY14" fmla="*/ 149099 h 505264"/>
              <a:gd name="connsiteX15" fmla="*/ 460789 w 602819"/>
              <a:gd name="connsiteY15" fmla="*/ 150711 h 505264"/>
              <a:gd name="connsiteX16" fmla="*/ 451912 w 602819"/>
              <a:gd name="connsiteY16" fmla="*/ 162800 h 505264"/>
              <a:gd name="connsiteX17" fmla="*/ 462403 w 602819"/>
              <a:gd name="connsiteY17" fmla="*/ 171665 h 505264"/>
              <a:gd name="connsiteX18" fmla="*/ 464017 w 602819"/>
              <a:gd name="connsiteY18" fmla="*/ 171665 h 505264"/>
              <a:gd name="connsiteX19" fmla="*/ 514857 w 602819"/>
              <a:gd name="connsiteY19" fmla="*/ 171665 h 505264"/>
              <a:gd name="connsiteX20" fmla="*/ 602819 w 602819"/>
              <a:gd name="connsiteY20" fmla="*/ 278855 h 505264"/>
              <a:gd name="connsiteX21" fmla="*/ 494683 w 602819"/>
              <a:gd name="connsiteY21" fmla="*/ 376374 h 505264"/>
              <a:gd name="connsiteX22" fmla="*/ 190449 w 602819"/>
              <a:gd name="connsiteY22" fmla="*/ 254677 h 505264"/>
              <a:gd name="connsiteX23" fmla="*/ 238868 w 602819"/>
              <a:gd name="connsiteY23" fmla="*/ 386851 h 505264"/>
              <a:gd name="connsiteX24" fmla="*/ 117013 w 602819"/>
              <a:gd name="connsiteY24" fmla="*/ 386851 h 505264"/>
              <a:gd name="connsiteX25" fmla="*/ 0 w 602819"/>
              <a:gd name="connsiteY25" fmla="*/ 269990 h 505264"/>
              <a:gd name="connsiteX26" fmla="*/ 69401 w 602819"/>
              <a:gd name="connsiteY26" fmla="*/ 160382 h 505264"/>
              <a:gd name="connsiteX27" fmla="*/ 75050 w 602819"/>
              <a:gd name="connsiteY27" fmla="*/ 157158 h 505264"/>
              <a:gd name="connsiteX28" fmla="*/ 75050 w 602819"/>
              <a:gd name="connsiteY28" fmla="*/ 150711 h 505264"/>
              <a:gd name="connsiteX29" fmla="*/ 75857 w 602819"/>
              <a:gd name="connsiteY29" fmla="*/ 146681 h 505264"/>
              <a:gd name="connsiteX30" fmla="*/ 75857 w 602819"/>
              <a:gd name="connsiteY30" fmla="*/ 144263 h 505264"/>
              <a:gd name="connsiteX31" fmla="*/ 75050 w 602819"/>
              <a:gd name="connsiteY31" fmla="*/ 142651 h 505264"/>
              <a:gd name="connsiteX32" fmla="*/ 75050 w 602819"/>
              <a:gd name="connsiteY32" fmla="*/ 139428 h 505264"/>
              <a:gd name="connsiteX33" fmla="*/ 150906 w 602819"/>
              <a:gd name="connsiteY33" fmla="*/ 64475 h 505264"/>
              <a:gd name="connsiteX34" fmla="*/ 160590 w 602819"/>
              <a:gd name="connsiteY34" fmla="*/ 65281 h 505264"/>
              <a:gd name="connsiteX35" fmla="*/ 163011 w 602819"/>
              <a:gd name="connsiteY35" fmla="*/ 65281 h 505264"/>
              <a:gd name="connsiteX36" fmla="*/ 171888 w 602819"/>
              <a:gd name="connsiteY36" fmla="*/ 67699 h 505264"/>
              <a:gd name="connsiteX37" fmla="*/ 172695 w 602819"/>
              <a:gd name="connsiteY37" fmla="*/ 67699 h 505264"/>
              <a:gd name="connsiteX38" fmla="*/ 181572 w 602819"/>
              <a:gd name="connsiteY38" fmla="*/ 70923 h 505264"/>
              <a:gd name="connsiteX39" fmla="*/ 183993 w 602819"/>
              <a:gd name="connsiteY39" fmla="*/ 72535 h 505264"/>
              <a:gd name="connsiteX40" fmla="*/ 191256 w 602819"/>
              <a:gd name="connsiteY40" fmla="*/ 76564 h 505264"/>
              <a:gd name="connsiteX41" fmla="*/ 225956 w 602819"/>
              <a:gd name="connsiteY41" fmla="*/ 139428 h 505264"/>
              <a:gd name="connsiteX42" fmla="*/ 236447 w 602819"/>
              <a:gd name="connsiteY42" fmla="*/ 150711 h 505264"/>
              <a:gd name="connsiteX43" fmla="*/ 247745 w 602819"/>
              <a:gd name="connsiteY43" fmla="*/ 139428 h 505264"/>
              <a:gd name="connsiteX44" fmla="*/ 213044 w 602819"/>
              <a:gd name="connsiteY44" fmla="*/ 66087 h 505264"/>
              <a:gd name="connsiteX45" fmla="*/ 345390 w 602819"/>
              <a:gd name="connsiteY45" fmla="*/ 0 h 5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2819" h="505264">
                <a:moveTo>
                  <a:pt x="280912" y="344975"/>
                </a:moveTo>
                <a:lnTo>
                  <a:pt x="318032" y="444854"/>
                </a:lnTo>
                <a:lnTo>
                  <a:pt x="339012" y="402969"/>
                </a:lnTo>
                <a:lnTo>
                  <a:pt x="380973" y="382027"/>
                </a:lnTo>
                <a:close/>
                <a:moveTo>
                  <a:pt x="244600" y="308729"/>
                </a:moveTo>
                <a:lnTo>
                  <a:pt x="435039" y="378805"/>
                </a:lnTo>
                <a:lnTo>
                  <a:pt x="364834" y="413440"/>
                </a:lnTo>
                <a:lnTo>
                  <a:pt x="438266" y="486738"/>
                </a:lnTo>
                <a:cubicBezTo>
                  <a:pt x="442301" y="490766"/>
                  <a:pt x="442301" y="498015"/>
                  <a:pt x="438266" y="502042"/>
                </a:cubicBezTo>
                <a:cubicBezTo>
                  <a:pt x="435845" y="503653"/>
                  <a:pt x="433425" y="505264"/>
                  <a:pt x="430197" y="505264"/>
                </a:cubicBezTo>
                <a:cubicBezTo>
                  <a:pt x="427776" y="505264"/>
                  <a:pt x="425355" y="503653"/>
                  <a:pt x="422934" y="502042"/>
                </a:cubicBezTo>
                <a:lnTo>
                  <a:pt x="349503" y="428744"/>
                </a:lnTo>
                <a:lnTo>
                  <a:pt x="314804" y="498820"/>
                </a:lnTo>
                <a:close/>
                <a:moveTo>
                  <a:pt x="345390" y="0"/>
                </a:moveTo>
                <a:cubicBezTo>
                  <a:pt x="428510" y="0"/>
                  <a:pt x="497911" y="66087"/>
                  <a:pt x="505174" y="149099"/>
                </a:cubicBezTo>
                <a:cubicBezTo>
                  <a:pt x="493876" y="148293"/>
                  <a:pt x="477736" y="148293"/>
                  <a:pt x="460789" y="150711"/>
                </a:cubicBezTo>
                <a:cubicBezTo>
                  <a:pt x="455140" y="151517"/>
                  <a:pt x="451106" y="157158"/>
                  <a:pt x="451912" y="162800"/>
                </a:cubicBezTo>
                <a:cubicBezTo>
                  <a:pt x="452720" y="168441"/>
                  <a:pt x="457561" y="171665"/>
                  <a:pt x="462403" y="171665"/>
                </a:cubicBezTo>
                <a:cubicBezTo>
                  <a:pt x="463210" y="171665"/>
                  <a:pt x="464017" y="171665"/>
                  <a:pt x="464017" y="171665"/>
                </a:cubicBezTo>
                <a:cubicBezTo>
                  <a:pt x="488227" y="168441"/>
                  <a:pt x="513244" y="171665"/>
                  <a:pt x="514857" y="171665"/>
                </a:cubicBezTo>
                <a:cubicBezTo>
                  <a:pt x="564891" y="181336"/>
                  <a:pt x="602819" y="227275"/>
                  <a:pt x="602819" y="278855"/>
                </a:cubicBezTo>
                <a:cubicBezTo>
                  <a:pt x="602819" y="338495"/>
                  <a:pt x="554400" y="376374"/>
                  <a:pt x="494683" y="376374"/>
                </a:cubicBezTo>
                <a:lnTo>
                  <a:pt x="190449" y="254677"/>
                </a:lnTo>
                <a:lnTo>
                  <a:pt x="238868" y="386851"/>
                </a:lnTo>
                <a:lnTo>
                  <a:pt x="117013" y="386851"/>
                </a:lnTo>
                <a:cubicBezTo>
                  <a:pt x="52454" y="386851"/>
                  <a:pt x="0" y="334465"/>
                  <a:pt x="0" y="269990"/>
                </a:cubicBezTo>
                <a:cubicBezTo>
                  <a:pt x="0" y="225663"/>
                  <a:pt x="29052" y="179725"/>
                  <a:pt x="69401" y="160382"/>
                </a:cubicBezTo>
                <a:lnTo>
                  <a:pt x="75050" y="157158"/>
                </a:lnTo>
                <a:lnTo>
                  <a:pt x="75050" y="150711"/>
                </a:lnTo>
                <a:cubicBezTo>
                  <a:pt x="75050" y="149099"/>
                  <a:pt x="75050" y="147487"/>
                  <a:pt x="75857" y="146681"/>
                </a:cubicBezTo>
                <a:lnTo>
                  <a:pt x="75857" y="144263"/>
                </a:lnTo>
                <a:lnTo>
                  <a:pt x="75050" y="142651"/>
                </a:lnTo>
                <a:cubicBezTo>
                  <a:pt x="75050" y="141845"/>
                  <a:pt x="75050" y="140233"/>
                  <a:pt x="75050" y="139428"/>
                </a:cubicBezTo>
                <a:cubicBezTo>
                  <a:pt x="75050" y="98325"/>
                  <a:pt x="108943" y="64475"/>
                  <a:pt x="150906" y="64475"/>
                </a:cubicBezTo>
                <a:cubicBezTo>
                  <a:pt x="154134" y="64475"/>
                  <a:pt x="157362" y="64475"/>
                  <a:pt x="160590" y="65281"/>
                </a:cubicBezTo>
                <a:cubicBezTo>
                  <a:pt x="161397" y="65281"/>
                  <a:pt x="162204" y="65281"/>
                  <a:pt x="163011" y="65281"/>
                </a:cubicBezTo>
                <a:cubicBezTo>
                  <a:pt x="166239" y="66087"/>
                  <a:pt x="168660" y="66893"/>
                  <a:pt x="171888" y="67699"/>
                </a:cubicBezTo>
                <a:cubicBezTo>
                  <a:pt x="171888" y="67699"/>
                  <a:pt x="171888" y="67699"/>
                  <a:pt x="172695" y="67699"/>
                </a:cubicBezTo>
                <a:cubicBezTo>
                  <a:pt x="175923" y="68505"/>
                  <a:pt x="178344" y="70117"/>
                  <a:pt x="181572" y="70923"/>
                </a:cubicBezTo>
                <a:cubicBezTo>
                  <a:pt x="182379" y="71729"/>
                  <a:pt x="183186" y="71729"/>
                  <a:pt x="183993" y="72535"/>
                </a:cubicBezTo>
                <a:cubicBezTo>
                  <a:pt x="186414" y="73341"/>
                  <a:pt x="188835" y="74952"/>
                  <a:pt x="191256" y="76564"/>
                </a:cubicBezTo>
                <a:cubicBezTo>
                  <a:pt x="212237" y="90265"/>
                  <a:pt x="225956" y="113637"/>
                  <a:pt x="225956" y="139428"/>
                </a:cubicBezTo>
                <a:cubicBezTo>
                  <a:pt x="225956" y="145875"/>
                  <a:pt x="230798" y="150711"/>
                  <a:pt x="236447" y="150711"/>
                </a:cubicBezTo>
                <a:cubicBezTo>
                  <a:pt x="242903" y="150711"/>
                  <a:pt x="247745" y="145875"/>
                  <a:pt x="247745" y="139428"/>
                </a:cubicBezTo>
                <a:cubicBezTo>
                  <a:pt x="247745" y="110414"/>
                  <a:pt x="234026" y="83818"/>
                  <a:pt x="213044" y="66087"/>
                </a:cubicBezTo>
                <a:cubicBezTo>
                  <a:pt x="243710" y="25790"/>
                  <a:pt x="294550" y="0"/>
                  <a:pt x="345390" y="0"/>
                </a:cubicBezTo>
                <a:close/>
              </a:path>
            </a:pathLst>
          </a:custGeom>
          <a:solidFill>
            <a:sysClr val="window" lastClr="FFFFFF"/>
          </a:solidFill>
          <a:ln w="12700">
            <a:miter lim="400000"/>
          </a:ln>
        </p:spPr>
        <p:txBody>
          <a:bodyPr wrap="square" lIns="91440" tIns="45720" rIns="91440" bIns="45720" anchor="ctr">
            <a:normAutofit fontScale="72500"/>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ctr"/>
            <a:endParaRPr>
              <a:latin typeface="微软雅黑" panose="020B0503020204020204" charset="-122"/>
              <a:ea typeface="微软雅黑" panose="020B0503020204020204" charset="-122"/>
            </a:endParaRPr>
          </a:p>
        </p:txBody>
      </p:sp>
      <p:sp>
        <p:nvSpPr>
          <p:cNvPr id="39" name="任意多边形 38"/>
          <p:cNvSpPr/>
          <p:nvPr>
            <p:custDataLst>
              <p:tags r:id="rId7"/>
            </p:custDataLst>
          </p:nvPr>
        </p:nvSpPr>
        <p:spPr>
          <a:xfrm>
            <a:off x="10758792" y="2810253"/>
            <a:ext cx="367633" cy="308143"/>
          </a:xfrm>
          <a:custGeom>
            <a:avLst/>
            <a:gdLst>
              <a:gd name="connsiteX0" fmla="*/ 280912 w 602819"/>
              <a:gd name="connsiteY0" fmla="*/ 344975 h 505264"/>
              <a:gd name="connsiteX1" fmla="*/ 318032 w 602819"/>
              <a:gd name="connsiteY1" fmla="*/ 444854 h 505264"/>
              <a:gd name="connsiteX2" fmla="*/ 339012 w 602819"/>
              <a:gd name="connsiteY2" fmla="*/ 402969 h 505264"/>
              <a:gd name="connsiteX3" fmla="*/ 380973 w 602819"/>
              <a:gd name="connsiteY3" fmla="*/ 382027 h 505264"/>
              <a:gd name="connsiteX4" fmla="*/ 244600 w 602819"/>
              <a:gd name="connsiteY4" fmla="*/ 308729 h 505264"/>
              <a:gd name="connsiteX5" fmla="*/ 435039 w 602819"/>
              <a:gd name="connsiteY5" fmla="*/ 378805 h 505264"/>
              <a:gd name="connsiteX6" fmla="*/ 364834 w 602819"/>
              <a:gd name="connsiteY6" fmla="*/ 413440 h 505264"/>
              <a:gd name="connsiteX7" fmla="*/ 438266 w 602819"/>
              <a:gd name="connsiteY7" fmla="*/ 486738 h 505264"/>
              <a:gd name="connsiteX8" fmla="*/ 438266 w 602819"/>
              <a:gd name="connsiteY8" fmla="*/ 502042 h 505264"/>
              <a:gd name="connsiteX9" fmla="*/ 430197 w 602819"/>
              <a:gd name="connsiteY9" fmla="*/ 505264 h 505264"/>
              <a:gd name="connsiteX10" fmla="*/ 422934 w 602819"/>
              <a:gd name="connsiteY10" fmla="*/ 502042 h 505264"/>
              <a:gd name="connsiteX11" fmla="*/ 349503 w 602819"/>
              <a:gd name="connsiteY11" fmla="*/ 428744 h 505264"/>
              <a:gd name="connsiteX12" fmla="*/ 314804 w 602819"/>
              <a:gd name="connsiteY12" fmla="*/ 498820 h 505264"/>
              <a:gd name="connsiteX13" fmla="*/ 345390 w 602819"/>
              <a:gd name="connsiteY13" fmla="*/ 0 h 505264"/>
              <a:gd name="connsiteX14" fmla="*/ 505174 w 602819"/>
              <a:gd name="connsiteY14" fmla="*/ 149099 h 505264"/>
              <a:gd name="connsiteX15" fmla="*/ 460789 w 602819"/>
              <a:gd name="connsiteY15" fmla="*/ 150711 h 505264"/>
              <a:gd name="connsiteX16" fmla="*/ 451912 w 602819"/>
              <a:gd name="connsiteY16" fmla="*/ 162800 h 505264"/>
              <a:gd name="connsiteX17" fmla="*/ 462403 w 602819"/>
              <a:gd name="connsiteY17" fmla="*/ 171665 h 505264"/>
              <a:gd name="connsiteX18" fmla="*/ 464017 w 602819"/>
              <a:gd name="connsiteY18" fmla="*/ 171665 h 505264"/>
              <a:gd name="connsiteX19" fmla="*/ 514857 w 602819"/>
              <a:gd name="connsiteY19" fmla="*/ 171665 h 505264"/>
              <a:gd name="connsiteX20" fmla="*/ 602819 w 602819"/>
              <a:gd name="connsiteY20" fmla="*/ 278855 h 505264"/>
              <a:gd name="connsiteX21" fmla="*/ 494683 w 602819"/>
              <a:gd name="connsiteY21" fmla="*/ 376374 h 505264"/>
              <a:gd name="connsiteX22" fmla="*/ 190449 w 602819"/>
              <a:gd name="connsiteY22" fmla="*/ 254677 h 505264"/>
              <a:gd name="connsiteX23" fmla="*/ 238868 w 602819"/>
              <a:gd name="connsiteY23" fmla="*/ 386851 h 505264"/>
              <a:gd name="connsiteX24" fmla="*/ 117013 w 602819"/>
              <a:gd name="connsiteY24" fmla="*/ 386851 h 505264"/>
              <a:gd name="connsiteX25" fmla="*/ 0 w 602819"/>
              <a:gd name="connsiteY25" fmla="*/ 269990 h 505264"/>
              <a:gd name="connsiteX26" fmla="*/ 69401 w 602819"/>
              <a:gd name="connsiteY26" fmla="*/ 160382 h 505264"/>
              <a:gd name="connsiteX27" fmla="*/ 75050 w 602819"/>
              <a:gd name="connsiteY27" fmla="*/ 157158 h 505264"/>
              <a:gd name="connsiteX28" fmla="*/ 75050 w 602819"/>
              <a:gd name="connsiteY28" fmla="*/ 150711 h 505264"/>
              <a:gd name="connsiteX29" fmla="*/ 75857 w 602819"/>
              <a:gd name="connsiteY29" fmla="*/ 146681 h 505264"/>
              <a:gd name="connsiteX30" fmla="*/ 75857 w 602819"/>
              <a:gd name="connsiteY30" fmla="*/ 144263 h 505264"/>
              <a:gd name="connsiteX31" fmla="*/ 75050 w 602819"/>
              <a:gd name="connsiteY31" fmla="*/ 142651 h 505264"/>
              <a:gd name="connsiteX32" fmla="*/ 75050 w 602819"/>
              <a:gd name="connsiteY32" fmla="*/ 139428 h 505264"/>
              <a:gd name="connsiteX33" fmla="*/ 150906 w 602819"/>
              <a:gd name="connsiteY33" fmla="*/ 64475 h 505264"/>
              <a:gd name="connsiteX34" fmla="*/ 160590 w 602819"/>
              <a:gd name="connsiteY34" fmla="*/ 65281 h 505264"/>
              <a:gd name="connsiteX35" fmla="*/ 163011 w 602819"/>
              <a:gd name="connsiteY35" fmla="*/ 65281 h 505264"/>
              <a:gd name="connsiteX36" fmla="*/ 171888 w 602819"/>
              <a:gd name="connsiteY36" fmla="*/ 67699 h 505264"/>
              <a:gd name="connsiteX37" fmla="*/ 172695 w 602819"/>
              <a:gd name="connsiteY37" fmla="*/ 67699 h 505264"/>
              <a:gd name="connsiteX38" fmla="*/ 181572 w 602819"/>
              <a:gd name="connsiteY38" fmla="*/ 70923 h 505264"/>
              <a:gd name="connsiteX39" fmla="*/ 183993 w 602819"/>
              <a:gd name="connsiteY39" fmla="*/ 72535 h 505264"/>
              <a:gd name="connsiteX40" fmla="*/ 191256 w 602819"/>
              <a:gd name="connsiteY40" fmla="*/ 76564 h 505264"/>
              <a:gd name="connsiteX41" fmla="*/ 225956 w 602819"/>
              <a:gd name="connsiteY41" fmla="*/ 139428 h 505264"/>
              <a:gd name="connsiteX42" fmla="*/ 236447 w 602819"/>
              <a:gd name="connsiteY42" fmla="*/ 150711 h 505264"/>
              <a:gd name="connsiteX43" fmla="*/ 247745 w 602819"/>
              <a:gd name="connsiteY43" fmla="*/ 139428 h 505264"/>
              <a:gd name="connsiteX44" fmla="*/ 213044 w 602819"/>
              <a:gd name="connsiteY44" fmla="*/ 66087 h 505264"/>
              <a:gd name="connsiteX45" fmla="*/ 345390 w 602819"/>
              <a:gd name="connsiteY45" fmla="*/ 0 h 5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2819" h="505264">
                <a:moveTo>
                  <a:pt x="280912" y="344975"/>
                </a:moveTo>
                <a:lnTo>
                  <a:pt x="318032" y="444854"/>
                </a:lnTo>
                <a:lnTo>
                  <a:pt x="339012" y="402969"/>
                </a:lnTo>
                <a:lnTo>
                  <a:pt x="380973" y="382027"/>
                </a:lnTo>
                <a:close/>
                <a:moveTo>
                  <a:pt x="244600" y="308729"/>
                </a:moveTo>
                <a:lnTo>
                  <a:pt x="435039" y="378805"/>
                </a:lnTo>
                <a:lnTo>
                  <a:pt x="364834" y="413440"/>
                </a:lnTo>
                <a:lnTo>
                  <a:pt x="438266" y="486738"/>
                </a:lnTo>
                <a:cubicBezTo>
                  <a:pt x="442301" y="490766"/>
                  <a:pt x="442301" y="498015"/>
                  <a:pt x="438266" y="502042"/>
                </a:cubicBezTo>
                <a:cubicBezTo>
                  <a:pt x="435845" y="503653"/>
                  <a:pt x="433425" y="505264"/>
                  <a:pt x="430197" y="505264"/>
                </a:cubicBezTo>
                <a:cubicBezTo>
                  <a:pt x="427776" y="505264"/>
                  <a:pt x="425355" y="503653"/>
                  <a:pt x="422934" y="502042"/>
                </a:cubicBezTo>
                <a:lnTo>
                  <a:pt x="349503" y="428744"/>
                </a:lnTo>
                <a:lnTo>
                  <a:pt x="314804" y="498820"/>
                </a:lnTo>
                <a:close/>
                <a:moveTo>
                  <a:pt x="345390" y="0"/>
                </a:moveTo>
                <a:cubicBezTo>
                  <a:pt x="428510" y="0"/>
                  <a:pt x="497911" y="66087"/>
                  <a:pt x="505174" y="149099"/>
                </a:cubicBezTo>
                <a:cubicBezTo>
                  <a:pt x="493876" y="148293"/>
                  <a:pt x="477736" y="148293"/>
                  <a:pt x="460789" y="150711"/>
                </a:cubicBezTo>
                <a:cubicBezTo>
                  <a:pt x="455140" y="151517"/>
                  <a:pt x="451106" y="157158"/>
                  <a:pt x="451912" y="162800"/>
                </a:cubicBezTo>
                <a:cubicBezTo>
                  <a:pt x="452720" y="168441"/>
                  <a:pt x="457561" y="171665"/>
                  <a:pt x="462403" y="171665"/>
                </a:cubicBezTo>
                <a:cubicBezTo>
                  <a:pt x="463210" y="171665"/>
                  <a:pt x="464017" y="171665"/>
                  <a:pt x="464017" y="171665"/>
                </a:cubicBezTo>
                <a:cubicBezTo>
                  <a:pt x="488227" y="168441"/>
                  <a:pt x="513244" y="171665"/>
                  <a:pt x="514857" y="171665"/>
                </a:cubicBezTo>
                <a:cubicBezTo>
                  <a:pt x="564891" y="181336"/>
                  <a:pt x="602819" y="227275"/>
                  <a:pt x="602819" y="278855"/>
                </a:cubicBezTo>
                <a:cubicBezTo>
                  <a:pt x="602819" y="338495"/>
                  <a:pt x="554400" y="376374"/>
                  <a:pt x="494683" y="376374"/>
                </a:cubicBezTo>
                <a:lnTo>
                  <a:pt x="190449" y="254677"/>
                </a:lnTo>
                <a:lnTo>
                  <a:pt x="238868" y="386851"/>
                </a:lnTo>
                <a:lnTo>
                  <a:pt x="117013" y="386851"/>
                </a:lnTo>
                <a:cubicBezTo>
                  <a:pt x="52454" y="386851"/>
                  <a:pt x="0" y="334465"/>
                  <a:pt x="0" y="269990"/>
                </a:cubicBezTo>
                <a:cubicBezTo>
                  <a:pt x="0" y="225663"/>
                  <a:pt x="29052" y="179725"/>
                  <a:pt x="69401" y="160382"/>
                </a:cubicBezTo>
                <a:lnTo>
                  <a:pt x="75050" y="157158"/>
                </a:lnTo>
                <a:lnTo>
                  <a:pt x="75050" y="150711"/>
                </a:lnTo>
                <a:cubicBezTo>
                  <a:pt x="75050" y="149099"/>
                  <a:pt x="75050" y="147487"/>
                  <a:pt x="75857" y="146681"/>
                </a:cubicBezTo>
                <a:lnTo>
                  <a:pt x="75857" y="144263"/>
                </a:lnTo>
                <a:lnTo>
                  <a:pt x="75050" y="142651"/>
                </a:lnTo>
                <a:cubicBezTo>
                  <a:pt x="75050" y="141845"/>
                  <a:pt x="75050" y="140233"/>
                  <a:pt x="75050" y="139428"/>
                </a:cubicBezTo>
                <a:cubicBezTo>
                  <a:pt x="75050" y="98325"/>
                  <a:pt x="108943" y="64475"/>
                  <a:pt x="150906" y="64475"/>
                </a:cubicBezTo>
                <a:cubicBezTo>
                  <a:pt x="154134" y="64475"/>
                  <a:pt x="157362" y="64475"/>
                  <a:pt x="160590" y="65281"/>
                </a:cubicBezTo>
                <a:cubicBezTo>
                  <a:pt x="161397" y="65281"/>
                  <a:pt x="162204" y="65281"/>
                  <a:pt x="163011" y="65281"/>
                </a:cubicBezTo>
                <a:cubicBezTo>
                  <a:pt x="166239" y="66087"/>
                  <a:pt x="168660" y="66893"/>
                  <a:pt x="171888" y="67699"/>
                </a:cubicBezTo>
                <a:cubicBezTo>
                  <a:pt x="171888" y="67699"/>
                  <a:pt x="171888" y="67699"/>
                  <a:pt x="172695" y="67699"/>
                </a:cubicBezTo>
                <a:cubicBezTo>
                  <a:pt x="175923" y="68505"/>
                  <a:pt x="178344" y="70117"/>
                  <a:pt x="181572" y="70923"/>
                </a:cubicBezTo>
                <a:cubicBezTo>
                  <a:pt x="182379" y="71729"/>
                  <a:pt x="183186" y="71729"/>
                  <a:pt x="183993" y="72535"/>
                </a:cubicBezTo>
                <a:cubicBezTo>
                  <a:pt x="186414" y="73341"/>
                  <a:pt x="188835" y="74952"/>
                  <a:pt x="191256" y="76564"/>
                </a:cubicBezTo>
                <a:cubicBezTo>
                  <a:pt x="212237" y="90265"/>
                  <a:pt x="225956" y="113637"/>
                  <a:pt x="225956" y="139428"/>
                </a:cubicBezTo>
                <a:cubicBezTo>
                  <a:pt x="225956" y="145875"/>
                  <a:pt x="230798" y="150711"/>
                  <a:pt x="236447" y="150711"/>
                </a:cubicBezTo>
                <a:cubicBezTo>
                  <a:pt x="242903" y="150711"/>
                  <a:pt x="247745" y="145875"/>
                  <a:pt x="247745" y="139428"/>
                </a:cubicBezTo>
                <a:cubicBezTo>
                  <a:pt x="247745" y="110414"/>
                  <a:pt x="234026" y="83818"/>
                  <a:pt x="213044" y="66087"/>
                </a:cubicBezTo>
                <a:cubicBezTo>
                  <a:pt x="243710" y="25790"/>
                  <a:pt x="294550" y="0"/>
                  <a:pt x="345390" y="0"/>
                </a:cubicBezTo>
                <a:close/>
              </a:path>
            </a:pathLst>
          </a:custGeom>
          <a:solidFill>
            <a:sysClr val="window" lastClr="FFFFFF"/>
          </a:solidFill>
          <a:ln w="12700">
            <a:miter lim="400000"/>
          </a:ln>
        </p:spPr>
        <p:txBody>
          <a:bodyPr wrap="square" lIns="91440" tIns="45720" rIns="91440" bIns="45720" anchor="ctr">
            <a:normAutofit fontScale="72500"/>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ctr"/>
            <a:endParaRPr>
              <a:latin typeface="微软雅黑" panose="020B0503020204020204" charset="-122"/>
              <a:ea typeface="微软雅黑" panose="020B0503020204020204" charset="-122"/>
            </a:endParaRPr>
          </a:p>
        </p:txBody>
      </p:sp>
      <p:sp>
        <p:nvSpPr>
          <p:cNvPr id="42" name="PA-任意多边形: 形状 633"/>
          <p:cNvSpPr/>
          <p:nvPr>
            <p:custDataLst>
              <p:tags r:id="rId8"/>
            </p:custDataLst>
          </p:nvPr>
        </p:nvSpPr>
        <p:spPr>
          <a:xfrm>
            <a:off x="10758783" y="3874928"/>
            <a:ext cx="367633" cy="233626"/>
          </a:xfrm>
          <a:custGeom>
            <a:avLst/>
            <a:gdLst>
              <a:gd name="connsiteX0" fmla="*/ 1363328 w 1526976"/>
              <a:gd name="connsiteY0" fmla="*/ 560475 h 970359"/>
              <a:gd name="connsiteX1" fmla="*/ 1063960 w 1526976"/>
              <a:gd name="connsiteY1" fmla="*/ 291596 h 970359"/>
              <a:gd name="connsiteX2" fmla="*/ 1002226 w 1526976"/>
              <a:gd name="connsiteY2" fmla="*/ 297969 h 970359"/>
              <a:gd name="connsiteX3" fmla="*/ 876425 w 1526976"/>
              <a:gd name="connsiteY3" fmla="*/ 101542 h 970359"/>
              <a:gd name="connsiteX4" fmla="*/ 609383 w 1526976"/>
              <a:gd name="connsiteY4" fmla="*/ 2232 h 970359"/>
              <a:gd name="connsiteX5" fmla="*/ 200665 w 1526976"/>
              <a:gd name="connsiteY5" fmla="*/ 410947 h 970359"/>
              <a:gd name="connsiteX6" fmla="*/ 200665 w 1526976"/>
              <a:gd name="connsiteY6" fmla="*/ 411179 h 970359"/>
              <a:gd name="connsiteX7" fmla="*/ 2232 w 1526976"/>
              <a:gd name="connsiteY7" fmla="*/ 683648 h 970359"/>
              <a:gd name="connsiteX8" fmla="*/ 288441 w 1526976"/>
              <a:gd name="connsiteY8" fmla="*/ 969859 h 970359"/>
              <a:gd name="connsiteX9" fmla="*/ 561630 w 1526976"/>
              <a:gd name="connsiteY9" fmla="*/ 969859 h 970359"/>
              <a:gd name="connsiteX10" fmla="*/ 561630 w 1526976"/>
              <a:gd name="connsiteY10" fmla="*/ 509891 h 970359"/>
              <a:gd name="connsiteX11" fmla="*/ 966832 w 1526976"/>
              <a:gd name="connsiteY11" fmla="*/ 509891 h 970359"/>
              <a:gd name="connsiteX12" fmla="*/ 966832 w 1526976"/>
              <a:gd name="connsiteY12" fmla="*/ 969856 h 970359"/>
              <a:gd name="connsiteX13" fmla="*/ 1319129 w 1526976"/>
              <a:gd name="connsiteY13" fmla="*/ 969856 h 970359"/>
              <a:gd name="connsiteX14" fmla="*/ 1526229 w 1526976"/>
              <a:gd name="connsiteY14" fmla="*/ 762753 h 970359"/>
              <a:gd name="connsiteX15" fmla="*/ 1363328 w 1526976"/>
              <a:gd name="connsiteY15" fmla="*/ 560475 h 97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6976" h="970359">
                <a:moveTo>
                  <a:pt x="1363328" y="560475"/>
                </a:moveTo>
                <a:cubicBezTo>
                  <a:pt x="1347213" y="409539"/>
                  <a:pt x="1219102" y="291596"/>
                  <a:pt x="1063960" y="291596"/>
                </a:cubicBezTo>
                <a:cubicBezTo>
                  <a:pt x="1043071" y="291596"/>
                  <a:pt x="1022437" y="293730"/>
                  <a:pt x="1002226" y="297969"/>
                </a:cubicBezTo>
                <a:cubicBezTo>
                  <a:pt x="980426" y="222197"/>
                  <a:pt x="936825" y="153722"/>
                  <a:pt x="876425" y="101542"/>
                </a:cubicBezTo>
                <a:cubicBezTo>
                  <a:pt x="802297" y="37502"/>
                  <a:pt x="707457" y="2232"/>
                  <a:pt x="609383" y="2232"/>
                </a:cubicBezTo>
                <a:cubicBezTo>
                  <a:pt x="384015" y="2232"/>
                  <a:pt x="200665" y="185583"/>
                  <a:pt x="200665" y="410947"/>
                </a:cubicBezTo>
                <a:cubicBezTo>
                  <a:pt x="200665" y="411025"/>
                  <a:pt x="200665" y="411102"/>
                  <a:pt x="200665" y="411179"/>
                </a:cubicBezTo>
                <a:cubicBezTo>
                  <a:pt x="83624" y="448583"/>
                  <a:pt x="2232" y="557534"/>
                  <a:pt x="2232" y="683648"/>
                </a:cubicBezTo>
                <a:cubicBezTo>
                  <a:pt x="2232" y="841465"/>
                  <a:pt x="130626" y="969859"/>
                  <a:pt x="288441" y="969859"/>
                </a:cubicBezTo>
                <a:lnTo>
                  <a:pt x="561630" y="969859"/>
                </a:lnTo>
                <a:lnTo>
                  <a:pt x="561630" y="509891"/>
                </a:lnTo>
                <a:lnTo>
                  <a:pt x="966832" y="509891"/>
                </a:lnTo>
                <a:lnTo>
                  <a:pt x="966832" y="969856"/>
                </a:lnTo>
                <a:lnTo>
                  <a:pt x="1319129" y="969856"/>
                </a:lnTo>
                <a:cubicBezTo>
                  <a:pt x="1433325" y="969856"/>
                  <a:pt x="1526229" y="876952"/>
                  <a:pt x="1526229" y="762753"/>
                </a:cubicBezTo>
                <a:cubicBezTo>
                  <a:pt x="1526232" y="664009"/>
                  <a:pt x="1456286" y="580838"/>
                  <a:pt x="1363328" y="560475"/>
                </a:cubicBezTo>
                <a:close/>
              </a:path>
            </a:pathLst>
          </a:custGeom>
          <a:solidFill>
            <a:sysClr val="window" lastClr="FFFFFF"/>
          </a:solidFill>
          <a:ln w="9525" cap="flat">
            <a:noFill/>
            <a:prstDash val="solid"/>
            <a:miter/>
          </a:ln>
        </p:spPr>
        <p:txBody>
          <a:bodyPr rtlCol="0" anchor="ct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endParaRPr lang="zh-CN" altLang="en-US">
              <a:latin typeface="微软雅黑" panose="020B0503020204020204" charset="-122"/>
              <a:ea typeface="微软雅黑" panose="020B0503020204020204" charset="-122"/>
            </a:endParaRPr>
          </a:p>
        </p:txBody>
      </p:sp>
      <p:sp>
        <p:nvSpPr>
          <p:cNvPr id="43" name="PA-任意多边形: 形状 634"/>
          <p:cNvSpPr/>
          <p:nvPr>
            <p:custDataLst>
              <p:tags r:id="rId9"/>
            </p:custDataLst>
          </p:nvPr>
        </p:nvSpPr>
        <p:spPr>
          <a:xfrm>
            <a:off x="10888311" y="4018652"/>
            <a:ext cx="108929" cy="197793"/>
          </a:xfrm>
          <a:custGeom>
            <a:avLst/>
            <a:gdLst>
              <a:gd name="connsiteX0" fmla="*/ 339537 w 452437"/>
              <a:gd name="connsiteY0" fmla="*/ 506989 h 821531"/>
              <a:gd name="connsiteX1" fmla="*/ 339537 w 452437"/>
              <a:gd name="connsiteY1" fmla="*/ 2232 h 821531"/>
              <a:gd name="connsiteX2" fmla="*/ 112928 w 452437"/>
              <a:gd name="connsiteY2" fmla="*/ 2232 h 821531"/>
              <a:gd name="connsiteX3" fmla="*/ 112928 w 452437"/>
              <a:gd name="connsiteY3" fmla="*/ 506989 h 821531"/>
              <a:gd name="connsiteX4" fmla="*/ 2232 w 452437"/>
              <a:gd name="connsiteY4" fmla="*/ 506989 h 821531"/>
              <a:gd name="connsiteX5" fmla="*/ 226234 w 452437"/>
              <a:gd name="connsiteY5" fmla="*/ 819605 h 821531"/>
              <a:gd name="connsiteX6" fmla="*/ 450235 w 452437"/>
              <a:gd name="connsiteY6" fmla="*/ 506989 h 8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437" h="821531">
                <a:moveTo>
                  <a:pt x="339537" y="506989"/>
                </a:moveTo>
                <a:lnTo>
                  <a:pt x="339537" y="2232"/>
                </a:lnTo>
                <a:lnTo>
                  <a:pt x="112928" y="2232"/>
                </a:lnTo>
                <a:lnTo>
                  <a:pt x="112928" y="506989"/>
                </a:lnTo>
                <a:lnTo>
                  <a:pt x="2232" y="506989"/>
                </a:lnTo>
                <a:lnTo>
                  <a:pt x="226234" y="819605"/>
                </a:lnTo>
                <a:lnTo>
                  <a:pt x="450235" y="506989"/>
                </a:lnTo>
                <a:close/>
              </a:path>
            </a:pathLst>
          </a:custGeom>
          <a:solidFill>
            <a:sysClr val="window" lastClr="FFFFFF"/>
          </a:solidFill>
          <a:ln w="9525" cap="flat">
            <a:noFill/>
            <a:prstDash val="solid"/>
            <a:miter/>
          </a:ln>
        </p:spPr>
        <p:txBody>
          <a:bodyPr rtlCol="0" anchor="ct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endParaRPr lang="zh-CN" altLang="en-US">
              <a:latin typeface="微软雅黑" panose="020B0503020204020204" charset="-122"/>
              <a:ea typeface="微软雅黑" panose="020B0503020204020204" charset="-122"/>
            </a:endParaRPr>
          </a:p>
        </p:txBody>
      </p:sp>
      <p:sp>
        <p:nvSpPr>
          <p:cNvPr id="48" name="任意多边形 33"/>
          <p:cNvSpPr/>
          <p:nvPr>
            <p:custDataLst>
              <p:tags r:id="rId10"/>
            </p:custDataLst>
          </p:nvPr>
        </p:nvSpPr>
        <p:spPr>
          <a:xfrm>
            <a:off x="10758801" y="1720225"/>
            <a:ext cx="367633" cy="325489"/>
          </a:xfrm>
          <a:custGeom>
            <a:avLst/>
            <a:gdLst>
              <a:gd name="connsiteX0" fmla="*/ 65178 w 606964"/>
              <a:gd name="connsiteY0" fmla="*/ 207316 h 537378"/>
              <a:gd name="connsiteX1" fmla="*/ 87478 w 606964"/>
              <a:gd name="connsiteY1" fmla="*/ 475661 h 537378"/>
              <a:gd name="connsiteX2" fmla="*/ 104118 w 606964"/>
              <a:gd name="connsiteY2" fmla="*/ 475661 h 537378"/>
              <a:gd name="connsiteX3" fmla="*/ 189583 w 606964"/>
              <a:gd name="connsiteY3" fmla="*/ 207316 h 537378"/>
              <a:gd name="connsiteX4" fmla="*/ 22615 w 606964"/>
              <a:gd name="connsiteY4" fmla="*/ 145599 h 537378"/>
              <a:gd name="connsiteX5" fmla="*/ 584307 w 606964"/>
              <a:gd name="connsiteY5" fmla="*/ 145599 h 537378"/>
              <a:gd name="connsiteX6" fmla="*/ 602646 w 606964"/>
              <a:gd name="connsiteY6" fmla="*/ 154868 h 537378"/>
              <a:gd name="connsiteX7" fmla="*/ 605928 w 606964"/>
              <a:gd name="connsiteY7" fmla="*/ 174988 h 537378"/>
              <a:gd name="connsiteX8" fmla="*/ 495447 w 606964"/>
              <a:gd name="connsiteY8" fmla="*/ 521666 h 537378"/>
              <a:gd name="connsiteX9" fmla="*/ 473826 w 606964"/>
              <a:gd name="connsiteY9" fmla="*/ 537378 h 537378"/>
              <a:gd name="connsiteX10" fmla="*/ 51255 w 606964"/>
              <a:gd name="connsiteY10" fmla="*/ 537378 h 537378"/>
              <a:gd name="connsiteX11" fmla="*/ 28728 w 606964"/>
              <a:gd name="connsiteY11" fmla="*/ 516693 h 537378"/>
              <a:gd name="connsiteX12" fmla="*/ 89 w 606964"/>
              <a:gd name="connsiteY12" fmla="*/ 170015 h 537378"/>
              <a:gd name="connsiteX13" fmla="*/ 5975 w 606964"/>
              <a:gd name="connsiteY13" fmla="*/ 152833 h 537378"/>
              <a:gd name="connsiteX14" fmla="*/ 22615 w 606964"/>
              <a:gd name="connsiteY14" fmla="*/ 145599 h 537378"/>
              <a:gd name="connsiteX15" fmla="*/ 325526 w 606964"/>
              <a:gd name="connsiteY15" fmla="*/ 814 h 537378"/>
              <a:gd name="connsiteX16" fmla="*/ 333451 w 606964"/>
              <a:gd name="connsiteY16" fmla="*/ 1831 h 537378"/>
              <a:gd name="connsiteX17" fmla="*/ 335376 w 606964"/>
              <a:gd name="connsiteY17" fmla="*/ 9629 h 537378"/>
              <a:gd name="connsiteX18" fmla="*/ 321337 w 606964"/>
              <a:gd name="connsiteY18" fmla="*/ 44887 h 537378"/>
              <a:gd name="connsiteX19" fmla="*/ 389039 w 606964"/>
              <a:gd name="connsiteY19" fmla="*/ 44887 h 537378"/>
              <a:gd name="connsiteX20" fmla="*/ 394133 w 606964"/>
              <a:gd name="connsiteY20" fmla="*/ 47034 h 537378"/>
              <a:gd name="connsiteX21" fmla="*/ 396171 w 606964"/>
              <a:gd name="connsiteY21" fmla="*/ 52006 h 537378"/>
              <a:gd name="connsiteX22" fmla="*/ 396171 w 606964"/>
              <a:gd name="connsiteY22" fmla="*/ 72234 h 537378"/>
              <a:gd name="connsiteX23" fmla="*/ 389039 w 606964"/>
              <a:gd name="connsiteY23" fmla="*/ 79241 h 537378"/>
              <a:gd name="connsiteX24" fmla="*/ 321337 w 606964"/>
              <a:gd name="connsiteY24" fmla="*/ 79241 h 537378"/>
              <a:gd name="connsiteX25" fmla="*/ 335376 w 606964"/>
              <a:gd name="connsiteY25" fmla="*/ 114499 h 537378"/>
              <a:gd name="connsiteX26" fmla="*/ 333451 w 606964"/>
              <a:gd name="connsiteY26" fmla="*/ 122296 h 537378"/>
              <a:gd name="connsiteX27" fmla="*/ 325526 w 606964"/>
              <a:gd name="connsiteY27" fmla="*/ 123426 h 537378"/>
              <a:gd name="connsiteX28" fmla="*/ 218879 w 606964"/>
              <a:gd name="connsiteY28" fmla="*/ 68392 h 537378"/>
              <a:gd name="connsiteX29" fmla="*/ 215030 w 606964"/>
              <a:gd name="connsiteY29" fmla="*/ 62064 h 537378"/>
              <a:gd name="connsiteX30" fmla="*/ 218879 w 606964"/>
              <a:gd name="connsiteY30" fmla="*/ 55848 h 53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6964" h="537378">
                <a:moveTo>
                  <a:pt x="65178" y="207316"/>
                </a:moveTo>
                <a:lnTo>
                  <a:pt x="87478" y="475661"/>
                </a:lnTo>
                <a:lnTo>
                  <a:pt x="104118" y="475661"/>
                </a:lnTo>
                <a:lnTo>
                  <a:pt x="189583" y="207316"/>
                </a:lnTo>
                <a:close/>
                <a:moveTo>
                  <a:pt x="22615" y="145599"/>
                </a:moveTo>
                <a:lnTo>
                  <a:pt x="584307" y="145599"/>
                </a:lnTo>
                <a:cubicBezTo>
                  <a:pt x="591552" y="145599"/>
                  <a:pt x="598344" y="148990"/>
                  <a:pt x="602646" y="154868"/>
                </a:cubicBezTo>
                <a:cubicBezTo>
                  <a:pt x="606834" y="160633"/>
                  <a:pt x="608079" y="168206"/>
                  <a:pt x="605928" y="174988"/>
                </a:cubicBezTo>
                <a:lnTo>
                  <a:pt x="495447" y="521666"/>
                </a:lnTo>
                <a:cubicBezTo>
                  <a:pt x="492503" y="531048"/>
                  <a:pt x="483674" y="537378"/>
                  <a:pt x="473826" y="537378"/>
                </a:cubicBezTo>
                <a:lnTo>
                  <a:pt x="51255" y="537378"/>
                </a:lnTo>
                <a:cubicBezTo>
                  <a:pt x="39482" y="537378"/>
                  <a:pt x="29747" y="528448"/>
                  <a:pt x="28728" y="516693"/>
                </a:cubicBezTo>
                <a:lnTo>
                  <a:pt x="89" y="170015"/>
                </a:lnTo>
                <a:cubicBezTo>
                  <a:pt x="-477" y="163798"/>
                  <a:pt x="1674" y="157468"/>
                  <a:pt x="5975" y="152833"/>
                </a:cubicBezTo>
                <a:cubicBezTo>
                  <a:pt x="10277" y="148199"/>
                  <a:pt x="16276" y="145599"/>
                  <a:pt x="22615" y="145599"/>
                </a:cubicBezTo>
                <a:close/>
                <a:moveTo>
                  <a:pt x="325526" y="814"/>
                </a:moveTo>
                <a:cubicBezTo>
                  <a:pt x="328130" y="-542"/>
                  <a:pt x="331300" y="-203"/>
                  <a:pt x="333451" y="1831"/>
                </a:cubicBezTo>
                <a:cubicBezTo>
                  <a:pt x="335715" y="3752"/>
                  <a:pt x="336395" y="6917"/>
                  <a:pt x="335376" y="9629"/>
                </a:cubicBezTo>
                <a:lnTo>
                  <a:pt x="321337" y="44887"/>
                </a:lnTo>
                <a:lnTo>
                  <a:pt x="389039" y="44887"/>
                </a:lnTo>
                <a:cubicBezTo>
                  <a:pt x="390963" y="44887"/>
                  <a:pt x="392775" y="45678"/>
                  <a:pt x="394133" y="47034"/>
                </a:cubicBezTo>
                <a:cubicBezTo>
                  <a:pt x="395379" y="48277"/>
                  <a:pt x="396171" y="50085"/>
                  <a:pt x="396171" y="52006"/>
                </a:cubicBezTo>
                <a:lnTo>
                  <a:pt x="396171" y="72234"/>
                </a:lnTo>
                <a:cubicBezTo>
                  <a:pt x="396171" y="76077"/>
                  <a:pt x="393001" y="79241"/>
                  <a:pt x="389039" y="79241"/>
                </a:cubicBezTo>
                <a:lnTo>
                  <a:pt x="321337" y="79241"/>
                </a:lnTo>
                <a:lnTo>
                  <a:pt x="335376" y="114499"/>
                </a:lnTo>
                <a:cubicBezTo>
                  <a:pt x="336395" y="117211"/>
                  <a:pt x="335715" y="120375"/>
                  <a:pt x="333451" y="122296"/>
                </a:cubicBezTo>
                <a:cubicBezTo>
                  <a:pt x="331300" y="124330"/>
                  <a:pt x="328130" y="124782"/>
                  <a:pt x="325526" y="123426"/>
                </a:cubicBezTo>
                <a:lnTo>
                  <a:pt x="218879" y="68392"/>
                </a:lnTo>
                <a:cubicBezTo>
                  <a:pt x="216502" y="67149"/>
                  <a:pt x="215030" y="64663"/>
                  <a:pt x="215030" y="62064"/>
                </a:cubicBezTo>
                <a:cubicBezTo>
                  <a:pt x="215030" y="59465"/>
                  <a:pt x="216502" y="56978"/>
                  <a:pt x="218879" y="55848"/>
                </a:cubicBezTo>
                <a:close/>
              </a:path>
            </a:pathLst>
          </a:custGeom>
          <a:solidFill>
            <a:sysClr val="window" lastClr="FFFFFF"/>
          </a:solidFill>
          <a:ln w="12700">
            <a:miter lim="400000"/>
          </a:ln>
        </p:spPr>
        <p:txBody>
          <a:bodyPr wrap="square" lIns="91440" tIns="45720" rIns="91440" bIns="45720" anchor="ctr">
            <a:normAutofit fontScale="72500"/>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ctr"/>
            <a:endParaRPr>
              <a:latin typeface="微软雅黑" panose="020B0503020204020204" charset="-122"/>
              <a:ea typeface="微软雅黑" panose="020B0503020204020204" charset="-122"/>
            </a:endParaRPr>
          </a:p>
        </p:txBody>
      </p:sp>
      <p:sp>
        <p:nvSpPr>
          <p:cNvPr id="12" name="任意多边形 11"/>
          <p:cNvSpPr/>
          <p:nvPr>
            <p:custDataLst>
              <p:tags r:id="rId11"/>
            </p:custDataLst>
          </p:nvPr>
        </p:nvSpPr>
        <p:spPr>
          <a:xfrm rot="5400000">
            <a:off x="6897589" y="2267623"/>
            <a:ext cx="1771257" cy="1509252"/>
          </a:xfrm>
          <a:custGeom>
            <a:avLst/>
            <a:gdLst>
              <a:gd name="connsiteX0" fmla="*/ 259946 w 1789888"/>
              <a:gd name="connsiteY0" fmla="*/ 0 h 1525126"/>
              <a:gd name="connsiteX1" fmla="*/ 628882 w 1789888"/>
              <a:gd name="connsiteY1" fmla="*/ 375037 h 1525126"/>
              <a:gd name="connsiteX2" fmla="*/ 588723 w 1789888"/>
              <a:gd name="connsiteY2" fmla="*/ 423709 h 1525126"/>
              <a:gd name="connsiteX3" fmla="*/ 525654 w 1789888"/>
              <a:gd name="connsiteY3" fmla="*/ 630182 h 1525126"/>
              <a:gd name="connsiteX4" fmla="*/ 894944 w 1789888"/>
              <a:gd name="connsiteY4" fmla="*/ 999472 h 1525126"/>
              <a:gd name="connsiteX5" fmla="*/ 1264234 w 1789888"/>
              <a:gd name="connsiteY5" fmla="*/ 630182 h 1525126"/>
              <a:gd name="connsiteX6" fmla="*/ 1201165 w 1789888"/>
              <a:gd name="connsiteY6" fmla="*/ 423709 h 1525126"/>
              <a:gd name="connsiteX7" fmla="*/ 1161007 w 1789888"/>
              <a:gd name="connsiteY7" fmla="*/ 375037 h 1525126"/>
              <a:gd name="connsiteX8" fmla="*/ 1529942 w 1789888"/>
              <a:gd name="connsiteY8" fmla="*/ 0 h 1525126"/>
              <a:gd name="connsiteX9" fmla="*/ 1637046 w 1789888"/>
              <a:gd name="connsiteY9" fmla="*/ 129810 h 1525126"/>
              <a:gd name="connsiteX10" fmla="*/ 1789888 w 1789888"/>
              <a:gd name="connsiteY10" fmla="*/ 630182 h 1525126"/>
              <a:gd name="connsiteX11" fmla="*/ 894944 w 1789888"/>
              <a:gd name="connsiteY11" fmla="*/ 1525126 h 1525126"/>
              <a:gd name="connsiteX12" fmla="*/ 0 w 1789888"/>
              <a:gd name="connsiteY12" fmla="*/ 630182 h 1525126"/>
              <a:gd name="connsiteX13" fmla="*/ 152842 w 1789888"/>
              <a:gd name="connsiteY13" fmla="*/ 129810 h 1525126"/>
              <a:gd name="connsiteX14" fmla="*/ 259946 w 1789888"/>
              <a:gd name="connsiteY14" fmla="*/ 0 h 15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9888" h="1525126">
                <a:moveTo>
                  <a:pt x="259946" y="0"/>
                </a:moveTo>
                <a:lnTo>
                  <a:pt x="628882" y="375037"/>
                </a:lnTo>
                <a:lnTo>
                  <a:pt x="588723" y="423709"/>
                </a:lnTo>
                <a:cubicBezTo>
                  <a:pt x="548905" y="482648"/>
                  <a:pt x="525654" y="553700"/>
                  <a:pt x="525654" y="630182"/>
                </a:cubicBezTo>
                <a:cubicBezTo>
                  <a:pt x="525654" y="834135"/>
                  <a:pt x="690991" y="999472"/>
                  <a:pt x="894944" y="999472"/>
                </a:cubicBezTo>
                <a:cubicBezTo>
                  <a:pt x="1098897" y="999472"/>
                  <a:pt x="1264234" y="834135"/>
                  <a:pt x="1264234" y="630182"/>
                </a:cubicBezTo>
                <a:cubicBezTo>
                  <a:pt x="1264234" y="553700"/>
                  <a:pt x="1240984" y="482648"/>
                  <a:pt x="1201165" y="423709"/>
                </a:cubicBezTo>
                <a:lnTo>
                  <a:pt x="1161007" y="375037"/>
                </a:lnTo>
                <a:lnTo>
                  <a:pt x="1529942" y="0"/>
                </a:lnTo>
                <a:lnTo>
                  <a:pt x="1637046" y="129810"/>
                </a:lnTo>
                <a:cubicBezTo>
                  <a:pt x="1733543" y="272644"/>
                  <a:pt x="1789888" y="444833"/>
                  <a:pt x="1789888" y="630182"/>
                </a:cubicBezTo>
                <a:cubicBezTo>
                  <a:pt x="1789888" y="1124446"/>
                  <a:pt x="1389208" y="1525126"/>
                  <a:pt x="894944" y="1525126"/>
                </a:cubicBezTo>
                <a:cubicBezTo>
                  <a:pt x="400680" y="1525126"/>
                  <a:pt x="0" y="1124446"/>
                  <a:pt x="0" y="630182"/>
                </a:cubicBezTo>
                <a:cubicBezTo>
                  <a:pt x="0" y="444833"/>
                  <a:pt x="56346" y="272644"/>
                  <a:pt x="152842" y="129810"/>
                </a:cubicBezTo>
                <a:lnTo>
                  <a:pt x="259946" y="0"/>
                </a:lnTo>
                <a:close/>
              </a:path>
            </a:pathLst>
          </a:cu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p>
            <a:pPr algn="ctr">
              <a:lnSpc>
                <a:spcPct val="120000"/>
              </a:lnSpc>
            </a:pPr>
            <a:endParaRPr>
              <a:latin typeface="微软雅黑" panose="020B0503020204020204" charset="-122"/>
              <a:ea typeface="微软雅黑" panose="020B0503020204020204" charset="-122"/>
            </a:endParaRPr>
          </a:p>
        </p:txBody>
      </p:sp>
      <p:sp>
        <p:nvSpPr>
          <p:cNvPr id="13" name="任意多边形 12"/>
          <p:cNvSpPr/>
          <p:nvPr>
            <p:custDataLst>
              <p:tags r:id="rId12"/>
            </p:custDataLst>
          </p:nvPr>
        </p:nvSpPr>
        <p:spPr>
          <a:xfrm rot="16200000" flipH="1">
            <a:off x="3262413" y="2191423"/>
            <a:ext cx="1771257" cy="1509252"/>
          </a:xfrm>
          <a:custGeom>
            <a:avLst/>
            <a:gdLst>
              <a:gd name="connsiteX0" fmla="*/ 259946 w 1789888"/>
              <a:gd name="connsiteY0" fmla="*/ 0 h 1525126"/>
              <a:gd name="connsiteX1" fmla="*/ 628882 w 1789888"/>
              <a:gd name="connsiteY1" fmla="*/ 375037 h 1525126"/>
              <a:gd name="connsiteX2" fmla="*/ 588723 w 1789888"/>
              <a:gd name="connsiteY2" fmla="*/ 423709 h 1525126"/>
              <a:gd name="connsiteX3" fmla="*/ 525654 w 1789888"/>
              <a:gd name="connsiteY3" fmla="*/ 630182 h 1525126"/>
              <a:gd name="connsiteX4" fmla="*/ 894944 w 1789888"/>
              <a:gd name="connsiteY4" fmla="*/ 999472 h 1525126"/>
              <a:gd name="connsiteX5" fmla="*/ 1264234 w 1789888"/>
              <a:gd name="connsiteY5" fmla="*/ 630182 h 1525126"/>
              <a:gd name="connsiteX6" fmla="*/ 1201165 w 1789888"/>
              <a:gd name="connsiteY6" fmla="*/ 423709 h 1525126"/>
              <a:gd name="connsiteX7" fmla="*/ 1161007 w 1789888"/>
              <a:gd name="connsiteY7" fmla="*/ 375037 h 1525126"/>
              <a:gd name="connsiteX8" fmla="*/ 1529942 w 1789888"/>
              <a:gd name="connsiteY8" fmla="*/ 0 h 1525126"/>
              <a:gd name="connsiteX9" fmla="*/ 1637046 w 1789888"/>
              <a:gd name="connsiteY9" fmla="*/ 129810 h 1525126"/>
              <a:gd name="connsiteX10" fmla="*/ 1789888 w 1789888"/>
              <a:gd name="connsiteY10" fmla="*/ 630182 h 1525126"/>
              <a:gd name="connsiteX11" fmla="*/ 894944 w 1789888"/>
              <a:gd name="connsiteY11" fmla="*/ 1525126 h 1525126"/>
              <a:gd name="connsiteX12" fmla="*/ 0 w 1789888"/>
              <a:gd name="connsiteY12" fmla="*/ 630182 h 1525126"/>
              <a:gd name="connsiteX13" fmla="*/ 152842 w 1789888"/>
              <a:gd name="connsiteY13" fmla="*/ 129810 h 1525126"/>
              <a:gd name="connsiteX14" fmla="*/ 259946 w 1789888"/>
              <a:gd name="connsiteY14" fmla="*/ 0 h 15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9888" h="1525126">
                <a:moveTo>
                  <a:pt x="259946" y="0"/>
                </a:moveTo>
                <a:lnTo>
                  <a:pt x="628882" y="375037"/>
                </a:lnTo>
                <a:lnTo>
                  <a:pt x="588723" y="423709"/>
                </a:lnTo>
                <a:cubicBezTo>
                  <a:pt x="548905" y="482648"/>
                  <a:pt x="525654" y="553700"/>
                  <a:pt x="525654" y="630182"/>
                </a:cubicBezTo>
                <a:cubicBezTo>
                  <a:pt x="525654" y="834135"/>
                  <a:pt x="690991" y="999472"/>
                  <a:pt x="894944" y="999472"/>
                </a:cubicBezTo>
                <a:cubicBezTo>
                  <a:pt x="1098897" y="999472"/>
                  <a:pt x="1264234" y="834135"/>
                  <a:pt x="1264234" y="630182"/>
                </a:cubicBezTo>
                <a:cubicBezTo>
                  <a:pt x="1264234" y="553700"/>
                  <a:pt x="1240984" y="482648"/>
                  <a:pt x="1201165" y="423709"/>
                </a:cubicBezTo>
                <a:lnTo>
                  <a:pt x="1161007" y="375037"/>
                </a:lnTo>
                <a:lnTo>
                  <a:pt x="1529942" y="0"/>
                </a:lnTo>
                <a:lnTo>
                  <a:pt x="1637046" y="129810"/>
                </a:lnTo>
                <a:cubicBezTo>
                  <a:pt x="1733543" y="272644"/>
                  <a:pt x="1789888" y="444833"/>
                  <a:pt x="1789888" y="630182"/>
                </a:cubicBezTo>
                <a:cubicBezTo>
                  <a:pt x="1789888" y="1124446"/>
                  <a:pt x="1389208" y="1525126"/>
                  <a:pt x="894944" y="1525126"/>
                </a:cubicBezTo>
                <a:cubicBezTo>
                  <a:pt x="400680" y="1525126"/>
                  <a:pt x="0" y="1124446"/>
                  <a:pt x="0" y="630182"/>
                </a:cubicBezTo>
                <a:cubicBezTo>
                  <a:pt x="0" y="444833"/>
                  <a:pt x="56346" y="272644"/>
                  <a:pt x="152842" y="129810"/>
                </a:cubicBezTo>
                <a:lnTo>
                  <a:pt x="259946" y="0"/>
                </a:lnTo>
                <a:close/>
              </a:path>
            </a:pathLst>
          </a:custGeom>
          <a:ln>
            <a:noFill/>
          </a:ln>
        </p:spPr>
        <p:style>
          <a:lnRef idx="2">
            <a:srgbClr val="1F74AD">
              <a:shade val="50000"/>
            </a:srgbClr>
          </a:lnRef>
          <a:fillRef idx="1">
            <a:srgbClr val="1F74AD"/>
          </a:fillRef>
          <a:effectRef idx="0">
            <a:srgbClr val="1F74AD"/>
          </a:effectRef>
          <a:fontRef idx="minor">
            <a:sysClr val="window" lastClr="FFFFFF"/>
          </a:fontRef>
        </p:style>
        <p:txBody>
          <a:bodyPr anchor="ctr"/>
          <a:p>
            <a:pPr algn="ctr">
              <a:lnSpc>
                <a:spcPct val="120000"/>
              </a:lnSpc>
            </a:pPr>
            <a:endParaRPr>
              <a:latin typeface="微软雅黑" panose="020B0503020204020204" charset="-122"/>
              <a:ea typeface="微软雅黑" panose="020B0503020204020204" charset="-122"/>
            </a:endParaRPr>
          </a:p>
        </p:txBody>
      </p:sp>
      <p:sp>
        <p:nvSpPr>
          <p:cNvPr id="22" name="文本框 21"/>
          <p:cNvSpPr txBox="1"/>
          <p:nvPr>
            <p:custDataLst>
              <p:tags r:id="rId13"/>
            </p:custDataLst>
          </p:nvPr>
        </p:nvSpPr>
        <p:spPr bwMode="auto">
          <a:xfrm>
            <a:off x="634703" y="2521555"/>
            <a:ext cx="2758689" cy="440321"/>
          </a:xfrm>
          <a:prstGeom prst="rect">
            <a:avLst/>
          </a:prstGeom>
          <a:noFill/>
        </p:spPr>
        <p:txBody>
          <a:bodyPr wrap="square" lIns="90000" tIns="46800" rIns="90000" bIns="0">
            <a:noAutofit/>
          </a:bodyPr>
          <a:p>
            <a:pPr algn="r" latinLnBrk="0">
              <a:lnSpc>
                <a:spcPct val="120000"/>
              </a:lnSpc>
            </a:pPr>
            <a:r>
              <a:rPr lang="zh-CN" altLang="en-US" sz="4800" b="1" spc="300" dirty="0">
                <a:solidFill>
                  <a:srgbClr val="1F74AD"/>
                </a:solidFill>
                <a:effectLst/>
                <a:latin typeface="微软雅黑" panose="020B0503020204020204" charset="-122"/>
                <a:ea typeface="微软雅黑" panose="020B0503020204020204" charset="-122"/>
                <a:cs typeface="+mn-ea"/>
              </a:rPr>
              <a:t>中</a:t>
            </a:r>
            <a:endParaRPr lang="zh-CN" altLang="en-US" sz="4800" b="1" spc="300" dirty="0">
              <a:solidFill>
                <a:srgbClr val="1F74AD"/>
              </a:solidFill>
              <a:effectLst/>
              <a:latin typeface="微软雅黑" panose="020B0503020204020204" charset="-122"/>
              <a:ea typeface="微软雅黑" panose="020B0503020204020204" charset="-122"/>
              <a:cs typeface="+mn-ea"/>
            </a:endParaRPr>
          </a:p>
        </p:txBody>
      </p:sp>
      <p:sp>
        <p:nvSpPr>
          <p:cNvPr id="20" name="文本框 19"/>
          <p:cNvSpPr txBox="1"/>
          <p:nvPr>
            <p:custDataLst>
              <p:tags r:id="rId14"/>
            </p:custDataLst>
          </p:nvPr>
        </p:nvSpPr>
        <p:spPr bwMode="auto">
          <a:xfrm>
            <a:off x="8596427" y="2521555"/>
            <a:ext cx="2758689" cy="440321"/>
          </a:xfrm>
          <a:prstGeom prst="rect">
            <a:avLst/>
          </a:prstGeom>
          <a:noFill/>
        </p:spPr>
        <p:txBody>
          <a:bodyPr wrap="square" lIns="90000" tIns="46800" rIns="90000" bIns="0">
            <a:noAutofit/>
          </a:bodyPr>
          <a:p>
            <a:pPr algn="l" latinLnBrk="0">
              <a:lnSpc>
                <a:spcPct val="120000"/>
              </a:lnSpc>
            </a:pPr>
            <a:r>
              <a:rPr lang="zh-CN" altLang="en-US" sz="4800" b="1" spc="300">
                <a:solidFill>
                  <a:srgbClr val="3498DB"/>
                </a:solidFill>
                <a:effectLst/>
                <a:latin typeface="微软雅黑" panose="020B0503020204020204" charset="-122"/>
                <a:ea typeface="微软雅黑" panose="020B0503020204020204" charset="-122"/>
                <a:cs typeface="+mn-ea"/>
              </a:rPr>
              <a:t>西</a:t>
            </a:r>
            <a:endParaRPr lang="zh-CN" altLang="en-US" sz="4800" b="1" spc="300">
              <a:solidFill>
                <a:srgbClr val="3498DB"/>
              </a:solidFill>
              <a:effectLst/>
              <a:latin typeface="微软雅黑" panose="020B0503020204020204" charset="-122"/>
              <a:ea typeface="微软雅黑" panose="020B0503020204020204" charset="-122"/>
              <a:cs typeface="+mn-ea"/>
            </a:endParaRPr>
          </a:p>
        </p:txBody>
      </p:sp>
    </p:spTree>
    <p:custDataLst>
      <p:tags r:id="rId1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normAutofit fontScale="90000" lnSpcReduction="20000"/>
          </a:bodyPr>
          <a:p>
            <a:r>
              <a:rPr lang="zh-CN" altLang="en-US"/>
              <a:t>民主的实现形式多种多样，但最终是用来解决问题的，</a:t>
            </a:r>
            <a:endParaRPr lang="zh-CN" altLang="en-US"/>
          </a:p>
          <a:p>
            <a:r>
              <a:rPr lang="zh-CN" altLang="en-US"/>
              <a:t>中国的民主是注重解决问题的而不是装模作样的，是注重参与实践的而不是摆弄形式的。</a:t>
            </a:r>
            <a:endParaRPr lang="zh-CN" altLang="en-US"/>
          </a:p>
          <a:p>
            <a:r>
              <a:rPr lang="zh-CN" altLang="en-US"/>
              <a:t>有事好商量，众人的事情由众人商量，是人民民主的真谛</a:t>
            </a:r>
            <a:endParaRPr lang="zh-CN" altLang="en-US"/>
          </a:p>
          <a:p>
            <a:pPr marL="0" indent="0">
              <a:buNone/>
            </a:pPr>
            <a:r>
              <a:rPr lang="en-US" altLang="zh-CN"/>
              <a:t>——</a:t>
            </a:r>
            <a:r>
              <a:rPr lang="zh-CN" altLang="en-US"/>
              <a:t>习近平</a:t>
            </a:r>
            <a:endParaRPr lang="zh-CN" altLang="en-US"/>
          </a:p>
          <a:p>
            <a:pPr marL="0" indent="0">
              <a:buNone/>
            </a:pPr>
            <a:r>
              <a:rPr lang="zh-CN" altLang="en-US"/>
              <a:t>找到全社会意愿和要求的最大公约数</a:t>
            </a:r>
            <a:endParaRPr lang="zh-CN" altLang="en-US"/>
          </a:p>
          <a:p>
            <a:pPr marL="0" indent="0">
              <a:buNone/>
            </a:pPr>
            <a:r>
              <a:rPr lang="zh-CN" altLang="en-US"/>
              <a:t>高质量建言比比皆是，既接地气又有高度，既反映实际又充满智慧</a:t>
            </a:r>
            <a:endParaRPr lang="zh-CN" altLang="en-US"/>
          </a:p>
          <a:p>
            <a:pPr marL="0" indent="0">
              <a:buNone/>
            </a:pPr>
            <a:r>
              <a:rPr lang="zh-CN" altLang="en-US"/>
              <a:t>国家机关、党群组织、事业单位、国企人员活跃度最高，占到参与活动网民的28.8%；其次为专业技术人员和学生，占比分别为15.3%和11%；自由职业者和民营企业、个体工商户人员均占9%。</a:t>
            </a:r>
            <a:endParaRPr lang="zh-CN" altLang="en-US"/>
          </a:p>
        </p:txBody>
      </p:sp>
    </p:spTree>
    <p:custDataLst>
      <p:tags r:id="rId1"/>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内容占位符 3"/>
          <p:cNvPicPr>
            <a:picLocks noChangeAspect="1"/>
          </p:cNvPicPr>
          <p:nvPr>
            <p:ph idx="1"/>
          </p:nvPr>
        </p:nvPicPr>
        <p:blipFill>
          <a:blip r:embed="rId1"/>
          <a:srcRect t="15368" b="32730"/>
          <a:stretch>
            <a:fillRect/>
          </a:stretch>
        </p:blipFill>
        <p:spPr>
          <a:xfrm>
            <a:off x="690245" y="1446530"/>
            <a:ext cx="4997450" cy="4886325"/>
          </a:xfrm>
          <a:prstGeom prst="rect">
            <a:avLst/>
          </a:prstGeom>
        </p:spPr>
      </p:pic>
      <p:cxnSp>
        <p:nvCxnSpPr>
          <p:cNvPr id="5" name="直接连接符 4"/>
          <p:cNvCxnSpPr/>
          <p:nvPr/>
        </p:nvCxnSpPr>
        <p:spPr>
          <a:xfrm flipV="1">
            <a:off x="688975" y="1120775"/>
            <a:ext cx="10761980" cy="6096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825500" y="514985"/>
            <a:ext cx="4015105" cy="645160"/>
          </a:xfrm>
          <a:prstGeom prst="rect">
            <a:avLst/>
          </a:prstGeom>
          <a:noFill/>
        </p:spPr>
        <p:txBody>
          <a:bodyPr wrap="square" rtlCol="0">
            <a:spAutoFit/>
          </a:bodyPr>
          <a:p>
            <a:r>
              <a:rPr lang="en-US" altLang="zh-CN" sz="3600" b="1">
                <a:solidFill>
                  <a:schemeClr val="tx1"/>
                </a:solidFill>
                <a:latin typeface="微软雅黑" panose="020B0503020204020204" charset="-122"/>
                <a:ea typeface="微软雅黑" panose="020B0503020204020204" charset="-122"/>
                <a:cs typeface="楷体" panose="02010609060101010101" charset="-122"/>
                <a:sym typeface="+mn-ea"/>
              </a:rPr>
              <a:t>“</a:t>
            </a:r>
            <a:r>
              <a:rPr lang="zh-CN" altLang="en-US" sz="3600" b="1">
                <a:solidFill>
                  <a:schemeClr val="tx1"/>
                </a:solidFill>
                <a:latin typeface="微软雅黑" panose="020B0503020204020204" charset="-122"/>
                <a:ea typeface="微软雅黑" panose="020B0503020204020204" charset="-122"/>
                <a:cs typeface="楷体" panose="02010609060101010101" charset="-122"/>
                <a:sym typeface="+mn-ea"/>
              </a:rPr>
              <a:t>十四五</a:t>
            </a:r>
            <a:r>
              <a:rPr lang="en-US" altLang="zh-CN" sz="3600" b="1">
                <a:solidFill>
                  <a:schemeClr val="tx1"/>
                </a:solidFill>
                <a:latin typeface="微软雅黑" panose="020B0503020204020204" charset="-122"/>
                <a:ea typeface="微软雅黑" panose="020B0503020204020204" charset="-122"/>
                <a:cs typeface="楷体" panose="02010609060101010101" charset="-122"/>
                <a:sym typeface="+mn-ea"/>
              </a:rPr>
              <a:t>”</a:t>
            </a:r>
            <a:r>
              <a:rPr lang="zh-CN" altLang="en-US" sz="3600" b="1">
                <a:solidFill>
                  <a:schemeClr val="tx1"/>
                </a:solidFill>
                <a:latin typeface="微软雅黑" panose="020B0503020204020204" charset="-122"/>
                <a:ea typeface="微软雅黑" panose="020B0503020204020204" charset="-122"/>
                <a:cs typeface="楷体" panose="02010609060101010101" charset="-122"/>
                <a:sym typeface="+mn-ea"/>
              </a:rPr>
              <a:t>规划</a:t>
            </a:r>
            <a:endParaRPr lang="zh-CN" altLang="en-US" sz="3600" b="1">
              <a:solidFill>
                <a:schemeClr val="tx1"/>
              </a:solidFill>
              <a:latin typeface="微软雅黑" panose="020B0503020204020204" charset="-122"/>
              <a:ea typeface="微软雅黑" panose="020B0503020204020204" charset="-122"/>
              <a:cs typeface="楷体" panose="02010609060101010101" charset="-122"/>
              <a:sym typeface="+mn-ea"/>
            </a:endParaRPr>
          </a:p>
        </p:txBody>
      </p:sp>
      <p:sp>
        <p:nvSpPr>
          <p:cNvPr id="7" name="文本框 6"/>
          <p:cNvSpPr txBox="1"/>
          <p:nvPr/>
        </p:nvSpPr>
        <p:spPr>
          <a:xfrm>
            <a:off x="6151245" y="1446530"/>
            <a:ext cx="4944745" cy="4677410"/>
          </a:xfrm>
          <a:prstGeom prst="rect">
            <a:avLst/>
          </a:prstGeom>
          <a:solidFill>
            <a:schemeClr val="bg1">
              <a:lumMod val="95000"/>
            </a:schemeClr>
          </a:solidFill>
        </p:spPr>
        <p:txBody>
          <a:bodyPr wrap="square" rtlCol="0">
            <a:spAutoFit/>
          </a:bodyPr>
          <a:p>
            <a:endParaRPr lang="zh-CN" altLang="en-US">
              <a:sym typeface="+mn-ea"/>
            </a:endParaRPr>
          </a:p>
          <a:p>
            <a:r>
              <a:rPr lang="zh-CN" altLang="en-US" sz="2800" b="1"/>
              <a:t>19篇 65章 192节 超7万字</a:t>
            </a:r>
            <a:endParaRPr lang="zh-CN" altLang="en-US" sz="2800" b="1"/>
          </a:p>
          <a:p>
            <a:endParaRPr lang="zh-CN" altLang="en-US" sz="2800" b="1"/>
          </a:p>
          <a:p>
            <a:r>
              <a:rPr lang="zh-CN" altLang="en-US" sz="2800" b="1"/>
              <a:t>历时</a:t>
            </a:r>
            <a:r>
              <a:rPr lang="en-US" altLang="zh-CN" sz="2800" b="1"/>
              <a:t>2</a:t>
            </a:r>
            <a:r>
              <a:rPr lang="zh-CN" altLang="en-US" sz="2800" b="1"/>
              <a:t>年</a:t>
            </a:r>
            <a:endParaRPr lang="zh-CN" altLang="en-US" sz="2800" b="1"/>
          </a:p>
          <a:p>
            <a:endParaRPr lang="zh-CN" altLang="en-US" sz="2800" b="1"/>
          </a:p>
          <a:p>
            <a:r>
              <a:rPr lang="zh-CN" altLang="en-US" sz="2800" b="1"/>
              <a:t>中国未来5至15年</a:t>
            </a:r>
            <a:endParaRPr lang="zh-CN" altLang="en-US" sz="2800" b="1"/>
          </a:p>
          <a:p>
            <a:endParaRPr lang="zh-CN" altLang="en-US" sz="2800" b="1"/>
          </a:p>
          <a:p>
            <a:r>
              <a:rPr lang="zh-CN" altLang="en-US" sz="2800" b="1"/>
              <a:t>经济社会发展的主要目标 </a:t>
            </a:r>
            <a:endParaRPr lang="zh-CN" altLang="en-US" sz="2800" b="1"/>
          </a:p>
          <a:p>
            <a:endParaRPr lang="zh-CN" altLang="en-US" sz="2800" b="1"/>
          </a:p>
          <a:p>
            <a:r>
              <a:rPr lang="zh-CN" altLang="en-US" sz="2800" b="1"/>
              <a:t>条分缕析 全景呈现</a:t>
            </a:r>
            <a:endParaRPr lang="zh-CN" altLang="en-US" sz="2800" b="1"/>
          </a:p>
          <a:p>
            <a:endParaRPr lang="zh-CN" altLang="en-US" sz="2800" b="1"/>
          </a:p>
        </p:txBody>
      </p:sp>
    </p:spTree>
    <p:custDataLst>
      <p:tags r:id="rId2"/>
    </p:custData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13410" y="-250825"/>
            <a:ext cx="10741025" cy="2122805"/>
          </a:xfrm>
          <a:prstGeom prst="rect">
            <a:avLst/>
          </a:prstGeom>
          <a:noFill/>
        </p:spPr>
        <p:txBody>
          <a:bodyPr wrap="square" rtlCol="0" anchor="t">
            <a:spAutoFit/>
          </a:bodyPr>
          <a:p>
            <a:endParaRPr lang="zh-CN" altLang="en-US" sz="2400"/>
          </a:p>
          <a:p>
            <a:r>
              <a:rPr lang="zh-CN" altLang="en-US" sz="4000">
                <a:sym typeface="+mn-ea"/>
              </a:rPr>
              <a:t>最管用</a:t>
            </a:r>
            <a:endParaRPr lang="zh-CN" altLang="en-US" sz="4000">
              <a:sym typeface="+mn-ea"/>
            </a:endParaRPr>
          </a:p>
          <a:p>
            <a:endParaRPr lang="zh-CN" altLang="en-US" sz="4400">
              <a:sym typeface="+mn-ea"/>
            </a:endParaRPr>
          </a:p>
          <a:p>
            <a:endParaRPr lang="zh-CN" altLang="en-US" sz="2400"/>
          </a:p>
        </p:txBody>
      </p:sp>
      <p:sp>
        <p:nvSpPr>
          <p:cNvPr id="2" name="椭圆 1"/>
          <p:cNvSpPr/>
          <p:nvPr>
            <p:custDataLst>
              <p:tags r:id="rId1"/>
            </p:custDataLst>
          </p:nvPr>
        </p:nvSpPr>
        <p:spPr>
          <a:xfrm>
            <a:off x="5274242" y="2288296"/>
            <a:ext cx="1352063" cy="1352063"/>
          </a:xfrm>
          <a:prstGeom prst="ellipse">
            <a:avLst/>
          </a:prstGeom>
          <a:solidFill>
            <a:sysClr val="window" lastClr="FFFFFF">
              <a:lumMod val="65000"/>
            </a:sysClr>
          </a:solidFill>
          <a:ln w="12700">
            <a:miter lim="400000"/>
          </a:ln>
        </p:spPr>
        <p:txBody>
          <a:bodyPr wrap="square" lIns="91440" tIns="45720" rIns="91440" bIns="45720" anchor="ctr">
            <a:normAutofit/>
          </a:bodyPr>
          <a:lstStyle/>
          <a:p>
            <a:pPr algn="ctr"/>
            <a:endParaRPr>
              <a:latin typeface="微软雅黑" panose="020B0503020204020204" charset="-122"/>
              <a:ea typeface="微软雅黑" panose="020B0503020204020204" charset="-122"/>
            </a:endParaRPr>
          </a:p>
        </p:txBody>
      </p:sp>
      <p:sp>
        <p:nvSpPr>
          <p:cNvPr id="3" name="矩形 2"/>
          <p:cNvSpPr/>
          <p:nvPr>
            <p:custDataLst>
              <p:tags r:id="rId2"/>
            </p:custDataLst>
          </p:nvPr>
        </p:nvSpPr>
        <p:spPr>
          <a:xfrm>
            <a:off x="922406" y="1525963"/>
            <a:ext cx="3607770" cy="714008"/>
          </a:xfrm>
          <a:prstGeom prst="rect">
            <a:avLst/>
          </a:prstGeom>
          <a:solidFill>
            <a:sysClr val="window" lastClr="FFFFFF">
              <a:lumMod val="95000"/>
            </a:sysClr>
          </a:solidFill>
          <a:ln w="12700">
            <a:miter lim="400000"/>
          </a:ln>
        </p:spPr>
        <p:txBody>
          <a:bodyPr wrap="square" lIns="91440" tIns="45720" rIns="91440" bIns="45720" anchor="ctr">
            <a:normAutofit/>
          </a:bodyPr>
          <a:lstStyle/>
          <a:p>
            <a:pPr>
              <a:lnSpc>
                <a:spcPct val="140000"/>
              </a:lnSpc>
            </a:pPr>
            <a:endParaRPr lang="zh-CN" altLang="en-US" sz="1200" dirty="0">
              <a:solidFill>
                <a:srgbClr val="000000">
                  <a:lumMod val="100000"/>
                </a:srgbClr>
              </a:solidFill>
              <a:latin typeface="微软雅黑" panose="020B0503020204020204" charset="-122"/>
              <a:ea typeface="微软雅黑" panose="020B0503020204020204" charset="-122"/>
            </a:endParaRPr>
          </a:p>
        </p:txBody>
      </p:sp>
      <p:sp>
        <p:nvSpPr>
          <p:cNvPr id="5" name="任意多边形 4"/>
          <p:cNvSpPr/>
          <p:nvPr>
            <p:custDataLst>
              <p:tags r:id="rId3"/>
            </p:custDataLst>
          </p:nvPr>
        </p:nvSpPr>
        <p:spPr>
          <a:xfrm>
            <a:off x="602307" y="1516549"/>
            <a:ext cx="732836" cy="73283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F74AD"/>
          </a:solidFill>
          <a:ln w="12700">
            <a:miter lim="400000"/>
          </a:ln>
        </p:spPr>
        <p:txBody>
          <a:bodyPr wrap="square" lIns="91440" tIns="45720" rIns="91440" bIns="45720" anchor="ctr">
            <a:normAutofit/>
          </a:bodyPr>
          <a:lstStyle/>
          <a:p>
            <a:pPr algn="ctr"/>
            <a:endParaRPr>
              <a:latin typeface="微软雅黑" panose="020B0503020204020204" charset="-122"/>
              <a:ea typeface="微软雅黑" panose="020B0503020204020204" charset="-122"/>
            </a:endParaRPr>
          </a:p>
        </p:txBody>
      </p:sp>
      <p:sp>
        <p:nvSpPr>
          <p:cNvPr id="34" name="任意多边形 33"/>
          <p:cNvSpPr/>
          <p:nvPr>
            <p:custDataLst>
              <p:tags r:id="rId4"/>
            </p:custDataLst>
          </p:nvPr>
        </p:nvSpPr>
        <p:spPr>
          <a:xfrm>
            <a:off x="784904" y="1728458"/>
            <a:ext cx="367639" cy="325489"/>
          </a:xfrm>
          <a:custGeom>
            <a:avLst/>
            <a:gdLst>
              <a:gd name="connsiteX0" fmla="*/ 65178 w 606964"/>
              <a:gd name="connsiteY0" fmla="*/ 207316 h 537378"/>
              <a:gd name="connsiteX1" fmla="*/ 87478 w 606964"/>
              <a:gd name="connsiteY1" fmla="*/ 475661 h 537378"/>
              <a:gd name="connsiteX2" fmla="*/ 104118 w 606964"/>
              <a:gd name="connsiteY2" fmla="*/ 475661 h 537378"/>
              <a:gd name="connsiteX3" fmla="*/ 189583 w 606964"/>
              <a:gd name="connsiteY3" fmla="*/ 207316 h 537378"/>
              <a:gd name="connsiteX4" fmla="*/ 22615 w 606964"/>
              <a:gd name="connsiteY4" fmla="*/ 145599 h 537378"/>
              <a:gd name="connsiteX5" fmla="*/ 584307 w 606964"/>
              <a:gd name="connsiteY5" fmla="*/ 145599 h 537378"/>
              <a:gd name="connsiteX6" fmla="*/ 602646 w 606964"/>
              <a:gd name="connsiteY6" fmla="*/ 154868 h 537378"/>
              <a:gd name="connsiteX7" fmla="*/ 605928 w 606964"/>
              <a:gd name="connsiteY7" fmla="*/ 174988 h 537378"/>
              <a:gd name="connsiteX8" fmla="*/ 495447 w 606964"/>
              <a:gd name="connsiteY8" fmla="*/ 521666 h 537378"/>
              <a:gd name="connsiteX9" fmla="*/ 473826 w 606964"/>
              <a:gd name="connsiteY9" fmla="*/ 537378 h 537378"/>
              <a:gd name="connsiteX10" fmla="*/ 51255 w 606964"/>
              <a:gd name="connsiteY10" fmla="*/ 537378 h 537378"/>
              <a:gd name="connsiteX11" fmla="*/ 28728 w 606964"/>
              <a:gd name="connsiteY11" fmla="*/ 516693 h 537378"/>
              <a:gd name="connsiteX12" fmla="*/ 89 w 606964"/>
              <a:gd name="connsiteY12" fmla="*/ 170015 h 537378"/>
              <a:gd name="connsiteX13" fmla="*/ 5975 w 606964"/>
              <a:gd name="connsiteY13" fmla="*/ 152833 h 537378"/>
              <a:gd name="connsiteX14" fmla="*/ 22615 w 606964"/>
              <a:gd name="connsiteY14" fmla="*/ 145599 h 537378"/>
              <a:gd name="connsiteX15" fmla="*/ 325526 w 606964"/>
              <a:gd name="connsiteY15" fmla="*/ 814 h 537378"/>
              <a:gd name="connsiteX16" fmla="*/ 333451 w 606964"/>
              <a:gd name="connsiteY16" fmla="*/ 1831 h 537378"/>
              <a:gd name="connsiteX17" fmla="*/ 335376 w 606964"/>
              <a:gd name="connsiteY17" fmla="*/ 9629 h 537378"/>
              <a:gd name="connsiteX18" fmla="*/ 321337 w 606964"/>
              <a:gd name="connsiteY18" fmla="*/ 44887 h 537378"/>
              <a:gd name="connsiteX19" fmla="*/ 389039 w 606964"/>
              <a:gd name="connsiteY19" fmla="*/ 44887 h 537378"/>
              <a:gd name="connsiteX20" fmla="*/ 394133 w 606964"/>
              <a:gd name="connsiteY20" fmla="*/ 47034 h 537378"/>
              <a:gd name="connsiteX21" fmla="*/ 396171 w 606964"/>
              <a:gd name="connsiteY21" fmla="*/ 52006 h 537378"/>
              <a:gd name="connsiteX22" fmla="*/ 396171 w 606964"/>
              <a:gd name="connsiteY22" fmla="*/ 72234 h 537378"/>
              <a:gd name="connsiteX23" fmla="*/ 389039 w 606964"/>
              <a:gd name="connsiteY23" fmla="*/ 79241 h 537378"/>
              <a:gd name="connsiteX24" fmla="*/ 321337 w 606964"/>
              <a:gd name="connsiteY24" fmla="*/ 79241 h 537378"/>
              <a:gd name="connsiteX25" fmla="*/ 335376 w 606964"/>
              <a:gd name="connsiteY25" fmla="*/ 114499 h 537378"/>
              <a:gd name="connsiteX26" fmla="*/ 333451 w 606964"/>
              <a:gd name="connsiteY26" fmla="*/ 122296 h 537378"/>
              <a:gd name="connsiteX27" fmla="*/ 325526 w 606964"/>
              <a:gd name="connsiteY27" fmla="*/ 123426 h 537378"/>
              <a:gd name="connsiteX28" fmla="*/ 218879 w 606964"/>
              <a:gd name="connsiteY28" fmla="*/ 68392 h 537378"/>
              <a:gd name="connsiteX29" fmla="*/ 215030 w 606964"/>
              <a:gd name="connsiteY29" fmla="*/ 62064 h 537378"/>
              <a:gd name="connsiteX30" fmla="*/ 218879 w 606964"/>
              <a:gd name="connsiteY30" fmla="*/ 55848 h 53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6964" h="537378">
                <a:moveTo>
                  <a:pt x="65178" y="207316"/>
                </a:moveTo>
                <a:lnTo>
                  <a:pt x="87478" y="475661"/>
                </a:lnTo>
                <a:lnTo>
                  <a:pt x="104118" y="475661"/>
                </a:lnTo>
                <a:lnTo>
                  <a:pt x="189583" y="207316"/>
                </a:lnTo>
                <a:close/>
                <a:moveTo>
                  <a:pt x="22615" y="145599"/>
                </a:moveTo>
                <a:lnTo>
                  <a:pt x="584307" y="145599"/>
                </a:lnTo>
                <a:cubicBezTo>
                  <a:pt x="591552" y="145599"/>
                  <a:pt x="598344" y="148990"/>
                  <a:pt x="602646" y="154868"/>
                </a:cubicBezTo>
                <a:cubicBezTo>
                  <a:pt x="606834" y="160633"/>
                  <a:pt x="608079" y="168206"/>
                  <a:pt x="605928" y="174988"/>
                </a:cubicBezTo>
                <a:lnTo>
                  <a:pt x="495447" y="521666"/>
                </a:lnTo>
                <a:cubicBezTo>
                  <a:pt x="492503" y="531048"/>
                  <a:pt x="483674" y="537378"/>
                  <a:pt x="473826" y="537378"/>
                </a:cubicBezTo>
                <a:lnTo>
                  <a:pt x="51255" y="537378"/>
                </a:lnTo>
                <a:cubicBezTo>
                  <a:pt x="39482" y="537378"/>
                  <a:pt x="29747" y="528448"/>
                  <a:pt x="28728" y="516693"/>
                </a:cubicBezTo>
                <a:lnTo>
                  <a:pt x="89" y="170015"/>
                </a:lnTo>
                <a:cubicBezTo>
                  <a:pt x="-477" y="163798"/>
                  <a:pt x="1674" y="157468"/>
                  <a:pt x="5975" y="152833"/>
                </a:cubicBezTo>
                <a:cubicBezTo>
                  <a:pt x="10277" y="148199"/>
                  <a:pt x="16276" y="145599"/>
                  <a:pt x="22615" y="145599"/>
                </a:cubicBezTo>
                <a:close/>
                <a:moveTo>
                  <a:pt x="325526" y="814"/>
                </a:moveTo>
                <a:cubicBezTo>
                  <a:pt x="328130" y="-542"/>
                  <a:pt x="331300" y="-203"/>
                  <a:pt x="333451" y="1831"/>
                </a:cubicBezTo>
                <a:cubicBezTo>
                  <a:pt x="335715" y="3752"/>
                  <a:pt x="336395" y="6917"/>
                  <a:pt x="335376" y="9629"/>
                </a:cubicBezTo>
                <a:lnTo>
                  <a:pt x="321337" y="44887"/>
                </a:lnTo>
                <a:lnTo>
                  <a:pt x="389039" y="44887"/>
                </a:lnTo>
                <a:cubicBezTo>
                  <a:pt x="390963" y="44887"/>
                  <a:pt x="392775" y="45678"/>
                  <a:pt x="394133" y="47034"/>
                </a:cubicBezTo>
                <a:cubicBezTo>
                  <a:pt x="395379" y="48277"/>
                  <a:pt x="396171" y="50085"/>
                  <a:pt x="396171" y="52006"/>
                </a:cubicBezTo>
                <a:lnTo>
                  <a:pt x="396171" y="72234"/>
                </a:lnTo>
                <a:cubicBezTo>
                  <a:pt x="396171" y="76077"/>
                  <a:pt x="393001" y="79241"/>
                  <a:pt x="389039" y="79241"/>
                </a:cubicBezTo>
                <a:lnTo>
                  <a:pt x="321337" y="79241"/>
                </a:lnTo>
                <a:lnTo>
                  <a:pt x="335376" y="114499"/>
                </a:lnTo>
                <a:cubicBezTo>
                  <a:pt x="336395" y="117211"/>
                  <a:pt x="335715" y="120375"/>
                  <a:pt x="333451" y="122296"/>
                </a:cubicBezTo>
                <a:cubicBezTo>
                  <a:pt x="331300" y="124330"/>
                  <a:pt x="328130" y="124782"/>
                  <a:pt x="325526" y="123426"/>
                </a:cubicBezTo>
                <a:lnTo>
                  <a:pt x="218879" y="68392"/>
                </a:lnTo>
                <a:cubicBezTo>
                  <a:pt x="216502" y="67149"/>
                  <a:pt x="215030" y="64663"/>
                  <a:pt x="215030" y="62064"/>
                </a:cubicBezTo>
                <a:cubicBezTo>
                  <a:pt x="215030" y="59465"/>
                  <a:pt x="216502" y="56978"/>
                  <a:pt x="218879" y="55848"/>
                </a:cubicBezTo>
                <a:close/>
              </a:path>
            </a:pathLst>
          </a:custGeom>
          <a:solidFill>
            <a:sysClr val="window" lastClr="FFFFFF"/>
          </a:solidFill>
          <a:ln w="12700">
            <a:miter lim="400000"/>
          </a:ln>
        </p:spPr>
        <p:txBody>
          <a:bodyPr wrap="square" lIns="91440" tIns="45720" rIns="91440" bIns="45720" anchor="ctr">
            <a:normAutofit fontScale="72500"/>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ctr"/>
            <a:endParaRPr>
              <a:latin typeface="微软雅黑" panose="020B0503020204020204" charset="-122"/>
              <a:ea typeface="微软雅黑" panose="020B0503020204020204" charset="-122"/>
            </a:endParaRPr>
          </a:p>
        </p:txBody>
      </p:sp>
      <p:sp>
        <p:nvSpPr>
          <p:cNvPr id="7" name="文本框 6"/>
          <p:cNvSpPr txBox="1"/>
          <p:nvPr>
            <p:custDataLst>
              <p:tags r:id="rId5"/>
            </p:custDataLst>
          </p:nvPr>
        </p:nvSpPr>
        <p:spPr>
          <a:xfrm>
            <a:off x="1357779" y="1574373"/>
            <a:ext cx="3058613" cy="617188"/>
          </a:xfrm>
          <a:prstGeom prst="rect">
            <a:avLst/>
          </a:prstGeom>
          <a:noFill/>
        </p:spPr>
        <p:txBody>
          <a:bodyPr wrap="square" lIns="91440" tIns="45720" rIns="91440" bIns="45720" anchor="ctr">
            <a:no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nSpc>
                <a:spcPct val="120000"/>
              </a:lnSpc>
            </a:pPr>
            <a:r>
              <a:rPr lang="zh-CN" altLang="en-US" sz="2000" b="1" spc="150" dirty="0">
                <a:solidFill>
                  <a:srgbClr val="000000">
                    <a:lumMod val="100000"/>
                  </a:srgbClr>
                </a:solidFill>
                <a:latin typeface="微软雅黑" panose="020B0503020204020204" charset="-122"/>
                <a:ea typeface="微软雅黑" panose="020B0503020204020204" charset="-122"/>
              </a:rPr>
              <a:t>决策从制定到执行全套制度保障</a:t>
            </a:r>
            <a:endParaRPr lang="zh-CN" altLang="en-US" sz="2000" b="1" spc="150" dirty="0">
              <a:solidFill>
                <a:srgbClr val="000000">
                  <a:lumMod val="100000"/>
                </a:srgbClr>
              </a:solidFill>
              <a:latin typeface="微软雅黑" panose="020B0503020204020204" charset="-122"/>
              <a:ea typeface="微软雅黑" panose="020B0503020204020204" charset="-122"/>
            </a:endParaRPr>
          </a:p>
        </p:txBody>
      </p:sp>
      <p:sp>
        <p:nvSpPr>
          <p:cNvPr id="45" name="PA-任意多边形: 形状 633"/>
          <p:cNvSpPr/>
          <p:nvPr>
            <p:custDataLst>
              <p:tags r:id="rId6"/>
            </p:custDataLst>
          </p:nvPr>
        </p:nvSpPr>
        <p:spPr>
          <a:xfrm>
            <a:off x="784905" y="3874929"/>
            <a:ext cx="367639" cy="233626"/>
          </a:xfrm>
          <a:custGeom>
            <a:avLst/>
            <a:gdLst>
              <a:gd name="connsiteX0" fmla="*/ 1363328 w 1526976"/>
              <a:gd name="connsiteY0" fmla="*/ 560475 h 970359"/>
              <a:gd name="connsiteX1" fmla="*/ 1063960 w 1526976"/>
              <a:gd name="connsiteY1" fmla="*/ 291596 h 970359"/>
              <a:gd name="connsiteX2" fmla="*/ 1002226 w 1526976"/>
              <a:gd name="connsiteY2" fmla="*/ 297969 h 970359"/>
              <a:gd name="connsiteX3" fmla="*/ 876425 w 1526976"/>
              <a:gd name="connsiteY3" fmla="*/ 101542 h 970359"/>
              <a:gd name="connsiteX4" fmla="*/ 609383 w 1526976"/>
              <a:gd name="connsiteY4" fmla="*/ 2232 h 970359"/>
              <a:gd name="connsiteX5" fmla="*/ 200665 w 1526976"/>
              <a:gd name="connsiteY5" fmla="*/ 410947 h 970359"/>
              <a:gd name="connsiteX6" fmla="*/ 200665 w 1526976"/>
              <a:gd name="connsiteY6" fmla="*/ 411179 h 970359"/>
              <a:gd name="connsiteX7" fmla="*/ 2232 w 1526976"/>
              <a:gd name="connsiteY7" fmla="*/ 683648 h 970359"/>
              <a:gd name="connsiteX8" fmla="*/ 288441 w 1526976"/>
              <a:gd name="connsiteY8" fmla="*/ 969859 h 970359"/>
              <a:gd name="connsiteX9" fmla="*/ 561630 w 1526976"/>
              <a:gd name="connsiteY9" fmla="*/ 969859 h 970359"/>
              <a:gd name="connsiteX10" fmla="*/ 561630 w 1526976"/>
              <a:gd name="connsiteY10" fmla="*/ 509891 h 970359"/>
              <a:gd name="connsiteX11" fmla="*/ 966832 w 1526976"/>
              <a:gd name="connsiteY11" fmla="*/ 509891 h 970359"/>
              <a:gd name="connsiteX12" fmla="*/ 966832 w 1526976"/>
              <a:gd name="connsiteY12" fmla="*/ 969856 h 970359"/>
              <a:gd name="connsiteX13" fmla="*/ 1319129 w 1526976"/>
              <a:gd name="connsiteY13" fmla="*/ 969856 h 970359"/>
              <a:gd name="connsiteX14" fmla="*/ 1526229 w 1526976"/>
              <a:gd name="connsiteY14" fmla="*/ 762753 h 970359"/>
              <a:gd name="connsiteX15" fmla="*/ 1363328 w 1526976"/>
              <a:gd name="connsiteY15" fmla="*/ 560475 h 97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6976" h="970359">
                <a:moveTo>
                  <a:pt x="1363328" y="560475"/>
                </a:moveTo>
                <a:cubicBezTo>
                  <a:pt x="1347213" y="409539"/>
                  <a:pt x="1219102" y="291596"/>
                  <a:pt x="1063960" y="291596"/>
                </a:cubicBezTo>
                <a:cubicBezTo>
                  <a:pt x="1043071" y="291596"/>
                  <a:pt x="1022437" y="293730"/>
                  <a:pt x="1002226" y="297969"/>
                </a:cubicBezTo>
                <a:cubicBezTo>
                  <a:pt x="980426" y="222197"/>
                  <a:pt x="936825" y="153722"/>
                  <a:pt x="876425" y="101542"/>
                </a:cubicBezTo>
                <a:cubicBezTo>
                  <a:pt x="802297" y="37502"/>
                  <a:pt x="707457" y="2232"/>
                  <a:pt x="609383" y="2232"/>
                </a:cubicBezTo>
                <a:cubicBezTo>
                  <a:pt x="384015" y="2232"/>
                  <a:pt x="200665" y="185583"/>
                  <a:pt x="200665" y="410947"/>
                </a:cubicBezTo>
                <a:cubicBezTo>
                  <a:pt x="200665" y="411025"/>
                  <a:pt x="200665" y="411102"/>
                  <a:pt x="200665" y="411179"/>
                </a:cubicBezTo>
                <a:cubicBezTo>
                  <a:pt x="83624" y="448583"/>
                  <a:pt x="2232" y="557534"/>
                  <a:pt x="2232" y="683648"/>
                </a:cubicBezTo>
                <a:cubicBezTo>
                  <a:pt x="2232" y="841465"/>
                  <a:pt x="130626" y="969859"/>
                  <a:pt x="288441" y="969859"/>
                </a:cubicBezTo>
                <a:lnTo>
                  <a:pt x="561630" y="969859"/>
                </a:lnTo>
                <a:lnTo>
                  <a:pt x="561630" y="509891"/>
                </a:lnTo>
                <a:lnTo>
                  <a:pt x="966832" y="509891"/>
                </a:lnTo>
                <a:lnTo>
                  <a:pt x="966832" y="969856"/>
                </a:lnTo>
                <a:lnTo>
                  <a:pt x="1319129" y="969856"/>
                </a:lnTo>
                <a:cubicBezTo>
                  <a:pt x="1433325" y="969856"/>
                  <a:pt x="1526229" y="876952"/>
                  <a:pt x="1526229" y="762753"/>
                </a:cubicBezTo>
                <a:cubicBezTo>
                  <a:pt x="1526232" y="664009"/>
                  <a:pt x="1456286" y="580838"/>
                  <a:pt x="1363328" y="560475"/>
                </a:cubicBezTo>
                <a:close/>
              </a:path>
            </a:pathLst>
          </a:custGeom>
          <a:solidFill>
            <a:sysClr val="window" lastClr="FFFFFF"/>
          </a:solidFill>
          <a:ln w="9525" cap="flat">
            <a:noFill/>
            <a:prstDash val="solid"/>
            <a:miter/>
          </a:ln>
        </p:spPr>
        <p:txBody>
          <a:bodyPr rtlCol="0" anchor="ct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endParaRPr lang="zh-CN" altLang="en-US">
              <a:latin typeface="微软雅黑" panose="020B0503020204020204" charset="-122"/>
              <a:ea typeface="微软雅黑" panose="020B0503020204020204" charset="-122"/>
            </a:endParaRPr>
          </a:p>
        </p:txBody>
      </p:sp>
      <p:sp>
        <p:nvSpPr>
          <p:cNvPr id="46" name="PA-任意多边形: 形状 634"/>
          <p:cNvSpPr/>
          <p:nvPr>
            <p:custDataLst>
              <p:tags r:id="rId7"/>
            </p:custDataLst>
          </p:nvPr>
        </p:nvSpPr>
        <p:spPr>
          <a:xfrm>
            <a:off x="914435" y="4018654"/>
            <a:ext cx="108930" cy="197794"/>
          </a:xfrm>
          <a:custGeom>
            <a:avLst/>
            <a:gdLst>
              <a:gd name="connsiteX0" fmla="*/ 339537 w 452437"/>
              <a:gd name="connsiteY0" fmla="*/ 506989 h 821531"/>
              <a:gd name="connsiteX1" fmla="*/ 339537 w 452437"/>
              <a:gd name="connsiteY1" fmla="*/ 2232 h 821531"/>
              <a:gd name="connsiteX2" fmla="*/ 112928 w 452437"/>
              <a:gd name="connsiteY2" fmla="*/ 2232 h 821531"/>
              <a:gd name="connsiteX3" fmla="*/ 112928 w 452437"/>
              <a:gd name="connsiteY3" fmla="*/ 506989 h 821531"/>
              <a:gd name="connsiteX4" fmla="*/ 2232 w 452437"/>
              <a:gd name="connsiteY4" fmla="*/ 506989 h 821531"/>
              <a:gd name="connsiteX5" fmla="*/ 226234 w 452437"/>
              <a:gd name="connsiteY5" fmla="*/ 819605 h 821531"/>
              <a:gd name="connsiteX6" fmla="*/ 450235 w 452437"/>
              <a:gd name="connsiteY6" fmla="*/ 506989 h 8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437" h="821531">
                <a:moveTo>
                  <a:pt x="339537" y="506989"/>
                </a:moveTo>
                <a:lnTo>
                  <a:pt x="339537" y="2232"/>
                </a:lnTo>
                <a:lnTo>
                  <a:pt x="112928" y="2232"/>
                </a:lnTo>
                <a:lnTo>
                  <a:pt x="112928" y="506989"/>
                </a:lnTo>
                <a:lnTo>
                  <a:pt x="2232" y="506989"/>
                </a:lnTo>
                <a:lnTo>
                  <a:pt x="226234" y="819605"/>
                </a:lnTo>
                <a:lnTo>
                  <a:pt x="450235" y="506989"/>
                </a:lnTo>
                <a:close/>
              </a:path>
            </a:pathLst>
          </a:custGeom>
          <a:solidFill>
            <a:sysClr val="window" lastClr="FFFFFF"/>
          </a:solidFill>
          <a:ln w="9525" cap="flat">
            <a:noFill/>
            <a:prstDash val="solid"/>
            <a:miter/>
          </a:ln>
        </p:spPr>
        <p:txBody>
          <a:bodyPr rtlCol="0" anchor="ct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endParaRPr lang="zh-CN" altLang="en-US">
              <a:latin typeface="微软雅黑" panose="020B0503020204020204" charset="-122"/>
              <a:ea typeface="微软雅黑" panose="020B0503020204020204" charset="-122"/>
            </a:endParaRPr>
          </a:p>
        </p:txBody>
      </p:sp>
      <p:sp>
        <p:nvSpPr>
          <p:cNvPr id="16" name="矩形 15"/>
          <p:cNvSpPr/>
          <p:nvPr>
            <p:custDataLst>
              <p:tags r:id="rId8"/>
            </p:custDataLst>
          </p:nvPr>
        </p:nvSpPr>
        <p:spPr>
          <a:xfrm>
            <a:off x="7370371" y="1525963"/>
            <a:ext cx="3607770" cy="714008"/>
          </a:xfrm>
          <a:prstGeom prst="rect">
            <a:avLst/>
          </a:prstGeom>
          <a:solidFill>
            <a:sysClr val="window" lastClr="FFFFFF">
              <a:lumMod val="95000"/>
            </a:sysClr>
          </a:solidFill>
          <a:ln w="12700">
            <a:miter lim="400000"/>
          </a:ln>
        </p:spPr>
        <p:txBody>
          <a:bodyPr wrap="square" lIns="91440" tIns="45720" rIns="91440" bIns="45720" anchor="ctr">
            <a:normAutofit/>
          </a:bodyPr>
          <a:lstStyle/>
          <a:p>
            <a:pPr>
              <a:lnSpc>
                <a:spcPct val="140000"/>
              </a:lnSpc>
            </a:pPr>
            <a:endParaRPr lang="zh-CN" altLang="en-US" sz="1200" dirty="0">
              <a:solidFill>
                <a:srgbClr val="000000">
                  <a:lumMod val="100000"/>
                </a:srgbClr>
              </a:solidFill>
              <a:latin typeface="微软雅黑" panose="020B0503020204020204" charset="-122"/>
              <a:ea typeface="微软雅黑" panose="020B0503020204020204" charset="-122"/>
            </a:endParaRPr>
          </a:p>
        </p:txBody>
      </p:sp>
      <p:sp>
        <p:nvSpPr>
          <p:cNvPr id="19" name="文本框 18"/>
          <p:cNvSpPr txBox="1"/>
          <p:nvPr>
            <p:custDataLst>
              <p:tags r:id="rId9"/>
            </p:custDataLst>
          </p:nvPr>
        </p:nvSpPr>
        <p:spPr>
          <a:xfrm>
            <a:off x="7370445" y="1383030"/>
            <a:ext cx="3270885" cy="865505"/>
          </a:xfrm>
          <a:prstGeom prst="rect">
            <a:avLst/>
          </a:prstGeom>
          <a:noFill/>
        </p:spPr>
        <p:txBody>
          <a:bodyPr wrap="square" lIns="91440" tIns="45720" rIns="91440" bIns="45720">
            <a:no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l">
              <a:lnSpc>
                <a:spcPct val="120000"/>
              </a:lnSpc>
            </a:pPr>
            <a:r>
              <a:rPr lang="zh-CN" altLang="en-US" sz="2000" b="1" spc="150">
                <a:solidFill>
                  <a:srgbClr val="000000">
                    <a:lumMod val="100000"/>
                  </a:srgbClr>
                </a:solidFill>
                <a:latin typeface="微软雅黑" panose="020B0503020204020204" charset="-122"/>
                <a:ea typeface="微软雅黑" panose="020B0503020204020204" charset="-122"/>
              </a:rPr>
              <a:t>选举时满天许诺、选举后无人过问的开</a:t>
            </a:r>
            <a:r>
              <a:rPr lang="en-US" altLang="zh-CN" sz="2000" b="1" spc="150">
                <a:solidFill>
                  <a:srgbClr val="000000">
                    <a:lumMod val="100000"/>
                  </a:srgbClr>
                </a:solidFill>
                <a:latin typeface="微软雅黑" panose="020B0503020204020204" charset="-122"/>
                <a:ea typeface="微软雅黑" panose="020B0503020204020204" charset="-122"/>
              </a:rPr>
              <a:t>“</a:t>
            </a:r>
            <a:r>
              <a:rPr lang="zh-CN" altLang="en-US" sz="2000" b="1" spc="150">
                <a:solidFill>
                  <a:srgbClr val="000000">
                    <a:lumMod val="100000"/>
                  </a:srgbClr>
                </a:solidFill>
                <a:latin typeface="微软雅黑" panose="020B0503020204020204" charset="-122"/>
                <a:ea typeface="微软雅黑" panose="020B0503020204020204" charset="-122"/>
              </a:rPr>
              <a:t>空头支票</a:t>
            </a:r>
            <a:r>
              <a:rPr lang="en-US" altLang="zh-CN" sz="2000" b="1" spc="150">
                <a:solidFill>
                  <a:srgbClr val="000000">
                    <a:lumMod val="100000"/>
                  </a:srgbClr>
                </a:solidFill>
                <a:latin typeface="微软雅黑" panose="020B0503020204020204" charset="-122"/>
                <a:ea typeface="微软雅黑" panose="020B0503020204020204" charset="-122"/>
              </a:rPr>
              <a:t>”</a:t>
            </a:r>
            <a:endParaRPr lang="en-US" altLang="zh-CN" sz="2000" b="1" spc="150">
              <a:solidFill>
                <a:srgbClr val="000000">
                  <a:lumMod val="100000"/>
                </a:srgbClr>
              </a:solidFill>
              <a:latin typeface="微软雅黑" panose="020B0503020204020204" charset="-122"/>
              <a:ea typeface="微软雅黑" panose="020B0503020204020204" charset="-122"/>
            </a:endParaRPr>
          </a:p>
        </p:txBody>
      </p:sp>
      <p:cxnSp>
        <p:nvCxnSpPr>
          <p:cNvPr id="28" name="肘形连接符 27"/>
          <p:cNvCxnSpPr>
            <a:stCxn id="2" idx="2"/>
            <a:endCxn id="3" idx="3"/>
          </p:cNvCxnSpPr>
          <p:nvPr>
            <p:custDataLst>
              <p:tags r:id="rId10"/>
            </p:custDataLst>
          </p:nvPr>
        </p:nvCxnSpPr>
        <p:spPr>
          <a:xfrm rot="10800000">
            <a:off x="4529998" y="1867851"/>
            <a:ext cx="744391" cy="1081626"/>
          </a:xfrm>
          <a:prstGeom prst="bentConnector3">
            <a:avLst>
              <a:gd name="adj1" fmla="val 49957"/>
            </a:avLst>
          </a:prstGeom>
          <a:ln w="3175" cap="rnd">
            <a:solidFill>
              <a:sysClr val="window" lastClr="FFFFFF">
                <a:lumMod val="75000"/>
              </a:sysClr>
            </a:solidFill>
            <a:round/>
          </a:ln>
        </p:spPr>
        <p:style>
          <a:lnRef idx="1">
            <a:srgbClr val="1F74AD"/>
          </a:lnRef>
          <a:fillRef idx="0">
            <a:srgbClr val="1F74AD"/>
          </a:fillRef>
          <a:effectRef idx="0">
            <a:srgbClr val="1F74AD"/>
          </a:effectRef>
          <a:fontRef idx="minor">
            <a:srgbClr val="000000"/>
          </a:fontRef>
        </p:style>
      </p:cxnSp>
      <p:cxnSp>
        <p:nvCxnSpPr>
          <p:cNvPr id="30" name="肘形连接符 29"/>
          <p:cNvCxnSpPr>
            <a:stCxn id="2" idx="6"/>
            <a:endCxn id="16" idx="1"/>
          </p:cNvCxnSpPr>
          <p:nvPr>
            <p:custDataLst>
              <p:tags r:id="rId11"/>
            </p:custDataLst>
          </p:nvPr>
        </p:nvCxnSpPr>
        <p:spPr>
          <a:xfrm flipV="1">
            <a:off x="6626225" y="1882775"/>
            <a:ext cx="744220" cy="1082040"/>
          </a:xfrm>
          <a:prstGeom prst="bentConnector3">
            <a:avLst>
              <a:gd name="adj1" fmla="val 50000"/>
            </a:avLst>
          </a:prstGeom>
          <a:ln w="3175" cap="rnd">
            <a:solidFill>
              <a:sysClr val="window" lastClr="FFFFFF">
                <a:lumMod val="75000"/>
              </a:sysClr>
            </a:solidFill>
            <a:round/>
          </a:ln>
        </p:spPr>
        <p:style>
          <a:lnRef idx="1">
            <a:srgbClr val="1F74AD"/>
          </a:lnRef>
          <a:fillRef idx="0">
            <a:srgbClr val="1F74AD"/>
          </a:fillRef>
          <a:effectRef idx="0">
            <a:srgbClr val="1F74AD"/>
          </a:effectRef>
          <a:fontRef idx="minor">
            <a:srgbClr val="000000"/>
          </a:fontRef>
        </p:style>
      </p:cxnSp>
      <p:sp>
        <p:nvSpPr>
          <p:cNvPr id="37" name="PA_ImportSvg_636866886168129820"/>
          <p:cNvSpPr/>
          <p:nvPr>
            <p:custDataLst>
              <p:tags r:id="rId12"/>
            </p:custDataLst>
          </p:nvPr>
        </p:nvSpPr>
        <p:spPr>
          <a:xfrm>
            <a:off x="5373954" y="2388008"/>
            <a:ext cx="1152639" cy="1152639"/>
          </a:xfrm>
          <a:custGeom>
            <a:avLst/>
            <a:gdLst/>
            <a:ahLst/>
            <a:cxnLst/>
            <a:rect l="l" t="t" r="r" b="b"/>
            <a:pathLst>
              <a:path w="12192000" h="12192000">
                <a:moveTo>
                  <a:pt x="5429504" y="3299968"/>
                </a:moveTo>
                <a:cubicBezTo>
                  <a:pt x="5218176" y="3226816"/>
                  <a:pt x="4990592" y="3340608"/>
                  <a:pt x="4925568" y="3551936"/>
                </a:cubicBezTo>
                <a:lnTo>
                  <a:pt x="3690112" y="7250176"/>
                </a:lnTo>
                <a:lnTo>
                  <a:pt x="2454656" y="3551936"/>
                </a:lnTo>
                <a:cubicBezTo>
                  <a:pt x="2381504" y="3340608"/>
                  <a:pt x="2153920" y="3226816"/>
                  <a:pt x="1942592" y="3299968"/>
                </a:cubicBezTo>
                <a:cubicBezTo>
                  <a:pt x="1731264" y="3373120"/>
                  <a:pt x="1617472" y="3600704"/>
                  <a:pt x="1690624" y="3812032"/>
                </a:cubicBezTo>
                <a:lnTo>
                  <a:pt x="3308096" y="8656320"/>
                </a:lnTo>
                <a:cubicBezTo>
                  <a:pt x="3364992" y="8818880"/>
                  <a:pt x="3519424" y="8932672"/>
                  <a:pt x="3690112" y="8932672"/>
                </a:cubicBezTo>
                <a:cubicBezTo>
                  <a:pt x="3860799" y="8932672"/>
                  <a:pt x="4015232" y="8818880"/>
                  <a:pt x="4072127" y="8656320"/>
                </a:cubicBezTo>
                <a:lnTo>
                  <a:pt x="5689600" y="3812032"/>
                </a:lnTo>
                <a:cubicBezTo>
                  <a:pt x="5762752" y="3600704"/>
                  <a:pt x="5640832" y="3373120"/>
                  <a:pt x="5429504" y="3299968"/>
                </a:cubicBezTo>
                <a:close/>
                <a:moveTo>
                  <a:pt x="6096000" y="0"/>
                </a:moveTo>
                <a:cubicBezTo>
                  <a:pt x="2731008" y="0"/>
                  <a:pt x="0" y="2731008"/>
                  <a:pt x="0" y="6096000"/>
                </a:cubicBezTo>
                <a:cubicBezTo>
                  <a:pt x="0" y="9460992"/>
                  <a:pt x="2731008" y="12192000"/>
                  <a:pt x="6096000" y="12192000"/>
                </a:cubicBezTo>
                <a:cubicBezTo>
                  <a:pt x="9460992" y="12192000"/>
                  <a:pt x="12192000" y="9460992"/>
                  <a:pt x="12192000" y="6096000"/>
                </a:cubicBezTo>
                <a:cubicBezTo>
                  <a:pt x="12192000" y="2731008"/>
                  <a:pt x="9460992" y="0"/>
                  <a:pt x="6096000" y="0"/>
                </a:cubicBezTo>
                <a:close/>
                <a:moveTo>
                  <a:pt x="6096000" y="11379200"/>
                </a:moveTo>
                <a:cubicBezTo>
                  <a:pt x="3178048" y="11379200"/>
                  <a:pt x="812800" y="9013952"/>
                  <a:pt x="812800" y="6096000"/>
                </a:cubicBezTo>
                <a:cubicBezTo>
                  <a:pt x="812800" y="3178048"/>
                  <a:pt x="3178048" y="812800"/>
                  <a:pt x="6096000" y="812800"/>
                </a:cubicBezTo>
                <a:cubicBezTo>
                  <a:pt x="9013952" y="812800"/>
                  <a:pt x="11379200" y="3178048"/>
                  <a:pt x="11379200" y="6096000"/>
                </a:cubicBezTo>
                <a:cubicBezTo>
                  <a:pt x="11379200" y="9013952"/>
                  <a:pt x="9013952" y="11379200"/>
                  <a:pt x="6096000" y="11379200"/>
                </a:cubicBezTo>
                <a:close/>
                <a:moveTo>
                  <a:pt x="7729728" y="4088384"/>
                </a:moveTo>
                <a:cubicBezTo>
                  <a:pt x="8444992" y="4088384"/>
                  <a:pt x="8940800" y="4421632"/>
                  <a:pt x="8940800" y="4893056"/>
                </a:cubicBezTo>
                <a:cubicBezTo>
                  <a:pt x="8940800" y="5112512"/>
                  <a:pt x="9119616" y="5299456"/>
                  <a:pt x="9347200" y="5299456"/>
                </a:cubicBezTo>
                <a:cubicBezTo>
                  <a:pt x="9574784" y="5299456"/>
                  <a:pt x="9753600" y="5120641"/>
                  <a:pt x="9753600" y="4893056"/>
                </a:cubicBezTo>
                <a:cubicBezTo>
                  <a:pt x="9753600" y="3958336"/>
                  <a:pt x="8900160" y="3275585"/>
                  <a:pt x="7729728" y="3275585"/>
                </a:cubicBezTo>
                <a:cubicBezTo>
                  <a:pt x="6486144" y="3275585"/>
                  <a:pt x="5705856" y="3893313"/>
                  <a:pt x="5705856" y="4893056"/>
                </a:cubicBezTo>
                <a:cubicBezTo>
                  <a:pt x="5705856" y="5860289"/>
                  <a:pt x="6518656" y="6510528"/>
                  <a:pt x="7729728" y="6510528"/>
                </a:cubicBezTo>
                <a:cubicBezTo>
                  <a:pt x="7932928" y="6510528"/>
                  <a:pt x="8940800" y="6551168"/>
                  <a:pt x="8940800" y="7315200"/>
                </a:cubicBezTo>
                <a:cubicBezTo>
                  <a:pt x="8940800" y="8014208"/>
                  <a:pt x="8176768" y="8119872"/>
                  <a:pt x="7729728" y="8119872"/>
                </a:cubicBezTo>
                <a:cubicBezTo>
                  <a:pt x="7014464" y="8119872"/>
                  <a:pt x="6518656" y="7786624"/>
                  <a:pt x="6518656" y="7315200"/>
                </a:cubicBezTo>
                <a:cubicBezTo>
                  <a:pt x="6518656" y="7095744"/>
                  <a:pt x="6339841" y="6908800"/>
                  <a:pt x="6112256" y="6908800"/>
                </a:cubicBezTo>
                <a:cubicBezTo>
                  <a:pt x="5892800" y="6908800"/>
                  <a:pt x="5705856" y="7087616"/>
                  <a:pt x="5705856" y="7315200"/>
                </a:cubicBezTo>
                <a:cubicBezTo>
                  <a:pt x="5705856" y="8249920"/>
                  <a:pt x="6559297" y="8932672"/>
                  <a:pt x="7729728" y="8932672"/>
                </a:cubicBezTo>
                <a:cubicBezTo>
                  <a:pt x="8973312" y="8932672"/>
                  <a:pt x="9753600" y="8314944"/>
                  <a:pt x="9753600" y="7315200"/>
                </a:cubicBezTo>
                <a:cubicBezTo>
                  <a:pt x="9753600" y="6347968"/>
                  <a:pt x="8940800" y="5697728"/>
                  <a:pt x="7729728" y="5697728"/>
                </a:cubicBezTo>
                <a:cubicBezTo>
                  <a:pt x="7526528" y="5697728"/>
                  <a:pt x="6518656" y="5657088"/>
                  <a:pt x="6518656" y="4893056"/>
                </a:cubicBezTo>
                <a:cubicBezTo>
                  <a:pt x="6518656" y="4194048"/>
                  <a:pt x="7274560" y="4088384"/>
                  <a:pt x="7729728" y="4088384"/>
                </a:cubicBezTo>
                <a:close/>
              </a:path>
            </a:pathLst>
          </a:custGeom>
          <a:solidFill>
            <a:sysClr val="window" lastClr="FFFFFF"/>
          </a:solidFill>
          <a:ln w="12700" cap="flat" cmpd="sng" algn="ctr">
            <a:noFill/>
            <a:prstDash val="solid"/>
            <a:miter lim="800000"/>
          </a:ln>
          <a:effectLst/>
        </p:spPr>
        <p:style>
          <a:lnRef idx="2">
            <a:srgbClr val="1F74AD">
              <a:shade val="50000"/>
            </a:srgbClr>
          </a:lnRef>
          <a:fillRef idx="1">
            <a:srgbClr val="1F74AD"/>
          </a:fillRef>
          <a:effectRef idx="0">
            <a:srgbClr val="1F74AD"/>
          </a:effectRef>
          <a:fontRef idx="minor">
            <a:sysClr val="window" lastClr="FFFFFF"/>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9pPr>
          </a:lstStyle>
          <a:p>
            <a:pPr algn="ctr"/>
            <a:endParaRPr lang="zh-CN" altLang="en-US">
              <a:latin typeface="微软雅黑" panose="020B0503020204020204" charset="-122"/>
              <a:ea typeface="微软雅黑" panose="020B0503020204020204" charset="-122"/>
            </a:endParaRPr>
          </a:p>
        </p:txBody>
      </p:sp>
      <p:sp>
        <p:nvSpPr>
          <p:cNvPr id="47" name="任意多边形 38"/>
          <p:cNvSpPr/>
          <p:nvPr>
            <p:custDataLst>
              <p:tags r:id="rId13"/>
            </p:custDataLst>
          </p:nvPr>
        </p:nvSpPr>
        <p:spPr>
          <a:xfrm>
            <a:off x="784906" y="2810257"/>
            <a:ext cx="367639" cy="308142"/>
          </a:xfrm>
          <a:custGeom>
            <a:avLst/>
            <a:gdLst>
              <a:gd name="connsiteX0" fmla="*/ 280912 w 602819"/>
              <a:gd name="connsiteY0" fmla="*/ 344975 h 505264"/>
              <a:gd name="connsiteX1" fmla="*/ 318032 w 602819"/>
              <a:gd name="connsiteY1" fmla="*/ 444854 h 505264"/>
              <a:gd name="connsiteX2" fmla="*/ 339012 w 602819"/>
              <a:gd name="connsiteY2" fmla="*/ 402969 h 505264"/>
              <a:gd name="connsiteX3" fmla="*/ 380973 w 602819"/>
              <a:gd name="connsiteY3" fmla="*/ 382027 h 505264"/>
              <a:gd name="connsiteX4" fmla="*/ 244600 w 602819"/>
              <a:gd name="connsiteY4" fmla="*/ 308729 h 505264"/>
              <a:gd name="connsiteX5" fmla="*/ 435039 w 602819"/>
              <a:gd name="connsiteY5" fmla="*/ 378805 h 505264"/>
              <a:gd name="connsiteX6" fmla="*/ 364834 w 602819"/>
              <a:gd name="connsiteY6" fmla="*/ 413440 h 505264"/>
              <a:gd name="connsiteX7" fmla="*/ 438266 w 602819"/>
              <a:gd name="connsiteY7" fmla="*/ 486738 h 505264"/>
              <a:gd name="connsiteX8" fmla="*/ 438266 w 602819"/>
              <a:gd name="connsiteY8" fmla="*/ 502042 h 505264"/>
              <a:gd name="connsiteX9" fmla="*/ 430197 w 602819"/>
              <a:gd name="connsiteY9" fmla="*/ 505264 h 505264"/>
              <a:gd name="connsiteX10" fmla="*/ 422934 w 602819"/>
              <a:gd name="connsiteY10" fmla="*/ 502042 h 505264"/>
              <a:gd name="connsiteX11" fmla="*/ 349503 w 602819"/>
              <a:gd name="connsiteY11" fmla="*/ 428744 h 505264"/>
              <a:gd name="connsiteX12" fmla="*/ 314804 w 602819"/>
              <a:gd name="connsiteY12" fmla="*/ 498820 h 505264"/>
              <a:gd name="connsiteX13" fmla="*/ 345390 w 602819"/>
              <a:gd name="connsiteY13" fmla="*/ 0 h 505264"/>
              <a:gd name="connsiteX14" fmla="*/ 505174 w 602819"/>
              <a:gd name="connsiteY14" fmla="*/ 149099 h 505264"/>
              <a:gd name="connsiteX15" fmla="*/ 460789 w 602819"/>
              <a:gd name="connsiteY15" fmla="*/ 150711 h 505264"/>
              <a:gd name="connsiteX16" fmla="*/ 451912 w 602819"/>
              <a:gd name="connsiteY16" fmla="*/ 162800 h 505264"/>
              <a:gd name="connsiteX17" fmla="*/ 462403 w 602819"/>
              <a:gd name="connsiteY17" fmla="*/ 171665 h 505264"/>
              <a:gd name="connsiteX18" fmla="*/ 464017 w 602819"/>
              <a:gd name="connsiteY18" fmla="*/ 171665 h 505264"/>
              <a:gd name="connsiteX19" fmla="*/ 514857 w 602819"/>
              <a:gd name="connsiteY19" fmla="*/ 171665 h 505264"/>
              <a:gd name="connsiteX20" fmla="*/ 602819 w 602819"/>
              <a:gd name="connsiteY20" fmla="*/ 278855 h 505264"/>
              <a:gd name="connsiteX21" fmla="*/ 494683 w 602819"/>
              <a:gd name="connsiteY21" fmla="*/ 376374 h 505264"/>
              <a:gd name="connsiteX22" fmla="*/ 190449 w 602819"/>
              <a:gd name="connsiteY22" fmla="*/ 254677 h 505264"/>
              <a:gd name="connsiteX23" fmla="*/ 238868 w 602819"/>
              <a:gd name="connsiteY23" fmla="*/ 386851 h 505264"/>
              <a:gd name="connsiteX24" fmla="*/ 117013 w 602819"/>
              <a:gd name="connsiteY24" fmla="*/ 386851 h 505264"/>
              <a:gd name="connsiteX25" fmla="*/ 0 w 602819"/>
              <a:gd name="connsiteY25" fmla="*/ 269990 h 505264"/>
              <a:gd name="connsiteX26" fmla="*/ 69401 w 602819"/>
              <a:gd name="connsiteY26" fmla="*/ 160382 h 505264"/>
              <a:gd name="connsiteX27" fmla="*/ 75050 w 602819"/>
              <a:gd name="connsiteY27" fmla="*/ 157158 h 505264"/>
              <a:gd name="connsiteX28" fmla="*/ 75050 w 602819"/>
              <a:gd name="connsiteY28" fmla="*/ 150711 h 505264"/>
              <a:gd name="connsiteX29" fmla="*/ 75857 w 602819"/>
              <a:gd name="connsiteY29" fmla="*/ 146681 h 505264"/>
              <a:gd name="connsiteX30" fmla="*/ 75857 w 602819"/>
              <a:gd name="connsiteY30" fmla="*/ 144263 h 505264"/>
              <a:gd name="connsiteX31" fmla="*/ 75050 w 602819"/>
              <a:gd name="connsiteY31" fmla="*/ 142651 h 505264"/>
              <a:gd name="connsiteX32" fmla="*/ 75050 w 602819"/>
              <a:gd name="connsiteY32" fmla="*/ 139428 h 505264"/>
              <a:gd name="connsiteX33" fmla="*/ 150906 w 602819"/>
              <a:gd name="connsiteY33" fmla="*/ 64475 h 505264"/>
              <a:gd name="connsiteX34" fmla="*/ 160590 w 602819"/>
              <a:gd name="connsiteY34" fmla="*/ 65281 h 505264"/>
              <a:gd name="connsiteX35" fmla="*/ 163011 w 602819"/>
              <a:gd name="connsiteY35" fmla="*/ 65281 h 505264"/>
              <a:gd name="connsiteX36" fmla="*/ 171888 w 602819"/>
              <a:gd name="connsiteY36" fmla="*/ 67699 h 505264"/>
              <a:gd name="connsiteX37" fmla="*/ 172695 w 602819"/>
              <a:gd name="connsiteY37" fmla="*/ 67699 h 505264"/>
              <a:gd name="connsiteX38" fmla="*/ 181572 w 602819"/>
              <a:gd name="connsiteY38" fmla="*/ 70923 h 505264"/>
              <a:gd name="connsiteX39" fmla="*/ 183993 w 602819"/>
              <a:gd name="connsiteY39" fmla="*/ 72535 h 505264"/>
              <a:gd name="connsiteX40" fmla="*/ 191256 w 602819"/>
              <a:gd name="connsiteY40" fmla="*/ 76564 h 505264"/>
              <a:gd name="connsiteX41" fmla="*/ 225956 w 602819"/>
              <a:gd name="connsiteY41" fmla="*/ 139428 h 505264"/>
              <a:gd name="connsiteX42" fmla="*/ 236447 w 602819"/>
              <a:gd name="connsiteY42" fmla="*/ 150711 h 505264"/>
              <a:gd name="connsiteX43" fmla="*/ 247745 w 602819"/>
              <a:gd name="connsiteY43" fmla="*/ 139428 h 505264"/>
              <a:gd name="connsiteX44" fmla="*/ 213044 w 602819"/>
              <a:gd name="connsiteY44" fmla="*/ 66087 h 505264"/>
              <a:gd name="connsiteX45" fmla="*/ 345390 w 602819"/>
              <a:gd name="connsiteY45" fmla="*/ 0 h 5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2819" h="505264">
                <a:moveTo>
                  <a:pt x="280912" y="344975"/>
                </a:moveTo>
                <a:lnTo>
                  <a:pt x="318032" y="444854"/>
                </a:lnTo>
                <a:lnTo>
                  <a:pt x="339012" y="402969"/>
                </a:lnTo>
                <a:lnTo>
                  <a:pt x="380973" y="382027"/>
                </a:lnTo>
                <a:close/>
                <a:moveTo>
                  <a:pt x="244600" y="308729"/>
                </a:moveTo>
                <a:lnTo>
                  <a:pt x="435039" y="378805"/>
                </a:lnTo>
                <a:lnTo>
                  <a:pt x="364834" y="413440"/>
                </a:lnTo>
                <a:lnTo>
                  <a:pt x="438266" y="486738"/>
                </a:lnTo>
                <a:cubicBezTo>
                  <a:pt x="442301" y="490766"/>
                  <a:pt x="442301" y="498015"/>
                  <a:pt x="438266" y="502042"/>
                </a:cubicBezTo>
                <a:cubicBezTo>
                  <a:pt x="435845" y="503653"/>
                  <a:pt x="433425" y="505264"/>
                  <a:pt x="430197" y="505264"/>
                </a:cubicBezTo>
                <a:cubicBezTo>
                  <a:pt x="427776" y="505264"/>
                  <a:pt x="425355" y="503653"/>
                  <a:pt x="422934" y="502042"/>
                </a:cubicBezTo>
                <a:lnTo>
                  <a:pt x="349503" y="428744"/>
                </a:lnTo>
                <a:lnTo>
                  <a:pt x="314804" y="498820"/>
                </a:lnTo>
                <a:close/>
                <a:moveTo>
                  <a:pt x="345390" y="0"/>
                </a:moveTo>
                <a:cubicBezTo>
                  <a:pt x="428510" y="0"/>
                  <a:pt x="497911" y="66087"/>
                  <a:pt x="505174" y="149099"/>
                </a:cubicBezTo>
                <a:cubicBezTo>
                  <a:pt x="493876" y="148293"/>
                  <a:pt x="477736" y="148293"/>
                  <a:pt x="460789" y="150711"/>
                </a:cubicBezTo>
                <a:cubicBezTo>
                  <a:pt x="455140" y="151517"/>
                  <a:pt x="451106" y="157158"/>
                  <a:pt x="451912" y="162800"/>
                </a:cubicBezTo>
                <a:cubicBezTo>
                  <a:pt x="452720" y="168441"/>
                  <a:pt x="457561" y="171665"/>
                  <a:pt x="462403" y="171665"/>
                </a:cubicBezTo>
                <a:cubicBezTo>
                  <a:pt x="463210" y="171665"/>
                  <a:pt x="464017" y="171665"/>
                  <a:pt x="464017" y="171665"/>
                </a:cubicBezTo>
                <a:cubicBezTo>
                  <a:pt x="488227" y="168441"/>
                  <a:pt x="513244" y="171665"/>
                  <a:pt x="514857" y="171665"/>
                </a:cubicBezTo>
                <a:cubicBezTo>
                  <a:pt x="564891" y="181336"/>
                  <a:pt x="602819" y="227275"/>
                  <a:pt x="602819" y="278855"/>
                </a:cubicBezTo>
                <a:cubicBezTo>
                  <a:pt x="602819" y="338495"/>
                  <a:pt x="554400" y="376374"/>
                  <a:pt x="494683" y="376374"/>
                </a:cubicBezTo>
                <a:lnTo>
                  <a:pt x="190449" y="254677"/>
                </a:lnTo>
                <a:lnTo>
                  <a:pt x="238868" y="386851"/>
                </a:lnTo>
                <a:lnTo>
                  <a:pt x="117013" y="386851"/>
                </a:lnTo>
                <a:cubicBezTo>
                  <a:pt x="52454" y="386851"/>
                  <a:pt x="0" y="334465"/>
                  <a:pt x="0" y="269990"/>
                </a:cubicBezTo>
                <a:cubicBezTo>
                  <a:pt x="0" y="225663"/>
                  <a:pt x="29052" y="179725"/>
                  <a:pt x="69401" y="160382"/>
                </a:cubicBezTo>
                <a:lnTo>
                  <a:pt x="75050" y="157158"/>
                </a:lnTo>
                <a:lnTo>
                  <a:pt x="75050" y="150711"/>
                </a:lnTo>
                <a:cubicBezTo>
                  <a:pt x="75050" y="149099"/>
                  <a:pt x="75050" y="147487"/>
                  <a:pt x="75857" y="146681"/>
                </a:cubicBezTo>
                <a:lnTo>
                  <a:pt x="75857" y="144263"/>
                </a:lnTo>
                <a:lnTo>
                  <a:pt x="75050" y="142651"/>
                </a:lnTo>
                <a:cubicBezTo>
                  <a:pt x="75050" y="141845"/>
                  <a:pt x="75050" y="140233"/>
                  <a:pt x="75050" y="139428"/>
                </a:cubicBezTo>
                <a:cubicBezTo>
                  <a:pt x="75050" y="98325"/>
                  <a:pt x="108943" y="64475"/>
                  <a:pt x="150906" y="64475"/>
                </a:cubicBezTo>
                <a:cubicBezTo>
                  <a:pt x="154134" y="64475"/>
                  <a:pt x="157362" y="64475"/>
                  <a:pt x="160590" y="65281"/>
                </a:cubicBezTo>
                <a:cubicBezTo>
                  <a:pt x="161397" y="65281"/>
                  <a:pt x="162204" y="65281"/>
                  <a:pt x="163011" y="65281"/>
                </a:cubicBezTo>
                <a:cubicBezTo>
                  <a:pt x="166239" y="66087"/>
                  <a:pt x="168660" y="66893"/>
                  <a:pt x="171888" y="67699"/>
                </a:cubicBezTo>
                <a:cubicBezTo>
                  <a:pt x="171888" y="67699"/>
                  <a:pt x="171888" y="67699"/>
                  <a:pt x="172695" y="67699"/>
                </a:cubicBezTo>
                <a:cubicBezTo>
                  <a:pt x="175923" y="68505"/>
                  <a:pt x="178344" y="70117"/>
                  <a:pt x="181572" y="70923"/>
                </a:cubicBezTo>
                <a:cubicBezTo>
                  <a:pt x="182379" y="71729"/>
                  <a:pt x="183186" y="71729"/>
                  <a:pt x="183993" y="72535"/>
                </a:cubicBezTo>
                <a:cubicBezTo>
                  <a:pt x="186414" y="73341"/>
                  <a:pt x="188835" y="74952"/>
                  <a:pt x="191256" y="76564"/>
                </a:cubicBezTo>
                <a:cubicBezTo>
                  <a:pt x="212237" y="90265"/>
                  <a:pt x="225956" y="113637"/>
                  <a:pt x="225956" y="139428"/>
                </a:cubicBezTo>
                <a:cubicBezTo>
                  <a:pt x="225956" y="145875"/>
                  <a:pt x="230798" y="150711"/>
                  <a:pt x="236447" y="150711"/>
                </a:cubicBezTo>
                <a:cubicBezTo>
                  <a:pt x="242903" y="150711"/>
                  <a:pt x="247745" y="145875"/>
                  <a:pt x="247745" y="139428"/>
                </a:cubicBezTo>
                <a:cubicBezTo>
                  <a:pt x="247745" y="110414"/>
                  <a:pt x="234026" y="83818"/>
                  <a:pt x="213044" y="66087"/>
                </a:cubicBezTo>
                <a:cubicBezTo>
                  <a:pt x="243710" y="25790"/>
                  <a:pt x="294550" y="0"/>
                  <a:pt x="345390" y="0"/>
                </a:cubicBezTo>
                <a:close/>
              </a:path>
            </a:pathLst>
          </a:custGeom>
          <a:solidFill>
            <a:sysClr val="window" lastClr="FFFFFF"/>
          </a:solidFill>
          <a:ln w="12700">
            <a:miter lim="400000"/>
          </a:ln>
        </p:spPr>
        <p:txBody>
          <a:bodyPr wrap="square" lIns="91440" tIns="45720" rIns="91440" bIns="45720" anchor="ctr">
            <a:normAutofit fontScale="72500"/>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ctr"/>
            <a:endParaRPr>
              <a:latin typeface="微软雅黑" panose="020B0503020204020204" charset="-122"/>
              <a:ea typeface="微软雅黑" panose="020B0503020204020204" charset="-122"/>
            </a:endParaRPr>
          </a:p>
        </p:txBody>
      </p:sp>
      <p:sp>
        <p:nvSpPr>
          <p:cNvPr id="39" name="任意多边形 38"/>
          <p:cNvSpPr/>
          <p:nvPr>
            <p:custDataLst>
              <p:tags r:id="rId14"/>
            </p:custDataLst>
          </p:nvPr>
        </p:nvSpPr>
        <p:spPr>
          <a:xfrm>
            <a:off x="10758792" y="2810253"/>
            <a:ext cx="367633" cy="308143"/>
          </a:xfrm>
          <a:custGeom>
            <a:avLst/>
            <a:gdLst>
              <a:gd name="connsiteX0" fmla="*/ 280912 w 602819"/>
              <a:gd name="connsiteY0" fmla="*/ 344975 h 505264"/>
              <a:gd name="connsiteX1" fmla="*/ 318032 w 602819"/>
              <a:gd name="connsiteY1" fmla="*/ 444854 h 505264"/>
              <a:gd name="connsiteX2" fmla="*/ 339012 w 602819"/>
              <a:gd name="connsiteY2" fmla="*/ 402969 h 505264"/>
              <a:gd name="connsiteX3" fmla="*/ 380973 w 602819"/>
              <a:gd name="connsiteY3" fmla="*/ 382027 h 505264"/>
              <a:gd name="connsiteX4" fmla="*/ 244600 w 602819"/>
              <a:gd name="connsiteY4" fmla="*/ 308729 h 505264"/>
              <a:gd name="connsiteX5" fmla="*/ 435039 w 602819"/>
              <a:gd name="connsiteY5" fmla="*/ 378805 h 505264"/>
              <a:gd name="connsiteX6" fmla="*/ 364834 w 602819"/>
              <a:gd name="connsiteY6" fmla="*/ 413440 h 505264"/>
              <a:gd name="connsiteX7" fmla="*/ 438266 w 602819"/>
              <a:gd name="connsiteY7" fmla="*/ 486738 h 505264"/>
              <a:gd name="connsiteX8" fmla="*/ 438266 w 602819"/>
              <a:gd name="connsiteY8" fmla="*/ 502042 h 505264"/>
              <a:gd name="connsiteX9" fmla="*/ 430197 w 602819"/>
              <a:gd name="connsiteY9" fmla="*/ 505264 h 505264"/>
              <a:gd name="connsiteX10" fmla="*/ 422934 w 602819"/>
              <a:gd name="connsiteY10" fmla="*/ 502042 h 505264"/>
              <a:gd name="connsiteX11" fmla="*/ 349503 w 602819"/>
              <a:gd name="connsiteY11" fmla="*/ 428744 h 505264"/>
              <a:gd name="connsiteX12" fmla="*/ 314804 w 602819"/>
              <a:gd name="connsiteY12" fmla="*/ 498820 h 505264"/>
              <a:gd name="connsiteX13" fmla="*/ 345390 w 602819"/>
              <a:gd name="connsiteY13" fmla="*/ 0 h 505264"/>
              <a:gd name="connsiteX14" fmla="*/ 505174 w 602819"/>
              <a:gd name="connsiteY14" fmla="*/ 149099 h 505264"/>
              <a:gd name="connsiteX15" fmla="*/ 460789 w 602819"/>
              <a:gd name="connsiteY15" fmla="*/ 150711 h 505264"/>
              <a:gd name="connsiteX16" fmla="*/ 451912 w 602819"/>
              <a:gd name="connsiteY16" fmla="*/ 162800 h 505264"/>
              <a:gd name="connsiteX17" fmla="*/ 462403 w 602819"/>
              <a:gd name="connsiteY17" fmla="*/ 171665 h 505264"/>
              <a:gd name="connsiteX18" fmla="*/ 464017 w 602819"/>
              <a:gd name="connsiteY18" fmla="*/ 171665 h 505264"/>
              <a:gd name="connsiteX19" fmla="*/ 514857 w 602819"/>
              <a:gd name="connsiteY19" fmla="*/ 171665 h 505264"/>
              <a:gd name="connsiteX20" fmla="*/ 602819 w 602819"/>
              <a:gd name="connsiteY20" fmla="*/ 278855 h 505264"/>
              <a:gd name="connsiteX21" fmla="*/ 494683 w 602819"/>
              <a:gd name="connsiteY21" fmla="*/ 376374 h 505264"/>
              <a:gd name="connsiteX22" fmla="*/ 190449 w 602819"/>
              <a:gd name="connsiteY22" fmla="*/ 254677 h 505264"/>
              <a:gd name="connsiteX23" fmla="*/ 238868 w 602819"/>
              <a:gd name="connsiteY23" fmla="*/ 386851 h 505264"/>
              <a:gd name="connsiteX24" fmla="*/ 117013 w 602819"/>
              <a:gd name="connsiteY24" fmla="*/ 386851 h 505264"/>
              <a:gd name="connsiteX25" fmla="*/ 0 w 602819"/>
              <a:gd name="connsiteY25" fmla="*/ 269990 h 505264"/>
              <a:gd name="connsiteX26" fmla="*/ 69401 w 602819"/>
              <a:gd name="connsiteY26" fmla="*/ 160382 h 505264"/>
              <a:gd name="connsiteX27" fmla="*/ 75050 w 602819"/>
              <a:gd name="connsiteY27" fmla="*/ 157158 h 505264"/>
              <a:gd name="connsiteX28" fmla="*/ 75050 w 602819"/>
              <a:gd name="connsiteY28" fmla="*/ 150711 h 505264"/>
              <a:gd name="connsiteX29" fmla="*/ 75857 w 602819"/>
              <a:gd name="connsiteY29" fmla="*/ 146681 h 505264"/>
              <a:gd name="connsiteX30" fmla="*/ 75857 w 602819"/>
              <a:gd name="connsiteY30" fmla="*/ 144263 h 505264"/>
              <a:gd name="connsiteX31" fmla="*/ 75050 w 602819"/>
              <a:gd name="connsiteY31" fmla="*/ 142651 h 505264"/>
              <a:gd name="connsiteX32" fmla="*/ 75050 w 602819"/>
              <a:gd name="connsiteY32" fmla="*/ 139428 h 505264"/>
              <a:gd name="connsiteX33" fmla="*/ 150906 w 602819"/>
              <a:gd name="connsiteY33" fmla="*/ 64475 h 505264"/>
              <a:gd name="connsiteX34" fmla="*/ 160590 w 602819"/>
              <a:gd name="connsiteY34" fmla="*/ 65281 h 505264"/>
              <a:gd name="connsiteX35" fmla="*/ 163011 w 602819"/>
              <a:gd name="connsiteY35" fmla="*/ 65281 h 505264"/>
              <a:gd name="connsiteX36" fmla="*/ 171888 w 602819"/>
              <a:gd name="connsiteY36" fmla="*/ 67699 h 505264"/>
              <a:gd name="connsiteX37" fmla="*/ 172695 w 602819"/>
              <a:gd name="connsiteY37" fmla="*/ 67699 h 505264"/>
              <a:gd name="connsiteX38" fmla="*/ 181572 w 602819"/>
              <a:gd name="connsiteY38" fmla="*/ 70923 h 505264"/>
              <a:gd name="connsiteX39" fmla="*/ 183993 w 602819"/>
              <a:gd name="connsiteY39" fmla="*/ 72535 h 505264"/>
              <a:gd name="connsiteX40" fmla="*/ 191256 w 602819"/>
              <a:gd name="connsiteY40" fmla="*/ 76564 h 505264"/>
              <a:gd name="connsiteX41" fmla="*/ 225956 w 602819"/>
              <a:gd name="connsiteY41" fmla="*/ 139428 h 505264"/>
              <a:gd name="connsiteX42" fmla="*/ 236447 w 602819"/>
              <a:gd name="connsiteY42" fmla="*/ 150711 h 505264"/>
              <a:gd name="connsiteX43" fmla="*/ 247745 w 602819"/>
              <a:gd name="connsiteY43" fmla="*/ 139428 h 505264"/>
              <a:gd name="connsiteX44" fmla="*/ 213044 w 602819"/>
              <a:gd name="connsiteY44" fmla="*/ 66087 h 505264"/>
              <a:gd name="connsiteX45" fmla="*/ 345390 w 602819"/>
              <a:gd name="connsiteY45" fmla="*/ 0 h 5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2819" h="505264">
                <a:moveTo>
                  <a:pt x="280912" y="344975"/>
                </a:moveTo>
                <a:lnTo>
                  <a:pt x="318032" y="444854"/>
                </a:lnTo>
                <a:lnTo>
                  <a:pt x="339012" y="402969"/>
                </a:lnTo>
                <a:lnTo>
                  <a:pt x="380973" y="382027"/>
                </a:lnTo>
                <a:close/>
                <a:moveTo>
                  <a:pt x="244600" y="308729"/>
                </a:moveTo>
                <a:lnTo>
                  <a:pt x="435039" y="378805"/>
                </a:lnTo>
                <a:lnTo>
                  <a:pt x="364834" y="413440"/>
                </a:lnTo>
                <a:lnTo>
                  <a:pt x="438266" y="486738"/>
                </a:lnTo>
                <a:cubicBezTo>
                  <a:pt x="442301" y="490766"/>
                  <a:pt x="442301" y="498015"/>
                  <a:pt x="438266" y="502042"/>
                </a:cubicBezTo>
                <a:cubicBezTo>
                  <a:pt x="435845" y="503653"/>
                  <a:pt x="433425" y="505264"/>
                  <a:pt x="430197" y="505264"/>
                </a:cubicBezTo>
                <a:cubicBezTo>
                  <a:pt x="427776" y="505264"/>
                  <a:pt x="425355" y="503653"/>
                  <a:pt x="422934" y="502042"/>
                </a:cubicBezTo>
                <a:lnTo>
                  <a:pt x="349503" y="428744"/>
                </a:lnTo>
                <a:lnTo>
                  <a:pt x="314804" y="498820"/>
                </a:lnTo>
                <a:close/>
                <a:moveTo>
                  <a:pt x="345390" y="0"/>
                </a:moveTo>
                <a:cubicBezTo>
                  <a:pt x="428510" y="0"/>
                  <a:pt x="497911" y="66087"/>
                  <a:pt x="505174" y="149099"/>
                </a:cubicBezTo>
                <a:cubicBezTo>
                  <a:pt x="493876" y="148293"/>
                  <a:pt x="477736" y="148293"/>
                  <a:pt x="460789" y="150711"/>
                </a:cubicBezTo>
                <a:cubicBezTo>
                  <a:pt x="455140" y="151517"/>
                  <a:pt x="451106" y="157158"/>
                  <a:pt x="451912" y="162800"/>
                </a:cubicBezTo>
                <a:cubicBezTo>
                  <a:pt x="452720" y="168441"/>
                  <a:pt x="457561" y="171665"/>
                  <a:pt x="462403" y="171665"/>
                </a:cubicBezTo>
                <a:cubicBezTo>
                  <a:pt x="463210" y="171665"/>
                  <a:pt x="464017" y="171665"/>
                  <a:pt x="464017" y="171665"/>
                </a:cubicBezTo>
                <a:cubicBezTo>
                  <a:pt x="488227" y="168441"/>
                  <a:pt x="513244" y="171665"/>
                  <a:pt x="514857" y="171665"/>
                </a:cubicBezTo>
                <a:cubicBezTo>
                  <a:pt x="564891" y="181336"/>
                  <a:pt x="602819" y="227275"/>
                  <a:pt x="602819" y="278855"/>
                </a:cubicBezTo>
                <a:cubicBezTo>
                  <a:pt x="602819" y="338495"/>
                  <a:pt x="554400" y="376374"/>
                  <a:pt x="494683" y="376374"/>
                </a:cubicBezTo>
                <a:lnTo>
                  <a:pt x="190449" y="254677"/>
                </a:lnTo>
                <a:lnTo>
                  <a:pt x="238868" y="386851"/>
                </a:lnTo>
                <a:lnTo>
                  <a:pt x="117013" y="386851"/>
                </a:lnTo>
                <a:cubicBezTo>
                  <a:pt x="52454" y="386851"/>
                  <a:pt x="0" y="334465"/>
                  <a:pt x="0" y="269990"/>
                </a:cubicBezTo>
                <a:cubicBezTo>
                  <a:pt x="0" y="225663"/>
                  <a:pt x="29052" y="179725"/>
                  <a:pt x="69401" y="160382"/>
                </a:cubicBezTo>
                <a:lnTo>
                  <a:pt x="75050" y="157158"/>
                </a:lnTo>
                <a:lnTo>
                  <a:pt x="75050" y="150711"/>
                </a:lnTo>
                <a:cubicBezTo>
                  <a:pt x="75050" y="149099"/>
                  <a:pt x="75050" y="147487"/>
                  <a:pt x="75857" y="146681"/>
                </a:cubicBezTo>
                <a:lnTo>
                  <a:pt x="75857" y="144263"/>
                </a:lnTo>
                <a:lnTo>
                  <a:pt x="75050" y="142651"/>
                </a:lnTo>
                <a:cubicBezTo>
                  <a:pt x="75050" y="141845"/>
                  <a:pt x="75050" y="140233"/>
                  <a:pt x="75050" y="139428"/>
                </a:cubicBezTo>
                <a:cubicBezTo>
                  <a:pt x="75050" y="98325"/>
                  <a:pt x="108943" y="64475"/>
                  <a:pt x="150906" y="64475"/>
                </a:cubicBezTo>
                <a:cubicBezTo>
                  <a:pt x="154134" y="64475"/>
                  <a:pt x="157362" y="64475"/>
                  <a:pt x="160590" y="65281"/>
                </a:cubicBezTo>
                <a:cubicBezTo>
                  <a:pt x="161397" y="65281"/>
                  <a:pt x="162204" y="65281"/>
                  <a:pt x="163011" y="65281"/>
                </a:cubicBezTo>
                <a:cubicBezTo>
                  <a:pt x="166239" y="66087"/>
                  <a:pt x="168660" y="66893"/>
                  <a:pt x="171888" y="67699"/>
                </a:cubicBezTo>
                <a:cubicBezTo>
                  <a:pt x="171888" y="67699"/>
                  <a:pt x="171888" y="67699"/>
                  <a:pt x="172695" y="67699"/>
                </a:cubicBezTo>
                <a:cubicBezTo>
                  <a:pt x="175923" y="68505"/>
                  <a:pt x="178344" y="70117"/>
                  <a:pt x="181572" y="70923"/>
                </a:cubicBezTo>
                <a:cubicBezTo>
                  <a:pt x="182379" y="71729"/>
                  <a:pt x="183186" y="71729"/>
                  <a:pt x="183993" y="72535"/>
                </a:cubicBezTo>
                <a:cubicBezTo>
                  <a:pt x="186414" y="73341"/>
                  <a:pt x="188835" y="74952"/>
                  <a:pt x="191256" y="76564"/>
                </a:cubicBezTo>
                <a:cubicBezTo>
                  <a:pt x="212237" y="90265"/>
                  <a:pt x="225956" y="113637"/>
                  <a:pt x="225956" y="139428"/>
                </a:cubicBezTo>
                <a:cubicBezTo>
                  <a:pt x="225956" y="145875"/>
                  <a:pt x="230798" y="150711"/>
                  <a:pt x="236447" y="150711"/>
                </a:cubicBezTo>
                <a:cubicBezTo>
                  <a:pt x="242903" y="150711"/>
                  <a:pt x="247745" y="145875"/>
                  <a:pt x="247745" y="139428"/>
                </a:cubicBezTo>
                <a:cubicBezTo>
                  <a:pt x="247745" y="110414"/>
                  <a:pt x="234026" y="83818"/>
                  <a:pt x="213044" y="66087"/>
                </a:cubicBezTo>
                <a:cubicBezTo>
                  <a:pt x="243710" y="25790"/>
                  <a:pt x="294550" y="0"/>
                  <a:pt x="345390" y="0"/>
                </a:cubicBezTo>
                <a:close/>
              </a:path>
            </a:pathLst>
          </a:custGeom>
          <a:solidFill>
            <a:sysClr val="window" lastClr="FFFFFF"/>
          </a:solidFill>
          <a:ln w="12700">
            <a:miter lim="400000"/>
          </a:ln>
        </p:spPr>
        <p:txBody>
          <a:bodyPr wrap="square" lIns="91440" tIns="45720" rIns="91440" bIns="45720" anchor="ctr">
            <a:normAutofit fontScale="72500"/>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ctr"/>
            <a:endParaRPr>
              <a:latin typeface="微软雅黑" panose="020B0503020204020204" charset="-122"/>
              <a:ea typeface="微软雅黑" panose="020B0503020204020204" charset="-122"/>
            </a:endParaRPr>
          </a:p>
        </p:txBody>
      </p:sp>
      <p:sp>
        <p:nvSpPr>
          <p:cNvPr id="42" name="PA-任意多边形: 形状 633"/>
          <p:cNvSpPr/>
          <p:nvPr>
            <p:custDataLst>
              <p:tags r:id="rId15"/>
            </p:custDataLst>
          </p:nvPr>
        </p:nvSpPr>
        <p:spPr>
          <a:xfrm>
            <a:off x="10758783" y="3874928"/>
            <a:ext cx="367633" cy="233626"/>
          </a:xfrm>
          <a:custGeom>
            <a:avLst/>
            <a:gdLst>
              <a:gd name="connsiteX0" fmla="*/ 1363328 w 1526976"/>
              <a:gd name="connsiteY0" fmla="*/ 560475 h 970359"/>
              <a:gd name="connsiteX1" fmla="*/ 1063960 w 1526976"/>
              <a:gd name="connsiteY1" fmla="*/ 291596 h 970359"/>
              <a:gd name="connsiteX2" fmla="*/ 1002226 w 1526976"/>
              <a:gd name="connsiteY2" fmla="*/ 297969 h 970359"/>
              <a:gd name="connsiteX3" fmla="*/ 876425 w 1526976"/>
              <a:gd name="connsiteY3" fmla="*/ 101542 h 970359"/>
              <a:gd name="connsiteX4" fmla="*/ 609383 w 1526976"/>
              <a:gd name="connsiteY4" fmla="*/ 2232 h 970359"/>
              <a:gd name="connsiteX5" fmla="*/ 200665 w 1526976"/>
              <a:gd name="connsiteY5" fmla="*/ 410947 h 970359"/>
              <a:gd name="connsiteX6" fmla="*/ 200665 w 1526976"/>
              <a:gd name="connsiteY6" fmla="*/ 411179 h 970359"/>
              <a:gd name="connsiteX7" fmla="*/ 2232 w 1526976"/>
              <a:gd name="connsiteY7" fmla="*/ 683648 h 970359"/>
              <a:gd name="connsiteX8" fmla="*/ 288441 w 1526976"/>
              <a:gd name="connsiteY8" fmla="*/ 969859 h 970359"/>
              <a:gd name="connsiteX9" fmla="*/ 561630 w 1526976"/>
              <a:gd name="connsiteY9" fmla="*/ 969859 h 970359"/>
              <a:gd name="connsiteX10" fmla="*/ 561630 w 1526976"/>
              <a:gd name="connsiteY10" fmla="*/ 509891 h 970359"/>
              <a:gd name="connsiteX11" fmla="*/ 966832 w 1526976"/>
              <a:gd name="connsiteY11" fmla="*/ 509891 h 970359"/>
              <a:gd name="connsiteX12" fmla="*/ 966832 w 1526976"/>
              <a:gd name="connsiteY12" fmla="*/ 969856 h 970359"/>
              <a:gd name="connsiteX13" fmla="*/ 1319129 w 1526976"/>
              <a:gd name="connsiteY13" fmla="*/ 969856 h 970359"/>
              <a:gd name="connsiteX14" fmla="*/ 1526229 w 1526976"/>
              <a:gd name="connsiteY14" fmla="*/ 762753 h 970359"/>
              <a:gd name="connsiteX15" fmla="*/ 1363328 w 1526976"/>
              <a:gd name="connsiteY15" fmla="*/ 560475 h 97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6976" h="970359">
                <a:moveTo>
                  <a:pt x="1363328" y="560475"/>
                </a:moveTo>
                <a:cubicBezTo>
                  <a:pt x="1347213" y="409539"/>
                  <a:pt x="1219102" y="291596"/>
                  <a:pt x="1063960" y="291596"/>
                </a:cubicBezTo>
                <a:cubicBezTo>
                  <a:pt x="1043071" y="291596"/>
                  <a:pt x="1022437" y="293730"/>
                  <a:pt x="1002226" y="297969"/>
                </a:cubicBezTo>
                <a:cubicBezTo>
                  <a:pt x="980426" y="222197"/>
                  <a:pt x="936825" y="153722"/>
                  <a:pt x="876425" y="101542"/>
                </a:cubicBezTo>
                <a:cubicBezTo>
                  <a:pt x="802297" y="37502"/>
                  <a:pt x="707457" y="2232"/>
                  <a:pt x="609383" y="2232"/>
                </a:cubicBezTo>
                <a:cubicBezTo>
                  <a:pt x="384015" y="2232"/>
                  <a:pt x="200665" y="185583"/>
                  <a:pt x="200665" y="410947"/>
                </a:cubicBezTo>
                <a:cubicBezTo>
                  <a:pt x="200665" y="411025"/>
                  <a:pt x="200665" y="411102"/>
                  <a:pt x="200665" y="411179"/>
                </a:cubicBezTo>
                <a:cubicBezTo>
                  <a:pt x="83624" y="448583"/>
                  <a:pt x="2232" y="557534"/>
                  <a:pt x="2232" y="683648"/>
                </a:cubicBezTo>
                <a:cubicBezTo>
                  <a:pt x="2232" y="841465"/>
                  <a:pt x="130626" y="969859"/>
                  <a:pt x="288441" y="969859"/>
                </a:cubicBezTo>
                <a:lnTo>
                  <a:pt x="561630" y="969859"/>
                </a:lnTo>
                <a:lnTo>
                  <a:pt x="561630" y="509891"/>
                </a:lnTo>
                <a:lnTo>
                  <a:pt x="966832" y="509891"/>
                </a:lnTo>
                <a:lnTo>
                  <a:pt x="966832" y="969856"/>
                </a:lnTo>
                <a:lnTo>
                  <a:pt x="1319129" y="969856"/>
                </a:lnTo>
                <a:cubicBezTo>
                  <a:pt x="1433325" y="969856"/>
                  <a:pt x="1526229" y="876952"/>
                  <a:pt x="1526229" y="762753"/>
                </a:cubicBezTo>
                <a:cubicBezTo>
                  <a:pt x="1526232" y="664009"/>
                  <a:pt x="1456286" y="580838"/>
                  <a:pt x="1363328" y="560475"/>
                </a:cubicBezTo>
                <a:close/>
              </a:path>
            </a:pathLst>
          </a:custGeom>
          <a:solidFill>
            <a:sysClr val="window" lastClr="FFFFFF"/>
          </a:solidFill>
          <a:ln w="9525" cap="flat">
            <a:noFill/>
            <a:prstDash val="solid"/>
            <a:miter/>
          </a:ln>
        </p:spPr>
        <p:txBody>
          <a:bodyPr rtlCol="0" anchor="ct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endParaRPr lang="zh-CN" altLang="en-US">
              <a:latin typeface="微软雅黑" panose="020B0503020204020204" charset="-122"/>
              <a:ea typeface="微软雅黑" panose="020B0503020204020204" charset="-122"/>
            </a:endParaRPr>
          </a:p>
        </p:txBody>
      </p:sp>
      <p:sp>
        <p:nvSpPr>
          <p:cNvPr id="43" name="PA-任意多边形: 形状 634"/>
          <p:cNvSpPr/>
          <p:nvPr>
            <p:custDataLst>
              <p:tags r:id="rId16"/>
            </p:custDataLst>
          </p:nvPr>
        </p:nvSpPr>
        <p:spPr>
          <a:xfrm>
            <a:off x="10888311" y="4018652"/>
            <a:ext cx="108929" cy="197793"/>
          </a:xfrm>
          <a:custGeom>
            <a:avLst/>
            <a:gdLst>
              <a:gd name="connsiteX0" fmla="*/ 339537 w 452437"/>
              <a:gd name="connsiteY0" fmla="*/ 506989 h 821531"/>
              <a:gd name="connsiteX1" fmla="*/ 339537 w 452437"/>
              <a:gd name="connsiteY1" fmla="*/ 2232 h 821531"/>
              <a:gd name="connsiteX2" fmla="*/ 112928 w 452437"/>
              <a:gd name="connsiteY2" fmla="*/ 2232 h 821531"/>
              <a:gd name="connsiteX3" fmla="*/ 112928 w 452437"/>
              <a:gd name="connsiteY3" fmla="*/ 506989 h 821531"/>
              <a:gd name="connsiteX4" fmla="*/ 2232 w 452437"/>
              <a:gd name="connsiteY4" fmla="*/ 506989 h 821531"/>
              <a:gd name="connsiteX5" fmla="*/ 226234 w 452437"/>
              <a:gd name="connsiteY5" fmla="*/ 819605 h 821531"/>
              <a:gd name="connsiteX6" fmla="*/ 450235 w 452437"/>
              <a:gd name="connsiteY6" fmla="*/ 506989 h 8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437" h="821531">
                <a:moveTo>
                  <a:pt x="339537" y="506989"/>
                </a:moveTo>
                <a:lnTo>
                  <a:pt x="339537" y="2232"/>
                </a:lnTo>
                <a:lnTo>
                  <a:pt x="112928" y="2232"/>
                </a:lnTo>
                <a:lnTo>
                  <a:pt x="112928" y="506989"/>
                </a:lnTo>
                <a:lnTo>
                  <a:pt x="2232" y="506989"/>
                </a:lnTo>
                <a:lnTo>
                  <a:pt x="226234" y="819605"/>
                </a:lnTo>
                <a:lnTo>
                  <a:pt x="450235" y="506989"/>
                </a:lnTo>
                <a:close/>
              </a:path>
            </a:pathLst>
          </a:custGeom>
          <a:solidFill>
            <a:sysClr val="window" lastClr="FFFFFF"/>
          </a:solidFill>
          <a:ln w="9525" cap="flat">
            <a:noFill/>
            <a:prstDash val="solid"/>
            <a:miter/>
          </a:ln>
        </p:spPr>
        <p:txBody>
          <a:bodyPr rtlCol="0" anchor="ct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endParaRPr lang="zh-CN" altLang="en-US">
              <a:latin typeface="微软雅黑" panose="020B0503020204020204" charset="-122"/>
              <a:ea typeface="微软雅黑" panose="020B0503020204020204" charset="-122"/>
            </a:endParaRPr>
          </a:p>
        </p:txBody>
      </p:sp>
      <p:sp>
        <p:nvSpPr>
          <p:cNvPr id="17" name="任意多边形 16"/>
          <p:cNvSpPr/>
          <p:nvPr>
            <p:custDataLst>
              <p:tags r:id="rId17"/>
            </p:custDataLst>
          </p:nvPr>
        </p:nvSpPr>
        <p:spPr>
          <a:xfrm>
            <a:off x="10576198" y="1516548"/>
            <a:ext cx="732825" cy="7328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AA3AA"/>
          </a:solidFill>
          <a:ln w="12700">
            <a:miter lim="400000"/>
          </a:ln>
        </p:spPr>
        <p:txBody>
          <a:bodyPr wrap="square" lIns="91440" tIns="45720" rIns="91440" bIns="45720" anchor="ctr">
            <a:normAutofit/>
          </a:bodyPr>
          <a:lstStyle/>
          <a:p>
            <a:pPr algn="ctr"/>
            <a:endParaRPr>
              <a:latin typeface="微软雅黑" panose="020B0503020204020204" charset="-122"/>
              <a:ea typeface="微软雅黑" panose="020B0503020204020204" charset="-122"/>
            </a:endParaRPr>
          </a:p>
        </p:txBody>
      </p:sp>
      <p:sp>
        <p:nvSpPr>
          <p:cNvPr id="48" name="任意多边形 33"/>
          <p:cNvSpPr/>
          <p:nvPr>
            <p:custDataLst>
              <p:tags r:id="rId18"/>
            </p:custDataLst>
          </p:nvPr>
        </p:nvSpPr>
        <p:spPr>
          <a:xfrm>
            <a:off x="10758801" y="1720225"/>
            <a:ext cx="367633" cy="325489"/>
          </a:xfrm>
          <a:custGeom>
            <a:avLst/>
            <a:gdLst>
              <a:gd name="connsiteX0" fmla="*/ 65178 w 606964"/>
              <a:gd name="connsiteY0" fmla="*/ 207316 h 537378"/>
              <a:gd name="connsiteX1" fmla="*/ 87478 w 606964"/>
              <a:gd name="connsiteY1" fmla="*/ 475661 h 537378"/>
              <a:gd name="connsiteX2" fmla="*/ 104118 w 606964"/>
              <a:gd name="connsiteY2" fmla="*/ 475661 h 537378"/>
              <a:gd name="connsiteX3" fmla="*/ 189583 w 606964"/>
              <a:gd name="connsiteY3" fmla="*/ 207316 h 537378"/>
              <a:gd name="connsiteX4" fmla="*/ 22615 w 606964"/>
              <a:gd name="connsiteY4" fmla="*/ 145599 h 537378"/>
              <a:gd name="connsiteX5" fmla="*/ 584307 w 606964"/>
              <a:gd name="connsiteY5" fmla="*/ 145599 h 537378"/>
              <a:gd name="connsiteX6" fmla="*/ 602646 w 606964"/>
              <a:gd name="connsiteY6" fmla="*/ 154868 h 537378"/>
              <a:gd name="connsiteX7" fmla="*/ 605928 w 606964"/>
              <a:gd name="connsiteY7" fmla="*/ 174988 h 537378"/>
              <a:gd name="connsiteX8" fmla="*/ 495447 w 606964"/>
              <a:gd name="connsiteY8" fmla="*/ 521666 h 537378"/>
              <a:gd name="connsiteX9" fmla="*/ 473826 w 606964"/>
              <a:gd name="connsiteY9" fmla="*/ 537378 h 537378"/>
              <a:gd name="connsiteX10" fmla="*/ 51255 w 606964"/>
              <a:gd name="connsiteY10" fmla="*/ 537378 h 537378"/>
              <a:gd name="connsiteX11" fmla="*/ 28728 w 606964"/>
              <a:gd name="connsiteY11" fmla="*/ 516693 h 537378"/>
              <a:gd name="connsiteX12" fmla="*/ 89 w 606964"/>
              <a:gd name="connsiteY12" fmla="*/ 170015 h 537378"/>
              <a:gd name="connsiteX13" fmla="*/ 5975 w 606964"/>
              <a:gd name="connsiteY13" fmla="*/ 152833 h 537378"/>
              <a:gd name="connsiteX14" fmla="*/ 22615 w 606964"/>
              <a:gd name="connsiteY14" fmla="*/ 145599 h 537378"/>
              <a:gd name="connsiteX15" fmla="*/ 325526 w 606964"/>
              <a:gd name="connsiteY15" fmla="*/ 814 h 537378"/>
              <a:gd name="connsiteX16" fmla="*/ 333451 w 606964"/>
              <a:gd name="connsiteY16" fmla="*/ 1831 h 537378"/>
              <a:gd name="connsiteX17" fmla="*/ 335376 w 606964"/>
              <a:gd name="connsiteY17" fmla="*/ 9629 h 537378"/>
              <a:gd name="connsiteX18" fmla="*/ 321337 w 606964"/>
              <a:gd name="connsiteY18" fmla="*/ 44887 h 537378"/>
              <a:gd name="connsiteX19" fmla="*/ 389039 w 606964"/>
              <a:gd name="connsiteY19" fmla="*/ 44887 h 537378"/>
              <a:gd name="connsiteX20" fmla="*/ 394133 w 606964"/>
              <a:gd name="connsiteY20" fmla="*/ 47034 h 537378"/>
              <a:gd name="connsiteX21" fmla="*/ 396171 w 606964"/>
              <a:gd name="connsiteY21" fmla="*/ 52006 h 537378"/>
              <a:gd name="connsiteX22" fmla="*/ 396171 w 606964"/>
              <a:gd name="connsiteY22" fmla="*/ 72234 h 537378"/>
              <a:gd name="connsiteX23" fmla="*/ 389039 w 606964"/>
              <a:gd name="connsiteY23" fmla="*/ 79241 h 537378"/>
              <a:gd name="connsiteX24" fmla="*/ 321337 w 606964"/>
              <a:gd name="connsiteY24" fmla="*/ 79241 h 537378"/>
              <a:gd name="connsiteX25" fmla="*/ 335376 w 606964"/>
              <a:gd name="connsiteY25" fmla="*/ 114499 h 537378"/>
              <a:gd name="connsiteX26" fmla="*/ 333451 w 606964"/>
              <a:gd name="connsiteY26" fmla="*/ 122296 h 537378"/>
              <a:gd name="connsiteX27" fmla="*/ 325526 w 606964"/>
              <a:gd name="connsiteY27" fmla="*/ 123426 h 537378"/>
              <a:gd name="connsiteX28" fmla="*/ 218879 w 606964"/>
              <a:gd name="connsiteY28" fmla="*/ 68392 h 537378"/>
              <a:gd name="connsiteX29" fmla="*/ 215030 w 606964"/>
              <a:gd name="connsiteY29" fmla="*/ 62064 h 537378"/>
              <a:gd name="connsiteX30" fmla="*/ 218879 w 606964"/>
              <a:gd name="connsiteY30" fmla="*/ 55848 h 53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6964" h="537378">
                <a:moveTo>
                  <a:pt x="65178" y="207316"/>
                </a:moveTo>
                <a:lnTo>
                  <a:pt x="87478" y="475661"/>
                </a:lnTo>
                <a:lnTo>
                  <a:pt x="104118" y="475661"/>
                </a:lnTo>
                <a:lnTo>
                  <a:pt x="189583" y="207316"/>
                </a:lnTo>
                <a:close/>
                <a:moveTo>
                  <a:pt x="22615" y="145599"/>
                </a:moveTo>
                <a:lnTo>
                  <a:pt x="584307" y="145599"/>
                </a:lnTo>
                <a:cubicBezTo>
                  <a:pt x="591552" y="145599"/>
                  <a:pt x="598344" y="148990"/>
                  <a:pt x="602646" y="154868"/>
                </a:cubicBezTo>
                <a:cubicBezTo>
                  <a:pt x="606834" y="160633"/>
                  <a:pt x="608079" y="168206"/>
                  <a:pt x="605928" y="174988"/>
                </a:cubicBezTo>
                <a:lnTo>
                  <a:pt x="495447" y="521666"/>
                </a:lnTo>
                <a:cubicBezTo>
                  <a:pt x="492503" y="531048"/>
                  <a:pt x="483674" y="537378"/>
                  <a:pt x="473826" y="537378"/>
                </a:cubicBezTo>
                <a:lnTo>
                  <a:pt x="51255" y="537378"/>
                </a:lnTo>
                <a:cubicBezTo>
                  <a:pt x="39482" y="537378"/>
                  <a:pt x="29747" y="528448"/>
                  <a:pt x="28728" y="516693"/>
                </a:cubicBezTo>
                <a:lnTo>
                  <a:pt x="89" y="170015"/>
                </a:lnTo>
                <a:cubicBezTo>
                  <a:pt x="-477" y="163798"/>
                  <a:pt x="1674" y="157468"/>
                  <a:pt x="5975" y="152833"/>
                </a:cubicBezTo>
                <a:cubicBezTo>
                  <a:pt x="10277" y="148199"/>
                  <a:pt x="16276" y="145599"/>
                  <a:pt x="22615" y="145599"/>
                </a:cubicBezTo>
                <a:close/>
                <a:moveTo>
                  <a:pt x="325526" y="814"/>
                </a:moveTo>
                <a:cubicBezTo>
                  <a:pt x="328130" y="-542"/>
                  <a:pt x="331300" y="-203"/>
                  <a:pt x="333451" y="1831"/>
                </a:cubicBezTo>
                <a:cubicBezTo>
                  <a:pt x="335715" y="3752"/>
                  <a:pt x="336395" y="6917"/>
                  <a:pt x="335376" y="9629"/>
                </a:cubicBezTo>
                <a:lnTo>
                  <a:pt x="321337" y="44887"/>
                </a:lnTo>
                <a:lnTo>
                  <a:pt x="389039" y="44887"/>
                </a:lnTo>
                <a:cubicBezTo>
                  <a:pt x="390963" y="44887"/>
                  <a:pt x="392775" y="45678"/>
                  <a:pt x="394133" y="47034"/>
                </a:cubicBezTo>
                <a:cubicBezTo>
                  <a:pt x="395379" y="48277"/>
                  <a:pt x="396171" y="50085"/>
                  <a:pt x="396171" y="52006"/>
                </a:cubicBezTo>
                <a:lnTo>
                  <a:pt x="396171" y="72234"/>
                </a:lnTo>
                <a:cubicBezTo>
                  <a:pt x="396171" y="76077"/>
                  <a:pt x="393001" y="79241"/>
                  <a:pt x="389039" y="79241"/>
                </a:cubicBezTo>
                <a:lnTo>
                  <a:pt x="321337" y="79241"/>
                </a:lnTo>
                <a:lnTo>
                  <a:pt x="335376" y="114499"/>
                </a:lnTo>
                <a:cubicBezTo>
                  <a:pt x="336395" y="117211"/>
                  <a:pt x="335715" y="120375"/>
                  <a:pt x="333451" y="122296"/>
                </a:cubicBezTo>
                <a:cubicBezTo>
                  <a:pt x="331300" y="124330"/>
                  <a:pt x="328130" y="124782"/>
                  <a:pt x="325526" y="123426"/>
                </a:cubicBezTo>
                <a:lnTo>
                  <a:pt x="218879" y="68392"/>
                </a:lnTo>
                <a:cubicBezTo>
                  <a:pt x="216502" y="67149"/>
                  <a:pt x="215030" y="64663"/>
                  <a:pt x="215030" y="62064"/>
                </a:cubicBezTo>
                <a:cubicBezTo>
                  <a:pt x="215030" y="59465"/>
                  <a:pt x="216502" y="56978"/>
                  <a:pt x="218879" y="55848"/>
                </a:cubicBezTo>
                <a:close/>
              </a:path>
            </a:pathLst>
          </a:custGeom>
          <a:solidFill>
            <a:sysClr val="window" lastClr="FFFFFF"/>
          </a:solidFill>
          <a:ln w="12700">
            <a:miter lim="400000"/>
          </a:ln>
        </p:spPr>
        <p:txBody>
          <a:bodyPr wrap="square" lIns="91440" tIns="45720" rIns="91440" bIns="45720" anchor="ctr">
            <a:normAutofit fontScale="72500"/>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ctr"/>
            <a:endParaRPr>
              <a:latin typeface="微软雅黑" panose="020B0503020204020204" charset="-122"/>
              <a:ea typeface="微软雅黑" panose="020B0503020204020204" charset="-122"/>
            </a:endParaRPr>
          </a:p>
        </p:txBody>
      </p:sp>
      <p:sp>
        <p:nvSpPr>
          <p:cNvPr id="10" name="文本框 9"/>
          <p:cNvSpPr txBox="1"/>
          <p:nvPr/>
        </p:nvSpPr>
        <p:spPr>
          <a:xfrm>
            <a:off x="412115" y="4018915"/>
            <a:ext cx="4862195" cy="1938020"/>
          </a:xfrm>
          <a:prstGeom prst="rect">
            <a:avLst/>
          </a:prstGeom>
          <a:noFill/>
        </p:spPr>
        <p:txBody>
          <a:bodyPr wrap="square" rtlCol="0" anchor="t">
            <a:spAutoFit/>
          </a:bodyPr>
          <a:p>
            <a:r>
              <a:rPr lang="zh-CN" altLang="en-US" sz="2400" b="1">
                <a:latin typeface="楷体" panose="02010609060101010101" charset="-122"/>
                <a:ea typeface="楷体" panose="02010609060101010101" charset="-122"/>
                <a:cs typeface="楷体" panose="02010609060101010101" charset="-122"/>
                <a:sym typeface="+mn-ea"/>
              </a:rPr>
              <a:t>为了确保各项目标实现，根据每一年和每个省市县的情况，中央要将规划进行目标分解。并且不断继承和丰富问责机制。我们完成了一个又一个五年规划。</a:t>
            </a:r>
            <a:endParaRPr lang="zh-CN" altLang="en-US" sz="2400" b="1">
              <a:latin typeface="楷体" panose="02010609060101010101" charset="-122"/>
              <a:ea typeface="楷体" panose="02010609060101010101" charset="-122"/>
              <a:cs typeface="楷体" panose="02010609060101010101" charset="-122"/>
              <a:sym typeface="+mn-ea"/>
            </a:endParaRPr>
          </a:p>
        </p:txBody>
      </p:sp>
      <p:sp>
        <p:nvSpPr>
          <p:cNvPr id="18" name="文本框 17"/>
          <p:cNvSpPr txBox="1"/>
          <p:nvPr/>
        </p:nvSpPr>
        <p:spPr>
          <a:xfrm>
            <a:off x="6527165" y="4044950"/>
            <a:ext cx="5425440" cy="1938020"/>
          </a:xfrm>
          <a:prstGeom prst="rect">
            <a:avLst/>
          </a:prstGeom>
          <a:noFill/>
        </p:spPr>
        <p:txBody>
          <a:bodyPr wrap="square" rtlCol="0" anchor="t">
            <a:spAutoFit/>
          </a:bodyPr>
          <a:p>
            <a:r>
              <a:rPr lang="zh-CN" altLang="en-US" sz="2400" b="1">
                <a:latin typeface="楷体" panose="02010609060101010101" charset="-122"/>
                <a:ea typeface="楷体" panose="02010609060101010101" charset="-122"/>
                <a:cs typeface="楷体" panose="02010609060101010101" charset="-122"/>
                <a:sym typeface="+mn-ea"/>
              </a:rPr>
              <a:t>“复兴”制造业是特朗普在2016大选之时的承诺，也是其上任以来切实在努力的方向，但在上任两年多之后，美国制造业却陷入了近三年的首次萎缩。</a:t>
            </a:r>
            <a:endParaRPr lang="zh-CN" altLang="en-US" sz="2400" b="1">
              <a:latin typeface="楷体" panose="02010609060101010101" charset="-122"/>
              <a:ea typeface="楷体" panose="02010609060101010101" charset="-122"/>
              <a:cs typeface="楷体" panose="02010609060101010101" charset="-122"/>
            </a:endParaRPr>
          </a:p>
          <a:p>
            <a:endParaRPr lang="zh-CN" altLang="en-US" sz="2400" b="1">
              <a:latin typeface="楷体" panose="02010609060101010101" charset="-122"/>
              <a:ea typeface="楷体" panose="02010609060101010101" charset="-122"/>
              <a:cs typeface="楷体" panose="02010609060101010101" charset="-122"/>
              <a:sym typeface="+mn-ea"/>
            </a:endParaRPr>
          </a:p>
        </p:txBody>
      </p:sp>
    </p:spTree>
    <p:custDataLst>
      <p:tags r:id="rId1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ppt_x"/>
                                          </p:val>
                                        </p:tav>
                                        <p:tav tm="100000">
                                          <p:val>
                                            <p:strVal val="#ppt_x"/>
                                          </p:val>
                                        </p:tav>
                                      </p:tavLst>
                                    </p:anim>
                                    <p:anim calcmode="lin" valueType="num">
                                      <p:cBhvr additive="base">
                                        <p:cTn id="28" dur="50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fill="hold" grpId="2"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2"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fill="hold"/>
                                        <p:tgtEl>
                                          <p:spTgt spid="39"/>
                                        </p:tgtEl>
                                        <p:attrNameLst>
                                          <p:attrName>ppt_x</p:attrName>
                                        </p:attrNameLst>
                                      </p:cBhvr>
                                      <p:tavLst>
                                        <p:tav tm="0">
                                          <p:val>
                                            <p:strVal val="#ppt_x"/>
                                          </p:val>
                                        </p:tav>
                                        <p:tav tm="100000">
                                          <p:val>
                                            <p:strVal val="#ppt_x"/>
                                          </p:val>
                                        </p:tav>
                                      </p:tavLst>
                                    </p:anim>
                                    <p:anim calcmode="lin" valueType="num">
                                      <p:cBhvr additive="base">
                                        <p:cTn id="52" dur="500" fill="hold"/>
                                        <p:tgtEl>
                                          <p:spTgt spid="3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additive="base">
                                        <p:cTn id="59" dur="500" fill="hold"/>
                                        <p:tgtEl>
                                          <p:spTgt spid="48"/>
                                        </p:tgtEl>
                                        <p:attrNameLst>
                                          <p:attrName>ppt_x</p:attrName>
                                        </p:attrNameLst>
                                      </p:cBhvr>
                                      <p:tavLst>
                                        <p:tav tm="0">
                                          <p:val>
                                            <p:strVal val="#ppt_x"/>
                                          </p:val>
                                        </p:tav>
                                        <p:tav tm="100000">
                                          <p:val>
                                            <p:strVal val="#ppt_x"/>
                                          </p:val>
                                        </p:tav>
                                      </p:tavLst>
                                    </p:anim>
                                    <p:anim calcmode="lin" valueType="num">
                                      <p:cBhvr additive="base">
                                        <p:cTn id="6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19" grpId="1"/>
      <p:bldP spid="10" grpId="0"/>
      <p:bldP spid="10" grpId="1"/>
      <p:bldP spid="18" grpId="0"/>
      <p:bldP spid="18" grpId="1"/>
      <p:bldP spid="4" grpId="1"/>
      <p:bldP spid="3" grpId="0" animBg="1"/>
      <p:bldP spid="5" grpId="0" animBg="1"/>
      <p:bldP spid="34" grpId="0" animBg="1"/>
      <p:bldP spid="7" grpId="2"/>
      <p:bldP spid="16" grpId="0" animBg="1"/>
      <p:bldP spid="19" grpId="2"/>
      <p:bldP spid="39" grpId="0" animBg="1"/>
      <p:bldP spid="17" grpId="0" animBg="1"/>
      <p:bldP spid="4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02615" y="-240030"/>
            <a:ext cx="10741025" cy="2122805"/>
          </a:xfrm>
          <a:prstGeom prst="rect">
            <a:avLst/>
          </a:prstGeom>
          <a:noFill/>
        </p:spPr>
        <p:txBody>
          <a:bodyPr wrap="square" rtlCol="0" anchor="t">
            <a:spAutoFit/>
          </a:bodyPr>
          <a:p>
            <a:endParaRPr lang="zh-CN" altLang="en-US" sz="2400"/>
          </a:p>
          <a:p>
            <a:r>
              <a:rPr lang="zh-CN" altLang="en-US" sz="4000">
                <a:sym typeface="+mn-ea"/>
              </a:rPr>
              <a:t>最管用</a:t>
            </a:r>
            <a:endParaRPr lang="zh-CN" altLang="en-US" sz="4000">
              <a:sym typeface="+mn-ea"/>
            </a:endParaRPr>
          </a:p>
          <a:p>
            <a:endParaRPr lang="zh-CN" altLang="en-US" sz="4400">
              <a:sym typeface="+mn-ea"/>
            </a:endParaRPr>
          </a:p>
          <a:p>
            <a:endParaRPr lang="zh-CN" altLang="en-US" sz="2400"/>
          </a:p>
        </p:txBody>
      </p:sp>
      <p:cxnSp>
        <p:nvCxnSpPr>
          <p:cNvPr id="32" name="直接连接符 31"/>
          <p:cNvCxnSpPr/>
          <p:nvPr>
            <p:custDataLst>
              <p:tags r:id="rId1"/>
            </p:custDataLst>
          </p:nvPr>
        </p:nvCxnSpPr>
        <p:spPr>
          <a:xfrm flipH="1" flipV="1">
            <a:off x="4142967" y="2964327"/>
            <a:ext cx="1131275" cy="1"/>
          </a:xfrm>
          <a:prstGeom prst="line">
            <a:avLst/>
          </a:prstGeom>
          <a:ln w="3175" cap="rnd">
            <a:solidFill>
              <a:sysClr val="window" lastClr="FFFFFF">
                <a:lumMod val="75000"/>
              </a:sysClr>
            </a:solidFill>
            <a:round/>
          </a:ln>
        </p:spPr>
        <p:style>
          <a:lnRef idx="1">
            <a:srgbClr val="1F74AD"/>
          </a:lnRef>
          <a:fillRef idx="0">
            <a:srgbClr val="1F74AD"/>
          </a:fillRef>
          <a:effectRef idx="0">
            <a:srgbClr val="1F74AD"/>
          </a:effectRef>
          <a:fontRef idx="minor">
            <a:srgbClr val="000000"/>
          </a:fontRef>
        </p:style>
      </p:cxnSp>
      <p:sp>
        <p:nvSpPr>
          <p:cNvPr id="2" name="椭圆 1"/>
          <p:cNvSpPr/>
          <p:nvPr>
            <p:custDataLst>
              <p:tags r:id="rId2"/>
            </p:custDataLst>
          </p:nvPr>
        </p:nvSpPr>
        <p:spPr>
          <a:xfrm>
            <a:off x="5274242" y="2288296"/>
            <a:ext cx="1352063" cy="1352063"/>
          </a:xfrm>
          <a:prstGeom prst="ellipse">
            <a:avLst/>
          </a:prstGeom>
          <a:solidFill>
            <a:sysClr val="window" lastClr="FFFFFF">
              <a:lumMod val="65000"/>
            </a:sysClr>
          </a:solidFill>
          <a:ln w="12700">
            <a:miter lim="400000"/>
          </a:ln>
        </p:spPr>
        <p:txBody>
          <a:bodyPr wrap="square" lIns="91440" tIns="45720" rIns="91440" bIns="45720" anchor="ctr">
            <a:normAutofit/>
          </a:bodyPr>
          <a:lstStyle/>
          <a:p>
            <a:pPr algn="ctr"/>
            <a:endParaRPr>
              <a:latin typeface="微软雅黑" panose="020B0503020204020204" charset="-122"/>
              <a:ea typeface="微软雅黑" panose="020B0503020204020204" charset="-122"/>
            </a:endParaRPr>
          </a:p>
        </p:txBody>
      </p:sp>
      <p:sp>
        <p:nvSpPr>
          <p:cNvPr id="3" name="矩形 2"/>
          <p:cNvSpPr/>
          <p:nvPr>
            <p:custDataLst>
              <p:tags r:id="rId3"/>
            </p:custDataLst>
          </p:nvPr>
        </p:nvSpPr>
        <p:spPr>
          <a:xfrm>
            <a:off x="922406" y="1525963"/>
            <a:ext cx="3607770" cy="714008"/>
          </a:xfrm>
          <a:prstGeom prst="rect">
            <a:avLst/>
          </a:prstGeom>
          <a:solidFill>
            <a:sysClr val="window" lastClr="FFFFFF">
              <a:lumMod val="95000"/>
            </a:sysClr>
          </a:solidFill>
          <a:ln w="12700">
            <a:miter lim="400000"/>
          </a:ln>
        </p:spPr>
        <p:txBody>
          <a:bodyPr wrap="square" lIns="91440" tIns="45720" rIns="91440" bIns="45720" anchor="ctr">
            <a:normAutofit/>
          </a:bodyPr>
          <a:lstStyle/>
          <a:p>
            <a:pPr>
              <a:lnSpc>
                <a:spcPct val="140000"/>
              </a:lnSpc>
            </a:pPr>
            <a:endParaRPr lang="zh-CN" altLang="en-US" sz="1200" dirty="0">
              <a:solidFill>
                <a:srgbClr val="000000">
                  <a:lumMod val="100000"/>
                </a:srgbClr>
              </a:solidFill>
              <a:latin typeface="微软雅黑" panose="020B0503020204020204" charset="-122"/>
              <a:ea typeface="微软雅黑" panose="020B0503020204020204" charset="-122"/>
            </a:endParaRPr>
          </a:p>
        </p:txBody>
      </p:sp>
      <p:sp>
        <p:nvSpPr>
          <p:cNvPr id="5" name="任意多边形 4"/>
          <p:cNvSpPr/>
          <p:nvPr>
            <p:custDataLst>
              <p:tags r:id="rId4"/>
            </p:custDataLst>
          </p:nvPr>
        </p:nvSpPr>
        <p:spPr>
          <a:xfrm>
            <a:off x="602307" y="1516549"/>
            <a:ext cx="732836" cy="73283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F74AD"/>
          </a:solidFill>
          <a:ln w="12700">
            <a:miter lim="400000"/>
          </a:ln>
        </p:spPr>
        <p:txBody>
          <a:bodyPr wrap="square" lIns="91440" tIns="45720" rIns="91440" bIns="45720" anchor="ctr">
            <a:normAutofit/>
          </a:bodyPr>
          <a:lstStyle/>
          <a:p>
            <a:pPr algn="ctr"/>
            <a:endParaRPr>
              <a:latin typeface="微软雅黑" panose="020B0503020204020204" charset="-122"/>
              <a:ea typeface="微软雅黑" panose="020B0503020204020204" charset="-122"/>
            </a:endParaRPr>
          </a:p>
        </p:txBody>
      </p:sp>
      <p:sp>
        <p:nvSpPr>
          <p:cNvPr id="34" name="任意多边形 33"/>
          <p:cNvSpPr/>
          <p:nvPr>
            <p:custDataLst>
              <p:tags r:id="rId5"/>
            </p:custDataLst>
          </p:nvPr>
        </p:nvSpPr>
        <p:spPr>
          <a:xfrm>
            <a:off x="784904" y="1728458"/>
            <a:ext cx="367639" cy="325489"/>
          </a:xfrm>
          <a:custGeom>
            <a:avLst/>
            <a:gdLst>
              <a:gd name="connsiteX0" fmla="*/ 65178 w 606964"/>
              <a:gd name="connsiteY0" fmla="*/ 207316 h 537378"/>
              <a:gd name="connsiteX1" fmla="*/ 87478 w 606964"/>
              <a:gd name="connsiteY1" fmla="*/ 475661 h 537378"/>
              <a:gd name="connsiteX2" fmla="*/ 104118 w 606964"/>
              <a:gd name="connsiteY2" fmla="*/ 475661 h 537378"/>
              <a:gd name="connsiteX3" fmla="*/ 189583 w 606964"/>
              <a:gd name="connsiteY3" fmla="*/ 207316 h 537378"/>
              <a:gd name="connsiteX4" fmla="*/ 22615 w 606964"/>
              <a:gd name="connsiteY4" fmla="*/ 145599 h 537378"/>
              <a:gd name="connsiteX5" fmla="*/ 584307 w 606964"/>
              <a:gd name="connsiteY5" fmla="*/ 145599 h 537378"/>
              <a:gd name="connsiteX6" fmla="*/ 602646 w 606964"/>
              <a:gd name="connsiteY6" fmla="*/ 154868 h 537378"/>
              <a:gd name="connsiteX7" fmla="*/ 605928 w 606964"/>
              <a:gd name="connsiteY7" fmla="*/ 174988 h 537378"/>
              <a:gd name="connsiteX8" fmla="*/ 495447 w 606964"/>
              <a:gd name="connsiteY8" fmla="*/ 521666 h 537378"/>
              <a:gd name="connsiteX9" fmla="*/ 473826 w 606964"/>
              <a:gd name="connsiteY9" fmla="*/ 537378 h 537378"/>
              <a:gd name="connsiteX10" fmla="*/ 51255 w 606964"/>
              <a:gd name="connsiteY10" fmla="*/ 537378 h 537378"/>
              <a:gd name="connsiteX11" fmla="*/ 28728 w 606964"/>
              <a:gd name="connsiteY11" fmla="*/ 516693 h 537378"/>
              <a:gd name="connsiteX12" fmla="*/ 89 w 606964"/>
              <a:gd name="connsiteY12" fmla="*/ 170015 h 537378"/>
              <a:gd name="connsiteX13" fmla="*/ 5975 w 606964"/>
              <a:gd name="connsiteY13" fmla="*/ 152833 h 537378"/>
              <a:gd name="connsiteX14" fmla="*/ 22615 w 606964"/>
              <a:gd name="connsiteY14" fmla="*/ 145599 h 537378"/>
              <a:gd name="connsiteX15" fmla="*/ 325526 w 606964"/>
              <a:gd name="connsiteY15" fmla="*/ 814 h 537378"/>
              <a:gd name="connsiteX16" fmla="*/ 333451 w 606964"/>
              <a:gd name="connsiteY16" fmla="*/ 1831 h 537378"/>
              <a:gd name="connsiteX17" fmla="*/ 335376 w 606964"/>
              <a:gd name="connsiteY17" fmla="*/ 9629 h 537378"/>
              <a:gd name="connsiteX18" fmla="*/ 321337 w 606964"/>
              <a:gd name="connsiteY18" fmla="*/ 44887 h 537378"/>
              <a:gd name="connsiteX19" fmla="*/ 389039 w 606964"/>
              <a:gd name="connsiteY19" fmla="*/ 44887 h 537378"/>
              <a:gd name="connsiteX20" fmla="*/ 394133 w 606964"/>
              <a:gd name="connsiteY20" fmla="*/ 47034 h 537378"/>
              <a:gd name="connsiteX21" fmla="*/ 396171 w 606964"/>
              <a:gd name="connsiteY21" fmla="*/ 52006 h 537378"/>
              <a:gd name="connsiteX22" fmla="*/ 396171 w 606964"/>
              <a:gd name="connsiteY22" fmla="*/ 72234 h 537378"/>
              <a:gd name="connsiteX23" fmla="*/ 389039 w 606964"/>
              <a:gd name="connsiteY23" fmla="*/ 79241 h 537378"/>
              <a:gd name="connsiteX24" fmla="*/ 321337 w 606964"/>
              <a:gd name="connsiteY24" fmla="*/ 79241 h 537378"/>
              <a:gd name="connsiteX25" fmla="*/ 335376 w 606964"/>
              <a:gd name="connsiteY25" fmla="*/ 114499 h 537378"/>
              <a:gd name="connsiteX26" fmla="*/ 333451 w 606964"/>
              <a:gd name="connsiteY26" fmla="*/ 122296 h 537378"/>
              <a:gd name="connsiteX27" fmla="*/ 325526 w 606964"/>
              <a:gd name="connsiteY27" fmla="*/ 123426 h 537378"/>
              <a:gd name="connsiteX28" fmla="*/ 218879 w 606964"/>
              <a:gd name="connsiteY28" fmla="*/ 68392 h 537378"/>
              <a:gd name="connsiteX29" fmla="*/ 215030 w 606964"/>
              <a:gd name="connsiteY29" fmla="*/ 62064 h 537378"/>
              <a:gd name="connsiteX30" fmla="*/ 218879 w 606964"/>
              <a:gd name="connsiteY30" fmla="*/ 55848 h 53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6964" h="537378">
                <a:moveTo>
                  <a:pt x="65178" y="207316"/>
                </a:moveTo>
                <a:lnTo>
                  <a:pt x="87478" y="475661"/>
                </a:lnTo>
                <a:lnTo>
                  <a:pt x="104118" y="475661"/>
                </a:lnTo>
                <a:lnTo>
                  <a:pt x="189583" y="207316"/>
                </a:lnTo>
                <a:close/>
                <a:moveTo>
                  <a:pt x="22615" y="145599"/>
                </a:moveTo>
                <a:lnTo>
                  <a:pt x="584307" y="145599"/>
                </a:lnTo>
                <a:cubicBezTo>
                  <a:pt x="591552" y="145599"/>
                  <a:pt x="598344" y="148990"/>
                  <a:pt x="602646" y="154868"/>
                </a:cubicBezTo>
                <a:cubicBezTo>
                  <a:pt x="606834" y="160633"/>
                  <a:pt x="608079" y="168206"/>
                  <a:pt x="605928" y="174988"/>
                </a:cubicBezTo>
                <a:lnTo>
                  <a:pt x="495447" y="521666"/>
                </a:lnTo>
                <a:cubicBezTo>
                  <a:pt x="492503" y="531048"/>
                  <a:pt x="483674" y="537378"/>
                  <a:pt x="473826" y="537378"/>
                </a:cubicBezTo>
                <a:lnTo>
                  <a:pt x="51255" y="537378"/>
                </a:lnTo>
                <a:cubicBezTo>
                  <a:pt x="39482" y="537378"/>
                  <a:pt x="29747" y="528448"/>
                  <a:pt x="28728" y="516693"/>
                </a:cubicBezTo>
                <a:lnTo>
                  <a:pt x="89" y="170015"/>
                </a:lnTo>
                <a:cubicBezTo>
                  <a:pt x="-477" y="163798"/>
                  <a:pt x="1674" y="157468"/>
                  <a:pt x="5975" y="152833"/>
                </a:cubicBezTo>
                <a:cubicBezTo>
                  <a:pt x="10277" y="148199"/>
                  <a:pt x="16276" y="145599"/>
                  <a:pt x="22615" y="145599"/>
                </a:cubicBezTo>
                <a:close/>
                <a:moveTo>
                  <a:pt x="325526" y="814"/>
                </a:moveTo>
                <a:cubicBezTo>
                  <a:pt x="328130" y="-542"/>
                  <a:pt x="331300" y="-203"/>
                  <a:pt x="333451" y="1831"/>
                </a:cubicBezTo>
                <a:cubicBezTo>
                  <a:pt x="335715" y="3752"/>
                  <a:pt x="336395" y="6917"/>
                  <a:pt x="335376" y="9629"/>
                </a:cubicBezTo>
                <a:lnTo>
                  <a:pt x="321337" y="44887"/>
                </a:lnTo>
                <a:lnTo>
                  <a:pt x="389039" y="44887"/>
                </a:lnTo>
                <a:cubicBezTo>
                  <a:pt x="390963" y="44887"/>
                  <a:pt x="392775" y="45678"/>
                  <a:pt x="394133" y="47034"/>
                </a:cubicBezTo>
                <a:cubicBezTo>
                  <a:pt x="395379" y="48277"/>
                  <a:pt x="396171" y="50085"/>
                  <a:pt x="396171" y="52006"/>
                </a:cubicBezTo>
                <a:lnTo>
                  <a:pt x="396171" y="72234"/>
                </a:lnTo>
                <a:cubicBezTo>
                  <a:pt x="396171" y="76077"/>
                  <a:pt x="393001" y="79241"/>
                  <a:pt x="389039" y="79241"/>
                </a:cubicBezTo>
                <a:lnTo>
                  <a:pt x="321337" y="79241"/>
                </a:lnTo>
                <a:lnTo>
                  <a:pt x="335376" y="114499"/>
                </a:lnTo>
                <a:cubicBezTo>
                  <a:pt x="336395" y="117211"/>
                  <a:pt x="335715" y="120375"/>
                  <a:pt x="333451" y="122296"/>
                </a:cubicBezTo>
                <a:cubicBezTo>
                  <a:pt x="331300" y="124330"/>
                  <a:pt x="328130" y="124782"/>
                  <a:pt x="325526" y="123426"/>
                </a:cubicBezTo>
                <a:lnTo>
                  <a:pt x="218879" y="68392"/>
                </a:lnTo>
                <a:cubicBezTo>
                  <a:pt x="216502" y="67149"/>
                  <a:pt x="215030" y="64663"/>
                  <a:pt x="215030" y="62064"/>
                </a:cubicBezTo>
                <a:cubicBezTo>
                  <a:pt x="215030" y="59465"/>
                  <a:pt x="216502" y="56978"/>
                  <a:pt x="218879" y="55848"/>
                </a:cubicBezTo>
                <a:close/>
              </a:path>
            </a:pathLst>
          </a:custGeom>
          <a:solidFill>
            <a:sysClr val="window" lastClr="FFFFFF"/>
          </a:solidFill>
          <a:ln w="12700">
            <a:miter lim="400000"/>
          </a:ln>
        </p:spPr>
        <p:txBody>
          <a:bodyPr wrap="square" lIns="91440" tIns="45720" rIns="91440" bIns="45720" anchor="ctr">
            <a:normAutofit fontScale="72500"/>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ctr"/>
            <a:endParaRPr>
              <a:latin typeface="微软雅黑" panose="020B0503020204020204" charset="-122"/>
              <a:ea typeface="微软雅黑" panose="020B0503020204020204" charset="-122"/>
            </a:endParaRPr>
          </a:p>
        </p:txBody>
      </p:sp>
      <p:sp>
        <p:nvSpPr>
          <p:cNvPr id="7" name="文本框 6"/>
          <p:cNvSpPr txBox="1"/>
          <p:nvPr>
            <p:custDataLst>
              <p:tags r:id="rId6"/>
            </p:custDataLst>
          </p:nvPr>
        </p:nvSpPr>
        <p:spPr>
          <a:xfrm>
            <a:off x="1357779" y="1742013"/>
            <a:ext cx="3058613" cy="617188"/>
          </a:xfrm>
          <a:prstGeom prst="rect">
            <a:avLst/>
          </a:prstGeom>
          <a:noFill/>
        </p:spPr>
        <p:txBody>
          <a:bodyPr wrap="square" lIns="91440" tIns="45720" rIns="91440" bIns="45720" anchor="ctr">
            <a:no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nSpc>
                <a:spcPct val="120000"/>
              </a:lnSpc>
            </a:pPr>
            <a:r>
              <a:rPr lang="zh-CN" altLang="en-US" sz="2000" b="1" spc="150" dirty="0">
                <a:solidFill>
                  <a:srgbClr val="000000">
                    <a:lumMod val="100000"/>
                  </a:srgbClr>
                </a:solidFill>
                <a:latin typeface="微软雅黑" panose="020B0503020204020204" charset="-122"/>
                <a:ea typeface="微软雅黑" panose="020B0503020204020204" charset="-122"/>
                <a:sym typeface="+mn-ea"/>
              </a:rPr>
              <a:t>决策从制定到执行全套制度保障</a:t>
            </a:r>
            <a:endParaRPr lang="zh-CN" altLang="en-US" sz="2000" b="1" spc="150" dirty="0">
              <a:solidFill>
                <a:srgbClr val="000000">
                  <a:lumMod val="100000"/>
                </a:srgbClr>
              </a:solidFill>
              <a:latin typeface="微软雅黑" panose="020B0503020204020204" charset="-122"/>
              <a:ea typeface="微软雅黑" panose="020B0503020204020204" charset="-122"/>
            </a:endParaRPr>
          </a:p>
          <a:p>
            <a:pPr>
              <a:lnSpc>
                <a:spcPct val="120000"/>
              </a:lnSpc>
            </a:pPr>
            <a:endParaRPr lang="zh-CN" altLang="en-US" sz="2000" b="1" spc="150" dirty="0">
              <a:solidFill>
                <a:srgbClr val="000000">
                  <a:lumMod val="100000"/>
                </a:srgbClr>
              </a:solidFill>
              <a:latin typeface="微软雅黑" panose="020B0503020204020204" charset="-122"/>
              <a:ea typeface="微软雅黑" panose="020B0503020204020204" charset="-122"/>
            </a:endParaRPr>
          </a:p>
        </p:txBody>
      </p:sp>
      <p:sp>
        <p:nvSpPr>
          <p:cNvPr id="8" name="矩形 7"/>
          <p:cNvSpPr/>
          <p:nvPr>
            <p:custDataLst>
              <p:tags r:id="rId7"/>
            </p:custDataLst>
          </p:nvPr>
        </p:nvSpPr>
        <p:spPr>
          <a:xfrm>
            <a:off x="922406" y="2607324"/>
            <a:ext cx="3607770" cy="714008"/>
          </a:xfrm>
          <a:prstGeom prst="rect">
            <a:avLst/>
          </a:prstGeom>
          <a:solidFill>
            <a:sysClr val="window" lastClr="FFFFFF">
              <a:lumMod val="95000"/>
            </a:sysClr>
          </a:solidFill>
          <a:ln w="12700">
            <a:miter lim="400000"/>
          </a:ln>
        </p:spPr>
        <p:txBody>
          <a:bodyPr wrap="square" lIns="91440" tIns="45720" rIns="91440" bIns="45720" anchor="ctr">
            <a:normAutofit/>
          </a:bodyPr>
          <a:lstStyle/>
          <a:p>
            <a:pPr>
              <a:lnSpc>
                <a:spcPct val="140000"/>
              </a:lnSpc>
            </a:pPr>
            <a:endParaRPr lang="zh-CN" altLang="en-US" sz="1200" dirty="0">
              <a:solidFill>
                <a:srgbClr val="000000">
                  <a:lumMod val="100000"/>
                </a:srgbClr>
              </a:solidFill>
              <a:latin typeface="微软雅黑" panose="020B0503020204020204" charset="-122"/>
              <a:ea typeface="微软雅黑" panose="020B0503020204020204" charset="-122"/>
            </a:endParaRPr>
          </a:p>
        </p:txBody>
      </p:sp>
      <p:sp>
        <p:nvSpPr>
          <p:cNvPr id="11" name="文本框 10"/>
          <p:cNvSpPr txBox="1"/>
          <p:nvPr>
            <p:custDataLst>
              <p:tags r:id="rId8"/>
            </p:custDataLst>
          </p:nvPr>
        </p:nvSpPr>
        <p:spPr>
          <a:xfrm>
            <a:off x="1357779" y="2655734"/>
            <a:ext cx="3058613" cy="617188"/>
          </a:xfrm>
          <a:prstGeom prst="rect">
            <a:avLst/>
          </a:prstGeom>
          <a:noFill/>
        </p:spPr>
        <p:txBody>
          <a:bodyPr wrap="square" lIns="91440" tIns="45720" rIns="91440" bIns="45720" anchor="ctr">
            <a:norm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nSpc>
                <a:spcPct val="120000"/>
              </a:lnSpc>
            </a:pPr>
            <a:r>
              <a:rPr lang="zh-CN" altLang="en-US" sz="2000" b="1" spc="150">
                <a:solidFill>
                  <a:srgbClr val="000000">
                    <a:lumMod val="100000"/>
                  </a:srgbClr>
                </a:solidFill>
                <a:latin typeface="微软雅黑" panose="020B0503020204020204" charset="-122"/>
                <a:ea typeface="微软雅黑" panose="020B0503020204020204" charset="-122"/>
              </a:rPr>
              <a:t>兼顾民主的形式和内容</a:t>
            </a:r>
            <a:endParaRPr lang="zh-CN" altLang="en-US" sz="2000" b="1" spc="150">
              <a:solidFill>
                <a:srgbClr val="000000">
                  <a:lumMod val="100000"/>
                </a:srgbClr>
              </a:solidFill>
              <a:latin typeface="微软雅黑" panose="020B0503020204020204" charset="-122"/>
              <a:ea typeface="微软雅黑" panose="020B0503020204020204" charset="-122"/>
            </a:endParaRPr>
          </a:p>
        </p:txBody>
      </p:sp>
      <p:sp>
        <p:nvSpPr>
          <p:cNvPr id="45" name="PA-任意多边形: 形状 633"/>
          <p:cNvSpPr/>
          <p:nvPr>
            <p:custDataLst>
              <p:tags r:id="rId9"/>
            </p:custDataLst>
          </p:nvPr>
        </p:nvSpPr>
        <p:spPr>
          <a:xfrm>
            <a:off x="784905" y="3874929"/>
            <a:ext cx="367639" cy="233626"/>
          </a:xfrm>
          <a:custGeom>
            <a:avLst/>
            <a:gdLst>
              <a:gd name="connsiteX0" fmla="*/ 1363328 w 1526976"/>
              <a:gd name="connsiteY0" fmla="*/ 560475 h 970359"/>
              <a:gd name="connsiteX1" fmla="*/ 1063960 w 1526976"/>
              <a:gd name="connsiteY1" fmla="*/ 291596 h 970359"/>
              <a:gd name="connsiteX2" fmla="*/ 1002226 w 1526976"/>
              <a:gd name="connsiteY2" fmla="*/ 297969 h 970359"/>
              <a:gd name="connsiteX3" fmla="*/ 876425 w 1526976"/>
              <a:gd name="connsiteY3" fmla="*/ 101542 h 970359"/>
              <a:gd name="connsiteX4" fmla="*/ 609383 w 1526976"/>
              <a:gd name="connsiteY4" fmla="*/ 2232 h 970359"/>
              <a:gd name="connsiteX5" fmla="*/ 200665 w 1526976"/>
              <a:gd name="connsiteY5" fmla="*/ 410947 h 970359"/>
              <a:gd name="connsiteX6" fmla="*/ 200665 w 1526976"/>
              <a:gd name="connsiteY6" fmla="*/ 411179 h 970359"/>
              <a:gd name="connsiteX7" fmla="*/ 2232 w 1526976"/>
              <a:gd name="connsiteY7" fmla="*/ 683648 h 970359"/>
              <a:gd name="connsiteX8" fmla="*/ 288441 w 1526976"/>
              <a:gd name="connsiteY8" fmla="*/ 969859 h 970359"/>
              <a:gd name="connsiteX9" fmla="*/ 561630 w 1526976"/>
              <a:gd name="connsiteY9" fmla="*/ 969859 h 970359"/>
              <a:gd name="connsiteX10" fmla="*/ 561630 w 1526976"/>
              <a:gd name="connsiteY10" fmla="*/ 509891 h 970359"/>
              <a:gd name="connsiteX11" fmla="*/ 966832 w 1526976"/>
              <a:gd name="connsiteY11" fmla="*/ 509891 h 970359"/>
              <a:gd name="connsiteX12" fmla="*/ 966832 w 1526976"/>
              <a:gd name="connsiteY12" fmla="*/ 969856 h 970359"/>
              <a:gd name="connsiteX13" fmla="*/ 1319129 w 1526976"/>
              <a:gd name="connsiteY13" fmla="*/ 969856 h 970359"/>
              <a:gd name="connsiteX14" fmla="*/ 1526229 w 1526976"/>
              <a:gd name="connsiteY14" fmla="*/ 762753 h 970359"/>
              <a:gd name="connsiteX15" fmla="*/ 1363328 w 1526976"/>
              <a:gd name="connsiteY15" fmla="*/ 560475 h 97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6976" h="970359">
                <a:moveTo>
                  <a:pt x="1363328" y="560475"/>
                </a:moveTo>
                <a:cubicBezTo>
                  <a:pt x="1347213" y="409539"/>
                  <a:pt x="1219102" y="291596"/>
                  <a:pt x="1063960" y="291596"/>
                </a:cubicBezTo>
                <a:cubicBezTo>
                  <a:pt x="1043071" y="291596"/>
                  <a:pt x="1022437" y="293730"/>
                  <a:pt x="1002226" y="297969"/>
                </a:cubicBezTo>
                <a:cubicBezTo>
                  <a:pt x="980426" y="222197"/>
                  <a:pt x="936825" y="153722"/>
                  <a:pt x="876425" y="101542"/>
                </a:cubicBezTo>
                <a:cubicBezTo>
                  <a:pt x="802297" y="37502"/>
                  <a:pt x="707457" y="2232"/>
                  <a:pt x="609383" y="2232"/>
                </a:cubicBezTo>
                <a:cubicBezTo>
                  <a:pt x="384015" y="2232"/>
                  <a:pt x="200665" y="185583"/>
                  <a:pt x="200665" y="410947"/>
                </a:cubicBezTo>
                <a:cubicBezTo>
                  <a:pt x="200665" y="411025"/>
                  <a:pt x="200665" y="411102"/>
                  <a:pt x="200665" y="411179"/>
                </a:cubicBezTo>
                <a:cubicBezTo>
                  <a:pt x="83624" y="448583"/>
                  <a:pt x="2232" y="557534"/>
                  <a:pt x="2232" y="683648"/>
                </a:cubicBezTo>
                <a:cubicBezTo>
                  <a:pt x="2232" y="841465"/>
                  <a:pt x="130626" y="969859"/>
                  <a:pt x="288441" y="969859"/>
                </a:cubicBezTo>
                <a:lnTo>
                  <a:pt x="561630" y="969859"/>
                </a:lnTo>
                <a:lnTo>
                  <a:pt x="561630" y="509891"/>
                </a:lnTo>
                <a:lnTo>
                  <a:pt x="966832" y="509891"/>
                </a:lnTo>
                <a:lnTo>
                  <a:pt x="966832" y="969856"/>
                </a:lnTo>
                <a:lnTo>
                  <a:pt x="1319129" y="969856"/>
                </a:lnTo>
                <a:cubicBezTo>
                  <a:pt x="1433325" y="969856"/>
                  <a:pt x="1526229" y="876952"/>
                  <a:pt x="1526229" y="762753"/>
                </a:cubicBezTo>
                <a:cubicBezTo>
                  <a:pt x="1526232" y="664009"/>
                  <a:pt x="1456286" y="580838"/>
                  <a:pt x="1363328" y="560475"/>
                </a:cubicBezTo>
                <a:close/>
              </a:path>
            </a:pathLst>
          </a:custGeom>
          <a:solidFill>
            <a:sysClr val="window" lastClr="FFFFFF"/>
          </a:solidFill>
          <a:ln w="9525" cap="flat">
            <a:noFill/>
            <a:prstDash val="solid"/>
            <a:miter/>
          </a:ln>
        </p:spPr>
        <p:txBody>
          <a:bodyPr rtlCol="0" anchor="ct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endParaRPr lang="zh-CN" altLang="en-US">
              <a:latin typeface="微软雅黑" panose="020B0503020204020204" charset="-122"/>
              <a:ea typeface="微软雅黑" panose="020B0503020204020204" charset="-122"/>
            </a:endParaRPr>
          </a:p>
        </p:txBody>
      </p:sp>
      <p:sp>
        <p:nvSpPr>
          <p:cNvPr id="46" name="PA-任意多边形: 形状 634"/>
          <p:cNvSpPr/>
          <p:nvPr>
            <p:custDataLst>
              <p:tags r:id="rId10"/>
            </p:custDataLst>
          </p:nvPr>
        </p:nvSpPr>
        <p:spPr>
          <a:xfrm>
            <a:off x="914435" y="4018654"/>
            <a:ext cx="108930" cy="197794"/>
          </a:xfrm>
          <a:custGeom>
            <a:avLst/>
            <a:gdLst>
              <a:gd name="connsiteX0" fmla="*/ 339537 w 452437"/>
              <a:gd name="connsiteY0" fmla="*/ 506989 h 821531"/>
              <a:gd name="connsiteX1" fmla="*/ 339537 w 452437"/>
              <a:gd name="connsiteY1" fmla="*/ 2232 h 821531"/>
              <a:gd name="connsiteX2" fmla="*/ 112928 w 452437"/>
              <a:gd name="connsiteY2" fmla="*/ 2232 h 821531"/>
              <a:gd name="connsiteX3" fmla="*/ 112928 w 452437"/>
              <a:gd name="connsiteY3" fmla="*/ 506989 h 821531"/>
              <a:gd name="connsiteX4" fmla="*/ 2232 w 452437"/>
              <a:gd name="connsiteY4" fmla="*/ 506989 h 821531"/>
              <a:gd name="connsiteX5" fmla="*/ 226234 w 452437"/>
              <a:gd name="connsiteY5" fmla="*/ 819605 h 821531"/>
              <a:gd name="connsiteX6" fmla="*/ 450235 w 452437"/>
              <a:gd name="connsiteY6" fmla="*/ 506989 h 8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437" h="821531">
                <a:moveTo>
                  <a:pt x="339537" y="506989"/>
                </a:moveTo>
                <a:lnTo>
                  <a:pt x="339537" y="2232"/>
                </a:lnTo>
                <a:lnTo>
                  <a:pt x="112928" y="2232"/>
                </a:lnTo>
                <a:lnTo>
                  <a:pt x="112928" y="506989"/>
                </a:lnTo>
                <a:lnTo>
                  <a:pt x="2232" y="506989"/>
                </a:lnTo>
                <a:lnTo>
                  <a:pt x="226234" y="819605"/>
                </a:lnTo>
                <a:lnTo>
                  <a:pt x="450235" y="506989"/>
                </a:lnTo>
                <a:close/>
              </a:path>
            </a:pathLst>
          </a:custGeom>
          <a:solidFill>
            <a:sysClr val="window" lastClr="FFFFFF"/>
          </a:solidFill>
          <a:ln w="9525" cap="flat">
            <a:noFill/>
            <a:prstDash val="solid"/>
            <a:miter/>
          </a:ln>
        </p:spPr>
        <p:txBody>
          <a:bodyPr rtlCol="0" anchor="ct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endParaRPr lang="zh-CN" altLang="en-US">
              <a:latin typeface="微软雅黑" panose="020B0503020204020204" charset="-122"/>
              <a:ea typeface="微软雅黑" panose="020B0503020204020204" charset="-122"/>
            </a:endParaRPr>
          </a:p>
        </p:txBody>
      </p:sp>
      <p:sp>
        <p:nvSpPr>
          <p:cNvPr id="16" name="矩形 15"/>
          <p:cNvSpPr/>
          <p:nvPr>
            <p:custDataLst>
              <p:tags r:id="rId11"/>
            </p:custDataLst>
          </p:nvPr>
        </p:nvSpPr>
        <p:spPr>
          <a:xfrm>
            <a:off x="7370371" y="1525963"/>
            <a:ext cx="3607770" cy="714008"/>
          </a:xfrm>
          <a:prstGeom prst="rect">
            <a:avLst/>
          </a:prstGeom>
          <a:solidFill>
            <a:sysClr val="window" lastClr="FFFFFF">
              <a:lumMod val="95000"/>
            </a:sysClr>
          </a:solidFill>
          <a:ln w="12700">
            <a:miter lim="400000"/>
          </a:ln>
        </p:spPr>
        <p:txBody>
          <a:bodyPr wrap="square" lIns="91440" tIns="45720" rIns="91440" bIns="45720" anchor="ctr">
            <a:normAutofit/>
          </a:bodyPr>
          <a:lstStyle/>
          <a:p>
            <a:pPr>
              <a:lnSpc>
                <a:spcPct val="140000"/>
              </a:lnSpc>
            </a:pPr>
            <a:endParaRPr lang="zh-CN" altLang="en-US" sz="1200" dirty="0">
              <a:solidFill>
                <a:srgbClr val="000000">
                  <a:lumMod val="100000"/>
                </a:srgbClr>
              </a:solidFill>
              <a:latin typeface="微软雅黑" panose="020B0503020204020204" charset="-122"/>
              <a:ea typeface="微软雅黑" panose="020B0503020204020204" charset="-122"/>
            </a:endParaRPr>
          </a:p>
        </p:txBody>
      </p:sp>
      <p:sp>
        <p:nvSpPr>
          <p:cNvPr id="19" name="文本框 18"/>
          <p:cNvSpPr txBox="1"/>
          <p:nvPr>
            <p:custDataLst>
              <p:tags r:id="rId12"/>
            </p:custDataLst>
          </p:nvPr>
        </p:nvSpPr>
        <p:spPr>
          <a:xfrm>
            <a:off x="7306310" y="1325880"/>
            <a:ext cx="3240405" cy="865505"/>
          </a:xfrm>
          <a:prstGeom prst="rect">
            <a:avLst/>
          </a:prstGeom>
          <a:noFill/>
        </p:spPr>
        <p:txBody>
          <a:bodyPr wrap="square" lIns="91440" tIns="45720" rIns="91440" bIns="45720">
            <a:no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l">
              <a:lnSpc>
                <a:spcPct val="120000"/>
              </a:lnSpc>
            </a:pPr>
            <a:r>
              <a:rPr lang="zh-CN" altLang="en-US" sz="2000" b="1" spc="150">
                <a:solidFill>
                  <a:srgbClr val="000000">
                    <a:lumMod val="100000"/>
                  </a:srgbClr>
                </a:solidFill>
                <a:latin typeface="微软雅黑" panose="020B0503020204020204" charset="-122"/>
                <a:ea typeface="微软雅黑" panose="020B0503020204020204" charset="-122"/>
              </a:rPr>
              <a:t>选举时满天许诺、选举后无人过问的开</a:t>
            </a:r>
            <a:r>
              <a:rPr lang="en-US" altLang="zh-CN" sz="2000" b="1" spc="150">
                <a:solidFill>
                  <a:srgbClr val="000000">
                    <a:lumMod val="100000"/>
                  </a:srgbClr>
                </a:solidFill>
                <a:latin typeface="微软雅黑" panose="020B0503020204020204" charset="-122"/>
                <a:ea typeface="微软雅黑" panose="020B0503020204020204" charset="-122"/>
              </a:rPr>
              <a:t>“</a:t>
            </a:r>
            <a:r>
              <a:rPr lang="zh-CN" altLang="en-US" sz="2000" b="1" spc="150">
                <a:solidFill>
                  <a:srgbClr val="000000">
                    <a:lumMod val="100000"/>
                  </a:srgbClr>
                </a:solidFill>
                <a:latin typeface="微软雅黑" panose="020B0503020204020204" charset="-122"/>
                <a:ea typeface="微软雅黑" panose="020B0503020204020204" charset="-122"/>
              </a:rPr>
              <a:t>空头支票</a:t>
            </a:r>
            <a:r>
              <a:rPr lang="en-US" altLang="zh-CN" sz="2000" b="1" spc="150">
                <a:solidFill>
                  <a:srgbClr val="000000">
                    <a:lumMod val="100000"/>
                  </a:srgbClr>
                </a:solidFill>
                <a:latin typeface="微软雅黑" panose="020B0503020204020204" charset="-122"/>
                <a:ea typeface="微软雅黑" panose="020B0503020204020204" charset="-122"/>
              </a:rPr>
              <a:t>”</a:t>
            </a:r>
            <a:endParaRPr lang="en-US" altLang="zh-CN" sz="2000" b="1" spc="150">
              <a:solidFill>
                <a:srgbClr val="000000">
                  <a:lumMod val="100000"/>
                </a:srgbClr>
              </a:solidFill>
              <a:latin typeface="微软雅黑" panose="020B0503020204020204" charset="-122"/>
              <a:ea typeface="微软雅黑" panose="020B0503020204020204" charset="-122"/>
            </a:endParaRPr>
          </a:p>
        </p:txBody>
      </p:sp>
      <p:sp>
        <p:nvSpPr>
          <p:cNvPr id="20" name="矩形 19"/>
          <p:cNvSpPr/>
          <p:nvPr>
            <p:custDataLst>
              <p:tags r:id="rId13"/>
            </p:custDataLst>
          </p:nvPr>
        </p:nvSpPr>
        <p:spPr>
          <a:xfrm>
            <a:off x="7370371" y="2607324"/>
            <a:ext cx="3607770" cy="714008"/>
          </a:xfrm>
          <a:prstGeom prst="rect">
            <a:avLst/>
          </a:prstGeom>
          <a:solidFill>
            <a:sysClr val="window" lastClr="FFFFFF">
              <a:lumMod val="95000"/>
            </a:sysClr>
          </a:solidFill>
          <a:ln w="12700">
            <a:miter lim="400000"/>
          </a:ln>
        </p:spPr>
        <p:txBody>
          <a:bodyPr wrap="square" lIns="91440" tIns="45720" rIns="91440" bIns="45720" anchor="ctr">
            <a:normAutofit/>
          </a:bodyPr>
          <a:lstStyle/>
          <a:p>
            <a:pPr>
              <a:lnSpc>
                <a:spcPct val="140000"/>
              </a:lnSpc>
            </a:pPr>
            <a:endParaRPr lang="zh-CN" altLang="en-US" sz="1200" dirty="0">
              <a:solidFill>
                <a:srgbClr val="000000">
                  <a:lumMod val="100000"/>
                </a:srgbClr>
              </a:solidFill>
              <a:latin typeface="微软雅黑" panose="020B0503020204020204" charset="-122"/>
              <a:ea typeface="微软雅黑" panose="020B0503020204020204" charset="-122"/>
            </a:endParaRPr>
          </a:p>
        </p:txBody>
      </p:sp>
      <p:sp>
        <p:nvSpPr>
          <p:cNvPr id="23" name="文本框 22"/>
          <p:cNvSpPr txBox="1"/>
          <p:nvPr>
            <p:custDataLst>
              <p:tags r:id="rId14"/>
            </p:custDataLst>
          </p:nvPr>
        </p:nvSpPr>
        <p:spPr>
          <a:xfrm>
            <a:off x="7369810" y="2598420"/>
            <a:ext cx="3176905" cy="617220"/>
          </a:xfrm>
          <a:prstGeom prst="rect">
            <a:avLst/>
          </a:prstGeom>
          <a:noFill/>
        </p:spPr>
        <p:txBody>
          <a:bodyPr wrap="square" lIns="91440" tIns="45720" rIns="91440" bIns="45720">
            <a:no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l">
              <a:lnSpc>
                <a:spcPct val="120000"/>
              </a:lnSpc>
            </a:pPr>
            <a:r>
              <a:rPr lang="zh-CN" altLang="en-US" sz="2000" b="1" spc="150">
                <a:solidFill>
                  <a:srgbClr val="000000">
                    <a:lumMod val="100000"/>
                  </a:srgbClr>
                </a:solidFill>
                <a:latin typeface="微软雅黑" panose="020B0503020204020204" charset="-122"/>
                <a:ea typeface="微软雅黑" panose="020B0503020204020204" charset="-122"/>
                <a:sym typeface="+mn-ea"/>
              </a:rPr>
              <a:t>人民形式上有权、</a:t>
            </a:r>
            <a:endParaRPr lang="zh-CN" altLang="en-US" sz="2000" b="1" spc="150">
              <a:solidFill>
                <a:srgbClr val="000000">
                  <a:lumMod val="100000"/>
                </a:srgbClr>
              </a:solidFill>
              <a:latin typeface="微软雅黑" panose="020B0503020204020204" charset="-122"/>
              <a:ea typeface="微软雅黑" panose="020B0503020204020204" charset="-122"/>
              <a:sym typeface="+mn-ea"/>
            </a:endParaRPr>
          </a:p>
          <a:p>
            <a:pPr algn="l">
              <a:lnSpc>
                <a:spcPct val="120000"/>
              </a:lnSpc>
            </a:pPr>
            <a:r>
              <a:rPr lang="zh-CN" altLang="en-US" sz="2000" b="1" spc="150">
                <a:solidFill>
                  <a:srgbClr val="000000">
                    <a:lumMod val="100000"/>
                  </a:srgbClr>
                </a:solidFill>
                <a:latin typeface="微软雅黑" panose="020B0503020204020204" charset="-122"/>
                <a:ea typeface="微软雅黑" panose="020B0503020204020204" charset="-122"/>
                <a:sym typeface="+mn-ea"/>
              </a:rPr>
              <a:t>实际上无权</a:t>
            </a:r>
            <a:endParaRPr lang="zh-CN" altLang="en-US" sz="2000" b="1" spc="150">
              <a:solidFill>
                <a:srgbClr val="000000">
                  <a:lumMod val="100000"/>
                </a:srgbClr>
              </a:solidFill>
              <a:latin typeface="微软雅黑" panose="020B0503020204020204" charset="-122"/>
              <a:ea typeface="微软雅黑" panose="020B0503020204020204" charset="-122"/>
              <a:sym typeface="+mn-ea"/>
            </a:endParaRPr>
          </a:p>
        </p:txBody>
      </p:sp>
      <p:cxnSp>
        <p:nvCxnSpPr>
          <p:cNvPr id="28" name="肘形连接符 27"/>
          <p:cNvCxnSpPr>
            <a:stCxn id="2" idx="2"/>
            <a:endCxn id="3" idx="3"/>
          </p:cNvCxnSpPr>
          <p:nvPr>
            <p:custDataLst>
              <p:tags r:id="rId15"/>
            </p:custDataLst>
          </p:nvPr>
        </p:nvCxnSpPr>
        <p:spPr>
          <a:xfrm rot="10800000">
            <a:off x="4529998" y="1867851"/>
            <a:ext cx="744391" cy="1081626"/>
          </a:xfrm>
          <a:prstGeom prst="bentConnector3">
            <a:avLst>
              <a:gd name="adj1" fmla="val 49957"/>
            </a:avLst>
          </a:prstGeom>
          <a:ln w="3175" cap="rnd">
            <a:solidFill>
              <a:sysClr val="window" lastClr="FFFFFF">
                <a:lumMod val="75000"/>
              </a:sysClr>
            </a:solidFill>
            <a:round/>
          </a:ln>
        </p:spPr>
        <p:style>
          <a:lnRef idx="1">
            <a:srgbClr val="1F74AD"/>
          </a:lnRef>
          <a:fillRef idx="0">
            <a:srgbClr val="1F74AD"/>
          </a:fillRef>
          <a:effectRef idx="0">
            <a:srgbClr val="1F74AD"/>
          </a:effectRef>
          <a:fontRef idx="minor">
            <a:srgbClr val="000000"/>
          </a:fontRef>
        </p:style>
      </p:cxnSp>
      <p:cxnSp>
        <p:nvCxnSpPr>
          <p:cNvPr id="30" name="肘形连接符 29"/>
          <p:cNvCxnSpPr>
            <a:stCxn id="2" idx="6"/>
            <a:endCxn id="16" idx="1"/>
          </p:cNvCxnSpPr>
          <p:nvPr>
            <p:custDataLst>
              <p:tags r:id="rId16"/>
            </p:custDataLst>
          </p:nvPr>
        </p:nvCxnSpPr>
        <p:spPr>
          <a:xfrm flipV="1">
            <a:off x="6626225" y="1882775"/>
            <a:ext cx="744220" cy="1082040"/>
          </a:xfrm>
          <a:prstGeom prst="bentConnector3">
            <a:avLst>
              <a:gd name="adj1" fmla="val 50000"/>
            </a:avLst>
          </a:prstGeom>
          <a:ln w="3175" cap="rnd">
            <a:solidFill>
              <a:sysClr val="window" lastClr="FFFFFF">
                <a:lumMod val="75000"/>
              </a:sysClr>
            </a:solidFill>
            <a:round/>
          </a:ln>
        </p:spPr>
        <p:style>
          <a:lnRef idx="1">
            <a:srgbClr val="1F74AD"/>
          </a:lnRef>
          <a:fillRef idx="0">
            <a:srgbClr val="1F74AD"/>
          </a:fillRef>
          <a:effectRef idx="0">
            <a:srgbClr val="1F74AD"/>
          </a:effectRef>
          <a:fontRef idx="minor">
            <a:srgbClr val="000000"/>
          </a:fontRef>
        </p:style>
      </p:cxnSp>
      <p:cxnSp>
        <p:nvCxnSpPr>
          <p:cNvPr id="33" name="直接连接符 32"/>
          <p:cNvCxnSpPr>
            <a:stCxn id="2" idx="6"/>
          </p:cNvCxnSpPr>
          <p:nvPr>
            <p:custDataLst>
              <p:tags r:id="rId17"/>
            </p:custDataLst>
          </p:nvPr>
        </p:nvCxnSpPr>
        <p:spPr>
          <a:xfrm>
            <a:off x="6626305" y="2949477"/>
            <a:ext cx="744067" cy="1"/>
          </a:xfrm>
          <a:prstGeom prst="line">
            <a:avLst/>
          </a:prstGeom>
          <a:ln w="3175" cap="rnd">
            <a:solidFill>
              <a:sysClr val="window" lastClr="FFFFFF">
                <a:lumMod val="75000"/>
              </a:sysClr>
            </a:solidFill>
            <a:round/>
          </a:ln>
        </p:spPr>
        <p:style>
          <a:lnRef idx="1">
            <a:srgbClr val="1F74AD"/>
          </a:lnRef>
          <a:fillRef idx="0">
            <a:srgbClr val="1F74AD"/>
          </a:fillRef>
          <a:effectRef idx="0">
            <a:srgbClr val="1F74AD"/>
          </a:effectRef>
          <a:fontRef idx="minor">
            <a:srgbClr val="000000"/>
          </a:fontRef>
        </p:style>
      </p:cxnSp>
      <p:sp>
        <p:nvSpPr>
          <p:cNvPr id="37" name="PA_ImportSvg_636866886168129820"/>
          <p:cNvSpPr/>
          <p:nvPr>
            <p:custDataLst>
              <p:tags r:id="rId18"/>
            </p:custDataLst>
          </p:nvPr>
        </p:nvSpPr>
        <p:spPr>
          <a:xfrm>
            <a:off x="5373954" y="2388008"/>
            <a:ext cx="1152639" cy="1152639"/>
          </a:xfrm>
          <a:custGeom>
            <a:avLst/>
            <a:gdLst/>
            <a:ahLst/>
            <a:cxnLst/>
            <a:rect l="l" t="t" r="r" b="b"/>
            <a:pathLst>
              <a:path w="12192000" h="12192000">
                <a:moveTo>
                  <a:pt x="5429504" y="3299968"/>
                </a:moveTo>
                <a:cubicBezTo>
                  <a:pt x="5218176" y="3226816"/>
                  <a:pt x="4990592" y="3340608"/>
                  <a:pt x="4925568" y="3551936"/>
                </a:cubicBezTo>
                <a:lnTo>
                  <a:pt x="3690112" y="7250176"/>
                </a:lnTo>
                <a:lnTo>
                  <a:pt x="2454656" y="3551936"/>
                </a:lnTo>
                <a:cubicBezTo>
                  <a:pt x="2381504" y="3340608"/>
                  <a:pt x="2153920" y="3226816"/>
                  <a:pt x="1942592" y="3299968"/>
                </a:cubicBezTo>
                <a:cubicBezTo>
                  <a:pt x="1731264" y="3373120"/>
                  <a:pt x="1617472" y="3600704"/>
                  <a:pt x="1690624" y="3812032"/>
                </a:cubicBezTo>
                <a:lnTo>
                  <a:pt x="3308096" y="8656320"/>
                </a:lnTo>
                <a:cubicBezTo>
                  <a:pt x="3364992" y="8818880"/>
                  <a:pt x="3519424" y="8932672"/>
                  <a:pt x="3690112" y="8932672"/>
                </a:cubicBezTo>
                <a:cubicBezTo>
                  <a:pt x="3860799" y="8932672"/>
                  <a:pt x="4015232" y="8818880"/>
                  <a:pt x="4072127" y="8656320"/>
                </a:cubicBezTo>
                <a:lnTo>
                  <a:pt x="5689600" y="3812032"/>
                </a:lnTo>
                <a:cubicBezTo>
                  <a:pt x="5762752" y="3600704"/>
                  <a:pt x="5640832" y="3373120"/>
                  <a:pt x="5429504" y="3299968"/>
                </a:cubicBezTo>
                <a:close/>
                <a:moveTo>
                  <a:pt x="6096000" y="0"/>
                </a:moveTo>
                <a:cubicBezTo>
                  <a:pt x="2731008" y="0"/>
                  <a:pt x="0" y="2731008"/>
                  <a:pt x="0" y="6096000"/>
                </a:cubicBezTo>
                <a:cubicBezTo>
                  <a:pt x="0" y="9460992"/>
                  <a:pt x="2731008" y="12192000"/>
                  <a:pt x="6096000" y="12192000"/>
                </a:cubicBezTo>
                <a:cubicBezTo>
                  <a:pt x="9460992" y="12192000"/>
                  <a:pt x="12192000" y="9460992"/>
                  <a:pt x="12192000" y="6096000"/>
                </a:cubicBezTo>
                <a:cubicBezTo>
                  <a:pt x="12192000" y="2731008"/>
                  <a:pt x="9460992" y="0"/>
                  <a:pt x="6096000" y="0"/>
                </a:cubicBezTo>
                <a:close/>
                <a:moveTo>
                  <a:pt x="6096000" y="11379200"/>
                </a:moveTo>
                <a:cubicBezTo>
                  <a:pt x="3178048" y="11379200"/>
                  <a:pt x="812800" y="9013952"/>
                  <a:pt x="812800" y="6096000"/>
                </a:cubicBezTo>
                <a:cubicBezTo>
                  <a:pt x="812800" y="3178048"/>
                  <a:pt x="3178048" y="812800"/>
                  <a:pt x="6096000" y="812800"/>
                </a:cubicBezTo>
                <a:cubicBezTo>
                  <a:pt x="9013952" y="812800"/>
                  <a:pt x="11379200" y="3178048"/>
                  <a:pt x="11379200" y="6096000"/>
                </a:cubicBezTo>
                <a:cubicBezTo>
                  <a:pt x="11379200" y="9013952"/>
                  <a:pt x="9013952" y="11379200"/>
                  <a:pt x="6096000" y="11379200"/>
                </a:cubicBezTo>
                <a:close/>
                <a:moveTo>
                  <a:pt x="7729728" y="4088384"/>
                </a:moveTo>
                <a:cubicBezTo>
                  <a:pt x="8444992" y="4088384"/>
                  <a:pt x="8940800" y="4421632"/>
                  <a:pt x="8940800" y="4893056"/>
                </a:cubicBezTo>
                <a:cubicBezTo>
                  <a:pt x="8940800" y="5112512"/>
                  <a:pt x="9119616" y="5299456"/>
                  <a:pt x="9347200" y="5299456"/>
                </a:cubicBezTo>
                <a:cubicBezTo>
                  <a:pt x="9574784" y="5299456"/>
                  <a:pt x="9753600" y="5120641"/>
                  <a:pt x="9753600" y="4893056"/>
                </a:cubicBezTo>
                <a:cubicBezTo>
                  <a:pt x="9753600" y="3958336"/>
                  <a:pt x="8900160" y="3275585"/>
                  <a:pt x="7729728" y="3275585"/>
                </a:cubicBezTo>
                <a:cubicBezTo>
                  <a:pt x="6486144" y="3275585"/>
                  <a:pt x="5705856" y="3893313"/>
                  <a:pt x="5705856" y="4893056"/>
                </a:cubicBezTo>
                <a:cubicBezTo>
                  <a:pt x="5705856" y="5860289"/>
                  <a:pt x="6518656" y="6510528"/>
                  <a:pt x="7729728" y="6510528"/>
                </a:cubicBezTo>
                <a:cubicBezTo>
                  <a:pt x="7932928" y="6510528"/>
                  <a:pt x="8940800" y="6551168"/>
                  <a:pt x="8940800" y="7315200"/>
                </a:cubicBezTo>
                <a:cubicBezTo>
                  <a:pt x="8940800" y="8014208"/>
                  <a:pt x="8176768" y="8119872"/>
                  <a:pt x="7729728" y="8119872"/>
                </a:cubicBezTo>
                <a:cubicBezTo>
                  <a:pt x="7014464" y="8119872"/>
                  <a:pt x="6518656" y="7786624"/>
                  <a:pt x="6518656" y="7315200"/>
                </a:cubicBezTo>
                <a:cubicBezTo>
                  <a:pt x="6518656" y="7095744"/>
                  <a:pt x="6339841" y="6908800"/>
                  <a:pt x="6112256" y="6908800"/>
                </a:cubicBezTo>
                <a:cubicBezTo>
                  <a:pt x="5892800" y="6908800"/>
                  <a:pt x="5705856" y="7087616"/>
                  <a:pt x="5705856" y="7315200"/>
                </a:cubicBezTo>
                <a:cubicBezTo>
                  <a:pt x="5705856" y="8249920"/>
                  <a:pt x="6559297" y="8932672"/>
                  <a:pt x="7729728" y="8932672"/>
                </a:cubicBezTo>
                <a:cubicBezTo>
                  <a:pt x="8973312" y="8932672"/>
                  <a:pt x="9753600" y="8314944"/>
                  <a:pt x="9753600" y="7315200"/>
                </a:cubicBezTo>
                <a:cubicBezTo>
                  <a:pt x="9753600" y="6347968"/>
                  <a:pt x="8940800" y="5697728"/>
                  <a:pt x="7729728" y="5697728"/>
                </a:cubicBezTo>
                <a:cubicBezTo>
                  <a:pt x="7526528" y="5697728"/>
                  <a:pt x="6518656" y="5657088"/>
                  <a:pt x="6518656" y="4893056"/>
                </a:cubicBezTo>
                <a:cubicBezTo>
                  <a:pt x="6518656" y="4194048"/>
                  <a:pt x="7274560" y="4088384"/>
                  <a:pt x="7729728" y="4088384"/>
                </a:cubicBezTo>
                <a:close/>
              </a:path>
            </a:pathLst>
          </a:custGeom>
          <a:solidFill>
            <a:sysClr val="window" lastClr="FFFFFF"/>
          </a:solidFill>
          <a:ln w="12700" cap="flat" cmpd="sng" algn="ctr">
            <a:noFill/>
            <a:prstDash val="solid"/>
            <a:miter lim="800000"/>
          </a:ln>
          <a:effectLst/>
        </p:spPr>
        <p:style>
          <a:lnRef idx="2">
            <a:srgbClr val="1F74AD">
              <a:shade val="50000"/>
            </a:srgbClr>
          </a:lnRef>
          <a:fillRef idx="1">
            <a:srgbClr val="1F74AD"/>
          </a:fillRef>
          <a:effectRef idx="0">
            <a:srgbClr val="1F74AD"/>
          </a:effectRef>
          <a:fontRef idx="minor">
            <a:sysClr val="window" lastClr="FFFFFF"/>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9pPr>
          </a:lstStyle>
          <a:p>
            <a:pPr algn="ctr"/>
            <a:endParaRPr lang="zh-CN" altLang="en-US">
              <a:latin typeface="微软雅黑" panose="020B0503020204020204" charset="-122"/>
              <a:ea typeface="微软雅黑" panose="020B0503020204020204" charset="-122"/>
            </a:endParaRPr>
          </a:p>
        </p:txBody>
      </p:sp>
      <p:sp>
        <p:nvSpPr>
          <p:cNvPr id="9" name="任意多边形 8"/>
          <p:cNvSpPr/>
          <p:nvPr>
            <p:custDataLst>
              <p:tags r:id="rId19"/>
            </p:custDataLst>
          </p:nvPr>
        </p:nvSpPr>
        <p:spPr>
          <a:xfrm>
            <a:off x="602307" y="2597910"/>
            <a:ext cx="732836" cy="73283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F74AD"/>
          </a:solidFill>
          <a:ln w="12700">
            <a:miter lim="400000"/>
          </a:ln>
        </p:spPr>
        <p:txBody>
          <a:bodyPr wrap="square" lIns="91440" tIns="45720" rIns="91440" bIns="45720" anchor="ctr">
            <a:normAutofit/>
          </a:bodyPr>
          <a:lstStyle/>
          <a:p>
            <a:pPr algn="ctr"/>
            <a:endParaRPr>
              <a:latin typeface="微软雅黑" panose="020B0503020204020204" charset="-122"/>
              <a:ea typeface="微软雅黑" panose="020B0503020204020204" charset="-122"/>
            </a:endParaRPr>
          </a:p>
        </p:txBody>
      </p:sp>
      <p:sp>
        <p:nvSpPr>
          <p:cNvPr id="47" name="任意多边形 38"/>
          <p:cNvSpPr/>
          <p:nvPr>
            <p:custDataLst>
              <p:tags r:id="rId20"/>
            </p:custDataLst>
          </p:nvPr>
        </p:nvSpPr>
        <p:spPr>
          <a:xfrm>
            <a:off x="784906" y="2810257"/>
            <a:ext cx="367639" cy="308142"/>
          </a:xfrm>
          <a:custGeom>
            <a:avLst/>
            <a:gdLst>
              <a:gd name="connsiteX0" fmla="*/ 280912 w 602819"/>
              <a:gd name="connsiteY0" fmla="*/ 344975 h 505264"/>
              <a:gd name="connsiteX1" fmla="*/ 318032 w 602819"/>
              <a:gd name="connsiteY1" fmla="*/ 444854 h 505264"/>
              <a:gd name="connsiteX2" fmla="*/ 339012 w 602819"/>
              <a:gd name="connsiteY2" fmla="*/ 402969 h 505264"/>
              <a:gd name="connsiteX3" fmla="*/ 380973 w 602819"/>
              <a:gd name="connsiteY3" fmla="*/ 382027 h 505264"/>
              <a:gd name="connsiteX4" fmla="*/ 244600 w 602819"/>
              <a:gd name="connsiteY4" fmla="*/ 308729 h 505264"/>
              <a:gd name="connsiteX5" fmla="*/ 435039 w 602819"/>
              <a:gd name="connsiteY5" fmla="*/ 378805 h 505264"/>
              <a:gd name="connsiteX6" fmla="*/ 364834 w 602819"/>
              <a:gd name="connsiteY6" fmla="*/ 413440 h 505264"/>
              <a:gd name="connsiteX7" fmla="*/ 438266 w 602819"/>
              <a:gd name="connsiteY7" fmla="*/ 486738 h 505264"/>
              <a:gd name="connsiteX8" fmla="*/ 438266 w 602819"/>
              <a:gd name="connsiteY8" fmla="*/ 502042 h 505264"/>
              <a:gd name="connsiteX9" fmla="*/ 430197 w 602819"/>
              <a:gd name="connsiteY9" fmla="*/ 505264 h 505264"/>
              <a:gd name="connsiteX10" fmla="*/ 422934 w 602819"/>
              <a:gd name="connsiteY10" fmla="*/ 502042 h 505264"/>
              <a:gd name="connsiteX11" fmla="*/ 349503 w 602819"/>
              <a:gd name="connsiteY11" fmla="*/ 428744 h 505264"/>
              <a:gd name="connsiteX12" fmla="*/ 314804 w 602819"/>
              <a:gd name="connsiteY12" fmla="*/ 498820 h 505264"/>
              <a:gd name="connsiteX13" fmla="*/ 345390 w 602819"/>
              <a:gd name="connsiteY13" fmla="*/ 0 h 505264"/>
              <a:gd name="connsiteX14" fmla="*/ 505174 w 602819"/>
              <a:gd name="connsiteY14" fmla="*/ 149099 h 505264"/>
              <a:gd name="connsiteX15" fmla="*/ 460789 w 602819"/>
              <a:gd name="connsiteY15" fmla="*/ 150711 h 505264"/>
              <a:gd name="connsiteX16" fmla="*/ 451912 w 602819"/>
              <a:gd name="connsiteY16" fmla="*/ 162800 h 505264"/>
              <a:gd name="connsiteX17" fmla="*/ 462403 w 602819"/>
              <a:gd name="connsiteY17" fmla="*/ 171665 h 505264"/>
              <a:gd name="connsiteX18" fmla="*/ 464017 w 602819"/>
              <a:gd name="connsiteY18" fmla="*/ 171665 h 505264"/>
              <a:gd name="connsiteX19" fmla="*/ 514857 w 602819"/>
              <a:gd name="connsiteY19" fmla="*/ 171665 h 505264"/>
              <a:gd name="connsiteX20" fmla="*/ 602819 w 602819"/>
              <a:gd name="connsiteY20" fmla="*/ 278855 h 505264"/>
              <a:gd name="connsiteX21" fmla="*/ 494683 w 602819"/>
              <a:gd name="connsiteY21" fmla="*/ 376374 h 505264"/>
              <a:gd name="connsiteX22" fmla="*/ 190449 w 602819"/>
              <a:gd name="connsiteY22" fmla="*/ 254677 h 505264"/>
              <a:gd name="connsiteX23" fmla="*/ 238868 w 602819"/>
              <a:gd name="connsiteY23" fmla="*/ 386851 h 505264"/>
              <a:gd name="connsiteX24" fmla="*/ 117013 w 602819"/>
              <a:gd name="connsiteY24" fmla="*/ 386851 h 505264"/>
              <a:gd name="connsiteX25" fmla="*/ 0 w 602819"/>
              <a:gd name="connsiteY25" fmla="*/ 269990 h 505264"/>
              <a:gd name="connsiteX26" fmla="*/ 69401 w 602819"/>
              <a:gd name="connsiteY26" fmla="*/ 160382 h 505264"/>
              <a:gd name="connsiteX27" fmla="*/ 75050 w 602819"/>
              <a:gd name="connsiteY27" fmla="*/ 157158 h 505264"/>
              <a:gd name="connsiteX28" fmla="*/ 75050 w 602819"/>
              <a:gd name="connsiteY28" fmla="*/ 150711 h 505264"/>
              <a:gd name="connsiteX29" fmla="*/ 75857 w 602819"/>
              <a:gd name="connsiteY29" fmla="*/ 146681 h 505264"/>
              <a:gd name="connsiteX30" fmla="*/ 75857 w 602819"/>
              <a:gd name="connsiteY30" fmla="*/ 144263 h 505264"/>
              <a:gd name="connsiteX31" fmla="*/ 75050 w 602819"/>
              <a:gd name="connsiteY31" fmla="*/ 142651 h 505264"/>
              <a:gd name="connsiteX32" fmla="*/ 75050 w 602819"/>
              <a:gd name="connsiteY32" fmla="*/ 139428 h 505264"/>
              <a:gd name="connsiteX33" fmla="*/ 150906 w 602819"/>
              <a:gd name="connsiteY33" fmla="*/ 64475 h 505264"/>
              <a:gd name="connsiteX34" fmla="*/ 160590 w 602819"/>
              <a:gd name="connsiteY34" fmla="*/ 65281 h 505264"/>
              <a:gd name="connsiteX35" fmla="*/ 163011 w 602819"/>
              <a:gd name="connsiteY35" fmla="*/ 65281 h 505264"/>
              <a:gd name="connsiteX36" fmla="*/ 171888 w 602819"/>
              <a:gd name="connsiteY36" fmla="*/ 67699 h 505264"/>
              <a:gd name="connsiteX37" fmla="*/ 172695 w 602819"/>
              <a:gd name="connsiteY37" fmla="*/ 67699 h 505264"/>
              <a:gd name="connsiteX38" fmla="*/ 181572 w 602819"/>
              <a:gd name="connsiteY38" fmla="*/ 70923 h 505264"/>
              <a:gd name="connsiteX39" fmla="*/ 183993 w 602819"/>
              <a:gd name="connsiteY39" fmla="*/ 72535 h 505264"/>
              <a:gd name="connsiteX40" fmla="*/ 191256 w 602819"/>
              <a:gd name="connsiteY40" fmla="*/ 76564 h 505264"/>
              <a:gd name="connsiteX41" fmla="*/ 225956 w 602819"/>
              <a:gd name="connsiteY41" fmla="*/ 139428 h 505264"/>
              <a:gd name="connsiteX42" fmla="*/ 236447 w 602819"/>
              <a:gd name="connsiteY42" fmla="*/ 150711 h 505264"/>
              <a:gd name="connsiteX43" fmla="*/ 247745 w 602819"/>
              <a:gd name="connsiteY43" fmla="*/ 139428 h 505264"/>
              <a:gd name="connsiteX44" fmla="*/ 213044 w 602819"/>
              <a:gd name="connsiteY44" fmla="*/ 66087 h 505264"/>
              <a:gd name="connsiteX45" fmla="*/ 345390 w 602819"/>
              <a:gd name="connsiteY45" fmla="*/ 0 h 5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2819" h="505264">
                <a:moveTo>
                  <a:pt x="280912" y="344975"/>
                </a:moveTo>
                <a:lnTo>
                  <a:pt x="318032" y="444854"/>
                </a:lnTo>
                <a:lnTo>
                  <a:pt x="339012" y="402969"/>
                </a:lnTo>
                <a:lnTo>
                  <a:pt x="380973" y="382027"/>
                </a:lnTo>
                <a:close/>
                <a:moveTo>
                  <a:pt x="244600" y="308729"/>
                </a:moveTo>
                <a:lnTo>
                  <a:pt x="435039" y="378805"/>
                </a:lnTo>
                <a:lnTo>
                  <a:pt x="364834" y="413440"/>
                </a:lnTo>
                <a:lnTo>
                  <a:pt x="438266" y="486738"/>
                </a:lnTo>
                <a:cubicBezTo>
                  <a:pt x="442301" y="490766"/>
                  <a:pt x="442301" y="498015"/>
                  <a:pt x="438266" y="502042"/>
                </a:cubicBezTo>
                <a:cubicBezTo>
                  <a:pt x="435845" y="503653"/>
                  <a:pt x="433425" y="505264"/>
                  <a:pt x="430197" y="505264"/>
                </a:cubicBezTo>
                <a:cubicBezTo>
                  <a:pt x="427776" y="505264"/>
                  <a:pt x="425355" y="503653"/>
                  <a:pt x="422934" y="502042"/>
                </a:cubicBezTo>
                <a:lnTo>
                  <a:pt x="349503" y="428744"/>
                </a:lnTo>
                <a:lnTo>
                  <a:pt x="314804" y="498820"/>
                </a:lnTo>
                <a:close/>
                <a:moveTo>
                  <a:pt x="345390" y="0"/>
                </a:moveTo>
                <a:cubicBezTo>
                  <a:pt x="428510" y="0"/>
                  <a:pt x="497911" y="66087"/>
                  <a:pt x="505174" y="149099"/>
                </a:cubicBezTo>
                <a:cubicBezTo>
                  <a:pt x="493876" y="148293"/>
                  <a:pt x="477736" y="148293"/>
                  <a:pt x="460789" y="150711"/>
                </a:cubicBezTo>
                <a:cubicBezTo>
                  <a:pt x="455140" y="151517"/>
                  <a:pt x="451106" y="157158"/>
                  <a:pt x="451912" y="162800"/>
                </a:cubicBezTo>
                <a:cubicBezTo>
                  <a:pt x="452720" y="168441"/>
                  <a:pt x="457561" y="171665"/>
                  <a:pt x="462403" y="171665"/>
                </a:cubicBezTo>
                <a:cubicBezTo>
                  <a:pt x="463210" y="171665"/>
                  <a:pt x="464017" y="171665"/>
                  <a:pt x="464017" y="171665"/>
                </a:cubicBezTo>
                <a:cubicBezTo>
                  <a:pt x="488227" y="168441"/>
                  <a:pt x="513244" y="171665"/>
                  <a:pt x="514857" y="171665"/>
                </a:cubicBezTo>
                <a:cubicBezTo>
                  <a:pt x="564891" y="181336"/>
                  <a:pt x="602819" y="227275"/>
                  <a:pt x="602819" y="278855"/>
                </a:cubicBezTo>
                <a:cubicBezTo>
                  <a:pt x="602819" y="338495"/>
                  <a:pt x="554400" y="376374"/>
                  <a:pt x="494683" y="376374"/>
                </a:cubicBezTo>
                <a:lnTo>
                  <a:pt x="190449" y="254677"/>
                </a:lnTo>
                <a:lnTo>
                  <a:pt x="238868" y="386851"/>
                </a:lnTo>
                <a:lnTo>
                  <a:pt x="117013" y="386851"/>
                </a:lnTo>
                <a:cubicBezTo>
                  <a:pt x="52454" y="386851"/>
                  <a:pt x="0" y="334465"/>
                  <a:pt x="0" y="269990"/>
                </a:cubicBezTo>
                <a:cubicBezTo>
                  <a:pt x="0" y="225663"/>
                  <a:pt x="29052" y="179725"/>
                  <a:pt x="69401" y="160382"/>
                </a:cubicBezTo>
                <a:lnTo>
                  <a:pt x="75050" y="157158"/>
                </a:lnTo>
                <a:lnTo>
                  <a:pt x="75050" y="150711"/>
                </a:lnTo>
                <a:cubicBezTo>
                  <a:pt x="75050" y="149099"/>
                  <a:pt x="75050" y="147487"/>
                  <a:pt x="75857" y="146681"/>
                </a:cubicBezTo>
                <a:lnTo>
                  <a:pt x="75857" y="144263"/>
                </a:lnTo>
                <a:lnTo>
                  <a:pt x="75050" y="142651"/>
                </a:lnTo>
                <a:cubicBezTo>
                  <a:pt x="75050" y="141845"/>
                  <a:pt x="75050" y="140233"/>
                  <a:pt x="75050" y="139428"/>
                </a:cubicBezTo>
                <a:cubicBezTo>
                  <a:pt x="75050" y="98325"/>
                  <a:pt x="108943" y="64475"/>
                  <a:pt x="150906" y="64475"/>
                </a:cubicBezTo>
                <a:cubicBezTo>
                  <a:pt x="154134" y="64475"/>
                  <a:pt x="157362" y="64475"/>
                  <a:pt x="160590" y="65281"/>
                </a:cubicBezTo>
                <a:cubicBezTo>
                  <a:pt x="161397" y="65281"/>
                  <a:pt x="162204" y="65281"/>
                  <a:pt x="163011" y="65281"/>
                </a:cubicBezTo>
                <a:cubicBezTo>
                  <a:pt x="166239" y="66087"/>
                  <a:pt x="168660" y="66893"/>
                  <a:pt x="171888" y="67699"/>
                </a:cubicBezTo>
                <a:cubicBezTo>
                  <a:pt x="171888" y="67699"/>
                  <a:pt x="171888" y="67699"/>
                  <a:pt x="172695" y="67699"/>
                </a:cubicBezTo>
                <a:cubicBezTo>
                  <a:pt x="175923" y="68505"/>
                  <a:pt x="178344" y="70117"/>
                  <a:pt x="181572" y="70923"/>
                </a:cubicBezTo>
                <a:cubicBezTo>
                  <a:pt x="182379" y="71729"/>
                  <a:pt x="183186" y="71729"/>
                  <a:pt x="183993" y="72535"/>
                </a:cubicBezTo>
                <a:cubicBezTo>
                  <a:pt x="186414" y="73341"/>
                  <a:pt x="188835" y="74952"/>
                  <a:pt x="191256" y="76564"/>
                </a:cubicBezTo>
                <a:cubicBezTo>
                  <a:pt x="212237" y="90265"/>
                  <a:pt x="225956" y="113637"/>
                  <a:pt x="225956" y="139428"/>
                </a:cubicBezTo>
                <a:cubicBezTo>
                  <a:pt x="225956" y="145875"/>
                  <a:pt x="230798" y="150711"/>
                  <a:pt x="236447" y="150711"/>
                </a:cubicBezTo>
                <a:cubicBezTo>
                  <a:pt x="242903" y="150711"/>
                  <a:pt x="247745" y="145875"/>
                  <a:pt x="247745" y="139428"/>
                </a:cubicBezTo>
                <a:cubicBezTo>
                  <a:pt x="247745" y="110414"/>
                  <a:pt x="234026" y="83818"/>
                  <a:pt x="213044" y="66087"/>
                </a:cubicBezTo>
                <a:cubicBezTo>
                  <a:pt x="243710" y="25790"/>
                  <a:pt x="294550" y="0"/>
                  <a:pt x="345390" y="0"/>
                </a:cubicBezTo>
                <a:close/>
              </a:path>
            </a:pathLst>
          </a:custGeom>
          <a:solidFill>
            <a:sysClr val="window" lastClr="FFFFFF"/>
          </a:solidFill>
          <a:ln w="12700">
            <a:miter lim="400000"/>
          </a:ln>
        </p:spPr>
        <p:txBody>
          <a:bodyPr wrap="square" lIns="91440" tIns="45720" rIns="91440" bIns="45720" anchor="ctr">
            <a:normAutofit fontScale="72500"/>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ctr"/>
            <a:endParaRPr>
              <a:latin typeface="微软雅黑" panose="020B0503020204020204" charset="-122"/>
              <a:ea typeface="微软雅黑" panose="020B0503020204020204" charset="-122"/>
            </a:endParaRPr>
          </a:p>
        </p:txBody>
      </p:sp>
      <p:sp>
        <p:nvSpPr>
          <p:cNvPr id="21" name="任意多边形 20"/>
          <p:cNvSpPr/>
          <p:nvPr>
            <p:custDataLst>
              <p:tags r:id="rId21"/>
            </p:custDataLst>
          </p:nvPr>
        </p:nvSpPr>
        <p:spPr>
          <a:xfrm>
            <a:off x="10576198" y="2597910"/>
            <a:ext cx="732825" cy="7328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AA3AA"/>
          </a:solidFill>
          <a:ln w="12700">
            <a:miter lim="400000"/>
          </a:ln>
        </p:spPr>
        <p:txBody>
          <a:bodyPr wrap="square" lIns="91440" tIns="45720" rIns="91440" bIns="45720" anchor="ctr">
            <a:normAutofit/>
          </a:bodyPr>
          <a:lstStyle/>
          <a:p>
            <a:pPr algn="ctr"/>
            <a:endParaRPr>
              <a:latin typeface="微软雅黑" panose="020B0503020204020204" charset="-122"/>
              <a:ea typeface="微软雅黑" panose="020B0503020204020204" charset="-122"/>
            </a:endParaRPr>
          </a:p>
        </p:txBody>
      </p:sp>
      <p:sp>
        <p:nvSpPr>
          <p:cNvPr id="39" name="任意多边形 38"/>
          <p:cNvSpPr/>
          <p:nvPr>
            <p:custDataLst>
              <p:tags r:id="rId22"/>
            </p:custDataLst>
          </p:nvPr>
        </p:nvSpPr>
        <p:spPr>
          <a:xfrm>
            <a:off x="10758792" y="2810253"/>
            <a:ext cx="367633" cy="308143"/>
          </a:xfrm>
          <a:custGeom>
            <a:avLst/>
            <a:gdLst>
              <a:gd name="connsiteX0" fmla="*/ 280912 w 602819"/>
              <a:gd name="connsiteY0" fmla="*/ 344975 h 505264"/>
              <a:gd name="connsiteX1" fmla="*/ 318032 w 602819"/>
              <a:gd name="connsiteY1" fmla="*/ 444854 h 505264"/>
              <a:gd name="connsiteX2" fmla="*/ 339012 w 602819"/>
              <a:gd name="connsiteY2" fmla="*/ 402969 h 505264"/>
              <a:gd name="connsiteX3" fmla="*/ 380973 w 602819"/>
              <a:gd name="connsiteY3" fmla="*/ 382027 h 505264"/>
              <a:gd name="connsiteX4" fmla="*/ 244600 w 602819"/>
              <a:gd name="connsiteY4" fmla="*/ 308729 h 505264"/>
              <a:gd name="connsiteX5" fmla="*/ 435039 w 602819"/>
              <a:gd name="connsiteY5" fmla="*/ 378805 h 505264"/>
              <a:gd name="connsiteX6" fmla="*/ 364834 w 602819"/>
              <a:gd name="connsiteY6" fmla="*/ 413440 h 505264"/>
              <a:gd name="connsiteX7" fmla="*/ 438266 w 602819"/>
              <a:gd name="connsiteY7" fmla="*/ 486738 h 505264"/>
              <a:gd name="connsiteX8" fmla="*/ 438266 w 602819"/>
              <a:gd name="connsiteY8" fmla="*/ 502042 h 505264"/>
              <a:gd name="connsiteX9" fmla="*/ 430197 w 602819"/>
              <a:gd name="connsiteY9" fmla="*/ 505264 h 505264"/>
              <a:gd name="connsiteX10" fmla="*/ 422934 w 602819"/>
              <a:gd name="connsiteY10" fmla="*/ 502042 h 505264"/>
              <a:gd name="connsiteX11" fmla="*/ 349503 w 602819"/>
              <a:gd name="connsiteY11" fmla="*/ 428744 h 505264"/>
              <a:gd name="connsiteX12" fmla="*/ 314804 w 602819"/>
              <a:gd name="connsiteY12" fmla="*/ 498820 h 505264"/>
              <a:gd name="connsiteX13" fmla="*/ 345390 w 602819"/>
              <a:gd name="connsiteY13" fmla="*/ 0 h 505264"/>
              <a:gd name="connsiteX14" fmla="*/ 505174 w 602819"/>
              <a:gd name="connsiteY14" fmla="*/ 149099 h 505264"/>
              <a:gd name="connsiteX15" fmla="*/ 460789 w 602819"/>
              <a:gd name="connsiteY15" fmla="*/ 150711 h 505264"/>
              <a:gd name="connsiteX16" fmla="*/ 451912 w 602819"/>
              <a:gd name="connsiteY16" fmla="*/ 162800 h 505264"/>
              <a:gd name="connsiteX17" fmla="*/ 462403 w 602819"/>
              <a:gd name="connsiteY17" fmla="*/ 171665 h 505264"/>
              <a:gd name="connsiteX18" fmla="*/ 464017 w 602819"/>
              <a:gd name="connsiteY18" fmla="*/ 171665 h 505264"/>
              <a:gd name="connsiteX19" fmla="*/ 514857 w 602819"/>
              <a:gd name="connsiteY19" fmla="*/ 171665 h 505264"/>
              <a:gd name="connsiteX20" fmla="*/ 602819 w 602819"/>
              <a:gd name="connsiteY20" fmla="*/ 278855 h 505264"/>
              <a:gd name="connsiteX21" fmla="*/ 494683 w 602819"/>
              <a:gd name="connsiteY21" fmla="*/ 376374 h 505264"/>
              <a:gd name="connsiteX22" fmla="*/ 190449 w 602819"/>
              <a:gd name="connsiteY22" fmla="*/ 254677 h 505264"/>
              <a:gd name="connsiteX23" fmla="*/ 238868 w 602819"/>
              <a:gd name="connsiteY23" fmla="*/ 386851 h 505264"/>
              <a:gd name="connsiteX24" fmla="*/ 117013 w 602819"/>
              <a:gd name="connsiteY24" fmla="*/ 386851 h 505264"/>
              <a:gd name="connsiteX25" fmla="*/ 0 w 602819"/>
              <a:gd name="connsiteY25" fmla="*/ 269990 h 505264"/>
              <a:gd name="connsiteX26" fmla="*/ 69401 w 602819"/>
              <a:gd name="connsiteY26" fmla="*/ 160382 h 505264"/>
              <a:gd name="connsiteX27" fmla="*/ 75050 w 602819"/>
              <a:gd name="connsiteY27" fmla="*/ 157158 h 505264"/>
              <a:gd name="connsiteX28" fmla="*/ 75050 w 602819"/>
              <a:gd name="connsiteY28" fmla="*/ 150711 h 505264"/>
              <a:gd name="connsiteX29" fmla="*/ 75857 w 602819"/>
              <a:gd name="connsiteY29" fmla="*/ 146681 h 505264"/>
              <a:gd name="connsiteX30" fmla="*/ 75857 w 602819"/>
              <a:gd name="connsiteY30" fmla="*/ 144263 h 505264"/>
              <a:gd name="connsiteX31" fmla="*/ 75050 w 602819"/>
              <a:gd name="connsiteY31" fmla="*/ 142651 h 505264"/>
              <a:gd name="connsiteX32" fmla="*/ 75050 w 602819"/>
              <a:gd name="connsiteY32" fmla="*/ 139428 h 505264"/>
              <a:gd name="connsiteX33" fmla="*/ 150906 w 602819"/>
              <a:gd name="connsiteY33" fmla="*/ 64475 h 505264"/>
              <a:gd name="connsiteX34" fmla="*/ 160590 w 602819"/>
              <a:gd name="connsiteY34" fmla="*/ 65281 h 505264"/>
              <a:gd name="connsiteX35" fmla="*/ 163011 w 602819"/>
              <a:gd name="connsiteY35" fmla="*/ 65281 h 505264"/>
              <a:gd name="connsiteX36" fmla="*/ 171888 w 602819"/>
              <a:gd name="connsiteY36" fmla="*/ 67699 h 505264"/>
              <a:gd name="connsiteX37" fmla="*/ 172695 w 602819"/>
              <a:gd name="connsiteY37" fmla="*/ 67699 h 505264"/>
              <a:gd name="connsiteX38" fmla="*/ 181572 w 602819"/>
              <a:gd name="connsiteY38" fmla="*/ 70923 h 505264"/>
              <a:gd name="connsiteX39" fmla="*/ 183993 w 602819"/>
              <a:gd name="connsiteY39" fmla="*/ 72535 h 505264"/>
              <a:gd name="connsiteX40" fmla="*/ 191256 w 602819"/>
              <a:gd name="connsiteY40" fmla="*/ 76564 h 505264"/>
              <a:gd name="connsiteX41" fmla="*/ 225956 w 602819"/>
              <a:gd name="connsiteY41" fmla="*/ 139428 h 505264"/>
              <a:gd name="connsiteX42" fmla="*/ 236447 w 602819"/>
              <a:gd name="connsiteY42" fmla="*/ 150711 h 505264"/>
              <a:gd name="connsiteX43" fmla="*/ 247745 w 602819"/>
              <a:gd name="connsiteY43" fmla="*/ 139428 h 505264"/>
              <a:gd name="connsiteX44" fmla="*/ 213044 w 602819"/>
              <a:gd name="connsiteY44" fmla="*/ 66087 h 505264"/>
              <a:gd name="connsiteX45" fmla="*/ 345390 w 602819"/>
              <a:gd name="connsiteY45" fmla="*/ 0 h 5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2819" h="505264">
                <a:moveTo>
                  <a:pt x="280912" y="344975"/>
                </a:moveTo>
                <a:lnTo>
                  <a:pt x="318032" y="444854"/>
                </a:lnTo>
                <a:lnTo>
                  <a:pt x="339012" y="402969"/>
                </a:lnTo>
                <a:lnTo>
                  <a:pt x="380973" y="382027"/>
                </a:lnTo>
                <a:close/>
                <a:moveTo>
                  <a:pt x="244600" y="308729"/>
                </a:moveTo>
                <a:lnTo>
                  <a:pt x="435039" y="378805"/>
                </a:lnTo>
                <a:lnTo>
                  <a:pt x="364834" y="413440"/>
                </a:lnTo>
                <a:lnTo>
                  <a:pt x="438266" y="486738"/>
                </a:lnTo>
                <a:cubicBezTo>
                  <a:pt x="442301" y="490766"/>
                  <a:pt x="442301" y="498015"/>
                  <a:pt x="438266" y="502042"/>
                </a:cubicBezTo>
                <a:cubicBezTo>
                  <a:pt x="435845" y="503653"/>
                  <a:pt x="433425" y="505264"/>
                  <a:pt x="430197" y="505264"/>
                </a:cubicBezTo>
                <a:cubicBezTo>
                  <a:pt x="427776" y="505264"/>
                  <a:pt x="425355" y="503653"/>
                  <a:pt x="422934" y="502042"/>
                </a:cubicBezTo>
                <a:lnTo>
                  <a:pt x="349503" y="428744"/>
                </a:lnTo>
                <a:lnTo>
                  <a:pt x="314804" y="498820"/>
                </a:lnTo>
                <a:close/>
                <a:moveTo>
                  <a:pt x="345390" y="0"/>
                </a:moveTo>
                <a:cubicBezTo>
                  <a:pt x="428510" y="0"/>
                  <a:pt x="497911" y="66087"/>
                  <a:pt x="505174" y="149099"/>
                </a:cubicBezTo>
                <a:cubicBezTo>
                  <a:pt x="493876" y="148293"/>
                  <a:pt x="477736" y="148293"/>
                  <a:pt x="460789" y="150711"/>
                </a:cubicBezTo>
                <a:cubicBezTo>
                  <a:pt x="455140" y="151517"/>
                  <a:pt x="451106" y="157158"/>
                  <a:pt x="451912" y="162800"/>
                </a:cubicBezTo>
                <a:cubicBezTo>
                  <a:pt x="452720" y="168441"/>
                  <a:pt x="457561" y="171665"/>
                  <a:pt x="462403" y="171665"/>
                </a:cubicBezTo>
                <a:cubicBezTo>
                  <a:pt x="463210" y="171665"/>
                  <a:pt x="464017" y="171665"/>
                  <a:pt x="464017" y="171665"/>
                </a:cubicBezTo>
                <a:cubicBezTo>
                  <a:pt x="488227" y="168441"/>
                  <a:pt x="513244" y="171665"/>
                  <a:pt x="514857" y="171665"/>
                </a:cubicBezTo>
                <a:cubicBezTo>
                  <a:pt x="564891" y="181336"/>
                  <a:pt x="602819" y="227275"/>
                  <a:pt x="602819" y="278855"/>
                </a:cubicBezTo>
                <a:cubicBezTo>
                  <a:pt x="602819" y="338495"/>
                  <a:pt x="554400" y="376374"/>
                  <a:pt x="494683" y="376374"/>
                </a:cubicBezTo>
                <a:lnTo>
                  <a:pt x="190449" y="254677"/>
                </a:lnTo>
                <a:lnTo>
                  <a:pt x="238868" y="386851"/>
                </a:lnTo>
                <a:lnTo>
                  <a:pt x="117013" y="386851"/>
                </a:lnTo>
                <a:cubicBezTo>
                  <a:pt x="52454" y="386851"/>
                  <a:pt x="0" y="334465"/>
                  <a:pt x="0" y="269990"/>
                </a:cubicBezTo>
                <a:cubicBezTo>
                  <a:pt x="0" y="225663"/>
                  <a:pt x="29052" y="179725"/>
                  <a:pt x="69401" y="160382"/>
                </a:cubicBezTo>
                <a:lnTo>
                  <a:pt x="75050" y="157158"/>
                </a:lnTo>
                <a:lnTo>
                  <a:pt x="75050" y="150711"/>
                </a:lnTo>
                <a:cubicBezTo>
                  <a:pt x="75050" y="149099"/>
                  <a:pt x="75050" y="147487"/>
                  <a:pt x="75857" y="146681"/>
                </a:cubicBezTo>
                <a:lnTo>
                  <a:pt x="75857" y="144263"/>
                </a:lnTo>
                <a:lnTo>
                  <a:pt x="75050" y="142651"/>
                </a:lnTo>
                <a:cubicBezTo>
                  <a:pt x="75050" y="141845"/>
                  <a:pt x="75050" y="140233"/>
                  <a:pt x="75050" y="139428"/>
                </a:cubicBezTo>
                <a:cubicBezTo>
                  <a:pt x="75050" y="98325"/>
                  <a:pt x="108943" y="64475"/>
                  <a:pt x="150906" y="64475"/>
                </a:cubicBezTo>
                <a:cubicBezTo>
                  <a:pt x="154134" y="64475"/>
                  <a:pt x="157362" y="64475"/>
                  <a:pt x="160590" y="65281"/>
                </a:cubicBezTo>
                <a:cubicBezTo>
                  <a:pt x="161397" y="65281"/>
                  <a:pt x="162204" y="65281"/>
                  <a:pt x="163011" y="65281"/>
                </a:cubicBezTo>
                <a:cubicBezTo>
                  <a:pt x="166239" y="66087"/>
                  <a:pt x="168660" y="66893"/>
                  <a:pt x="171888" y="67699"/>
                </a:cubicBezTo>
                <a:cubicBezTo>
                  <a:pt x="171888" y="67699"/>
                  <a:pt x="171888" y="67699"/>
                  <a:pt x="172695" y="67699"/>
                </a:cubicBezTo>
                <a:cubicBezTo>
                  <a:pt x="175923" y="68505"/>
                  <a:pt x="178344" y="70117"/>
                  <a:pt x="181572" y="70923"/>
                </a:cubicBezTo>
                <a:cubicBezTo>
                  <a:pt x="182379" y="71729"/>
                  <a:pt x="183186" y="71729"/>
                  <a:pt x="183993" y="72535"/>
                </a:cubicBezTo>
                <a:cubicBezTo>
                  <a:pt x="186414" y="73341"/>
                  <a:pt x="188835" y="74952"/>
                  <a:pt x="191256" y="76564"/>
                </a:cubicBezTo>
                <a:cubicBezTo>
                  <a:pt x="212237" y="90265"/>
                  <a:pt x="225956" y="113637"/>
                  <a:pt x="225956" y="139428"/>
                </a:cubicBezTo>
                <a:cubicBezTo>
                  <a:pt x="225956" y="145875"/>
                  <a:pt x="230798" y="150711"/>
                  <a:pt x="236447" y="150711"/>
                </a:cubicBezTo>
                <a:cubicBezTo>
                  <a:pt x="242903" y="150711"/>
                  <a:pt x="247745" y="145875"/>
                  <a:pt x="247745" y="139428"/>
                </a:cubicBezTo>
                <a:cubicBezTo>
                  <a:pt x="247745" y="110414"/>
                  <a:pt x="234026" y="83818"/>
                  <a:pt x="213044" y="66087"/>
                </a:cubicBezTo>
                <a:cubicBezTo>
                  <a:pt x="243710" y="25790"/>
                  <a:pt x="294550" y="0"/>
                  <a:pt x="345390" y="0"/>
                </a:cubicBezTo>
                <a:close/>
              </a:path>
            </a:pathLst>
          </a:custGeom>
          <a:solidFill>
            <a:sysClr val="window" lastClr="FFFFFF"/>
          </a:solidFill>
          <a:ln w="12700">
            <a:miter lim="400000"/>
          </a:ln>
        </p:spPr>
        <p:txBody>
          <a:bodyPr wrap="square" lIns="91440" tIns="45720" rIns="91440" bIns="45720" anchor="ctr">
            <a:normAutofit fontScale="72500"/>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ctr"/>
            <a:endParaRPr>
              <a:latin typeface="微软雅黑" panose="020B0503020204020204" charset="-122"/>
              <a:ea typeface="微软雅黑" panose="020B0503020204020204" charset="-122"/>
            </a:endParaRPr>
          </a:p>
        </p:txBody>
      </p:sp>
      <p:sp>
        <p:nvSpPr>
          <p:cNvPr id="42" name="PA-任意多边形: 形状 633"/>
          <p:cNvSpPr/>
          <p:nvPr>
            <p:custDataLst>
              <p:tags r:id="rId23"/>
            </p:custDataLst>
          </p:nvPr>
        </p:nvSpPr>
        <p:spPr>
          <a:xfrm>
            <a:off x="10758783" y="3874928"/>
            <a:ext cx="367633" cy="233626"/>
          </a:xfrm>
          <a:custGeom>
            <a:avLst/>
            <a:gdLst>
              <a:gd name="connsiteX0" fmla="*/ 1363328 w 1526976"/>
              <a:gd name="connsiteY0" fmla="*/ 560475 h 970359"/>
              <a:gd name="connsiteX1" fmla="*/ 1063960 w 1526976"/>
              <a:gd name="connsiteY1" fmla="*/ 291596 h 970359"/>
              <a:gd name="connsiteX2" fmla="*/ 1002226 w 1526976"/>
              <a:gd name="connsiteY2" fmla="*/ 297969 h 970359"/>
              <a:gd name="connsiteX3" fmla="*/ 876425 w 1526976"/>
              <a:gd name="connsiteY3" fmla="*/ 101542 h 970359"/>
              <a:gd name="connsiteX4" fmla="*/ 609383 w 1526976"/>
              <a:gd name="connsiteY4" fmla="*/ 2232 h 970359"/>
              <a:gd name="connsiteX5" fmla="*/ 200665 w 1526976"/>
              <a:gd name="connsiteY5" fmla="*/ 410947 h 970359"/>
              <a:gd name="connsiteX6" fmla="*/ 200665 w 1526976"/>
              <a:gd name="connsiteY6" fmla="*/ 411179 h 970359"/>
              <a:gd name="connsiteX7" fmla="*/ 2232 w 1526976"/>
              <a:gd name="connsiteY7" fmla="*/ 683648 h 970359"/>
              <a:gd name="connsiteX8" fmla="*/ 288441 w 1526976"/>
              <a:gd name="connsiteY8" fmla="*/ 969859 h 970359"/>
              <a:gd name="connsiteX9" fmla="*/ 561630 w 1526976"/>
              <a:gd name="connsiteY9" fmla="*/ 969859 h 970359"/>
              <a:gd name="connsiteX10" fmla="*/ 561630 w 1526976"/>
              <a:gd name="connsiteY10" fmla="*/ 509891 h 970359"/>
              <a:gd name="connsiteX11" fmla="*/ 966832 w 1526976"/>
              <a:gd name="connsiteY11" fmla="*/ 509891 h 970359"/>
              <a:gd name="connsiteX12" fmla="*/ 966832 w 1526976"/>
              <a:gd name="connsiteY12" fmla="*/ 969856 h 970359"/>
              <a:gd name="connsiteX13" fmla="*/ 1319129 w 1526976"/>
              <a:gd name="connsiteY13" fmla="*/ 969856 h 970359"/>
              <a:gd name="connsiteX14" fmla="*/ 1526229 w 1526976"/>
              <a:gd name="connsiteY14" fmla="*/ 762753 h 970359"/>
              <a:gd name="connsiteX15" fmla="*/ 1363328 w 1526976"/>
              <a:gd name="connsiteY15" fmla="*/ 560475 h 97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6976" h="970359">
                <a:moveTo>
                  <a:pt x="1363328" y="560475"/>
                </a:moveTo>
                <a:cubicBezTo>
                  <a:pt x="1347213" y="409539"/>
                  <a:pt x="1219102" y="291596"/>
                  <a:pt x="1063960" y="291596"/>
                </a:cubicBezTo>
                <a:cubicBezTo>
                  <a:pt x="1043071" y="291596"/>
                  <a:pt x="1022437" y="293730"/>
                  <a:pt x="1002226" y="297969"/>
                </a:cubicBezTo>
                <a:cubicBezTo>
                  <a:pt x="980426" y="222197"/>
                  <a:pt x="936825" y="153722"/>
                  <a:pt x="876425" y="101542"/>
                </a:cubicBezTo>
                <a:cubicBezTo>
                  <a:pt x="802297" y="37502"/>
                  <a:pt x="707457" y="2232"/>
                  <a:pt x="609383" y="2232"/>
                </a:cubicBezTo>
                <a:cubicBezTo>
                  <a:pt x="384015" y="2232"/>
                  <a:pt x="200665" y="185583"/>
                  <a:pt x="200665" y="410947"/>
                </a:cubicBezTo>
                <a:cubicBezTo>
                  <a:pt x="200665" y="411025"/>
                  <a:pt x="200665" y="411102"/>
                  <a:pt x="200665" y="411179"/>
                </a:cubicBezTo>
                <a:cubicBezTo>
                  <a:pt x="83624" y="448583"/>
                  <a:pt x="2232" y="557534"/>
                  <a:pt x="2232" y="683648"/>
                </a:cubicBezTo>
                <a:cubicBezTo>
                  <a:pt x="2232" y="841465"/>
                  <a:pt x="130626" y="969859"/>
                  <a:pt x="288441" y="969859"/>
                </a:cubicBezTo>
                <a:lnTo>
                  <a:pt x="561630" y="969859"/>
                </a:lnTo>
                <a:lnTo>
                  <a:pt x="561630" y="509891"/>
                </a:lnTo>
                <a:lnTo>
                  <a:pt x="966832" y="509891"/>
                </a:lnTo>
                <a:lnTo>
                  <a:pt x="966832" y="969856"/>
                </a:lnTo>
                <a:lnTo>
                  <a:pt x="1319129" y="969856"/>
                </a:lnTo>
                <a:cubicBezTo>
                  <a:pt x="1433325" y="969856"/>
                  <a:pt x="1526229" y="876952"/>
                  <a:pt x="1526229" y="762753"/>
                </a:cubicBezTo>
                <a:cubicBezTo>
                  <a:pt x="1526232" y="664009"/>
                  <a:pt x="1456286" y="580838"/>
                  <a:pt x="1363328" y="560475"/>
                </a:cubicBezTo>
                <a:close/>
              </a:path>
            </a:pathLst>
          </a:custGeom>
          <a:solidFill>
            <a:sysClr val="window" lastClr="FFFFFF"/>
          </a:solidFill>
          <a:ln w="9525" cap="flat">
            <a:noFill/>
            <a:prstDash val="solid"/>
            <a:miter/>
          </a:ln>
        </p:spPr>
        <p:txBody>
          <a:bodyPr rtlCol="0" anchor="ct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endParaRPr lang="zh-CN" altLang="en-US">
              <a:latin typeface="微软雅黑" panose="020B0503020204020204" charset="-122"/>
              <a:ea typeface="微软雅黑" panose="020B0503020204020204" charset="-122"/>
            </a:endParaRPr>
          </a:p>
        </p:txBody>
      </p:sp>
      <p:sp>
        <p:nvSpPr>
          <p:cNvPr id="43" name="PA-任意多边形: 形状 634"/>
          <p:cNvSpPr/>
          <p:nvPr>
            <p:custDataLst>
              <p:tags r:id="rId24"/>
            </p:custDataLst>
          </p:nvPr>
        </p:nvSpPr>
        <p:spPr>
          <a:xfrm>
            <a:off x="10888311" y="4018652"/>
            <a:ext cx="108929" cy="197793"/>
          </a:xfrm>
          <a:custGeom>
            <a:avLst/>
            <a:gdLst>
              <a:gd name="connsiteX0" fmla="*/ 339537 w 452437"/>
              <a:gd name="connsiteY0" fmla="*/ 506989 h 821531"/>
              <a:gd name="connsiteX1" fmla="*/ 339537 w 452437"/>
              <a:gd name="connsiteY1" fmla="*/ 2232 h 821531"/>
              <a:gd name="connsiteX2" fmla="*/ 112928 w 452437"/>
              <a:gd name="connsiteY2" fmla="*/ 2232 h 821531"/>
              <a:gd name="connsiteX3" fmla="*/ 112928 w 452437"/>
              <a:gd name="connsiteY3" fmla="*/ 506989 h 821531"/>
              <a:gd name="connsiteX4" fmla="*/ 2232 w 452437"/>
              <a:gd name="connsiteY4" fmla="*/ 506989 h 821531"/>
              <a:gd name="connsiteX5" fmla="*/ 226234 w 452437"/>
              <a:gd name="connsiteY5" fmla="*/ 819605 h 821531"/>
              <a:gd name="connsiteX6" fmla="*/ 450235 w 452437"/>
              <a:gd name="connsiteY6" fmla="*/ 506989 h 8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437" h="821531">
                <a:moveTo>
                  <a:pt x="339537" y="506989"/>
                </a:moveTo>
                <a:lnTo>
                  <a:pt x="339537" y="2232"/>
                </a:lnTo>
                <a:lnTo>
                  <a:pt x="112928" y="2232"/>
                </a:lnTo>
                <a:lnTo>
                  <a:pt x="112928" y="506989"/>
                </a:lnTo>
                <a:lnTo>
                  <a:pt x="2232" y="506989"/>
                </a:lnTo>
                <a:lnTo>
                  <a:pt x="226234" y="819605"/>
                </a:lnTo>
                <a:lnTo>
                  <a:pt x="450235" y="506989"/>
                </a:lnTo>
                <a:close/>
              </a:path>
            </a:pathLst>
          </a:custGeom>
          <a:solidFill>
            <a:sysClr val="window" lastClr="FFFFFF"/>
          </a:solidFill>
          <a:ln w="9525" cap="flat">
            <a:noFill/>
            <a:prstDash val="solid"/>
            <a:miter/>
          </a:ln>
        </p:spPr>
        <p:txBody>
          <a:bodyPr rtlCol="0" anchor="ct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endParaRPr lang="zh-CN" altLang="en-US">
              <a:latin typeface="微软雅黑" panose="020B0503020204020204" charset="-122"/>
              <a:ea typeface="微软雅黑" panose="020B0503020204020204" charset="-122"/>
            </a:endParaRPr>
          </a:p>
        </p:txBody>
      </p:sp>
      <p:sp>
        <p:nvSpPr>
          <p:cNvPr id="17" name="任意多边形 16"/>
          <p:cNvSpPr/>
          <p:nvPr>
            <p:custDataLst>
              <p:tags r:id="rId25"/>
            </p:custDataLst>
          </p:nvPr>
        </p:nvSpPr>
        <p:spPr>
          <a:xfrm>
            <a:off x="10576198" y="1516548"/>
            <a:ext cx="732825" cy="7328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AA3AA"/>
          </a:solidFill>
          <a:ln w="12700">
            <a:miter lim="400000"/>
          </a:ln>
        </p:spPr>
        <p:txBody>
          <a:bodyPr wrap="square" lIns="91440" tIns="45720" rIns="91440" bIns="45720" anchor="ctr">
            <a:normAutofit/>
          </a:bodyPr>
          <a:lstStyle/>
          <a:p>
            <a:pPr algn="ctr"/>
            <a:endParaRPr>
              <a:latin typeface="微软雅黑" panose="020B0503020204020204" charset="-122"/>
              <a:ea typeface="微软雅黑" panose="020B0503020204020204" charset="-122"/>
            </a:endParaRPr>
          </a:p>
        </p:txBody>
      </p:sp>
      <p:sp>
        <p:nvSpPr>
          <p:cNvPr id="48" name="任意多边形 33"/>
          <p:cNvSpPr/>
          <p:nvPr>
            <p:custDataLst>
              <p:tags r:id="rId26"/>
            </p:custDataLst>
          </p:nvPr>
        </p:nvSpPr>
        <p:spPr>
          <a:xfrm>
            <a:off x="10758801" y="1720225"/>
            <a:ext cx="367633" cy="325489"/>
          </a:xfrm>
          <a:custGeom>
            <a:avLst/>
            <a:gdLst>
              <a:gd name="connsiteX0" fmla="*/ 65178 w 606964"/>
              <a:gd name="connsiteY0" fmla="*/ 207316 h 537378"/>
              <a:gd name="connsiteX1" fmla="*/ 87478 w 606964"/>
              <a:gd name="connsiteY1" fmla="*/ 475661 h 537378"/>
              <a:gd name="connsiteX2" fmla="*/ 104118 w 606964"/>
              <a:gd name="connsiteY2" fmla="*/ 475661 h 537378"/>
              <a:gd name="connsiteX3" fmla="*/ 189583 w 606964"/>
              <a:gd name="connsiteY3" fmla="*/ 207316 h 537378"/>
              <a:gd name="connsiteX4" fmla="*/ 22615 w 606964"/>
              <a:gd name="connsiteY4" fmla="*/ 145599 h 537378"/>
              <a:gd name="connsiteX5" fmla="*/ 584307 w 606964"/>
              <a:gd name="connsiteY5" fmla="*/ 145599 h 537378"/>
              <a:gd name="connsiteX6" fmla="*/ 602646 w 606964"/>
              <a:gd name="connsiteY6" fmla="*/ 154868 h 537378"/>
              <a:gd name="connsiteX7" fmla="*/ 605928 w 606964"/>
              <a:gd name="connsiteY7" fmla="*/ 174988 h 537378"/>
              <a:gd name="connsiteX8" fmla="*/ 495447 w 606964"/>
              <a:gd name="connsiteY8" fmla="*/ 521666 h 537378"/>
              <a:gd name="connsiteX9" fmla="*/ 473826 w 606964"/>
              <a:gd name="connsiteY9" fmla="*/ 537378 h 537378"/>
              <a:gd name="connsiteX10" fmla="*/ 51255 w 606964"/>
              <a:gd name="connsiteY10" fmla="*/ 537378 h 537378"/>
              <a:gd name="connsiteX11" fmla="*/ 28728 w 606964"/>
              <a:gd name="connsiteY11" fmla="*/ 516693 h 537378"/>
              <a:gd name="connsiteX12" fmla="*/ 89 w 606964"/>
              <a:gd name="connsiteY12" fmla="*/ 170015 h 537378"/>
              <a:gd name="connsiteX13" fmla="*/ 5975 w 606964"/>
              <a:gd name="connsiteY13" fmla="*/ 152833 h 537378"/>
              <a:gd name="connsiteX14" fmla="*/ 22615 w 606964"/>
              <a:gd name="connsiteY14" fmla="*/ 145599 h 537378"/>
              <a:gd name="connsiteX15" fmla="*/ 325526 w 606964"/>
              <a:gd name="connsiteY15" fmla="*/ 814 h 537378"/>
              <a:gd name="connsiteX16" fmla="*/ 333451 w 606964"/>
              <a:gd name="connsiteY16" fmla="*/ 1831 h 537378"/>
              <a:gd name="connsiteX17" fmla="*/ 335376 w 606964"/>
              <a:gd name="connsiteY17" fmla="*/ 9629 h 537378"/>
              <a:gd name="connsiteX18" fmla="*/ 321337 w 606964"/>
              <a:gd name="connsiteY18" fmla="*/ 44887 h 537378"/>
              <a:gd name="connsiteX19" fmla="*/ 389039 w 606964"/>
              <a:gd name="connsiteY19" fmla="*/ 44887 h 537378"/>
              <a:gd name="connsiteX20" fmla="*/ 394133 w 606964"/>
              <a:gd name="connsiteY20" fmla="*/ 47034 h 537378"/>
              <a:gd name="connsiteX21" fmla="*/ 396171 w 606964"/>
              <a:gd name="connsiteY21" fmla="*/ 52006 h 537378"/>
              <a:gd name="connsiteX22" fmla="*/ 396171 w 606964"/>
              <a:gd name="connsiteY22" fmla="*/ 72234 h 537378"/>
              <a:gd name="connsiteX23" fmla="*/ 389039 w 606964"/>
              <a:gd name="connsiteY23" fmla="*/ 79241 h 537378"/>
              <a:gd name="connsiteX24" fmla="*/ 321337 w 606964"/>
              <a:gd name="connsiteY24" fmla="*/ 79241 h 537378"/>
              <a:gd name="connsiteX25" fmla="*/ 335376 w 606964"/>
              <a:gd name="connsiteY25" fmla="*/ 114499 h 537378"/>
              <a:gd name="connsiteX26" fmla="*/ 333451 w 606964"/>
              <a:gd name="connsiteY26" fmla="*/ 122296 h 537378"/>
              <a:gd name="connsiteX27" fmla="*/ 325526 w 606964"/>
              <a:gd name="connsiteY27" fmla="*/ 123426 h 537378"/>
              <a:gd name="connsiteX28" fmla="*/ 218879 w 606964"/>
              <a:gd name="connsiteY28" fmla="*/ 68392 h 537378"/>
              <a:gd name="connsiteX29" fmla="*/ 215030 w 606964"/>
              <a:gd name="connsiteY29" fmla="*/ 62064 h 537378"/>
              <a:gd name="connsiteX30" fmla="*/ 218879 w 606964"/>
              <a:gd name="connsiteY30" fmla="*/ 55848 h 53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6964" h="537378">
                <a:moveTo>
                  <a:pt x="65178" y="207316"/>
                </a:moveTo>
                <a:lnTo>
                  <a:pt x="87478" y="475661"/>
                </a:lnTo>
                <a:lnTo>
                  <a:pt x="104118" y="475661"/>
                </a:lnTo>
                <a:lnTo>
                  <a:pt x="189583" y="207316"/>
                </a:lnTo>
                <a:close/>
                <a:moveTo>
                  <a:pt x="22615" y="145599"/>
                </a:moveTo>
                <a:lnTo>
                  <a:pt x="584307" y="145599"/>
                </a:lnTo>
                <a:cubicBezTo>
                  <a:pt x="591552" y="145599"/>
                  <a:pt x="598344" y="148990"/>
                  <a:pt x="602646" y="154868"/>
                </a:cubicBezTo>
                <a:cubicBezTo>
                  <a:pt x="606834" y="160633"/>
                  <a:pt x="608079" y="168206"/>
                  <a:pt x="605928" y="174988"/>
                </a:cubicBezTo>
                <a:lnTo>
                  <a:pt x="495447" y="521666"/>
                </a:lnTo>
                <a:cubicBezTo>
                  <a:pt x="492503" y="531048"/>
                  <a:pt x="483674" y="537378"/>
                  <a:pt x="473826" y="537378"/>
                </a:cubicBezTo>
                <a:lnTo>
                  <a:pt x="51255" y="537378"/>
                </a:lnTo>
                <a:cubicBezTo>
                  <a:pt x="39482" y="537378"/>
                  <a:pt x="29747" y="528448"/>
                  <a:pt x="28728" y="516693"/>
                </a:cubicBezTo>
                <a:lnTo>
                  <a:pt x="89" y="170015"/>
                </a:lnTo>
                <a:cubicBezTo>
                  <a:pt x="-477" y="163798"/>
                  <a:pt x="1674" y="157468"/>
                  <a:pt x="5975" y="152833"/>
                </a:cubicBezTo>
                <a:cubicBezTo>
                  <a:pt x="10277" y="148199"/>
                  <a:pt x="16276" y="145599"/>
                  <a:pt x="22615" y="145599"/>
                </a:cubicBezTo>
                <a:close/>
                <a:moveTo>
                  <a:pt x="325526" y="814"/>
                </a:moveTo>
                <a:cubicBezTo>
                  <a:pt x="328130" y="-542"/>
                  <a:pt x="331300" y="-203"/>
                  <a:pt x="333451" y="1831"/>
                </a:cubicBezTo>
                <a:cubicBezTo>
                  <a:pt x="335715" y="3752"/>
                  <a:pt x="336395" y="6917"/>
                  <a:pt x="335376" y="9629"/>
                </a:cubicBezTo>
                <a:lnTo>
                  <a:pt x="321337" y="44887"/>
                </a:lnTo>
                <a:lnTo>
                  <a:pt x="389039" y="44887"/>
                </a:lnTo>
                <a:cubicBezTo>
                  <a:pt x="390963" y="44887"/>
                  <a:pt x="392775" y="45678"/>
                  <a:pt x="394133" y="47034"/>
                </a:cubicBezTo>
                <a:cubicBezTo>
                  <a:pt x="395379" y="48277"/>
                  <a:pt x="396171" y="50085"/>
                  <a:pt x="396171" y="52006"/>
                </a:cubicBezTo>
                <a:lnTo>
                  <a:pt x="396171" y="72234"/>
                </a:lnTo>
                <a:cubicBezTo>
                  <a:pt x="396171" y="76077"/>
                  <a:pt x="393001" y="79241"/>
                  <a:pt x="389039" y="79241"/>
                </a:cubicBezTo>
                <a:lnTo>
                  <a:pt x="321337" y="79241"/>
                </a:lnTo>
                <a:lnTo>
                  <a:pt x="335376" y="114499"/>
                </a:lnTo>
                <a:cubicBezTo>
                  <a:pt x="336395" y="117211"/>
                  <a:pt x="335715" y="120375"/>
                  <a:pt x="333451" y="122296"/>
                </a:cubicBezTo>
                <a:cubicBezTo>
                  <a:pt x="331300" y="124330"/>
                  <a:pt x="328130" y="124782"/>
                  <a:pt x="325526" y="123426"/>
                </a:cubicBezTo>
                <a:lnTo>
                  <a:pt x="218879" y="68392"/>
                </a:lnTo>
                <a:cubicBezTo>
                  <a:pt x="216502" y="67149"/>
                  <a:pt x="215030" y="64663"/>
                  <a:pt x="215030" y="62064"/>
                </a:cubicBezTo>
                <a:cubicBezTo>
                  <a:pt x="215030" y="59465"/>
                  <a:pt x="216502" y="56978"/>
                  <a:pt x="218879" y="55848"/>
                </a:cubicBezTo>
                <a:close/>
              </a:path>
            </a:pathLst>
          </a:custGeom>
          <a:solidFill>
            <a:sysClr val="window" lastClr="FFFFFF"/>
          </a:solidFill>
          <a:ln w="12700">
            <a:miter lim="400000"/>
          </a:ln>
        </p:spPr>
        <p:txBody>
          <a:bodyPr wrap="square" lIns="91440" tIns="45720" rIns="91440" bIns="45720" anchor="ctr">
            <a:normAutofit fontScale="72500"/>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ctr"/>
            <a:endParaRPr>
              <a:latin typeface="微软雅黑" panose="020B0503020204020204" charset="-122"/>
              <a:ea typeface="微软雅黑" panose="020B0503020204020204" charset="-122"/>
            </a:endParaRPr>
          </a:p>
        </p:txBody>
      </p:sp>
      <p:sp>
        <p:nvSpPr>
          <p:cNvPr id="6" name="文本框 5"/>
          <p:cNvSpPr txBox="1"/>
          <p:nvPr/>
        </p:nvSpPr>
        <p:spPr>
          <a:xfrm>
            <a:off x="7092315" y="4216400"/>
            <a:ext cx="4623435" cy="1568450"/>
          </a:xfrm>
          <a:prstGeom prst="rect">
            <a:avLst/>
          </a:prstGeom>
          <a:noFill/>
        </p:spPr>
        <p:txBody>
          <a:bodyPr wrap="square" rtlCol="0" anchor="t">
            <a:spAutoFit/>
          </a:bodyPr>
          <a:p>
            <a:r>
              <a:rPr lang="zh-CN" altLang="en-US" sz="2400" b="1">
                <a:latin typeface="楷体" panose="02010609060101010101" charset="-122"/>
                <a:ea typeface="楷体" panose="02010609060101010101" charset="-122"/>
                <a:cs typeface="楷体" panose="02010609060101010101" charset="-122"/>
                <a:sym typeface="+mn-ea"/>
              </a:rPr>
              <a:t>卢梭：</a:t>
            </a:r>
            <a:r>
              <a:rPr lang="en-US" altLang="zh-CN" sz="2400" b="1">
                <a:latin typeface="楷体" panose="02010609060101010101" charset="-122"/>
                <a:ea typeface="楷体" panose="02010609060101010101" charset="-122"/>
                <a:cs typeface="楷体" panose="02010609060101010101" charset="-122"/>
                <a:sym typeface="+mn-ea"/>
              </a:rPr>
              <a:t>“</a:t>
            </a:r>
            <a:r>
              <a:rPr lang="zh-CN" altLang="en-US" sz="2400" b="1">
                <a:latin typeface="楷体" panose="02010609060101010101" charset="-122"/>
                <a:ea typeface="楷体" panose="02010609060101010101" charset="-122"/>
                <a:cs typeface="楷体" panose="02010609060101010101" charset="-122"/>
                <a:sym typeface="+mn-ea"/>
              </a:rPr>
              <a:t>他们（英国人民）只是在选举国会议员的时候，才是自由的；议员一旦选出之后，他们就是奴隶，他们就等于零了</a:t>
            </a:r>
            <a:r>
              <a:rPr lang="en-US" altLang="zh-CN" sz="2400" b="1">
                <a:latin typeface="楷体" panose="02010609060101010101" charset="-122"/>
                <a:ea typeface="楷体" panose="02010609060101010101" charset="-122"/>
                <a:cs typeface="楷体" panose="02010609060101010101" charset="-122"/>
                <a:sym typeface="+mn-ea"/>
              </a:rPr>
              <a:t>”</a:t>
            </a:r>
            <a:endParaRPr lang="en-US" altLang="zh-CN" sz="2400" b="1">
              <a:latin typeface="楷体" panose="02010609060101010101" charset="-122"/>
              <a:ea typeface="楷体" panose="02010609060101010101" charset="-122"/>
              <a:cs typeface="楷体" panose="02010609060101010101" charset="-122"/>
              <a:sym typeface="+mn-ea"/>
            </a:endParaRPr>
          </a:p>
        </p:txBody>
      </p:sp>
      <p:sp>
        <p:nvSpPr>
          <p:cNvPr id="10" name="文本框 9"/>
          <p:cNvSpPr txBox="1"/>
          <p:nvPr/>
        </p:nvSpPr>
        <p:spPr>
          <a:xfrm>
            <a:off x="922655" y="4231640"/>
            <a:ext cx="4623435" cy="1198880"/>
          </a:xfrm>
          <a:prstGeom prst="rect">
            <a:avLst/>
          </a:prstGeom>
          <a:noFill/>
        </p:spPr>
        <p:txBody>
          <a:bodyPr wrap="square" rtlCol="0" anchor="t">
            <a:spAutoFit/>
          </a:bodyPr>
          <a:p>
            <a:r>
              <a:rPr lang="zh-CN" sz="2400" b="1">
                <a:latin typeface="楷体" panose="02010609060101010101" charset="-122"/>
                <a:ea typeface="楷体" panose="02010609060101010101" charset="-122"/>
                <a:cs typeface="楷体" panose="02010609060101010101" charset="-122"/>
                <a:sym typeface="+mn-ea"/>
              </a:rPr>
              <a:t>除了选出人大代表，代表人民参与决策，人民还通过各种渠道和形式进行政治参与。</a:t>
            </a:r>
            <a:endParaRPr lang="zh-CN" sz="2400" b="1">
              <a:latin typeface="楷体" panose="02010609060101010101" charset="-122"/>
              <a:ea typeface="楷体" panose="02010609060101010101" charset="-122"/>
              <a:cs typeface="楷体" panose="02010609060101010101" charset="-122"/>
              <a:sym typeface="+mn-ea"/>
            </a:endParaRPr>
          </a:p>
        </p:txBody>
      </p:sp>
    </p:spTree>
    <p:custDataLst>
      <p:tags r:id="rId2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1"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1"/>
      <p:bldP spid="23" grpId="1"/>
      <p:bldP spid="21" grpId="0" animBg="1"/>
      <p:bldP spid="20" grpId="0" animBg="1"/>
      <p:bldP spid="10"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pPr marL="0" indent="0">
              <a:buNone/>
            </a:pPr>
            <a:r>
              <a:rPr lang="zh-CN" altLang="en-US" sz="6000">
                <a:sym typeface="+mn-ea"/>
              </a:rPr>
              <a:t>寻中国式民主之根基</a:t>
            </a:r>
            <a:br>
              <a:rPr lang="zh-CN" altLang="en-US" sz="6000">
                <a:sym typeface="+mn-ea"/>
              </a:rPr>
            </a:br>
            <a:endParaRPr lang="zh-CN" altLang="en-US" sz="6000">
              <a:sym typeface="+mn-ea"/>
            </a:endParaRPr>
          </a:p>
        </p:txBody>
      </p:sp>
    </p:spTree>
    <p:custDataLst>
      <p:tags r:id="rId1"/>
    </p:custData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custDataLst>
              <p:tags r:id="rId1"/>
            </p:custDataLst>
          </p:nvPr>
        </p:nvSpPr>
        <p:spPr>
          <a:xfrm>
            <a:off x="985283" y="1369874"/>
            <a:ext cx="5787656" cy="4267200"/>
          </a:xfrm>
          <a:prstGeom prst="rect">
            <a:avLst/>
          </a:prstGeom>
          <a:blipFill>
            <a:blip r:embed="rId2"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endParaRPr>
          </a:p>
        </p:txBody>
      </p:sp>
      <p:sp>
        <p:nvSpPr>
          <p:cNvPr id="16" name="Rectangle 22"/>
          <p:cNvSpPr/>
          <p:nvPr>
            <p:custDataLst>
              <p:tags r:id="rId3"/>
            </p:custDataLst>
          </p:nvPr>
        </p:nvSpPr>
        <p:spPr>
          <a:xfrm>
            <a:off x="4933508" y="2289591"/>
            <a:ext cx="5805377" cy="149919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mn-ea"/>
            </a:endParaRPr>
          </a:p>
        </p:txBody>
      </p:sp>
      <p:sp>
        <p:nvSpPr>
          <p:cNvPr id="2" name="文本框 1"/>
          <p:cNvSpPr txBox="1"/>
          <p:nvPr>
            <p:custDataLst>
              <p:tags r:id="rId4"/>
            </p:custDataLst>
          </p:nvPr>
        </p:nvSpPr>
        <p:spPr>
          <a:xfrm>
            <a:off x="5377545" y="2770119"/>
            <a:ext cx="4917299" cy="923330"/>
          </a:xfrm>
          <a:prstGeom prst="rect">
            <a:avLst/>
          </a:prstGeom>
          <a:noFill/>
        </p:spPr>
        <p:txBody>
          <a:bodyPr wrap="square" rtlCol="0">
            <a:normAutofit/>
          </a:bodyPr>
          <a:lstStyle>
            <a:defPPr>
              <a:defRPr lang="zh-CN"/>
            </a:defPPr>
            <a:lvl1pPr algn="just">
              <a:lnSpc>
                <a:spcPct val="150000"/>
              </a:lnSpc>
              <a:defRPr>
                <a:solidFill>
                  <a:schemeClr val="bg1"/>
                </a:solidFill>
                <a:latin typeface="+mn-ea"/>
              </a:defRPr>
            </a:lvl1pPr>
          </a:lstStyle>
          <a:p>
            <a:r>
              <a:rPr lang="zh-CN" altLang="en-US" dirty="0">
                <a:latin typeface="+mn-lt"/>
              </a:rPr>
              <a:t>请在此输入您的文本。请在此输入您的文本。请在此输入您的文本。</a:t>
            </a:r>
            <a:endParaRPr lang="zh-CN" altLang="en-US" dirty="0">
              <a:latin typeface="+mn-lt"/>
            </a:endParaRPr>
          </a:p>
        </p:txBody>
      </p:sp>
      <p:sp>
        <p:nvSpPr>
          <p:cNvPr id="3" name="文本框 2"/>
          <p:cNvSpPr txBox="1"/>
          <p:nvPr>
            <p:custDataLst>
              <p:tags r:id="rId5"/>
            </p:custDataLst>
          </p:nvPr>
        </p:nvSpPr>
        <p:spPr>
          <a:xfrm>
            <a:off x="5377546" y="2373622"/>
            <a:ext cx="4917299" cy="400110"/>
          </a:xfrm>
          <a:prstGeom prst="rect">
            <a:avLst/>
          </a:prstGeom>
          <a:noFill/>
        </p:spPr>
        <p:txBody>
          <a:bodyPr wrap="square" rtlCol="0">
            <a:normAutofit/>
          </a:bodyPr>
          <a:lstStyle>
            <a:defPPr>
              <a:defRPr lang="zh-CN"/>
            </a:defPPr>
            <a:lvl1pPr>
              <a:defRPr sz="2000">
                <a:solidFill>
                  <a:schemeClr val="bg1">
                    <a:lumMod val="95000"/>
                  </a:schemeClr>
                </a:solidFill>
                <a:latin typeface="+mn-ea"/>
                <a:cs typeface="Open Sans" panose="020B0606030504020204" pitchFamily="34" charset="0"/>
              </a:defRPr>
            </a:lvl1pPr>
          </a:lstStyle>
          <a:p>
            <a:r>
              <a:rPr lang="zh-CN" altLang="en-US">
                <a:latin typeface="+mj-lt"/>
                <a:ea typeface="+mj-ea"/>
                <a:cs typeface="+mj-cs"/>
              </a:rPr>
              <a:t>请在此输入您的标题</a:t>
            </a:r>
            <a:endParaRPr lang="zh-CN" altLang="en-US" dirty="0">
              <a:latin typeface="+mj-lt"/>
              <a:ea typeface="+mj-ea"/>
              <a:cs typeface="+mj-cs"/>
            </a:endParaRPr>
          </a:p>
        </p:txBody>
      </p:sp>
      <p:sp>
        <p:nvSpPr>
          <p:cNvPr id="5" name="文本框 4"/>
          <p:cNvSpPr txBox="1"/>
          <p:nvPr>
            <p:custDataLst>
              <p:tags r:id="rId6"/>
            </p:custDataLst>
          </p:nvPr>
        </p:nvSpPr>
        <p:spPr>
          <a:xfrm>
            <a:off x="3187701" y="231452"/>
            <a:ext cx="5816600" cy="707886"/>
          </a:xfrm>
          <a:prstGeom prst="rect">
            <a:avLst/>
          </a:prstGeom>
          <a:noFill/>
        </p:spPr>
        <p:txBody>
          <a:bodyPr wrap="square" rtlCol="0" anchor="ctr" anchorCtr="0">
            <a:normAutofit/>
          </a:bodyPr>
          <a:lstStyle>
            <a:defPPr>
              <a:defRPr lang="zh-CN"/>
            </a:defPPr>
            <a:lvl1pPr algn="ctr">
              <a:defRPr sz="4000">
                <a:solidFill>
                  <a:schemeClr val="tx1">
                    <a:lumMod val="85000"/>
                    <a:lumOff val="15000"/>
                  </a:schemeClr>
                </a:solidFill>
                <a:latin typeface="黑体" panose="02010609060101010101" charset="-122"/>
                <a:ea typeface="黑体" panose="02010609060101010101" charset="-122"/>
              </a:defRPr>
            </a:lvl1pPr>
          </a:lstStyle>
          <a:p>
            <a:r>
              <a:rPr lang="zh-CN" altLang="en-US">
                <a:solidFill>
                  <a:schemeClr val="bg2"/>
                </a:solidFill>
                <a:latin typeface="+mj-lt"/>
                <a:ea typeface="+mj-ea"/>
                <a:cs typeface="+mj-cs"/>
              </a:rPr>
              <a:t>请在此输入您的标题</a:t>
            </a:r>
            <a:endParaRPr lang="zh-CN" altLang="en-US" dirty="0">
              <a:solidFill>
                <a:schemeClr val="bg2"/>
              </a:solidFill>
              <a:latin typeface="+mj-lt"/>
              <a:ea typeface="+mj-ea"/>
              <a:cs typeface="+mj-cs"/>
            </a:endParaRPr>
          </a:p>
        </p:txBody>
      </p:sp>
      <p:sp>
        <p:nvSpPr>
          <p:cNvPr id="6" name="文本框 5"/>
          <p:cNvSpPr txBox="1"/>
          <p:nvPr>
            <p:custDataLst>
              <p:tags r:id="rId7"/>
            </p:custDataLst>
          </p:nvPr>
        </p:nvSpPr>
        <p:spPr>
          <a:xfrm>
            <a:off x="6934196" y="3937054"/>
            <a:ext cx="4913051" cy="1689373"/>
          </a:xfrm>
          <a:prstGeom prst="rect">
            <a:avLst/>
          </a:prstGeom>
          <a:noFill/>
        </p:spPr>
        <p:txBody>
          <a:bodyPr wrap="square" rtlCol="0">
            <a:normAutofit/>
          </a:bodyPr>
          <a:lstStyle>
            <a:defPPr>
              <a:defRPr lang="zh-CN"/>
            </a:defPPr>
            <a:lvl1pPr algn="just">
              <a:lnSpc>
                <a:spcPct val="150000"/>
              </a:lnSpc>
              <a:defRPr>
                <a:latin typeface="+mn-ea"/>
              </a:defRPr>
            </a:lvl1pPr>
          </a:lstStyle>
          <a:p>
            <a:r>
              <a:rPr lang="zh-CN" altLang="en-US" dirty="0">
                <a:latin typeface="+mn-lt"/>
              </a:rPr>
              <a:t>请在此输入您的文本。请在此输入您的文本。请在此输入您的文本。请在此输入您的文本。请在此输入您的文本。</a:t>
            </a:r>
            <a:endParaRPr lang="zh-CN" altLang="en-US" dirty="0">
              <a:latin typeface="+mn-lt"/>
            </a:endParaRPr>
          </a:p>
        </p:txBody>
      </p:sp>
    </p:spTree>
    <p:custDataLst>
      <p:tags r:id="rId8"/>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40055" y="999490"/>
            <a:ext cx="11312525" cy="6242685"/>
          </a:xfrm>
        </p:spPr>
        <p:txBody>
          <a:bodyPr>
            <a:normAutofit fontScale="80000"/>
          </a:bodyPr>
          <a:p>
            <a:pPr marL="0" indent="0" algn="l">
              <a:buNone/>
            </a:pPr>
            <a:r>
              <a:rPr lang="zh-CN" altLang="en-US" b="1">
                <a:latin typeface="微软雅黑" panose="020B0503020204020204" charset="-122"/>
                <a:ea typeface="微软雅黑" panose="020B0503020204020204" charset="-122"/>
                <a:cs typeface="楷体" panose="02010609060101010101" charset="-122"/>
                <a:sym typeface="+mn-ea"/>
              </a:rPr>
              <a:t>各基层单位</a:t>
            </a:r>
            <a:r>
              <a:rPr lang="zh-CN" altLang="en-US" b="1">
                <a:latin typeface="楷体" panose="02010609060101010101" charset="-122"/>
                <a:ea typeface="楷体" panose="02010609060101010101" charset="-122"/>
                <a:cs typeface="楷体" panose="02010609060101010101" charset="-122"/>
                <a:sym typeface="+mn-ea"/>
              </a:rPr>
              <a:t>：通过问卷调查、召开座谈会、网络问政等方式，深入各</a:t>
            </a:r>
            <a:r>
              <a:rPr lang="zh-CN" altLang="en-US" b="1" u="sng">
                <a:latin typeface="楷体" panose="02010609060101010101" charset="-122"/>
                <a:ea typeface="楷体" panose="02010609060101010101" charset="-122"/>
                <a:cs typeface="楷体" panose="02010609060101010101" charset="-122"/>
                <a:sym typeface="+mn-ea"/>
              </a:rPr>
              <a:t>省</a:t>
            </a:r>
            <a:r>
              <a:rPr lang="zh-CN" altLang="en-US" b="1" u="sng">
                <a:solidFill>
                  <a:srgbClr val="FF0000"/>
                </a:solidFill>
                <a:latin typeface="楷体" panose="02010609060101010101" charset="-122"/>
                <a:ea typeface="楷体" panose="02010609060101010101" charset="-122"/>
                <a:cs typeface="楷体" panose="02010609060101010101" charset="-122"/>
                <a:sym typeface="+mn-ea"/>
              </a:rPr>
              <a:t>、市、区、乡镇社区农村</a:t>
            </a:r>
            <a:r>
              <a:rPr lang="zh-CN" altLang="en-US" b="1">
                <a:solidFill>
                  <a:srgbClr val="FF0000"/>
                </a:solidFill>
                <a:latin typeface="楷体" panose="02010609060101010101" charset="-122"/>
                <a:ea typeface="楷体" panose="02010609060101010101" charset="-122"/>
                <a:cs typeface="楷体" panose="02010609060101010101" charset="-122"/>
                <a:sym typeface="+mn-ea"/>
              </a:rPr>
              <a:t>等</a:t>
            </a:r>
            <a:r>
              <a:rPr lang="zh-CN" altLang="en-US" b="1">
                <a:latin typeface="楷体" panose="02010609060101010101" charset="-122"/>
                <a:ea typeface="楷体" panose="02010609060101010101" charset="-122"/>
                <a:cs typeface="楷体" panose="02010609060101010101" charset="-122"/>
                <a:sym typeface="+mn-ea"/>
              </a:rPr>
              <a:t>基层进行实地调研，信息搜集、并向全国人民代表大会财经委员会作专题汇报</a:t>
            </a:r>
            <a:endParaRPr lang="zh-CN" altLang="en-US" b="1">
              <a:latin typeface="楷体" panose="02010609060101010101" charset="-122"/>
              <a:ea typeface="楷体" panose="02010609060101010101" charset="-122"/>
              <a:cs typeface="楷体" panose="02010609060101010101" charset="-122"/>
              <a:sym typeface="+mn-ea"/>
            </a:endParaRPr>
          </a:p>
          <a:p>
            <a:pPr marL="0" indent="0">
              <a:buNone/>
            </a:pPr>
            <a:r>
              <a:rPr lang="zh-CN" altLang="en-US" b="1">
                <a:latin typeface="微软雅黑" panose="020B0503020204020204" charset="-122"/>
                <a:ea typeface="微软雅黑" panose="020B0503020204020204" charset="-122"/>
              </a:rPr>
              <a:t>专家学者</a:t>
            </a:r>
            <a:r>
              <a:rPr lang="zh-CN" altLang="en-US" b="1">
                <a:latin typeface="楷体" panose="02010609060101010101" charset="-122"/>
                <a:ea typeface="楷体" panose="02010609060101010101" charset="-122"/>
              </a:rPr>
              <a:t>：国家发展和改革委员会多次组织</a:t>
            </a:r>
            <a:r>
              <a:rPr lang="zh-CN" altLang="en-US" b="1" u="sng">
                <a:solidFill>
                  <a:srgbClr val="FF0000"/>
                </a:solidFill>
                <a:latin typeface="楷体" panose="02010609060101010101" charset="-122"/>
                <a:ea typeface="楷体" panose="02010609060101010101" charset="-122"/>
              </a:rPr>
              <a:t>国家发展规划专家委员会专家</a:t>
            </a:r>
            <a:r>
              <a:rPr lang="zh-CN" altLang="en-US" b="1">
                <a:latin typeface="楷体" panose="02010609060101010101" charset="-122"/>
                <a:ea typeface="楷体" panose="02010609060101010101" charset="-122"/>
              </a:rPr>
              <a:t>进行详细讨论、专业咨询和专题论证，并正式向国务院提交论证报告。</a:t>
            </a:r>
            <a:endParaRPr lang="zh-CN" altLang="en-US" b="1">
              <a:latin typeface="楷体" panose="02010609060101010101" charset="-122"/>
              <a:ea typeface="楷体" panose="02010609060101010101" charset="-122"/>
            </a:endParaRPr>
          </a:p>
          <a:p>
            <a:pPr marL="0" indent="0">
              <a:buNone/>
            </a:pPr>
            <a:r>
              <a:rPr lang="zh-CN" altLang="en-US" b="1">
                <a:latin typeface="微软雅黑" panose="020B0503020204020204" charset="-122"/>
                <a:ea typeface="微软雅黑" panose="020B0503020204020204" charset="-122"/>
              </a:rPr>
              <a:t>各部门</a:t>
            </a:r>
            <a:r>
              <a:rPr lang="zh-CN" altLang="en-US" b="1">
                <a:latin typeface="楷体" panose="02010609060101010101" charset="-122"/>
                <a:ea typeface="楷体" panose="02010609060101010101" charset="-122"/>
              </a:rPr>
              <a:t>：</a:t>
            </a:r>
            <a:r>
              <a:rPr lang="zh-CN" altLang="en-US" b="1">
                <a:latin typeface="楷体" panose="02010609060101010101" charset="-122"/>
                <a:ea typeface="楷体" panose="02010609060101010101" charset="-122"/>
                <a:sym typeface="+mn-ea"/>
              </a:rPr>
              <a:t>直接向党中央、</a:t>
            </a:r>
            <a:r>
              <a:rPr lang="zh-CN" altLang="en-US" b="1">
                <a:solidFill>
                  <a:srgbClr val="FF0000"/>
                </a:solidFill>
                <a:latin typeface="楷体" panose="02010609060101010101" charset="-122"/>
                <a:ea typeface="楷体" panose="02010609060101010101" charset="-122"/>
                <a:sym typeface="+mn-ea"/>
              </a:rPr>
              <a:t>国务院各部门</a:t>
            </a:r>
            <a:r>
              <a:rPr lang="zh-CN" altLang="en-US" b="1">
                <a:latin typeface="楷体" panose="02010609060101010101" charset="-122"/>
                <a:ea typeface="楷体" panose="02010609060101010101" charset="-122"/>
                <a:sym typeface="+mn-ea"/>
              </a:rPr>
              <a:t>进行书面征求意见；</a:t>
            </a:r>
            <a:endParaRPr lang="zh-CN" altLang="en-US" b="1">
              <a:latin typeface="楷体" panose="02010609060101010101" charset="-122"/>
              <a:ea typeface="楷体" panose="02010609060101010101" charset="-122"/>
            </a:endParaRPr>
          </a:p>
          <a:p>
            <a:pPr marL="0" indent="0">
              <a:buNone/>
            </a:pPr>
            <a:r>
              <a:rPr lang="zh-CN" altLang="en-US" b="1">
                <a:latin typeface="微软雅黑" panose="020B0503020204020204" charset="-122"/>
                <a:ea typeface="微软雅黑" panose="020B0503020204020204" charset="-122"/>
              </a:rPr>
              <a:t>各地区</a:t>
            </a:r>
            <a:r>
              <a:rPr lang="zh-CN" altLang="en-US" b="1">
                <a:latin typeface="楷体" panose="02010609060101010101" charset="-122"/>
                <a:ea typeface="楷体" panose="02010609060101010101" charset="-122"/>
              </a:rPr>
              <a:t>：</a:t>
            </a:r>
            <a:r>
              <a:rPr lang="zh-CN" altLang="en-US" b="1">
                <a:latin typeface="楷体" panose="02010609060101010101" charset="-122"/>
                <a:ea typeface="楷体" panose="02010609060101010101" charset="-122"/>
                <a:sym typeface="+mn-ea"/>
              </a:rPr>
              <a:t>国务院召开规划座谈会，直接听取</a:t>
            </a:r>
            <a:r>
              <a:rPr lang="zh-CN" altLang="en-US" b="1" u="sng">
                <a:latin typeface="楷体" panose="02010609060101010101" charset="-122"/>
                <a:ea typeface="楷体" panose="02010609060101010101" charset="-122"/>
                <a:sym typeface="+mn-ea"/>
              </a:rPr>
              <a:t>各</a:t>
            </a:r>
            <a:r>
              <a:rPr lang="zh-CN" altLang="en-US" b="1" u="sng">
                <a:solidFill>
                  <a:srgbClr val="FF0000"/>
                </a:solidFill>
                <a:latin typeface="楷体" panose="02010609060101010101" charset="-122"/>
                <a:ea typeface="楷体" panose="02010609060101010101" charset="-122"/>
                <a:sym typeface="+mn-ea"/>
              </a:rPr>
              <a:t>地区、包括香港和澳门特别行政区</a:t>
            </a:r>
            <a:r>
              <a:rPr lang="zh-CN" altLang="en-US" b="1">
                <a:latin typeface="楷体" panose="02010609060101010101" charset="-122"/>
                <a:ea typeface="楷体" panose="02010609060101010101" charset="-122"/>
                <a:sym typeface="+mn-ea"/>
              </a:rPr>
              <a:t>的意见；</a:t>
            </a:r>
            <a:endParaRPr lang="zh-CN" altLang="en-US" b="1">
              <a:latin typeface="楷体" panose="02010609060101010101" charset="-122"/>
              <a:ea typeface="楷体" panose="02010609060101010101" charset="-122"/>
            </a:endParaRPr>
          </a:p>
          <a:p>
            <a:pPr marL="0" indent="0">
              <a:buNone/>
            </a:pPr>
            <a:r>
              <a:rPr lang="zh-CN" altLang="en-US" b="1">
                <a:latin typeface="微软雅黑" panose="020B0503020204020204" charset="-122"/>
                <a:ea typeface="微软雅黑" panose="020B0503020204020204" charset="-122"/>
              </a:rPr>
              <a:t>各行业</a:t>
            </a:r>
            <a:r>
              <a:rPr lang="zh-CN" altLang="en-US" b="1">
                <a:latin typeface="楷体" panose="02010609060101010101" charset="-122"/>
                <a:ea typeface="楷体" panose="02010609060101010101" charset="-122"/>
              </a:rPr>
              <a:t>：由国务院总理多次主持召开专家、</a:t>
            </a:r>
            <a:r>
              <a:rPr lang="zh-CN" altLang="en-US" b="1" u="sng">
                <a:solidFill>
                  <a:srgbClr val="FF0000"/>
                </a:solidFill>
                <a:latin typeface="楷体" panose="02010609060101010101" charset="-122"/>
                <a:ea typeface="楷体" panose="02010609060101010101" charset="-122"/>
              </a:rPr>
              <a:t>企业家、工人、农民</a:t>
            </a:r>
            <a:r>
              <a:rPr lang="zh-CN" altLang="en-US" b="1">
                <a:latin typeface="楷体" panose="02010609060101010101" charset="-122"/>
                <a:ea typeface="楷体" panose="02010609060101010101" charset="-122"/>
              </a:rPr>
              <a:t>等方面的座谈会；</a:t>
            </a:r>
            <a:endParaRPr lang="zh-CN" altLang="en-US" b="1">
              <a:latin typeface="楷体" panose="02010609060101010101" charset="-122"/>
              <a:ea typeface="楷体" panose="02010609060101010101" charset="-122"/>
            </a:endParaRPr>
          </a:p>
          <a:p>
            <a:pPr marL="0" indent="0">
              <a:buNone/>
            </a:pPr>
            <a:r>
              <a:rPr lang="zh-CN" altLang="en-US" b="1">
                <a:latin typeface="微软雅黑" panose="020B0503020204020204" charset="-122"/>
                <a:ea typeface="微软雅黑" panose="020B0503020204020204" charset="-122"/>
              </a:rPr>
              <a:t>执政党</a:t>
            </a:r>
            <a:r>
              <a:rPr lang="zh-CN" altLang="en-US" b="1">
                <a:latin typeface="楷体" panose="02010609060101010101" charset="-122"/>
                <a:ea typeface="楷体" panose="02010609060101010101" charset="-122"/>
              </a:rPr>
              <a:t>：</a:t>
            </a:r>
            <a:r>
              <a:rPr lang="zh-CN" altLang="en-US" b="1">
                <a:latin typeface="楷体" panose="02010609060101010101" charset="-122"/>
                <a:ea typeface="楷体" panose="02010609060101010101" charset="-122"/>
                <a:cs typeface="楷体" panose="02010609060101010101" charset="-122"/>
                <a:sym typeface="+mn-ea"/>
              </a:rPr>
              <a:t>在</a:t>
            </a:r>
            <a:r>
              <a:rPr lang="zh-CN" altLang="en-US" b="1" u="sng">
                <a:solidFill>
                  <a:srgbClr val="FF0000"/>
                </a:solidFill>
                <a:latin typeface="楷体" panose="02010609060101010101" charset="-122"/>
                <a:ea typeface="楷体" panose="02010609060101010101" charset="-122"/>
                <a:cs typeface="楷体" panose="02010609060101010101" charset="-122"/>
                <a:sym typeface="+mn-ea"/>
              </a:rPr>
              <a:t>中央政治局常委会、中央政治局会议</a:t>
            </a:r>
            <a:r>
              <a:rPr lang="zh-CN" altLang="en-US" b="1">
                <a:latin typeface="楷体" panose="02010609060101010101" charset="-122"/>
                <a:ea typeface="楷体" panose="02010609060101010101" charset="-122"/>
                <a:cs typeface="楷体" panose="02010609060101010101" charset="-122"/>
                <a:sym typeface="+mn-ea"/>
              </a:rPr>
              <a:t>多次讨论广泛听取各地方、各部门党委、党内老同志和党内精英意见</a:t>
            </a:r>
            <a:r>
              <a:rPr lang="zh-CN" altLang="en-US" b="1">
                <a:latin typeface="楷体" panose="02010609060101010101" charset="-122"/>
                <a:ea typeface="楷体" panose="02010609060101010101" charset="-122"/>
                <a:cs typeface="楷体" panose="02010609060101010101" charset="-122"/>
                <a:sym typeface="+mn-ea"/>
              </a:rPr>
              <a:t>，形成《建议》的讨论稿正式提交中共全会。</a:t>
            </a:r>
            <a:endParaRPr lang="zh-CN" altLang="en-US" b="1">
              <a:latin typeface="楷体" panose="02010609060101010101" charset="-122"/>
              <a:ea typeface="楷体" panose="02010609060101010101" charset="-122"/>
              <a:cs typeface="楷体" panose="02010609060101010101" charset="-122"/>
              <a:sym typeface="+mn-ea"/>
            </a:endParaRPr>
          </a:p>
          <a:p>
            <a:pPr marL="0" indent="0">
              <a:buNone/>
            </a:pPr>
            <a:r>
              <a:rPr lang="zh-CN" altLang="en-US" b="1">
                <a:latin typeface="微软雅黑" panose="020B0503020204020204" charset="-122"/>
                <a:ea typeface="微软雅黑" panose="020B0503020204020204" charset="-122"/>
                <a:sym typeface="+mn-ea"/>
              </a:rPr>
              <a:t>各党派</a:t>
            </a:r>
            <a:r>
              <a:rPr lang="zh-CN" altLang="en-US" b="1">
                <a:latin typeface="楷体" panose="02010609060101010101" charset="-122"/>
                <a:ea typeface="楷体" panose="02010609060101010101" charset="-122"/>
                <a:sym typeface="+mn-ea"/>
              </a:rPr>
              <a:t>：</a:t>
            </a:r>
            <a:r>
              <a:rPr lang="zh-CN" altLang="en-US" b="1">
                <a:latin typeface="楷体" panose="02010609060101010101" charset="-122"/>
                <a:ea typeface="楷体" panose="02010609060101010101" charset="-122"/>
                <a:cs typeface="楷体" panose="02010609060101010101" charset="-122"/>
                <a:sym typeface="+mn-ea"/>
              </a:rPr>
              <a:t>是广泛征求</a:t>
            </a:r>
            <a:r>
              <a:rPr lang="zh-CN" altLang="en-US" b="1" u="sng">
                <a:solidFill>
                  <a:srgbClr val="FF0000"/>
                </a:solidFill>
                <a:latin typeface="楷体" panose="02010609060101010101" charset="-122"/>
                <a:ea typeface="楷体" panose="02010609060101010101" charset="-122"/>
                <a:cs typeface="楷体" panose="02010609060101010101" charset="-122"/>
                <a:sym typeface="+mn-ea"/>
              </a:rPr>
              <a:t>各民主党派与全国工商联负责人、无党派人士</a:t>
            </a:r>
            <a:r>
              <a:rPr lang="zh-CN" altLang="en-US" b="1">
                <a:latin typeface="楷体" panose="02010609060101010101" charset="-122"/>
                <a:ea typeface="楷体" panose="02010609060101010101" charset="-122"/>
                <a:cs typeface="楷体" panose="02010609060101010101" charset="-122"/>
                <a:sym typeface="+mn-ea"/>
              </a:rPr>
              <a:t>等的党外精英意见，以吸收社会的智慧，对《建议》不断修改、充实、完善。</a:t>
            </a:r>
            <a:endParaRPr lang="zh-CN" altLang="en-US" b="1">
              <a:latin typeface="楷体" panose="02010609060101010101" charset="-122"/>
              <a:ea typeface="楷体" panose="02010609060101010101" charset="-122"/>
              <a:cs typeface="楷体" panose="02010609060101010101" charset="-122"/>
              <a:sym typeface="+mn-ea"/>
            </a:endParaRPr>
          </a:p>
          <a:p>
            <a:pPr marL="0" indent="0">
              <a:buNone/>
            </a:pPr>
            <a:r>
              <a:rPr lang="zh-CN" altLang="en-US" b="1">
                <a:latin typeface="微软雅黑" panose="020B0503020204020204" charset="-122"/>
                <a:ea typeface="微软雅黑" panose="020B0503020204020204" charset="-122"/>
                <a:sym typeface="+mn-ea"/>
              </a:rPr>
              <a:t>广大民众</a:t>
            </a:r>
            <a:r>
              <a:rPr lang="zh-CN" altLang="en-US" b="1">
                <a:latin typeface="楷体" panose="02010609060101010101" charset="-122"/>
                <a:ea typeface="楷体" panose="02010609060101010101" charset="-122"/>
                <a:sym typeface="+mn-ea"/>
              </a:rPr>
              <a:t>：</a:t>
            </a:r>
            <a:r>
              <a:rPr lang="zh-CN" altLang="en-US" b="1">
                <a:latin typeface="楷体" panose="02010609060101010101" charset="-122"/>
                <a:ea typeface="楷体" panose="02010609060101010101" charset="-122"/>
                <a:cs typeface="楷体" panose="02010609060101010101" charset="-122"/>
                <a:sym typeface="+mn-ea"/>
              </a:rPr>
              <a:t>2020年8月16日开始，人民日报、新华社等平台同步推出了</a:t>
            </a:r>
            <a:r>
              <a:rPr lang="zh-CN" altLang="en-US" b="1" u="sng">
                <a:solidFill>
                  <a:srgbClr val="FF0000"/>
                </a:solidFill>
                <a:latin typeface="楷体" panose="02010609060101010101" charset="-122"/>
                <a:ea typeface="楷体" panose="02010609060101010101" charset="-122"/>
                <a:cs typeface="楷体" panose="02010609060101010101" charset="-122"/>
                <a:sym typeface="+mn-ea"/>
              </a:rPr>
              <a:t>新专栏——建言“十四五”，</a:t>
            </a:r>
            <a:r>
              <a:rPr lang="zh-CN" altLang="en-US" b="1">
                <a:latin typeface="楷体" panose="02010609060101010101" charset="-122"/>
                <a:ea typeface="楷体" panose="02010609060101010101" charset="-122"/>
                <a:cs typeface="楷体" panose="02010609060101010101" charset="-122"/>
                <a:sym typeface="+mn-ea"/>
              </a:rPr>
              <a:t>各平台均设置了若干建言主题，</a:t>
            </a:r>
            <a:r>
              <a:rPr lang="zh-CN" altLang="en-US" b="1">
                <a:latin typeface="楷体" panose="02010609060101010101" charset="-122"/>
                <a:ea typeface="楷体" panose="02010609060101010101" charset="-122"/>
                <a:cs typeface="楷体" panose="02010609060101010101" charset="-122"/>
              </a:rPr>
              <a:t>各界群众踊跃参与。</a:t>
            </a:r>
            <a:endParaRPr lang="zh-CN" altLang="en-US" b="1">
              <a:latin typeface="楷体" panose="02010609060101010101" charset="-122"/>
              <a:ea typeface="楷体" panose="02010609060101010101" charset="-122"/>
              <a:cs typeface="楷体" panose="02010609060101010101" charset="-122"/>
            </a:endParaRPr>
          </a:p>
        </p:txBody>
      </p:sp>
      <p:sp>
        <p:nvSpPr>
          <p:cNvPr id="2" name="文本框 1"/>
          <p:cNvSpPr txBox="1"/>
          <p:nvPr/>
        </p:nvSpPr>
        <p:spPr>
          <a:xfrm>
            <a:off x="2857500" y="225425"/>
            <a:ext cx="5516880" cy="521970"/>
          </a:xfrm>
          <a:prstGeom prst="rect">
            <a:avLst/>
          </a:prstGeom>
          <a:noFill/>
        </p:spPr>
        <p:txBody>
          <a:bodyPr wrap="none" rtlCol="0" anchor="t">
            <a:spAutoFit/>
          </a:bodyPr>
          <a:p>
            <a:pPr marL="0" indent="0" algn="ctr">
              <a:buNone/>
            </a:pPr>
            <a:r>
              <a:rPr lang="zh-CN" altLang="en-US" sz="2800" b="1">
                <a:latin typeface="微软雅黑" panose="020B0503020204020204" charset="-122"/>
                <a:ea typeface="微软雅黑" panose="020B0503020204020204" charset="-122"/>
                <a:cs typeface="微软雅黑" panose="020B0503020204020204" charset="-122"/>
                <a:sym typeface="+mn-ea"/>
              </a:rPr>
              <a:t>世界最大规模的“民主决策”实践</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Tree>
    <p:custDataLst>
      <p:tags r:id="rId1"/>
    </p:custData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838200" y="273050"/>
            <a:ext cx="10614025" cy="6585585"/>
          </a:xfrm>
        </p:spPr>
        <p:txBody>
          <a:bodyPr>
            <a:normAutofit fontScale="80000"/>
          </a:bodyPr>
          <a:p>
            <a:r>
              <a:rPr lang="zh-CN" altLang="en-US"/>
              <a:t>“十四五”时期是我国全面建成小康社会、实现第一个百年奋斗目标之后，乘势而上开启全面建设社会主义现代化国家新征程、向第二个百年奋斗目标进军的第一个五年。</a:t>
            </a:r>
            <a:endParaRPr lang="zh-CN" altLang="en-US"/>
          </a:p>
          <a:p>
            <a:r>
              <a:rPr lang="zh-CN" altLang="en-US"/>
              <a:t>放眼全球，世界上几乎没有哪个国家能像中国一样，一个五年接一个五年，如此坚持不懈地一步一个脚印编制规划、落实规划。</a:t>
            </a:r>
            <a:endParaRPr lang="zh-CN" altLang="en-US"/>
          </a:p>
          <a:p>
            <a:r>
              <a:rPr lang="zh-CN" altLang="en-US"/>
              <a:t>一个五年接着一个五年，坚持制定规划，坚持执行规划，从长远的利益考量，从现实的国情出发，以不断满足人民群众对美好生活的需要为出发点和落脚点，五年规划的风向标和指挥棒作用日益凸显。</a:t>
            </a:r>
            <a:endParaRPr lang="zh-CN" altLang="en-US"/>
          </a:p>
          <a:p>
            <a:r>
              <a:rPr lang="zh-CN" altLang="en-US"/>
              <a:t>“十一五”规划中的22个指标完成了20个，“十二五”规划中的24个指标完成了23个，“十三五”规划主要目标任务胜利完成。</a:t>
            </a:r>
            <a:endParaRPr lang="zh-CN" altLang="en-US"/>
          </a:p>
          <a:p>
            <a:r>
              <a:rPr lang="zh-CN" altLang="en-US"/>
              <a:t>经济发展取得新成效，改革开放迈出新步伐，社会文明程度得到新提高，生态文明建设实现新进步，民生福祉达到新水平，国家治理效能得到新提升……翻开“十四五”规划纲要，一幅引人入胜、催人奋进的未来画卷徐徐展开。未来中国的新模样，已经呼之欲出。</a:t>
            </a:r>
            <a:endParaRPr lang="zh-CN" altLang="en-US"/>
          </a:p>
          <a:p>
            <a:r>
              <a:rPr lang="zh-CN" altLang="en-US"/>
              <a:t>征途漫漫，唯有奋斗。“十四五”开启之时，恰逢中国共产党建党百年。站在“两个一百年”奋斗目标的历史交汇期，以高质量的规划引领“十四五”高质量发展，凝聚全体人民的奋斗伟力，坚持一张蓝图干到底，我们将在新征程上展现新作为，从一个胜利走向另一个胜利，为“第二个百年”恢弘篇章开好局、起好步。</a:t>
            </a:r>
            <a:endParaRPr lang="zh-CN" altLang="en-US"/>
          </a:p>
        </p:txBody>
      </p:sp>
    </p:spTree>
    <p:custDataLst>
      <p:tags r:id="rId1"/>
    </p:custData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7" name="内容占位符 6"/>
          <p:cNvSpPr/>
          <p:nvPr>
            <p:ph idx="1"/>
          </p:nvPr>
        </p:nvSpPr>
        <p:spPr/>
        <p:txBody>
          <a:bodyPr/>
          <a:p>
            <a:r>
              <a:rPr lang="zh-CN" altLang="en-US">
                <a:sym typeface="+mn-ea"/>
              </a:rPr>
              <a:t>作为</a:t>
            </a:r>
            <a:r>
              <a:rPr lang="en-US" altLang="zh-CN">
                <a:sym typeface="+mn-ea"/>
              </a:rPr>
              <a:t>2020</a:t>
            </a:r>
            <a:r>
              <a:rPr lang="zh-CN" altLang="en-US">
                <a:sym typeface="+mn-ea"/>
              </a:rPr>
              <a:t>年全球唯一增长的经济体，就类似在疫情这场考试面前我们考了第一名。中国再次引发全球关注，中国模式各个组成部分都成为各国关注研究的对象。其中的中国式民主。</a:t>
            </a:r>
            <a:endParaRPr lang="zh-CN" altLang="en-US"/>
          </a:p>
          <a:p>
            <a:r>
              <a:rPr lang="zh-CN" altLang="en-US">
                <a:sym typeface="+mn-ea"/>
              </a:rPr>
              <a:t>就在上周我们中国人政治生活的大事，两会胜利召开，更是引发全球对中国式民主的集中关注。今天我就和同学们一起透过两会解读中国式民主。古人云：治大国如烹小鲜，为了让同学们有一些真实的体验，我们来</a:t>
            </a:r>
            <a:r>
              <a:rPr lang="en-US" altLang="zh-CN">
                <a:sym typeface="+mn-ea"/>
              </a:rPr>
              <a:t>“</a:t>
            </a:r>
            <a:r>
              <a:rPr lang="zh-CN" altLang="en-US">
                <a:sym typeface="+mn-ea"/>
              </a:rPr>
              <a:t>十四五规划我制定</a:t>
            </a:r>
            <a:r>
              <a:rPr lang="en-US" altLang="zh-CN">
                <a:sym typeface="+mn-ea"/>
              </a:rPr>
              <a:t>”</a:t>
            </a:r>
            <a:r>
              <a:rPr lang="zh-CN" altLang="en-US">
                <a:sym typeface="+mn-ea"/>
              </a:rPr>
              <a:t>。可见一斑。</a:t>
            </a:r>
            <a:endParaRPr lang="en-US" altLang="zh-CN"/>
          </a:p>
          <a:p>
            <a:endParaRPr lang="zh-CN" altLang="en-US"/>
          </a:p>
        </p:txBody>
      </p:sp>
    </p:spTree>
    <p:custDataLst>
      <p:tags r:id="rId1"/>
    </p:custData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zh-CN" altLang="en-US" sz="2800" b="1">
                <a:latin typeface="楷体" panose="02010609060101010101" charset="-122"/>
                <a:ea typeface="楷体" panose="02010609060101010101" charset="-122"/>
                <a:cs typeface="楷体" panose="02010609060101010101" charset="-122"/>
                <a:sym typeface="+mn-ea"/>
              </a:rPr>
              <a:t>今年是新华网连续第二十年推出两会热点调查。在涵盖近千亿优质数据的新华睿思数据中台的支撑下，调查包含20个大项、102个子项、154个热词。截止3月4日19时，调查共吸引超61万网民投票参与，页面浏览量超4200万。</a:t>
            </a:r>
            <a:endParaRPr lang="zh-CN" altLang="en-US" sz="2800" b="1">
              <a:latin typeface="楷体" panose="02010609060101010101" charset="-122"/>
              <a:ea typeface="楷体" panose="02010609060101010101" charset="-122"/>
              <a:cs typeface="楷体" panose="02010609060101010101" charset="-122"/>
              <a:sym typeface="+mn-ea"/>
            </a:endParaRPr>
          </a:p>
        </p:txBody>
      </p:sp>
      <p:pic>
        <p:nvPicPr>
          <p:cNvPr id="6" name="内容占位符 3"/>
          <p:cNvPicPr>
            <a:picLocks noChangeAspect="1"/>
          </p:cNvPicPr>
          <p:nvPr>
            <p:ph idx="1"/>
          </p:nvPr>
        </p:nvPicPr>
        <p:blipFill>
          <a:blip r:embed="rId1"/>
          <a:stretch>
            <a:fillRect/>
          </a:stretch>
        </p:blipFill>
        <p:spPr>
          <a:xfrm>
            <a:off x="1769745" y="2029460"/>
            <a:ext cx="8049260" cy="4517390"/>
          </a:xfrm>
          <a:prstGeom prst="rect">
            <a:avLst/>
          </a:prstGeom>
        </p:spPr>
      </p:pic>
    </p:spTree>
    <p:custDataLst>
      <p:tags r:id="rId2"/>
    </p:custData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35" y="97155"/>
            <a:ext cx="10621010" cy="621030"/>
          </a:xfrm>
        </p:spPr>
        <p:txBody>
          <a:bodyPr>
            <a:normAutofit fontScale="90000"/>
          </a:bodyPr>
          <a:p>
            <a:r>
              <a:rPr lang="zh-CN" altLang="en-US"/>
              <a:t>真实性：两会民调话题</a:t>
            </a:r>
            <a:endParaRPr lang="zh-CN" altLang="en-US"/>
          </a:p>
        </p:txBody>
      </p:sp>
      <p:pic>
        <p:nvPicPr>
          <p:cNvPr id="4" name="内容占位符 3"/>
          <p:cNvPicPr>
            <a:picLocks noChangeAspect="1"/>
          </p:cNvPicPr>
          <p:nvPr>
            <p:ph idx="1"/>
          </p:nvPr>
        </p:nvPicPr>
        <p:blipFill>
          <a:blip r:embed="rId1"/>
          <a:stretch>
            <a:fillRect/>
          </a:stretch>
        </p:blipFill>
        <p:spPr>
          <a:xfrm>
            <a:off x="546735" y="718185"/>
            <a:ext cx="5011420" cy="6141720"/>
          </a:xfrm>
          <a:prstGeom prst="rect">
            <a:avLst/>
          </a:prstGeom>
        </p:spPr>
      </p:pic>
      <p:sp>
        <p:nvSpPr>
          <p:cNvPr id="8" name="文本框 7"/>
          <p:cNvSpPr txBox="1"/>
          <p:nvPr/>
        </p:nvSpPr>
        <p:spPr>
          <a:xfrm>
            <a:off x="5701030" y="1111885"/>
            <a:ext cx="6842760" cy="4799965"/>
          </a:xfrm>
          <a:prstGeom prst="rect">
            <a:avLst/>
          </a:prstGeom>
          <a:noFill/>
        </p:spPr>
        <p:txBody>
          <a:bodyPr wrap="square" rtlCol="0" anchor="t">
            <a:spAutoFit/>
          </a:bodyPr>
          <a:p>
            <a:r>
              <a:rPr lang="zh-CN" altLang="en-US" b="1"/>
              <a:t>财政</a:t>
            </a:r>
            <a:r>
              <a:rPr lang="zh-CN" altLang="en-US"/>
              <a:t>：今年赤字率拟按3.2%左右安排 | 对比2020年：3.6%以上</a:t>
            </a:r>
            <a:endParaRPr lang="zh-CN" altLang="en-US"/>
          </a:p>
          <a:p>
            <a:r>
              <a:rPr lang="zh-CN" altLang="en-US" b="1"/>
              <a:t>减税</a:t>
            </a:r>
            <a:r>
              <a:rPr lang="zh-CN" altLang="en-US" b="1">
                <a:sym typeface="+mn-ea"/>
              </a:rPr>
              <a:t>降费</a:t>
            </a:r>
            <a:r>
              <a:rPr lang="zh-CN" altLang="en-US"/>
              <a:t>：将小规模纳税人增值税起征点从月销售额10万元提高到15万元。中小企业宽带和专线平均资费再降10% | 对比2020年：资费降低15%</a:t>
            </a:r>
            <a:endParaRPr lang="zh-CN" altLang="en-US"/>
          </a:p>
          <a:p>
            <a:r>
              <a:rPr lang="zh-CN" altLang="en-US" b="1"/>
              <a:t>消费</a:t>
            </a:r>
            <a:r>
              <a:rPr lang="zh-CN" altLang="en-US"/>
              <a:t>：稳定增加汽车、家电等大宗消费</a:t>
            </a:r>
            <a:endParaRPr lang="zh-CN" altLang="en-US"/>
          </a:p>
          <a:p>
            <a:r>
              <a:rPr lang="zh-CN" altLang="en-US" b="1"/>
              <a:t>创新</a:t>
            </a:r>
            <a:r>
              <a:rPr lang="zh-CN" altLang="en-US"/>
              <a:t>：以“十年磨一剑”精神在关键核心领域实现重大突破</a:t>
            </a:r>
            <a:endParaRPr lang="zh-CN" altLang="en-US"/>
          </a:p>
          <a:p>
            <a:r>
              <a:rPr lang="zh-CN" altLang="en-US" b="1"/>
              <a:t>乡村振兴</a:t>
            </a:r>
            <a:r>
              <a:rPr lang="zh-CN" altLang="en-US"/>
              <a:t>：做好巩固拓展脱贫攻坚成果同乡村振兴有效衔接</a:t>
            </a:r>
            <a:endParaRPr lang="zh-CN" altLang="en-US"/>
          </a:p>
          <a:p>
            <a:r>
              <a:rPr lang="zh-CN" altLang="en-US" b="1"/>
              <a:t>开放</a:t>
            </a:r>
            <a:r>
              <a:rPr lang="zh-CN" altLang="en-US"/>
              <a:t>：推动区域全面伙伴关系协定尽早生效实施、中欧投资协定签署</a:t>
            </a:r>
            <a:endParaRPr lang="zh-CN" altLang="en-US"/>
          </a:p>
          <a:p>
            <a:r>
              <a:rPr lang="zh-CN" altLang="en-US" b="1"/>
              <a:t>环保</a:t>
            </a:r>
            <a:r>
              <a:rPr lang="zh-CN" altLang="en-US"/>
              <a:t>：北方地区清洁取暖率达到70%</a:t>
            </a:r>
            <a:endParaRPr lang="zh-CN" altLang="en-US"/>
          </a:p>
          <a:p>
            <a:r>
              <a:rPr lang="zh-CN" altLang="en-US" b="1"/>
              <a:t>教育</a:t>
            </a:r>
            <a:r>
              <a:rPr lang="zh-CN" altLang="en-US"/>
              <a:t>：在教育公平上迈出更大步伐</a:t>
            </a:r>
            <a:endParaRPr lang="zh-CN" altLang="en-US"/>
          </a:p>
          <a:p>
            <a:r>
              <a:rPr lang="zh-CN" altLang="en-US" b="1"/>
              <a:t>医保</a:t>
            </a:r>
            <a:r>
              <a:rPr lang="zh-CN" altLang="en-US"/>
              <a:t>：居民医保和基本公共卫生服务经费人均财政补助标准分别再增加30元、5元 | 对比2020年：30元</a:t>
            </a:r>
            <a:endParaRPr lang="zh-CN" altLang="en-US"/>
          </a:p>
          <a:p>
            <a:r>
              <a:rPr lang="zh-CN" altLang="en-US" b="1"/>
              <a:t>住房</a:t>
            </a:r>
            <a:r>
              <a:rPr lang="zh-CN" altLang="en-US"/>
              <a:t>：解决好大城市住房突出问题，规范发展长租房市场，降低租赁住房税费负担</a:t>
            </a:r>
            <a:endParaRPr lang="zh-CN" altLang="en-US"/>
          </a:p>
          <a:p>
            <a:r>
              <a:rPr lang="zh-CN" altLang="en-US" b="1"/>
              <a:t>文体</a:t>
            </a:r>
            <a:r>
              <a:rPr lang="zh-CN" altLang="en-US"/>
              <a:t>：精心筹办北京冬奥会、冬残奥会</a:t>
            </a:r>
            <a:endParaRPr lang="zh-CN" altLang="en-US"/>
          </a:p>
          <a:p>
            <a:r>
              <a:rPr lang="zh-CN" altLang="en-US" b="1"/>
              <a:t>港澳台</a:t>
            </a:r>
            <a:r>
              <a:rPr lang="zh-CN" altLang="en-US"/>
              <a:t>：完善特别行政区同宪法和基本法实施相关的制度和机制</a:t>
            </a:r>
            <a:endParaRPr lang="zh-CN" altLang="en-US"/>
          </a:p>
        </p:txBody>
      </p:sp>
      <p:sp>
        <p:nvSpPr>
          <p:cNvPr id="9" name="文本框 8"/>
          <p:cNvSpPr txBox="1"/>
          <p:nvPr/>
        </p:nvSpPr>
        <p:spPr>
          <a:xfrm>
            <a:off x="7759700" y="0"/>
            <a:ext cx="3840480" cy="645160"/>
          </a:xfrm>
          <a:prstGeom prst="rect">
            <a:avLst/>
          </a:prstGeom>
          <a:noFill/>
        </p:spPr>
        <p:txBody>
          <a:bodyPr wrap="none" rtlCol="0" anchor="t">
            <a:spAutoFit/>
          </a:bodyPr>
          <a:p>
            <a:r>
              <a:rPr lang="zh-CN" altLang="en-US" sz="3600">
                <a:sym typeface="+mn-ea"/>
              </a:rPr>
              <a:t>政府工作报告话题</a:t>
            </a:r>
            <a:endParaRPr lang="zh-CN" altLang="en-US" sz="3600">
              <a:sym typeface="+mn-ea"/>
            </a:endParaRPr>
          </a:p>
        </p:txBody>
      </p:sp>
      <p:sp>
        <p:nvSpPr>
          <p:cNvPr id="10" name="文本框 9"/>
          <p:cNvSpPr txBox="1"/>
          <p:nvPr/>
        </p:nvSpPr>
        <p:spPr>
          <a:xfrm>
            <a:off x="5701030" y="61595"/>
            <a:ext cx="1889760" cy="583565"/>
          </a:xfrm>
          <a:prstGeom prst="rect">
            <a:avLst/>
          </a:prstGeom>
          <a:noFill/>
        </p:spPr>
        <p:txBody>
          <a:bodyPr wrap="square" rtlCol="0">
            <a:spAutoFit/>
          </a:bodyPr>
          <a:p>
            <a:pPr algn="ctr"/>
            <a:r>
              <a:rPr lang="zh-CN" altLang="en-US" sz="3200" b="1"/>
              <a:t>高度契合</a:t>
            </a:r>
            <a:endParaRPr lang="zh-CN" altLang="en-US" sz="3200" b="1"/>
          </a:p>
        </p:txBody>
      </p:sp>
    </p:spTree>
    <p:custDataLst>
      <p:tags r:id="rId2"/>
    </p:custData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p:txBody>
          <a:bodyPr/>
          <a:p>
            <a:pPr marL="0" indent="0">
              <a:buNone/>
            </a:pPr>
            <a:r>
              <a:rPr lang="zh-CN" altLang="en-US"/>
              <a:t>政党协商、人大协商、政府协商、政协协商、人民团体协商、基层协商以及社会组织协商等多种形式。</a:t>
            </a:r>
            <a:endParaRPr lang="zh-CN" altLang="en-US"/>
          </a:p>
        </p:txBody>
      </p:sp>
      <p:sp>
        <p:nvSpPr>
          <p:cNvPr id="4" name="标题 1"/>
          <p:cNvSpPr>
            <a:spLocks noGrp="1"/>
          </p:cNvSpPr>
          <p:nvPr/>
        </p:nvSpPr>
        <p:spPr>
          <a:xfrm>
            <a:off x="838200" y="4997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最真实：多层次多渠道的协商民主</a:t>
            </a:r>
            <a:endParaRPr lang="zh-CN" altLang="en-US"/>
          </a:p>
        </p:txBody>
      </p:sp>
    </p:spTree>
    <p:custDataLst>
      <p:tags r:id="rId1"/>
    </p:custData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任意多边形: 形状 8"/>
          <p:cNvSpPr/>
          <p:nvPr>
            <p:custDataLst>
              <p:tags r:id="rId1"/>
            </p:custDataLst>
          </p:nvPr>
        </p:nvSpPr>
        <p:spPr>
          <a:xfrm>
            <a:off x="0" y="2477770"/>
            <a:ext cx="12192000" cy="4380230"/>
          </a:xfrm>
          <a:custGeom>
            <a:avLst/>
            <a:gdLst>
              <a:gd name="connsiteX0" fmla="*/ 5197620 w 12192000"/>
              <a:gd name="connsiteY0" fmla="*/ 0 h 4380230"/>
              <a:gd name="connsiteX1" fmla="*/ 7834487 w 12192000"/>
              <a:gd name="connsiteY1" fmla="*/ 0 h 4380230"/>
              <a:gd name="connsiteX2" fmla="*/ 8158288 w 12192000"/>
              <a:gd name="connsiteY2" fmla="*/ 25223 h 4380230"/>
              <a:gd name="connsiteX3" fmla="*/ 11699343 w 12192000"/>
              <a:gd name="connsiteY3" fmla="*/ 764665 h 4380230"/>
              <a:gd name="connsiteX4" fmla="*/ 12192000 w 12192000"/>
              <a:gd name="connsiteY4" fmla="*/ 959976 h 4380230"/>
              <a:gd name="connsiteX5" fmla="*/ 12192000 w 12192000"/>
              <a:gd name="connsiteY5" fmla="*/ 4380230 h 4380230"/>
              <a:gd name="connsiteX6" fmla="*/ 0 w 12192000"/>
              <a:gd name="connsiteY6" fmla="*/ 4380230 h 4380230"/>
              <a:gd name="connsiteX7" fmla="*/ 0 w 12192000"/>
              <a:gd name="connsiteY7" fmla="*/ 1379581 h 4380230"/>
              <a:gd name="connsiteX8" fmla="*/ 228168 w 12192000"/>
              <a:gd name="connsiteY8" fmla="*/ 1246487 h 4380230"/>
              <a:gd name="connsiteX9" fmla="*/ 4873819 w 12192000"/>
              <a:gd name="connsiteY9" fmla="*/ 25223 h 438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380230">
                <a:moveTo>
                  <a:pt x="5197620" y="0"/>
                </a:moveTo>
                <a:lnTo>
                  <a:pt x="7834487" y="0"/>
                </a:lnTo>
                <a:lnTo>
                  <a:pt x="8158288" y="25223"/>
                </a:lnTo>
                <a:cubicBezTo>
                  <a:pt x="9484429" y="143593"/>
                  <a:pt x="10693225" y="402481"/>
                  <a:pt x="11699343" y="764665"/>
                </a:cubicBezTo>
                <a:lnTo>
                  <a:pt x="12192000" y="959976"/>
                </a:lnTo>
                <a:lnTo>
                  <a:pt x="12192000" y="4380230"/>
                </a:lnTo>
                <a:lnTo>
                  <a:pt x="0" y="4380230"/>
                </a:lnTo>
                <a:lnTo>
                  <a:pt x="0" y="1379581"/>
                </a:lnTo>
                <a:lnTo>
                  <a:pt x="228168" y="1246487"/>
                </a:lnTo>
                <a:cubicBezTo>
                  <a:pt x="1390619" y="632074"/>
                  <a:pt x="3017220" y="190941"/>
                  <a:pt x="4873819" y="25223"/>
                </a:cubicBezTo>
                <a:close/>
              </a:path>
            </a:pathLst>
          </a:custGeom>
          <a:gradFill>
            <a:gsLst>
              <a:gs pos="0">
                <a:srgbClr val="FE4444"/>
              </a:gs>
              <a:gs pos="100000">
                <a:srgbClr val="832B2B"/>
              </a:gs>
            </a:gsLst>
            <a:lin ang="5400000" scaled="0"/>
          </a:gradFill>
          <a:ln>
            <a:noFill/>
          </a:ln>
        </p:spPr>
        <p:style>
          <a:lnRef idx="2">
            <a:srgbClr val="00A5CC">
              <a:shade val="50000"/>
            </a:srgbClr>
          </a:lnRef>
          <a:fillRef idx="1">
            <a:srgbClr val="00A5CC"/>
          </a:fillRef>
          <a:effectRef idx="0">
            <a:srgbClr val="00A5CC"/>
          </a:effectRef>
          <a:fontRef idx="minor">
            <a:srgbClr val="FFFFFF"/>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1" name="圆角矩形 10"/>
          <p:cNvSpPr/>
          <p:nvPr>
            <p:custDataLst>
              <p:tags r:id="rId2"/>
            </p:custDataLst>
          </p:nvPr>
        </p:nvSpPr>
        <p:spPr>
          <a:xfrm>
            <a:off x="582930" y="1645920"/>
            <a:ext cx="11048365" cy="4848860"/>
          </a:xfrm>
          <a:prstGeom prst="roundRect">
            <a:avLst>
              <a:gd name="adj" fmla="val 3666"/>
            </a:avLst>
          </a:prstGeom>
          <a:solidFill>
            <a:srgbClr val="FFFFFF"/>
          </a:solidFill>
          <a:ln w="19050">
            <a:noFill/>
          </a:ln>
          <a:effectLst>
            <a:outerShdw blurRad="127000" dir="5400000" algn="t" rotWithShape="0">
              <a:prstClr val="black">
                <a:alpha val="20000"/>
              </a:prstClr>
            </a:outerShdw>
          </a:effectLst>
        </p:spPr>
        <p:style>
          <a:lnRef idx="2">
            <a:srgbClr val="00A5CC">
              <a:shade val="50000"/>
            </a:srgbClr>
          </a:lnRef>
          <a:fillRef idx="1">
            <a:srgbClr val="00A5CC"/>
          </a:fillRef>
          <a:effectRef idx="0">
            <a:srgbClr val="00A5CC"/>
          </a:effectRef>
          <a:fontRef idx="minor">
            <a:srgbClr val="FFFFFF"/>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 name="标题 1"/>
          <p:cNvSpPr>
            <a:spLocks noGrp="1"/>
          </p:cNvSpPr>
          <p:nvPr/>
        </p:nvSpPr>
        <p:spPr>
          <a:xfrm>
            <a:off x="838200" y="137795"/>
            <a:ext cx="10515600" cy="1325563"/>
          </a:xfrm>
          <a:prstGeom prst="rect">
            <a:avLst/>
          </a:prstGeom>
        </p:spPr>
        <p:txBody>
          <a:bodyPr vert="horz" lIns="91440" tIns="45720" rIns="91440" bIns="45720" rtlCol="0" anchor="ctr">
            <a:normAutofit/>
          </a:bodyPr>
          <a:lstStyle>
            <a:lvl1pPr algn="l" defTabSz="914400" rtl="0" eaLnBrk="1" latinLnBrk="0" hangingPunct="1">
              <a:lnSpc>
                <a:spcPct val="120000"/>
              </a:lnSpc>
              <a:spcBef>
                <a:spcPct val="0"/>
              </a:spcBef>
              <a:buNone/>
              <a:defRPr sz="4400" kern="1200">
                <a:solidFill>
                  <a:schemeClr val="bg2"/>
                </a:solidFill>
                <a:latin typeface="+mj-lt"/>
                <a:ea typeface="+mj-ea"/>
                <a:cs typeface="+mj-cs"/>
              </a:defRPr>
            </a:lvl1pPr>
          </a:lstStyle>
          <a:p>
            <a:r>
              <a:rPr lang="zh-CN" altLang="en-US" sz="3600" b="1">
                <a:solidFill>
                  <a:schemeClr val="tx1"/>
                </a:solidFill>
                <a:latin typeface="微软雅黑" panose="020B0503020204020204" charset="-122"/>
                <a:ea typeface="微软雅黑" panose="020B0503020204020204" charset="-122"/>
                <a:sym typeface="+mn-ea"/>
              </a:rPr>
              <a:t>课堂探究</a:t>
            </a:r>
            <a:endParaRPr lang="zh-CN" altLang="en-US" sz="3600" b="1">
              <a:solidFill>
                <a:schemeClr val="tx1"/>
              </a:solidFill>
              <a:latin typeface="微软雅黑" panose="020B0503020204020204" charset="-122"/>
              <a:ea typeface="微软雅黑" panose="020B0503020204020204" charset="-122"/>
              <a:sym typeface="+mn-ea"/>
            </a:endParaRPr>
          </a:p>
        </p:txBody>
      </p:sp>
      <p:cxnSp>
        <p:nvCxnSpPr>
          <p:cNvPr id="5" name="直接连接符 4"/>
          <p:cNvCxnSpPr/>
          <p:nvPr/>
        </p:nvCxnSpPr>
        <p:spPr>
          <a:xfrm flipV="1">
            <a:off x="688975" y="1120775"/>
            <a:ext cx="10761980" cy="6096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838200" y="1645920"/>
            <a:ext cx="10612755" cy="3969385"/>
          </a:xfrm>
          <a:prstGeom prst="rect">
            <a:avLst/>
          </a:prstGeom>
          <a:noFill/>
        </p:spPr>
        <p:txBody>
          <a:bodyPr wrap="square" rtlCol="0" anchor="t">
            <a:spAutoFit/>
          </a:bodyPr>
          <a:p>
            <a:pPr marL="0" indent="0">
              <a:lnSpc>
                <a:spcPct val="100000"/>
              </a:lnSpc>
              <a:buNone/>
            </a:pPr>
            <a:r>
              <a:rPr lang="zh-CN" altLang="en-US" sz="2800" b="1">
                <a:sym typeface="+mn-ea"/>
              </a:rPr>
              <a:t>要求：为了制定科学的</a:t>
            </a:r>
            <a:r>
              <a:rPr lang="en-US" altLang="zh-CN" sz="2800" b="1">
                <a:sym typeface="+mn-ea"/>
              </a:rPr>
              <a:t>“</a:t>
            </a:r>
            <a:r>
              <a:rPr lang="zh-CN" altLang="en-US" sz="2800" b="1">
                <a:sym typeface="+mn-ea"/>
              </a:rPr>
              <a:t>十四五规划</a:t>
            </a:r>
            <a:r>
              <a:rPr lang="en-US" altLang="zh-CN" sz="2800" b="1">
                <a:sym typeface="+mn-ea"/>
              </a:rPr>
              <a:t>”</a:t>
            </a:r>
            <a:r>
              <a:rPr lang="zh-CN" altLang="en-US" sz="2800" b="1">
                <a:sym typeface="+mn-ea"/>
              </a:rPr>
              <a:t>，请你设计一个编制“十四五规划”的步骤流程方案。</a:t>
            </a:r>
            <a:endParaRPr lang="zh-CN" altLang="en-US" sz="2800" b="1">
              <a:sym typeface="+mn-ea"/>
            </a:endParaRPr>
          </a:p>
          <a:p>
            <a:pPr marL="0" indent="0">
              <a:lnSpc>
                <a:spcPct val="100000"/>
              </a:lnSpc>
              <a:buNone/>
            </a:pPr>
            <a:r>
              <a:rPr lang="zh-CN" altLang="en-US" sz="2800">
                <a:sym typeface="+mn-ea"/>
              </a:rPr>
              <a:t>（</a:t>
            </a:r>
            <a:r>
              <a:rPr lang="zh-CN" altLang="en-US" sz="2400" b="1">
                <a:sym typeface="+mn-ea"/>
              </a:rPr>
              <a:t>注意：</a:t>
            </a:r>
            <a:r>
              <a:rPr lang="zh-CN" altLang="en-US" sz="2800">
                <a:latin typeface="楷体" panose="02010609060101010101" charset="-122"/>
                <a:ea typeface="楷体" panose="02010609060101010101" charset="-122"/>
                <a:sym typeface="+mn-ea"/>
              </a:rPr>
              <a:t>不讨论规划的内容，写出如何编制规划的流程和步骤。尽量按照的流程顺序书写，写清楚参与的主体</a:t>
            </a:r>
            <a:r>
              <a:rPr lang="zh-CN" altLang="en-US" sz="2800">
                <a:sym typeface="+mn-ea"/>
              </a:rPr>
              <a:t>）</a:t>
            </a:r>
            <a:endParaRPr lang="zh-CN" altLang="en-US" sz="2800">
              <a:sym typeface="+mn-ea"/>
            </a:endParaRPr>
          </a:p>
          <a:p>
            <a:pPr marL="0" indent="0">
              <a:lnSpc>
                <a:spcPct val="100000"/>
              </a:lnSpc>
              <a:buNone/>
            </a:pPr>
            <a:endParaRPr lang="zh-CN" altLang="en-US" sz="2800">
              <a:sym typeface="+mn-ea"/>
            </a:endParaRPr>
          </a:p>
          <a:p>
            <a:pPr marL="0" indent="0">
              <a:lnSpc>
                <a:spcPct val="100000"/>
              </a:lnSpc>
              <a:buNone/>
            </a:pPr>
            <a:r>
              <a:rPr lang="zh-CN" altLang="en-US" sz="2800" b="1">
                <a:sym typeface="+mn-ea"/>
              </a:rPr>
              <a:t>展示：每小组选出一位代表发言。</a:t>
            </a:r>
            <a:endParaRPr lang="zh-CN" altLang="en-US" sz="2800" b="1">
              <a:sym typeface="+mn-ea"/>
            </a:endParaRPr>
          </a:p>
          <a:p>
            <a:pPr marL="0" indent="0">
              <a:lnSpc>
                <a:spcPct val="100000"/>
              </a:lnSpc>
              <a:buNone/>
            </a:pPr>
            <a:r>
              <a:rPr lang="zh-CN" altLang="en-US" sz="2800" b="1">
                <a:sym typeface="+mn-ea"/>
              </a:rPr>
              <a:t>（注意：</a:t>
            </a:r>
            <a:r>
              <a:rPr lang="zh-CN" altLang="en-US" sz="2800" b="1">
                <a:latin typeface="楷体" panose="02010609060101010101" charset="-122"/>
                <a:ea typeface="楷体" panose="02010609060101010101" charset="-122"/>
                <a:sym typeface="+mn-ea"/>
              </a:rPr>
              <a:t>避免和前面小组同学的发言重复</a:t>
            </a:r>
            <a:r>
              <a:rPr lang="zh-CN" altLang="en-US" sz="2800" b="1">
                <a:sym typeface="+mn-ea"/>
              </a:rPr>
              <a:t>）</a:t>
            </a:r>
            <a:endParaRPr lang="zh-CN" altLang="en-US" sz="2800" b="1">
              <a:sym typeface="+mn-ea"/>
            </a:endParaRPr>
          </a:p>
          <a:p>
            <a:pPr marL="0" indent="0">
              <a:lnSpc>
                <a:spcPct val="100000"/>
              </a:lnSpc>
              <a:buNone/>
            </a:pPr>
            <a:endParaRPr lang="zh-CN" altLang="en-US" sz="2800" b="1">
              <a:sym typeface="+mn-ea"/>
            </a:endParaRPr>
          </a:p>
          <a:p>
            <a:pPr marL="0" indent="0">
              <a:lnSpc>
                <a:spcPct val="100000"/>
              </a:lnSpc>
              <a:buNone/>
            </a:pPr>
            <a:endParaRPr lang="zh-CN" altLang="en-US" sz="2800" b="1">
              <a:latin typeface="楷体" panose="02010609060101010101" charset="-122"/>
              <a:ea typeface="楷体" panose="02010609060101010101" charset="-122"/>
              <a:sym typeface="+mn-ea"/>
            </a:endParaRPr>
          </a:p>
        </p:txBody>
      </p:sp>
    </p:spTree>
    <p:custDataLst>
      <p:tags r:id="rId3"/>
    </p:custData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4823460" y="2807970"/>
            <a:ext cx="6530340" cy="583565"/>
          </a:xfrm>
          <a:prstGeom prst="rect">
            <a:avLst/>
          </a:prstGeom>
          <a:noFill/>
        </p:spPr>
        <p:txBody>
          <a:bodyPr wrap="none" rtlCol="0" anchor="t">
            <a:spAutoFit/>
          </a:bodyPr>
          <a:p>
            <a:pPr marL="0" indent="0" algn="ctr">
              <a:buNone/>
            </a:pPr>
            <a:r>
              <a:rPr lang="zh-CN" altLang="en-US" sz="3200">
                <a:sym typeface="+mn-ea"/>
              </a:rPr>
              <a:t>前期调研</a:t>
            </a:r>
            <a:r>
              <a:rPr lang="en-US" altLang="zh-CN" sz="3200">
                <a:sym typeface="+mn-ea"/>
              </a:rPr>
              <a:t>——</a:t>
            </a:r>
            <a:r>
              <a:rPr lang="zh-CN" altLang="en-US" sz="3200">
                <a:sym typeface="+mn-ea"/>
              </a:rPr>
              <a:t>编制草案</a:t>
            </a:r>
            <a:r>
              <a:rPr lang="en-US" altLang="zh-CN" sz="3200">
                <a:sym typeface="+mn-ea"/>
              </a:rPr>
              <a:t>——</a:t>
            </a:r>
            <a:r>
              <a:rPr lang="zh-CN" altLang="en-US" sz="3200">
                <a:sym typeface="+mn-ea"/>
              </a:rPr>
              <a:t>形成规划</a:t>
            </a:r>
            <a:endParaRPr lang="zh-CN" altLang="en-US" sz="3200">
              <a:sym typeface="+mn-ea"/>
            </a:endParaRPr>
          </a:p>
        </p:txBody>
      </p:sp>
      <p:sp>
        <p:nvSpPr>
          <p:cNvPr id="8" name="内容占位符 2"/>
          <p:cNvSpPr>
            <a:spLocks noGrp="1"/>
          </p:cNvSpPr>
          <p:nvPr/>
        </p:nvSpPr>
        <p:spPr>
          <a:xfrm>
            <a:off x="979170" y="577850"/>
            <a:ext cx="11447145" cy="43516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b="1"/>
              <a:t>十四五规划</a:t>
            </a:r>
            <a:endParaRPr lang="zh-CN" altLang="en-US" sz="2400" b="1"/>
          </a:p>
          <a:p>
            <a:pPr marL="0" indent="0">
              <a:buNone/>
            </a:pPr>
            <a:r>
              <a:rPr lang="zh-CN" altLang="en-US" sz="2400"/>
              <a:t>1、中期评估</a:t>
            </a:r>
            <a:endParaRPr lang="zh-CN" altLang="en-US" sz="2400"/>
          </a:p>
          <a:p>
            <a:pPr marL="0" indent="0">
              <a:buNone/>
            </a:pPr>
            <a:r>
              <a:rPr lang="zh-CN" altLang="en-US" sz="2400"/>
              <a:t>2、前期研究</a:t>
            </a:r>
            <a:endParaRPr lang="zh-CN" altLang="en-US" sz="2400"/>
          </a:p>
          <a:p>
            <a:pPr marL="0" indent="0">
              <a:buNone/>
            </a:pPr>
            <a:r>
              <a:rPr lang="zh-CN" altLang="en-US" sz="2400"/>
              <a:t>3、形成思路</a:t>
            </a:r>
            <a:endParaRPr lang="zh-CN" altLang="en-US" sz="2400"/>
          </a:p>
          <a:p>
            <a:pPr marL="0" indent="0">
              <a:buNone/>
            </a:pPr>
            <a:r>
              <a:rPr lang="zh-CN" altLang="en-US" sz="2400">
                <a:sym typeface="+mn-ea"/>
              </a:rPr>
              <a:t>4、建议起草</a:t>
            </a:r>
            <a:endParaRPr lang="zh-CN" altLang="en-US" sz="2400"/>
          </a:p>
          <a:p>
            <a:pPr marL="0" indent="0">
              <a:buNone/>
            </a:pPr>
            <a:r>
              <a:rPr lang="zh-CN" altLang="en-US" sz="2400">
                <a:sym typeface="+mn-ea"/>
              </a:rPr>
              <a:t>5、通过建议</a:t>
            </a:r>
            <a:endParaRPr lang="zh-CN" altLang="en-US" sz="2400"/>
          </a:p>
          <a:p>
            <a:pPr marL="0" indent="0">
              <a:buNone/>
            </a:pPr>
            <a:r>
              <a:rPr lang="zh-CN" altLang="en-US" sz="2400">
                <a:sym typeface="+mn-ea"/>
              </a:rPr>
              <a:t>6、制定纲要</a:t>
            </a:r>
            <a:endParaRPr lang="zh-CN" altLang="en-US" sz="2400"/>
          </a:p>
          <a:p>
            <a:pPr marL="0" indent="0">
              <a:buNone/>
            </a:pPr>
            <a:r>
              <a:rPr lang="zh-CN" altLang="en-US" sz="2400">
                <a:sym typeface="+mn-ea"/>
              </a:rPr>
              <a:t>7、争取意见</a:t>
            </a:r>
            <a:endParaRPr lang="zh-CN" altLang="en-US" sz="2400"/>
          </a:p>
          <a:p>
            <a:pPr marL="0" indent="0">
              <a:buNone/>
            </a:pPr>
            <a:r>
              <a:rPr lang="zh-CN" altLang="en-US" sz="2400">
                <a:sym typeface="+mn-ea"/>
              </a:rPr>
              <a:t>8、审议批准</a:t>
            </a:r>
            <a:endParaRPr lang="zh-CN" altLang="en-US" sz="2400"/>
          </a:p>
          <a:p>
            <a:pPr marL="0" indent="0">
              <a:buNone/>
            </a:pPr>
            <a:r>
              <a:rPr lang="zh-CN" altLang="en-US" sz="2400">
                <a:sym typeface="+mn-ea"/>
              </a:rPr>
              <a:t>9、正式公布</a:t>
            </a:r>
            <a:endParaRPr lang="zh-CN" altLang="en-US" sz="2400"/>
          </a:p>
          <a:p>
            <a:pPr marL="0" indent="0">
              <a:buNone/>
            </a:pPr>
            <a:r>
              <a:rPr lang="zh-CN" altLang="en-US" sz="2400">
                <a:sym typeface="+mn-ea"/>
              </a:rPr>
              <a:t>10、规划实施</a:t>
            </a:r>
            <a:endParaRPr lang="zh-CN" altLang="en-US" sz="2400"/>
          </a:p>
          <a:p>
            <a:pPr marL="0" indent="0">
              <a:buNone/>
            </a:pPr>
            <a:endParaRPr lang="zh-CN" altLang="en-US" sz="2400"/>
          </a:p>
        </p:txBody>
      </p:sp>
      <p:sp>
        <p:nvSpPr>
          <p:cNvPr id="10" name="标题 9"/>
          <p:cNvSpPr/>
          <p:nvPr>
            <p:ph type="title"/>
          </p:nvPr>
        </p:nvSpPr>
        <p:spPr>
          <a:xfrm>
            <a:off x="979170" y="-269875"/>
            <a:ext cx="10515600" cy="1325563"/>
          </a:xfrm>
        </p:spPr>
        <p:txBody>
          <a:bodyPr/>
          <a:p>
            <a:endParaRPr lang="zh-CN" altLang="en-US"/>
          </a:p>
        </p:txBody>
      </p:sp>
    </p:spTree>
    <p:custDataLst>
      <p:tags r:id="rId1"/>
    </p:custData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41350" y="583565"/>
            <a:ext cx="10909935" cy="6073140"/>
          </a:xfrm>
        </p:spPr>
        <p:txBody>
          <a:bodyPr>
            <a:normAutofit fontScale="80000"/>
          </a:bodyPr>
          <a:p>
            <a:pPr marL="0" indent="0">
              <a:buNone/>
            </a:pPr>
            <a:r>
              <a:rPr lang="zh-CN" altLang="en-US" b="1">
                <a:latin typeface="微软雅黑" panose="020B0503020204020204" charset="-122"/>
                <a:ea typeface="微软雅黑" panose="020B0503020204020204" charset="-122"/>
                <a:cs typeface="楷体" panose="02010609060101010101" charset="-122"/>
                <a:sym typeface="+mn-ea"/>
              </a:rPr>
              <a:t>各基层单位</a:t>
            </a:r>
            <a:r>
              <a:rPr lang="zh-CN" altLang="en-US" b="1">
                <a:latin typeface="楷体" panose="02010609060101010101" charset="-122"/>
                <a:ea typeface="楷体" panose="02010609060101010101" charset="-122"/>
                <a:cs typeface="楷体" panose="02010609060101010101" charset="-122"/>
                <a:sym typeface="+mn-ea"/>
              </a:rPr>
              <a:t>：通过问卷调查、召开座谈会、网络问政等方式，深入各</a:t>
            </a:r>
            <a:r>
              <a:rPr lang="zh-CN" altLang="en-US" b="1" u="sng">
                <a:latin typeface="楷体" panose="02010609060101010101" charset="-122"/>
                <a:ea typeface="楷体" panose="02010609060101010101" charset="-122"/>
                <a:cs typeface="楷体" panose="02010609060101010101" charset="-122"/>
                <a:sym typeface="+mn-ea"/>
              </a:rPr>
              <a:t>省、市、区、乡镇社区</a:t>
            </a:r>
            <a:r>
              <a:rPr lang="zh-CN" altLang="en-US" b="1" u="sng">
                <a:latin typeface="楷体" panose="02010609060101010101" charset="-122"/>
                <a:ea typeface="楷体" panose="02010609060101010101" charset="-122"/>
                <a:cs typeface="楷体" panose="02010609060101010101" charset="-122"/>
                <a:sym typeface="+mn-ea"/>
              </a:rPr>
              <a:t>农村</a:t>
            </a:r>
            <a:r>
              <a:rPr lang="zh-CN" altLang="en-US" b="1">
                <a:latin typeface="楷体" panose="02010609060101010101" charset="-122"/>
                <a:ea typeface="楷体" panose="02010609060101010101" charset="-122"/>
                <a:cs typeface="楷体" panose="02010609060101010101" charset="-122"/>
                <a:sym typeface="+mn-ea"/>
              </a:rPr>
              <a:t>等基层进行实地调研，信息搜集、并向全国人民代表大会财经委员会作专题汇报</a:t>
            </a:r>
            <a:endParaRPr lang="zh-CN" altLang="en-US" b="1">
              <a:latin typeface="楷体" panose="02010609060101010101" charset="-122"/>
              <a:ea typeface="楷体" panose="02010609060101010101" charset="-122"/>
              <a:cs typeface="楷体" panose="02010609060101010101" charset="-122"/>
              <a:sym typeface="+mn-ea"/>
            </a:endParaRPr>
          </a:p>
          <a:p>
            <a:pPr marL="0" indent="0">
              <a:buNone/>
            </a:pPr>
            <a:r>
              <a:rPr lang="zh-CN" altLang="en-US" b="1">
                <a:latin typeface="微软雅黑" panose="020B0503020204020204" charset="-122"/>
                <a:ea typeface="微软雅黑" panose="020B0503020204020204" charset="-122"/>
              </a:rPr>
              <a:t>专家学者</a:t>
            </a:r>
            <a:r>
              <a:rPr lang="zh-CN" altLang="en-US" b="1">
                <a:latin typeface="楷体" panose="02010609060101010101" charset="-122"/>
                <a:ea typeface="楷体" panose="02010609060101010101" charset="-122"/>
              </a:rPr>
              <a:t>：国家发展和改革委员会多次组织国家发展规划专家委员会专家进行详细讨论、专业咨询和专题论证，并正式向国务院提交论证报告。</a:t>
            </a:r>
            <a:endParaRPr lang="zh-CN" altLang="en-US" b="1">
              <a:latin typeface="楷体" panose="02010609060101010101" charset="-122"/>
              <a:ea typeface="楷体" panose="02010609060101010101" charset="-122"/>
            </a:endParaRPr>
          </a:p>
          <a:p>
            <a:pPr marL="0" indent="0">
              <a:buNone/>
            </a:pPr>
            <a:r>
              <a:rPr lang="zh-CN" altLang="en-US" b="1">
                <a:latin typeface="微软雅黑" panose="020B0503020204020204" charset="-122"/>
                <a:ea typeface="微软雅黑" panose="020B0503020204020204" charset="-122"/>
              </a:rPr>
              <a:t>普通民众</a:t>
            </a:r>
            <a:r>
              <a:rPr lang="zh-CN" altLang="en-US" b="1">
                <a:latin typeface="楷体" panose="02010609060101010101" charset="-122"/>
                <a:ea typeface="楷体" panose="02010609060101010101" charset="-122"/>
              </a:rPr>
              <a:t>：公布规划草案或者举行听证会，听取公众意见。</a:t>
            </a:r>
            <a:endParaRPr lang="zh-CN" altLang="en-US" b="1">
              <a:latin typeface="楷体" panose="02010609060101010101" charset="-122"/>
              <a:ea typeface="楷体" panose="02010609060101010101" charset="-122"/>
            </a:endParaRPr>
          </a:p>
          <a:p>
            <a:pPr marL="0" indent="0">
              <a:buNone/>
            </a:pPr>
            <a:r>
              <a:rPr lang="zh-CN" altLang="en-US" b="1">
                <a:latin typeface="微软雅黑" panose="020B0503020204020204" charset="-122"/>
                <a:ea typeface="微软雅黑" panose="020B0503020204020204" charset="-122"/>
              </a:rPr>
              <a:t>各部门</a:t>
            </a:r>
            <a:r>
              <a:rPr lang="zh-CN" altLang="en-US" b="1">
                <a:latin typeface="楷体" panose="02010609060101010101" charset="-122"/>
                <a:ea typeface="楷体" panose="02010609060101010101" charset="-122"/>
              </a:rPr>
              <a:t>：</a:t>
            </a:r>
            <a:r>
              <a:rPr lang="zh-CN" altLang="en-US" b="1">
                <a:latin typeface="楷体" panose="02010609060101010101" charset="-122"/>
                <a:ea typeface="楷体" panose="02010609060101010101" charset="-122"/>
                <a:sym typeface="+mn-ea"/>
              </a:rPr>
              <a:t>直接向党中央、国务院各部门进行书面征求意见；</a:t>
            </a:r>
            <a:endParaRPr lang="zh-CN" altLang="en-US" b="1">
              <a:latin typeface="楷体" panose="02010609060101010101" charset="-122"/>
              <a:ea typeface="楷体" panose="02010609060101010101" charset="-122"/>
            </a:endParaRPr>
          </a:p>
          <a:p>
            <a:pPr marL="0" indent="0">
              <a:buNone/>
            </a:pPr>
            <a:r>
              <a:rPr lang="zh-CN" altLang="en-US" b="1">
                <a:latin typeface="微软雅黑" panose="020B0503020204020204" charset="-122"/>
                <a:ea typeface="微软雅黑" panose="020B0503020204020204" charset="-122"/>
              </a:rPr>
              <a:t>各地区</a:t>
            </a:r>
            <a:r>
              <a:rPr lang="zh-CN" altLang="en-US" b="1">
                <a:latin typeface="楷体" panose="02010609060101010101" charset="-122"/>
                <a:ea typeface="楷体" panose="02010609060101010101" charset="-122"/>
              </a:rPr>
              <a:t>：</a:t>
            </a:r>
            <a:r>
              <a:rPr lang="zh-CN" altLang="en-US" b="1">
                <a:latin typeface="楷体" panose="02010609060101010101" charset="-122"/>
                <a:ea typeface="楷体" panose="02010609060101010101" charset="-122"/>
                <a:sym typeface="+mn-ea"/>
              </a:rPr>
              <a:t>国务院召开规划座谈会，直接听取各地区、包括香港和澳门特别行政区的意见；</a:t>
            </a:r>
            <a:endParaRPr lang="zh-CN" altLang="en-US" b="1">
              <a:latin typeface="楷体" panose="02010609060101010101" charset="-122"/>
              <a:ea typeface="楷体" panose="02010609060101010101" charset="-122"/>
            </a:endParaRPr>
          </a:p>
          <a:p>
            <a:pPr marL="0" indent="0">
              <a:buNone/>
            </a:pPr>
            <a:r>
              <a:rPr lang="zh-CN" altLang="en-US" b="1">
                <a:latin typeface="微软雅黑" panose="020B0503020204020204" charset="-122"/>
                <a:ea typeface="微软雅黑" panose="020B0503020204020204" charset="-122"/>
              </a:rPr>
              <a:t>各行业</a:t>
            </a:r>
            <a:r>
              <a:rPr lang="zh-CN" altLang="en-US" b="1">
                <a:latin typeface="楷体" panose="02010609060101010101" charset="-122"/>
                <a:ea typeface="楷体" panose="02010609060101010101" charset="-122"/>
              </a:rPr>
              <a:t>：由国务院总理多次主持召开专家、企业家、工人、农民等方面的座谈会；</a:t>
            </a:r>
            <a:endParaRPr lang="zh-CN" altLang="en-US" b="1">
              <a:latin typeface="楷体" panose="02010609060101010101" charset="-122"/>
              <a:ea typeface="楷体" panose="02010609060101010101" charset="-122"/>
            </a:endParaRPr>
          </a:p>
          <a:p>
            <a:pPr marL="0" indent="0">
              <a:buNone/>
            </a:pPr>
            <a:r>
              <a:rPr lang="zh-CN" altLang="en-US" b="1">
                <a:latin typeface="微软雅黑" panose="020B0503020204020204" charset="-122"/>
                <a:ea typeface="微软雅黑" panose="020B0503020204020204" charset="-122"/>
              </a:rPr>
              <a:t>执政党</a:t>
            </a:r>
            <a:r>
              <a:rPr lang="zh-CN" altLang="en-US" b="1">
                <a:latin typeface="楷体" panose="02010609060101010101" charset="-122"/>
                <a:ea typeface="楷体" panose="02010609060101010101" charset="-122"/>
              </a:rPr>
              <a:t>：</a:t>
            </a:r>
            <a:r>
              <a:rPr lang="zh-CN" altLang="en-US" b="1">
                <a:latin typeface="楷体" panose="02010609060101010101" charset="-122"/>
                <a:ea typeface="楷体" panose="02010609060101010101" charset="-122"/>
                <a:cs typeface="楷体" panose="02010609060101010101" charset="-122"/>
                <a:sym typeface="+mn-ea"/>
              </a:rPr>
              <a:t>在中央政治局常委会、中央政治局会议多次讨论广泛听取各地方、各部门党委、党内老同志和党内精英意见</a:t>
            </a:r>
            <a:r>
              <a:rPr lang="zh-CN" altLang="en-US" b="1">
                <a:latin typeface="楷体" panose="02010609060101010101" charset="-122"/>
                <a:ea typeface="楷体" panose="02010609060101010101" charset="-122"/>
                <a:cs typeface="楷体" panose="02010609060101010101" charset="-122"/>
                <a:sym typeface="+mn-ea"/>
              </a:rPr>
              <a:t>，形成《建议》的讨论稿正式提交中共全会。</a:t>
            </a:r>
            <a:endParaRPr lang="zh-CN" altLang="en-US" b="1">
              <a:latin typeface="楷体" panose="02010609060101010101" charset="-122"/>
              <a:ea typeface="楷体" panose="02010609060101010101" charset="-122"/>
              <a:cs typeface="楷体" panose="02010609060101010101" charset="-122"/>
              <a:sym typeface="+mn-ea"/>
            </a:endParaRPr>
          </a:p>
          <a:p>
            <a:pPr marL="0" indent="0">
              <a:buNone/>
            </a:pPr>
            <a:r>
              <a:rPr lang="zh-CN" altLang="en-US" b="1">
                <a:latin typeface="微软雅黑" panose="020B0503020204020204" charset="-122"/>
                <a:ea typeface="微软雅黑" panose="020B0503020204020204" charset="-122"/>
                <a:sym typeface="+mn-ea"/>
              </a:rPr>
              <a:t>各党派</a:t>
            </a:r>
            <a:r>
              <a:rPr lang="zh-CN" altLang="en-US" b="1">
                <a:latin typeface="楷体" panose="02010609060101010101" charset="-122"/>
                <a:ea typeface="楷体" panose="02010609060101010101" charset="-122"/>
                <a:sym typeface="+mn-ea"/>
              </a:rPr>
              <a:t>：</a:t>
            </a:r>
            <a:r>
              <a:rPr lang="zh-CN" altLang="en-US" b="1">
                <a:latin typeface="楷体" panose="02010609060101010101" charset="-122"/>
                <a:ea typeface="楷体" panose="02010609060101010101" charset="-122"/>
                <a:cs typeface="楷体" panose="02010609060101010101" charset="-122"/>
                <a:sym typeface="+mn-ea"/>
              </a:rPr>
              <a:t>是广泛征求各民主党派与全国工商联负责人、无党派人士等的党外精英意见，以吸收社会的智慧，对《建议》不断修改、充实、完善。</a:t>
            </a:r>
            <a:endParaRPr lang="zh-CN" altLang="en-US" b="1">
              <a:latin typeface="楷体" panose="02010609060101010101" charset="-122"/>
              <a:ea typeface="楷体" panose="02010609060101010101" charset="-122"/>
              <a:cs typeface="楷体" panose="02010609060101010101" charset="-122"/>
              <a:sym typeface="+mn-ea"/>
            </a:endParaRPr>
          </a:p>
          <a:p>
            <a:pPr marL="0" indent="0">
              <a:buNone/>
            </a:pPr>
            <a:r>
              <a:rPr lang="zh-CN" altLang="en-US" b="1">
                <a:latin typeface="楷体" panose="02010609060101010101" charset="-122"/>
                <a:ea typeface="楷体" panose="02010609060101010101" charset="-122"/>
                <a:cs typeface="楷体" panose="02010609060101010101" charset="-122"/>
                <a:sym typeface="+mn-ea"/>
              </a:rPr>
              <a:t>这是世界最大规模的“集体研究”、“密集研究”</a:t>
            </a:r>
            <a:endParaRPr lang="zh-CN" altLang="en-US" b="1">
              <a:latin typeface="楷体" panose="02010609060101010101" charset="-122"/>
              <a:ea typeface="楷体" panose="02010609060101010101" charset="-122"/>
              <a:cs typeface="楷体" panose="02010609060101010101" charset="-122"/>
              <a:sym typeface="+mn-ea"/>
            </a:endParaRPr>
          </a:p>
          <a:p>
            <a:pPr marL="0" indent="0">
              <a:buNone/>
            </a:pPr>
            <a:endParaRPr lang="zh-CN" altLang="en-US" b="1">
              <a:latin typeface="楷体" panose="02010609060101010101" charset="-122"/>
              <a:ea typeface="楷体" panose="02010609060101010101" charset="-122"/>
              <a:cs typeface="楷体" panose="02010609060101010101" charset="-122"/>
              <a:sym typeface="+mn-ea"/>
            </a:endParaRPr>
          </a:p>
          <a:p>
            <a:pPr marL="0" indent="0">
              <a:buNone/>
            </a:pPr>
            <a:endParaRPr lang="zh-CN" altLang="en-US" b="1">
              <a:latin typeface="楷体" panose="02010609060101010101" charset="-122"/>
              <a:ea typeface="楷体" panose="02010609060101010101" charset="-122"/>
            </a:endParaRPr>
          </a:p>
        </p:txBody>
      </p:sp>
    </p:spTree>
    <p:custDataLst>
      <p:tags r:id="rId1"/>
    </p:custData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335780" y="3288030"/>
            <a:ext cx="7158355" cy="1325880"/>
          </a:xfrm>
        </p:spPr>
        <p:txBody>
          <a:bodyPr>
            <a:noAutofit/>
          </a:bodyPr>
          <a:p>
            <a:r>
              <a:rPr lang="zh-CN" altLang="en-US" sz="4800"/>
              <a:t>所在居委会</a:t>
            </a:r>
            <a:br>
              <a:rPr lang="zh-CN" altLang="en-US" sz="4800"/>
            </a:br>
            <a:br>
              <a:rPr lang="zh-CN" altLang="en-US" sz="4800"/>
            </a:br>
            <a:r>
              <a:rPr lang="zh-CN" altLang="en-US" sz="4800"/>
              <a:t>所在学校</a:t>
            </a:r>
            <a:br>
              <a:rPr lang="zh-CN" altLang="en-US" sz="4800"/>
            </a:br>
            <a:br>
              <a:rPr lang="zh-CN" altLang="en-US" sz="4800"/>
            </a:br>
            <a:r>
              <a:rPr lang="zh-CN" altLang="en-US" sz="4800">
                <a:sym typeface="+mn-ea"/>
              </a:rPr>
              <a:t>所在党组织</a:t>
            </a:r>
            <a:br>
              <a:rPr lang="zh-CN" altLang="en-US" sz="4800">
                <a:sym typeface="+mn-ea"/>
              </a:rPr>
            </a:br>
            <a:br>
              <a:rPr lang="zh-CN" altLang="en-US" sz="4800">
                <a:sym typeface="+mn-ea"/>
              </a:rPr>
            </a:br>
            <a:r>
              <a:rPr lang="zh-CN" altLang="en-US" sz="4800"/>
              <a:t>政府官网</a:t>
            </a:r>
            <a:br>
              <a:rPr lang="zh-CN" altLang="en-US" sz="4800"/>
            </a:br>
            <a:br>
              <a:rPr lang="zh-CN" altLang="en-US" sz="4800"/>
            </a:br>
            <a:r>
              <a:rPr lang="zh-CN" altLang="en-US" sz="4800"/>
              <a:t>所在的工会、妇联组织</a:t>
            </a:r>
            <a:br>
              <a:rPr lang="zh-CN" altLang="en-US" sz="4800"/>
            </a:br>
            <a:br>
              <a:rPr lang="zh-CN" altLang="en-US" sz="4800"/>
            </a:br>
            <a:endParaRPr lang="zh-CN" altLang="en-US" sz="4800"/>
          </a:p>
        </p:txBody>
      </p:sp>
      <p:pic>
        <p:nvPicPr>
          <p:cNvPr id="4" name="内容占位符 3"/>
          <p:cNvPicPr>
            <a:picLocks noChangeAspect="1"/>
          </p:cNvPicPr>
          <p:nvPr>
            <p:ph idx="1"/>
          </p:nvPr>
        </p:nvPicPr>
        <p:blipFill>
          <a:blip r:embed="rId1"/>
          <a:stretch>
            <a:fillRect/>
          </a:stretch>
        </p:blipFill>
        <p:spPr>
          <a:xfrm>
            <a:off x="436245" y="1691005"/>
            <a:ext cx="3007360" cy="3013710"/>
          </a:xfrm>
          <a:prstGeom prst="rect">
            <a:avLst/>
          </a:prstGeom>
        </p:spPr>
      </p:pic>
      <p:sp>
        <p:nvSpPr>
          <p:cNvPr id="5" name="文本框 4"/>
          <p:cNvSpPr txBox="1"/>
          <p:nvPr/>
        </p:nvSpPr>
        <p:spPr>
          <a:xfrm>
            <a:off x="539750" y="4832350"/>
            <a:ext cx="2934970" cy="368300"/>
          </a:xfrm>
          <a:prstGeom prst="rect">
            <a:avLst/>
          </a:prstGeom>
          <a:noFill/>
        </p:spPr>
        <p:txBody>
          <a:bodyPr wrap="square" rtlCol="0">
            <a:spAutoFit/>
          </a:bodyPr>
          <a:p>
            <a:r>
              <a:rPr lang="zh-CN" altLang="en-US"/>
              <a:t>我如何参议十四五规划</a:t>
            </a:r>
            <a:endParaRPr lang="zh-CN" altLang="en-US"/>
          </a:p>
        </p:txBody>
      </p:sp>
    </p:spTree>
    <p:custDataLst>
      <p:tags r:id="rId2"/>
    </p:custData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6" name="内容占位符 5"/>
          <p:cNvPicPr>
            <a:picLocks noChangeAspect="1"/>
          </p:cNvPicPr>
          <p:nvPr>
            <p:ph idx="1"/>
          </p:nvPr>
        </p:nvPicPr>
        <p:blipFill>
          <a:blip r:embed="rId1"/>
          <a:srcRect l="3645" t="15234" r="4736"/>
          <a:stretch>
            <a:fillRect/>
          </a:stretch>
        </p:blipFill>
        <p:spPr>
          <a:xfrm>
            <a:off x="480060" y="365125"/>
            <a:ext cx="11231880" cy="5846445"/>
          </a:xfrm>
          <a:prstGeom prst="rect">
            <a:avLst/>
          </a:prstGeom>
        </p:spPr>
      </p:pic>
    </p:spTree>
    <p:custDataLst>
      <p:tags r:id="rId2"/>
    </p:custData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13410" y="-250825"/>
            <a:ext cx="10741025" cy="1814830"/>
          </a:xfrm>
          <a:prstGeom prst="rect">
            <a:avLst/>
          </a:prstGeom>
          <a:noFill/>
        </p:spPr>
        <p:txBody>
          <a:bodyPr wrap="square" rtlCol="0" anchor="t">
            <a:spAutoFit/>
          </a:bodyPr>
          <a:p>
            <a:endParaRPr lang="zh-CN" altLang="en-US" sz="2400"/>
          </a:p>
          <a:p>
            <a:r>
              <a:rPr lang="zh-CN" altLang="en-US" sz="4000">
                <a:sym typeface="+mn-ea"/>
              </a:rPr>
              <a:t>最管用</a:t>
            </a:r>
            <a:endParaRPr lang="zh-CN" altLang="en-US" sz="4000">
              <a:sym typeface="+mn-ea"/>
            </a:endParaRPr>
          </a:p>
          <a:p>
            <a:endParaRPr lang="zh-CN" altLang="en-US" sz="2400"/>
          </a:p>
          <a:p>
            <a:endParaRPr lang="zh-CN" altLang="en-US" sz="2400"/>
          </a:p>
        </p:txBody>
      </p:sp>
      <p:pic>
        <p:nvPicPr>
          <p:cNvPr id="5" name="图片 4"/>
          <p:cNvPicPr>
            <a:picLocks noChangeAspect="1"/>
          </p:cNvPicPr>
          <p:nvPr/>
        </p:nvPicPr>
        <p:blipFill>
          <a:blip r:embed="rId1"/>
          <a:stretch>
            <a:fillRect/>
          </a:stretch>
        </p:blipFill>
        <p:spPr>
          <a:xfrm>
            <a:off x="1394460" y="1272540"/>
            <a:ext cx="9402445" cy="4312920"/>
          </a:xfrm>
          <a:prstGeom prst="rect">
            <a:avLst/>
          </a:prstGeom>
        </p:spPr>
      </p:pic>
      <p:sp>
        <p:nvSpPr>
          <p:cNvPr id="6" name="文本框 5"/>
          <p:cNvSpPr txBox="1"/>
          <p:nvPr/>
        </p:nvSpPr>
        <p:spPr>
          <a:xfrm>
            <a:off x="1793875" y="5683250"/>
            <a:ext cx="11132820" cy="645160"/>
          </a:xfrm>
          <a:prstGeom prst="rect">
            <a:avLst/>
          </a:prstGeom>
          <a:noFill/>
        </p:spPr>
        <p:txBody>
          <a:bodyPr wrap="square" rtlCol="0" anchor="t">
            <a:spAutoFit/>
          </a:bodyPr>
          <a:p>
            <a:r>
              <a:rPr lang="zh-CN" altLang="en-US"/>
              <a:t>摘自：《中国10个五年计划完成情况的定量评估》</a:t>
            </a:r>
            <a:r>
              <a:rPr lang="zh-CN" altLang="en-US">
                <a:sym typeface="+mn-ea"/>
              </a:rPr>
              <a:t>清华大学国情研究中心</a:t>
            </a:r>
            <a:r>
              <a:rPr lang="zh-CN" altLang="en-US"/>
              <a:t>王亚华鄢一龙</a:t>
            </a:r>
            <a:endParaRPr lang="zh-CN" altLang="en-US"/>
          </a:p>
          <a:p>
            <a:endParaRPr lang="zh-CN" altLang="en-US"/>
          </a:p>
        </p:txBody>
      </p:sp>
    </p:spTree>
    <p:custDataLst>
      <p:tags r:id="rId2"/>
    </p:custData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pPr marL="0" indent="0">
              <a:buNone/>
            </a:pPr>
            <a:r>
              <a:rPr lang="zh-CN" altLang="en-US"/>
              <a:t>中国式民主是坚持党的领导、人民当家做主、依法治国有机统一的新型民主模式，是全过程民主。</a:t>
            </a:r>
            <a:endParaRPr lang="zh-CN" altLang="en-US"/>
          </a:p>
          <a:p>
            <a:pPr marL="0" indent="0">
              <a:buNone/>
            </a:pPr>
            <a:endParaRPr lang="zh-CN" altLang="en-US"/>
          </a:p>
        </p:txBody>
      </p:sp>
    </p:spTree>
    <p:custDataLst>
      <p:tags r:id="rId1"/>
    </p:custData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54660" y="365760"/>
            <a:ext cx="11568430" cy="4351655"/>
          </a:xfrm>
        </p:spPr>
        <p:txBody>
          <a:bodyPr>
            <a:noAutofit/>
          </a:bodyPr>
          <a:p>
            <a:pPr marL="0" indent="0">
              <a:buNone/>
            </a:pPr>
            <a:r>
              <a:rPr lang="zh-CN" altLang="en-US" b="1"/>
              <a:t>一、审议政府工作报告</a:t>
            </a:r>
            <a:endParaRPr lang="zh-CN" altLang="en-US" b="1"/>
          </a:p>
          <a:p>
            <a:pPr marL="0" indent="0">
              <a:buNone/>
            </a:pPr>
            <a:r>
              <a:rPr lang="zh-CN" altLang="en-US" b="1"/>
              <a:t>二、审查国民经济和社会发展第十四个五年规划和2035年远景目标纲要草案</a:t>
            </a:r>
            <a:endParaRPr lang="zh-CN" altLang="en-US" b="1"/>
          </a:p>
          <a:p>
            <a:pPr marL="0" indent="0">
              <a:buNone/>
            </a:pPr>
            <a:r>
              <a:rPr lang="zh-CN" altLang="en-US" b="1"/>
              <a:t>三、审查2020年国民经济和社会发展计划执行情况与2021年国民经济和社会发展计划草案的报告、2021年国民经济和社会发展计划草案</a:t>
            </a:r>
            <a:endParaRPr lang="zh-CN" altLang="en-US" b="1"/>
          </a:p>
          <a:p>
            <a:pPr marL="0" indent="0">
              <a:buNone/>
            </a:pPr>
            <a:r>
              <a:rPr lang="zh-CN" altLang="en-US" b="1"/>
              <a:t>四、审查2020年中央和地方预算执行情况与2021年中央和地方预算草案的报告、2021年中央和地方预算草案</a:t>
            </a:r>
            <a:endParaRPr lang="zh-CN" altLang="en-US" b="1"/>
          </a:p>
          <a:p>
            <a:pPr marL="0" indent="0">
              <a:buNone/>
            </a:pPr>
            <a:r>
              <a:rPr lang="zh-CN" altLang="en-US" b="1"/>
              <a:t>五、审议全国人民代表大会常务委员会关于提请审议《中华人民共和国全国人民代表大会组织法（修正草案）》的议案</a:t>
            </a:r>
            <a:endParaRPr lang="zh-CN" altLang="en-US" b="1"/>
          </a:p>
          <a:p>
            <a:pPr marL="0" indent="0">
              <a:buNone/>
            </a:pPr>
            <a:r>
              <a:rPr lang="zh-CN" altLang="en-US" b="1"/>
              <a:t>六、审议全国人民代表大会常务委员会关于提请审议《中华人民共和国全国人民代表大会议事规则（修正草案）》的议案</a:t>
            </a:r>
            <a:endParaRPr lang="zh-CN" altLang="en-US" b="1"/>
          </a:p>
          <a:p>
            <a:pPr marL="0" indent="0">
              <a:buNone/>
            </a:pPr>
            <a:r>
              <a:rPr lang="zh-CN" altLang="en-US" b="1"/>
              <a:t>七、审议全国人民代表大会常务委员会关于提请审议《全国人民代表大会关于完善香港特别行政区选举制度的决定（草案）》的议案</a:t>
            </a:r>
            <a:endParaRPr lang="zh-CN" altLang="en-US" b="1"/>
          </a:p>
          <a:p>
            <a:pPr marL="0" indent="0">
              <a:buNone/>
            </a:pPr>
            <a:r>
              <a:rPr lang="zh-CN" altLang="en-US" b="1"/>
              <a:t>八、审议全国人民代表大会常务委员会工作报告</a:t>
            </a:r>
            <a:endParaRPr lang="zh-CN" altLang="en-US" b="1"/>
          </a:p>
          <a:p>
            <a:pPr marL="0" indent="0">
              <a:buNone/>
            </a:pPr>
            <a:r>
              <a:rPr lang="zh-CN" altLang="en-US" b="1"/>
              <a:t>九、审议最高人民法院工作报告</a:t>
            </a:r>
            <a:endParaRPr lang="zh-CN" altLang="en-US" b="1"/>
          </a:p>
          <a:p>
            <a:pPr marL="0" indent="0">
              <a:buNone/>
            </a:pPr>
            <a:r>
              <a:rPr lang="zh-CN" altLang="en-US" b="1"/>
              <a:t>十、审议最高人民检察院工作报告</a:t>
            </a:r>
            <a:endParaRPr lang="zh-CN" altLang="en-US" b="1"/>
          </a:p>
          <a:p>
            <a:pPr marL="0" indent="0">
              <a:buNone/>
            </a:pPr>
            <a:endParaRPr lang="zh-CN" altLang="en-US" b="1"/>
          </a:p>
        </p:txBody>
      </p:sp>
    </p:spTree>
    <p:custDataLst>
      <p:tags r:id="rId1"/>
    </p:custData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pPr algn="ctr"/>
            <a:r>
              <a:rPr lang="zh-CN" altLang="en-US" sz="3200"/>
              <a:t>人大代表诞生记：</a:t>
            </a:r>
            <a:r>
              <a:rPr lang="en-US" altLang="zh-CN" sz="3200"/>
              <a:t>9</a:t>
            </a:r>
            <a:r>
              <a:rPr lang="zh-CN" altLang="en-US" sz="3200"/>
              <a:t>亿选民</a:t>
            </a:r>
            <a:r>
              <a:rPr lang="en-US" altLang="zh-CN" sz="3200"/>
              <a:t>——2980</a:t>
            </a:r>
            <a:r>
              <a:rPr lang="zh-CN" altLang="en-US" sz="3200"/>
              <a:t>位人大代表</a:t>
            </a:r>
            <a:br>
              <a:rPr lang="zh-CN" altLang="en-US" sz="3200"/>
            </a:br>
            <a:r>
              <a:rPr lang="zh-CN" altLang="en-US" sz="3200"/>
              <a:t> </a:t>
            </a:r>
            <a:br>
              <a:rPr lang="zh-CN" altLang="en-US" sz="3200"/>
            </a:br>
            <a:endParaRPr lang="en-US" altLang="zh-CN" sz="3200"/>
          </a:p>
        </p:txBody>
      </p:sp>
      <p:sp>
        <p:nvSpPr>
          <p:cNvPr id="8" name="内容占位符 7"/>
          <p:cNvSpPr/>
          <p:nvPr>
            <p:ph idx="1"/>
          </p:nvPr>
        </p:nvSpPr>
        <p:spPr/>
        <p:txBody>
          <a:bodyPr/>
          <a:p>
            <a:r>
              <a:rPr lang="zh-CN" altLang="en-US"/>
              <a:t>视频</a:t>
            </a:r>
            <a:endParaRPr lang="zh-CN" altLang="en-US"/>
          </a:p>
        </p:txBody>
      </p:sp>
    </p:spTree>
    <p:custDataLst>
      <p:tags r:id="rId1"/>
    </p:custData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Tree>
    <p:custDataLst>
      <p:tags r:id="rId1"/>
    </p:custData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pPr marL="0" indent="0">
              <a:buNone/>
            </a:pPr>
            <a:endParaRPr lang="zh-CN" altLang="en-US"/>
          </a:p>
        </p:txBody>
      </p:sp>
    </p:spTree>
    <p:custDataLst>
      <p:tags r:id="rId1"/>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6" name="2(000002000-000155632)">
            <a:hlinkClick r:id="" action="ppaction://media"/>
          </p:cNvPr>
          <p:cNvPicPr/>
          <p:nvPr>
            <p:ph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530225" y="0"/>
            <a:ext cx="11324590" cy="6714490"/>
          </a:xfrm>
          <a:prstGeom prst="rect">
            <a:avLst/>
          </a:prstGeom>
        </p:spPr>
      </p:pic>
    </p:spTree>
    <p:custDataLst>
      <p:tags r:id="rId5"/>
    </p:custDataLst>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0" name="任意多边形 109"/>
          <p:cNvSpPr/>
          <p:nvPr>
            <p:custDataLst>
              <p:tags r:id="rId1"/>
            </p:custDataLst>
          </p:nvPr>
        </p:nvSpPr>
        <p:spPr bwMode="auto">
          <a:xfrm flipH="1">
            <a:off x="3142344" y="6970995"/>
            <a:ext cx="1300329" cy="454309"/>
          </a:xfrm>
          <a:custGeom>
            <a:avLst/>
            <a:gdLst>
              <a:gd name="T0" fmla="*/ 643 w 644"/>
              <a:gd name="T1" fmla="*/ 221 h 225"/>
              <a:gd name="T2" fmla="*/ 514 w 644"/>
              <a:gd name="T3" fmla="*/ 197 h 225"/>
              <a:gd name="T4" fmla="*/ 485 w 644"/>
              <a:gd name="T5" fmla="*/ 174 h 225"/>
              <a:gd name="T6" fmla="*/ 373 w 644"/>
              <a:gd name="T7" fmla="*/ 133 h 225"/>
              <a:gd name="T8" fmla="*/ 0 w 644"/>
              <a:gd name="T9" fmla="*/ 0 h 225"/>
              <a:gd name="T10" fmla="*/ 1 w 644"/>
              <a:gd name="T11" fmla="*/ 5 h 225"/>
              <a:gd name="T12" fmla="*/ 480 w 644"/>
              <a:gd name="T13" fmla="*/ 178 h 225"/>
              <a:gd name="T14" fmla="*/ 511 w 644"/>
              <a:gd name="T15" fmla="*/ 202 h 225"/>
              <a:gd name="T16" fmla="*/ 644 w 644"/>
              <a:gd name="T17" fmla="*/ 225 h 225"/>
              <a:gd name="T18" fmla="*/ 643 w 644"/>
              <a:gd name="T19" fmla="*/ 22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4" h="225">
                <a:moveTo>
                  <a:pt x="643" y="221"/>
                </a:moveTo>
                <a:lnTo>
                  <a:pt x="514" y="197"/>
                </a:lnTo>
                <a:lnTo>
                  <a:pt x="485" y="174"/>
                </a:lnTo>
                <a:lnTo>
                  <a:pt x="373" y="133"/>
                </a:lnTo>
                <a:lnTo>
                  <a:pt x="0" y="0"/>
                </a:lnTo>
                <a:lnTo>
                  <a:pt x="1" y="5"/>
                </a:lnTo>
                <a:lnTo>
                  <a:pt x="480" y="178"/>
                </a:lnTo>
                <a:lnTo>
                  <a:pt x="511" y="202"/>
                </a:lnTo>
                <a:lnTo>
                  <a:pt x="644" y="225"/>
                </a:lnTo>
                <a:lnTo>
                  <a:pt x="643" y="221"/>
                </a:lnTo>
                <a:close/>
              </a:path>
            </a:pathLst>
          </a:custGeom>
          <a:solidFill>
            <a:srgbClr val="778495">
              <a:lumMod val="60000"/>
              <a:lumOff val="40000"/>
            </a:srgbClr>
          </a:solidFill>
          <a:ln w="5" cap="flat">
            <a:solidFill>
              <a:srgbClr val="FFFFFF"/>
            </a:solidFill>
            <a:prstDash val="solid"/>
            <a:miter lim="800000"/>
          </a:ln>
        </p:spPr>
        <p:txBody>
          <a:bodyPr anchor="ctr"/>
          <a:p>
            <a:pPr algn="ctr"/>
          </a:p>
        </p:txBody>
      </p:sp>
      <p:sp>
        <p:nvSpPr>
          <p:cNvPr id="111" name="任意多边形 110"/>
          <p:cNvSpPr/>
          <p:nvPr>
            <p:custDataLst>
              <p:tags r:id="rId2"/>
            </p:custDataLst>
          </p:nvPr>
        </p:nvSpPr>
        <p:spPr bwMode="auto">
          <a:xfrm flipH="1">
            <a:off x="3451272" y="5731239"/>
            <a:ext cx="991401" cy="1591087"/>
          </a:xfrm>
          <a:custGeom>
            <a:avLst/>
            <a:gdLst>
              <a:gd name="T0" fmla="*/ 384 w 384"/>
              <a:gd name="T1" fmla="*/ 607 h 615"/>
              <a:gd name="T2" fmla="*/ 380 w 384"/>
              <a:gd name="T3" fmla="*/ 615 h 615"/>
              <a:gd name="T4" fmla="*/ 0 w 384"/>
              <a:gd name="T5" fmla="*/ 479 h 615"/>
              <a:gd name="T6" fmla="*/ 267 w 384"/>
              <a:gd name="T7" fmla="*/ 0 h 615"/>
              <a:gd name="T8" fmla="*/ 296 w 384"/>
              <a:gd name="T9" fmla="*/ 10 h 615"/>
              <a:gd name="T10" fmla="*/ 294 w 384"/>
              <a:gd name="T11" fmla="*/ 14 h 615"/>
              <a:gd name="T12" fmla="*/ 281 w 384"/>
              <a:gd name="T13" fmla="*/ 9 h 615"/>
              <a:gd name="T14" fmla="*/ 22 w 384"/>
              <a:gd name="T15" fmla="*/ 479 h 615"/>
              <a:gd name="T16" fmla="*/ 23 w 384"/>
              <a:gd name="T17" fmla="*/ 482 h 615"/>
              <a:gd name="T18" fmla="*/ 83 w 384"/>
              <a:gd name="T19" fmla="*/ 502 h 615"/>
              <a:gd name="T20" fmla="*/ 201 w 384"/>
              <a:gd name="T21" fmla="*/ 533 h 615"/>
              <a:gd name="T22" fmla="*/ 384 w 384"/>
              <a:gd name="T23" fmla="*/ 60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615">
                <a:moveTo>
                  <a:pt x="384" y="607"/>
                </a:moveTo>
                <a:cubicBezTo>
                  <a:pt x="380" y="615"/>
                  <a:pt x="380" y="615"/>
                  <a:pt x="380" y="615"/>
                </a:cubicBezTo>
                <a:cubicBezTo>
                  <a:pt x="0" y="479"/>
                  <a:pt x="0" y="479"/>
                  <a:pt x="0" y="479"/>
                </a:cubicBezTo>
                <a:cubicBezTo>
                  <a:pt x="267" y="0"/>
                  <a:pt x="267" y="0"/>
                  <a:pt x="267" y="0"/>
                </a:cubicBezTo>
                <a:cubicBezTo>
                  <a:pt x="296" y="10"/>
                  <a:pt x="296" y="10"/>
                  <a:pt x="296" y="10"/>
                </a:cubicBezTo>
                <a:cubicBezTo>
                  <a:pt x="294" y="14"/>
                  <a:pt x="294" y="14"/>
                  <a:pt x="294" y="14"/>
                </a:cubicBezTo>
                <a:cubicBezTo>
                  <a:pt x="281" y="9"/>
                  <a:pt x="281" y="9"/>
                  <a:pt x="281" y="9"/>
                </a:cubicBezTo>
                <a:cubicBezTo>
                  <a:pt x="22" y="479"/>
                  <a:pt x="22" y="479"/>
                  <a:pt x="22" y="479"/>
                </a:cubicBezTo>
                <a:cubicBezTo>
                  <a:pt x="22" y="479"/>
                  <a:pt x="21" y="481"/>
                  <a:pt x="23" y="482"/>
                </a:cubicBezTo>
                <a:cubicBezTo>
                  <a:pt x="23" y="482"/>
                  <a:pt x="42" y="490"/>
                  <a:pt x="83" y="502"/>
                </a:cubicBezTo>
                <a:cubicBezTo>
                  <a:pt x="125" y="513"/>
                  <a:pt x="201" y="533"/>
                  <a:pt x="201" y="533"/>
                </a:cubicBezTo>
                <a:cubicBezTo>
                  <a:pt x="201" y="533"/>
                  <a:pt x="308" y="555"/>
                  <a:pt x="384" y="607"/>
                </a:cubicBezTo>
                <a:close/>
              </a:path>
            </a:pathLst>
          </a:custGeom>
          <a:solidFill>
            <a:srgbClr val="778495">
              <a:lumMod val="60000"/>
              <a:lumOff val="40000"/>
            </a:srgbClr>
          </a:solidFill>
          <a:ln w="5" cap="flat">
            <a:solidFill>
              <a:srgbClr val="FFFFFF"/>
            </a:solidFill>
            <a:prstDash val="solid"/>
            <a:miter lim="800000"/>
          </a:ln>
        </p:spPr>
        <p:txBody>
          <a:bodyPr anchor="ctr"/>
          <a:p>
            <a:pPr algn="ctr"/>
          </a:p>
        </p:txBody>
      </p:sp>
      <p:sp>
        <p:nvSpPr>
          <p:cNvPr id="112" name="任意多边形 111"/>
          <p:cNvSpPr/>
          <p:nvPr>
            <p:custDataLst>
              <p:tags r:id="rId3"/>
            </p:custDataLst>
          </p:nvPr>
        </p:nvSpPr>
        <p:spPr bwMode="auto">
          <a:xfrm flipH="1">
            <a:off x="3392717" y="7302136"/>
            <a:ext cx="70671" cy="66633"/>
          </a:xfrm>
          <a:custGeom>
            <a:avLst/>
            <a:gdLst>
              <a:gd name="T0" fmla="*/ 35 w 35"/>
              <a:gd name="T1" fmla="*/ 20 h 33"/>
              <a:gd name="T2" fmla="*/ 29 w 35"/>
              <a:gd name="T3" fmla="*/ 33 h 33"/>
              <a:gd name="T4" fmla="*/ 0 w 35"/>
              <a:gd name="T5" fmla="*/ 10 h 33"/>
              <a:gd name="T6" fmla="*/ 6 w 35"/>
              <a:gd name="T7" fmla="*/ 0 h 33"/>
              <a:gd name="T8" fmla="*/ 35 w 35"/>
              <a:gd name="T9" fmla="*/ 20 h 33"/>
            </a:gdLst>
            <a:ahLst/>
            <a:cxnLst>
              <a:cxn ang="0">
                <a:pos x="T0" y="T1"/>
              </a:cxn>
              <a:cxn ang="0">
                <a:pos x="T2" y="T3"/>
              </a:cxn>
              <a:cxn ang="0">
                <a:pos x="T4" y="T5"/>
              </a:cxn>
              <a:cxn ang="0">
                <a:pos x="T6" y="T7"/>
              </a:cxn>
              <a:cxn ang="0">
                <a:pos x="T8" y="T9"/>
              </a:cxn>
            </a:cxnLst>
            <a:rect l="0" t="0" r="r" b="b"/>
            <a:pathLst>
              <a:path w="35" h="33">
                <a:moveTo>
                  <a:pt x="35" y="20"/>
                </a:moveTo>
                <a:lnTo>
                  <a:pt x="29" y="33"/>
                </a:lnTo>
                <a:lnTo>
                  <a:pt x="0" y="10"/>
                </a:lnTo>
                <a:lnTo>
                  <a:pt x="6" y="0"/>
                </a:lnTo>
                <a:lnTo>
                  <a:pt x="35" y="20"/>
                </a:lnTo>
                <a:close/>
              </a:path>
            </a:pathLst>
          </a:custGeom>
          <a:solidFill>
            <a:srgbClr val="778495">
              <a:lumMod val="60000"/>
              <a:lumOff val="40000"/>
            </a:srgbClr>
          </a:solidFill>
          <a:ln w="5" cap="flat">
            <a:solidFill>
              <a:srgbClr val="FFFFFF"/>
            </a:solidFill>
            <a:prstDash val="solid"/>
            <a:miter lim="800000"/>
          </a:ln>
        </p:spPr>
        <p:txBody>
          <a:bodyPr anchor="ctr"/>
          <a:p>
            <a:pPr algn="ctr"/>
          </a:p>
        </p:txBody>
      </p:sp>
      <p:sp>
        <p:nvSpPr>
          <p:cNvPr id="113" name="任意多边形 112"/>
          <p:cNvSpPr/>
          <p:nvPr>
            <p:custDataLst>
              <p:tags r:id="rId4"/>
            </p:custDataLst>
          </p:nvPr>
        </p:nvSpPr>
        <p:spPr bwMode="auto">
          <a:xfrm flipH="1">
            <a:off x="3120132" y="7340500"/>
            <a:ext cx="284700" cy="76727"/>
          </a:xfrm>
          <a:custGeom>
            <a:avLst/>
            <a:gdLst>
              <a:gd name="T0" fmla="*/ 111 w 111"/>
              <a:gd name="T1" fmla="*/ 2 h 30"/>
              <a:gd name="T2" fmla="*/ 101 w 111"/>
              <a:gd name="T3" fmla="*/ 30 h 30"/>
              <a:gd name="T4" fmla="*/ 0 w 111"/>
              <a:gd name="T5" fmla="*/ 11 h 30"/>
              <a:gd name="T6" fmla="*/ 5 w 111"/>
              <a:gd name="T7" fmla="*/ 0 h 30"/>
              <a:gd name="T8" fmla="*/ 21 w 111"/>
              <a:gd name="T9" fmla="*/ 12 h 30"/>
              <a:gd name="T10" fmla="*/ 23 w 111"/>
              <a:gd name="T11" fmla="*/ 11 h 30"/>
              <a:gd name="T12" fmla="*/ 92 w 111"/>
              <a:gd name="T13" fmla="*/ 23 h 30"/>
              <a:gd name="T14" fmla="*/ 96 w 111"/>
              <a:gd name="T15" fmla="*/ 22 h 30"/>
              <a:gd name="T16" fmla="*/ 111 w 111"/>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30">
                <a:moveTo>
                  <a:pt x="111" y="2"/>
                </a:moveTo>
                <a:cubicBezTo>
                  <a:pt x="111" y="2"/>
                  <a:pt x="104" y="17"/>
                  <a:pt x="101" y="30"/>
                </a:cubicBezTo>
                <a:cubicBezTo>
                  <a:pt x="0" y="11"/>
                  <a:pt x="0" y="11"/>
                  <a:pt x="0" y="11"/>
                </a:cubicBezTo>
                <a:cubicBezTo>
                  <a:pt x="5" y="0"/>
                  <a:pt x="5" y="0"/>
                  <a:pt x="5" y="0"/>
                </a:cubicBezTo>
                <a:cubicBezTo>
                  <a:pt x="5" y="0"/>
                  <a:pt x="19" y="9"/>
                  <a:pt x="21" y="12"/>
                </a:cubicBezTo>
                <a:cubicBezTo>
                  <a:pt x="22" y="14"/>
                  <a:pt x="23" y="12"/>
                  <a:pt x="23" y="11"/>
                </a:cubicBezTo>
                <a:cubicBezTo>
                  <a:pt x="92" y="23"/>
                  <a:pt x="92" y="23"/>
                  <a:pt x="92" y="23"/>
                </a:cubicBezTo>
                <a:cubicBezTo>
                  <a:pt x="92" y="23"/>
                  <a:pt x="95" y="24"/>
                  <a:pt x="96" y="22"/>
                </a:cubicBezTo>
                <a:cubicBezTo>
                  <a:pt x="97" y="20"/>
                  <a:pt x="108" y="1"/>
                  <a:pt x="111" y="2"/>
                </a:cubicBezTo>
                <a:close/>
              </a:path>
            </a:pathLst>
          </a:custGeom>
          <a:solidFill>
            <a:srgbClr val="778495">
              <a:lumMod val="60000"/>
              <a:lumOff val="40000"/>
            </a:srgbClr>
          </a:solidFill>
          <a:ln w="5" cap="flat">
            <a:solidFill>
              <a:srgbClr val="FFFFFF"/>
            </a:solidFill>
            <a:prstDash val="solid"/>
            <a:miter lim="800000"/>
          </a:ln>
        </p:spPr>
        <p:txBody>
          <a:bodyPr anchor="ctr"/>
          <a:p>
            <a:pPr algn="ctr"/>
          </a:p>
        </p:txBody>
      </p:sp>
      <p:sp>
        <p:nvSpPr>
          <p:cNvPr id="114" name="任意多边形 113"/>
          <p:cNvSpPr/>
          <p:nvPr>
            <p:custDataLst>
              <p:tags r:id="rId5"/>
            </p:custDataLst>
          </p:nvPr>
        </p:nvSpPr>
        <p:spPr bwMode="auto">
          <a:xfrm flipH="1">
            <a:off x="2027775" y="7380884"/>
            <a:ext cx="1116588" cy="62594"/>
          </a:xfrm>
          <a:custGeom>
            <a:avLst/>
            <a:gdLst>
              <a:gd name="T0" fmla="*/ 553 w 553"/>
              <a:gd name="T1" fmla="*/ 31 h 31"/>
              <a:gd name="T2" fmla="*/ 548 w 553"/>
              <a:gd name="T3" fmla="*/ 24 h 31"/>
              <a:gd name="T4" fmla="*/ 395 w 553"/>
              <a:gd name="T5" fmla="*/ 17 h 31"/>
              <a:gd name="T6" fmla="*/ 194 w 553"/>
              <a:gd name="T7" fmla="*/ 8 h 31"/>
              <a:gd name="T8" fmla="*/ 5 w 553"/>
              <a:gd name="T9" fmla="*/ 0 h 31"/>
              <a:gd name="T10" fmla="*/ 0 w 553"/>
              <a:gd name="T11" fmla="*/ 18 h 31"/>
              <a:gd name="T12" fmla="*/ 0 w 553"/>
              <a:gd name="T13" fmla="*/ 22 h 31"/>
              <a:gd name="T14" fmla="*/ 12 w 553"/>
              <a:gd name="T15" fmla="*/ 25 h 31"/>
              <a:gd name="T16" fmla="*/ 19 w 553"/>
              <a:gd name="T17" fmla="*/ 7 h 31"/>
              <a:gd name="T18" fmla="*/ 553 w 553"/>
              <a:gd name="T1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3" h="31">
                <a:moveTo>
                  <a:pt x="553" y="31"/>
                </a:moveTo>
                <a:lnTo>
                  <a:pt x="548" y="24"/>
                </a:lnTo>
                <a:lnTo>
                  <a:pt x="395" y="17"/>
                </a:lnTo>
                <a:lnTo>
                  <a:pt x="194" y="8"/>
                </a:lnTo>
                <a:lnTo>
                  <a:pt x="5" y="0"/>
                </a:lnTo>
                <a:lnTo>
                  <a:pt x="0" y="18"/>
                </a:lnTo>
                <a:lnTo>
                  <a:pt x="0" y="22"/>
                </a:lnTo>
                <a:lnTo>
                  <a:pt x="12" y="25"/>
                </a:lnTo>
                <a:lnTo>
                  <a:pt x="19" y="7"/>
                </a:lnTo>
                <a:lnTo>
                  <a:pt x="553" y="31"/>
                </a:lnTo>
                <a:close/>
              </a:path>
            </a:pathLst>
          </a:custGeom>
          <a:solidFill>
            <a:srgbClr val="778495">
              <a:lumMod val="60000"/>
              <a:lumOff val="40000"/>
            </a:srgbClr>
          </a:solidFill>
          <a:ln w="5" cap="flat">
            <a:solidFill>
              <a:srgbClr val="FFFFFF"/>
            </a:solidFill>
            <a:prstDash val="solid"/>
            <a:miter lim="800000"/>
          </a:ln>
        </p:spPr>
        <p:txBody>
          <a:bodyPr anchor="ctr"/>
          <a:p>
            <a:pPr algn="ctr"/>
          </a:p>
        </p:txBody>
      </p:sp>
      <p:sp>
        <p:nvSpPr>
          <p:cNvPr id="115" name="任意多边形 114"/>
          <p:cNvSpPr/>
          <p:nvPr>
            <p:custDataLst>
              <p:tags r:id="rId6"/>
            </p:custDataLst>
          </p:nvPr>
        </p:nvSpPr>
        <p:spPr bwMode="auto">
          <a:xfrm flipH="1">
            <a:off x="2144885" y="7283965"/>
            <a:ext cx="989382" cy="139322"/>
          </a:xfrm>
          <a:custGeom>
            <a:avLst/>
            <a:gdLst>
              <a:gd name="T0" fmla="*/ 382 w 383"/>
              <a:gd name="T1" fmla="*/ 50 h 54"/>
              <a:gd name="T2" fmla="*/ 382 w 383"/>
              <a:gd name="T3" fmla="*/ 54 h 54"/>
              <a:gd name="T4" fmla="*/ 0 w 383"/>
              <a:gd name="T5" fmla="*/ 38 h 54"/>
              <a:gd name="T6" fmla="*/ 5 w 383"/>
              <a:gd name="T7" fmla="*/ 22 h 54"/>
              <a:gd name="T8" fmla="*/ 117 w 383"/>
              <a:gd name="T9" fmla="*/ 7 h 54"/>
              <a:gd name="T10" fmla="*/ 298 w 383"/>
              <a:gd name="T11" fmla="*/ 43 h 54"/>
              <a:gd name="T12" fmla="*/ 382 w 383"/>
              <a:gd name="T13" fmla="*/ 50 h 54"/>
            </a:gdLst>
            <a:ahLst/>
            <a:cxnLst>
              <a:cxn ang="0">
                <a:pos x="T0" y="T1"/>
              </a:cxn>
              <a:cxn ang="0">
                <a:pos x="T2" y="T3"/>
              </a:cxn>
              <a:cxn ang="0">
                <a:pos x="T4" y="T5"/>
              </a:cxn>
              <a:cxn ang="0">
                <a:pos x="T6" y="T7"/>
              </a:cxn>
              <a:cxn ang="0">
                <a:pos x="T8" y="T9"/>
              </a:cxn>
              <a:cxn ang="0">
                <a:pos x="T10" y="T11"/>
              </a:cxn>
              <a:cxn ang="0">
                <a:pos x="T12" y="T13"/>
              </a:cxn>
            </a:cxnLst>
            <a:rect l="0" t="0" r="r" b="b"/>
            <a:pathLst>
              <a:path w="383" h="54">
                <a:moveTo>
                  <a:pt x="382" y="50"/>
                </a:moveTo>
                <a:cubicBezTo>
                  <a:pt x="382" y="54"/>
                  <a:pt x="382" y="54"/>
                  <a:pt x="382" y="54"/>
                </a:cubicBezTo>
                <a:cubicBezTo>
                  <a:pt x="0" y="38"/>
                  <a:pt x="0" y="38"/>
                  <a:pt x="0" y="38"/>
                </a:cubicBezTo>
                <a:cubicBezTo>
                  <a:pt x="5" y="22"/>
                  <a:pt x="5" y="22"/>
                  <a:pt x="5" y="22"/>
                </a:cubicBezTo>
                <a:cubicBezTo>
                  <a:pt x="5" y="22"/>
                  <a:pt x="27" y="0"/>
                  <a:pt x="117" y="7"/>
                </a:cubicBezTo>
                <a:cubicBezTo>
                  <a:pt x="200" y="14"/>
                  <a:pt x="212" y="33"/>
                  <a:pt x="298" y="43"/>
                </a:cubicBezTo>
                <a:cubicBezTo>
                  <a:pt x="383" y="52"/>
                  <a:pt x="382" y="50"/>
                  <a:pt x="382" y="50"/>
                </a:cubicBezTo>
                <a:close/>
              </a:path>
            </a:pathLst>
          </a:custGeom>
          <a:solidFill>
            <a:srgbClr val="778495">
              <a:lumMod val="60000"/>
              <a:lumOff val="40000"/>
            </a:srgbClr>
          </a:solidFill>
          <a:ln w="5" cap="flat">
            <a:solidFill>
              <a:srgbClr val="FFFFFF"/>
            </a:solidFill>
            <a:prstDash val="solid"/>
            <a:miter lim="800000"/>
          </a:ln>
        </p:spPr>
        <p:txBody>
          <a:bodyPr anchor="ctr"/>
          <a:p>
            <a:pPr algn="ctr"/>
          </a:p>
        </p:txBody>
      </p:sp>
      <p:sp>
        <p:nvSpPr>
          <p:cNvPr id="116" name="任意多边形 115"/>
          <p:cNvSpPr/>
          <p:nvPr>
            <p:custDataLst>
              <p:tags r:id="rId7"/>
            </p:custDataLst>
          </p:nvPr>
        </p:nvSpPr>
        <p:spPr bwMode="auto">
          <a:xfrm flipH="1">
            <a:off x="1668367" y="5935174"/>
            <a:ext cx="369505" cy="1508304"/>
          </a:xfrm>
          <a:custGeom>
            <a:avLst/>
            <a:gdLst>
              <a:gd name="T0" fmla="*/ 0 w 183"/>
              <a:gd name="T1" fmla="*/ 740 h 747"/>
              <a:gd name="T2" fmla="*/ 5 w 183"/>
              <a:gd name="T3" fmla="*/ 747 h 747"/>
              <a:gd name="T4" fmla="*/ 183 w 183"/>
              <a:gd name="T5" fmla="*/ 9 h 747"/>
              <a:gd name="T6" fmla="*/ 179 w 183"/>
              <a:gd name="T7" fmla="*/ 0 h 747"/>
              <a:gd name="T8" fmla="*/ 0 w 183"/>
              <a:gd name="T9" fmla="*/ 740 h 747"/>
            </a:gdLst>
            <a:ahLst/>
            <a:cxnLst>
              <a:cxn ang="0">
                <a:pos x="T0" y="T1"/>
              </a:cxn>
              <a:cxn ang="0">
                <a:pos x="T2" y="T3"/>
              </a:cxn>
              <a:cxn ang="0">
                <a:pos x="T4" y="T5"/>
              </a:cxn>
              <a:cxn ang="0">
                <a:pos x="T6" y="T7"/>
              </a:cxn>
              <a:cxn ang="0">
                <a:pos x="T8" y="T9"/>
              </a:cxn>
            </a:cxnLst>
            <a:rect l="0" t="0" r="r" b="b"/>
            <a:pathLst>
              <a:path w="183" h="747">
                <a:moveTo>
                  <a:pt x="0" y="740"/>
                </a:moveTo>
                <a:lnTo>
                  <a:pt x="5" y="747"/>
                </a:lnTo>
                <a:lnTo>
                  <a:pt x="183" y="9"/>
                </a:lnTo>
                <a:lnTo>
                  <a:pt x="179" y="0"/>
                </a:lnTo>
                <a:lnTo>
                  <a:pt x="0" y="740"/>
                </a:lnTo>
                <a:close/>
              </a:path>
            </a:pathLst>
          </a:custGeom>
          <a:solidFill>
            <a:srgbClr val="778495">
              <a:lumMod val="60000"/>
              <a:lumOff val="40000"/>
            </a:srgbClr>
          </a:solidFill>
          <a:ln w="5" cap="flat">
            <a:solidFill>
              <a:srgbClr val="FFFFFF"/>
            </a:solidFill>
            <a:prstDash val="solid"/>
            <a:miter lim="800000"/>
          </a:ln>
        </p:spPr>
        <p:txBody>
          <a:bodyPr anchor="ctr"/>
          <a:p>
            <a:pPr algn="ctr"/>
          </a:p>
        </p:txBody>
      </p:sp>
      <p:sp>
        <p:nvSpPr>
          <p:cNvPr id="117" name="任意多边形 116"/>
          <p:cNvSpPr/>
          <p:nvPr>
            <p:custDataLst>
              <p:tags r:id="rId8"/>
            </p:custDataLst>
          </p:nvPr>
        </p:nvSpPr>
        <p:spPr bwMode="auto">
          <a:xfrm flipH="1">
            <a:off x="1672405" y="5935174"/>
            <a:ext cx="476518" cy="1494168"/>
          </a:xfrm>
          <a:custGeom>
            <a:avLst/>
            <a:gdLst>
              <a:gd name="T0" fmla="*/ 0 w 184"/>
              <a:gd name="T1" fmla="*/ 571 h 577"/>
              <a:gd name="T2" fmla="*/ 17 w 184"/>
              <a:gd name="T3" fmla="*/ 572 h 577"/>
              <a:gd name="T4" fmla="*/ 19 w 184"/>
              <a:gd name="T5" fmla="*/ 567 h 577"/>
              <a:gd name="T6" fmla="*/ 159 w 184"/>
              <a:gd name="T7" fmla="*/ 10 h 577"/>
              <a:gd name="T8" fmla="*/ 158 w 184"/>
              <a:gd name="T9" fmla="*/ 6 h 577"/>
              <a:gd name="T10" fmla="*/ 152 w 184"/>
              <a:gd name="T11" fmla="*/ 3 h 577"/>
              <a:gd name="T12" fmla="*/ 183 w 184"/>
              <a:gd name="T13" fmla="*/ 0 h 577"/>
              <a:gd name="T14" fmla="*/ 184 w 184"/>
              <a:gd name="T15" fmla="*/ 0 h 577"/>
              <a:gd name="T16" fmla="*/ 43 w 184"/>
              <a:gd name="T17" fmla="*/ 577 h 577"/>
              <a:gd name="T18" fmla="*/ 0 w 184"/>
              <a:gd name="T19" fmla="*/ 575 h 577"/>
              <a:gd name="T20" fmla="*/ 0 w 184"/>
              <a:gd name="T21" fmla="*/ 57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577">
                <a:moveTo>
                  <a:pt x="0" y="571"/>
                </a:moveTo>
                <a:cubicBezTo>
                  <a:pt x="17" y="572"/>
                  <a:pt x="17" y="572"/>
                  <a:pt x="17" y="572"/>
                </a:cubicBezTo>
                <a:cubicBezTo>
                  <a:pt x="17" y="572"/>
                  <a:pt x="18" y="573"/>
                  <a:pt x="19" y="567"/>
                </a:cubicBezTo>
                <a:cubicBezTo>
                  <a:pt x="21" y="562"/>
                  <a:pt x="159" y="10"/>
                  <a:pt x="159" y="10"/>
                </a:cubicBezTo>
                <a:cubicBezTo>
                  <a:pt x="159" y="10"/>
                  <a:pt x="160" y="7"/>
                  <a:pt x="158" y="6"/>
                </a:cubicBezTo>
                <a:cubicBezTo>
                  <a:pt x="156" y="6"/>
                  <a:pt x="152" y="3"/>
                  <a:pt x="152" y="3"/>
                </a:cubicBezTo>
                <a:cubicBezTo>
                  <a:pt x="183" y="0"/>
                  <a:pt x="183" y="0"/>
                  <a:pt x="183" y="0"/>
                </a:cubicBezTo>
                <a:cubicBezTo>
                  <a:pt x="184" y="0"/>
                  <a:pt x="184" y="0"/>
                  <a:pt x="184" y="0"/>
                </a:cubicBezTo>
                <a:cubicBezTo>
                  <a:pt x="43" y="577"/>
                  <a:pt x="43" y="577"/>
                  <a:pt x="43" y="577"/>
                </a:cubicBezTo>
                <a:cubicBezTo>
                  <a:pt x="0" y="575"/>
                  <a:pt x="0" y="575"/>
                  <a:pt x="0" y="575"/>
                </a:cubicBezTo>
                <a:lnTo>
                  <a:pt x="0" y="571"/>
                </a:lnTo>
                <a:close/>
              </a:path>
            </a:pathLst>
          </a:custGeom>
          <a:solidFill>
            <a:srgbClr val="778495">
              <a:lumMod val="60000"/>
              <a:lumOff val="40000"/>
            </a:srgbClr>
          </a:solidFill>
          <a:ln w="5" cap="flat">
            <a:solidFill>
              <a:srgbClr val="FFFFFF"/>
            </a:solidFill>
            <a:prstDash val="solid"/>
            <a:miter lim="800000"/>
          </a:ln>
        </p:spPr>
        <p:txBody>
          <a:bodyPr anchor="ctr"/>
          <a:p>
            <a:pPr algn="ctr"/>
          </a:p>
        </p:txBody>
      </p:sp>
      <p:sp>
        <p:nvSpPr>
          <p:cNvPr id="118" name="任意多边形 117"/>
          <p:cNvSpPr/>
          <p:nvPr>
            <p:custDataLst>
              <p:tags r:id="rId9"/>
            </p:custDataLst>
          </p:nvPr>
        </p:nvSpPr>
        <p:spPr bwMode="auto">
          <a:xfrm flipH="1">
            <a:off x="2098446" y="7187045"/>
            <a:ext cx="1247832" cy="228164"/>
          </a:xfrm>
          <a:custGeom>
            <a:avLst/>
            <a:gdLst>
              <a:gd name="T0" fmla="*/ 480 w 483"/>
              <a:gd name="T1" fmla="*/ 86 h 88"/>
              <a:gd name="T2" fmla="*/ 481 w 483"/>
              <a:gd name="T3" fmla="*/ 88 h 88"/>
              <a:gd name="T4" fmla="*/ 463 w 483"/>
              <a:gd name="T5" fmla="*/ 87 h 88"/>
              <a:gd name="T6" fmla="*/ 419 w 483"/>
              <a:gd name="T7" fmla="*/ 84 h 88"/>
              <a:gd name="T8" fmla="*/ 348 w 483"/>
              <a:gd name="T9" fmla="*/ 75 h 88"/>
              <a:gd name="T10" fmla="*/ 297 w 483"/>
              <a:gd name="T11" fmla="*/ 63 h 88"/>
              <a:gd name="T12" fmla="*/ 252 w 483"/>
              <a:gd name="T13" fmla="*/ 51 h 88"/>
              <a:gd name="T14" fmla="*/ 183 w 483"/>
              <a:gd name="T15" fmla="*/ 43 h 88"/>
              <a:gd name="T16" fmla="*/ 128 w 483"/>
              <a:gd name="T17" fmla="*/ 46 h 88"/>
              <a:gd name="T18" fmla="*/ 88 w 483"/>
              <a:gd name="T19" fmla="*/ 60 h 88"/>
              <a:gd name="T20" fmla="*/ 72 w 483"/>
              <a:gd name="T21" fmla="*/ 82 h 88"/>
              <a:gd name="T22" fmla="*/ 69 w 483"/>
              <a:gd name="T23" fmla="*/ 82 h 88"/>
              <a:gd name="T24" fmla="*/ 0 w 483"/>
              <a:gd name="T25" fmla="*/ 70 h 88"/>
              <a:gd name="T26" fmla="*/ 12 w 483"/>
              <a:gd name="T27" fmla="*/ 55 h 88"/>
              <a:gd name="T28" fmla="*/ 121 w 483"/>
              <a:gd name="T29" fmla="*/ 7 h 88"/>
              <a:gd name="T30" fmla="*/ 313 w 483"/>
              <a:gd name="T31" fmla="*/ 22 h 88"/>
              <a:gd name="T32" fmla="*/ 414 w 483"/>
              <a:gd name="T33" fmla="*/ 50 h 88"/>
              <a:gd name="T34" fmla="*/ 480 w 483"/>
              <a:gd name="T35"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3" h="88">
                <a:moveTo>
                  <a:pt x="480" y="86"/>
                </a:moveTo>
                <a:cubicBezTo>
                  <a:pt x="480" y="86"/>
                  <a:pt x="483" y="88"/>
                  <a:pt x="481" y="88"/>
                </a:cubicBezTo>
                <a:cubicBezTo>
                  <a:pt x="480" y="88"/>
                  <a:pt x="463" y="87"/>
                  <a:pt x="463" y="87"/>
                </a:cubicBezTo>
                <a:cubicBezTo>
                  <a:pt x="463" y="87"/>
                  <a:pt x="442" y="87"/>
                  <a:pt x="419" y="84"/>
                </a:cubicBezTo>
                <a:cubicBezTo>
                  <a:pt x="419" y="84"/>
                  <a:pt x="363" y="79"/>
                  <a:pt x="348" y="75"/>
                </a:cubicBezTo>
                <a:cubicBezTo>
                  <a:pt x="333" y="72"/>
                  <a:pt x="323" y="71"/>
                  <a:pt x="297" y="63"/>
                </a:cubicBezTo>
                <a:cubicBezTo>
                  <a:pt x="297" y="63"/>
                  <a:pt x="264" y="54"/>
                  <a:pt x="252" y="51"/>
                </a:cubicBezTo>
                <a:cubicBezTo>
                  <a:pt x="239" y="49"/>
                  <a:pt x="210" y="44"/>
                  <a:pt x="183" y="43"/>
                </a:cubicBezTo>
                <a:cubicBezTo>
                  <a:pt x="183" y="43"/>
                  <a:pt x="155" y="41"/>
                  <a:pt x="128" y="46"/>
                </a:cubicBezTo>
                <a:cubicBezTo>
                  <a:pt x="100" y="50"/>
                  <a:pt x="90" y="58"/>
                  <a:pt x="88" y="60"/>
                </a:cubicBezTo>
                <a:cubicBezTo>
                  <a:pt x="86" y="61"/>
                  <a:pt x="82" y="66"/>
                  <a:pt x="72" y="82"/>
                </a:cubicBezTo>
                <a:cubicBezTo>
                  <a:pt x="72" y="82"/>
                  <a:pt x="71" y="83"/>
                  <a:pt x="69" y="82"/>
                </a:cubicBezTo>
                <a:cubicBezTo>
                  <a:pt x="68" y="82"/>
                  <a:pt x="0" y="70"/>
                  <a:pt x="0" y="70"/>
                </a:cubicBezTo>
                <a:cubicBezTo>
                  <a:pt x="0" y="70"/>
                  <a:pt x="4" y="62"/>
                  <a:pt x="12" y="55"/>
                </a:cubicBezTo>
                <a:cubicBezTo>
                  <a:pt x="19" y="48"/>
                  <a:pt x="87" y="13"/>
                  <a:pt x="121" y="7"/>
                </a:cubicBezTo>
                <a:cubicBezTo>
                  <a:pt x="155" y="0"/>
                  <a:pt x="222" y="0"/>
                  <a:pt x="313" y="22"/>
                </a:cubicBezTo>
                <a:cubicBezTo>
                  <a:pt x="404" y="44"/>
                  <a:pt x="414" y="50"/>
                  <a:pt x="414" y="50"/>
                </a:cubicBezTo>
                <a:lnTo>
                  <a:pt x="480" y="86"/>
                </a:lnTo>
                <a:close/>
              </a:path>
            </a:pathLst>
          </a:custGeom>
          <a:solidFill>
            <a:srgbClr val="778495">
              <a:lumMod val="60000"/>
              <a:lumOff val="40000"/>
            </a:srgbClr>
          </a:solidFill>
          <a:ln w="5" cap="flat">
            <a:solidFill>
              <a:srgbClr val="FFFFFF"/>
            </a:solidFill>
            <a:prstDash val="solid"/>
            <a:miter lim="800000"/>
          </a:ln>
        </p:spPr>
        <p:txBody>
          <a:bodyPr anchor="ctr"/>
          <a:p>
            <a:pPr algn="ctr"/>
          </a:p>
        </p:txBody>
      </p:sp>
      <p:sp>
        <p:nvSpPr>
          <p:cNvPr id="119" name="任意多边形 118"/>
          <p:cNvSpPr/>
          <p:nvPr>
            <p:custDataLst>
              <p:tags r:id="rId10"/>
            </p:custDataLst>
          </p:nvPr>
        </p:nvSpPr>
        <p:spPr bwMode="auto">
          <a:xfrm flipH="1">
            <a:off x="1884416" y="5830179"/>
            <a:ext cx="1461862" cy="1538590"/>
          </a:xfrm>
          <a:custGeom>
            <a:avLst/>
            <a:gdLst>
              <a:gd name="T0" fmla="*/ 3 w 566"/>
              <a:gd name="T1" fmla="*/ 587 h 595"/>
              <a:gd name="T2" fmla="*/ 65 w 566"/>
              <a:gd name="T3" fmla="*/ 511 h 595"/>
              <a:gd name="T4" fmla="*/ 246 w 566"/>
              <a:gd name="T5" fmla="*/ 498 h 595"/>
              <a:gd name="T6" fmla="*/ 355 w 566"/>
              <a:gd name="T7" fmla="*/ 527 h 595"/>
              <a:gd name="T8" fmla="*/ 512 w 566"/>
              <a:gd name="T9" fmla="*/ 0 h 595"/>
              <a:gd name="T10" fmla="*/ 566 w 566"/>
              <a:gd name="T11" fmla="*/ 16 h 595"/>
              <a:gd name="T12" fmla="*/ 412 w 566"/>
              <a:gd name="T13" fmla="*/ 573 h 595"/>
              <a:gd name="T14" fmla="*/ 411 w 566"/>
              <a:gd name="T15" fmla="*/ 574 h 595"/>
              <a:gd name="T16" fmla="*/ 293 w 566"/>
              <a:gd name="T17" fmla="*/ 543 h 595"/>
              <a:gd name="T18" fmla="*/ 114 w 566"/>
              <a:gd name="T19" fmla="*/ 533 h 595"/>
              <a:gd name="T20" fmla="*/ 22 w 566"/>
              <a:gd name="T21" fmla="*/ 574 h 595"/>
              <a:gd name="T22" fmla="*/ 0 w 566"/>
              <a:gd name="T23" fmla="*/ 595 h 595"/>
              <a:gd name="T24" fmla="*/ 3 w 566"/>
              <a:gd name="T25" fmla="*/ 58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6" h="595">
                <a:moveTo>
                  <a:pt x="3" y="587"/>
                </a:moveTo>
                <a:cubicBezTo>
                  <a:pt x="3" y="587"/>
                  <a:pt x="8" y="536"/>
                  <a:pt x="65" y="511"/>
                </a:cubicBezTo>
                <a:cubicBezTo>
                  <a:pt x="122" y="486"/>
                  <a:pt x="208" y="491"/>
                  <a:pt x="246" y="498"/>
                </a:cubicBezTo>
                <a:cubicBezTo>
                  <a:pt x="283" y="505"/>
                  <a:pt x="309" y="512"/>
                  <a:pt x="355" y="527"/>
                </a:cubicBezTo>
                <a:cubicBezTo>
                  <a:pt x="512" y="0"/>
                  <a:pt x="512" y="0"/>
                  <a:pt x="512" y="0"/>
                </a:cubicBezTo>
                <a:cubicBezTo>
                  <a:pt x="512" y="0"/>
                  <a:pt x="539" y="3"/>
                  <a:pt x="566" y="16"/>
                </a:cubicBezTo>
                <a:cubicBezTo>
                  <a:pt x="412" y="573"/>
                  <a:pt x="412" y="573"/>
                  <a:pt x="412" y="573"/>
                </a:cubicBezTo>
                <a:cubicBezTo>
                  <a:pt x="411" y="574"/>
                  <a:pt x="411" y="574"/>
                  <a:pt x="411" y="574"/>
                </a:cubicBezTo>
                <a:cubicBezTo>
                  <a:pt x="411" y="574"/>
                  <a:pt x="352" y="555"/>
                  <a:pt x="293" y="543"/>
                </a:cubicBezTo>
                <a:cubicBezTo>
                  <a:pt x="233" y="530"/>
                  <a:pt x="162" y="522"/>
                  <a:pt x="114" y="533"/>
                </a:cubicBezTo>
                <a:cubicBezTo>
                  <a:pt x="65" y="545"/>
                  <a:pt x="22" y="574"/>
                  <a:pt x="22" y="574"/>
                </a:cubicBezTo>
                <a:cubicBezTo>
                  <a:pt x="22" y="574"/>
                  <a:pt x="6" y="581"/>
                  <a:pt x="0" y="595"/>
                </a:cubicBezTo>
                <a:lnTo>
                  <a:pt x="3" y="587"/>
                </a:lnTo>
                <a:close/>
              </a:path>
            </a:pathLst>
          </a:custGeom>
          <a:solidFill>
            <a:srgbClr val="778495">
              <a:lumMod val="60000"/>
              <a:lumOff val="40000"/>
            </a:srgbClr>
          </a:solidFill>
          <a:ln w="5" cap="flat">
            <a:solidFill>
              <a:srgbClr val="FFFFFF"/>
            </a:solidFill>
            <a:prstDash val="solid"/>
            <a:miter lim="800000"/>
          </a:ln>
        </p:spPr>
        <p:txBody>
          <a:bodyPr anchor="ctr"/>
          <a:p>
            <a:pPr algn="ctr"/>
          </a:p>
        </p:txBody>
      </p:sp>
      <p:sp>
        <p:nvSpPr>
          <p:cNvPr id="120" name="任意多边形 119"/>
          <p:cNvSpPr/>
          <p:nvPr>
            <p:custDataLst>
              <p:tags r:id="rId11"/>
            </p:custDataLst>
          </p:nvPr>
        </p:nvSpPr>
        <p:spPr bwMode="auto">
          <a:xfrm flipH="1">
            <a:off x="1735000" y="5870561"/>
            <a:ext cx="549207" cy="1542628"/>
          </a:xfrm>
          <a:custGeom>
            <a:avLst/>
            <a:gdLst>
              <a:gd name="T0" fmla="*/ 0 w 213"/>
              <a:gd name="T1" fmla="*/ 558 h 596"/>
              <a:gd name="T2" fmla="*/ 71 w 213"/>
              <a:gd name="T3" fmla="*/ 596 h 596"/>
              <a:gd name="T4" fmla="*/ 72 w 213"/>
              <a:gd name="T5" fmla="*/ 595 h 596"/>
              <a:gd name="T6" fmla="*/ 73 w 213"/>
              <a:gd name="T7" fmla="*/ 591 h 596"/>
              <a:gd name="T8" fmla="*/ 212 w 213"/>
              <a:gd name="T9" fmla="*/ 35 h 596"/>
              <a:gd name="T10" fmla="*/ 211 w 213"/>
              <a:gd name="T11" fmla="*/ 31 h 596"/>
              <a:gd name="T12" fmla="*/ 205 w 213"/>
              <a:gd name="T13" fmla="*/ 28 h 596"/>
              <a:gd name="T14" fmla="*/ 155 w 213"/>
              <a:gd name="T15" fmla="*/ 0 h 596"/>
              <a:gd name="T16" fmla="*/ 0 w 213"/>
              <a:gd name="T17" fmla="*/ 558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596">
                <a:moveTo>
                  <a:pt x="0" y="558"/>
                </a:moveTo>
                <a:cubicBezTo>
                  <a:pt x="71" y="596"/>
                  <a:pt x="71" y="596"/>
                  <a:pt x="71" y="596"/>
                </a:cubicBezTo>
                <a:cubicBezTo>
                  <a:pt x="71" y="596"/>
                  <a:pt x="71" y="596"/>
                  <a:pt x="72" y="595"/>
                </a:cubicBezTo>
                <a:cubicBezTo>
                  <a:pt x="72" y="594"/>
                  <a:pt x="73" y="591"/>
                  <a:pt x="73" y="591"/>
                </a:cubicBezTo>
                <a:cubicBezTo>
                  <a:pt x="212" y="35"/>
                  <a:pt x="212" y="35"/>
                  <a:pt x="212" y="35"/>
                </a:cubicBezTo>
                <a:cubicBezTo>
                  <a:pt x="212" y="35"/>
                  <a:pt x="213" y="32"/>
                  <a:pt x="211" y="31"/>
                </a:cubicBezTo>
                <a:cubicBezTo>
                  <a:pt x="209" y="30"/>
                  <a:pt x="205" y="28"/>
                  <a:pt x="205" y="28"/>
                </a:cubicBezTo>
                <a:cubicBezTo>
                  <a:pt x="205" y="28"/>
                  <a:pt x="171" y="5"/>
                  <a:pt x="155" y="0"/>
                </a:cubicBezTo>
                <a:lnTo>
                  <a:pt x="0" y="558"/>
                </a:lnTo>
                <a:close/>
              </a:path>
            </a:pathLst>
          </a:custGeom>
          <a:solidFill>
            <a:srgbClr val="778495">
              <a:lumMod val="60000"/>
              <a:lumOff val="40000"/>
            </a:srgbClr>
          </a:solidFill>
          <a:ln w="5" cap="flat">
            <a:solidFill>
              <a:srgbClr val="FFFFFF"/>
            </a:solidFill>
            <a:prstDash val="solid"/>
            <a:miter lim="800000"/>
          </a:ln>
        </p:spPr>
        <p:txBody>
          <a:bodyPr anchor="ctr"/>
          <a:p>
            <a:pPr algn="ctr"/>
          </a:p>
        </p:txBody>
      </p:sp>
      <p:sp>
        <p:nvSpPr>
          <p:cNvPr id="121" name="任意多边形 120"/>
          <p:cNvSpPr/>
          <p:nvPr>
            <p:custDataLst>
              <p:tags r:id="rId12"/>
            </p:custDataLst>
          </p:nvPr>
        </p:nvSpPr>
        <p:spPr bwMode="auto">
          <a:xfrm flipH="1">
            <a:off x="2023736" y="5717106"/>
            <a:ext cx="1320521" cy="1647624"/>
          </a:xfrm>
          <a:custGeom>
            <a:avLst/>
            <a:gdLst>
              <a:gd name="T0" fmla="*/ 0 w 511"/>
              <a:gd name="T1" fmla="*/ 637 h 637"/>
              <a:gd name="T2" fmla="*/ 11 w 511"/>
              <a:gd name="T3" fmla="*/ 599 h 637"/>
              <a:gd name="T4" fmla="*/ 198 w 511"/>
              <a:gd name="T5" fmla="*/ 136 h 637"/>
              <a:gd name="T6" fmla="*/ 257 w 511"/>
              <a:gd name="T7" fmla="*/ 40 h 637"/>
              <a:gd name="T8" fmla="*/ 372 w 511"/>
              <a:gd name="T9" fmla="*/ 2 h 637"/>
              <a:gd name="T10" fmla="*/ 449 w 511"/>
              <a:gd name="T11" fmla="*/ 13 h 637"/>
              <a:gd name="T12" fmla="*/ 511 w 511"/>
              <a:gd name="T13" fmla="*/ 44 h 637"/>
              <a:gd name="T14" fmla="*/ 354 w 511"/>
              <a:gd name="T15" fmla="*/ 571 h 637"/>
              <a:gd name="T16" fmla="*/ 256 w 511"/>
              <a:gd name="T17" fmla="*/ 545 h 637"/>
              <a:gd name="T18" fmla="*/ 150 w 511"/>
              <a:gd name="T19" fmla="*/ 537 h 637"/>
              <a:gd name="T20" fmla="*/ 16 w 511"/>
              <a:gd name="T21" fmla="*/ 597 h 637"/>
              <a:gd name="T22" fmla="*/ 2 w 511"/>
              <a:gd name="T23" fmla="*/ 632 h 637"/>
              <a:gd name="T24" fmla="*/ 0 w 511"/>
              <a:gd name="T25" fmla="*/ 637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637">
                <a:moveTo>
                  <a:pt x="0" y="637"/>
                </a:moveTo>
                <a:cubicBezTo>
                  <a:pt x="0" y="637"/>
                  <a:pt x="4" y="616"/>
                  <a:pt x="11" y="599"/>
                </a:cubicBezTo>
                <a:cubicBezTo>
                  <a:pt x="198" y="136"/>
                  <a:pt x="198" y="136"/>
                  <a:pt x="198" y="136"/>
                </a:cubicBezTo>
                <a:cubicBezTo>
                  <a:pt x="198" y="136"/>
                  <a:pt x="210" y="76"/>
                  <a:pt x="257" y="40"/>
                </a:cubicBezTo>
                <a:cubicBezTo>
                  <a:pt x="304" y="4"/>
                  <a:pt x="369" y="1"/>
                  <a:pt x="372" y="2"/>
                </a:cubicBezTo>
                <a:cubicBezTo>
                  <a:pt x="372" y="2"/>
                  <a:pt x="410" y="0"/>
                  <a:pt x="449" y="13"/>
                </a:cubicBezTo>
                <a:cubicBezTo>
                  <a:pt x="449" y="13"/>
                  <a:pt x="486" y="26"/>
                  <a:pt x="511" y="44"/>
                </a:cubicBezTo>
                <a:cubicBezTo>
                  <a:pt x="354" y="571"/>
                  <a:pt x="354" y="571"/>
                  <a:pt x="354" y="571"/>
                </a:cubicBezTo>
                <a:cubicBezTo>
                  <a:pt x="354" y="571"/>
                  <a:pt x="286" y="548"/>
                  <a:pt x="256" y="545"/>
                </a:cubicBezTo>
                <a:cubicBezTo>
                  <a:pt x="256" y="545"/>
                  <a:pt x="204" y="534"/>
                  <a:pt x="150" y="537"/>
                </a:cubicBezTo>
                <a:cubicBezTo>
                  <a:pt x="95" y="541"/>
                  <a:pt x="40" y="555"/>
                  <a:pt x="16" y="597"/>
                </a:cubicBezTo>
                <a:cubicBezTo>
                  <a:pt x="16" y="597"/>
                  <a:pt x="4" y="614"/>
                  <a:pt x="2" y="632"/>
                </a:cubicBezTo>
                <a:lnTo>
                  <a:pt x="0" y="637"/>
                </a:lnTo>
                <a:close/>
              </a:path>
            </a:pathLst>
          </a:custGeom>
          <a:solidFill>
            <a:srgbClr val="778495">
              <a:lumMod val="60000"/>
              <a:lumOff val="40000"/>
            </a:srgbClr>
          </a:solidFill>
          <a:ln w="5" cap="flat">
            <a:solidFill>
              <a:srgbClr val="FFFFFF"/>
            </a:solidFill>
            <a:prstDash val="solid"/>
            <a:miter lim="800000"/>
          </a:ln>
        </p:spPr>
        <p:txBody>
          <a:bodyPr anchor="ctr"/>
          <a:p>
            <a:pPr algn="ctr"/>
          </a:p>
        </p:txBody>
      </p:sp>
      <p:sp>
        <p:nvSpPr>
          <p:cNvPr id="122" name="任意多边形 121"/>
          <p:cNvSpPr/>
          <p:nvPr>
            <p:custDataLst>
              <p:tags r:id="rId13"/>
            </p:custDataLst>
          </p:nvPr>
        </p:nvSpPr>
        <p:spPr bwMode="auto">
          <a:xfrm flipH="1">
            <a:off x="3352334" y="5755469"/>
            <a:ext cx="1037841" cy="1613299"/>
          </a:xfrm>
          <a:custGeom>
            <a:avLst/>
            <a:gdLst>
              <a:gd name="T0" fmla="*/ 402 w 402"/>
              <a:gd name="T1" fmla="*/ 624 h 624"/>
              <a:gd name="T2" fmla="*/ 386 w 402"/>
              <a:gd name="T3" fmla="*/ 613 h 624"/>
              <a:gd name="T4" fmla="*/ 363 w 402"/>
              <a:gd name="T5" fmla="*/ 599 h 624"/>
              <a:gd name="T6" fmla="*/ 280 w 402"/>
              <a:gd name="T7" fmla="*/ 555 h 624"/>
              <a:gd name="T8" fmla="*/ 188 w 402"/>
              <a:gd name="T9" fmla="*/ 526 h 624"/>
              <a:gd name="T10" fmla="*/ 120 w 402"/>
              <a:gd name="T11" fmla="*/ 508 h 624"/>
              <a:gd name="T12" fmla="*/ 48 w 402"/>
              <a:gd name="T13" fmla="*/ 489 h 624"/>
              <a:gd name="T14" fmla="*/ 2 w 402"/>
              <a:gd name="T15" fmla="*/ 473 h 624"/>
              <a:gd name="T16" fmla="*/ 1 w 402"/>
              <a:gd name="T17" fmla="*/ 470 h 624"/>
              <a:gd name="T18" fmla="*/ 260 w 402"/>
              <a:gd name="T19" fmla="*/ 0 h 624"/>
              <a:gd name="T20" fmla="*/ 273 w 402"/>
              <a:gd name="T21" fmla="*/ 5 h 624"/>
              <a:gd name="T22" fmla="*/ 29 w 402"/>
              <a:gd name="T23" fmla="*/ 453 h 624"/>
              <a:gd name="T24" fmla="*/ 177 w 402"/>
              <a:gd name="T25" fmla="*/ 483 h 624"/>
              <a:gd name="T26" fmla="*/ 384 w 402"/>
              <a:gd name="T27" fmla="*/ 608 h 624"/>
              <a:gd name="T28" fmla="*/ 402 w 402"/>
              <a:gd name="T29" fmla="*/ 6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2" h="624">
                <a:moveTo>
                  <a:pt x="402" y="624"/>
                </a:moveTo>
                <a:cubicBezTo>
                  <a:pt x="386" y="613"/>
                  <a:pt x="386" y="613"/>
                  <a:pt x="386" y="613"/>
                </a:cubicBezTo>
                <a:cubicBezTo>
                  <a:pt x="363" y="599"/>
                  <a:pt x="363" y="599"/>
                  <a:pt x="363" y="599"/>
                </a:cubicBezTo>
                <a:cubicBezTo>
                  <a:pt x="363" y="599"/>
                  <a:pt x="314" y="567"/>
                  <a:pt x="280" y="555"/>
                </a:cubicBezTo>
                <a:cubicBezTo>
                  <a:pt x="280" y="555"/>
                  <a:pt x="224" y="533"/>
                  <a:pt x="188" y="526"/>
                </a:cubicBezTo>
                <a:cubicBezTo>
                  <a:pt x="120" y="508"/>
                  <a:pt x="120" y="508"/>
                  <a:pt x="120" y="508"/>
                </a:cubicBezTo>
                <a:cubicBezTo>
                  <a:pt x="120" y="508"/>
                  <a:pt x="64" y="493"/>
                  <a:pt x="48" y="489"/>
                </a:cubicBezTo>
                <a:cubicBezTo>
                  <a:pt x="48" y="489"/>
                  <a:pt x="19" y="480"/>
                  <a:pt x="2" y="473"/>
                </a:cubicBezTo>
                <a:cubicBezTo>
                  <a:pt x="2" y="473"/>
                  <a:pt x="0" y="472"/>
                  <a:pt x="1" y="470"/>
                </a:cubicBezTo>
                <a:cubicBezTo>
                  <a:pt x="2" y="468"/>
                  <a:pt x="260" y="0"/>
                  <a:pt x="260" y="0"/>
                </a:cubicBezTo>
                <a:cubicBezTo>
                  <a:pt x="273" y="5"/>
                  <a:pt x="273" y="5"/>
                  <a:pt x="273" y="5"/>
                </a:cubicBezTo>
                <a:cubicBezTo>
                  <a:pt x="29" y="453"/>
                  <a:pt x="29" y="453"/>
                  <a:pt x="29" y="453"/>
                </a:cubicBezTo>
                <a:cubicBezTo>
                  <a:pt x="29" y="453"/>
                  <a:pt x="84" y="445"/>
                  <a:pt x="177" y="483"/>
                </a:cubicBezTo>
                <a:cubicBezTo>
                  <a:pt x="266" y="519"/>
                  <a:pt x="325" y="553"/>
                  <a:pt x="384" y="608"/>
                </a:cubicBezTo>
                <a:lnTo>
                  <a:pt x="402" y="624"/>
                </a:lnTo>
                <a:close/>
              </a:path>
            </a:pathLst>
          </a:custGeom>
          <a:solidFill>
            <a:srgbClr val="778495">
              <a:lumMod val="60000"/>
              <a:lumOff val="40000"/>
            </a:srgbClr>
          </a:solidFill>
          <a:ln w="5" cap="flat">
            <a:solidFill>
              <a:srgbClr val="FFFFFF"/>
            </a:solidFill>
            <a:prstDash val="solid"/>
            <a:miter lim="800000"/>
          </a:ln>
        </p:spPr>
        <p:txBody>
          <a:bodyPr anchor="ctr"/>
          <a:p>
            <a:pPr algn="ctr"/>
          </a:p>
        </p:txBody>
      </p:sp>
      <p:sp>
        <p:nvSpPr>
          <p:cNvPr id="123" name="任意多边形 122"/>
          <p:cNvSpPr/>
          <p:nvPr>
            <p:custDataLst>
              <p:tags r:id="rId14"/>
            </p:custDataLst>
          </p:nvPr>
        </p:nvSpPr>
        <p:spPr bwMode="auto">
          <a:xfrm flipH="1">
            <a:off x="3352334" y="5702972"/>
            <a:ext cx="963133" cy="1665797"/>
          </a:xfrm>
          <a:custGeom>
            <a:avLst/>
            <a:gdLst>
              <a:gd name="T0" fmla="*/ 45 w 373"/>
              <a:gd name="T1" fmla="*/ 445 h 644"/>
              <a:gd name="T2" fmla="*/ 203 w 373"/>
              <a:gd name="T3" fmla="*/ 495 h 644"/>
              <a:gd name="T4" fmla="*/ 373 w 373"/>
              <a:gd name="T5" fmla="*/ 644 h 644"/>
              <a:gd name="T6" fmla="*/ 270 w 373"/>
              <a:gd name="T7" fmla="*/ 563 h 644"/>
              <a:gd name="T8" fmla="*/ 0 w 373"/>
              <a:gd name="T9" fmla="*/ 473 h 644"/>
              <a:gd name="T10" fmla="*/ 246 w 373"/>
              <a:gd name="T11" fmla="*/ 21 h 644"/>
              <a:gd name="T12" fmla="*/ 259 w 373"/>
              <a:gd name="T13" fmla="*/ 0 h 644"/>
              <a:gd name="T14" fmla="*/ 279 w 373"/>
              <a:gd name="T15" fmla="*/ 1 h 644"/>
              <a:gd name="T16" fmla="*/ 45 w 373"/>
              <a:gd name="T17" fmla="*/ 445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3" h="644">
                <a:moveTo>
                  <a:pt x="45" y="445"/>
                </a:moveTo>
                <a:cubicBezTo>
                  <a:pt x="45" y="445"/>
                  <a:pt x="106" y="443"/>
                  <a:pt x="203" y="495"/>
                </a:cubicBezTo>
                <a:cubicBezTo>
                  <a:pt x="300" y="547"/>
                  <a:pt x="373" y="644"/>
                  <a:pt x="373" y="644"/>
                </a:cubicBezTo>
                <a:cubicBezTo>
                  <a:pt x="373" y="644"/>
                  <a:pt x="312" y="589"/>
                  <a:pt x="270" y="563"/>
                </a:cubicBezTo>
                <a:cubicBezTo>
                  <a:pt x="227" y="536"/>
                  <a:pt x="98" y="472"/>
                  <a:pt x="0" y="473"/>
                </a:cubicBezTo>
                <a:cubicBezTo>
                  <a:pt x="246" y="21"/>
                  <a:pt x="246" y="21"/>
                  <a:pt x="246" y="21"/>
                </a:cubicBezTo>
                <a:cubicBezTo>
                  <a:pt x="259" y="0"/>
                  <a:pt x="259" y="0"/>
                  <a:pt x="259" y="0"/>
                </a:cubicBezTo>
                <a:cubicBezTo>
                  <a:pt x="279" y="1"/>
                  <a:pt x="279" y="1"/>
                  <a:pt x="279" y="1"/>
                </a:cubicBezTo>
                <a:lnTo>
                  <a:pt x="45" y="445"/>
                </a:lnTo>
                <a:close/>
              </a:path>
            </a:pathLst>
          </a:custGeom>
          <a:solidFill>
            <a:srgbClr val="778495">
              <a:lumMod val="60000"/>
              <a:lumOff val="40000"/>
            </a:srgbClr>
          </a:solidFill>
          <a:ln w="5" cap="flat">
            <a:solidFill>
              <a:srgbClr val="FFFFFF"/>
            </a:solidFill>
            <a:prstDash val="solid"/>
            <a:miter lim="800000"/>
          </a:ln>
        </p:spPr>
        <p:txBody>
          <a:bodyPr anchor="ctr"/>
          <a:p>
            <a:pPr algn="ctr"/>
          </a:p>
        </p:txBody>
      </p:sp>
      <p:sp>
        <p:nvSpPr>
          <p:cNvPr id="124" name="任意多边形 123"/>
          <p:cNvSpPr/>
          <p:nvPr>
            <p:custDataLst>
              <p:tags r:id="rId15"/>
            </p:custDataLst>
          </p:nvPr>
        </p:nvSpPr>
        <p:spPr bwMode="auto">
          <a:xfrm flipH="1">
            <a:off x="2833414" y="5545479"/>
            <a:ext cx="1364943" cy="1829347"/>
          </a:xfrm>
          <a:custGeom>
            <a:avLst/>
            <a:gdLst>
              <a:gd name="T0" fmla="*/ 331 w 529"/>
              <a:gd name="T1" fmla="*/ 703 h 707"/>
              <a:gd name="T2" fmla="*/ 329 w 529"/>
              <a:gd name="T3" fmla="*/ 707 h 707"/>
              <a:gd name="T4" fmla="*/ 274 w 529"/>
              <a:gd name="T5" fmla="*/ 646 h 707"/>
              <a:gd name="T6" fmla="*/ 134 w 529"/>
              <a:gd name="T7" fmla="*/ 544 h 707"/>
              <a:gd name="T8" fmla="*/ 0 w 529"/>
              <a:gd name="T9" fmla="*/ 506 h 707"/>
              <a:gd name="T10" fmla="*/ 234 w 529"/>
              <a:gd name="T11" fmla="*/ 62 h 707"/>
              <a:gd name="T12" fmla="*/ 263 w 529"/>
              <a:gd name="T13" fmla="*/ 19 h 707"/>
              <a:gd name="T14" fmla="*/ 403 w 529"/>
              <a:gd name="T15" fmla="*/ 49 h 707"/>
              <a:gd name="T16" fmla="*/ 529 w 529"/>
              <a:gd name="T17" fmla="*/ 200 h 707"/>
              <a:gd name="T18" fmla="*/ 345 w 529"/>
              <a:gd name="T19" fmla="*/ 660 h 707"/>
              <a:gd name="T20" fmla="*/ 331 w 529"/>
              <a:gd name="T21" fmla="*/ 703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9" h="707">
                <a:moveTo>
                  <a:pt x="331" y="703"/>
                </a:moveTo>
                <a:cubicBezTo>
                  <a:pt x="329" y="707"/>
                  <a:pt x="329" y="707"/>
                  <a:pt x="329" y="707"/>
                </a:cubicBezTo>
                <a:cubicBezTo>
                  <a:pt x="329" y="707"/>
                  <a:pt x="301" y="672"/>
                  <a:pt x="274" y="646"/>
                </a:cubicBezTo>
                <a:cubicBezTo>
                  <a:pt x="274" y="646"/>
                  <a:pt x="203" y="571"/>
                  <a:pt x="134" y="544"/>
                </a:cubicBezTo>
                <a:cubicBezTo>
                  <a:pt x="134" y="544"/>
                  <a:pt x="54" y="507"/>
                  <a:pt x="0" y="506"/>
                </a:cubicBezTo>
                <a:cubicBezTo>
                  <a:pt x="234" y="62"/>
                  <a:pt x="234" y="62"/>
                  <a:pt x="234" y="62"/>
                </a:cubicBezTo>
                <a:cubicBezTo>
                  <a:pt x="263" y="19"/>
                  <a:pt x="263" y="19"/>
                  <a:pt x="263" y="19"/>
                </a:cubicBezTo>
                <a:cubicBezTo>
                  <a:pt x="263" y="19"/>
                  <a:pt x="330" y="0"/>
                  <a:pt x="403" y="49"/>
                </a:cubicBezTo>
                <a:cubicBezTo>
                  <a:pt x="475" y="98"/>
                  <a:pt x="521" y="183"/>
                  <a:pt x="529" y="200"/>
                </a:cubicBezTo>
                <a:cubicBezTo>
                  <a:pt x="345" y="660"/>
                  <a:pt x="345" y="660"/>
                  <a:pt x="345" y="660"/>
                </a:cubicBezTo>
                <a:cubicBezTo>
                  <a:pt x="345" y="660"/>
                  <a:pt x="330" y="694"/>
                  <a:pt x="331" y="703"/>
                </a:cubicBezTo>
                <a:close/>
              </a:path>
            </a:pathLst>
          </a:custGeom>
          <a:solidFill>
            <a:srgbClr val="778495">
              <a:lumMod val="60000"/>
              <a:lumOff val="40000"/>
            </a:srgbClr>
          </a:solidFill>
          <a:ln w="5" cap="flat">
            <a:solidFill>
              <a:srgbClr val="FFFFFF"/>
            </a:solidFill>
            <a:prstDash val="solid"/>
            <a:miter lim="800000"/>
          </a:ln>
        </p:spPr>
        <p:txBody>
          <a:bodyPr anchor="ctr"/>
          <a:p>
            <a:pPr algn="ctr"/>
          </a:p>
        </p:txBody>
      </p:sp>
      <p:sp>
        <p:nvSpPr>
          <p:cNvPr id="104" name="椭圆 103"/>
          <p:cNvSpPr/>
          <p:nvPr>
            <p:custDataLst>
              <p:tags r:id="rId16"/>
            </p:custDataLst>
          </p:nvPr>
        </p:nvSpPr>
        <p:spPr>
          <a:xfrm>
            <a:off x="3089879" y="4387668"/>
            <a:ext cx="861098" cy="861098"/>
          </a:xfrm>
          <a:prstGeom prst="ellipse">
            <a:avLst/>
          </a:prstGeom>
          <a:solidFill>
            <a:srgbClr val="778495">
              <a:alpha val="79000"/>
            </a:srgbClr>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sz="2000" b="1">
              <a:solidFill>
                <a:schemeClr val="bg1"/>
              </a:solidFill>
            </a:endParaRPr>
          </a:p>
        </p:txBody>
      </p:sp>
      <p:sp>
        <p:nvSpPr>
          <p:cNvPr id="98" name="椭圆 97"/>
          <p:cNvSpPr/>
          <p:nvPr>
            <p:custDataLst>
              <p:tags r:id="rId17"/>
            </p:custDataLst>
          </p:nvPr>
        </p:nvSpPr>
        <p:spPr>
          <a:xfrm>
            <a:off x="3562273" y="3195731"/>
            <a:ext cx="1104935" cy="1104935"/>
          </a:xfrm>
          <a:prstGeom prst="ellipse">
            <a:avLst/>
          </a:prstGeom>
          <a:solidFill>
            <a:srgbClr val="40A693">
              <a:alpha val="79000"/>
            </a:srgbClr>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sz="2000" b="1">
              <a:solidFill>
                <a:schemeClr val="bg1"/>
              </a:solidFill>
            </a:endParaRPr>
          </a:p>
        </p:txBody>
      </p:sp>
      <p:sp>
        <p:nvSpPr>
          <p:cNvPr id="96" name="椭圆 95"/>
          <p:cNvSpPr/>
          <p:nvPr>
            <p:custDataLst>
              <p:tags r:id="rId18"/>
            </p:custDataLst>
          </p:nvPr>
        </p:nvSpPr>
        <p:spPr>
          <a:xfrm>
            <a:off x="1951401" y="4075670"/>
            <a:ext cx="913437" cy="913437"/>
          </a:xfrm>
          <a:prstGeom prst="ellipse">
            <a:avLst/>
          </a:prstGeom>
          <a:solidFill>
            <a:srgbClr val="5E5CA2">
              <a:alpha val="79000"/>
            </a:srgbClr>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sz="2000" b="1">
              <a:solidFill>
                <a:schemeClr val="bg1"/>
              </a:solidFill>
            </a:endParaRPr>
          </a:p>
        </p:txBody>
      </p:sp>
      <p:sp>
        <p:nvSpPr>
          <p:cNvPr id="92" name="椭圆 91"/>
          <p:cNvSpPr/>
          <p:nvPr>
            <p:custDataLst>
              <p:tags r:id="rId19"/>
            </p:custDataLst>
          </p:nvPr>
        </p:nvSpPr>
        <p:spPr>
          <a:xfrm>
            <a:off x="4390390" y="2691130"/>
            <a:ext cx="1139825" cy="1082040"/>
          </a:xfrm>
          <a:prstGeom prst="ellipse">
            <a:avLst/>
          </a:prstGeom>
          <a:solidFill>
            <a:srgbClr val="5268A5">
              <a:alpha val="79000"/>
            </a:srgbClr>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sz="2000" b="1">
              <a:solidFill>
                <a:schemeClr val="bg1"/>
              </a:solidFill>
            </a:endParaRPr>
          </a:p>
        </p:txBody>
      </p:sp>
      <p:sp>
        <p:nvSpPr>
          <p:cNvPr id="90" name="椭圆 89"/>
          <p:cNvSpPr/>
          <p:nvPr>
            <p:custDataLst>
              <p:tags r:id="rId20"/>
            </p:custDataLst>
          </p:nvPr>
        </p:nvSpPr>
        <p:spPr>
          <a:xfrm>
            <a:off x="1634287" y="2902690"/>
            <a:ext cx="975188" cy="975188"/>
          </a:xfrm>
          <a:prstGeom prst="ellipse">
            <a:avLst/>
          </a:prstGeom>
          <a:solidFill>
            <a:srgbClr val="40A693">
              <a:alpha val="79000"/>
            </a:srgbClr>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sz="2000" b="1">
              <a:solidFill>
                <a:schemeClr val="bg1"/>
              </a:solidFill>
            </a:endParaRPr>
          </a:p>
        </p:txBody>
      </p:sp>
      <p:sp>
        <p:nvSpPr>
          <p:cNvPr id="82" name="椭圆 81"/>
          <p:cNvSpPr/>
          <p:nvPr>
            <p:custDataLst>
              <p:tags r:id="rId21"/>
            </p:custDataLst>
          </p:nvPr>
        </p:nvSpPr>
        <p:spPr>
          <a:xfrm>
            <a:off x="2570484" y="3417423"/>
            <a:ext cx="1142090" cy="1142090"/>
          </a:xfrm>
          <a:prstGeom prst="ellipse">
            <a:avLst/>
          </a:prstGeom>
          <a:solidFill>
            <a:srgbClr val="178AA1">
              <a:alpha val="79000"/>
            </a:srgbClr>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sz="2000" b="1">
              <a:solidFill>
                <a:schemeClr val="bg1"/>
              </a:solidFill>
            </a:endParaRPr>
          </a:p>
        </p:txBody>
      </p:sp>
      <p:sp>
        <p:nvSpPr>
          <p:cNvPr id="78" name="椭圆 77"/>
          <p:cNvSpPr/>
          <p:nvPr>
            <p:custDataLst>
              <p:tags r:id="rId22"/>
            </p:custDataLst>
          </p:nvPr>
        </p:nvSpPr>
        <p:spPr>
          <a:xfrm>
            <a:off x="1081554" y="1648898"/>
            <a:ext cx="1408207" cy="1408207"/>
          </a:xfrm>
          <a:prstGeom prst="ellipse">
            <a:avLst/>
          </a:prstGeom>
          <a:solidFill>
            <a:srgbClr val="778495">
              <a:alpha val="79000"/>
            </a:srgbClr>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sz="2000" b="1">
              <a:solidFill>
                <a:schemeClr val="bg1"/>
              </a:solidFill>
            </a:endParaRPr>
          </a:p>
        </p:txBody>
      </p:sp>
      <p:sp>
        <p:nvSpPr>
          <p:cNvPr id="81" name="椭圆 80"/>
          <p:cNvSpPr/>
          <p:nvPr>
            <p:custDataLst>
              <p:tags r:id="rId23"/>
            </p:custDataLst>
          </p:nvPr>
        </p:nvSpPr>
        <p:spPr bwMode="auto">
          <a:xfrm>
            <a:off x="1761094" y="2452541"/>
            <a:ext cx="41609" cy="4577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000" b="1">
              <a:solidFill>
                <a:schemeClr val="bg1"/>
              </a:solidFill>
            </a:endParaRPr>
          </a:p>
        </p:txBody>
      </p:sp>
      <p:sp>
        <p:nvSpPr>
          <p:cNvPr id="76" name="椭圆 75"/>
          <p:cNvSpPr/>
          <p:nvPr>
            <p:custDataLst>
              <p:tags r:id="rId24"/>
            </p:custDataLst>
          </p:nvPr>
        </p:nvSpPr>
        <p:spPr>
          <a:xfrm>
            <a:off x="1883185" y="5197415"/>
            <a:ext cx="681432" cy="681432"/>
          </a:xfrm>
          <a:prstGeom prst="ellipse">
            <a:avLst/>
          </a:prstGeom>
          <a:solidFill>
            <a:srgbClr val="178AA1">
              <a:alpha val="79000"/>
            </a:srgbClr>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b="1">
              <a:solidFill>
                <a:schemeClr val="tx1"/>
              </a:solidFill>
            </a:endParaRPr>
          </a:p>
        </p:txBody>
      </p:sp>
      <p:sp>
        <p:nvSpPr>
          <p:cNvPr id="77" name="任意多边形 76"/>
          <p:cNvSpPr/>
          <p:nvPr>
            <p:custDataLst>
              <p:tags r:id="rId25"/>
            </p:custDataLst>
          </p:nvPr>
        </p:nvSpPr>
        <p:spPr bwMode="auto">
          <a:xfrm>
            <a:off x="2089573" y="5407550"/>
            <a:ext cx="309488" cy="273412"/>
          </a:xfrm>
          <a:custGeom>
            <a:avLst/>
            <a:gdLst>
              <a:gd name="T0" fmla="*/ 136 w 136"/>
              <a:gd name="T1" fmla="*/ 48 h 120"/>
              <a:gd name="T2" fmla="*/ 68 w 136"/>
              <a:gd name="T3" fmla="*/ 0 h 120"/>
              <a:gd name="T4" fmla="*/ 0 w 136"/>
              <a:gd name="T5" fmla="*/ 48 h 120"/>
              <a:gd name="T6" fmla="*/ 37 w 136"/>
              <a:gd name="T7" fmla="*/ 91 h 120"/>
              <a:gd name="T8" fmla="*/ 21 w 136"/>
              <a:gd name="T9" fmla="*/ 120 h 120"/>
              <a:gd name="T10" fmla="*/ 72 w 136"/>
              <a:gd name="T11" fmla="*/ 96 h 120"/>
              <a:gd name="T12" fmla="*/ 136 w 136"/>
              <a:gd name="T13" fmla="*/ 48 h 120"/>
            </a:gdLst>
            <a:ahLst/>
            <a:cxnLst>
              <a:cxn ang="0">
                <a:pos x="T0" y="T1"/>
              </a:cxn>
              <a:cxn ang="0">
                <a:pos x="T2" y="T3"/>
              </a:cxn>
              <a:cxn ang="0">
                <a:pos x="T4" y="T5"/>
              </a:cxn>
              <a:cxn ang="0">
                <a:pos x="T6" y="T7"/>
              </a:cxn>
              <a:cxn ang="0">
                <a:pos x="T8" y="T9"/>
              </a:cxn>
              <a:cxn ang="0">
                <a:pos x="T10" y="T11"/>
              </a:cxn>
              <a:cxn ang="0">
                <a:pos x="T12" y="T13"/>
              </a:cxn>
            </a:cxnLst>
            <a:rect l="0" t="0" r="r" b="b"/>
            <a:pathLst>
              <a:path w="136" h="120">
                <a:moveTo>
                  <a:pt x="136" y="48"/>
                </a:moveTo>
                <a:cubicBezTo>
                  <a:pt x="136" y="22"/>
                  <a:pt x="105" y="0"/>
                  <a:pt x="68" y="0"/>
                </a:cubicBezTo>
                <a:cubicBezTo>
                  <a:pt x="30" y="0"/>
                  <a:pt x="0" y="22"/>
                  <a:pt x="0" y="48"/>
                </a:cubicBezTo>
                <a:cubicBezTo>
                  <a:pt x="0" y="67"/>
                  <a:pt x="15" y="83"/>
                  <a:pt x="37" y="91"/>
                </a:cubicBezTo>
                <a:cubicBezTo>
                  <a:pt x="38" y="96"/>
                  <a:pt x="36" y="106"/>
                  <a:pt x="21" y="120"/>
                </a:cubicBezTo>
                <a:cubicBezTo>
                  <a:pt x="21" y="120"/>
                  <a:pt x="54" y="111"/>
                  <a:pt x="72" y="96"/>
                </a:cubicBezTo>
                <a:cubicBezTo>
                  <a:pt x="108" y="94"/>
                  <a:pt x="136" y="73"/>
                  <a:pt x="136" y="48"/>
                </a:cubicBezTo>
                <a:close/>
              </a:path>
            </a:pathLst>
          </a:custGeom>
          <a:solidFill>
            <a:srgbClr val="FFFFFF"/>
          </a:solidFill>
          <a:ln>
            <a:noFill/>
          </a:ln>
        </p:spPr>
        <p:txBody>
          <a:bodyPr anchor="ctr"/>
          <a:p>
            <a:pPr algn="ctr"/>
            <a:endParaRPr sz="2000" b="1">
              <a:solidFill>
                <a:schemeClr val="bg1"/>
              </a:solidFill>
            </a:endParaRPr>
          </a:p>
        </p:txBody>
      </p:sp>
      <p:sp>
        <p:nvSpPr>
          <p:cNvPr id="74" name="椭圆 73"/>
          <p:cNvSpPr/>
          <p:nvPr>
            <p:custDataLst>
              <p:tags r:id="rId26"/>
            </p:custDataLst>
          </p:nvPr>
        </p:nvSpPr>
        <p:spPr>
          <a:xfrm>
            <a:off x="2400300" y="2553970"/>
            <a:ext cx="1082040" cy="975360"/>
          </a:xfrm>
          <a:prstGeom prst="ellipse">
            <a:avLst/>
          </a:prstGeom>
          <a:solidFill>
            <a:srgbClr val="5E5CA2">
              <a:alpha val="79000"/>
            </a:srgbClr>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sz="2000" b="1">
              <a:solidFill>
                <a:schemeClr val="bg1"/>
              </a:solidFill>
            </a:endParaRPr>
          </a:p>
        </p:txBody>
      </p:sp>
      <p:sp>
        <p:nvSpPr>
          <p:cNvPr id="67" name="椭圆 66"/>
          <p:cNvSpPr/>
          <p:nvPr>
            <p:custDataLst>
              <p:tags r:id="rId27"/>
            </p:custDataLst>
          </p:nvPr>
        </p:nvSpPr>
        <p:spPr>
          <a:xfrm>
            <a:off x="2800813" y="5005259"/>
            <a:ext cx="681432" cy="681432"/>
          </a:xfrm>
          <a:prstGeom prst="ellipse">
            <a:avLst/>
          </a:prstGeom>
          <a:solidFill>
            <a:srgbClr val="40A693">
              <a:alpha val="79000"/>
            </a:srgbClr>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sz="2000" b="1">
              <a:solidFill>
                <a:schemeClr val="bg1"/>
              </a:solidFill>
            </a:endParaRPr>
          </a:p>
        </p:txBody>
      </p:sp>
      <p:sp>
        <p:nvSpPr>
          <p:cNvPr id="69" name="任意多边形 68"/>
          <p:cNvSpPr/>
          <p:nvPr>
            <p:custDataLst>
              <p:tags r:id="rId28"/>
            </p:custDataLst>
          </p:nvPr>
        </p:nvSpPr>
        <p:spPr bwMode="auto">
          <a:xfrm>
            <a:off x="2931069" y="5298705"/>
            <a:ext cx="192561" cy="275089"/>
          </a:xfrm>
          <a:custGeom>
            <a:avLst/>
            <a:gdLst>
              <a:gd name="T0" fmla="*/ 42 w 59"/>
              <a:gd name="T1" fmla="*/ 49 h 84"/>
              <a:gd name="T2" fmla="*/ 43 w 59"/>
              <a:gd name="T3" fmla="*/ 40 h 84"/>
              <a:gd name="T4" fmla="*/ 31 w 59"/>
              <a:gd name="T5" fmla="*/ 4 h 84"/>
              <a:gd name="T6" fmla="*/ 26 w 59"/>
              <a:gd name="T7" fmla="*/ 1 h 84"/>
              <a:gd name="T8" fmla="*/ 11 w 59"/>
              <a:gd name="T9" fmla="*/ 6 h 84"/>
              <a:gd name="T10" fmla="*/ 4 w 59"/>
              <a:gd name="T11" fmla="*/ 22 h 84"/>
              <a:gd name="T12" fmla="*/ 9 w 59"/>
              <a:gd name="T13" fmla="*/ 37 h 84"/>
              <a:gd name="T14" fmla="*/ 24 w 59"/>
              <a:gd name="T15" fmla="*/ 46 h 84"/>
              <a:gd name="T16" fmla="*/ 31 w 59"/>
              <a:gd name="T17" fmla="*/ 52 h 84"/>
              <a:gd name="T18" fmla="*/ 40 w 59"/>
              <a:gd name="T19" fmla="*/ 80 h 84"/>
              <a:gd name="T20" fmla="*/ 45 w 59"/>
              <a:gd name="T21" fmla="*/ 83 h 84"/>
              <a:gd name="T22" fmla="*/ 48 w 59"/>
              <a:gd name="T23" fmla="*/ 69 h 84"/>
              <a:gd name="T24" fmla="*/ 42 w 59"/>
              <a:gd name="T25" fmla="*/ 4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84">
                <a:moveTo>
                  <a:pt x="42" y="49"/>
                </a:moveTo>
                <a:cubicBezTo>
                  <a:pt x="42" y="49"/>
                  <a:pt x="44" y="42"/>
                  <a:pt x="43" y="40"/>
                </a:cubicBezTo>
                <a:cubicBezTo>
                  <a:pt x="31" y="4"/>
                  <a:pt x="31" y="4"/>
                  <a:pt x="31" y="4"/>
                </a:cubicBezTo>
                <a:cubicBezTo>
                  <a:pt x="31" y="4"/>
                  <a:pt x="30" y="0"/>
                  <a:pt x="26" y="1"/>
                </a:cubicBezTo>
                <a:cubicBezTo>
                  <a:pt x="11" y="6"/>
                  <a:pt x="11" y="6"/>
                  <a:pt x="11" y="6"/>
                </a:cubicBezTo>
                <a:cubicBezTo>
                  <a:pt x="11" y="6"/>
                  <a:pt x="0" y="11"/>
                  <a:pt x="4" y="22"/>
                </a:cubicBezTo>
                <a:cubicBezTo>
                  <a:pt x="9" y="37"/>
                  <a:pt x="9" y="37"/>
                  <a:pt x="9" y="37"/>
                </a:cubicBezTo>
                <a:cubicBezTo>
                  <a:pt x="9" y="37"/>
                  <a:pt x="13" y="50"/>
                  <a:pt x="24" y="46"/>
                </a:cubicBezTo>
                <a:cubicBezTo>
                  <a:pt x="24" y="46"/>
                  <a:pt x="29" y="45"/>
                  <a:pt x="31" y="52"/>
                </a:cubicBezTo>
                <a:cubicBezTo>
                  <a:pt x="40" y="80"/>
                  <a:pt x="40" y="80"/>
                  <a:pt x="40" y="80"/>
                </a:cubicBezTo>
                <a:cubicBezTo>
                  <a:pt x="40" y="80"/>
                  <a:pt x="41" y="84"/>
                  <a:pt x="45" y="83"/>
                </a:cubicBezTo>
                <a:cubicBezTo>
                  <a:pt x="45" y="83"/>
                  <a:pt x="59" y="80"/>
                  <a:pt x="48" y="69"/>
                </a:cubicBezTo>
                <a:cubicBezTo>
                  <a:pt x="51" y="63"/>
                  <a:pt x="42" y="58"/>
                  <a:pt x="42" y="4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000" b="1">
              <a:solidFill>
                <a:schemeClr val="bg1"/>
              </a:solidFill>
            </a:endParaRPr>
          </a:p>
        </p:txBody>
      </p:sp>
      <p:sp>
        <p:nvSpPr>
          <p:cNvPr id="70" name="任意多边形 69"/>
          <p:cNvSpPr/>
          <p:nvPr>
            <p:custDataLst>
              <p:tags r:id="rId29"/>
            </p:custDataLst>
          </p:nvPr>
        </p:nvSpPr>
        <p:spPr bwMode="auto">
          <a:xfrm>
            <a:off x="3038353" y="5130902"/>
            <a:ext cx="269585" cy="310851"/>
          </a:xfrm>
          <a:custGeom>
            <a:avLst/>
            <a:gdLst>
              <a:gd name="T0" fmla="*/ 69 w 82"/>
              <a:gd name="T1" fmla="*/ 59 h 95"/>
              <a:gd name="T2" fmla="*/ 72 w 82"/>
              <a:gd name="T3" fmla="*/ 46 h 95"/>
              <a:gd name="T4" fmla="*/ 62 w 82"/>
              <a:gd name="T5" fmla="*/ 37 h 95"/>
              <a:gd name="T6" fmla="*/ 51 w 82"/>
              <a:gd name="T7" fmla="*/ 5 h 95"/>
              <a:gd name="T8" fmla="*/ 48 w 82"/>
              <a:gd name="T9" fmla="*/ 6 h 95"/>
              <a:gd name="T10" fmla="*/ 4 w 82"/>
              <a:gd name="T11" fmla="*/ 48 h 95"/>
              <a:gd name="T12" fmla="*/ 2 w 82"/>
              <a:gd name="T13" fmla="*/ 53 h 95"/>
              <a:gd name="T14" fmla="*/ 12 w 82"/>
              <a:gd name="T15" fmla="*/ 83 h 95"/>
              <a:gd name="T16" fmla="*/ 17 w 82"/>
              <a:gd name="T17" fmla="*/ 86 h 95"/>
              <a:gd name="T18" fmla="*/ 78 w 82"/>
              <a:gd name="T19" fmla="*/ 92 h 95"/>
              <a:gd name="T20" fmla="*/ 80 w 82"/>
              <a:gd name="T21" fmla="*/ 91 h 95"/>
              <a:gd name="T22" fmla="*/ 69 w 82"/>
              <a:gd name="T23" fmla="*/ 5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95">
                <a:moveTo>
                  <a:pt x="69" y="59"/>
                </a:moveTo>
                <a:cubicBezTo>
                  <a:pt x="73" y="56"/>
                  <a:pt x="74" y="51"/>
                  <a:pt x="72" y="46"/>
                </a:cubicBezTo>
                <a:cubicBezTo>
                  <a:pt x="71" y="41"/>
                  <a:pt x="67" y="38"/>
                  <a:pt x="62" y="37"/>
                </a:cubicBezTo>
                <a:cubicBezTo>
                  <a:pt x="51" y="5"/>
                  <a:pt x="51" y="5"/>
                  <a:pt x="51" y="5"/>
                </a:cubicBezTo>
                <a:cubicBezTo>
                  <a:pt x="50" y="0"/>
                  <a:pt x="48" y="6"/>
                  <a:pt x="48" y="6"/>
                </a:cubicBezTo>
                <a:cubicBezTo>
                  <a:pt x="40" y="38"/>
                  <a:pt x="4" y="48"/>
                  <a:pt x="4" y="48"/>
                </a:cubicBezTo>
                <a:cubicBezTo>
                  <a:pt x="0" y="49"/>
                  <a:pt x="2" y="53"/>
                  <a:pt x="2" y="53"/>
                </a:cubicBezTo>
                <a:cubicBezTo>
                  <a:pt x="12" y="83"/>
                  <a:pt x="12" y="83"/>
                  <a:pt x="12" y="83"/>
                </a:cubicBezTo>
                <a:cubicBezTo>
                  <a:pt x="13" y="87"/>
                  <a:pt x="17" y="86"/>
                  <a:pt x="17" y="86"/>
                </a:cubicBezTo>
                <a:cubicBezTo>
                  <a:pt x="56" y="72"/>
                  <a:pt x="78" y="92"/>
                  <a:pt x="78" y="92"/>
                </a:cubicBezTo>
                <a:cubicBezTo>
                  <a:pt x="78" y="92"/>
                  <a:pt x="82" y="95"/>
                  <a:pt x="80" y="91"/>
                </a:cubicBezTo>
                <a:lnTo>
                  <a:pt x="69" y="5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000" b="1">
              <a:solidFill>
                <a:schemeClr val="bg1"/>
              </a:solidFill>
            </a:endParaRPr>
          </a:p>
        </p:txBody>
      </p:sp>
      <p:sp>
        <p:nvSpPr>
          <p:cNvPr id="71" name="任意多边形 70"/>
          <p:cNvSpPr/>
          <p:nvPr>
            <p:custDataLst>
              <p:tags r:id="rId30"/>
            </p:custDataLst>
          </p:nvPr>
        </p:nvSpPr>
        <p:spPr bwMode="auto">
          <a:xfrm>
            <a:off x="3269426" y="5194171"/>
            <a:ext cx="41264" cy="52268"/>
          </a:xfrm>
          <a:custGeom>
            <a:avLst/>
            <a:gdLst>
              <a:gd name="T0" fmla="*/ 15 w 15"/>
              <a:gd name="T1" fmla="*/ 1 h 19"/>
              <a:gd name="T2" fmla="*/ 13 w 15"/>
              <a:gd name="T3" fmla="*/ 0 h 19"/>
              <a:gd name="T4" fmla="*/ 0 w 15"/>
              <a:gd name="T5" fmla="*/ 18 h 19"/>
              <a:gd name="T6" fmla="*/ 2 w 15"/>
              <a:gd name="T7" fmla="*/ 19 h 19"/>
              <a:gd name="T8" fmla="*/ 15 w 15"/>
              <a:gd name="T9" fmla="*/ 1 h 19"/>
            </a:gdLst>
            <a:ahLst/>
            <a:cxnLst>
              <a:cxn ang="0">
                <a:pos x="T0" y="T1"/>
              </a:cxn>
              <a:cxn ang="0">
                <a:pos x="T2" y="T3"/>
              </a:cxn>
              <a:cxn ang="0">
                <a:pos x="T4" y="T5"/>
              </a:cxn>
              <a:cxn ang="0">
                <a:pos x="T6" y="T7"/>
              </a:cxn>
              <a:cxn ang="0">
                <a:pos x="T8" y="T9"/>
              </a:cxn>
            </a:cxnLst>
            <a:rect l="0" t="0" r="r" b="b"/>
            <a:pathLst>
              <a:path w="15" h="19">
                <a:moveTo>
                  <a:pt x="15" y="1"/>
                </a:moveTo>
                <a:lnTo>
                  <a:pt x="13" y="0"/>
                </a:lnTo>
                <a:lnTo>
                  <a:pt x="0" y="18"/>
                </a:lnTo>
                <a:lnTo>
                  <a:pt x="2" y="19"/>
                </a:lnTo>
                <a:lnTo>
                  <a:pt x="15"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000" b="1">
              <a:solidFill>
                <a:schemeClr val="bg1"/>
              </a:solidFill>
            </a:endParaRPr>
          </a:p>
        </p:txBody>
      </p:sp>
      <p:sp>
        <p:nvSpPr>
          <p:cNvPr id="72" name="任意多边形 71"/>
          <p:cNvSpPr/>
          <p:nvPr>
            <p:custDataLst>
              <p:tags r:id="rId31"/>
            </p:custDataLst>
          </p:nvPr>
        </p:nvSpPr>
        <p:spPr bwMode="auto">
          <a:xfrm>
            <a:off x="3291433" y="5315210"/>
            <a:ext cx="57769" cy="38513"/>
          </a:xfrm>
          <a:custGeom>
            <a:avLst/>
            <a:gdLst>
              <a:gd name="T0" fmla="*/ 0 w 21"/>
              <a:gd name="T1" fmla="*/ 3 h 14"/>
              <a:gd name="T2" fmla="*/ 19 w 21"/>
              <a:gd name="T3" fmla="*/ 14 h 14"/>
              <a:gd name="T4" fmla="*/ 21 w 21"/>
              <a:gd name="T5" fmla="*/ 12 h 14"/>
              <a:gd name="T6" fmla="*/ 1 w 21"/>
              <a:gd name="T7" fmla="*/ 0 h 14"/>
              <a:gd name="T8" fmla="*/ 0 w 21"/>
              <a:gd name="T9" fmla="*/ 3 h 14"/>
            </a:gdLst>
            <a:ahLst/>
            <a:cxnLst>
              <a:cxn ang="0">
                <a:pos x="T0" y="T1"/>
              </a:cxn>
              <a:cxn ang="0">
                <a:pos x="T2" y="T3"/>
              </a:cxn>
              <a:cxn ang="0">
                <a:pos x="T4" y="T5"/>
              </a:cxn>
              <a:cxn ang="0">
                <a:pos x="T6" y="T7"/>
              </a:cxn>
              <a:cxn ang="0">
                <a:pos x="T8" y="T9"/>
              </a:cxn>
            </a:cxnLst>
            <a:rect l="0" t="0" r="r" b="b"/>
            <a:pathLst>
              <a:path w="21" h="14">
                <a:moveTo>
                  <a:pt x="0" y="3"/>
                </a:moveTo>
                <a:lnTo>
                  <a:pt x="19" y="14"/>
                </a:lnTo>
                <a:lnTo>
                  <a:pt x="21" y="12"/>
                </a:lnTo>
                <a:lnTo>
                  <a:pt x="1"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000" b="1">
              <a:solidFill>
                <a:schemeClr val="bg1"/>
              </a:solidFill>
            </a:endParaRPr>
          </a:p>
        </p:txBody>
      </p:sp>
      <p:sp>
        <p:nvSpPr>
          <p:cNvPr id="73" name="任意多边形 72"/>
          <p:cNvSpPr/>
          <p:nvPr>
            <p:custDataLst>
              <p:tags r:id="rId32"/>
            </p:custDataLst>
          </p:nvPr>
        </p:nvSpPr>
        <p:spPr bwMode="auto">
          <a:xfrm>
            <a:off x="3288681" y="5257443"/>
            <a:ext cx="63271" cy="24759"/>
          </a:xfrm>
          <a:custGeom>
            <a:avLst/>
            <a:gdLst>
              <a:gd name="T0" fmla="*/ 1 w 23"/>
              <a:gd name="T1" fmla="*/ 9 h 9"/>
              <a:gd name="T2" fmla="*/ 23 w 23"/>
              <a:gd name="T3" fmla="*/ 3 h 9"/>
              <a:gd name="T4" fmla="*/ 22 w 23"/>
              <a:gd name="T5" fmla="*/ 0 h 9"/>
              <a:gd name="T6" fmla="*/ 0 w 23"/>
              <a:gd name="T7" fmla="*/ 6 h 9"/>
              <a:gd name="T8" fmla="*/ 1 w 23"/>
              <a:gd name="T9" fmla="*/ 9 h 9"/>
            </a:gdLst>
            <a:ahLst/>
            <a:cxnLst>
              <a:cxn ang="0">
                <a:pos x="T0" y="T1"/>
              </a:cxn>
              <a:cxn ang="0">
                <a:pos x="T2" y="T3"/>
              </a:cxn>
              <a:cxn ang="0">
                <a:pos x="T4" y="T5"/>
              </a:cxn>
              <a:cxn ang="0">
                <a:pos x="T6" y="T7"/>
              </a:cxn>
              <a:cxn ang="0">
                <a:pos x="T8" y="T9"/>
              </a:cxn>
            </a:cxnLst>
            <a:rect l="0" t="0" r="r" b="b"/>
            <a:pathLst>
              <a:path w="23" h="9">
                <a:moveTo>
                  <a:pt x="1" y="9"/>
                </a:moveTo>
                <a:lnTo>
                  <a:pt x="23" y="3"/>
                </a:lnTo>
                <a:lnTo>
                  <a:pt x="22" y="0"/>
                </a:lnTo>
                <a:lnTo>
                  <a:pt x="0" y="6"/>
                </a:lnTo>
                <a:lnTo>
                  <a:pt x="1" y="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000" b="1">
              <a:solidFill>
                <a:schemeClr val="bg1"/>
              </a:solidFill>
            </a:endParaRPr>
          </a:p>
        </p:txBody>
      </p:sp>
      <p:sp>
        <p:nvSpPr>
          <p:cNvPr id="63" name="椭圆 62"/>
          <p:cNvSpPr/>
          <p:nvPr>
            <p:custDataLst>
              <p:tags r:id="rId33"/>
            </p:custDataLst>
          </p:nvPr>
        </p:nvSpPr>
        <p:spPr>
          <a:xfrm>
            <a:off x="2378773" y="4900424"/>
            <a:ext cx="515147" cy="515147"/>
          </a:xfrm>
          <a:prstGeom prst="ellipse">
            <a:avLst/>
          </a:prstGeom>
          <a:solidFill>
            <a:srgbClr val="5268A5">
              <a:alpha val="79000"/>
            </a:srgbClr>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sz="2000" b="1">
              <a:solidFill>
                <a:schemeClr val="bg1"/>
              </a:solidFill>
            </a:endParaRPr>
          </a:p>
        </p:txBody>
      </p:sp>
      <p:sp>
        <p:nvSpPr>
          <p:cNvPr id="65" name="任意多边形 64"/>
          <p:cNvSpPr/>
          <p:nvPr>
            <p:custDataLst>
              <p:tags r:id="rId34"/>
            </p:custDataLst>
          </p:nvPr>
        </p:nvSpPr>
        <p:spPr bwMode="auto">
          <a:xfrm>
            <a:off x="2508068" y="4992067"/>
            <a:ext cx="238109" cy="311373"/>
          </a:xfrm>
          <a:custGeom>
            <a:avLst/>
            <a:gdLst>
              <a:gd name="T0" fmla="*/ 104 w 109"/>
              <a:gd name="T1" fmla="*/ 68 h 142"/>
              <a:gd name="T2" fmla="*/ 96 w 109"/>
              <a:gd name="T3" fmla="*/ 68 h 142"/>
              <a:gd name="T4" fmla="*/ 96 w 109"/>
              <a:gd name="T5" fmla="*/ 44 h 142"/>
              <a:gd name="T6" fmla="*/ 84 w 109"/>
              <a:gd name="T7" fmla="*/ 13 h 142"/>
              <a:gd name="T8" fmla="*/ 55 w 109"/>
              <a:gd name="T9" fmla="*/ 0 h 142"/>
              <a:gd name="T10" fmla="*/ 25 w 109"/>
              <a:gd name="T11" fmla="*/ 13 h 142"/>
              <a:gd name="T12" fmla="*/ 13 w 109"/>
              <a:gd name="T13" fmla="*/ 44 h 142"/>
              <a:gd name="T14" fmla="*/ 13 w 109"/>
              <a:gd name="T15" fmla="*/ 68 h 142"/>
              <a:gd name="T16" fmla="*/ 6 w 109"/>
              <a:gd name="T17" fmla="*/ 68 h 142"/>
              <a:gd name="T18" fmla="*/ 0 w 109"/>
              <a:gd name="T19" fmla="*/ 73 h 142"/>
              <a:gd name="T20" fmla="*/ 0 w 109"/>
              <a:gd name="T21" fmla="*/ 137 h 142"/>
              <a:gd name="T22" fmla="*/ 6 w 109"/>
              <a:gd name="T23" fmla="*/ 142 h 142"/>
              <a:gd name="T24" fmla="*/ 104 w 109"/>
              <a:gd name="T25" fmla="*/ 142 h 142"/>
              <a:gd name="T26" fmla="*/ 109 w 109"/>
              <a:gd name="T27" fmla="*/ 137 h 142"/>
              <a:gd name="T28" fmla="*/ 109 w 109"/>
              <a:gd name="T29" fmla="*/ 73 h 142"/>
              <a:gd name="T30" fmla="*/ 104 w 109"/>
              <a:gd name="T31" fmla="*/ 68 h 142"/>
              <a:gd name="T32" fmla="*/ 66 w 109"/>
              <a:gd name="T33" fmla="*/ 124 h 142"/>
              <a:gd name="T34" fmla="*/ 55 w 109"/>
              <a:gd name="T35" fmla="*/ 136 h 142"/>
              <a:gd name="T36" fmla="*/ 43 w 109"/>
              <a:gd name="T37" fmla="*/ 124 h 142"/>
              <a:gd name="T38" fmla="*/ 43 w 109"/>
              <a:gd name="T39" fmla="*/ 103 h 142"/>
              <a:gd name="T40" fmla="*/ 55 w 109"/>
              <a:gd name="T41" fmla="*/ 91 h 142"/>
              <a:gd name="T42" fmla="*/ 66 w 109"/>
              <a:gd name="T43" fmla="*/ 103 h 142"/>
              <a:gd name="T44" fmla="*/ 66 w 109"/>
              <a:gd name="T45" fmla="*/ 124 h 142"/>
              <a:gd name="T46" fmla="*/ 77 w 109"/>
              <a:gd name="T47" fmla="*/ 68 h 142"/>
              <a:gd name="T48" fmla="*/ 33 w 109"/>
              <a:gd name="T49" fmla="*/ 68 h 142"/>
              <a:gd name="T50" fmla="*/ 33 w 109"/>
              <a:gd name="T51" fmla="*/ 44 h 142"/>
              <a:gd name="T52" fmla="*/ 39 w 109"/>
              <a:gd name="T53" fmla="*/ 27 h 142"/>
              <a:gd name="T54" fmla="*/ 55 w 109"/>
              <a:gd name="T55" fmla="*/ 20 h 142"/>
              <a:gd name="T56" fmla="*/ 70 w 109"/>
              <a:gd name="T57" fmla="*/ 27 h 142"/>
              <a:gd name="T58" fmla="*/ 77 w 109"/>
              <a:gd name="T59" fmla="*/ 44 h 142"/>
              <a:gd name="T60" fmla="*/ 77 w 109"/>
              <a:gd name="T61"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2">
                <a:moveTo>
                  <a:pt x="104" y="68"/>
                </a:moveTo>
                <a:cubicBezTo>
                  <a:pt x="96" y="68"/>
                  <a:pt x="96" y="68"/>
                  <a:pt x="96" y="68"/>
                </a:cubicBezTo>
                <a:cubicBezTo>
                  <a:pt x="96" y="44"/>
                  <a:pt x="96" y="44"/>
                  <a:pt x="96" y="44"/>
                </a:cubicBezTo>
                <a:cubicBezTo>
                  <a:pt x="96" y="32"/>
                  <a:pt x="92" y="21"/>
                  <a:pt x="84" y="13"/>
                </a:cubicBezTo>
                <a:cubicBezTo>
                  <a:pt x="77" y="5"/>
                  <a:pt x="66" y="0"/>
                  <a:pt x="55" y="0"/>
                </a:cubicBezTo>
                <a:cubicBezTo>
                  <a:pt x="43" y="0"/>
                  <a:pt x="32" y="5"/>
                  <a:pt x="25" y="13"/>
                </a:cubicBezTo>
                <a:cubicBezTo>
                  <a:pt x="17" y="21"/>
                  <a:pt x="13" y="32"/>
                  <a:pt x="13" y="44"/>
                </a:cubicBezTo>
                <a:cubicBezTo>
                  <a:pt x="13" y="68"/>
                  <a:pt x="13" y="68"/>
                  <a:pt x="13" y="68"/>
                </a:cubicBezTo>
                <a:cubicBezTo>
                  <a:pt x="6" y="68"/>
                  <a:pt x="6" y="68"/>
                  <a:pt x="6" y="68"/>
                </a:cubicBezTo>
                <a:cubicBezTo>
                  <a:pt x="3" y="68"/>
                  <a:pt x="0" y="71"/>
                  <a:pt x="0" y="73"/>
                </a:cubicBezTo>
                <a:cubicBezTo>
                  <a:pt x="0" y="137"/>
                  <a:pt x="0" y="137"/>
                  <a:pt x="0" y="137"/>
                </a:cubicBezTo>
                <a:cubicBezTo>
                  <a:pt x="0" y="140"/>
                  <a:pt x="3" y="142"/>
                  <a:pt x="6" y="142"/>
                </a:cubicBezTo>
                <a:cubicBezTo>
                  <a:pt x="104" y="142"/>
                  <a:pt x="104" y="142"/>
                  <a:pt x="104" y="142"/>
                </a:cubicBezTo>
                <a:cubicBezTo>
                  <a:pt x="107" y="142"/>
                  <a:pt x="109" y="140"/>
                  <a:pt x="109" y="137"/>
                </a:cubicBezTo>
                <a:cubicBezTo>
                  <a:pt x="109" y="73"/>
                  <a:pt x="109" y="73"/>
                  <a:pt x="109" y="73"/>
                </a:cubicBezTo>
                <a:cubicBezTo>
                  <a:pt x="109" y="71"/>
                  <a:pt x="107" y="68"/>
                  <a:pt x="104" y="68"/>
                </a:cubicBezTo>
                <a:close/>
                <a:moveTo>
                  <a:pt x="66" y="124"/>
                </a:moveTo>
                <a:cubicBezTo>
                  <a:pt x="66" y="131"/>
                  <a:pt x="61" y="136"/>
                  <a:pt x="55" y="136"/>
                </a:cubicBezTo>
                <a:cubicBezTo>
                  <a:pt x="48" y="136"/>
                  <a:pt x="43" y="131"/>
                  <a:pt x="43" y="124"/>
                </a:cubicBezTo>
                <a:cubicBezTo>
                  <a:pt x="43" y="103"/>
                  <a:pt x="43" y="103"/>
                  <a:pt x="43" y="103"/>
                </a:cubicBezTo>
                <a:cubicBezTo>
                  <a:pt x="43" y="96"/>
                  <a:pt x="48" y="91"/>
                  <a:pt x="55" y="91"/>
                </a:cubicBezTo>
                <a:cubicBezTo>
                  <a:pt x="61" y="91"/>
                  <a:pt x="66" y="96"/>
                  <a:pt x="66" y="103"/>
                </a:cubicBezTo>
                <a:lnTo>
                  <a:pt x="66" y="124"/>
                </a:lnTo>
                <a:close/>
                <a:moveTo>
                  <a:pt x="77" y="68"/>
                </a:moveTo>
                <a:cubicBezTo>
                  <a:pt x="33" y="68"/>
                  <a:pt x="33" y="68"/>
                  <a:pt x="33" y="68"/>
                </a:cubicBezTo>
                <a:cubicBezTo>
                  <a:pt x="33" y="44"/>
                  <a:pt x="33" y="44"/>
                  <a:pt x="33" y="44"/>
                </a:cubicBezTo>
                <a:cubicBezTo>
                  <a:pt x="33" y="37"/>
                  <a:pt x="35" y="31"/>
                  <a:pt x="39" y="27"/>
                </a:cubicBezTo>
                <a:cubicBezTo>
                  <a:pt x="43" y="23"/>
                  <a:pt x="49" y="20"/>
                  <a:pt x="55" y="20"/>
                </a:cubicBezTo>
                <a:cubicBezTo>
                  <a:pt x="60" y="20"/>
                  <a:pt x="66" y="23"/>
                  <a:pt x="70" y="27"/>
                </a:cubicBezTo>
                <a:cubicBezTo>
                  <a:pt x="74" y="31"/>
                  <a:pt x="77" y="37"/>
                  <a:pt x="77" y="44"/>
                </a:cubicBezTo>
                <a:lnTo>
                  <a:pt x="77" y="6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000" b="1">
              <a:solidFill>
                <a:schemeClr val="bg1"/>
              </a:solidFill>
            </a:endParaRPr>
          </a:p>
        </p:txBody>
      </p:sp>
      <p:sp>
        <p:nvSpPr>
          <p:cNvPr id="66" name="任意多边形 65"/>
          <p:cNvSpPr/>
          <p:nvPr>
            <p:custDataLst>
              <p:tags r:id="rId35"/>
            </p:custDataLst>
          </p:nvPr>
        </p:nvSpPr>
        <p:spPr bwMode="auto">
          <a:xfrm>
            <a:off x="2612470" y="5204534"/>
            <a:ext cx="29306" cy="69601"/>
          </a:xfrm>
          <a:custGeom>
            <a:avLst/>
            <a:gdLst>
              <a:gd name="T0" fmla="*/ 7 w 13"/>
              <a:gd name="T1" fmla="*/ 0 h 32"/>
              <a:gd name="T2" fmla="*/ 0 w 13"/>
              <a:gd name="T3" fmla="*/ 7 h 32"/>
              <a:gd name="T4" fmla="*/ 0 w 13"/>
              <a:gd name="T5" fmla="*/ 25 h 32"/>
              <a:gd name="T6" fmla="*/ 7 w 13"/>
              <a:gd name="T7" fmla="*/ 32 h 32"/>
              <a:gd name="T8" fmla="*/ 13 w 13"/>
              <a:gd name="T9" fmla="*/ 25 h 32"/>
              <a:gd name="T10" fmla="*/ 13 w 13"/>
              <a:gd name="T11" fmla="*/ 7 h 32"/>
              <a:gd name="T12" fmla="*/ 7 w 13"/>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3" h="32">
                <a:moveTo>
                  <a:pt x="7" y="0"/>
                </a:moveTo>
                <a:cubicBezTo>
                  <a:pt x="3" y="0"/>
                  <a:pt x="0" y="3"/>
                  <a:pt x="0" y="7"/>
                </a:cubicBezTo>
                <a:cubicBezTo>
                  <a:pt x="0" y="25"/>
                  <a:pt x="0" y="25"/>
                  <a:pt x="0" y="25"/>
                </a:cubicBezTo>
                <a:cubicBezTo>
                  <a:pt x="0" y="29"/>
                  <a:pt x="3" y="32"/>
                  <a:pt x="7" y="32"/>
                </a:cubicBezTo>
                <a:cubicBezTo>
                  <a:pt x="10" y="32"/>
                  <a:pt x="13" y="29"/>
                  <a:pt x="13" y="25"/>
                </a:cubicBezTo>
                <a:cubicBezTo>
                  <a:pt x="13" y="7"/>
                  <a:pt x="13" y="7"/>
                  <a:pt x="13" y="7"/>
                </a:cubicBezTo>
                <a:cubicBezTo>
                  <a:pt x="13" y="3"/>
                  <a:pt x="10"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000" b="1">
              <a:solidFill>
                <a:schemeClr val="bg1"/>
              </a:solidFill>
            </a:endParaRPr>
          </a:p>
        </p:txBody>
      </p:sp>
      <p:sp>
        <p:nvSpPr>
          <p:cNvPr id="61" name="椭圆 60"/>
          <p:cNvSpPr/>
          <p:nvPr>
            <p:custDataLst>
              <p:tags r:id="rId36"/>
            </p:custDataLst>
          </p:nvPr>
        </p:nvSpPr>
        <p:spPr>
          <a:xfrm>
            <a:off x="3318330" y="1418497"/>
            <a:ext cx="1674722" cy="1674722"/>
          </a:xfrm>
          <a:prstGeom prst="ellipse">
            <a:avLst/>
          </a:prstGeom>
          <a:solidFill>
            <a:srgbClr val="178AA1">
              <a:alpha val="79000"/>
            </a:srgbClr>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sz="2000">
              <a:solidFill>
                <a:schemeClr val="bg1"/>
              </a:solidFill>
            </a:endParaRPr>
          </a:p>
        </p:txBody>
      </p:sp>
      <p:sp>
        <p:nvSpPr>
          <p:cNvPr id="54" name="椭圆 53"/>
          <p:cNvSpPr/>
          <p:nvPr>
            <p:custDataLst>
              <p:tags r:id="rId37"/>
            </p:custDataLst>
          </p:nvPr>
        </p:nvSpPr>
        <p:spPr>
          <a:xfrm>
            <a:off x="3868390" y="4095616"/>
            <a:ext cx="1263585" cy="1263585"/>
          </a:xfrm>
          <a:prstGeom prst="ellipse">
            <a:avLst/>
          </a:prstGeom>
          <a:solidFill>
            <a:srgbClr val="4276AA">
              <a:alpha val="79000"/>
            </a:srgbClr>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sz="2000" b="1">
              <a:solidFill>
                <a:schemeClr val="bg1"/>
              </a:solidFill>
            </a:endParaRPr>
          </a:p>
        </p:txBody>
      </p:sp>
      <p:sp>
        <p:nvSpPr>
          <p:cNvPr id="59" name="任意多边形 58"/>
          <p:cNvSpPr/>
          <p:nvPr>
            <p:custDataLst>
              <p:tags r:id="rId38"/>
            </p:custDataLst>
          </p:nvPr>
        </p:nvSpPr>
        <p:spPr bwMode="auto">
          <a:xfrm>
            <a:off x="4778150" y="4670360"/>
            <a:ext cx="107121" cy="71414"/>
          </a:xfrm>
          <a:custGeom>
            <a:avLst/>
            <a:gdLst>
              <a:gd name="T0" fmla="*/ 0 w 21"/>
              <a:gd name="T1" fmla="*/ 3 h 14"/>
              <a:gd name="T2" fmla="*/ 19 w 21"/>
              <a:gd name="T3" fmla="*/ 14 h 14"/>
              <a:gd name="T4" fmla="*/ 21 w 21"/>
              <a:gd name="T5" fmla="*/ 12 h 14"/>
              <a:gd name="T6" fmla="*/ 1 w 21"/>
              <a:gd name="T7" fmla="*/ 0 h 14"/>
              <a:gd name="T8" fmla="*/ 0 w 21"/>
              <a:gd name="T9" fmla="*/ 3 h 14"/>
            </a:gdLst>
            <a:ahLst/>
            <a:cxnLst>
              <a:cxn ang="0">
                <a:pos x="T0" y="T1"/>
              </a:cxn>
              <a:cxn ang="0">
                <a:pos x="T2" y="T3"/>
              </a:cxn>
              <a:cxn ang="0">
                <a:pos x="T4" y="T5"/>
              </a:cxn>
              <a:cxn ang="0">
                <a:pos x="T6" y="T7"/>
              </a:cxn>
              <a:cxn ang="0">
                <a:pos x="T8" y="T9"/>
              </a:cxn>
            </a:cxnLst>
            <a:rect l="0" t="0" r="r" b="b"/>
            <a:pathLst>
              <a:path w="21" h="14">
                <a:moveTo>
                  <a:pt x="0" y="3"/>
                </a:moveTo>
                <a:lnTo>
                  <a:pt x="19" y="14"/>
                </a:lnTo>
                <a:lnTo>
                  <a:pt x="21" y="12"/>
                </a:lnTo>
                <a:lnTo>
                  <a:pt x="1"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000" b="1">
              <a:solidFill>
                <a:schemeClr val="bg1"/>
              </a:solidFill>
            </a:endParaRPr>
          </a:p>
        </p:txBody>
      </p:sp>
      <p:sp>
        <p:nvSpPr>
          <p:cNvPr id="60" name="任意多边形 59"/>
          <p:cNvSpPr/>
          <p:nvPr>
            <p:custDataLst>
              <p:tags r:id="rId39"/>
            </p:custDataLst>
          </p:nvPr>
        </p:nvSpPr>
        <p:spPr bwMode="auto">
          <a:xfrm>
            <a:off x="4773047" y="4563241"/>
            <a:ext cx="117323" cy="45911"/>
          </a:xfrm>
          <a:custGeom>
            <a:avLst/>
            <a:gdLst>
              <a:gd name="T0" fmla="*/ 1 w 23"/>
              <a:gd name="T1" fmla="*/ 9 h 9"/>
              <a:gd name="T2" fmla="*/ 23 w 23"/>
              <a:gd name="T3" fmla="*/ 3 h 9"/>
              <a:gd name="T4" fmla="*/ 22 w 23"/>
              <a:gd name="T5" fmla="*/ 0 h 9"/>
              <a:gd name="T6" fmla="*/ 0 w 23"/>
              <a:gd name="T7" fmla="*/ 6 h 9"/>
              <a:gd name="T8" fmla="*/ 1 w 23"/>
              <a:gd name="T9" fmla="*/ 9 h 9"/>
            </a:gdLst>
            <a:ahLst/>
            <a:cxnLst>
              <a:cxn ang="0">
                <a:pos x="T0" y="T1"/>
              </a:cxn>
              <a:cxn ang="0">
                <a:pos x="T2" y="T3"/>
              </a:cxn>
              <a:cxn ang="0">
                <a:pos x="T4" y="T5"/>
              </a:cxn>
              <a:cxn ang="0">
                <a:pos x="T6" y="T7"/>
              </a:cxn>
              <a:cxn ang="0">
                <a:pos x="T8" y="T9"/>
              </a:cxn>
            </a:cxnLst>
            <a:rect l="0" t="0" r="r" b="b"/>
            <a:pathLst>
              <a:path w="23" h="9">
                <a:moveTo>
                  <a:pt x="1" y="9"/>
                </a:moveTo>
                <a:lnTo>
                  <a:pt x="23" y="3"/>
                </a:lnTo>
                <a:lnTo>
                  <a:pt x="22" y="0"/>
                </a:lnTo>
                <a:lnTo>
                  <a:pt x="0" y="6"/>
                </a:lnTo>
                <a:lnTo>
                  <a:pt x="1" y="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000" b="1">
              <a:solidFill>
                <a:schemeClr val="bg1"/>
              </a:solidFill>
            </a:endParaRPr>
          </a:p>
        </p:txBody>
      </p:sp>
      <p:sp>
        <p:nvSpPr>
          <p:cNvPr id="46" name="椭圆 45"/>
          <p:cNvSpPr/>
          <p:nvPr>
            <p:custDataLst>
              <p:tags r:id="rId40"/>
            </p:custDataLst>
          </p:nvPr>
        </p:nvSpPr>
        <p:spPr>
          <a:xfrm>
            <a:off x="2884364" y="2207793"/>
            <a:ext cx="564065" cy="564065"/>
          </a:xfrm>
          <a:prstGeom prst="ellipse">
            <a:avLst/>
          </a:prstGeom>
          <a:solidFill>
            <a:srgbClr val="40A693">
              <a:alpha val="79000"/>
            </a:srgbClr>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sz="2000" b="1">
              <a:solidFill>
                <a:schemeClr val="bg1"/>
              </a:solidFill>
            </a:endParaRPr>
          </a:p>
        </p:txBody>
      </p:sp>
      <p:sp>
        <p:nvSpPr>
          <p:cNvPr id="48" name="任意多边形 47"/>
          <p:cNvSpPr/>
          <p:nvPr>
            <p:custDataLst>
              <p:tags r:id="rId41"/>
            </p:custDataLst>
          </p:nvPr>
        </p:nvSpPr>
        <p:spPr bwMode="auto">
          <a:xfrm>
            <a:off x="3069439" y="2479734"/>
            <a:ext cx="193852" cy="79480"/>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000" b="1">
              <a:solidFill>
                <a:schemeClr val="bg1"/>
              </a:solidFill>
            </a:endParaRPr>
          </a:p>
        </p:txBody>
      </p:sp>
      <p:sp>
        <p:nvSpPr>
          <p:cNvPr id="49" name="任意多边形 48"/>
          <p:cNvSpPr/>
          <p:nvPr>
            <p:custDataLst>
              <p:tags r:id="rId42"/>
            </p:custDataLst>
          </p:nvPr>
        </p:nvSpPr>
        <p:spPr bwMode="auto">
          <a:xfrm>
            <a:off x="3069439" y="2537890"/>
            <a:ext cx="193852" cy="81418"/>
          </a:xfrm>
          <a:custGeom>
            <a:avLst/>
            <a:gdLst>
              <a:gd name="T0" fmla="*/ 49 w 98"/>
              <a:gd name="T1" fmla="*/ 16 h 41"/>
              <a:gd name="T2" fmla="*/ 2 w 98"/>
              <a:gd name="T3" fmla="*/ 0 h 41"/>
              <a:gd name="T4" fmla="*/ 0 w 98"/>
              <a:gd name="T5" fmla="*/ 5 h 41"/>
              <a:gd name="T6" fmla="*/ 0 w 98"/>
              <a:gd name="T7" fmla="*/ 20 h 41"/>
              <a:gd name="T8" fmla="*/ 49 w 98"/>
              <a:gd name="T9" fmla="*/ 41 h 41"/>
              <a:gd name="T10" fmla="*/ 98 w 98"/>
              <a:gd name="T11" fmla="*/ 20 h 41"/>
              <a:gd name="T12" fmla="*/ 98 w 98"/>
              <a:gd name="T13" fmla="*/ 5 h 41"/>
              <a:gd name="T14" fmla="*/ 96 w 98"/>
              <a:gd name="T15" fmla="*/ 0 h 41"/>
              <a:gd name="T16" fmla="*/ 49 w 98"/>
              <a:gd name="T17"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49" y="16"/>
                </a:moveTo>
                <a:cubicBezTo>
                  <a:pt x="26" y="16"/>
                  <a:pt x="7"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ubicBezTo>
                  <a:pt x="91" y="9"/>
                  <a:pt x="72" y="16"/>
                  <a:pt x="49"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000" b="1">
              <a:solidFill>
                <a:schemeClr val="bg1"/>
              </a:solidFill>
            </a:endParaRPr>
          </a:p>
        </p:txBody>
      </p:sp>
      <p:sp>
        <p:nvSpPr>
          <p:cNvPr id="50" name="任意多边形 49"/>
          <p:cNvSpPr/>
          <p:nvPr>
            <p:custDataLst>
              <p:tags r:id="rId43"/>
            </p:custDataLst>
          </p:nvPr>
        </p:nvSpPr>
        <p:spPr bwMode="auto">
          <a:xfrm>
            <a:off x="3069439" y="2419639"/>
            <a:ext cx="193852" cy="79480"/>
          </a:xfrm>
          <a:custGeom>
            <a:avLst/>
            <a:gdLst>
              <a:gd name="T0" fmla="*/ 96 w 98"/>
              <a:gd name="T1" fmla="*/ 0 h 40"/>
              <a:gd name="T2" fmla="*/ 49 w 98"/>
              <a:gd name="T3" fmla="*/ 15 h 40"/>
              <a:gd name="T4" fmla="*/ 2 w 98"/>
              <a:gd name="T5" fmla="*/ 0 h 40"/>
              <a:gd name="T6" fmla="*/ 0 w 98"/>
              <a:gd name="T7" fmla="*/ 5 h 40"/>
              <a:gd name="T8" fmla="*/ 0 w 98"/>
              <a:gd name="T9" fmla="*/ 19 h 40"/>
              <a:gd name="T10" fmla="*/ 49 w 98"/>
              <a:gd name="T11" fmla="*/ 40 h 40"/>
              <a:gd name="T12" fmla="*/ 98 w 98"/>
              <a:gd name="T13" fmla="*/ 19 h 40"/>
              <a:gd name="T14" fmla="*/ 98 w 98"/>
              <a:gd name="T15" fmla="*/ 5 h 40"/>
              <a:gd name="T16" fmla="*/ 96 w 98"/>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96" y="0"/>
                </a:moveTo>
                <a:cubicBezTo>
                  <a:pt x="95" y="8"/>
                  <a:pt x="75" y="15"/>
                  <a:pt x="49" y="15"/>
                </a:cubicBezTo>
                <a:cubicBezTo>
                  <a:pt x="23" y="15"/>
                  <a:pt x="3" y="8"/>
                  <a:pt x="2" y="0"/>
                </a:cubicBezTo>
                <a:cubicBezTo>
                  <a:pt x="1" y="1"/>
                  <a:pt x="0" y="3"/>
                  <a:pt x="0" y="5"/>
                </a:cubicBezTo>
                <a:cubicBezTo>
                  <a:pt x="0" y="19"/>
                  <a:pt x="0" y="19"/>
                  <a:pt x="0" y="19"/>
                </a:cubicBezTo>
                <a:cubicBezTo>
                  <a:pt x="0" y="31"/>
                  <a:pt x="22" y="40"/>
                  <a:pt x="49" y="40"/>
                </a:cubicBezTo>
                <a:cubicBezTo>
                  <a:pt x="76" y="40"/>
                  <a:pt x="98" y="31"/>
                  <a:pt x="98" y="19"/>
                </a:cubicBezTo>
                <a:cubicBezTo>
                  <a:pt x="98" y="5"/>
                  <a:pt x="98" y="5"/>
                  <a:pt x="98" y="5"/>
                </a:cubicBezTo>
                <a:cubicBezTo>
                  <a:pt x="98" y="3"/>
                  <a:pt x="97" y="1"/>
                  <a:pt x="9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000" b="1">
              <a:solidFill>
                <a:schemeClr val="bg1"/>
              </a:solidFill>
            </a:endParaRPr>
          </a:p>
        </p:txBody>
      </p:sp>
      <p:sp>
        <p:nvSpPr>
          <p:cNvPr id="51" name="椭圆 50"/>
          <p:cNvSpPr/>
          <p:nvPr>
            <p:custDataLst>
              <p:tags r:id="rId44"/>
            </p:custDataLst>
          </p:nvPr>
        </p:nvSpPr>
        <p:spPr bwMode="auto">
          <a:xfrm>
            <a:off x="3073315" y="2376992"/>
            <a:ext cx="186098" cy="6203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000" b="1">
              <a:solidFill>
                <a:schemeClr val="bg1"/>
              </a:solidFill>
            </a:endParaRPr>
          </a:p>
        </p:txBody>
      </p:sp>
      <p:sp>
        <p:nvSpPr>
          <p:cNvPr id="19" name="椭圆 18"/>
          <p:cNvSpPr/>
          <p:nvPr>
            <p:custDataLst>
              <p:tags r:id="rId45"/>
            </p:custDataLst>
          </p:nvPr>
        </p:nvSpPr>
        <p:spPr>
          <a:xfrm>
            <a:off x="6423894" y="1430176"/>
            <a:ext cx="811423" cy="811423"/>
          </a:xfrm>
          <a:prstGeom prst="ellipse">
            <a:avLst/>
          </a:prstGeom>
          <a:solidFill>
            <a:schemeClr val="accent1"/>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b="1">
              <a:solidFill>
                <a:schemeClr val="bg1"/>
              </a:solidFill>
              <a:latin typeface="微软雅黑" panose="020B0503020204020204" charset="-122"/>
              <a:ea typeface="微软雅黑" panose="020B0503020204020204" charset="-122"/>
            </a:endParaRPr>
          </a:p>
        </p:txBody>
      </p:sp>
      <p:sp>
        <p:nvSpPr>
          <p:cNvPr id="43" name="任意多边形 42"/>
          <p:cNvSpPr/>
          <p:nvPr>
            <p:custDataLst>
              <p:tags r:id="rId46"/>
            </p:custDataLst>
          </p:nvPr>
        </p:nvSpPr>
        <p:spPr bwMode="auto">
          <a:xfrm>
            <a:off x="2853017" y="5909258"/>
            <a:ext cx="809198" cy="809196"/>
          </a:xfrm>
          <a:custGeom>
            <a:avLst/>
            <a:gdLst>
              <a:gd name="T0" fmla="*/ 65 w 79"/>
              <a:gd name="T1" fmla="*/ 14 h 79"/>
              <a:gd name="T2" fmla="*/ 14 w 79"/>
              <a:gd name="T3" fmla="*/ 14 h 79"/>
              <a:gd name="T4" fmla="*/ 12 w 79"/>
              <a:gd name="T5" fmla="*/ 63 h 79"/>
              <a:gd name="T6" fmla="*/ 12 w 79"/>
              <a:gd name="T7" fmla="*/ 63 h 79"/>
              <a:gd name="T8" fmla="*/ 17 w 79"/>
              <a:gd name="T9" fmla="*/ 68 h 79"/>
              <a:gd name="T10" fmla="*/ 65 w 79"/>
              <a:gd name="T11" fmla="*/ 65 h 79"/>
              <a:gd name="T12" fmla="*/ 65 w 79"/>
              <a:gd name="T13" fmla="*/ 14 h 79"/>
              <a:gd name="T14" fmla="*/ 58 w 79"/>
              <a:gd name="T15" fmla="*/ 59 h 79"/>
              <a:gd name="T16" fmla="*/ 20 w 79"/>
              <a:gd name="T17" fmla="*/ 59 h 79"/>
              <a:gd name="T18" fmla="*/ 20 w 79"/>
              <a:gd name="T19" fmla="*/ 21 h 79"/>
              <a:gd name="T20" fmla="*/ 59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1" y="27"/>
                  <a:pt x="0" y="48"/>
                  <a:pt x="12" y="63"/>
                </a:cubicBezTo>
                <a:cubicBezTo>
                  <a:pt x="12" y="63"/>
                  <a:pt x="12" y="63"/>
                  <a:pt x="12" y="63"/>
                </a:cubicBezTo>
                <a:cubicBezTo>
                  <a:pt x="14" y="65"/>
                  <a:pt x="15" y="66"/>
                  <a:pt x="17" y="68"/>
                </a:cubicBezTo>
                <a:cubicBezTo>
                  <a:pt x="31" y="79"/>
                  <a:pt x="52" y="78"/>
                  <a:pt x="65" y="65"/>
                </a:cubicBezTo>
                <a:cubicBezTo>
                  <a:pt x="79" y="51"/>
                  <a:pt x="79" y="28"/>
                  <a:pt x="65" y="14"/>
                </a:cubicBezTo>
                <a:close/>
                <a:moveTo>
                  <a:pt x="58" y="59"/>
                </a:moveTo>
                <a:cubicBezTo>
                  <a:pt x="48" y="69"/>
                  <a:pt x="31" y="69"/>
                  <a:pt x="20" y="59"/>
                </a:cubicBezTo>
                <a:cubicBezTo>
                  <a:pt x="10" y="48"/>
                  <a:pt x="10" y="31"/>
                  <a:pt x="20" y="21"/>
                </a:cubicBezTo>
                <a:cubicBezTo>
                  <a:pt x="31" y="10"/>
                  <a:pt x="48" y="10"/>
                  <a:pt x="59" y="21"/>
                </a:cubicBezTo>
                <a:cubicBezTo>
                  <a:pt x="69" y="31"/>
                  <a:pt x="69" y="48"/>
                  <a:pt x="58" y="5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p>
            <a:pPr algn="ctr"/>
          </a:p>
        </p:txBody>
      </p:sp>
      <p:sp>
        <p:nvSpPr>
          <p:cNvPr id="44" name="任意多边形 43"/>
          <p:cNvSpPr/>
          <p:nvPr>
            <p:custDataLst>
              <p:tags r:id="rId47"/>
            </p:custDataLst>
          </p:nvPr>
        </p:nvSpPr>
        <p:spPr bwMode="auto">
          <a:xfrm>
            <a:off x="2495267" y="6599199"/>
            <a:ext cx="494035" cy="494034"/>
          </a:xfrm>
          <a:custGeom>
            <a:avLst/>
            <a:gdLst>
              <a:gd name="T0" fmla="*/ 0 w 58"/>
              <a:gd name="T1" fmla="*/ 46 h 58"/>
              <a:gd name="T2" fmla="*/ 11 w 58"/>
              <a:gd name="T3" fmla="*/ 58 h 58"/>
              <a:gd name="T4" fmla="*/ 58 w 58"/>
              <a:gd name="T5" fmla="*/ 7 h 58"/>
              <a:gd name="T6" fmla="*/ 50 w 58"/>
              <a:gd name="T7" fmla="*/ 0 h 58"/>
              <a:gd name="T8" fmla="*/ 0 w 58"/>
              <a:gd name="T9" fmla="*/ 46 h 58"/>
            </a:gdLst>
            <a:ahLst/>
            <a:cxnLst>
              <a:cxn ang="0">
                <a:pos x="T0" y="T1"/>
              </a:cxn>
              <a:cxn ang="0">
                <a:pos x="T2" y="T3"/>
              </a:cxn>
              <a:cxn ang="0">
                <a:pos x="T4" y="T5"/>
              </a:cxn>
              <a:cxn ang="0">
                <a:pos x="T6" y="T7"/>
              </a:cxn>
              <a:cxn ang="0">
                <a:pos x="T8" y="T9"/>
              </a:cxn>
            </a:cxnLst>
            <a:rect l="0" t="0" r="r" b="b"/>
            <a:pathLst>
              <a:path w="58" h="58">
                <a:moveTo>
                  <a:pt x="0" y="46"/>
                </a:moveTo>
                <a:lnTo>
                  <a:pt x="11" y="58"/>
                </a:lnTo>
                <a:lnTo>
                  <a:pt x="58" y="7"/>
                </a:lnTo>
                <a:lnTo>
                  <a:pt x="50" y="0"/>
                </a:lnTo>
                <a:lnTo>
                  <a:pt x="0" y="4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p>
            <a:pPr algn="ctr"/>
          </a:p>
        </p:txBody>
      </p:sp>
      <p:sp>
        <p:nvSpPr>
          <p:cNvPr id="45" name="任意多边形 44"/>
          <p:cNvSpPr/>
          <p:nvPr>
            <p:custDataLst>
              <p:tags r:id="rId48"/>
            </p:custDataLst>
          </p:nvPr>
        </p:nvSpPr>
        <p:spPr bwMode="auto">
          <a:xfrm>
            <a:off x="3270388" y="6467579"/>
            <a:ext cx="306643" cy="366269"/>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1" y="26"/>
                  <a:pt x="0" y="34"/>
                  <a:pt x="0" y="34"/>
                </a:cubicBezTo>
                <a:cubicBezTo>
                  <a:pt x="6" y="36"/>
                  <a:pt x="6" y="36"/>
                  <a:pt x="6" y="36"/>
                </a:cubicBezTo>
                <a:cubicBezTo>
                  <a:pt x="30" y="21"/>
                  <a:pt x="16"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p>
            <a:pPr algn="ctr"/>
          </a:p>
        </p:txBody>
      </p:sp>
      <p:sp>
        <p:nvSpPr>
          <p:cNvPr id="21" name="椭圆 20"/>
          <p:cNvSpPr/>
          <p:nvPr>
            <p:custDataLst>
              <p:tags r:id="rId49"/>
            </p:custDataLst>
          </p:nvPr>
        </p:nvSpPr>
        <p:spPr>
          <a:xfrm>
            <a:off x="6423894" y="2597340"/>
            <a:ext cx="811423" cy="811423"/>
          </a:xfrm>
          <a:prstGeom prst="ellipse">
            <a:avLst/>
          </a:prstGeom>
          <a:solidFill>
            <a:schemeClr val="accent2"/>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b="1">
              <a:solidFill>
                <a:schemeClr val="bg1"/>
              </a:solidFill>
              <a:latin typeface="微软雅黑" panose="020B0503020204020204" charset="-122"/>
              <a:ea typeface="微软雅黑" panose="020B0503020204020204" charset="-122"/>
            </a:endParaRPr>
          </a:p>
        </p:txBody>
      </p:sp>
      <p:sp>
        <p:nvSpPr>
          <p:cNvPr id="22" name="椭圆 21"/>
          <p:cNvSpPr/>
          <p:nvPr>
            <p:custDataLst>
              <p:tags r:id="rId50"/>
            </p:custDataLst>
          </p:nvPr>
        </p:nvSpPr>
        <p:spPr>
          <a:xfrm>
            <a:off x="6429005" y="3795007"/>
            <a:ext cx="811423" cy="811423"/>
          </a:xfrm>
          <a:prstGeom prst="ellipse">
            <a:avLst/>
          </a:prstGeom>
          <a:solidFill>
            <a:schemeClr val="accent3"/>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b="1">
              <a:solidFill>
                <a:schemeClr val="bg1"/>
              </a:solidFill>
              <a:latin typeface="微软雅黑" panose="020B0503020204020204" charset="-122"/>
              <a:ea typeface="微软雅黑" panose="020B0503020204020204" charset="-122"/>
            </a:endParaRPr>
          </a:p>
        </p:txBody>
      </p:sp>
      <p:sp>
        <p:nvSpPr>
          <p:cNvPr id="23" name="任意多边形 22"/>
          <p:cNvSpPr/>
          <p:nvPr>
            <p:custDataLst>
              <p:tags r:id="rId51"/>
            </p:custDataLst>
          </p:nvPr>
        </p:nvSpPr>
        <p:spPr>
          <a:xfrm>
            <a:off x="6677370" y="2866529"/>
            <a:ext cx="278918" cy="247930"/>
          </a:xfrm>
          <a:custGeom>
            <a:avLst/>
            <a:gdLst/>
            <a:ahLst/>
            <a:cxnLst>
              <a:cxn ang="0">
                <a:pos x="wd2" y="hd2"/>
              </a:cxn>
              <a:cxn ang="5400000">
                <a:pos x="wd2" y="hd2"/>
              </a:cxn>
              <a:cxn ang="10800000">
                <a:pos x="wd2" y="hd2"/>
              </a:cxn>
              <a:cxn ang="16200000">
                <a:pos x="wd2" y="hd2"/>
              </a:cxn>
            </a:cxnLst>
            <a:rect l="0" t="0" r="r" b="b"/>
            <a:pathLst>
              <a:path w="21600" h="21600" extrusionOk="0">
                <a:moveTo>
                  <a:pt x="21504" y="6075"/>
                </a:moveTo>
                <a:lnTo>
                  <a:pt x="19439" y="0"/>
                </a:lnTo>
                <a:lnTo>
                  <a:pt x="14503" y="0"/>
                </a:lnTo>
                <a:lnTo>
                  <a:pt x="15451" y="7077"/>
                </a:lnTo>
                <a:cubicBezTo>
                  <a:pt x="15636" y="8413"/>
                  <a:pt x="16936" y="9450"/>
                  <a:pt x="18515" y="9450"/>
                </a:cubicBezTo>
                <a:cubicBezTo>
                  <a:pt x="20219" y="9450"/>
                  <a:pt x="21600" y="8240"/>
                  <a:pt x="21600" y="6750"/>
                </a:cubicBezTo>
                <a:cubicBezTo>
                  <a:pt x="21600" y="6515"/>
                  <a:pt x="21566" y="6291"/>
                  <a:pt x="21504" y="6075"/>
                </a:cubicBezTo>
                <a:close/>
                <a:moveTo>
                  <a:pt x="16800" y="10862"/>
                </a:moveTo>
                <a:lnTo>
                  <a:pt x="16800" y="16200"/>
                </a:lnTo>
                <a:lnTo>
                  <a:pt x="4800" y="16200"/>
                </a:lnTo>
                <a:lnTo>
                  <a:pt x="4800" y="10870"/>
                </a:lnTo>
                <a:cubicBezTo>
                  <a:pt x="4274" y="11083"/>
                  <a:pt x="3696" y="11205"/>
                  <a:pt x="3085" y="11205"/>
                </a:cubicBezTo>
                <a:cubicBezTo>
                  <a:pt x="2851" y="11205"/>
                  <a:pt x="2624" y="11174"/>
                  <a:pt x="2400" y="11139"/>
                </a:cubicBezTo>
                <a:lnTo>
                  <a:pt x="2400" y="19710"/>
                </a:lnTo>
                <a:cubicBezTo>
                  <a:pt x="2400" y="20749"/>
                  <a:pt x="3155" y="21600"/>
                  <a:pt x="4078" y="21600"/>
                </a:cubicBezTo>
                <a:lnTo>
                  <a:pt x="17520" y="21600"/>
                </a:lnTo>
                <a:cubicBezTo>
                  <a:pt x="18444" y="21600"/>
                  <a:pt x="19200" y="20748"/>
                  <a:pt x="19200" y="19710"/>
                </a:cubicBezTo>
                <a:lnTo>
                  <a:pt x="19200" y="11140"/>
                </a:lnTo>
                <a:cubicBezTo>
                  <a:pt x="18974" y="11174"/>
                  <a:pt x="18749" y="11206"/>
                  <a:pt x="18515" y="11206"/>
                </a:cubicBezTo>
                <a:cubicBezTo>
                  <a:pt x="17907" y="11205"/>
                  <a:pt x="17327" y="11081"/>
                  <a:pt x="16800" y="10862"/>
                </a:cubicBezTo>
                <a:close/>
                <a:moveTo>
                  <a:pt x="10800" y="9450"/>
                </a:moveTo>
                <a:cubicBezTo>
                  <a:pt x="12504" y="9450"/>
                  <a:pt x="13885" y="8240"/>
                  <a:pt x="13885" y="6750"/>
                </a:cubicBezTo>
                <a:cubicBezTo>
                  <a:pt x="13885" y="6695"/>
                  <a:pt x="13882" y="6639"/>
                  <a:pt x="13879" y="6587"/>
                </a:cubicBezTo>
                <a:lnTo>
                  <a:pt x="13268" y="0"/>
                </a:lnTo>
                <a:lnTo>
                  <a:pt x="8332" y="0"/>
                </a:lnTo>
                <a:lnTo>
                  <a:pt x="7720" y="6581"/>
                </a:lnTo>
                <a:cubicBezTo>
                  <a:pt x="7717" y="6637"/>
                  <a:pt x="7715" y="6692"/>
                  <a:pt x="7715" y="6750"/>
                </a:cubicBezTo>
                <a:cubicBezTo>
                  <a:pt x="7715" y="8240"/>
                  <a:pt x="9096" y="9450"/>
                  <a:pt x="10800" y="9450"/>
                </a:cubicBezTo>
                <a:close/>
                <a:moveTo>
                  <a:pt x="6148" y="7087"/>
                </a:moveTo>
                <a:lnTo>
                  <a:pt x="7097" y="0"/>
                </a:lnTo>
                <a:lnTo>
                  <a:pt x="2160" y="0"/>
                </a:lnTo>
                <a:lnTo>
                  <a:pt x="97" y="6075"/>
                </a:lnTo>
                <a:cubicBezTo>
                  <a:pt x="34" y="6291"/>
                  <a:pt x="0" y="6515"/>
                  <a:pt x="0" y="6750"/>
                </a:cubicBezTo>
                <a:cubicBezTo>
                  <a:pt x="0" y="8240"/>
                  <a:pt x="1380" y="9450"/>
                  <a:pt x="3085" y="9450"/>
                </a:cubicBezTo>
                <a:cubicBezTo>
                  <a:pt x="4657" y="9450"/>
                  <a:pt x="5957" y="8418"/>
                  <a:pt x="6148" y="7087"/>
                </a:cubicBezTo>
                <a:close/>
              </a:path>
            </a:pathLst>
          </a:custGeom>
          <a:solidFill>
            <a:srgbClr val="FFFFFF"/>
          </a:solidFill>
          <a:ln w="12700" cap="flat">
            <a:noFill/>
            <a:miter lim="400000"/>
          </a:ln>
          <a:effectLst/>
        </p:spPr>
        <p:txBody>
          <a:bodyPr anchor="ctr"/>
          <a:p>
            <a:pPr algn="ctr"/>
            <a:endParaRPr b="1">
              <a:solidFill>
                <a:schemeClr val="tx1"/>
              </a:solidFill>
              <a:latin typeface="微软雅黑" panose="020B0503020204020204" charset="-122"/>
              <a:ea typeface="微软雅黑" panose="020B0503020204020204" charset="-122"/>
            </a:endParaRPr>
          </a:p>
        </p:txBody>
      </p:sp>
      <p:sp>
        <p:nvSpPr>
          <p:cNvPr id="24" name="任意多边形 23"/>
          <p:cNvSpPr/>
          <p:nvPr>
            <p:custDataLst>
              <p:tags r:id="rId52"/>
            </p:custDataLst>
          </p:nvPr>
        </p:nvSpPr>
        <p:spPr>
          <a:xfrm>
            <a:off x="6663430" y="1697919"/>
            <a:ext cx="306795" cy="245434"/>
          </a:xfrm>
          <a:custGeom>
            <a:avLst/>
            <a:gdLst/>
            <a:ahLst/>
            <a:cxnLst>
              <a:cxn ang="0">
                <a:pos x="wd2" y="hd2"/>
              </a:cxn>
              <a:cxn ang="5400000">
                <a:pos x="wd2" y="hd2"/>
              </a:cxn>
              <a:cxn ang="10800000">
                <a:pos x="wd2" y="hd2"/>
              </a:cxn>
              <a:cxn ang="16200000">
                <a:pos x="wd2" y="hd2"/>
              </a:cxn>
            </a:cxnLst>
            <a:rect l="0" t="0" r="r" b="b"/>
            <a:pathLst>
              <a:path w="21600" h="21600" extrusionOk="0">
                <a:moveTo>
                  <a:pt x="17280" y="13500"/>
                </a:moveTo>
                <a:lnTo>
                  <a:pt x="4320" y="13500"/>
                </a:lnTo>
                <a:lnTo>
                  <a:pt x="4320" y="2700"/>
                </a:lnTo>
                <a:lnTo>
                  <a:pt x="17280" y="2700"/>
                </a:lnTo>
                <a:cubicBezTo>
                  <a:pt x="17280" y="2700"/>
                  <a:pt x="17280" y="13500"/>
                  <a:pt x="17280" y="13500"/>
                </a:cubicBezTo>
                <a:close/>
                <a:moveTo>
                  <a:pt x="7560" y="18900"/>
                </a:moveTo>
                <a:lnTo>
                  <a:pt x="8208" y="17550"/>
                </a:lnTo>
                <a:lnTo>
                  <a:pt x="13392" y="17550"/>
                </a:lnTo>
                <a:lnTo>
                  <a:pt x="14040" y="18900"/>
                </a:lnTo>
                <a:cubicBezTo>
                  <a:pt x="14040" y="18900"/>
                  <a:pt x="7560" y="18900"/>
                  <a:pt x="7560" y="18900"/>
                </a:cubicBezTo>
                <a:close/>
                <a:moveTo>
                  <a:pt x="21334" y="18402"/>
                </a:moveTo>
                <a:cubicBezTo>
                  <a:pt x="21068" y="17901"/>
                  <a:pt x="19440" y="14850"/>
                  <a:pt x="19440" y="14850"/>
                </a:cubicBezTo>
                <a:lnTo>
                  <a:pt x="19440" y="2700"/>
                </a:lnTo>
                <a:cubicBezTo>
                  <a:pt x="19440" y="1212"/>
                  <a:pt x="18468" y="0"/>
                  <a:pt x="17280" y="0"/>
                </a:cubicBezTo>
                <a:lnTo>
                  <a:pt x="4320" y="0"/>
                </a:lnTo>
                <a:cubicBezTo>
                  <a:pt x="3131" y="0"/>
                  <a:pt x="2160" y="1212"/>
                  <a:pt x="2160" y="2700"/>
                </a:cubicBezTo>
                <a:lnTo>
                  <a:pt x="2160" y="14850"/>
                </a:lnTo>
                <a:cubicBezTo>
                  <a:pt x="2160" y="14850"/>
                  <a:pt x="532" y="17901"/>
                  <a:pt x="266" y="18402"/>
                </a:cubicBezTo>
                <a:cubicBezTo>
                  <a:pt x="0" y="18900"/>
                  <a:pt x="0" y="19188"/>
                  <a:pt x="0" y="19575"/>
                </a:cubicBezTo>
                <a:lnTo>
                  <a:pt x="0" y="20250"/>
                </a:lnTo>
                <a:cubicBezTo>
                  <a:pt x="0" y="20925"/>
                  <a:pt x="540" y="21600"/>
                  <a:pt x="1079" y="21600"/>
                </a:cubicBezTo>
                <a:lnTo>
                  <a:pt x="20521" y="21600"/>
                </a:lnTo>
                <a:cubicBezTo>
                  <a:pt x="21060" y="21600"/>
                  <a:pt x="21600" y="20925"/>
                  <a:pt x="21600" y="20250"/>
                </a:cubicBezTo>
                <a:lnTo>
                  <a:pt x="21600" y="19575"/>
                </a:lnTo>
                <a:cubicBezTo>
                  <a:pt x="21600" y="19188"/>
                  <a:pt x="21600" y="18900"/>
                  <a:pt x="21334" y="18402"/>
                </a:cubicBezTo>
                <a:close/>
              </a:path>
            </a:pathLst>
          </a:custGeom>
          <a:solidFill>
            <a:srgbClr val="FFFFFF"/>
          </a:solidFill>
          <a:ln w="12700" cap="flat">
            <a:noFill/>
            <a:miter lim="400000"/>
          </a:ln>
          <a:effectLst/>
        </p:spPr>
        <p:txBody>
          <a:bodyPr anchor="ctr"/>
          <a:p>
            <a:pPr algn="ctr"/>
            <a:endParaRPr b="1">
              <a:solidFill>
                <a:schemeClr val="tx1"/>
              </a:solidFill>
              <a:latin typeface="微软雅黑" panose="020B0503020204020204" charset="-122"/>
              <a:ea typeface="微软雅黑" panose="020B0503020204020204" charset="-122"/>
            </a:endParaRPr>
          </a:p>
        </p:txBody>
      </p:sp>
      <p:sp>
        <p:nvSpPr>
          <p:cNvPr id="25" name="任意多边形 24"/>
          <p:cNvSpPr/>
          <p:nvPr>
            <p:custDataLst>
              <p:tags r:id="rId53"/>
            </p:custDataLst>
          </p:nvPr>
        </p:nvSpPr>
        <p:spPr>
          <a:xfrm>
            <a:off x="6706862" y="4069040"/>
            <a:ext cx="263364" cy="263353"/>
          </a:xfrm>
          <a:custGeom>
            <a:avLst/>
            <a:gdLst/>
            <a:ahLst/>
            <a:cxnLst>
              <a:cxn ang="0">
                <a:pos x="wd2" y="hd2"/>
              </a:cxn>
              <a:cxn ang="5400000">
                <a:pos x="wd2" y="hd2"/>
              </a:cxn>
              <a:cxn ang="10800000">
                <a:pos x="wd2" y="hd2"/>
              </a:cxn>
              <a:cxn ang="16200000">
                <a:pos x="wd2" y="hd2"/>
              </a:cxn>
            </a:cxnLst>
            <a:rect l="0" t="0" r="r" b="b"/>
            <a:pathLst>
              <a:path w="21600" h="21600" extrusionOk="0">
                <a:moveTo>
                  <a:pt x="14895" y="15576"/>
                </a:moveTo>
                <a:cubicBezTo>
                  <a:pt x="12143" y="16865"/>
                  <a:pt x="9843" y="18851"/>
                  <a:pt x="8177" y="21277"/>
                </a:cubicBezTo>
                <a:cubicBezTo>
                  <a:pt x="9016" y="21487"/>
                  <a:pt x="9894" y="21600"/>
                  <a:pt x="10799" y="21600"/>
                </a:cubicBezTo>
                <a:cubicBezTo>
                  <a:pt x="12428" y="21600"/>
                  <a:pt x="13971" y="21237"/>
                  <a:pt x="15356" y="20591"/>
                </a:cubicBezTo>
                <a:cubicBezTo>
                  <a:pt x="15579" y="19502"/>
                  <a:pt x="15697" y="18376"/>
                  <a:pt x="15697" y="17223"/>
                </a:cubicBezTo>
                <a:cubicBezTo>
                  <a:pt x="15697" y="16807"/>
                  <a:pt x="15678" y="16393"/>
                  <a:pt x="15646" y="15985"/>
                </a:cubicBezTo>
                <a:cubicBezTo>
                  <a:pt x="15369" y="15896"/>
                  <a:pt x="15114" y="15759"/>
                  <a:pt x="14895" y="15576"/>
                </a:cubicBezTo>
                <a:close/>
                <a:moveTo>
                  <a:pt x="18049" y="2795"/>
                </a:moveTo>
                <a:cubicBezTo>
                  <a:pt x="16317" y="2963"/>
                  <a:pt x="14665" y="3399"/>
                  <a:pt x="13127" y="4049"/>
                </a:cubicBezTo>
                <a:cubicBezTo>
                  <a:pt x="13134" y="4126"/>
                  <a:pt x="13139" y="4202"/>
                  <a:pt x="13139" y="4280"/>
                </a:cubicBezTo>
                <a:cubicBezTo>
                  <a:pt x="13139" y="4643"/>
                  <a:pt x="13052" y="4984"/>
                  <a:pt x="12903" y="5288"/>
                </a:cubicBezTo>
                <a:cubicBezTo>
                  <a:pt x="14442" y="7095"/>
                  <a:pt x="15635" y="9197"/>
                  <a:pt x="16388" y="11500"/>
                </a:cubicBezTo>
                <a:cubicBezTo>
                  <a:pt x="17324" y="11518"/>
                  <a:pt x="18122" y="12089"/>
                  <a:pt x="18466" y="12902"/>
                </a:cubicBezTo>
                <a:cubicBezTo>
                  <a:pt x="19506" y="12797"/>
                  <a:pt x="20518" y="12597"/>
                  <a:pt x="21492" y="12311"/>
                </a:cubicBezTo>
                <a:cubicBezTo>
                  <a:pt x="21563" y="11818"/>
                  <a:pt x="21600" y="11313"/>
                  <a:pt x="21600" y="10800"/>
                </a:cubicBezTo>
                <a:cubicBezTo>
                  <a:pt x="21599" y="7626"/>
                  <a:pt x="20230" y="4770"/>
                  <a:pt x="18049" y="2795"/>
                </a:cubicBezTo>
                <a:close/>
                <a:moveTo>
                  <a:pt x="13739" y="14350"/>
                </a:moveTo>
                <a:cubicBezTo>
                  <a:pt x="11072" y="13907"/>
                  <a:pt x="8601" y="12889"/>
                  <a:pt x="6449" y="11434"/>
                </a:cubicBezTo>
                <a:cubicBezTo>
                  <a:pt x="6099" y="11648"/>
                  <a:pt x="5689" y="11773"/>
                  <a:pt x="5251" y="11773"/>
                </a:cubicBezTo>
                <a:cubicBezTo>
                  <a:pt x="5087" y="11773"/>
                  <a:pt x="4931" y="11756"/>
                  <a:pt x="4779" y="11725"/>
                </a:cubicBezTo>
                <a:cubicBezTo>
                  <a:pt x="3749" y="13676"/>
                  <a:pt x="3091" y="15853"/>
                  <a:pt x="2902" y="18163"/>
                </a:cubicBezTo>
                <a:cubicBezTo>
                  <a:pt x="3930" y="19266"/>
                  <a:pt x="5183" y="20154"/>
                  <a:pt x="6593" y="20751"/>
                </a:cubicBezTo>
                <a:cubicBezTo>
                  <a:pt x="8345" y="18059"/>
                  <a:pt x="10791" y="15834"/>
                  <a:pt x="13739" y="14350"/>
                </a:cubicBezTo>
                <a:close/>
                <a:moveTo>
                  <a:pt x="17257" y="15907"/>
                </a:moveTo>
                <a:cubicBezTo>
                  <a:pt x="17287" y="16343"/>
                  <a:pt x="17305" y="16781"/>
                  <a:pt x="17305" y="17223"/>
                </a:cubicBezTo>
                <a:cubicBezTo>
                  <a:pt x="17305" y="18003"/>
                  <a:pt x="17255" y="18771"/>
                  <a:pt x="17162" y="19525"/>
                </a:cubicBezTo>
                <a:cubicBezTo>
                  <a:pt x="18993" y="18189"/>
                  <a:pt x="20388" y="16288"/>
                  <a:pt x="21091" y="14080"/>
                </a:cubicBezTo>
                <a:cubicBezTo>
                  <a:pt x="20257" y="14282"/>
                  <a:pt x="19403" y="14426"/>
                  <a:pt x="18530" y="14508"/>
                </a:cubicBezTo>
                <a:cubicBezTo>
                  <a:pt x="18327" y="15139"/>
                  <a:pt x="17859" y="15646"/>
                  <a:pt x="17257" y="15907"/>
                </a:cubicBezTo>
                <a:close/>
                <a:moveTo>
                  <a:pt x="14276" y="12805"/>
                </a:moveTo>
                <a:cubicBezTo>
                  <a:pt x="14419" y="12507"/>
                  <a:pt x="14622" y="12243"/>
                  <a:pt x="14874" y="12035"/>
                </a:cubicBezTo>
                <a:cubicBezTo>
                  <a:pt x="14195" y="9949"/>
                  <a:pt x="13121" y="8039"/>
                  <a:pt x="11737" y="6396"/>
                </a:cubicBezTo>
                <a:cubicBezTo>
                  <a:pt x="11463" y="6514"/>
                  <a:pt x="11160" y="6577"/>
                  <a:pt x="10841" y="6577"/>
                </a:cubicBezTo>
                <a:cubicBezTo>
                  <a:pt x="10342" y="6577"/>
                  <a:pt x="9882" y="6417"/>
                  <a:pt x="9506" y="6149"/>
                </a:cubicBezTo>
                <a:cubicBezTo>
                  <a:pt x="8672" y="6781"/>
                  <a:pt x="7901" y="7491"/>
                  <a:pt x="7200" y="8265"/>
                </a:cubicBezTo>
                <a:cubicBezTo>
                  <a:pt x="7421" y="8616"/>
                  <a:pt x="7549" y="9031"/>
                  <a:pt x="7549" y="9475"/>
                </a:cubicBezTo>
                <a:cubicBezTo>
                  <a:pt x="7549" y="9714"/>
                  <a:pt x="7512" y="9945"/>
                  <a:pt x="7444" y="10163"/>
                </a:cubicBezTo>
                <a:cubicBezTo>
                  <a:pt x="9459" y="11509"/>
                  <a:pt x="11779" y="12434"/>
                  <a:pt x="14276" y="12805"/>
                </a:cubicBezTo>
                <a:close/>
                <a:moveTo>
                  <a:pt x="10842" y="1983"/>
                </a:moveTo>
                <a:cubicBezTo>
                  <a:pt x="11448" y="1983"/>
                  <a:pt x="11998" y="2218"/>
                  <a:pt x="12410" y="2604"/>
                </a:cubicBezTo>
                <a:cubicBezTo>
                  <a:pt x="13609" y="2088"/>
                  <a:pt x="14870" y="1691"/>
                  <a:pt x="16184" y="1439"/>
                </a:cubicBezTo>
                <a:cubicBezTo>
                  <a:pt x="14598" y="525"/>
                  <a:pt x="12760" y="0"/>
                  <a:pt x="10799" y="0"/>
                </a:cubicBezTo>
                <a:cubicBezTo>
                  <a:pt x="9463" y="0"/>
                  <a:pt x="8183" y="245"/>
                  <a:pt x="7001" y="690"/>
                </a:cubicBezTo>
                <a:cubicBezTo>
                  <a:pt x="7938" y="1154"/>
                  <a:pt x="8833" y="1694"/>
                  <a:pt x="9673" y="2304"/>
                </a:cubicBezTo>
                <a:cubicBezTo>
                  <a:pt x="10017" y="2100"/>
                  <a:pt x="10415" y="1983"/>
                  <a:pt x="10842" y="1983"/>
                </a:cubicBezTo>
                <a:close/>
                <a:moveTo>
                  <a:pt x="2953" y="9475"/>
                </a:moveTo>
                <a:cubicBezTo>
                  <a:pt x="2953" y="9153"/>
                  <a:pt x="3021" y="8845"/>
                  <a:pt x="3140" y="8568"/>
                </a:cubicBezTo>
                <a:cubicBezTo>
                  <a:pt x="2402" y="7756"/>
                  <a:pt x="1735" y="6882"/>
                  <a:pt x="1150" y="5952"/>
                </a:cubicBezTo>
                <a:cubicBezTo>
                  <a:pt x="417" y="7409"/>
                  <a:pt x="0" y="9057"/>
                  <a:pt x="0" y="10801"/>
                </a:cubicBezTo>
                <a:cubicBezTo>
                  <a:pt x="0" y="12819"/>
                  <a:pt x="556" y="14708"/>
                  <a:pt x="1520" y="16324"/>
                </a:cubicBezTo>
                <a:cubicBezTo>
                  <a:pt x="1865" y="14382"/>
                  <a:pt x="2519" y="12546"/>
                  <a:pt x="3421" y="10863"/>
                </a:cubicBezTo>
                <a:cubicBezTo>
                  <a:pt x="3128" y="10478"/>
                  <a:pt x="2953" y="9996"/>
                  <a:pt x="2953" y="9475"/>
                </a:cubicBezTo>
                <a:close/>
                <a:moveTo>
                  <a:pt x="5252" y="7178"/>
                </a:moveTo>
                <a:cubicBezTo>
                  <a:pt x="5486" y="7178"/>
                  <a:pt x="5714" y="7212"/>
                  <a:pt x="5928" y="7279"/>
                </a:cubicBezTo>
                <a:cubicBezTo>
                  <a:pt x="6738" y="6372"/>
                  <a:pt x="7636" y="5546"/>
                  <a:pt x="8608" y="4814"/>
                </a:cubicBezTo>
                <a:cubicBezTo>
                  <a:pt x="8567" y="4643"/>
                  <a:pt x="8545" y="4463"/>
                  <a:pt x="8545" y="4280"/>
                </a:cubicBezTo>
                <a:cubicBezTo>
                  <a:pt x="8545" y="4025"/>
                  <a:pt x="8587" y="3780"/>
                  <a:pt x="8664" y="3551"/>
                </a:cubicBezTo>
                <a:cubicBezTo>
                  <a:pt x="7574" y="2771"/>
                  <a:pt x="6390" y="2115"/>
                  <a:pt x="5130" y="1609"/>
                </a:cubicBezTo>
                <a:cubicBezTo>
                  <a:pt x="3950" y="2339"/>
                  <a:pt x="2920" y="3289"/>
                  <a:pt x="2099" y="4404"/>
                </a:cubicBezTo>
                <a:cubicBezTo>
                  <a:pt x="2708" y="5484"/>
                  <a:pt x="3432" y="6490"/>
                  <a:pt x="4256" y="7406"/>
                </a:cubicBezTo>
                <a:cubicBezTo>
                  <a:pt x="4557" y="7261"/>
                  <a:pt x="4893" y="7178"/>
                  <a:pt x="5252" y="7178"/>
                </a:cubicBezTo>
                <a:close/>
              </a:path>
            </a:pathLst>
          </a:custGeom>
          <a:solidFill>
            <a:srgbClr val="FFFFFF"/>
          </a:solidFill>
          <a:ln w="12700" cap="flat">
            <a:noFill/>
            <a:miter lim="400000"/>
          </a:ln>
          <a:effectLst/>
        </p:spPr>
        <p:txBody>
          <a:bodyPr anchor="ctr"/>
          <a:p>
            <a:pPr algn="ctr"/>
            <a:endParaRPr b="1">
              <a:solidFill>
                <a:schemeClr val="tx1"/>
              </a:solidFill>
              <a:latin typeface="微软雅黑" panose="020B0503020204020204" charset="-122"/>
              <a:ea typeface="微软雅黑" panose="020B0503020204020204" charset="-122"/>
            </a:endParaRPr>
          </a:p>
        </p:txBody>
      </p:sp>
      <p:sp>
        <p:nvSpPr>
          <p:cNvPr id="36" name="椭圆 35"/>
          <p:cNvSpPr/>
          <p:nvPr>
            <p:custDataLst>
              <p:tags r:id="rId54"/>
            </p:custDataLst>
          </p:nvPr>
        </p:nvSpPr>
        <p:spPr>
          <a:xfrm>
            <a:off x="2284207" y="1230923"/>
            <a:ext cx="1133984" cy="1133984"/>
          </a:xfrm>
          <a:prstGeom prst="ellipse">
            <a:avLst/>
          </a:prstGeom>
          <a:solidFill>
            <a:srgbClr val="4276AA">
              <a:alpha val="79000"/>
            </a:srgbClr>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sz="2000">
              <a:solidFill>
                <a:schemeClr val="bg1"/>
              </a:solidFill>
            </a:endParaRPr>
          </a:p>
        </p:txBody>
      </p:sp>
      <p:sp>
        <p:nvSpPr>
          <p:cNvPr id="40" name="任意多边形 39"/>
          <p:cNvSpPr/>
          <p:nvPr>
            <p:custDataLst>
              <p:tags r:id="rId55"/>
            </p:custDataLst>
          </p:nvPr>
        </p:nvSpPr>
        <p:spPr bwMode="auto">
          <a:xfrm>
            <a:off x="3064034" y="1587839"/>
            <a:ext cx="68667" cy="86980"/>
          </a:xfrm>
          <a:custGeom>
            <a:avLst/>
            <a:gdLst>
              <a:gd name="T0" fmla="*/ 15 w 15"/>
              <a:gd name="T1" fmla="*/ 1 h 19"/>
              <a:gd name="T2" fmla="*/ 13 w 15"/>
              <a:gd name="T3" fmla="*/ 0 h 19"/>
              <a:gd name="T4" fmla="*/ 0 w 15"/>
              <a:gd name="T5" fmla="*/ 18 h 19"/>
              <a:gd name="T6" fmla="*/ 2 w 15"/>
              <a:gd name="T7" fmla="*/ 19 h 19"/>
              <a:gd name="T8" fmla="*/ 15 w 15"/>
              <a:gd name="T9" fmla="*/ 1 h 19"/>
            </a:gdLst>
            <a:ahLst/>
            <a:cxnLst>
              <a:cxn ang="0">
                <a:pos x="T0" y="T1"/>
              </a:cxn>
              <a:cxn ang="0">
                <a:pos x="T2" y="T3"/>
              </a:cxn>
              <a:cxn ang="0">
                <a:pos x="T4" y="T5"/>
              </a:cxn>
              <a:cxn ang="0">
                <a:pos x="T6" y="T7"/>
              </a:cxn>
              <a:cxn ang="0">
                <a:pos x="T8" y="T9"/>
              </a:cxn>
            </a:cxnLst>
            <a:rect l="0" t="0" r="r" b="b"/>
            <a:pathLst>
              <a:path w="15" h="19">
                <a:moveTo>
                  <a:pt x="15" y="1"/>
                </a:moveTo>
                <a:lnTo>
                  <a:pt x="13" y="0"/>
                </a:lnTo>
                <a:lnTo>
                  <a:pt x="0" y="18"/>
                </a:lnTo>
                <a:lnTo>
                  <a:pt x="2" y="19"/>
                </a:lnTo>
                <a:lnTo>
                  <a:pt x="15"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000" b="1">
              <a:solidFill>
                <a:schemeClr val="bg1"/>
              </a:solidFill>
            </a:endParaRPr>
          </a:p>
        </p:txBody>
      </p:sp>
      <p:sp>
        <p:nvSpPr>
          <p:cNvPr id="34" name="文本框 33"/>
          <p:cNvSpPr txBox="1"/>
          <p:nvPr>
            <p:custDataLst>
              <p:tags r:id="rId56"/>
            </p:custDataLst>
          </p:nvPr>
        </p:nvSpPr>
        <p:spPr>
          <a:xfrm>
            <a:off x="7331824" y="1814540"/>
            <a:ext cx="3728670" cy="316932"/>
          </a:xfrm>
          <a:prstGeom prst="rect">
            <a:avLst/>
          </a:prstGeom>
          <a:ln>
            <a:noFill/>
          </a:ln>
        </p:spPr>
        <p:txBody>
          <a:bodyPr vert="horz" wrap="none" lIns="91440" tIns="45720" rIns="91440" bIns="45720" anchor="ctr"/>
          <a:p>
            <a:pPr marL="0" indent="0" algn="l">
              <a:spcBef>
                <a:spcPct val="0"/>
              </a:spcBef>
              <a:buNone/>
            </a:pPr>
            <a:r>
              <a:rPr lang="zh-CN" altLang="en-US" sz="2400" b="1">
                <a:solidFill>
                  <a:schemeClr val="tx1"/>
                </a:solidFill>
                <a:latin typeface="微软雅黑" panose="020B0503020204020204" charset="-122"/>
                <a:ea typeface="微软雅黑" panose="020B0503020204020204" charset="-122"/>
                <a:sym typeface="+mn-ea"/>
              </a:rPr>
              <a:t>前期评估调研</a:t>
            </a:r>
            <a:endParaRPr lang="en-US" altLang="zh-CN" sz="2400" b="1">
              <a:solidFill>
                <a:schemeClr val="tx1"/>
              </a:solidFill>
              <a:latin typeface="微软雅黑" panose="020B0503020204020204" charset="-122"/>
              <a:ea typeface="微软雅黑" panose="020B0503020204020204" charset="-122"/>
            </a:endParaRPr>
          </a:p>
          <a:p>
            <a:pPr marL="0" indent="0">
              <a:spcBef>
                <a:spcPct val="0"/>
              </a:spcBef>
              <a:buNone/>
            </a:pPr>
            <a:endParaRPr lang="en-US" altLang="zh-CN" sz="2400" b="1">
              <a:solidFill>
                <a:schemeClr val="tx1"/>
              </a:solidFill>
              <a:latin typeface="微软雅黑" panose="020B0503020204020204" charset="-122"/>
              <a:ea typeface="微软雅黑" panose="020B0503020204020204" charset="-122"/>
              <a:cs typeface="+mn-ea"/>
            </a:endParaRPr>
          </a:p>
        </p:txBody>
      </p:sp>
      <p:sp>
        <p:nvSpPr>
          <p:cNvPr id="32" name="文本框 31"/>
          <p:cNvSpPr txBox="1"/>
          <p:nvPr>
            <p:custDataLst>
              <p:tags r:id="rId57"/>
            </p:custDataLst>
          </p:nvPr>
        </p:nvSpPr>
        <p:spPr>
          <a:xfrm>
            <a:off x="7331824" y="2759320"/>
            <a:ext cx="3728670" cy="316932"/>
          </a:xfrm>
          <a:prstGeom prst="rect">
            <a:avLst/>
          </a:prstGeom>
          <a:ln>
            <a:noFill/>
          </a:ln>
        </p:spPr>
        <p:txBody>
          <a:bodyPr vert="horz" wrap="none" lIns="91440" tIns="45720" rIns="91440" bIns="45720" anchor="ctr"/>
          <a:p>
            <a:pPr marL="0" indent="0" algn="l">
              <a:spcBef>
                <a:spcPct val="0"/>
              </a:spcBef>
              <a:buNone/>
            </a:pPr>
            <a:r>
              <a:rPr lang="zh-CN" altLang="en-US" sz="2400" b="1">
                <a:solidFill>
                  <a:schemeClr val="tx1"/>
                </a:solidFill>
                <a:latin typeface="微软雅黑" panose="020B0503020204020204" charset="-122"/>
                <a:ea typeface="微软雅黑" panose="020B0503020204020204" charset="-122"/>
                <a:sym typeface="+mn-ea"/>
              </a:rPr>
              <a:t>形成《基本思路意见稿》</a:t>
            </a:r>
            <a:endParaRPr lang="zh-CN" altLang="en-US" sz="2400" b="1">
              <a:solidFill>
                <a:schemeClr val="tx1"/>
              </a:solidFill>
              <a:latin typeface="微软雅黑" panose="020B0503020204020204" charset="-122"/>
              <a:ea typeface="微软雅黑" panose="020B0503020204020204" charset="-122"/>
              <a:cs typeface="+mn-ea"/>
              <a:sym typeface="+mn-ea"/>
            </a:endParaRPr>
          </a:p>
        </p:txBody>
      </p:sp>
      <p:sp>
        <p:nvSpPr>
          <p:cNvPr id="30" name="文本框 29"/>
          <p:cNvSpPr txBox="1"/>
          <p:nvPr>
            <p:custDataLst>
              <p:tags r:id="rId58"/>
            </p:custDataLst>
          </p:nvPr>
        </p:nvSpPr>
        <p:spPr>
          <a:xfrm>
            <a:off x="7331824" y="4016663"/>
            <a:ext cx="3728670" cy="316932"/>
          </a:xfrm>
          <a:prstGeom prst="rect">
            <a:avLst/>
          </a:prstGeom>
          <a:ln>
            <a:noFill/>
          </a:ln>
        </p:spPr>
        <p:txBody>
          <a:bodyPr vert="horz" wrap="none" lIns="91440" tIns="45720" rIns="91440" bIns="45720" anchor="ctr"/>
          <a:p>
            <a:pPr marL="0" indent="0" algn="l">
              <a:spcBef>
                <a:spcPct val="0"/>
              </a:spcBef>
              <a:buNone/>
            </a:pPr>
            <a:r>
              <a:rPr lang="zh-CN" altLang="en-US" sz="2400" b="1">
                <a:solidFill>
                  <a:schemeClr val="tx1"/>
                </a:solidFill>
                <a:latin typeface="微软雅黑" panose="020B0503020204020204" charset="-122"/>
                <a:ea typeface="微软雅黑" panose="020B0503020204020204" charset="-122"/>
                <a:sym typeface="+mn-ea"/>
              </a:rPr>
              <a:t>形成《建议草案》</a:t>
            </a:r>
            <a:endParaRPr lang="zh-CN" altLang="en-US" sz="2400" b="1">
              <a:solidFill>
                <a:schemeClr val="tx1"/>
              </a:solidFill>
              <a:latin typeface="微软雅黑" panose="020B0503020204020204" charset="-122"/>
              <a:ea typeface="微软雅黑" panose="020B0503020204020204" charset="-122"/>
              <a:cs typeface="+mn-ea"/>
              <a:sym typeface="+mn-ea"/>
            </a:endParaRPr>
          </a:p>
        </p:txBody>
      </p:sp>
      <p:sp>
        <p:nvSpPr>
          <p:cNvPr id="93" name="椭圆 92"/>
          <p:cNvSpPr/>
          <p:nvPr>
            <p:custDataLst>
              <p:tags r:id="rId59"/>
            </p:custDataLst>
          </p:nvPr>
        </p:nvSpPr>
        <p:spPr>
          <a:xfrm>
            <a:off x="6429005" y="4922791"/>
            <a:ext cx="811423" cy="811423"/>
          </a:xfrm>
          <a:prstGeom prst="ellipse">
            <a:avLst/>
          </a:prstGeom>
          <a:solidFill>
            <a:schemeClr val="accent5"/>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b="1">
              <a:solidFill>
                <a:schemeClr val="bg1"/>
              </a:solidFill>
              <a:latin typeface="微软雅黑" panose="020B0503020204020204" charset="-122"/>
              <a:ea typeface="微软雅黑" panose="020B0503020204020204" charset="-122"/>
            </a:endParaRPr>
          </a:p>
        </p:txBody>
      </p:sp>
      <p:sp>
        <p:nvSpPr>
          <p:cNvPr id="105" name="文本框 104"/>
          <p:cNvSpPr txBox="1"/>
          <p:nvPr>
            <p:custDataLst>
              <p:tags r:id="rId60"/>
            </p:custDataLst>
          </p:nvPr>
        </p:nvSpPr>
        <p:spPr>
          <a:xfrm>
            <a:off x="7331824" y="5319072"/>
            <a:ext cx="3728670" cy="316932"/>
          </a:xfrm>
          <a:prstGeom prst="rect">
            <a:avLst/>
          </a:prstGeom>
          <a:ln>
            <a:noFill/>
          </a:ln>
        </p:spPr>
        <p:txBody>
          <a:bodyPr vert="horz" wrap="none" lIns="91440" tIns="45720" rIns="91440" bIns="45720" anchor="ctr"/>
          <a:p>
            <a:pPr marL="0" indent="0" algn="l">
              <a:spcBef>
                <a:spcPct val="0"/>
              </a:spcBef>
              <a:buNone/>
            </a:pPr>
            <a:r>
              <a:rPr lang="zh-CN" altLang="en-US" sz="2400" b="1">
                <a:solidFill>
                  <a:schemeClr val="tx1"/>
                </a:solidFill>
                <a:latin typeface="微软雅黑" panose="020B0503020204020204" charset="-122"/>
                <a:ea typeface="微软雅黑" panose="020B0503020204020204" charset="-122"/>
                <a:sym typeface="+mn-ea"/>
              </a:rPr>
              <a:t>审议通过《规划纲要》</a:t>
            </a:r>
            <a:endParaRPr lang="zh-CN" altLang="en-US" sz="2400" b="1">
              <a:solidFill>
                <a:schemeClr val="tx1"/>
              </a:solidFill>
              <a:latin typeface="微软雅黑" panose="020B0503020204020204" charset="-122"/>
              <a:ea typeface="微软雅黑" panose="020B0503020204020204" charset="-122"/>
            </a:endParaRPr>
          </a:p>
          <a:p>
            <a:pPr marL="0" indent="0">
              <a:spcBef>
                <a:spcPct val="0"/>
              </a:spcBef>
              <a:buNone/>
            </a:pPr>
            <a:endParaRPr lang="zh-CN" altLang="en-US" sz="2400" b="1">
              <a:solidFill>
                <a:schemeClr val="tx1"/>
              </a:solidFill>
              <a:latin typeface="微软雅黑" panose="020B0503020204020204" charset="-122"/>
              <a:ea typeface="微软雅黑" panose="020B0503020204020204" charset="-122"/>
              <a:cs typeface="+mn-ea"/>
            </a:endParaRPr>
          </a:p>
        </p:txBody>
      </p:sp>
      <p:sp>
        <p:nvSpPr>
          <p:cNvPr id="126" name="Freeform 222"/>
          <p:cNvSpPr/>
          <p:nvPr>
            <p:custDataLst>
              <p:tags r:id="rId61"/>
            </p:custDataLst>
          </p:nvPr>
        </p:nvSpPr>
        <p:spPr bwMode="auto">
          <a:xfrm>
            <a:off x="6598285" y="5174534"/>
            <a:ext cx="458474" cy="454380"/>
          </a:xfrm>
          <a:custGeom>
            <a:avLst/>
            <a:gdLst>
              <a:gd name="T0" fmla="*/ 83 w 84"/>
              <a:gd name="T1" fmla="*/ 6 h 83"/>
              <a:gd name="T2" fmla="*/ 82 w 84"/>
              <a:gd name="T3" fmla="*/ 5 h 83"/>
              <a:gd name="T4" fmla="*/ 79 w 84"/>
              <a:gd name="T5" fmla="*/ 3 h 83"/>
              <a:gd name="T6" fmla="*/ 75 w 84"/>
              <a:gd name="T7" fmla="*/ 4 h 83"/>
              <a:gd name="T8" fmla="*/ 63 w 84"/>
              <a:gd name="T9" fmla="*/ 12 h 83"/>
              <a:gd name="T10" fmla="*/ 0 w 84"/>
              <a:gd name="T11" fmla="*/ 0 h 83"/>
              <a:gd name="T12" fmla="*/ 43 w 84"/>
              <a:gd name="T13" fmla="*/ 24 h 83"/>
              <a:gd name="T14" fmla="*/ 21 w 84"/>
              <a:gd name="T15" fmla="*/ 38 h 83"/>
              <a:gd name="T16" fmla="*/ 3 w 84"/>
              <a:gd name="T17" fmla="*/ 34 h 83"/>
              <a:gd name="T18" fmla="*/ 20 w 84"/>
              <a:gd name="T19" fmla="*/ 46 h 83"/>
              <a:gd name="T20" fmla="*/ 23 w 84"/>
              <a:gd name="T21" fmla="*/ 66 h 83"/>
              <a:gd name="T22" fmla="*/ 27 w 84"/>
              <a:gd name="T23" fmla="*/ 48 h 83"/>
              <a:gd name="T24" fmla="*/ 49 w 84"/>
              <a:gd name="T25" fmla="*/ 34 h 83"/>
              <a:gd name="T26" fmla="*/ 54 w 84"/>
              <a:gd name="T27" fmla="*/ 83 h 83"/>
              <a:gd name="T28" fmla="*/ 69 w 84"/>
              <a:gd name="T29" fmla="*/ 21 h 83"/>
              <a:gd name="T30" fmla="*/ 81 w 84"/>
              <a:gd name="T31" fmla="*/ 13 h 83"/>
              <a:gd name="T32" fmla="*/ 84 w 84"/>
              <a:gd name="T33" fmla="*/ 10 h 83"/>
              <a:gd name="T34" fmla="*/ 83 w 84"/>
              <a:gd name="T35" fmla="*/ 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83">
                <a:moveTo>
                  <a:pt x="83" y="6"/>
                </a:moveTo>
                <a:cubicBezTo>
                  <a:pt x="82" y="5"/>
                  <a:pt x="82" y="5"/>
                  <a:pt x="82" y="5"/>
                </a:cubicBezTo>
                <a:cubicBezTo>
                  <a:pt x="82" y="4"/>
                  <a:pt x="80" y="3"/>
                  <a:pt x="79" y="3"/>
                </a:cubicBezTo>
                <a:cubicBezTo>
                  <a:pt x="78" y="3"/>
                  <a:pt x="76" y="3"/>
                  <a:pt x="75" y="4"/>
                </a:cubicBezTo>
                <a:cubicBezTo>
                  <a:pt x="63" y="12"/>
                  <a:pt x="63" y="12"/>
                  <a:pt x="63" y="12"/>
                </a:cubicBezTo>
                <a:cubicBezTo>
                  <a:pt x="0" y="0"/>
                  <a:pt x="0" y="0"/>
                  <a:pt x="0" y="0"/>
                </a:cubicBezTo>
                <a:cubicBezTo>
                  <a:pt x="43" y="24"/>
                  <a:pt x="43" y="24"/>
                  <a:pt x="43" y="24"/>
                </a:cubicBezTo>
                <a:cubicBezTo>
                  <a:pt x="21" y="38"/>
                  <a:pt x="21" y="38"/>
                  <a:pt x="21" y="38"/>
                </a:cubicBezTo>
                <a:cubicBezTo>
                  <a:pt x="3" y="34"/>
                  <a:pt x="3" y="34"/>
                  <a:pt x="3" y="34"/>
                </a:cubicBezTo>
                <a:cubicBezTo>
                  <a:pt x="20" y="46"/>
                  <a:pt x="20" y="46"/>
                  <a:pt x="20" y="46"/>
                </a:cubicBezTo>
                <a:cubicBezTo>
                  <a:pt x="23" y="66"/>
                  <a:pt x="23" y="66"/>
                  <a:pt x="23" y="66"/>
                </a:cubicBezTo>
                <a:cubicBezTo>
                  <a:pt x="27" y="48"/>
                  <a:pt x="27" y="48"/>
                  <a:pt x="27" y="48"/>
                </a:cubicBezTo>
                <a:cubicBezTo>
                  <a:pt x="49" y="34"/>
                  <a:pt x="49" y="34"/>
                  <a:pt x="49" y="34"/>
                </a:cubicBezTo>
                <a:cubicBezTo>
                  <a:pt x="54" y="83"/>
                  <a:pt x="54" y="83"/>
                  <a:pt x="54" y="83"/>
                </a:cubicBezTo>
                <a:cubicBezTo>
                  <a:pt x="69" y="21"/>
                  <a:pt x="69" y="21"/>
                  <a:pt x="69" y="21"/>
                </a:cubicBezTo>
                <a:cubicBezTo>
                  <a:pt x="81" y="13"/>
                  <a:pt x="81" y="13"/>
                  <a:pt x="81" y="13"/>
                </a:cubicBezTo>
                <a:cubicBezTo>
                  <a:pt x="82" y="13"/>
                  <a:pt x="83" y="11"/>
                  <a:pt x="84" y="10"/>
                </a:cubicBezTo>
                <a:cubicBezTo>
                  <a:pt x="84" y="9"/>
                  <a:pt x="84" y="7"/>
                  <a:pt x="83" y="6"/>
                </a:cubicBezTo>
                <a:close/>
              </a:path>
            </a:pathLst>
          </a:custGeom>
          <a:solidFill>
            <a:schemeClr val="bg1"/>
          </a:solidFill>
          <a:ln>
            <a:noFill/>
          </a:ln>
        </p:spPr>
        <p:txBody>
          <a:bodyPr vert="horz" wrap="square" lIns="91440" tIns="45720" rIns="91440" bIns="45720" numCol="1" anchor="t" anchorCtr="0" compatLnSpc="1"/>
          <a:p>
            <a:endParaRPr lang="zh-CN" altLang="en-US" b="1">
              <a:solidFill>
                <a:schemeClr val="tx1"/>
              </a:solidFill>
              <a:latin typeface="微软雅黑" panose="020B0503020204020204" charset="-122"/>
              <a:ea typeface="微软雅黑" panose="020B0503020204020204" charset="-122"/>
            </a:endParaRPr>
          </a:p>
        </p:txBody>
      </p:sp>
      <p:sp>
        <p:nvSpPr>
          <p:cNvPr id="7" name="文本框 6"/>
          <p:cNvSpPr txBox="1"/>
          <p:nvPr/>
        </p:nvSpPr>
        <p:spPr>
          <a:xfrm>
            <a:off x="2590165" y="3773170"/>
            <a:ext cx="1203960" cy="398780"/>
          </a:xfrm>
          <a:prstGeom prst="rect">
            <a:avLst/>
          </a:prstGeom>
          <a:noFill/>
        </p:spPr>
        <p:txBody>
          <a:bodyPr wrap="none" rtlCol="0" anchor="t">
            <a:spAutoFit/>
          </a:bodyPr>
          <a:p>
            <a:pPr marL="0" indent="0">
              <a:buNone/>
            </a:pPr>
            <a:r>
              <a:rPr lang="zh-CN" altLang="en-US" sz="2000" b="1">
                <a:solidFill>
                  <a:schemeClr val="bg1"/>
                </a:solidFill>
                <a:sym typeface="+mn-ea"/>
              </a:rPr>
              <a:t>中期评估</a:t>
            </a:r>
            <a:endParaRPr lang="zh-CN" altLang="en-US" sz="2000" b="1">
              <a:solidFill>
                <a:schemeClr val="bg1"/>
              </a:solidFill>
              <a:sym typeface="+mn-ea"/>
            </a:endParaRPr>
          </a:p>
        </p:txBody>
      </p:sp>
      <p:sp>
        <p:nvSpPr>
          <p:cNvPr id="8" name="文本框 7"/>
          <p:cNvSpPr txBox="1"/>
          <p:nvPr/>
        </p:nvSpPr>
        <p:spPr>
          <a:xfrm>
            <a:off x="3614420" y="1996440"/>
            <a:ext cx="1203960" cy="398780"/>
          </a:xfrm>
          <a:prstGeom prst="rect">
            <a:avLst/>
          </a:prstGeom>
          <a:noFill/>
        </p:spPr>
        <p:txBody>
          <a:bodyPr wrap="none" rtlCol="0" anchor="t">
            <a:spAutoFit/>
          </a:bodyPr>
          <a:p>
            <a:r>
              <a:rPr lang="zh-CN" altLang="en-US" sz="2000" b="1">
                <a:solidFill>
                  <a:schemeClr val="bg1"/>
                </a:solidFill>
                <a:sym typeface="+mn-ea"/>
              </a:rPr>
              <a:t>前期研究</a:t>
            </a:r>
            <a:endParaRPr lang="zh-CN" altLang="en-US" sz="2000" b="1">
              <a:solidFill>
                <a:schemeClr val="bg1"/>
              </a:solidFill>
              <a:sym typeface="+mn-ea"/>
            </a:endParaRPr>
          </a:p>
        </p:txBody>
      </p:sp>
      <p:sp>
        <p:nvSpPr>
          <p:cNvPr id="9" name="文本框 8"/>
          <p:cNvSpPr txBox="1"/>
          <p:nvPr/>
        </p:nvSpPr>
        <p:spPr>
          <a:xfrm>
            <a:off x="2302510" y="1656080"/>
            <a:ext cx="1203960" cy="398780"/>
          </a:xfrm>
          <a:prstGeom prst="rect">
            <a:avLst/>
          </a:prstGeom>
          <a:noFill/>
        </p:spPr>
        <p:txBody>
          <a:bodyPr wrap="none" rtlCol="0" anchor="t">
            <a:spAutoFit/>
          </a:bodyPr>
          <a:p>
            <a:pPr marL="0" indent="0">
              <a:buNone/>
            </a:pPr>
            <a:r>
              <a:rPr lang="zh-CN" altLang="en-US" sz="2000" b="1">
                <a:solidFill>
                  <a:schemeClr val="bg1"/>
                </a:solidFill>
                <a:sym typeface="+mn-ea"/>
              </a:rPr>
              <a:t>形成思路</a:t>
            </a:r>
            <a:endParaRPr lang="zh-CN" altLang="en-US" sz="2000" b="1">
              <a:solidFill>
                <a:schemeClr val="bg1"/>
              </a:solidFill>
              <a:sym typeface="+mn-ea"/>
            </a:endParaRPr>
          </a:p>
        </p:txBody>
      </p:sp>
      <p:sp>
        <p:nvSpPr>
          <p:cNvPr id="10" name="文本框 9"/>
          <p:cNvSpPr txBox="1"/>
          <p:nvPr/>
        </p:nvSpPr>
        <p:spPr>
          <a:xfrm>
            <a:off x="1205230" y="2169160"/>
            <a:ext cx="1203960" cy="398780"/>
          </a:xfrm>
          <a:prstGeom prst="rect">
            <a:avLst/>
          </a:prstGeom>
          <a:noFill/>
        </p:spPr>
        <p:txBody>
          <a:bodyPr wrap="none" rtlCol="0" anchor="t">
            <a:spAutoFit/>
          </a:bodyPr>
          <a:p>
            <a:r>
              <a:rPr lang="zh-CN" altLang="en-US" sz="2000" b="1">
                <a:solidFill>
                  <a:schemeClr val="bg1"/>
                </a:solidFill>
                <a:sym typeface="+mn-ea"/>
              </a:rPr>
              <a:t>建议起草</a:t>
            </a:r>
            <a:endParaRPr lang="zh-CN" altLang="en-US" sz="2000" b="1">
              <a:solidFill>
                <a:schemeClr val="bg1"/>
              </a:solidFill>
              <a:sym typeface="+mn-ea"/>
            </a:endParaRPr>
          </a:p>
        </p:txBody>
      </p:sp>
      <p:sp>
        <p:nvSpPr>
          <p:cNvPr id="11" name="文本框 10"/>
          <p:cNvSpPr txBox="1"/>
          <p:nvPr/>
        </p:nvSpPr>
        <p:spPr>
          <a:xfrm>
            <a:off x="3951605" y="4521835"/>
            <a:ext cx="1203960" cy="398780"/>
          </a:xfrm>
          <a:prstGeom prst="rect">
            <a:avLst/>
          </a:prstGeom>
          <a:noFill/>
        </p:spPr>
        <p:txBody>
          <a:bodyPr wrap="none" rtlCol="0" anchor="t">
            <a:spAutoFit/>
          </a:bodyPr>
          <a:p>
            <a:r>
              <a:rPr lang="zh-CN" altLang="en-US" sz="2000" b="1">
                <a:solidFill>
                  <a:schemeClr val="bg1"/>
                </a:solidFill>
                <a:sym typeface="+mn-ea"/>
              </a:rPr>
              <a:t>通过建议</a:t>
            </a:r>
            <a:endParaRPr lang="zh-CN" altLang="en-US" sz="2000" b="1">
              <a:solidFill>
                <a:schemeClr val="bg1"/>
              </a:solidFill>
              <a:sym typeface="+mn-ea"/>
            </a:endParaRPr>
          </a:p>
        </p:txBody>
      </p:sp>
      <p:sp>
        <p:nvSpPr>
          <p:cNvPr id="12" name="文本框 11"/>
          <p:cNvSpPr txBox="1"/>
          <p:nvPr/>
        </p:nvSpPr>
        <p:spPr>
          <a:xfrm>
            <a:off x="3541395" y="3529330"/>
            <a:ext cx="1203960" cy="398780"/>
          </a:xfrm>
          <a:prstGeom prst="rect">
            <a:avLst/>
          </a:prstGeom>
          <a:noFill/>
        </p:spPr>
        <p:txBody>
          <a:bodyPr wrap="none" rtlCol="0" anchor="t">
            <a:spAutoFit/>
          </a:bodyPr>
          <a:p>
            <a:r>
              <a:rPr lang="zh-CN" altLang="en-US" sz="2000" b="1">
                <a:solidFill>
                  <a:schemeClr val="bg1"/>
                </a:solidFill>
                <a:sym typeface="+mn-ea"/>
              </a:rPr>
              <a:t>制定纲要</a:t>
            </a:r>
            <a:endParaRPr lang="zh-CN" altLang="en-US" sz="2000" b="1">
              <a:solidFill>
                <a:schemeClr val="bg1"/>
              </a:solidFill>
              <a:sym typeface="+mn-ea"/>
            </a:endParaRPr>
          </a:p>
        </p:txBody>
      </p:sp>
      <p:sp>
        <p:nvSpPr>
          <p:cNvPr id="13" name="文本框 12"/>
          <p:cNvSpPr txBox="1"/>
          <p:nvPr/>
        </p:nvSpPr>
        <p:spPr>
          <a:xfrm>
            <a:off x="1883410" y="4347845"/>
            <a:ext cx="1203960" cy="398780"/>
          </a:xfrm>
          <a:prstGeom prst="rect">
            <a:avLst/>
          </a:prstGeom>
          <a:noFill/>
        </p:spPr>
        <p:txBody>
          <a:bodyPr wrap="none" rtlCol="0" anchor="t">
            <a:spAutoFit/>
          </a:bodyPr>
          <a:p>
            <a:r>
              <a:rPr lang="zh-CN" altLang="en-US" sz="2000" b="1">
                <a:solidFill>
                  <a:schemeClr val="bg1"/>
                </a:solidFill>
                <a:sym typeface="+mn-ea"/>
              </a:rPr>
              <a:t>征求意见</a:t>
            </a:r>
            <a:endParaRPr lang="zh-CN" altLang="en-US" sz="2000" b="1">
              <a:solidFill>
                <a:schemeClr val="bg1"/>
              </a:solidFill>
              <a:sym typeface="+mn-ea"/>
            </a:endParaRPr>
          </a:p>
        </p:txBody>
      </p:sp>
      <p:sp>
        <p:nvSpPr>
          <p:cNvPr id="15" name="文本框 14"/>
          <p:cNvSpPr txBox="1"/>
          <p:nvPr/>
        </p:nvSpPr>
        <p:spPr>
          <a:xfrm>
            <a:off x="2350770" y="2843530"/>
            <a:ext cx="1203960" cy="398780"/>
          </a:xfrm>
          <a:prstGeom prst="rect">
            <a:avLst/>
          </a:prstGeom>
          <a:noFill/>
        </p:spPr>
        <p:txBody>
          <a:bodyPr wrap="none" rtlCol="0" anchor="t">
            <a:spAutoFit/>
          </a:bodyPr>
          <a:p>
            <a:r>
              <a:rPr lang="zh-CN" altLang="en-US" sz="2000" b="1">
                <a:solidFill>
                  <a:schemeClr val="bg1"/>
                </a:solidFill>
                <a:sym typeface="+mn-ea"/>
              </a:rPr>
              <a:t>正式公布</a:t>
            </a:r>
            <a:endParaRPr lang="zh-CN" altLang="en-US" sz="2000" b="1">
              <a:solidFill>
                <a:schemeClr val="bg1"/>
              </a:solidFill>
              <a:sym typeface="+mn-ea"/>
            </a:endParaRPr>
          </a:p>
        </p:txBody>
      </p:sp>
      <p:sp>
        <p:nvSpPr>
          <p:cNvPr id="16" name="文本框 15"/>
          <p:cNvSpPr txBox="1"/>
          <p:nvPr/>
        </p:nvSpPr>
        <p:spPr>
          <a:xfrm>
            <a:off x="1573530" y="3195955"/>
            <a:ext cx="1203960" cy="398780"/>
          </a:xfrm>
          <a:prstGeom prst="rect">
            <a:avLst/>
          </a:prstGeom>
          <a:noFill/>
        </p:spPr>
        <p:txBody>
          <a:bodyPr wrap="none" rtlCol="0" anchor="t">
            <a:spAutoFit/>
          </a:bodyPr>
          <a:p>
            <a:pPr marL="0" indent="0">
              <a:buNone/>
            </a:pPr>
            <a:r>
              <a:rPr lang="zh-CN" altLang="en-US" sz="2000" b="1">
                <a:solidFill>
                  <a:schemeClr val="bg1"/>
                </a:solidFill>
                <a:sym typeface="+mn-ea"/>
              </a:rPr>
              <a:t>规划实施</a:t>
            </a:r>
            <a:endParaRPr lang="zh-CN" altLang="en-US" sz="2000" b="1">
              <a:solidFill>
                <a:schemeClr val="bg1"/>
              </a:solidFill>
              <a:sym typeface="+mn-ea"/>
            </a:endParaRPr>
          </a:p>
        </p:txBody>
      </p:sp>
      <p:sp>
        <p:nvSpPr>
          <p:cNvPr id="17" name="文本框 16"/>
          <p:cNvSpPr txBox="1"/>
          <p:nvPr/>
        </p:nvSpPr>
        <p:spPr>
          <a:xfrm>
            <a:off x="4389755" y="3057525"/>
            <a:ext cx="1203960" cy="398780"/>
          </a:xfrm>
          <a:prstGeom prst="rect">
            <a:avLst/>
          </a:prstGeom>
          <a:noFill/>
        </p:spPr>
        <p:txBody>
          <a:bodyPr wrap="none" rtlCol="0" anchor="t">
            <a:spAutoFit/>
          </a:bodyPr>
          <a:p>
            <a:r>
              <a:rPr lang="zh-CN" altLang="en-US" sz="2000" b="1">
                <a:solidFill>
                  <a:schemeClr val="bg1"/>
                </a:solidFill>
                <a:sym typeface="+mn-ea"/>
              </a:rPr>
              <a:t>审议批准</a:t>
            </a:r>
            <a:endParaRPr lang="zh-CN" altLang="en-US" sz="2000" b="1">
              <a:solidFill>
                <a:schemeClr val="bg1"/>
              </a:solidFill>
              <a:sym typeface="+mn-ea"/>
            </a:endParaRPr>
          </a:p>
        </p:txBody>
      </p:sp>
      <p:sp>
        <p:nvSpPr>
          <p:cNvPr id="18" name="任意多边形 17"/>
          <p:cNvSpPr/>
          <p:nvPr>
            <p:custDataLst>
              <p:tags r:id="rId62"/>
            </p:custDataLst>
          </p:nvPr>
        </p:nvSpPr>
        <p:spPr>
          <a:xfrm>
            <a:off x="3344285" y="4670354"/>
            <a:ext cx="306795" cy="245434"/>
          </a:xfrm>
          <a:custGeom>
            <a:avLst/>
            <a:gdLst/>
            <a:ahLst/>
            <a:cxnLst>
              <a:cxn ang="0">
                <a:pos x="wd2" y="hd2"/>
              </a:cxn>
              <a:cxn ang="5400000">
                <a:pos x="wd2" y="hd2"/>
              </a:cxn>
              <a:cxn ang="10800000">
                <a:pos x="wd2" y="hd2"/>
              </a:cxn>
              <a:cxn ang="16200000">
                <a:pos x="wd2" y="hd2"/>
              </a:cxn>
            </a:cxnLst>
            <a:rect l="0" t="0" r="r" b="b"/>
            <a:pathLst>
              <a:path w="21600" h="21600" extrusionOk="0">
                <a:moveTo>
                  <a:pt x="17280" y="13500"/>
                </a:moveTo>
                <a:lnTo>
                  <a:pt x="4320" y="13500"/>
                </a:lnTo>
                <a:lnTo>
                  <a:pt x="4320" y="2700"/>
                </a:lnTo>
                <a:lnTo>
                  <a:pt x="17280" y="2700"/>
                </a:lnTo>
                <a:cubicBezTo>
                  <a:pt x="17280" y="2700"/>
                  <a:pt x="17280" y="13500"/>
                  <a:pt x="17280" y="13500"/>
                </a:cubicBezTo>
                <a:close/>
                <a:moveTo>
                  <a:pt x="7560" y="18900"/>
                </a:moveTo>
                <a:lnTo>
                  <a:pt x="8208" y="17550"/>
                </a:lnTo>
                <a:lnTo>
                  <a:pt x="13392" y="17550"/>
                </a:lnTo>
                <a:lnTo>
                  <a:pt x="14040" y="18900"/>
                </a:lnTo>
                <a:cubicBezTo>
                  <a:pt x="14040" y="18900"/>
                  <a:pt x="7560" y="18900"/>
                  <a:pt x="7560" y="18900"/>
                </a:cubicBezTo>
                <a:close/>
                <a:moveTo>
                  <a:pt x="21334" y="18402"/>
                </a:moveTo>
                <a:cubicBezTo>
                  <a:pt x="21068" y="17901"/>
                  <a:pt x="19440" y="14850"/>
                  <a:pt x="19440" y="14850"/>
                </a:cubicBezTo>
                <a:lnTo>
                  <a:pt x="19440" y="2700"/>
                </a:lnTo>
                <a:cubicBezTo>
                  <a:pt x="19440" y="1212"/>
                  <a:pt x="18468" y="0"/>
                  <a:pt x="17280" y="0"/>
                </a:cubicBezTo>
                <a:lnTo>
                  <a:pt x="4320" y="0"/>
                </a:lnTo>
                <a:cubicBezTo>
                  <a:pt x="3131" y="0"/>
                  <a:pt x="2160" y="1212"/>
                  <a:pt x="2160" y="2700"/>
                </a:cubicBezTo>
                <a:lnTo>
                  <a:pt x="2160" y="14850"/>
                </a:lnTo>
                <a:cubicBezTo>
                  <a:pt x="2160" y="14850"/>
                  <a:pt x="532" y="17901"/>
                  <a:pt x="266" y="18402"/>
                </a:cubicBezTo>
                <a:cubicBezTo>
                  <a:pt x="0" y="18900"/>
                  <a:pt x="0" y="19188"/>
                  <a:pt x="0" y="19575"/>
                </a:cubicBezTo>
                <a:lnTo>
                  <a:pt x="0" y="20250"/>
                </a:lnTo>
                <a:cubicBezTo>
                  <a:pt x="0" y="20925"/>
                  <a:pt x="540" y="21600"/>
                  <a:pt x="1079" y="21600"/>
                </a:cubicBezTo>
                <a:lnTo>
                  <a:pt x="20521" y="21600"/>
                </a:lnTo>
                <a:cubicBezTo>
                  <a:pt x="21060" y="21600"/>
                  <a:pt x="21600" y="20925"/>
                  <a:pt x="21600" y="20250"/>
                </a:cubicBezTo>
                <a:lnTo>
                  <a:pt x="21600" y="19575"/>
                </a:lnTo>
                <a:cubicBezTo>
                  <a:pt x="21600" y="19188"/>
                  <a:pt x="21600" y="18900"/>
                  <a:pt x="21334" y="18402"/>
                </a:cubicBezTo>
                <a:close/>
              </a:path>
            </a:pathLst>
          </a:custGeom>
          <a:solidFill>
            <a:srgbClr val="FFFFFF"/>
          </a:solidFill>
          <a:ln w="12700" cap="flat">
            <a:noFill/>
            <a:miter lim="400000"/>
          </a:ln>
          <a:effectLst/>
        </p:spPr>
        <p:txBody>
          <a:bodyPr anchor="ctr"/>
          <a:p>
            <a:pPr algn="ctr"/>
            <a:endParaRPr sz="2000">
              <a:solidFill>
                <a:schemeClr val="bg1"/>
              </a:solidFill>
            </a:endParaRPr>
          </a:p>
        </p:txBody>
      </p:sp>
      <p:sp>
        <p:nvSpPr>
          <p:cNvPr id="27" name="任意多边形 26"/>
          <p:cNvSpPr/>
          <p:nvPr>
            <p:custDataLst>
              <p:tags r:id="rId63"/>
            </p:custDataLst>
          </p:nvPr>
        </p:nvSpPr>
        <p:spPr>
          <a:xfrm>
            <a:off x="6663430" y="5925749"/>
            <a:ext cx="306795" cy="245434"/>
          </a:xfrm>
          <a:custGeom>
            <a:avLst/>
            <a:gdLst/>
            <a:ahLst/>
            <a:cxnLst>
              <a:cxn ang="0">
                <a:pos x="wd2" y="hd2"/>
              </a:cxn>
              <a:cxn ang="5400000">
                <a:pos x="wd2" y="hd2"/>
              </a:cxn>
              <a:cxn ang="10800000">
                <a:pos x="wd2" y="hd2"/>
              </a:cxn>
              <a:cxn ang="16200000">
                <a:pos x="wd2" y="hd2"/>
              </a:cxn>
            </a:cxnLst>
            <a:rect l="0" t="0" r="r" b="b"/>
            <a:pathLst>
              <a:path w="21600" h="21600" extrusionOk="0">
                <a:moveTo>
                  <a:pt x="17280" y="13500"/>
                </a:moveTo>
                <a:lnTo>
                  <a:pt x="4320" y="13500"/>
                </a:lnTo>
                <a:lnTo>
                  <a:pt x="4320" y="2700"/>
                </a:lnTo>
                <a:lnTo>
                  <a:pt x="17280" y="2700"/>
                </a:lnTo>
                <a:cubicBezTo>
                  <a:pt x="17280" y="2700"/>
                  <a:pt x="17280" y="13500"/>
                  <a:pt x="17280" y="13500"/>
                </a:cubicBezTo>
                <a:close/>
                <a:moveTo>
                  <a:pt x="7560" y="18900"/>
                </a:moveTo>
                <a:lnTo>
                  <a:pt x="8208" y="17550"/>
                </a:lnTo>
                <a:lnTo>
                  <a:pt x="13392" y="17550"/>
                </a:lnTo>
                <a:lnTo>
                  <a:pt x="14040" y="18900"/>
                </a:lnTo>
                <a:cubicBezTo>
                  <a:pt x="14040" y="18900"/>
                  <a:pt x="7560" y="18900"/>
                  <a:pt x="7560" y="18900"/>
                </a:cubicBezTo>
                <a:close/>
                <a:moveTo>
                  <a:pt x="21334" y="18402"/>
                </a:moveTo>
                <a:cubicBezTo>
                  <a:pt x="21068" y="17901"/>
                  <a:pt x="19440" y="14850"/>
                  <a:pt x="19440" y="14850"/>
                </a:cubicBezTo>
                <a:lnTo>
                  <a:pt x="19440" y="2700"/>
                </a:lnTo>
                <a:cubicBezTo>
                  <a:pt x="19440" y="1212"/>
                  <a:pt x="18468" y="0"/>
                  <a:pt x="17280" y="0"/>
                </a:cubicBezTo>
                <a:lnTo>
                  <a:pt x="4320" y="0"/>
                </a:lnTo>
                <a:cubicBezTo>
                  <a:pt x="3131" y="0"/>
                  <a:pt x="2160" y="1212"/>
                  <a:pt x="2160" y="2700"/>
                </a:cubicBezTo>
                <a:lnTo>
                  <a:pt x="2160" y="14850"/>
                </a:lnTo>
                <a:cubicBezTo>
                  <a:pt x="2160" y="14850"/>
                  <a:pt x="532" y="17901"/>
                  <a:pt x="266" y="18402"/>
                </a:cubicBezTo>
                <a:cubicBezTo>
                  <a:pt x="0" y="18900"/>
                  <a:pt x="0" y="19188"/>
                  <a:pt x="0" y="19575"/>
                </a:cubicBezTo>
                <a:lnTo>
                  <a:pt x="0" y="20250"/>
                </a:lnTo>
                <a:cubicBezTo>
                  <a:pt x="0" y="20925"/>
                  <a:pt x="540" y="21600"/>
                  <a:pt x="1079" y="21600"/>
                </a:cubicBezTo>
                <a:lnTo>
                  <a:pt x="20521" y="21600"/>
                </a:lnTo>
                <a:cubicBezTo>
                  <a:pt x="21060" y="21600"/>
                  <a:pt x="21600" y="20925"/>
                  <a:pt x="21600" y="20250"/>
                </a:cubicBezTo>
                <a:lnTo>
                  <a:pt x="21600" y="19575"/>
                </a:lnTo>
                <a:cubicBezTo>
                  <a:pt x="21600" y="19188"/>
                  <a:pt x="21600" y="18900"/>
                  <a:pt x="21334" y="18402"/>
                </a:cubicBezTo>
                <a:close/>
              </a:path>
            </a:pathLst>
          </a:custGeom>
          <a:solidFill>
            <a:srgbClr val="FFFFFF"/>
          </a:solidFill>
          <a:ln w="12700" cap="flat">
            <a:noFill/>
            <a:miter lim="400000"/>
          </a:ln>
          <a:effectLst/>
        </p:spPr>
        <p:txBody>
          <a:bodyPr anchor="ctr"/>
          <a:p>
            <a:pPr algn="ctr"/>
            <a:endParaRPr b="1">
              <a:solidFill>
                <a:schemeClr val="tx1"/>
              </a:solidFill>
              <a:latin typeface="微软雅黑" panose="020B0503020204020204" charset="-122"/>
              <a:ea typeface="微软雅黑" panose="020B0503020204020204" charset="-122"/>
            </a:endParaRPr>
          </a:p>
        </p:txBody>
      </p:sp>
      <p:sp>
        <p:nvSpPr>
          <p:cNvPr id="28" name="文本框 27"/>
          <p:cNvSpPr txBox="1"/>
          <p:nvPr>
            <p:custDataLst>
              <p:tags r:id="rId64"/>
            </p:custDataLst>
          </p:nvPr>
        </p:nvSpPr>
        <p:spPr>
          <a:xfrm>
            <a:off x="7331824" y="5919180"/>
            <a:ext cx="3728670" cy="316932"/>
          </a:xfrm>
          <a:prstGeom prst="rect">
            <a:avLst/>
          </a:prstGeom>
          <a:ln>
            <a:noFill/>
          </a:ln>
        </p:spPr>
        <p:txBody>
          <a:bodyPr vert="horz" wrap="none" lIns="91440" tIns="45720" rIns="91440" bIns="45720" anchor="ctr"/>
          <a:p>
            <a:pPr marL="0" indent="0" algn="l">
              <a:spcBef>
                <a:spcPct val="0"/>
              </a:spcBef>
              <a:buNone/>
            </a:pPr>
            <a:endParaRPr lang="zh-CN" altLang="en-US" sz="2400" b="1">
              <a:solidFill>
                <a:schemeClr val="accent1"/>
              </a:solidFill>
              <a:latin typeface="微软雅黑" panose="020B0503020204020204" charset="-122"/>
              <a:ea typeface="微软雅黑" panose="020B0503020204020204" charset="-122"/>
            </a:endParaRPr>
          </a:p>
          <a:p>
            <a:pPr marL="0" indent="0" algn="l">
              <a:spcBef>
                <a:spcPct val="0"/>
              </a:spcBef>
              <a:buNone/>
            </a:pPr>
            <a:endParaRPr lang="en-US" altLang="zh-CN" sz="2400" b="1">
              <a:solidFill>
                <a:schemeClr val="accent1"/>
              </a:solidFill>
              <a:latin typeface="微软雅黑" panose="020B0503020204020204" charset="-122"/>
              <a:ea typeface="微软雅黑" panose="020B0503020204020204" charset="-122"/>
            </a:endParaRPr>
          </a:p>
          <a:p>
            <a:pPr marL="0" indent="0">
              <a:spcBef>
                <a:spcPct val="0"/>
              </a:spcBef>
              <a:buNone/>
            </a:pPr>
            <a:endParaRPr lang="en-US" altLang="zh-CN" sz="2400" b="1">
              <a:solidFill>
                <a:schemeClr val="accent1"/>
              </a:solidFill>
              <a:latin typeface="微软雅黑" panose="020B0503020204020204" charset="-122"/>
              <a:ea typeface="微软雅黑" panose="020B0503020204020204" charset="-122"/>
              <a:cs typeface="+mn-ea"/>
            </a:endParaRPr>
          </a:p>
        </p:txBody>
      </p:sp>
      <p:sp>
        <p:nvSpPr>
          <p:cNvPr id="3" name="文本框 2"/>
          <p:cNvSpPr txBox="1"/>
          <p:nvPr/>
        </p:nvSpPr>
        <p:spPr>
          <a:xfrm>
            <a:off x="903605" y="267335"/>
            <a:ext cx="4890770" cy="645160"/>
          </a:xfrm>
          <a:prstGeom prst="rect">
            <a:avLst/>
          </a:prstGeom>
          <a:noFill/>
        </p:spPr>
        <p:txBody>
          <a:bodyPr wrap="none" rtlCol="0">
            <a:spAutoFit/>
          </a:bodyPr>
          <a:p>
            <a:pPr algn="l"/>
            <a:r>
              <a:rPr lang="en-US" altLang="zh-CN" sz="3600" b="1">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3600" b="1">
                <a:solidFill>
                  <a:schemeClr val="tx1"/>
                </a:solidFill>
                <a:latin typeface="微软雅黑" panose="020B0503020204020204" charset="-122"/>
                <a:ea typeface="微软雅黑" panose="020B0503020204020204" charset="-122"/>
                <a:cs typeface="微软雅黑" panose="020B0503020204020204" charset="-122"/>
                <a:sym typeface="+mn-ea"/>
              </a:rPr>
              <a:t>十四五规划</a:t>
            </a:r>
            <a:r>
              <a:rPr lang="en-US" altLang="zh-CN" sz="36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3600" b="1">
                <a:solidFill>
                  <a:schemeClr val="tx1"/>
                </a:solidFill>
                <a:latin typeface="微软雅黑" panose="020B0503020204020204" charset="-122"/>
                <a:ea typeface="微软雅黑" panose="020B0503020204020204" charset="-122"/>
                <a:cs typeface="微软雅黑" panose="020B0503020204020204" charset="-122"/>
                <a:sym typeface="+mn-ea"/>
              </a:rPr>
              <a:t>诞生记</a:t>
            </a:r>
            <a:endParaRPr lang="zh-CN" altLang="en-US" sz="36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4" name="直接连接符 3"/>
          <p:cNvCxnSpPr/>
          <p:nvPr/>
        </p:nvCxnSpPr>
        <p:spPr>
          <a:xfrm flipV="1">
            <a:off x="688975" y="949325"/>
            <a:ext cx="10761980" cy="6096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Tree>
    <p:custDataLst>
      <p:tags r:id="rId6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5"/>
                                        </p:tgtEl>
                                        <p:attrNameLst>
                                          <p:attrName>style.visibility</p:attrName>
                                        </p:attrNameLst>
                                      </p:cBhvr>
                                      <p:to>
                                        <p:strVal val="visible"/>
                                      </p:to>
                                    </p:set>
                                    <p:anim calcmode="lin" valueType="num">
                                      <p:cBhvr additive="base">
                                        <p:cTn id="43" dur="500" fill="hold"/>
                                        <p:tgtEl>
                                          <p:spTgt spid="105"/>
                                        </p:tgtEl>
                                        <p:attrNameLst>
                                          <p:attrName>ppt_x</p:attrName>
                                        </p:attrNameLst>
                                      </p:cBhvr>
                                      <p:tavLst>
                                        <p:tav tm="0">
                                          <p:val>
                                            <p:strVal val="#ppt_x"/>
                                          </p:val>
                                        </p:tav>
                                        <p:tav tm="100000">
                                          <p:val>
                                            <p:strVal val="#ppt_x"/>
                                          </p:val>
                                        </p:tav>
                                      </p:tavLst>
                                    </p:anim>
                                    <p:anim calcmode="lin" valueType="num">
                                      <p:cBhvr additive="base">
                                        <p:cTn id="44" dur="500" fill="hold"/>
                                        <p:tgtEl>
                                          <p:spTgt spid="10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3"/>
                                        </p:tgtEl>
                                        <p:attrNameLst>
                                          <p:attrName>style.visibility</p:attrName>
                                        </p:attrNameLst>
                                      </p:cBhvr>
                                      <p:to>
                                        <p:strVal val="visible"/>
                                      </p:to>
                                    </p:set>
                                    <p:anim calcmode="lin" valueType="num">
                                      <p:cBhvr additive="base">
                                        <p:cTn id="47" dur="500" fill="hold"/>
                                        <p:tgtEl>
                                          <p:spTgt spid="93"/>
                                        </p:tgtEl>
                                        <p:attrNameLst>
                                          <p:attrName>ppt_x</p:attrName>
                                        </p:attrNameLst>
                                      </p:cBhvr>
                                      <p:tavLst>
                                        <p:tav tm="0">
                                          <p:val>
                                            <p:strVal val="#ppt_x"/>
                                          </p:val>
                                        </p:tav>
                                        <p:tav tm="100000">
                                          <p:val>
                                            <p:strVal val="#ppt_x"/>
                                          </p:val>
                                        </p:tav>
                                      </p:tavLst>
                                    </p:anim>
                                    <p:anim calcmode="lin" valueType="num">
                                      <p:cBhvr additive="base">
                                        <p:cTn id="48" dur="500" fill="hold"/>
                                        <p:tgtEl>
                                          <p:spTgt spid="9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6"/>
                                        </p:tgtEl>
                                        <p:attrNameLst>
                                          <p:attrName>style.visibility</p:attrName>
                                        </p:attrNameLst>
                                      </p:cBhvr>
                                      <p:to>
                                        <p:strVal val="visible"/>
                                      </p:to>
                                    </p:set>
                                    <p:anim calcmode="lin" valueType="num">
                                      <p:cBhvr additive="base">
                                        <p:cTn id="51" dur="500" fill="hold"/>
                                        <p:tgtEl>
                                          <p:spTgt spid="126"/>
                                        </p:tgtEl>
                                        <p:attrNameLst>
                                          <p:attrName>ppt_x</p:attrName>
                                        </p:attrNameLst>
                                      </p:cBhvr>
                                      <p:tavLst>
                                        <p:tav tm="0">
                                          <p:val>
                                            <p:strVal val="#ppt_x"/>
                                          </p:val>
                                        </p:tav>
                                        <p:tav tm="100000">
                                          <p:val>
                                            <p:strVal val="#ppt_x"/>
                                          </p:val>
                                        </p:tav>
                                      </p:tavLst>
                                    </p:anim>
                                    <p:anim calcmode="lin" valueType="num">
                                      <p:cBhvr additive="base">
                                        <p:cTn id="52"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9" grpId="0" animBg="1"/>
      <p:bldP spid="34" grpId="0"/>
      <p:bldP spid="32" grpId="0"/>
      <p:bldP spid="21" grpId="0" animBg="1"/>
      <p:bldP spid="23" grpId="0" animBg="1"/>
      <p:bldP spid="25" grpId="0" animBg="1"/>
      <p:bldP spid="22" grpId="0" animBg="1"/>
      <p:bldP spid="30" grpId="0"/>
      <p:bldP spid="105" grpId="0"/>
      <p:bldP spid="93" grpId="0" animBg="1"/>
      <p:bldP spid="1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p:cNvSpPr>
            <a:spLocks noEditPoints="1"/>
          </p:cNvSpPr>
          <p:nvPr>
            <p:custDataLst>
              <p:tags r:id="rId1"/>
            </p:custDataLst>
          </p:nvPr>
        </p:nvSpPr>
        <p:spPr bwMode="auto">
          <a:xfrm>
            <a:off x="1517486" y="1351415"/>
            <a:ext cx="400543" cy="362396"/>
          </a:xfrm>
          <a:custGeom>
            <a:avLst/>
            <a:gdLst>
              <a:gd name="T0" fmla="*/ 106 w 336"/>
              <a:gd name="T1" fmla="*/ 0 h 304"/>
              <a:gd name="T2" fmla="*/ 140 w 336"/>
              <a:gd name="T3" fmla="*/ 38 h 304"/>
              <a:gd name="T4" fmla="*/ 140 w 336"/>
              <a:gd name="T5" fmla="*/ 38 h 304"/>
              <a:gd name="T6" fmla="*/ 124 w 336"/>
              <a:gd name="T7" fmla="*/ 50 h 304"/>
              <a:gd name="T8" fmla="*/ 110 w 336"/>
              <a:gd name="T9" fmla="*/ 64 h 304"/>
              <a:gd name="T10" fmla="*/ 100 w 336"/>
              <a:gd name="T11" fmla="*/ 78 h 304"/>
              <a:gd name="T12" fmla="*/ 88 w 336"/>
              <a:gd name="T13" fmla="*/ 92 h 304"/>
              <a:gd name="T14" fmla="*/ 82 w 336"/>
              <a:gd name="T15" fmla="*/ 108 h 304"/>
              <a:gd name="T16" fmla="*/ 76 w 336"/>
              <a:gd name="T17" fmla="*/ 124 h 304"/>
              <a:gd name="T18" fmla="*/ 72 w 336"/>
              <a:gd name="T19" fmla="*/ 140 h 304"/>
              <a:gd name="T20" fmla="*/ 70 w 336"/>
              <a:gd name="T21" fmla="*/ 156 h 304"/>
              <a:gd name="T22" fmla="*/ 70 w 336"/>
              <a:gd name="T23" fmla="*/ 156 h 304"/>
              <a:gd name="T24" fmla="*/ 144 w 336"/>
              <a:gd name="T25" fmla="*/ 156 h 304"/>
              <a:gd name="T26" fmla="*/ 144 w 336"/>
              <a:gd name="T27" fmla="*/ 304 h 304"/>
              <a:gd name="T28" fmla="*/ 0 w 336"/>
              <a:gd name="T29" fmla="*/ 304 h 304"/>
              <a:gd name="T30" fmla="*/ 0 w 336"/>
              <a:gd name="T31" fmla="*/ 192 h 304"/>
              <a:gd name="T32" fmla="*/ 0 w 336"/>
              <a:gd name="T33" fmla="*/ 192 h 304"/>
              <a:gd name="T34" fmla="*/ 0 w 336"/>
              <a:gd name="T35" fmla="*/ 160 h 304"/>
              <a:gd name="T36" fmla="*/ 4 w 336"/>
              <a:gd name="T37" fmla="*/ 130 h 304"/>
              <a:gd name="T38" fmla="*/ 12 w 336"/>
              <a:gd name="T39" fmla="*/ 104 h 304"/>
              <a:gd name="T40" fmla="*/ 26 w 336"/>
              <a:gd name="T41" fmla="*/ 78 h 304"/>
              <a:gd name="T42" fmla="*/ 40 w 336"/>
              <a:gd name="T43" fmla="*/ 54 h 304"/>
              <a:gd name="T44" fmla="*/ 56 w 336"/>
              <a:gd name="T45" fmla="*/ 34 h 304"/>
              <a:gd name="T46" fmla="*/ 80 w 336"/>
              <a:gd name="T47" fmla="*/ 16 h 304"/>
              <a:gd name="T48" fmla="*/ 106 w 336"/>
              <a:gd name="T49" fmla="*/ 0 h 304"/>
              <a:gd name="T50" fmla="*/ 106 w 336"/>
              <a:gd name="T51" fmla="*/ 0 h 304"/>
              <a:gd name="T52" fmla="*/ 106 w 336"/>
              <a:gd name="T53" fmla="*/ 0 h 304"/>
              <a:gd name="T54" fmla="*/ 106 w 336"/>
              <a:gd name="T55" fmla="*/ 0 h 304"/>
              <a:gd name="T56" fmla="*/ 298 w 336"/>
              <a:gd name="T57" fmla="*/ 0 h 304"/>
              <a:gd name="T58" fmla="*/ 298 w 336"/>
              <a:gd name="T59" fmla="*/ 0 h 304"/>
              <a:gd name="T60" fmla="*/ 298 w 336"/>
              <a:gd name="T61" fmla="*/ 0 h 304"/>
              <a:gd name="T62" fmla="*/ 272 w 336"/>
              <a:gd name="T63" fmla="*/ 16 h 304"/>
              <a:gd name="T64" fmla="*/ 250 w 336"/>
              <a:gd name="T65" fmla="*/ 36 h 304"/>
              <a:gd name="T66" fmla="*/ 232 w 336"/>
              <a:gd name="T67" fmla="*/ 56 h 304"/>
              <a:gd name="T68" fmla="*/ 218 w 336"/>
              <a:gd name="T69" fmla="*/ 80 h 304"/>
              <a:gd name="T70" fmla="*/ 204 w 336"/>
              <a:gd name="T71" fmla="*/ 106 h 304"/>
              <a:gd name="T72" fmla="*/ 196 w 336"/>
              <a:gd name="T73" fmla="*/ 130 h 304"/>
              <a:gd name="T74" fmla="*/ 192 w 336"/>
              <a:gd name="T75" fmla="*/ 160 h 304"/>
              <a:gd name="T76" fmla="*/ 192 w 336"/>
              <a:gd name="T77" fmla="*/ 192 h 304"/>
              <a:gd name="T78" fmla="*/ 192 w 336"/>
              <a:gd name="T79" fmla="*/ 192 h 304"/>
              <a:gd name="T80" fmla="*/ 192 w 336"/>
              <a:gd name="T81" fmla="*/ 304 h 304"/>
              <a:gd name="T82" fmla="*/ 336 w 336"/>
              <a:gd name="T83" fmla="*/ 304 h 304"/>
              <a:gd name="T84" fmla="*/ 336 w 336"/>
              <a:gd name="T85" fmla="*/ 156 h 304"/>
              <a:gd name="T86" fmla="*/ 260 w 336"/>
              <a:gd name="T87" fmla="*/ 156 h 304"/>
              <a:gd name="T88" fmla="*/ 260 w 336"/>
              <a:gd name="T89" fmla="*/ 156 h 304"/>
              <a:gd name="T90" fmla="*/ 264 w 336"/>
              <a:gd name="T91" fmla="*/ 140 h 304"/>
              <a:gd name="T92" fmla="*/ 268 w 336"/>
              <a:gd name="T93" fmla="*/ 124 h 304"/>
              <a:gd name="T94" fmla="*/ 274 w 336"/>
              <a:gd name="T95" fmla="*/ 108 h 304"/>
              <a:gd name="T96" fmla="*/ 280 w 336"/>
              <a:gd name="T97" fmla="*/ 92 h 304"/>
              <a:gd name="T98" fmla="*/ 292 w 336"/>
              <a:gd name="T99" fmla="*/ 78 h 304"/>
              <a:gd name="T100" fmla="*/ 304 w 336"/>
              <a:gd name="T101" fmla="*/ 64 h 304"/>
              <a:gd name="T102" fmla="*/ 316 w 336"/>
              <a:gd name="T103" fmla="*/ 50 h 304"/>
              <a:gd name="T104" fmla="*/ 332 w 336"/>
              <a:gd name="T105" fmla="*/ 38 h 304"/>
              <a:gd name="T106" fmla="*/ 332 w 336"/>
              <a:gd name="T107" fmla="*/ 38 h 304"/>
              <a:gd name="T108" fmla="*/ 298 w 336"/>
              <a:gd name="T109" fmla="*/ 0 h 304"/>
              <a:gd name="T110" fmla="*/ 298 w 336"/>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6" h="304">
                <a:moveTo>
                  <a:pt x="106" y="0"/>
                </a:moveTo>
                <a:lnTo>
                  <a:pt x="140" y="38"/>
                </a:lnTo>
                <a:lnTo>
                  <a:pt x="140" y="38"/>
                </a:lnTo>
                <a:lnTo>
                  <a:pt x="124" y="50"/>
                </a:lnTo>
                <a:lnTo>
                  <a:pt x="110" y="64"/>
                </a:lnTo>
                <a:lnTo>
                  <a:pt x="100" y="78"/>
                </a:lnTo>
                <a:lnTo>
                  <a:pt x="88" y="92"/>
                </a:lnTo>
                <a:lnTo>
                  <a:pt x="82" y="108"/>
                </a:lnTo>
                <a:lnTo>
                  <a:pt x="76" y="124"/>
                </a:lnTo>
                <a:lnTo>
                  <a:pt x="72" y="140"/>
                </a:lnTo>
                <a:lnTo>
                  <a:pt x="70" y="156"/>
                </a:lnTo>
                <a:lnTo>
                  <a:pt x="70" y="156"/>
                </a:lnTo>
                <a:lnTo>
                  <a:pt x="144" y="156"/>
                </a:lnTo>
                <a:lnTo>
                  <a:pt x="144" y="304"/>
                </a:lnTo>
                <a:lnTo>
                  <a:pt x="0" y="304"/>
                </a:lnTo>
                <a:lnTo>
                  <a:pt x="0" y="192"/>
                </a:lnTo>
                <a:lnTo>
                  <a:pt x="0" y="192"/>
                </a:lnTo>
                <a:lnTo>
                  <a:pt x="0" y="160"/>
                </a:lnTo>
                <a:lnTo>
                  <a:pt x="4" y="130"/>
                </a:lnTo>
                <a:lnTo>
                  <a:pt x="12" y="104"/>
                </a:lnTo>
                <a:lnTo>
                  <a:pt x="26" y="78"/>
                </a:lnTo>
                <a:lnTo>
                  <a:pt x="40" y="54"/>
                </a:lnTo>
                <a:lnTo>
                  <a:pt x="56" y="34"/>
                </a:lnTo>
                <a:lnTo>
                  <a:pt x="80" y="16"/>
                </a:lnTo>
                <a:lnTo>
                  <a:pt x="106" y="0"/>
                </a:lnTo>
                <a:lnTo>
                  <a:pt x="106" y="0"/>
                </a:lnTo>
                <a:lnTo>
                  <a:pt x="106" y="0"/>
                </a:lnTo>
                <a:lnTo>
                  <a:pt x="106" y="0"/>
                </a:lnTo>
                <a:close/>
                <a:moveTo>
                  <a:pt x="298" y="0"/>
                </a:moveTo>
                <a:lnTo>
                  <a:pt x="298" y="0"/>
                </a:lnTo>
                <a:lnTo>
                  <a:pt x="298" y="0"/>
                </a:lnTo>
                <a:lnTo>
                  <a:pt x="272" y="16"/>
                </a:lnTo>
                <a:lnTo>
                  <a:pt x="250" y="36"/>
                </a:lnTo>
                <a:lnTo>
                  <a:pt x="232" y="56"/>
                </a:lnTo>
                <a:lnTo>
                  <a:pt x="218" y="80"/>
                </a:lnTo>
                <a:lnTo>
                  <a:pt x="204" y="106"/>
                </a:lnTo>
                <a:lnTo>
                  <a:pt x="196" y="130"/>
                </a:lnTo>
                <a:lnTo>
                  <a:pt x="192" y="160"/>
                </a:lnTo>
                <a:lnTo>
                  <a:pt x="192" y="192"/>
                </a:lnTo>
                <a:lnTo>
                  <a:pt x="192" y="192"/>
                </a:lnTo>
                <a:lnTo>
                  <a:pt x="192" y="304"/>
                </a:lnTo>
                <a:lnTo>
                  <a:pt x="336" y="304"/>
                </a:lnTo>
                <a:lnTo>
                  <a:pt x="336" y="156"/>
                </a:lnTo>
                <a:lnTo>
                  <a:pt x="260" y="156"/>
                </a:lnTo>
                <a:lnTo>
                  <a:pt x="260" y="156"/>
                </a:lnTo>
                <a:lnTo>
                  <a:pt x="264" y="140"/>
                </a:lnTo>
                <a:lnTo>
                  <a:pt x="268" y="124"/>
                </a:lnTo>
                <a:lnTo>
                  <a:pt x="274" y="108"/>
                </a:lnTo>
                <a:lnTo>
                  <a:pt x="280" y="92"/>
                </a:lnTo>
                <a:lnTo>
                  <a:pt x="292" y="78"/>
                </a:lnTo>
                <a:lnTo>
                  <a:pt x="304" y="64"/>
                </a:lnTo>
                <a:lnTo>
                  <a:pt x="316" y="50"/>
                </a:lnTo>
                <a:lnTo>
                  <a:pt x="332" y="38"/>
                </a:lnTo>
                <a:lnTo>
                  <a:pt x="332" y="38"/>
                </a:lnTo>
                <a:lnTo>
                  <a:pt x="298" y="0"/>
                </a:lnTo>
                <a:lnTo>
                  <a:pt x="298"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2" name="Freeform 6"/>
          <p:cNvSpPr>
            <a:spLocks noEditPoints="1"/>
          </p:cNvSpPr>
          <p:nvPr>
            <p:custDataLst>
              <p:tags r:id="rId2"/>
            </p:custDataLst>
          </p:nvPr>
        </p:nvSpPr>
        <p:spPr bwMode="auto">
          <a:xfrm>
            <a:off x="10011175" y="4145679"/>
            <a:ext cx="410080" cy="362396"/>
          </a:xfrm>
          <a:custGeom>
            <a:avLst/>
            <a:gdLst>
              <a:gd name="T0" fmla="*/ 0 w 344"/>
              <a:gd name="T1" fmla="*/ 0 h 304"/>
              <a:gd name="T2" fmla="*/ 152 w 344"/>
              <a:gd name="T3" fmla="*/ 0 h 304"/>
              <a:gd name="T4" fmla="*/ 152 w 344"/>
              <a:gd name="T5" fmla="*/ 116 h 304"/>
              <a:gd name="T6" fmla="*/ 152 w 344"/>
              <a:gd name="T7" fmla="*/ 116 h 304"/>
              <a:gd name="T8" fmla="*/ 152 w 344"/>
              <a:gd name="T9" fmla="*/ 146 h 304"/>
              <a:gd name="T10" fmla="*/ 144 w 344"/>
              <a:gd name="T11" fmla="*/ 176 h 304"/>
              <a:gd name="T12" fmla="*/ 136 w 344"/>
              <a:gd name="T13" fmla="*/ 202 h 304"/>
              <a:gd name="T14" fmla="*/ 126 w 344"/>
              <a:gd name="T15" fmla="*/ 228 h 304"/>
              <a:gd name="T16" fmla="*/ 110 w 344"/>
              <a:gd name="T17" fmla="*/ 250 h 304"/>
              <a:gd name="T18" fmla="*/ 90 w 344"/>
              <a:gd name="T19" fmla="*/ 270 h 304"/>
              <a:gd name="T20" fmla="*/ 68 w 344"/>
              <a:gd name="T21" fmla="*/ 288 h 304"/>
              <a:gd name="T22" fmla="*/ 40 w 344"/>
              <a:gd name="T23" fmla="*/ 304 h 304"/>
              <a:gd name="T24" fmla="*/ 4 w 344"/>
              <a:gd name="T25" fmla="*/ 268 h 304"/>
              <a:gd name="T26" fmla="*/ 4 w 344"/>
              <a:gd name="T27" fmla="*/ 268 h 304"/>
              <a:gd name="T28" fmla="*/ 22 w 344"/>
              <a:gd name="T29" fmla="*/ 256 h 304"/>
              <a:gd name="T30" fmla="*/ 36 w 344"/>
              <a:gd name="T31" fmla="*/ 242 h 304"/>
              <a:gd name="T32" fmla="*/ 48 w 344"/>
              <a:gd name="T33" fmla="*/ 228 h 304"/>
              <a:gd name="T34" fmla="*/ 60 w 344"/>
              <a:gd name="T35" fmla="*/ 214 h 304"/>
              <a:gd name="T36" fmla="*/ 68 w 344"/>
              <a:gd name="T37" fmla="*/ 198 h 304"/>
              <a:gd name="T38" fmla="*/ 74 w 344"/>
              <a:gd name="T39" fmla="*/ 182 h 304"/>
              <a:gd name="T40" fmla="*/ 76 w 344"/>
              <a:gd name="T41" fmla="*/ 164 h 304"/>
              <a:gd name="T42" fmla="*/ 78 w 344"/>
              <a:gd name="T43" fmla="*/ 148 h 304"/>
              <a:gd name="T44" fmla="*/ 78 w 344"/>
              <a:gd name="T45" fmla="*/ 148 h 304"/>
              <a:gd name="T46" fmla="*/ 0 w 344"/>
              <a:gd name="T47" fmla="*/ 148 h 304"/>
              <a:gd name="T48" fmla="*/ 0 w 344"/>
              <a:gd name="T49" fmla="*/ 0 h 304"/>
              <a:gd name="T50" fmla="*/ 0 w 344"/>
              <a:gd name="T51" fmla="*/ 0 h 304"/>
              <a:gd name="T52" fmla="*/ 0 w 344"/>
              <a:gd name="T53" fmla="*/ 0 h 304"/>
              <a:gd name="T54" fmla="*/ 0 w 344"/>
              <a:gd name="T55" fmla="*/ 0 h 304"/>
              <a:gd name="T56" fmla="*/ 0 w 344"/>
              <a:gd name="T57" fmla="*/ 0 h 304"/>
              <a:gd name="T58" fmla="*/ 202 w 344"/>
              <a:gd name="T59" fmla="*/ 0 h 304"/>
              <a:gd name="T60" fmla="*/ 202 w 344"/>
              <a:gd name="T61" fmla="*/ 0 h 304"/>
              <a:gd name="T62" fmla="*/ 202 w 344"/>
              <a:gd name="T63" fmla="*/ 148 h 304"/>
              <a:gd name="T64" fmla="*/ 202 w 344"/>
              <a:gd name="T65" fmla="*/ 148 h 304"/>
              <a:gd name="T66" fmla="*/ 274 w 344"/>
              <a:gd name="T67" fmla="*/ 148 h 304"/>
              <a:gd name="T68" fmla="*/ 274 w 344"/>
              <a:gd name="T69" fmla="*/ 148 h 304"/>
              <a:gd name="T70" fmla="*/ 272 w 344"/>
              <a:gd name="T71" fmla="*/ 164 h 304"/>
              <a:gd name="T72" fmla="*/ 266 w 344"/>
              <a:gd name="T73" fmla="*/ 184 h 304"/>
              <a:gd name="T74" fmla="*/ 260 w 344"/>
              <a:gd name="T75" fmla="*/ 200 h 304"/>
              <a:gd name="T76" fmla="*/ 254 w 344"/>
              <a:gd name="T77" fmla="*/ 216 h 304"/>
              <a:gd name="T78" fmla="*/ 244 w 344"/>
              <a:gd name="T79" fmla="*/ 230 h 304"/>
              <a:gd name="T80" fmla="*/ 230 w 344"/>
              <a:gd name="T81" fmla="*/ 244 h 304"/>
              <a:gd name="T82" fmla="*/ 218 w 344"/>
              <a:gd name="T83" fmla="*/ 258 h 304"/>
              <a:gd name="T84" fmla="*/ 202 w 344"/>
              <a:gd name="T85" fmla="*/ 268 h 304"/>
              <a:gd name="T86" fmla="*/ 240 w 344"/>
              <a:gd name="T87" fmla="*/ 304 h 304"/>
              <a:gd name="T88" fmla="*/ 240 w 344"/>
              <a:gd name="T89" fmla="*/ 304 h 304"/>
              <a:gd name="T90" fmla="*/ 264 w 344"/>
              <a:gd name="T91" fmla="*/ 288 h 304"/>
              <a:gd name="T92" fmla="*/ 288 w 344"/>
              <a:gd name="T93" fmla="*/ 270 h 304"/>
              <a:gd name="T94" fmla="*/ 304 w 344"/>
              <a:gd name="T95" fmla="*/ 250 h 304"/>
              <a:gd name="T96" fmla="*/ 318 w 344"/>
              <a:gd name="T97" fmla="*/ 228 h 304"/>
              <a:gd name="T98" fmla="*/ 332 w 344"/>
              <a:gd name="T99" fmla="*/ 202 h 304"/>
              <a:gd name="T100" fmla="*/ 340 w 344"/>
              <a:gd name="T101" fmla="*/ 176 h 304"/>
              <a:gd name="T102" fmla="*/ 344 w 344"/>
              <a:gd name="T103" fmla="*/ 146 h 304"/>
              <a:gd name="T104" fmla="*/ 344 w 344"/>
              <a:gd name="T105" fmla="*/ 116 h 304"/>
              <a:gd name="T106" fmla="*/ 344 w 344"/>
              <a:gd name="T107" fmla="*/ 0 h 304"/>
              <a:gd name="T108" fmla="*/ 202 w 344"/>
              <a:gd name="T109" fmla="*/ 0 h 304"/>
              <a:gd name="T110" fmla="*/ 202 w 344"/>
              <a:gd name="T111" fmla="*/ 0 h 304"/>
              <a:gd name="T112" fmla="*/ 202 w 344"/>
              <a:gd name="T113" fmla="*/ 0 h 304"/>
              <a:gd name="T114" fmla="*/ 202 w 344"/>
              <a:gd name="T115"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4" h="304">
                <a:moveTo>
                  <a:pt x="0" y="0"/>
                </a:moveTo>
                <a:lnTo>
                  <a:pt x="152" y="0"/>
                </a:lnTo>
                <a:lnTo>
                  <a:pt x="152" y="116"/>
                </a:lnTo>
                <a:lnTo>
                  <a:pt x="152" y="116"/>
                </a:lnTo>
                <a:lnTo>
                  <a:pt x="152" y="146"/>
                </a:lnTo>
                <a:lnTo>
                  <a:pt x="144" y="176"/>
                </a:lnTo>
                <a:lnTo>
                  <a:pt x="136" y="202"/>
                </a:lnTo>
                <a:lnTo>
                  <a:pt x="126" y="228"/>
                </a:lnTo>
                <a:lnTo>
                  <a:pt x="110" y="250"/>
                </a:lnTo>
                <a:lnTo>
                  <a:pt x="90" y="270"/>
                </a:lnTo>
                <a:lnTo>
                  <a:pt x="68" y="288"/>
                </a:lnTo>
                <a:lnTo>
                  <a:pt x="40" y="304"/>
                </a:lnTo>
                <a:lnTo>
                  <a:pt x="4" y="268"/>
                </a:lnTo>
                <a:lnTo>
                  <a:pt x="4" y="268"/>
                </a:lnTo>
                <a:lnTo>
                  <a:pt x="22" y="256"/>
                </a:lnTo>
                <a:lnTo>
                  <a:pt x="36" y="242"/>
                </a:lnTo>
                <a:lnTo>
                  <a:pt x="48" y="228"/>
                </a:lnTo>
                <a:lnTo>
                  <a:pt x="60" y="214"/>
                </a:lnTo>
                <a:lnTo>
                  <a:pt x="68" y="198"/>
                </a:lnTo>
                <a:lnTo>
                  <a:pt x="74" y="182"/>
                </a:lnTo>
                <a:lnTo>
                  <a:pt x="76" y="164"/>
                </a:lnTo>
                <a:lnTo>
                  <a:pt x="78" y="148"/>
                </a:lnTo>
                <a:lnTo>
                  <a:pt x="78" y="148"/>
                </a:lnTo>
                <a:lnTo>
                  <a:pt x="0" y="148"/>
                </a:lnTo>
                <a:lnTo>
                  <a:pt x="0" y="0"/>
                </a:lnTo>
                <a:lnTo>
                  <a:pt x="0" y="0"/>
                </a:lnTo>
                <a:lnTo>
                  <a:pt x="0" y="0"/>
                </a:lnTo>
                <a:lnTo>
                  <a:pt x="0" y="0"/>
                </a:lnTo>
                <a:lnTo>
                  <a:pt x="0" y="0"/>
                </a:lnTo>
                <a:close/>
                <a:moveTo>
                  <a:pt x="202" y="0"/>
                </a:moveTo>
                <a:lnTo>
                  <a:pt x="202" y="0"/>
                </a:lnTo>
                <a:lnTo>
                  <a:pt x="202" y="148"/>
                </a:lnTo>
                <a:lnTo>
                  <a:pt x="202" y="148"/>
                </a:lnTo>
                <a:lnTo>
                  <a:pt x="274" y="148"/>
                </a:lnTo>
                <a:lnTo>
                  <a:pt x="274" y="148"/>
                </a:lnTo>
                <a:lnTo>
                  <a:pt x="272" y="164"/>
                </a:lnTo>
                <a:lnTo>
                  <a:pt x="266" y="184"/>
                </a:lnTo>
                <a:lnTo>
                  <a:pt x="260" y="200"/>
                </a:lnTo>
                <a:lnTo>
                  <a:pt x="254" y="216"/>
                </a:lnTo>
                <a:lnTo>
                  <a:pt x="244" y="230"/>
                </a:lnTo>
                <a:lnTo>
                  <a:pt x="230" y="244"/>
                </a:lnTo>
                <a:lnTo>
                  <a:pt x="218" y="258"/>
                </a:lnTo>
                <a:lnTo>
                  <a:pt x="202" y="268"/>
                </a:lnTo>
                <a:lnTo>
                  <a:pt x="240" y="304"/>
                </a:lnTo>
                <a:lnTo>
                  <a:pt x="240" y="304"/>
                </a:lnTo>
                <a:lnTo>
                  <a:pt x="264" y="288"/>
                </a:lnTo>
                <a:lnTo>
                  <a:pt x="288" y="270"/>
                </a:lnTo>
                <a:lnTo>
                  <a:pt x="304" y="250"/>
                </a:lnTo>
                <a:lnTo>
                  <a:pt x="318" y="228"/>
                </a:lnTo>
                <a:lnTo>
                  <a:pt x="332" y="202"/>
                </a:lnTo>
                <a:lnTo>
                  <a:pt x="340" y="176"/>
                </a:lnTo>
                <a:lnTo>
                  <a:pt x="344" y="146"/>
                </a:lnTo>
                <a:lnTo>
                  <a:pt x="344" y="116"/>
                </a:lnTo>
                <a:lnTo>
                  <a:pt x="344" y="0"/>
                </a:lnTo>
                <a:lnTo>
                  <a:pt x="202" y="0"/>
                </a:lnTo>
                <a:lnTo>
                  <a:pt x="202" y="0"/>
                </a:lnTo>
                <a:lnTo>
                  <a:pt x="202" y="0"/>
                </a:lnTo>
                <a:lnTo>
                  <a:pt x="202"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 name="文本框 1"/>
          <p:cNvSpPr txBox="1"/>
          <p:nvPr>
            <p:custDataLst>
              <p:tags r:id="rId3"/>
            </p:custDataLst>
          </p:nvPr>
        </p:nvSpPr>
        <p:spPr>
          <a:xfrm>
            <a:off x="1517486" y="1797335"/>
            <a:ext cx="8903769" cy="2239452"/>
          </a:xfrm>
          <a:prstGeom prst="rect">
            <a:avLst/>
          </a:prstGeom>
        </p:spPr>
        <p:txBody>
          <a:bodyPr vert="horz" wrap="square" lIns="91440" tIns="45720" rIns="91440" bIns="45720" rtlCol="0" anchor="ctr">
            <a:norm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sz="3200" b="1">
                <a:latin typeface="微软雅黑" panose="020B0503020204020204" charset="-122"/>
                <a:ea typeface="微软雅黑" panose="020B0503020204020204" charset="-122"/>
                <a:cs typeface="微软雅黑" panose="020B0503020204020204" charset="-122"/>
                <a:sym typeface="+mn-ea"/>
              </a:rPr>
              <a:t>“</a:t>
            </a:r>
            <a:r>
              <a:rPr lang="zh-CN" altLang="en-US" sz="3200" b="1">
                <a:latin typeface="微软雅黑" panose="020B0503020204020204" charset="-122"/>
                <a:ea typeface="微软雅黑" panose="020B0503020204020204" charset="-122"/>
                <a:cs typeface="微软雅黑" panose="020B0503020204020204" charset="-122"/>
                <a:sym typeface="+mn-ea"/>
              </a:rPr>
              <a:t>这次五年规划建议征求意见范围之广、参与人        数之多、形式之多样堪称前所未有。”</a:t>
            </a:r>
            <a:endParaRPr lang="zh-CN" altLang="en-US" sz="3200" b="1" dirty="0">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custDataLst>
              <p:tags r:id="rId4"/>
            </p:custDataLst>
          </p:nvPr>
        </p:nvSpPr>
        <p:spPr>
          <a:xfrm>
            <a:off x="6529705" y="4860290"/>
            <a:ext cx="5292090" cy="668655"/>
          </a:xfrm>
          <a:prstGeom prst="rect">
            <a:avLst/>
          </a:prstGeom>
          <a:ln w="12700">
            <a:miter lim="400000"/>
          </a:ln>
        </p:spPr>
        <p:txBody>
          <a:bodyPr lIns="90000" tIns="46800" rIns="90000" bIns="46800" anchor="ctr"/>
          <a:lstStyle>
            <a:defPPr>
              <a:defRPr lang="zh-CN"/>
            </a:defPPr>
            <a:lvl1pPr marR="0" lvl="0" indent="0" algn="r" defTabSz="726440" eaLnBrk="0" fontAlgn="base" hangingPunct="0">
              <a:lnSpc>
                <a:spcPct val="100000"/>
              </a:lnSpc>
              <a:spcBef>
                <a:spcPct val="0"/>
              </a:spcBef>
              <a:spcAft>
                <a:spcPct val="0"/>
              </a:spcAft>
              <a:buClrTx/>
              <a:buSzTx/>
              <a:buFontTx/>
              <a:buNone/>
              <a:defRPr kumimoji="0" sz="2000" b="0" i="1" u="none" strike="noStrike" cap="none" spc="0" normalizeH="0" baseline="0">
                <a:ln>
                  <a:noFill/>
                </a:ln>
                <a:effectLst/>
                <a:uLnTx/>
                <a:uFillTx/>
                <a:latin typeface="Calibri" panose="020F0502020204030204" charset="0"/>
                <a:ea typeface="微软雅黑" panose="020B0503020204020204" charset="-122"/>
              </a:defRPr>
            </a:lvl1pPr>
          </a:lstStyle>
          <a:p>
            <a:pPr algn="l"/>
            <a:r>
              <a:rPr lang="zh-CN" altLang="en-US" sz="2200" b="1" i="0">
                <a:latin typeface="楷体" panose="02010609060101010101" charset="-122"/>
                <a:ea typeface="楷体" panose="02010609060101010101" charset="-122"/>
                <a:cs typeface="微软雅黑" panose="020B0503020204020204" charset="-122"/>
                <a:sym typeface="+mn-ea"/>
              </a:rPr>
              <a:t>多次参与中央重要文件</a:t>
            </a:r>
            <a:endParaRPr lang="zh-CN" altLang="en-US" sz="2200" b="1" i="0">
              <a:latin typeface="楷体" panose="02010609060101010101" charset="-122"/>
              <a:ea typeface="楷体" panose="02010609060101010101" charset="-122"/>
              <a:cs typeface="微软雅黑" panose="020B0503020204020204" charset="-122"/>
              <a:sym typeface="+mn-ea"/>
            </a:endParaRPr>
          </a:p>
          <a:p>
            <a:pPr algn="l"/>
            <a:r>
              <a:rPr lang="zh-CN" altLang="en-US" sz="2200" b="1" i="0">
                <a:latin typeface="楷体" panose="02010609060101010101" charset="-122"/>
                <a:ea typeface="楷体" panose="02010609060101010101" charset="-122"/>
                <a:cs typeface="微软雅黑" panose="020B0503020204020204" charset="-122"/>
                <a:sym typeface="+mn-ea"/>
              </a:rPr>
              <a:t>起草工作的起草组成员</a:t>
            </a:r>
            <a:endParaRPr lang="zh-CN" altLang="en-US" sz="2200" b="1" i="0" dirty="0">
              <a:latin typeface="楷体" panose="02010609060101010101" charset="-122"/>
              <a:ea typeface="楷体" panose="02010609060101010101" charset="-122"/>
              <a:cs typeface="微软雅黑" panose="020B0503020204020204" charset="-122"/>
              <a:sym typeface="+mn-ea"/>
            </a:endParaRPr>
          </a:p>
        </p:txBody>
      </p:sp>
      <p:cxnSp>
        <p:nvCxnSpPr>
          <p:cNvPr id="7" name="直接连接符 6"/>
          <p:cNvCxnSpPr/>
          <p:nvPr>
            <p:custDataLst>
              <p:tags r:id="rId5"/>
            </p:custDataLst>
          </p:nvPr>
        </p:nvCxnSpPr>
        <p:spPr>
          <a:xfrm>
            <a:off x="5478780" y="5198745"/>
            <a:ext cx="9912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Line 6"/>
          <p:cNvSpPr>
            <a:spLocks noChangeShapeType="1"/>
          </p:cNvSpPr>
          <p:nvPr>
            <p:custDataLst>
              <p:tags r:id="rId6"/>
            </p:custDataLst>
          </p:nvPr>
        </p:nvSpPr>
        <p:spPr bwMode="auto">
          <a:xfrm>
            <a:off x="2206170" y="1636088"/>
            <a:ext cx="8215085" cy="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24" name="Line 6"/>
          <p:cNvSpPr>
            <a:spLocks noChangeShapeType="1"/>
          </p:cNvSpPr>
          <p:nvPr>
            <p:custDataLst>
              <p:tags r:id="rId7"/>
            </p:custDataLst>
          </p:nvPr>
        </p:nvSpPr>
        <p:spPr bwMode="auto">
          <a:xfrm>
            <a:off x="1522590" y="4255917"/>
            <a:ext cx="8088135" cy="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Tree>
    <p:custDataLst>
      <p:tags r:id="rId8"/>
    </p:custData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custDataLst>
              <p:tags r:id="rId1"/>
            </p:custDataLst>
          </p:nvPr>
        </p:nvSpPr>
        <p:spPr>
          <a:xfrm>
            <a:off x="1258906" y="1257259"/>
            <a:ext cx="4485466" cy="1560100"/>
          </a:xfrm>
          <a:prstGeom prst="roundRect">
            <a:avLst>
              <a:gd name="adj" fmla="val 7141"/>
            </a:avLst>
          </a:prstGeom>
          <a:solidFill>
            <a:schemeClr val="tx2">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lnSpc>
                <a:spcPct val="130000"/>
              </a:lnSpc>
            </a:pPr>
            <a:endParaRPr>
              <a:latin typeface="微软雅黑" panose="020B0503020204020204" charset="-122"/>
              <a:ea typeface="微软雅黑" panose="020B0503020204020204" charset="-122"/>
            </a:endParaRPr>
          </a:p>
        </p:txBody>
      </p:sp>
      <p:sp>
        <p:nvSpPr>
          <p:cNvPr id="9" name="任意多边形 8"/>
          <p:cNvSpPr/>
          <p:nvPr>
            <p:custDataLst>
              <p:tags r:id="rId2"/>
            </p:custDataLst>
          </p:nvPr>
        </p:nvSpPr>
        <p:spPr>
          <a:xfrm>
            <a:off x="1480820" y="1136015"/>
            <a:ext cx="4264025" cy="501650"/>
          </a:xfrm>
          <a:custGeom>
            <a:avLst/>
            <a:gdLst>
              <a:gd name="connsiteX0" fmla="*/ 0 w 4547454"/>
              <a:gd name="connsiteY0" fmla="*/ 0 h 226822"/>
              <a:gd name="connsiteX1" fmla="*/ 4547454 w 4547454"/>
              <a:gd name="connsiteY1" fmla="*/ 0 h 226822"/>
              <a:gd name="connsiteX2" fmla="*/ 4547454 w 4547454"/>
              <a:gd name="connsiteY2" fmla="*/ 226822 h 226822"/>
              <a:gd name="connsiteX3" fmla="*/ 0 w 4547454"/>
              <a:gd name="connsiteY3" fmla="*/ 226822 h 226822"/>
              <a:gd name="connsiteX4" fmla="*/ 0 w 4547454"/>
              <a:gd name="connsiteY4" fmla="*/ 0 h 226822"/>
              <a:gd name="connsiteX0-1" fmla="*/ 35169 w 4547454"/>
              <a:gd name="connsiteY0-2" fmla="*/ 10821 h 226822"/>
              <a:gd name="connsiteX1-3" fmla="*/ 4547454 w 4547454"/>
              <a:gd name="connsiteY1-4" fmla="*/ 0 h 226822"/>
              <a:gd name="connsiteX2-5" fmla="*/ 4547454 w 4547454"/>
              <a:gd name="connsiteY2-6" fmla="*/ 226822 h 226822"/>
              <a:gd name="connsiteX3-7" fmla="*/ 0 w 4547454"/>
              <a:gd name="connsiteY3-8" fmla="*/ 226822 h 226822"/>
              <a:gd name="connsiteX4-9" fmla="*/ 35169 w 4547454"/>
              <a:gd name="connsiteY4-10" fmla="*/ 10821 h 2268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47454" h="226822">
                <a:moveTo>
                  <a:pt x="35169" y="10821"/>
                </a:moveTo>
                <a:lnTo>
                  <a:pt x="4547454" y="0"/>
                </a:lnTo>
                <a:lnTo>
                  <a:pt x="4547454" y="226822"/>
                </a:lnTo>
                <a:lnTo>
                  <a:pt x="0" y="226822"/>
                </a:lnTo>
                <a:lnTo>
                  <a:pt x="35169" y="1082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46800" bIns="0" anchor="ctr">
            <a:normAutofit/>
          </a:bodyPr>
          <a:p>
            <a:pPr algn="ctr">
              <a:lnSpc>
                <a:spcPct val="130000"/>
              </a:lnSpc>
            </a:pPr>
            <a:endParaRPr lang="zh-CN" altLang="en-US" sz="1600" b="1" dirty="0">
              <a:latin typeface="微软雅黑" panose="020B0503020204020204" charset="-122"/>
              <a:ea typeface="微软雅黑" panose="020B0503020204020204" charset="-122"/>
              <a:cs typeface="+mj-cs"/>
            </a:endParaRPr>
          </a:p>
        </p:txBody>
      </p:sp>
      <p:sp>
        <p:nvSpPr>
          <p:cNvPr id="15" name="圆角矩形 14"/>
          <p:cNvSpPr/>
          <p:nvPr>
            <p:custDataLst>
              <p:tags r:id="rId3"/>
            </p:custDataLst>
          </p:nvPr>
        </p:nvSpPr>
        <p:spPr>
          <a:xfrm>
            <a:off x="6465555" y="1257259"/>
            <a:ext cx="4485466" cy="1560100"/>
          </a:xfrm>
          <a:prstGeom prst="roundRect">
            <a:avLst>
              <a:gd name="adj" fmla="val 7141"/>
            </a:avLst>
          </a:prstGeom>
          <a:solidFill>
            <a:schemeClr val="tx2">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lnSpc>
                <a:spcPct val="130000"/>
              </a:lnSpc>
            </a:pPr>
            <a:endParaRPr>
              <a:latin typeface="微软雅黑" panose="020B0503020204020204" charset="-122"/>
              <a:ea typeface="微软雅黑" panose="020B0503020204020204" charset="-122"/>
            </a:endParaRPr>
          </a:p>
        </p:txBody>
      </p:sp>
      <p:sp>
        <p:nvSpPr>
          <p:cNvPr id="19" name="任意多边形 18"/>
          <p:cNvSpPr/>
          <p:nvPr>
            <p:custDataLst>
              <p:tags r:id="rId4"/>
            </p:custDataLst>
          </p:nvPr>
        </p:nvSpPr>
        <p:spPr>
          <a:xfrm>
            <a:off x="6687185" y="1136015"/>
            <a:ext cx="4264025" cy="501650"/>
          </a:xfrm>
          <a:custGeom>
            <a:avLst/>
            <a:gdLst>
              <a:gd name="connsiteX0" fmla="*/ 0 w 4547454"/>
              <a:gd name="connsiteY0" fmla="*/ 0 h 226822"/>
              <a:gd name="connsiteX1" fmla="*/ 4547454 w 4547454"/>
              <a:gd name="connsiteY1" fmla="*/ 0 h 226822"/>
              <a:gd name="connsiteX2" fmla="*/ 4547454 w 4547454"/>
              <a:gd name="connsiteY2" fmla="*/ 226822 h 226822"/>
              <a:gd name="connsiteX3" fmla="*/ 0 w 4547454"/>
              <a:gd name="connsiteY3" fmla="*/ 226822 h 226822"/>
              <a:gd name="connsiteX4" fmla="*/ 0 w 4547454"/>
              <a:gd name="connsiteY4" fmla="*/ 0 h 226822"/>
              <a:gd name="connsiteX0-1" fmla="*/ 35169 w 4547454"/>
              <a:gd name="connsiteY0-2" fmla="*/ 10821 h 226822"/>
              <a:gd name="connsiteX1-3" fmla="*/ 4547454 w 4547454"/>
              <a:gd name="connsiteY1-4" fmla="*/ 0 h 226822"/>
              <a:gd name="connsiteX2-5" fmla="*/ 4547454 w 4547454"/>
              <a:gd name="connsiteY2-6" fmla="*/ 226822 h 226822"/>
              <a:gd name="connsiteX3-7" fmla="*/ 0 w 4547454"/>
              <a:gd name="connsiteY3-8" fmla="*/ 226822 h 226822"/>
              <a:gd name="connsiteX4-9" fmla="*/ 35169 w 4547454"/>
              <a:gd name="connsiteY4-10" fmla="*/ 10821 h 2268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47454" h="226822">
                <a:moveTo>
                  <a:pt x="35169" y="10821"/>
                </a:moveTo>
                <a:lnTo>
                  <a:pt x="4547454" y="0"/>
                </a:lnTo>
                <a:lnTo>
                  <a:pt x="4547454" y="226822"/>
                </a:lnTo>
                <a:lnTo>
                  <a:pt x="0" y="226822"/>
                </a:lnTo>
                <a:lnTo>
                  <a:pt x="35169" y="1082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46800" bIns="0" anchor="ctr">
            <a:normAutofit/>
          </a:bodyPr>
          <a:p>
            <a:pPr algn="ctr">
              <a:lnSpc>
                <a:spcPct val="130000"/>
              </a:lnSpc>
            </a:pPr>
            <a:endParaRPr lang="zh-CN" altLang="en-US" sz="1600" b="1" dirty="0">
              <a:latin typeface="微软雅黑" panose="020B0503020204020204" charset="-122"/>
              <a:ea typeface="微软雅黑" panose="020B0503020204020204" charset="-122"/>
              <a:cs typeface="+mj-cs"/>
            </a:endParaRPr>
          </a:p>
        </p:txBody>
      </p:sp>
      <p:sp>
        <p:nvSpPr>
          <p:cNvPr id="33" name="文本框 32"/>
          <p:cNvSpPr txBox="1"/>
          <p:nvPr>
            <p:custDataLst>
              <p:tags r:id="rId5"/>
            </p:custDataLst>
          </p:nvPr>
        </p:nvSpPr>
        <p:spPr>
          <a:xfrm>
            <a:off x="1464945" y="1839595"/>
            <a:ext cx="4224655" cy="681990"/>
          </a:xfrm>
          <a:prstGeom prst="rect">
            <a:avLst/>
          </a:prstGeom>
          <a:noFill/>
        </p:spPr>
        <p:txBody>
          <a:bodyPr wrap="square" lIns="90000" tIns="0" rIns="90000" bIns="46800">
            <a:noAutofit/>
          </a:bodyPr>
          <a:p>
            <a:pPr>
              <a:lnSpc>
                <a:spcPct val="80000"/>
              </a:lnSpc>
              <a:spcBef>
                <a:spcPts val="0"/>
              </a:spcBef>
              <a:spcAft>
                <a:spcPts val="0"/>
              </a:spcAft>
            </a:pPr>
            <a:r>
              <a:rPr lang="zh-CN" altLang="en-US" sz="2400" b="1">
                <a:latin typeface="楷体" panose="02010609060101010101" charset="-122"/>
                <a:ea typeface="楷体" panose="02010609060101010101" charset="-122"/>
                <a:cs typeface="楷体" panose="02010609060101010101" charset="-122"/>
                <a:sym typeface="+mn-ea"/>
              </a:rPr>
              <a:t>人民日报、新华社等平台同步推出了</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新专栏——</a:t>
            </a:r>
            <a:r>
              <a:rPr lang="zh-CN" altLang="en-US" sz="2400" b="1" u="sng">
                <a:solidFill>
                  <a:schemeClr val="tx1"/>
                </a:solidFill>
                <a:latin typeface="楷体" panose="02010609060101010101" charset="-122"/>
                <a:ea typeface="楷体" panose="02010609060101010101" charset="-122"/>
                <a:cs typeface="楷体" panose="02010609060101010101" charset="-122"/>
                <a:sym typeface="+mn-ea"/>
              </a:rPr>
              <a:t>建言“十四五”</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a:t>
            </a:r>
            <a:r>
              <a:rPr lang="zh-CN" altLang="en-US" sz="2400" b="1">
                <a:latin typeface="楷体" panose="02010609060101010101" charset="-122"/>
                <a:ea typeface="楷体" panose="02010609060101010101" charset="-122"/>
                <a:cs typeface="楷体" panose="02010609060101010101" charset="-122"/>
                <a:sym typeface="+mn-ea"/>
              </a:rPr>
              <a:t>各界群众踊跃参与。</a:t>
            </a:r>
            <a:endParaRPr lang="zh-CN" altLang="en-US" sz="2400" b="1" spc="15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40" name="文本框 39"/>
          <p:cNvSpPr txBox="1"/>
          <p:nvPr>
            <p:custDataLst>
              <p:tags r:id="rId6"/>
            </p:custDataLst>
          </p:nvPr>
        </p:nvSpPr>
        <p:spPr>
          <a:xfrm>
            <a:off x="6711315" y="1743075"/>
            <a:ext cx="4238625" cy="681990"/>
          </a:xfrm>
          <a:prstGeom prst="rect">
            <a:avLst/>
          </a:prstGeom>
          <a:noFill/>
        </p:spPr>
        <p:txBody>
          <a:bodyPr wrap="square" lIns="90000" tIns="0" rIns="90000" bIns="46800"/>
          <a:p>
            <a:pPr>
              <a:lnSpc>
                <a:spcPct val="100000"/>
              </a:lnSpc>
            </a:pPr>
            <a:r>
              <a:rPr lang="zh-CN" altLang="en-US" sz="2400" b="1">
                <a:solidFill>
                  <a:schemeClr val="tx1"/>
                </a:solidFill>
                <a:latin typeface="楷体" panose="02010609060101010101" charset="-122"/>
                <a:ea typeface="楷体" panose="02010609060101010101" charset="-122"/>
                <a:sym typeface="+mn-ea"/>
              </a:rPr>
              <a:t>多次组织</a:t>
            </a:r>
            <a:r>
              <a:rPr lang="zh-CN" altLang="en-US" sz="2400" b="1" u="sng">
                <a:solidFill>
                  <a:schemeClr val="tx1"/>
                </a:solidFill>
                <a:latin typeface="楷体" panose="02010609060101010101" charset="-122"/>
                <a:ea typeface="楷体" panose="02010609060101010101" charset="-122"/>
                <a:sym typeface="+mn-ea"/>
              </a:rPr>
              <a:t>国家发展规划专家委员会专家</a:t>
            </a:r>
            <a:r>
              <a:rPr lang="zh-CN" altLang="en-US" sz="2400" b="1">
                <a:solidFill>
                  <a:schemeClr val="tx1"/>
                </a:solidFill>
                <a:latin typeface="楷体" panose="02010609060101010101" charset="-122"/>
                <a:ea typeface="楷体" panose="02010609060101010101" charset="-122"/>
                <a:sym typeface="+mn-ea"/>
              </a:rPr>
              <a:t>进行详细讨论、专业咨询和专题论证</a:t>
            </a:r>
            <a:endParaRPr lang="zh-CN" altLang="en-US" sz="2400" b="1" spc="150">
              <a:solidFill>
                <a:schemeClr val="tx1"/>
              </a:solidFill>
              <a:latin typeface="楷体" panose="02010609060101010101" charset="-122"/>
              <a:ea typeface="楷体" panose="02010609060101010101" charset="-122"/>
              <a:sym typeface="+mn-ea"/>
            </a:endParaRPr>
          </a:p>
        </p:txBody>
      </p:sp>
      <p:sp>
        <p:nvSpPr>
          <p:cNvPr id="43" name="圆角矩形 42"/>
          <p:cNvSpPr/>
          <p:nvPr>
            <p:custDataLst>
              <p:tags r:id="rId7"/>
            </p:custDataLst>
          </p:nvPr>
        </p:nvSpPr>
        <p:spPr>
          <a:xfrm>
            <a:off x="1266049" y="5180370"/>
            <a:ext cx="4485466" cy="1560100"/>
          </a:xfrm>
          <a:prstGeom prst="roundRect">
            <a:avLst>
              <a:gd name="adj" fmla="val 7141"/>
            </a:avLst>
          </a:prstGeom>
          <a:solidFill>
            <a:schemeClr val="tx2">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lnSpc>
                <a:spcPct val="130000"/>
              </a:lnSpc>
            </a:pPr>
            <a:endParaRPr>
              <a:latin typeface="微软雅黑" panose="020B0503020204020204" charset="-122"/>
              <a:ea typeface="微软雅黑" panose="020B0503020204020204" charset="-122"/>
            </a:endParaRPr>
          </a:p>
        </p:txBody>
      </p:sp>
      <p:sp>
        <p:nvSpPr>
          <p:cNvPr id="44" name="任意多边形 43"/>
          <p:cNvSpPr/>
          <p:nvPr>
            <p:custDataLst>
              <p:tags r:id="rId8"/>
            </p:custDataLst>
          </p:nvPr>
        </p:nvSpPr>
        <p:spPr>
          <a:xfrm>
            <a:off x="1487805" y="4852670"/>
            <a:ext cx="4264025" cy="446405"/>
          </a:xfrm>
          <a:custGeom>
            <a:avLst/>
            <a:gdLst>
              <a:gd name="connsiteX0" fmla="*/ 0 w 4547454"/>
              <a:gd name="connsiteY0" fmla="*/ 0 h 226822"/>
              <a:gd name="connsiteX1" fmla="*/ 4547454 w 4547454"/>
              <a:gd name="connsiteY1" fmla="*/ 0 h 226822"/>
              <a:gd name="connsiteX2" fmla="*/ 4547454 w 4547454"/>
              <a:gd name="connsiteY2" fmla="*/ 226822 h 226822"/>
              <a:gd name="connsiteX3" fmla="*/ 0 w 4547454"/>
              <a:gd name="connsiteY3" fmla="*/ 226822 h 226822"/>
              <a:gd name="connsiteX4" fmla="*/ 0 w 4547454"/>
              <a:gd name="connsiteY4" fmla="*/ 0 h 226822"/>
              <a:gd name="connsiteX0-1" fmla="*/ 35169 w 4547454"/>
              <a:gd name="connsiteY0-2" fmla="*/ 10821 h 226822"/>
              <a:gd name="connsiteX1-3" fmla="*/ 4547454 w 4547454"/>
              <a:gd name="connsiteY1-4" fmla="*/ 0 h 226822"/>
              <a:gd name="connsiteX2-5" fmla="*/ 4547454 w 4547454"/>
              <a:gd name="connsiteY2-6" fmla="*/ 226822 h 226822"/>
              <a:gd name="connsiteX3-7" fmla="*/ 0 w 4547454"/>
              <a:gd name="connsiteY3-8" fmla="*/ 226822 h 226822"/>
              <a:gd name="connsiteX4-9" fmla="*/ 35169 w 4547454"/>
              <a:gd name="connsiteY4-10" fmla="*/ 10821 h 2268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47454" h="226822">
                <a:moveTo>
                  <a:pt x="35169" y="10821"/>
                </a:moveTo>
                <a:lnTo>
                  <a:pt x="4547454" y="0"/>
                </a:lnTo>
                <a:lnTo>
                  <a:pt x="4547454" y="226822"/>
                </a:lnTo>
                <a:lnTo>
                  <a:pt x="0" y="226822"/>
                </a:lnTo>
                <a:lnTo>
                  <a:pt x="35169" y="1082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46800" bIns="0" anchor="ctr">
            <a:normAutofit/>
          </a:bodyPr>
          <a:p>
            <a:pPr algn="ctr">
              <a:lnSpc>
                <a:spcPct val="130000"/>
              </a:lnSpc>
            </a:pPr>
            <a:endParaRPr lang="zh-CN" altLang="en-US" sz="1600" b="1" dirty="0">
              <a:latin typeface="微软雅黑" panose="020B0503020204020204" charset="-122"/>
              <a:ea typeface="微软雅黑" panose="020B0503020204020204" charset="-122"/>
              <a:cs typeface="+mj-cs"/>
            </a:endParaRPr>
          </a:p>
        </p:txBody>
      </p:sp>
      <p:sp>
        <p:nvSpPr>
          <p:cNvPr id="45" name="文本框 44"/>
          <p:cNvSpPr txBox="1"/>
          <p:nvPr>
            <p:custDataLst>
              <p:tags r:id="rId9"/>
            </p:custDataLst>
          </p:nvPr>
        </p:nvSpPr>
        <p:spPr>
          <a:xfrm>
            <a:off x="1511962" y="5489860"/>
            <a:ext cx="3993641" cy="682268"/>
          </a:xfrm>
          <a:prstGeom prst="rect">
            <a:avLst/>
          </a:prstGeom>
          <a:noFill/>
        </p:spPr>
        <p:txBody>
          <a:bodyPr wrap="square" lIns="90000" tIns="0" rIns="90000" bIns="46800">
            <a:noAutofit/>
          </a:bodyPr>
          <a:p>
            <a:pPr>
              <a:lnSpc>
                <a:spcPct val="100000"/>
              </a:lnSpc>
            </a:pPr>
            <a:r>
              <a:rPr lang="zh-CN" altLang="en-US" sz="2400" b="1">
                <a:solidFill>
                  <a:schemeClr val="tx1"/>
                </a:solidFill>
                <a:latin typeface="楷体" panose="02010609060101010101" charset="-122"/>
                <a:ea typeface="楷体" panose="02010609060101010101" charset="-122"/>
                <a:sym typeface="+mn-ea"/>
              </a:rPr>
              <a:t>由国务院总理多次主持召开</a:t>
            </a:r>
            <a:r>
              <a:rPr lang="zh-CN" altLang="en-US" sz="2400" b="1" u="sng">
                <a:solidFill>
                  <a:schemeClr val="tx1"/>
                </a:solidFill>
                <a:latin typeface="楷体" panose="02010609060101010101" charset="-122"/>
                <a:ea typeface="楷体" panose="02010609060101010101" charset="-122"/>
                <a:sym typeface="+mn-ea"/>
              </a:rPr>
              <a:t>企业家、工人、农民</a:t>
            </a:r>
            <a:r>
              <a:rPr lang="zh-CN" altLang="en-US" sz="2400" b="1">
                <a:solidFill>
                  <a:schemeClr val="tx1"/>
                </a:solidFill>
                <a:latin typeface="楷体" panose="02010609060101010101" charset="-122"/>
                <a:ea typeface="楷体" panose="02010609060101010101" charset="-122"/>
                <a:sym typeface="+mn-ea"/>
              </a:rPr>
              <a:t>等方面的座谈会</a:t>
            </a:r>
            <a:endParaRPr lang="zh-CN" altLang="en-US" sz="2400" b="1" spc="150">
              <a:solidFill>
                <a:schemeClr val="tx1"/>
              </a:solidFill>
              <a:latin typeface="楷体" panose="02010609060101010101" charset="-122"/>
              <a:ea typeface="楷体" panose="02010609060101010101" charset="-122"/>
              <a:sym typeface="+mn-ea"/>
            </a:endParaRPr>
          </a:p>
        </p:txBody>
      </p:sp>
      <p:sp>
        <p:nvSpPr>
          <p:cNvPr id="48" name="圆角矩形 47"/>
          <p:cNvSpPr/>
          <p:nvPr>
            <p:custDataLst>
              <p:tags r:id="rId10"/>
            </p:custDataLst>
          </p:nvPr>
        </p:nvSpPr>
        <p:spPr>
          <a:xfrm>
            <a:off x="1251763" y="3108340"/>
            <a:ext cx="4485466" cy="1560100"/>
          </a:xfrm>
          <a:prstGeom prst="roundRect">
            <a:avLst>
              <a:gd name="adj" fmla="val 7141"/>
            </a:avLst>
          </a:prstGeom>
          <a:solidFill>
            <a:schemeClr val="tx2">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lnSpc>
                <a:spcPct val="130000"/>
              </a:lnSpc>
            </a:pPr>
            <a:endParaRPr>
              <a:latin typeface="微软雅黑" panose="020B0503020204020204" charset="-122"/>
              <a:ea typeface="微软雅黑" panose="020B0503020204020204" charset="-122"/>
            </a:endParaRPr>
          </a:p>
        </p:txBody>
      </p:sp>
      <p:sp>
        <p:nvSpPr>
          <p:cNvPr id="49" name="任意多边形 48"/>
          <p:cNvSpPr/>
          <p:nvPr>
            <p:custDataLst>
              <p:tags r:id="rId11"/>
            </p:custDataLst>
          </p:nvPr>
        </p:nvSpPr>
        <p:spPr>
          <a:xfrm>
            <a:off x="1473200" y="3002915"/>
            <a:ext cx="4264025" cy="501650"/>
          </a:xfrm>
          <a:custGeom>
            <a:avLst/>
            <a:gdLst>
              <a:gd name="connsiteX0" fmla="*/ 0 w 4547454"/>
              <a:gd name="connsiteY0" fmla="*/ 0 h 226822"/>
              <a:gd name="connsiteX1" fmla="*/ 4547454 w 4547454"/>
              <a:gd name="connsiteY1" fmla="*/ 0 h 226822"/>
              <a:gd name="connsiteX2" fmla="*/ 4547454 w 4547454"/>
              <a:gd name="connsiteY2" fmla="*/ 226822 h 226822"/>
              <a:gd name="connsiteX3" fmla="*/ 0 w 4547454"/>
              <a:gd name="connsiteY3" fmla="*/ 226822 h 226822"/>
              <a:gd name="connsiteX4" fmla="*/ 0 w 4547454"/>
              <a:gd name="connsiteY4" fmla="*/ 0 h 226822"/>
              <a:gd name="connsiteX0-1" fmla="*/ 35169 w 4547454"/>
              <a:gd name="connsiteY0-2" fmla="*/ 10821 h 226822"/>
              <a:gd name="connsiteX1-3" fmla="*/ 4547454 w 4547454"/>
              <a:gd name="connsiteY1-4" fmla="*/ 0 h 226822"/>
              <a:gd name="connsiteX2-5" fmla="*/ 4547454 w 4547454"/>
              <a:gd name="connsiteY2-6" fmla="*/ 226822 h 226822"/>
              <a:gd name="connsiteX3-7" fmla="*/ 0 w 4547454"/>
              <a:gd name="connsiteY3-8" fmla="*/ 226822 h 226822"/>
              <a:gd name="connsiteX4-9" fmla="*/ 35169 w 4547454"/>
              <a:gd name="connsiteY4-10" fmla="*/ 10821 h 2268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47454" h="226822">
                <a:moveTo>
                  <a:pt x="35169" y="10821"/>
                </a:moveTo>
                <a:lnTo>
                  <a:pt x="4547454" y="0"/>
                </a:lnTo>
                <a:lnTo>
                  <a:pt x="4547454" y="226822"/>
                </a:lnTo>
                <a:lnTo>
                  <a:pt x="0" y="226822"/>
                </a:lnTo>
                <a:lnTo>
                  <a:pt x="35169" y="1082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46800" bIns="0" anchor="ctr">
            <a:normAutofit/>
          </a:bodyPr>
          <a:p>
            <a:pPr algn="ctr">
              <a:lnSpc>
                <a:spcPct val="130000"/>
              </a:lnSpc>
            </a:pPr>
            <a:endParaRPr lang="zh-CN" altLang="en-US" sz="1600" b="1" dirty="0">
              <a:latin typeface="微软雅黑" panose="020B0503020204020204" charset="-122"/>
              <a:ea typeface="微软雅黑" panose="020B0503020204020204" charset="-122"/>
              <a:cs typeface="+mj-cs"/>
            </a:endParaRPr>
          </a:p>
        </p:txBody>
      </p:sp>
      <p:sp>
        <p:nvSpPr>
          <p:cNvPr id="50" name="文本框 49"/>
          <p:cNvSpPr txBox="1"/>
          <p:nvPr>
            <p:custDataLst>
              <p:tags r:id="rId12"/>
            </p:custDataLst>
          </p:nvPr>
        </p:nvSpPr>
        <p:spPr>
          <a:xfrm>
            <a:off x="1497675" y="3781463"/>
            <a:ext cx="3993641" cy="682268"/>
          </a:xfrm>
          <a:prstGeom prst="rect">
            <a:avLst/>
          </a:prstGeom>
          <a:noFill/>
        </p:spPr>
        <p:txBody>
          <a:bodyPr wrap="square" lIns="90000" tIns="0" rIns="90000" bIns="46800">
            <a:noAutofit/>
          </a:bodyPr>
          <a:p>
            <a:pPr>
              <a:lnSpc>
                <a:spcPct val="100000"/>
              </a:lnSpc>
            </a:pPr>
            <a:r>
              <a:rPr lang="zh-CN" altLang="en-US" sz="2400" b="1">
                <a:solidFill>
                  <a:schemeClr val="tx1"/>
                </a:solidFill>
                <a:latin typeface="楷体" panose="02010609060101010101" charset="-122"/>
                <a:ea typeface="楷体" panose="02010609060101010101" charset="-122"/>
                <a:sym typeface="+mn-ea"/>
              </a:rPr>
              <a:t>向</a:t>
            </a:r>
            <a:r>
              <a:rPr lang="zh-CN" altLang="en-US" sz="2400" b="1" u="sng">
                <a:solidFill>
                  <a:schemeClr val="tx1"/>
                </a:solidFill>
                <a:latin typeface="楷体" panose="02010609060101010101" charset="-122"/>
                <a:ea typeface="楷体" panose="02010609060101010101" charset="-122"/>
                <a:sym typeface="+mn-ea"/>
              </a:rPr>
              <a:t>国务院各部门</a:t>
            </a:r>
            <a:r>
              <a:rPr lang="zh-CN" altLang="en-US" sz="2400" b="1">
                <a:solidFill>
                  <a:schemeClr val="tx1"/>
                </a:solidFill>
                <a:latin typeface="楷体" panose="02010609060101010101" charset="-122"/>
                <a:ea typeface="楷体" panose="02010609060101010101" charset="-122"/>
                <a:sym typeface="+mn-ea"/>
              </a:rPr>
              <a:t>进行书面征求意见</a:t>
            </a:r>
            <a:endParaRPr lang="zh-CN" altLang="en-US" sz="2400" b="1" spc="150">
              <a:solidFill>
                <a:schemeClr val="tx1"/>
              </a:solidFill>
              <a:latin typeface="楷体" panose="02010609060101010101" charset="-122"/>
              <a:ea typeface="楷体" panose="02010609060101010101" charset="-122"/>
              <a:sym typeface="+mn-ea"/>
            </a:endParaRPr>
          </a:p>
        </p:txBody>
      </p:sp>
      <p:sp>
        <p:nvSpPr>
          <p:cNvPr id="56" name="圆角矩形 5"/>
          <p:cNvSpPr/>
          <p:nvPr>
            <p:custDataLst>
              <p:tags r:id="rId13"/>
            </p:custDataLst>
          </p:nvPr>
        </p:nvSpPr>
        <p:spPr>
          <a:xfrm>
            <a:off x="6465554" y="5180370"/>
            <a:ext cx="4485466" cy="1560100"/>
          </a:xfrm>
          <a:prstGeom prst="roundRect">
            <a:avLst>
              <a:gd name="adj" fmla="val 7141"/>
            </a:avLst>
          </a:prstGeom>
          <a:solidFill>
            <a:schemeClr val="tx2">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lnSpc>
                <a:spcPct val="130000"/>
              </a:lnSpc>
            </a:pPr>
            <a:endParaRPr>
              <a:latin typeface="微软雅黑" panose="020B0503020204020204" charset="-122"/>
              <a:ea typeface="微软雅黑" panose="020B0503020204020204" charset="-122"/>
            </a:endParaRPr>
          </a:p>
        </p:txBody>
      </p:sp>
      <p:sp>
        <p:nvSpPr>
          <p:cNvPr id="57" name="任意多边形 6"/>
          <p:cNvSpPr/>
          <p:nvPr>
            <p:custDataLst>
              <p:tags r:id="rId14"/>
            </p:custDataLst>
          </p:nvPr>
        </p:nvSpPr>
        <p:spPr>
          <a:xfrm>
            <a:off x="6687185" y="4852670"/>
            <a:ext cx="4264025" cy="446405"/>
          </a:xfrm>
          <a:custGeom>
            <a:avLst/>
            <a:gdLst>
              <a:gd name="connsiteX0" fmla="*/ 0 w 4547454"/>
              <a:gd name="connsiteY0" fmla="*/ 0 h 226822"/>
              <a:gd name="connsiteX1" fmla="*/ 4547454 w 4547454"/>
              <a:gd name="connsiteY1" fmla="*/ 0 h 226822"/>
              <a:gd name="connsiteX2" fmla="*/ 4547454 w 4547454"/>
              <a:gd name="connsiteY2" fmla="*/ 226822 h 226822"/>
              <a:gd name="connsiteX3" fmla="*/ 0 w 4547454"/>
              <a:gd name="connsiteY3" fmla="*/ 226822 h 226822"/>
              <a:gd name="connsiteX4" fmla="*/ 0 w 4547454"/>
              <a:gd name="connsiteY4" fmla="*/ 0 h 226822"/>
              <a:gd name="connsiteX0-1" fmla="*/ 35169 w 4547454"/>
              <a:gd name="connsiteY0-2" fmla="*/ 10821 h 226822"/>
              <a:gd name="connsiteX1-3" fmla="*/ 4547454 w 4547454"/>
              <a:gd name="connsiteY1-4" fmla="*/ 0 h 226822"/>
              <a:gd name="connsiteX2-5" fmla="*/ 4547454 w 4547454"/>
              <a:gd name="connsiteY2-6" fmla="*/ 226822 h 226822"/>
              <a:gd name="connsiteX3-7" fmla="*/ 0 w 4547454"/>
              <a:gd name="connsiteY3-8" fmla="*/ 226822 h 226822"/>
              <a:gd name="connsiteX4-9" fmla="*/ 35169 w 4547454"/>
              <a:gd name="connsiteY4-10" fmla="*/ 10821 h 2268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47454" h="226822">
                <a:moveTo>
                  <a:pt x="35169" y="10821"/>
                </a:moveTo>
                <a:lnTo>
                  <a:pt x="4547454" y="0"/>
                </a:lnTo>
                <a:lnTo>
                  <a:pt x="4547454" y="226822"/>
                </a:lnTo>
                <a:lnTo>
                  <a:pt x="0" y="226822"/>
                </a:lnTo>
                <a:lnTo>
                  <a:pt x="35169" y="1082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46800" bIns="0" anchor="ctr">
            <a:normAutofit/>
          </a:bodyPr>
          <a:p>
            <a:pPr algn="ctr">
              <a:lnSpc>
                <a:spcPct val="130000"/>
              </a:lnSpc>
            </a:pPr>
            <a:endParaRPr lang="zh-CN" altLang="en-US" sz="1600" b="1" dirty="0">
              <a:latin typeface="微软雅黑" panose="020B0503020204020204" charset="-122"/>
              <a:ea typeface="微软雅黑" panose="020B0503020204020204" charset="-122"/>
              <a:cs typeface="+mj-cs"/>
            </a:endParaRPr>
          </a:p>
        </p:txBody>
      </p:sp>
      <p:sp>
        <p:nvSpPr>
          <p:cNvPr id="58" name="文本框 57"/>
          <p:cNvSpPr txBox="1"/>
          <p:nvPr>
            <p:custDataLst>
              <p:tags r:id="rId15"/>
            </p:custDataLst>
          </p:nvPr>
        </p:nvSpPr>
        <p:spPr>
          <a:xfrm>
            <a:off x="6711315" y="5474970"/>
            <a:ext cx="4238625" cy="696595"/>
          </a:xfrm>
          <a:prstGeom prst="rect">
            <a:avLst/>
          </a:prstGeom>
          <a:noFill/>
        </p:spPr>
        <p:txBody>
          <a:bodyPr wrap="square" lIns="90000" tIns="0" rIns="90000" bIns="46800"/>
          <a:p>
            <a:pPr marL="0" indent="0">
              <a:buNone/>
            </a:pP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各部门</a:t>
            </a:r>
            <a:r>
              <a:rPr lang="zh-CN" altLang="en-US" sz="2400" b="1" u="sng">
                <a:solidFill>
                  <a:schemeClr val="tx1"/>
                </a:solidFill>
                <a:latin typeface="楷体" panose="02010609060101010101" charset="-122"/>
                <a:ea typeface="楷体" panose="02010609060101010101" charset="-122"/>
                <a:cs typeface="楷体" panose="02010609060101010101" charset="-122"/>
                <a:sym typeface="+mn-ea"/>
              </a:rPr>
              <a:t>党委、党内老同志</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和党内精英意见，</a:t>
            </a:r>
            <a:r>
              <a:rPr lang="zh-CN" altLang="en-US" sz="2400" b="1" u="sng">
                <a:solidFill>
                  <a:schemeClr val="tx1"/>
                </a:solidFill>
                <a:latin typeface="楷体" panose="02010609060101010101" charset="-122"/>
                <a:ea typeface="楷体" panose="02010609060101010101" charset="-122"/>
                <a:cs typeface="楷体" panose="02010609060101010101" charset="-122"/>
                <a:sym typeface="+mn-ea"/>
              </a:rPr>
              <a:t>各民主党派与无党派人士</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等的</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党外精英意见</a:t>
            </a:r>
            <a:endParaRPr lang="zh-CN" altLang="en-US" sz="2400" b="1">
              <a:solidFill>
                <a:schemeClr val="tx1"/>
              </a:solidFill>
              <a:latin typeface="楷体" panose="02010609060101010101" charset="-122"/>
              <a:ea typeface="楷体" panose="02010609060101010101" charset="-122"/>
              <a:cs typeface="楷体" panose="02010609060101010101" charset="-122"/>
              <a:sym typeface="+mn-ea"/>
            </a:endParaRPr>
          </a:p>
          <a:p>
            <a:pPr>
              <a:lnSpc>
                <a:spcPct val="130000"/>
              </a:lnSpc>
            </a:pPr>
            <a:endParaRPr lang="zh-CN" altLang="en-US" sz="2400" b="1" spc="15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61" name="圆角矩形 7"/>
          <p:cNvSpPr/>
          <p:nvPr>
            <p:custDataLst>
              <p:tags r:id="rId16"/>
            </p:custDataLst>
          </p:nvPr>
        </p:nvSpPr>
        <p:spPr>
          <a:xfrm>
            <a:off x="6465233" y="3108337"/>
            <a:ext cx="4485466" cy="1560100"/>
          </a:xfrm>
          <a:prstGeom prst="roundRect">
            <a:avLst>
              <a:gd name="adj" fmla="val 7141"/>
            </a:avLst>
          </a:prstGeom>
          <a:solidFill>
            <a:schemeClr val="tx2">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lnSpc>
                <a:spcPct val="130000"/>
              </a:lnSpc>
            </a:pPr>
            <a:endParaRPr>
              <a:latin typeface="微软雅黑" panose="020B0503020204020204" charset="-122"/>
              <a:ea typeface="微软雅黑" panose="020B0503020204020204" charset="-122"/>
            </a:endParaRPr>
          </a:p>
        </p:txBody>
      </p:sp>
      <p:sp>
        <p:nvSpPr>
          <p:cNvPr id="62" name="任意多边形 8"/>
          <p:cNvSpPr/>
          <p:nvPr>
            <p:custDataLst>
              <p:tags r:id="rId17"/>
            </p:custDataLst>
          </p:nvPr>
        </p:nvSpPr>
        <p:spPr>
          <a:xfrm>
            <a:off x="6687185" y="2987040"/>
            <a:ext cx="4264025" cy="501650"/>
          </a:xfrm>
          <a:custGeom>
            <a:avLst/>
            <a:gdLst>
              <a:gd name="connsiteX0" fmla="*/ 0 w 4547454"/>
              <a:gd name="connsiteY0" fmla="*/ 0 h 226822"/>
              <a:gd name="connsiteX1" fmla="*/ 4547454 w 4547454"/>
              <a:gd name="connsiteY1" fmla="*/ 0 h 226822"/>
              <a:gd name="connsiteX2" fmla="*/ 4547454 w 4547454"/>
              <a:gd name="connsiteY2" fmla="*/ 226822 h 226822"/>
              <a:gd name="connsiteX3" fmla="*/ 0 w 4547454"/>
              <a:gd name="connsiteY3" fmla="*/ 226822 h 226822"/>
              <a:gd name="connsiteX4" fmla="*/ 0 w 4547454"/>
              <a:gd name="connsiteY4" fmla="*/ 0 h 226822"/>
              <a:gd name="connsiteX0-1" fmla="*/ 35169 w 4547454"/>
              <a:gd name="connsiteY0-2" fmla="*/ 10821 h 226822"/>
              <a:gd name="connsiteX1-3" fmla="*/ 4547454 w 4547454"/>
              <a:gd name="connsiteY1-4" fmla="*/ 0 h 226822"/>
              <a:gd name="connsiteX2-5" fmla="*/ 4547454 w 4547454"/>
              <a:gd name="connsiteY2-6" fmla="*/ 226822 h 226822"/>
              <a:gd name="connsiteX3-7" fmla="*/ 0 w 4547454"/>
              <a:gd name="connsiteY3-8" fmla="*/ 226822 h 226822"/>
              <a:gd name="connsiteX4-9" fmla="*/ 35169 w 4547454"/>
              <a:gd name="connsiteY4-10" fmla="*/ 10821 h 2268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47454" h="226822">
                <a:moveTo>
                  <a:pt x="35169" y="10821"/>
                </a:moveTo>
                <a:lnTo>
                  <a:pt x="4547454" y="0"/>
                </a:lnTo>
                <a:lnTo>
                  <a:pt x="4547454" y="226822"/>
                </a:lnTo>
                <a:lnTo>
                  <a:pt x="0" y="226822"/>
                </a:lnTo>
                <a:lnTo>
                  <a:pt x="35169" y="1082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46800" bIns="0" anchor="ctr">
            <a:normAutofit/>
          </a:bodyPr>
          <a:p>
            <a:pPr algn="ctr">
              <a:lnSpc>
                <a:spcPct val="130000"/>
              </a:lnSpc>
            </a:pPr>
            <a:endParaRPr lang="zh-CN" altLang="en-US" sz="1600" b="1" dirty="0">
              <a:latin typeface="微软雅黑" panose="020B0503020204020204" charset="-122"/>
              <a:ea typeface="微软雅黑" panose="020B0503020204020204" charset="-122"/>
              <a:cs typeface="+mj-cs"/>
            </a:endParaRPr>
          </a:p>
        </p:txBody>
      </p:sp>
      <p:sp>
        <p:nvSpPr>
          <p:cNvPr id="63" name="文本框 62"/>
          <p:cNvSpPr txBox="1"/>
          <p:nvPr>
            <p:custDataLst>
              <p:tags r:id="rId18"/>
            </p:custDataLst>
          </p:nvPr>
        </p:nvSpPr>
        <p:spPr>
          <a:xfrm>
            <a:off x="6711145" y="3592233"/>
            <a:ext cx="3993641" cy="682268"/>
          </a:xfrm>
          <a:prstGeom prst="rect">
            <a:avLst/>
          </a:prstGeom>
          <a:noFill/>
        </p:spPr>
        <p:txBody>
          <a:bodyPr wrap="square" lIns="90000" tIns="0" rIns="90000" bIns="46800"/>
          <a:p>
            <a:pPr>
              <a:lnSpc>
                <a:spcPct val="100000"/>
              </a:lnSpc>
            </a:pPr>
            <a:r>
              <a:rPr lang="zh-CN" altLang="en-US" sz="2400" b="1">
                <a:solidFill>
                  <a:schemeClr val="tx1"/>
                </a:solidFill>
                <a:latin typeface="楷体" panose="02010609060101010101" charset="-122"/>
                <a:ea typeface="楷体" panose="02010609060101010101" charset="-122"/>
                <a:sym typeface="+mn-ea"/>
              </a:rPr>
              <a:t>国务院召开规划座谈会，听取</a:t>
            </a:r>
            <a:r>
              <a:rPr lang="zh-CN" altLang="en-US" sz="2400" b="1" u="sng">
                <a:solidFill>
                  <a:schemeClr val="tx1"/>
                </a:solidFill>
                <a:latin typeface="楷体" panose="02010609060101010101" charset="-122"/>
                <a:ea typeface="楷体" panose="02010609060101010101" charset="-122"/>
                <a:sym typeface="+mn-ea"/>
              </a:rPr>
              <a:t>各地区、包括香港和澳门特别行政区</a:t>
            </a:r>
            <a:r>
              <a:rPr lang="zh-CN" altLang="en-US" sz="2400" b="1">
                <a:solidFill>
                  <a:schemeClr val="tx1"/>
                </a:solidFill>
                <a:latin typeface="楷体" panose="02010609060101010101" charset="-122"/>
                <a:ea typeface="楷体" panose="02010609060101010101" charset="-122"/>
                <a:sym typeface="+mn-ea"/>
              </a:rPr>
              <a:t>的意见</a:t>
            </a:r>
            <a:endParaRPr lang="zh-CN" altLang="en-US" sz="2400" b="1" spc="150">
              <a:solidFill>
                <a:schemeClr val="tx1"/>
              </a:solidFill>
              <a:latin typeface="楷体" panose="02010609060101010101" charset="-122"/>
              <a:ea typeface="楷体" panose="02010609060101010101" charset="-122"/>
              <a:sym typeface="+mn-ea"/>
            </a:endParaRPr>
          </a:p>
        </p:txBody>
      </p:sp>
      <p:sp>
        <p:nvSpPr>
          <p:cNvPr id="69" name="文本框 68"/>
          <p:cNvSpPr txBox="1"/>
          <p:nvPr>
            <p:custDataLst>
              <p:tags r:id="rId19"/>
            </p:custDataLst>
          </p:nvPr>
        </p:nvSpPr>
        <p:spPr>
          <a:xfrm>
            <a:off x="2467029" y="1128777"/>
            <a:ext cx="2290893" cy="400927"/>
          </a:xfrm>
          <a:prstGeom prst="rect">
            <a:avLst/>
          </a:prstGeom>
          <a:noFill/>
        </p:spPr>
        <p:txBody>
          <a:bodyPr wrap="square" lIns="90000" tIns="46800" rIns="90000" bIns="46800" rtlCol="0" anchor="ctr" anchorCtr="0">
            <a:noAutofit/>
          </a:bodyPr>
          <a:p>
            <a:pPr algn="ctr">
              <a:lnSpc>
                <a:spcPct val="120000"/>
              </a:lnSpc>
            </a:pPr>
            <a:r>
              <a:rPr lang="zh-CN" altLang="en-US" sz="2800" b="1">
                <a:solidFill>
                  <a:schemeClr val="bg1"/>
                </a:solidFill>
                <a:latin typeface="微软雅黑" panose="020B0503020204020204" charset="-122"/>
                <a:ea typeface="微软雅黑" panose="020B0503020204020204" charset="-122"/>
                <a:sym typeface="+mn-ea"/>
              </a:rPr>
              <a:t>广大民众</a:t>
            </a:r>
            <a:endParaRPr lang="zh-CN" altLang="en-US" sz="2800" b="1" spc="300">
              <a:solidFill>
                <a:schemeClr val="bg1"/>
              </a:solidFill>
              <a:latin typeface="微软雅黑" panose="020B0503020204020204" charset="-122"/>
              <a:ea typeface="微软雅黑" panose="020B0503020204020204" charset="-122"/>
              <a:cs typeface="楷体" panose="02010609060101010101" charset="-122"/>
              <a:sym typeface="+mn-ea"/>
            </a:endParaRPr>
          </a:p>
        </p:txBody>
      </p:sp>
      <p:sp>
        <p:nvSpPr>
          <p:cNvPr id="70" name="文本框 69"/>
          <p:cNvSpPr txBox="1"/>
          <p:nvPr>
            <p:custDataLst>
              <p:tags r:id="rId20"/>
            </p:custDataLst>
          </p:nvPr>
        </p:nvSpPr>
        <p:spPr>
          <a:xfrm>
            <a:off x="7673678" y="1128777"/>
            <a:ext cx="2290893" cy="400927"/>
          </a:xfrm>
          <a:prstGeom prst="rect">
            <a:avLst/>
          </a:prstGeom>
          <a:noFill/>
        </p:spPr>
        <p:txBody>
          <a:bodyPr wrap="square" lIns="90000" tIns="46800" rIns="90000" bIns="46800" rtlCol="0" anchor="ctr" anchorCtr="0">
            <a:noAutofit/>
          </a:bodyPr>
          <a:p>
            <a:pPr algn="ctr">
              <a:lnSpc>
                <a:spcPct val="120000"/>
              </a:lnSpc>
            </a:pPr>
            <a:r>
              <a:rPr lang="zh-CN" altLang="en-US" sz="2800" b="1">
                <a:solidFill>
                  <a:schemeClr val="bg1"/>
                </a:solidFill>
                <a:latin typeface="微软雅黑" panose="020B0503020204020204" charset="-122"/>
                <a:ea typeface="微软雅黑" panose="020B0503020204020204" charset="-122"/>
                <a:sym typeface="+mn-ea"/>
              </a:rPr>
              <a:t>专家学者</a:t>
            </a:r>
            <a:endParaRPr lang="zh-CN" altLang="en-US" sz="2800" b="1" spc="300">
              <a:solidFill>
                <a:schemeClr val="bg1"/>
              </a:solidFill>
              <a:latin typeface="微软雅黑" panose="020B0503020204020204" charset="-122"/>
              <a:ea typeface="微软雅黑" panose="020B0503020204020204" charset="-122"/>
              <a:sym typeface="+mn-ea"/>
            </a:endParaRPr>
          </a:p>
        </p:txBody>
      </p:sp>
      <p:sp>
        <p:nvSpPr>
          <p:cNvPr id="71" name="文本框 70"/>
          <p:cNvSpPr txBox="1"/>
          <p:nvPr>
            <p:custDataLst>
              <p:tags r:id="rId21"/>
            </p:custDataLst>
          </p:nvPr>
        </p:nvSpPr>
        <p:spPr>
          <a:xfrm>
            <a:off x="2459886" y="3002629"/>
            <a:ext cx="2290893" cy="400927"/>
          </a:xfrm>
          <a:prstGeom prst="rect">
            <a:avLst/>
          </a:prstGeom>
          <a:noFill/>
        </p:spPr>
        <p:txBody>
          <a:bodyPr wrap="square" lIns="90000" tIns="46800" rIns="90000" bIns="46800" rtlCol="0" anchor="ctr" anchorCtr="0">
            <a:noAutofit/>
          </a:bodyPr>
          <a:p>
            <a:pPr algn="ctr">
              <a:lnSpc>
                <a:spcPct val="120000"/>
              </a:lnSpc>
            </a:pPr>
            <a:r>
              <a:rPr lang="zh-CN" altLang="en-US" sz="2800" b="1">
                <a:solidFill>
                  <a:schemeClr val="bg1"/>
                </a:solidFill>
                <a:latin typeface="微软雅黑" panose="020B0503020204020204" charset="-122"/>
                <a:ea typeface="微软雅黑" panose="020B0503020204020204" charset="-122"/>
                <a:sym typeface="+mn-ea"/>
              </a:rPr>
              <a:t>政府各部门</a:t>
            </a:r>
            <a:endParaRPr lang="zh-CN" altLang="en-US" sz="2800" b="1" spc="300">
              <a:solidFill>
                <a:schemeClr val="bg1"/>
              </a:solidFill>
              <a:latin typeface="微软雅黑" panose="020B0503020204020204" charset="-122"/>
              <a:ea typeface="微软雅黑" panose="020B0503020204020204" charset="-122"/>
              <a:sym typeface="+mn-ea"/>
            </a:endParaRPr>
          </a:p>
        </p:txBody>
      </p:sp>
      <p:sp>
        <p:nvSpPr>
          <p:cNvPr id="72" name="文本框 71"/>
          <p:cNvSpPr txBox="1"/>
          <p:nvPr>
            <p:custDataLst>
              <p:tags r:id="rId22"/>
            </p:custDataLst>
          </p:nvPr>
        </p:nvSpPr>
        <p:spPr>
          <a:xfrm>
            <a:off x="7673356" y="2979854"/>
            <a:ext cx="2290893" cy="400927"/>
          </a:xfrm>
          <a:prstGeom prst="rect">
            <a:avLst/>
          </a:prstGeom>
          <a:noFill/>
        </p:spPr>
        <p:txBody>
          <a:bodyPr wrap="square" lIns="90000" tIns="46800" rIns="90000" bIns="46800" rtlCol="0" anchor="ctr" anchorCtr="0">
            <a:noAutofit/>
          </a:bodyPr>
          <a:p>
            <a:pPr algn="ctr">
              <a:lnSpc>
                <a:spcPct val="120000"/>
              </a:lnSpc>
            </a:pPr>
            <a:r>
              <a:rPr lang="zh-CN" altLang="en-US" sz="2800" b="1">
                <a:solidFill>
                  <a:schemeClr val="bg1"/>
                </a:solidFill>
                <a:latin typeface="微软雅黑" panose="020B0503020204020204" charset="-122"/>
                <a:ea typeface="微软雅黑" panose="020B0503020204020204" charset="-122"/>
                <a:sym typeface="+mn-ea"/>
              </a:rPr>
              <a:t>各地区</a:t>
            </a:r>
            <a:endParaRPr lang="zh-CN" altLang="en-US" sz="2800" b="1" spc="300">
              <a:solidFill>
                <a:schemeClr val="bg1"/>
              </a:solidFill>
              <a:latin typeface="微软雅黑" panose="020B0503020204020204" charset="-122"/>
              <a:ea typeface="微软雅黑" panose="020B0503020204020204" charset="-122"/>
              <a:sym typeface="+mn-ea"/>
            </a:endParaRPr>
          </a:p>
        </p:txBody>
      </p:sp>
      <p:sp>
        <p:nvSpPr>
          <p:cNvPr id="73" name="文本框 72"/>
          <p:cNvSpPr txBox="1"/>
          <p:nvPr>
            <p:custDataLst>
              <p:tags r:id="rId23"/>
            </p:custDataLst>
          </p:nvPr>
        </p:nvSpPr>
        <p:spPr>
          <a:xfrm>
            <a:off x="2474172" y="4845513"/>
            <a:ext cx="2290893" cy="400927"/>
          </a:xfrm>
          <a:prstGeom prst="rect">
            <a:avLst/>
          </a:prstGeom>
          <a:noFill/>
        </p:spPr>
        <p:txBody>
          <a:bodyPr wrap="square" lIns="90000" tIns="46800" rIns="90000" bIns="46800" rtlCol="0" anchor="ctr" anchorCtr="0">
            <a:noAutofit/>
          </a:bodyPr>
          <a:p>
            <a:pPr algn="ctr">
              <a:lnSpc>
                <a:spcPct val="120000"/>
              </a:lnSpc>
            </a:pPr>
            <a:r>
              <a:rPr lang="zh-CN" altLang="en-US" sz="2800" b="1">
                <a:solidFill>
                  <a:schemeClr val="bg1"/>
                </a:solidFill>
                <a:latin typeface="微软雅黑" panose="020B0503020204020204" charset="-122"/>
                <a:ea typeface="微软雅黑" panose="020B0503020204020204" charset="-122"/>
                <a:sym typeface="+mn-ea"/>
              </a:rPr>
              <a:t>各行业</a:t>
            </a:r>
            <a:endParaRPr lang="zh-CN" altLang="en-US" sz="2800" b="1" spc="300">
              <a:solidFill>
                <a:schemeClr val="bg1"/>
              </a:solidFill>
              <a:latin typeface="微软雅黑" panose="020B0503020204020204" charset="-122"/>
              <a:ea typeface="微软雅黑" panose="020B0503020204020204" charset="-122"/>
              <a:sym typeface="+mn-ea"/>
            </a:endParaRPr>
          </a:p>
        </p:txBody>
      </p:sp>
      <p:sp>
        <p:nvSpPr>
          <p:cNvPr id="74" name="文本框 73"/>
          <p:cNvSpPr txBox="1"/>
          <p:nvPr>
            <p:custDataLst>
              <p:tags r:id="rId24"/>
            </p:custDataLst>
          </p:nvPr>
        </p:nvSpPr>
        <p:spPr>
          <a:xfrm>
            <a:off x="7673677" y="4845513"/>
            <a:ext cx="2290893" cy="400927"/>
          </a:xfrm>
          <a:prstGeom prst="rect">
            <a:avLst/>
          </a:prstGeom>
          <a:noFill/>
        </p:spPr>
        <p:txBody>
          <a:bodyPr wrap="square" lIns="90000" tIns="46800" rIns="90000" bIns="46800" rtlCol="0" anchor="ctr" anchorCtr="0">
            <a:noAutofit/>
          </a:bodyPr>
          <a:p>
            <a:pPr algn="ctr">
              <a:lnSpc>
                <a:spcPct val="120000"/>
              </a:lnSpc>
            </a:pPr>
            <a:r>
              <a:rPr lang="zh-CN" altLang="en-US" sz="2800" b="1">
                <a:solidFill>
                  <a:schemeClr val="bg1"/>
                </a:solidFill>
                <a:latin typeface="微软雅黑" panose="020B0503020204020204" charset="-122"/>
                <a:ea typeface="微软雅黑" panose="020B0503020204020204" charset="-122"/>
                <a:sym typeface="+mn-ea"/>
              </a:rPr>
              <a:t>各党派</a:t>
            </a:r>
            <a:endParaRPr lang="zh-CN" altLang="en-US" sz="2800" b="1" spc="300">
              <a:solidFill>
                <a:schemeClr val="bg1"/>
              </a:solidFill>
              <a:latin typeface="微软雅黑" panose="020B0503020204020204" charset="-122"/>
              <a:ea typeface="微软雅黑" panose="020B0503020204020204" charset="-122"/>
              <a:sym typeface="+mn-ea"/>
            </a:endParaRPr>
          </a:p>
        </p:txBody>
      </p:sp>
      <p:sp>
        <p:nvSpPr>
          <p:cNvPr id="2" name="标题 1"/>
          <p:cNvSpPr>
            <a:spLocks noGrp="1"/>
          </p:cNvSpPr>
          <p:nvPr>
            <p:ph type="title"/>
          </p:nvPr>
        </p:nvSpPr>
        <p:spPr>
          <a:xfrm>
            <a:off x="838200" y="-227330"/>
            <a:ext cx="10515600" cy="1310005"/>
          </a:xfrm>
        </p:spPr>
        <p:txBody>
          <a:bodyPr/>
          <a:p>
            <a:pPr algn="ctr"/>
            <a:r>
              <a:rPr lang="zh-CN" altLang="en-US" sz="3600" b="1">
                <a:solidFill>
                  <a:schemeClr val="tx1"/>
                </a:solidFill>
                <a:latin typeface="微软雅黑" panose="020B0503020204020204" charset="-122"/>
                <a:ea typeface="微软雅黑" panose="020B0503020204020204" charset="-122"/>
                <a:cs typeface="微软雅黑" panose="020B0503020204020204" charset="-122"/>
                <a:sym typeface="+mn-ea"/>
              </a:rPr>
              <a:t>世界最大规模的“民主决策”实践</a:t>
            </a:r>
            <a:endParaRPr lang="zh-CN" altLang="en-US" sz="36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5" name="直接连接符 4"/>
          <p:cNvCxnSpPr/>
          <p:nvPr/>
        </p:nvCxnSpPr>
        <p:spPr>
          <a:xfrm flipV="1">
            <a:off x="688975" y="949325"/>
            <a:ext cx="10761980" cy="6096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Tree>
    <p:custDataLst>
      <p:tags r:id="rId25"/>
    </p:custDataLst>
  </p:cSld>
  <p:clrMapOvr>
    <a:masterClrMapping/>
  </p:clrMapOvr>
  <p:transition/>
</p:sld>
</file>

<file path=ppt/tags/tag1.xml><?xml version="1.0" encoding="utf-8"?>
<p:tagLst xmlns:p="http://schemas.openxmlformats.org/presentationml/2006/main">
  <p:tag name="KSO_WM_TAG_VERSION" val="1.0"/>
  <p:tag name="KSO_WM_TEMPLATE_CATEGORY" val="custom"/>
  <p:tag name="KSO_WM_TEMPLATE_INDEX" val="20180748"/>
</p:tagLst>
</file>

<file path=ppt/tags/tag10.xml><?xml version="1.0" encoding="utf-8"?>
<p:tagLst xmlns:p="http://schemas.openxmlformats.org/presentationml/2006/main">
  <p:tag name="KSO_WM_TEMPLATE_CATEGORY" val="custom"/>
  <p:tag name="KSO_WM_TEMPLATE_INDEX" val="20180748"/>
</p:tagLst>
</file>

<file path=ppt/tags/tag100.xml><?xml version="1.0" encoding="utf-8"?>
<p:tagLst xmlns:p="http://schemas.openxmlformats.org/presentationml/2006/main">
  <p:tag name="KSO_WM_UNIT_VALUE" val="78"/>
  <p:tag name="KSO_WM_UNIT_HIGHLIGHT" val="0"/>
  <p:tag name="KSO_WM_UNIT_COMPATIBLE" val="0"/>
  <p:tag name="KSO_WM_UNIT_ID" val="diagram20187503_6*l_h_f*1_3_1"/>
  <p:tag name="KSO_WM_TEMPLATE_CATEGORY" val="diagram"/>
  <p:tag name="KSO_WM_TEMPLATE_INDEX" val="20187503"/>
  <p:tag name="KSO_WM_UNIT_LAYERLEVEL" val="1_1_1"/>
  <p:tag name="KSO_WM_TAG_VERSION" val="1.0"/>
  <p:tag name="KSO_WM_BEAUTIFY_FLAG" val="#wm#"/>
  <p:tag name="KSO_WM_UNIT_PRESET_TEXT" val="单击此处添加文本具体内容，简明扼要的阐述您的观点。根据需要可酌情增减文字，以便观者准确的理解您传达的思想。"/>
  <p:tag name="KSO_WM_DIAGRAM_GROUP_CODE" val="l1-1"/>
  <p:tag name="KSO_WM_UNIT_TYPE" val="l_h_f"/>
  <p:tag name="KSO_WM_UNIT_INDEX" val="1_3_1"/>
  <p:tag name="KSO_WM_UNIT_DIAGRAM_ISNUMVISUAL" val="0"/>
  <p:tag name="KSO_WM_UNIT_DIAGRAM_ISREFERUNIT" val="0"/>
  <p:tag name="KSO_WM_UNIT_TEXT_FILL_FORE_SCHEMECOLOR_INDEX_BRIGHTNESS" val="0"/>
  <p:tag name="KSO_WM_UNIT_TEXT_FILL_FORE_SCHEMECOLOR_INDEX" val="13"/>
  <p:tag name="KSO_WM_UNIT_TEXT_FILL_TYPE" val="1"/>
  <p:tag name="KSO_WM_UNIT_USESOURCEFORMAT_APPLY" val="1"/>
</p:tagLst>
</file>

<file path=ppt/tags/tag101.xml><?xml version="1.0" encoding="utf-8"?>
<p:tagLst xmlns:p="http://schemas.openxmlformats.org/presentationml/2006/main">
  <p:tag name="KSO_WM_UNIT_HIGHLIGHT" val="0"/>
  <p:tag name="KSO_WM_UNIT_COMPATIBLE" val="0"/>
  <p:tag name="KSO_WM_UNIT_ID" val="diagram20187503_6*l_h_i*1_6_1"/>
  <p:tag name="KSO_WM_TEMPLATE_CATEGORY" val="diagram"/>
  <p:tag name="KSO_WM_TEMPLATE_INDEX" val="20187503"/>
  <p:tag name="KSO_WM_UNIT_LAYERLEVEL" val="1_1_1"/>
  <p:tag name="KSO_WM_TAG_VERSION" val="1.0"/>
  <p:tag name="KSO_WM_BEAUTIFY_FLAG" val="#wm#"/>
  <p:tag name="KSO_WM_DIAGRAM_GROUP_CODE" val="l1-1"/>
  <p:tag name="KSO_WM_UNIT_TYPE" val="l_h_i"/>
  <p:tag name="KSO_WM_UNIT_INDEX" val="1_6_1"/>
  <p:tag name="KSO_WM_UNIT_DIAGRAM_ISNUMVISUAL" val="0"/>
  <p:tag name="KSO_WM_UNIT_DIAGRAM_ISREFERUNIT" val="0"/>
  <p:tag name="KSO_WM_UNIT_FILL_FORE_SCHEMECOLOR_INDEX_BRIGHTNESS" val="0.8"/>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02.xml><?xml version="1.0" encoding="utf-8"?>
<p:tagLst xmlns:p="http://schemas.openxmlformats.org/presentationml/2006/main">
  <p:tag name="KSO_WM_UNIT_ISCONTENTSTITLE" val="0"/>
  <p:tag name="KSO_WM_UNIT_HIGHLIGHT" val="0"/>
  <p:tag name="KSO_WM_UNIT_COMPATIBLE" val="0"/>
  <p:tag name="KSO_WM_UNIT_ID" val="diagram20187503_6*l_h_i*1_6_2"/>
  <p:tag name="KSO_WM_TEMPLATE_CATEGORY" val="diagram"/>
  <p:tag name="KSO_WM_TEMPLATE_INDEX" val="20187503"/>
  <p:tag name="KSO_WM_UNIT_LAYERLEVEL" val="1_1_1"/>
  <p:tag name="KSO_WM_TAG_VERSION" val="1.0"/>
  <p:tag name="KSO_WM_BEAUTIFY_FLAG" val="#wm#"/>
  <p:tag name="KSO_WM_DIAGRAM_GROUP_CODE" val="l1-1"/>
  <p:tag name="KSO_WM_UNIT_TYPE" val="l_h_i"/>
  <p:tag name="KSO_WM_UNIT_INDEX" val="1_6_2"/>
  <p:tag name="KSO_WM_UNIT_DIAGRAM_ISNUMVISUAL" val="0"/>
  <p:tag name="KSO_WM_UNIT_DIAGRAM_ISREFERUNIT" val="0"/>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03.xml><?xml version="1.0" encoding="utf-8"?>
<p:tagLst xmlns:p="http://schemas.openxmlformats.org/presentationml/2006/main">
  <p:tag name="KSO_WM_UNIT_VALUE" val="78"/>
  <p:tag name="KSO_WM_UNIT_HIGHLIGHT" val="0"/>
  <p:tag name="KSO_WM_UNIT_COMPATIBLE" val="0"/>
  <p:tag name="KSO_WM_UNIT_ID" val="diagram20187503_6*l_h_f*1_6_1"/>
  <p:tag name="KSO_WM_TEMPLATE_CATEGORY" val="diagram"/>
  <p:tag name="KSO_WM_TEMPLATE_INDEX" val="20187503"/>
  <p:tag name="KSO_WM_UNIT_LAYERLEVEL" val="1_1_1"/>
  <p:tag name="KSO_WM_TAG_VERSION" val="1.0"/>
  <p:tag name="KSO_WM_BEAUTIFY_FLAG" val="#wm#"/>
  <p:tag name="KSO_WM_UNIT_PRESET_TEXT" val="单击此处添加文本具体内容，简明扼要的阐述您的观点。根据需要可酌情增减文字，以便观者准确的理解您传达的思想。"/>
  <p:tag name="KSO_WM_DIAGRAM_GROUP_CODE" val="l1-1"/>
  <p:tag name="KSO_WM_UNIT_TYPE" val="l_h_f"/>
  <p:tag name="KSO_WM_UNIT_INDEX" val="1_6_1"/>
  <p:tag name="KSO_WM_UNIT_DIAGRAM_ISNUMVISUAL" val="0"/>
  <p:tag name="KSO_WM_UNIT_DIAGRAM_ISREFERUNIT" val="0"/>
  <p:tag name="KSO_WM_UNIT_TEXT_FILL_FORE_SCHEMECOLOR_INDEX_BRIGHTNESS" val="0"/>
  <p:tag name="KSO_WM_UNIT_TEXT_FILL_FORE_SCHEMECOLOR_INDEX" val="13"/>
  <p:tag name="KSO_WM_UNIT_TEXT_FILL_TYPE" val="1"/>
  <p:tag name="KSO_WM_UNIT_USESOURCEFORMAT_APPLY" val="1"/>
</p:tagLst>
</file>

<file path=ppt/tags/tag104.xml><?xml version="1.0" encoding="utf-8"?>
<p:tagLst xmlns:p="http://schemas.openxmlformats.org/presentationml/2006/main">
  <p:tag name="KSO_WM_UNIT_HIGHLIGHT" val="0"/>
  <p:tag name="KSO_WM_UNIT_COMPATIBLE" val="0"/>
  <p:tag name="KSO_WM_UNIT_ID" val="diagram20187503_6*l_h_i*1_4_1"/>
  <p:tag name="KSO_WM_TEMPLATE_CATEGORY" val="diagram"/>
  <p:tag name="KSO_WM_TEMPLATE_INDEX" val="20187503"/>
  <p:tag name="KSO_WM_UNIT_LAYERLEVEL" val="1_1_1"/>
  <p:tag name="KSO_WM_TAG_VERSION" val="1.0"/>
  <p:tag name="KSO_WM_BEAUTIFY_FLAG" val="#wm#"/>
  <p:tag name="KSO_WM_DIAGRAM_GROUP_CODE" val="l1-1"/>
  <p:tag name="KSO_WM_UNIT_TYPE" val="l_h_i"/>
  <p:tag name="KSO_WM_UNIT_INDEX" val="1_4_1"/>
  <p:tag name="KSO_WM_UNIT_DIAGRAM_ISNUMVISUAL" val="0"/>
  <p:tag name="KSO_WM_UNIT_DIAGRAM_ISREFERUNIT" val="0"/>
  <p:tag name="KSO_WM_UNIT_FILL_FORE_SCHEMECOLOR_INDEX_BRIGHTNESS" val="0.8"/>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05.xml><?xml version="1.0" encoding="utf-8"?>
<p:tagLst xmlns:p="http://schemas.openxmlformats.org/presentationml/2006/main">
  <p:tag name="KSO_WM_UNIT_ISCONTENTSTITLE" val="0"/>
  <p:tag name="KSO_WM_UNIT_HIGHLIGHT" val="0"/>
  <p:tag name="KSO_WM_UNIT_COMPATIBLE" val="0"/>
  <p:tag name="KSO_WM_UNIT_ID" val="diagram20187503_6*l_h_i*1_4_2"/>
  <p:tag name="KSO_WM_TEMPLATE_CATEGORY" val="diagram"/>
  <p:tag name="KSO_WM_TEMPLATE_INDEX" val="20187503"/>
  <p:tag name="KSO_WM_UNIT_LAYERLEVEL" val="1_1_1"/>
  <p:tag name="KSO_WM_TAG_VERSION" val="1.0"/>
  <p:tag name="KSO_WM_BEAUTIFY_FLAG" val="#wm#"/>
  <p:tag name="KSO_WM_DIAGRAM_GROUP_CODE" val="l1-1"/>
  <p:tag name="KSO_WM_UNIT_TYPE" val="l_h_i"/>
  <p:tag name="KSO_WM_UNIT_INDEX" val="1_4_2"/>
  <p:tag name="KSO_WM_UNIT_DIAGRAM_ISNUMVISUAL" val="0"/>
  <p:tag name="KSO_WM_UNIT_DIAGRAM_ISREFERUNIT" val="0"/>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06.xml><?xml version="1.0" encoding="utf-8"?>
<p:tagLst xmlns:p="http://schemas.openxmlformats.org/presentationml/2006/main">
  <p:tag name="KSO_WM_UNIT_VALUE" val="78"/>
  <p:tag name="KSO_WM_UNIT_HIGHLIGHT" val="0"/>
  <p:tag name="KSO_WM_UNIT_COMPATIBLE" val="0"/>
  <p:tag name="KSO_WM_UNIT_ID" val="diagram20187503_6*l_h_f*1_4_1"/>
  <p:tag name="KSO_WM_TEMPLATE_CATEGORY" val="diagram"/>
  <p:tag name="KSO_WM_TEMPLATE_INDEX" val="20187503"/>
  <p:tag name="KSO_WM_UNIT_LAYERLEVEL" val="1_1_1"/>
  <p:tag name="KSO_WM_TAG_VERSION" val="1.0"/>
  <p:tag name="KSO_WM_BEAUTIFY_FLAG" val="#wm#"/>
  <p:tag name="KSO_WM_UNIT_PRESET_TEXT" val="单击此处添加文本具体内容，简明扼要的阐述您的观点。根据需要可酌情增减文字，以便观者准确的理解您传达的思想。"/>
  <p:tag name="KSO_WM_DIAGRAM_GROUP_CODE" val="l1-1"/>
  <p:tag name="KSO_WM_UNIT_TYPE" val="l_h_f"/>
  <p:tag name="KSO_WM_UNIT_INDEX" val="1_4_1"/>
  <p:tag name="KSO_WM_UNIT_DIAGRAM_ISNUMVISUAL" val="0"/>
  <p:tag name="KSO_WM_UNIT_DIAGRAM_ISREFERUNIT" val="0"/>
  <p:tag name="KSO_WM_UNIT_TEXT_FILL_FORE_SCHEMECOLOR_INDEX_BRIGHTNESS" val="0"/>
  <p:tag name="KSO_WM_UNIT_TEXT_FILL_FORE_SCHEMECOLOR_INDEX" val="13"/>
  <p:tag name="KSO_WM_UNIT_TEXT_FILL_TYPE" val="1"/>
  <p:tag name="KSO_WM_UNIT_USESOURCEFORMAT_APPLY" val="1"/>
</p:tagLst>
</file>

<file path=ppt/tags/tag107.xml><?xml version="1.0" encoding="utf-8"?>
<p:tagLst xmlns:p="http://schemas.openxmlformats.org/presentationml/2006/main">
  <p:tag name="KSO_WM_UNIT_HIGHLIGHT" val="0"/>
  <p:tag name="KSO_WM_UNIT_COMPATIBLE" val="0"/>
  <p:tag name="KSO_WM_UNIT_ID" val="diagram20187503_6*l_h_a*1_1_1"/>
  <p:tag name="KSO_WM_TEMPLATE_CATEGORY" val="diagram"/>
  <p:tag name="KSO_WM_TEMPLATE_INDEX" val="20187503"/>
  <p:tag name="KSO_WM_UNIT_LAYERLEVEL" val="1_1_1"/>
  <p:tag name="KSO_WM_TAG_VERSION" val="1.0"/>
  <p:tag name="KSO_WM_BEAUTIFY_FLAG" val="#wm#"/>
  <p:tag name="KSO_WM_UNIT_ISCONTENTSTITLE" val="0"/>
  <p:tag name="KSO_WM_UNIT_PRESET_TEXT" val="添加标题"/>
  <p:tag name="KSO_WM_UNIT_VALUE" val="9"/>
  <p:tag name="KSO_WM_DIAGRAM_GROUP_CODE" val="l1-1"/>
  <p:tag name="KSO_WM_UNIT_TYPE" val="l_h_a"/>
  <p:tag name="KSO_WM_UNIT_INDEX" val="1_1_1"/>
  <p:tag name="KSO_WM_UNIT_DIAGRAM_ISNUMVISUAL" val="0"/>
  <p:tag name="KSO_WM_UNIT_DIAGRAM_ISREFERUNIT" val="0"/>
  <p:tag name="KSO_WM_UNIT_TEXT_FILL_FORE_SCHEMECOLOR_INDEX_BRIGHTNESS" val="0"/>
  <p:tag name="KSO_WM_UNIT_TEXT_FILL_FORE_SCHEMECOLOR_INDEX" val="14"/>
  <p:tag name="KSO_WM_UNIT_TEXT_FILL_TYPE" val="1"/>
  <p:tag name="KSO_WM_UNIT_USESOURCEFORMAT_APPLY" val="1"/>
</p:tagLst>
</file>

<file path=ppt/tags/tag108.xml><?xml version="1.0" encoding="utf-8"?>
<p:tagLst xmlns:p="http://schemas.openxmlformats.org/presentationml/2006/main">
  <p:tag name="KSO_WM_UNIT_HIGHLIGHT" val="0"/>
  <p:tag name="KSO_WM_UNIT_COMPATIBLE" val="0"/>
  <p:tag name="KSO_WM_UNIT_ID" val="diagram20187503_6*l_h_a*1_2_1"/>
  <p:tag name="KSO_WM_TEMPLATE_CATEGORY" val="diagram"/>
  <p:tag name="KSO_WM_TEMPLATE_INDEX" val="20187503"/>
  <p:tag name="KSO_WM_UNIT_LAYERLEVEL" val="1_1_1"/>
  <p:tag name="KSO_WM_TAG_VERSION" val="1.0"/>
  <p:tag name="KSO_WM_BEAUTIFY_FLAG" val="#wm#"/>
  <p:tag name="KSO_WM_UNIT_ISCONTENTSTITLE" val="0"/>
  <p:tag name="KSO_WM_UNIT_PRESET_TEXT" val="添加标题"/>
  <p:tag name="KSO_WM_UNIT_VALUE" val="9"/>
  <p:tag name="KSO_WM_DIAGRAM_GROUP_CODE" val="l1-1"/>
  <p:tag name="KSO_WM_UNIT_TYPE" val="l_h_a"/>
  <p:tag name="KSO_WM_UNIT_INDEX" val="1_2_1"/>
  <p:tag name="KSO_WM_UNIT_DIAGRAM_ISNUMVISUAL" val="0"/>
  <p:tag name="KSO_WM_UNIT_DIAGRAM_ISREFERUNIT" val="0"/>
  <p:tag name="KSO_WM_UNIT_TEXT_FILL_FORE_SCHEMECOLOR_INDEX_BRIGHTNESS" val="0"/>
  <p:tag name="KSO_WM_UNIT_TEXT_FILL_FORE_SCHEMECOLOR_INDEX" val="14"/>
  <p:tag name="KSO_WM_UNIT_TEXT_FILL_TYPE" val="1"/>
  <p:tag name="KSO_WM_UNIT_USESOURCEFORMAT_APPLY" val="1"/>
</p:tagLst>
</file>

<file path=ppt/tags/tag109.xml><?xml version="1.0" encoding="utf-8"?>
<p:tagLst xmlns:p="http://schemas.openxmlformats.org/presentationml/2006/main">
  <p:tag name="KSO_WM_UNIT_HIGHLIGHT" val="0"/>
  <p:tag name="KSO_WM_UNIT_COMPATIBLE" val="0"/>
  <p:tag name="KSO_WM_UNIT_ID" val="diagram20187503_6*l_h_a*1_3_1"/>
  <p:tag name="KSO_WM_TEMPLATE_CATEGORY" val="diagram"/>
  <p:tag name="KSO_WM_TEMPLATE_INDEX" val="20187503"/>
  <p:tag name="KSO_WM_UNIT_LAYERLEVEL" val="1_1_1"/>
  <p:tag name="KSO_WM_TAG_VERSION" val="1.0"/>
  <p:tag name="KSO_WM_BEAUTIFY_FLAG" val="#wm#"/>
  <p:tag name="KSO_WM_UNIT_ISCONTENTSTITLE" val="0"/>
  <p:tag name="KSO_WM_UNIT_PRESET_TEXT" val="添加标题"/>
  <p:tag name="KSO_WM_UNIT_VALUE" val="9"/>
  <p:tag name="KSO_WM_DIAGRAM_GROUP_CODE" val="l1-1"/>
  <p:tag name="KSO_WM_UNIT_TYPE" val="l_h_a"/>
  <p:tag name="KSO_WM_UNIT_INDEX" val="1_3_1"/>
  <p:tag name="KSO_WM_UNIT_DIAGRAM_ISNUMVISUAL" val="0"/>
  <p:tag name="KSO_WM_UNIT_DIAGRAM_ISREFERUNIT" val="0"/>
  <p:tag name="KSO_WM_UNIT_TEXT_FILL_FORE_SCHEMECOLOR_INDEX_BRIGHTNESS" val="0"/>
  <p:tag name="KSO_WM_UNIT_TEXT_FILL_FORE_SCHEMECOLOR_INDEX" val="14"/>
  <p:tag name="KSO_WM_UNIT_TEXT_FILL_TYPE" val="1"/>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3672_1*i*1"/>
  <p:tag name="KSO_WM_TEMPLATE_CATEGORY" val="diagram"/>
  <p:tag name="KSO_WM_TEMPLATE_INDEX" val="20203672"/>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ID" val="diagram20187503_6*l_h_a*1_4_1"/>
  <p:tag name="KSO_WM_TEMPLATE_CATEGORY" val="diagram"/>
  <p:tag name="KSO_WM_TEMPLATE_INDEX" val="20187503"/>
  <p:tag name="KSO_WM_UNIT_LAYERLEVEL" val="1_1_1"/>
  <p:tag name="KSO_WM_TAG_VERSION" val="1.0"/>
  <p:tag name="KSO_WM_BEAUTIFY_FLAG" val="#wm#"/>
  <p:tag name="KSO_WM_UNIT_ISCONTENTSTITLE" val="0"/>
  <p:tag name="KSO_WM_UNIT_PRESET_TEXT" val="添加标题"/>
  <p:tag name="KSO_WM_UNIT_VALUE" val="9"/>
  <p:tag name="KSO_WM_DIAGRAM_GROUP_CODE" val="l1-1"/>
  <p:tag name="KSO_WM_UNIT_TYPE" val="l_h_a"/>
  <p:tag name="KSO_WM_UNIT_INDEX" val="1_4_1"/>
  <p:tag name="KSO_WM_UNIT_DIAGRAM_ISNUMVISUAL" val="0"/>
  <p:tag name="KSO_WM_UNIT_DIAGRAM_ISREFERUNIT" val="0"/>
  <p:tag name="KSO_WM_UNIT_TEXT_FILL_FORE_SCHEMECOLOR_INDEX_BRIGHTNESS" val="0"/>
  <p:tag name="KSO_WM_UNIT_TEXT_FILL_FORE_SCHEMECOLOR_INDEX" val="14"/>
  <p:tag name="KSO_WM_UNIT_TEXT_FILL_TYPE" val="1"/>
  <p:tag name="KSO_WM_UNIT_USESOURCEFORMAT_APPLY" val="1"/>
</p:tagLst>
</file>

<file path=ppt/tags/tag111.xml><?xml version="1.0" encoding="utf-8"?>
<p:tagLst xmlns:p="http://schemas.openxmlformats.org/presentationml/2006/main">
  <p:tag name="KSO_WM_UNIT_HIGHLIGHT" val="0"/>
  <p:tag name="KSO_WM_UNIT_COMPATIBLE" val="0"/>
  <p:tag name="KSO_WM_UNIT_ID" val="diagram20187503_6*l_h_a*1_5_1"/>
  <p:tag name="KSO_WM_TEMPLATE_CATEGORY" val="diagram"/>
  <p:tag name="KSO_WM_TEMPLATE_INDEX" val="20187503"/>
  <p:tag name="KSO_WM_UNIT_LAYERLEVEL" val="1_1_1"/>
  <p:tag name="KSO_WM_TAG_VERSION" val="1.0"/>
  <p:tag name="KSO_WM_BEAUTIFY_FLAG" val="#wm#"/>
  <p:tag name="KSO_WM_UNIT_ISCONTENTSTITLE" val="0"/>
  <p:tag name="KSO_WM_UNIT_PRESET_TEXT" val="添加标题"/>
  <p:tag name="KSO_WM_UNIT_VALUE" val="9"/>
  <p:tag name="KSO_WM_DIAGRAM_GROUP_CODE" val="l1-1"/>
  <p:tag name="KSO_WM_UNIT_TYPE" val="l_h_a"/>
  <p:tag name="KSO_WM_UNIT_INDEX" val="1_5_1"/>
  <p:tag name="KSO_WM_UNIT_DIAGRAM_ISNUMVISUAL" val="0"/>
  <p:tag name="KSO_WM_UNIT_DIAGRAM_ISREFERUNIT" val="0"/>
  <p:tag name="KSO_WM_UNIT_TEXT_FILL_FORE_SCHEMECOLOR_INDEX_BRIGHTNESS" val="0"/>
  <p:tag name="KSO_WM_UNIT_TEXT_FILL_FORE_SCHEMECOLOR_INDEX" val="14"/>
  <p:tag name="KSO_WM_UNIT_TEXT_FILL_TYPE" val="1"/>
  <p:tag name="KSO_WM_UNIT_USESOURCEFORMAT_APPLY" val="1"/>
</p:tagLst>
</file>

<file path=ppt/tags/tag112.xml><?xml version="1.0" encoding="utf-8"?>
<p:tagLst xmlns:p="http://schemas.openxmlformats.org/presentationml/2006/main">
  <p:tag name="KSO_WM_UNIT_HIGHLIGHT" val="0"/>
  <p:tag name="KSO_WM_UNIT_COMPATIBLE" val="0"/>
  <p:tag name="KSO_WM_UNIT_ID" val="diagram20187503_6*l_h_a*1_6_1"/>
  <p:tag name="KSO_WM_TEMPLATE_CATEGORY" val="diagram"/>
  <p:tag name="KSO_WM_TEMPLATE_INDEX" val="20187503"/>
  <p:tag name="KSO_WM_UNIT_LAYERLEVEL" val="1_1_1"/>
  <p:tag name="KSO_WM_TAG_VERSION" val="1.0"/>
  <p:tag name="KSO_WM_BEAUTIFY_FLAG" val="#wm#"/>
  <p:tag name="KSO_WM_UNIT_ISCONTENTSTITLE" val="0"/>
  <p:tag name="KSO_WM_UNIT_PRESET_TEXT" val="添加标题"/>
  <p:tag name="KSO_WM_UNIT_VALUE" val="9"/>
  <p:tag name="KSO_WM_DIAGRAM_GROUP_CODE" val="l1-1"/>
  <p:tag name="KSO_WM_UNIT_TYPE" val="l_h_a"/>
  <p:tag name="KSO_WM_UNIT_INDEX" val="1_6_1"/>
  <p:tag name="KSO_WM_UNIT_DIAGRAM_ISNUMVISUAL" val="0"/>
  <p:tag name="KSO_WM_UNIT_DIAGRAM_ISREFERUNIT" val="0"/>
  <p:tag name="KSO_WM_UNIT_TEXT_FILL_FORE_SCHEMECOLOR_INDEX_BRIGHTNESS" val="0"/>
  <p:tag name="KSO_WM_UNIT_TEXT_FILL_FORE_SCHEMECOLOR_INDEX" val="14"/>
  <p:tag name="KSO_WM_UNIT_TEXT_FILL_TYPE" val="1"/>
  <p:tag name="KSO_WM_UNIT_USESOURCEFORMAT_APPLY" val="1"/>
</p:tagLst>
</file>

<file path=ppt/tags/tag113.xml><?xml version="1.0" encoding="utf-8"?>
<p:tagLst xmlns:p="http://schemas.openxmlformats.org/presentationml/2006/main">
  <p:tag name="KSO_WM_BEAUTIFY_FLAG" val="#wm#"/>
  <p:tag name="KSO_WM_TEMPLATE_CATEGORY" val="custom"/>
  <p:tag name="KSO_WM_TEMPLATE_INDEX" val="20180748"/>
  <p:tag name="KSO_WM_SLIDE_ITEM_CNT" val="6"/>
</p:tagLst>
</file>

<file path=ppt/tags/tag114.xml><?xml version="1.0" encoding="utf-8"?>
<p:tagLst xmlns:p="http://schemas.openxmlformats.org/presentationml/2006/main">
  <p:tag name="KSO_WM_UNIT_PLACING_PICTURE_USER_VIEWPORT" val="{&quot;height&quot;:6853,&quot;width&quot;:12182}"/>
</p:tagLst>
</file>

<file path=ppt/tags/tag115.xml><?xml version="1.0" encoding="utf-8"?>
<p:tagLst xmlns:p="http://schemas.openxmlformats.org/presentationml/2006/main">
  <p:tag name="KSO_WM_TEMPLATE_CATEGORY" val="custom"/>
  <p:tag name="KSO_WM_TEMPLATE_INDEX" val="20180748"/>
</p:tagLst>
</file>

<file path=ppt/tags/tag116.xml><?xml version="1.0" encoding="utf-8"?>
<p:tagLst xmlns:p="http://schemas.openxmlformats.org/presentationml/2006/main">
  <p:tag name="KSO_WM_TEMPLATE_CATEGORY" val="custom"/>
  <p:tag name="KSO_WM_TEMPLATE_INDEX" val="20180748"/>
</p:tagLst>
</file>

<file path=ppt/tags/tag117.xml><?xml version="1.0" encoding="utf-8"?>
<p:tagLst xmlns:p="http://schemas.openxmlformats.org/presentationml/2006/main">
  <p:tag name="KSO_WM_TEMPLATE_CATEGORY" val="custom"/>
  <p:tag name="KSO_WM_TEMPLATE_INDEX" val="20180748"/>
</p:tagLst>
</file>

<file path=ppt/tags/tag118.xml><?xml version="1.0" encoding="utf-8"?>
<p:tagLst xmlns:p="http://schemas.openxmlformats.org/presentationml/2006/main">
  <p:tag name="KSO_WM_TAG_VERSION" val="1.0"/>
  <p:tag name="KSO_WM_BEAUTIFY_FLAG" val="#wm#"/>
  <p:tag name="KSO_WM_UNIT_TYPE" val="a"/>
  <p:tag name="KSO_WM_UNIT_INDEX" val="1"/>
  <p:tag name="KSO_WM_UNIT_LAYERLEVEL" val="1"/>
  <p:tag name="KSO_WM_UNIT_VALUE" val="12"/>
  <p:tag name="KSO_WM_UNIT_ISCONTENTSTITLE" val="0"/>
  <p:tag name="KSO_WM_UNIT_HIGHLIGHT" val="0"/>
  <p:tag name="KSO_WM_UNIT_COMPATIBLE" val="0"/>
  <p:tag name="KSO_WM_UNIT_CLEAR" val="0"/>
  <p:tag name="KSO_WM_UNIT_PRESET_TEXT_INDEX" val="0"/>
  <p:tag name="KSO_WM_UNIT_PRESET_TEXT_LEN" val="9"/>
  <p:tag name="KSO_WM_TEMPLATE_CATEGORY" val="custom"/>
  <p:tag name="KSO_WM_TEMPLATE_INDEX" val="20180748"/>
  <p:tag name="KSO_WM_DIAGRAM_GROUP_CODE" val="_1"/>
  <p:tag name="KSO_WM_UNIT_ID" val="custom20180748_33*a*1"/>
  <p:tag name="KSO_WM_UNIT_TEXT_FILL_FORE_SCHEMECOLOR_INDEX" val="16"/>
  <p:tag name="KSO_WM_UNIT_TEXT_FILL_TYPE" val="1"/>
  <p:tag name="KSO_WM_UNIT_USESOURCEFORMAT_APPLY" val="1"/>
</p:tagLst>
</file>

<file path=ppt/tags/tag119.xml><?xml version="1.0" encoding="utf-8"?>
<p:tagLst xmlns:p="http://schemas.openxmlformats.org/presentationml/2006/main">
  <p:tag name="KSO_WM_TAG_VERSION" val="1.0"/>
  <p:tag name="KSO_WM_BEAUTIFY_FLAG" val="#wm#"/>
  <p:tag name="KSO_WM_UNIT_TYPE" val="h_f"/>
  <p:tag name="KSO_WM_UNIT_INDEX" val="1_1"/>
  <p:tag name="KSO_WM_UNIT_LAYERLEVEL" val="1_1"/>
  <p:tag name="KSO_WM_UNIT_VALUE" val="209"/>
  <p:tag name="KSO_WM_UNIT_HIGHLIGHT" val="0"/>
  <p:tag name="KSO_WM_UNIT_COMPATIBLE" val="0"/>
  <p:tag name="KSO_WM_UNIT_CLEAR" val="0"/>
  <p:tag name="KSO_WM_UNIT_PRESET_TEXT_INDEX" val="2"/>
  <p:tag name="KSO_WM_UNIT_PRESET_TEXT_LEN" val="200"/>
  <p:tag name="KSO_WM_TEMPLATE_CATEGORY" val="custom"/>
  <p:tag name="KSO_WM_TEMPLATE_INDEX" val="20180748"/>
  <p:tag name="KSO_WM_DIAGRAM_GROUP_CODE" val="_1"/>
  <p:tag name="KSO_WM_UNIT_ID" val="custom20180748_33*h_f*1_1"/>
  <p:tag name="KSO_WM_UNIT_TEXT_FILL_FORE_SCHEMECOLOR_INDEX" val="13"/>
  <p:tag name="KSO_WM_UNIT_TEXT_FILL_TYPE" val="1"/>
  <p:tag name="KSO_WM_UNIT_USESOURCEFORMAT_APPLY"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3672_1*i*2"/>
  <p:tag name="KSO_WM_TEMPLATE_CATEGORY" val="diagram"/>
  <p:tag name="KSO_WM_TEMPLATE_INDEX" val="20203672"/>
  <p:tag name="KSO_WM_UNIT_LAYERLEVEL" val="1"/>
  <p:tag name="KSO_WM_TAG_VERSION" val="1.0"/>
  <p:tag name="KSO_WM_BEAUTIFY_FLAG" val="#wm#"/>
</p:tagLst>
</file>

<file path=ppt/tags/tag120.xml><?xml version="1.0" encoding="utf-8"?>
<p:tagLst xmlns:p="http://schemas.openxmlformats.org/presentationml/2006/main">
  <p:tag name="KSO_WM_TAG_VERSION" val="1.0"/>
  <p:tag name="KSO_WM_SLIDE_ITEM_CNT" val="1"/>
  <p:tag name="KSO_WM_SLIDE_LAYOUT" val="a_h"/>
  <p:tag name="KSO_WM_SLIDE_LAYOUT_CNT" val="1_1"/>
  <p:tag name="KSO_WM_SLIDE_TYPE" val="text"/>
  <p:tag name="KSO_WM_BEAUTIFY_FLAG" val="#wm#"/>
  <p:tag name="KSO_WM_SLIDE_POSITION" val="82*116"/>
  <p:tag name="KSO_WM_SLIDE_SIZE" val="848*298"/>
  <p:tag name="KSO_WM_COMBINE_RELATE_SLIDE_ID" val="background20177228_11"/>
  <p:tag name="KSO_WM_TEMPLATE_CATEGORY" val="custom"/>
  <p:tag name="KSO_WM_TEMPLATE_INDEX" val="20180748"/>
  <p:tag name="KSO_WM_SLIDE_ID" val="custom20180748_33"/>
  <p:tag name="KSO_WM_SLIDE_INDEX" val="33"/>
  <p:tag name="KSO_WM_TEMPLATE_SUBCATEGORY" val="combine"/>
</p:tagLst>
</file>

<file path=ppt/tags/tag121.xml><?xml version="1.0" encoding="utf-8"?>
<p:tagLst xmlns:p="http://schemas.openxmlformats.org/presentationml/2006/main">
  <p:tag name="KSO_WM_TAG_VERSION" val="1.0"/>
  <p:tag name="KSO_WM_BEAUTIFY_FLAG" val="#wm#"/>
  <p:tag name="KSO_WM_UNIT_TYPE" val="i"/>
  <p:tag name="KSO_WM_UNIT_INDEX" val="2"/>
  <p:tag name="KSO_WM_TEMPLATE_CATEGORY" val="custom"/>
  <p:tag name="KSO_WM_TEMPLATE_INDEX" val="20180748"/>
  <p:tag name="KSO_WM_DIAGRAM_GROUP_CODE" val="_1"/>
  <p:tag name="KSO_WM_UNIT_ID" val="custom20180748_34*i*2"/>
  <p:tag name="KSO_WM_UNIT_FILL_FORE_SCHEMECOLOR_INDEX" val="5"/>
  <p:tag name="KSO_WM_UNIT_FILL_TYPE" val="1"/>
  <p:tag name="KSO_WM_UNIT_TEXT_FILL_FORE_SCHEMECOLOR_INDEX" val="14"/>
  <p:tag name="KSO_WM_UNIT_TEXT_FILL_TYPE" val="1"/>
  <p:tag name="KSO_WM_UNIT_USESOURCEFORMAT_APPLY" val="1"/>
</p:tagLst>
</file>

<file path=ppt/tags/tag122.xml><?xml version="1.0" encoding="utf-8"?>
<p:tagLst xmlns:p="http://schemas.openxmlformats.org/presentationml/2006/main">
  <p:tag name="KSO_WM_TAG_VERSION" val="1.0"/>
  <p:tag name="KSO_WM_BEAUTIFY_FLAG" val="#wm#"/>
  <p:tag name="KSO_WM_UNIT_TYPE" val="h_f"/>
  <p:tag name="KSO_WM_UNIT_INDEX" val="1_1"/>
  <p:tag name="KSO_WM_UNIT_LAYERLEVEL" val="1_1"/>
  <p:tag name="KSO_WM_UNIT_VALUE" val="161"/>
  <p:tag name="KSO_WM_UNIT_HIGHLIGHT" val="0"/>
  <p:tag name="KSO_WM_UNIT_COMPATIBLE" val="0"/>
  <p:tag name="KSO_WM_UNIT_CLEAR" val="0"/>
  <p:tag name="KSO_WM_UNIT_PRESET_TEXT_INDEX" val="2"/>
  <p:tag name="KSO_WM_UNIT_PRESET_TEXT_LEN" val="150"/>
  <p:tag name="KSO_WM_TEMPLATE_CATEGORY" val="custom"/>
  <p:tag name="KSO_WM_TEMPLATE_INDEX" val="20180748"/>
  <p:tag name="KSO_WM_DIAGRAM_GROUP_CODE" val="_1"/>
  <p:tag name="KSO_WM_UNIT_ID" val="custom20180748_34*h_f*1_1"/>
  <p:tag name="KSO_WM_UNIT_TEXT_FILL_FORE_SCHEMECOLOR_INDEX" val="14"/>
  <p:tag name="KSO_WM_UNIT_TEXT_FILL_TYPE" val="1"/>
  <p:tag name="KSO_WM_UNIT_USESOURCEFORMAT_APPLY" val="1"/>
</p:tagLst>
</file>

<file path=ppt/tags/tag123.xml><?xml version="1.0" encoding="utf-8"?>
<p:tagLst xmlns:p="http://schemas.openxmlformats.org/presentationml/2006/main">
  <p:tag name="KSO_WM_TAG_VERSION" val="1.0"/>
  <p:tag name="KSO_WM_SLIDE_ITEM_CNT" val="1"/>
  <p:tag name="KSO_WM_SLIDE_LAYOUT" val="a_h"/>
  <p:tag name="KSO_WM_SLIDE_LAYOUT_CNT" val="1_1"/>
  <p:tag name="KSO_WM_SLIDE_TYPE" val="text"/>
  <p:tag name="KSO_WM_BEAUTIFY_FLAG" val="#wm#"/>
  <p:tag name="KSO_WM_SLIDE_POSITION" val="100*107"/>
  <p:tag name="KSO_WM_SLIDE_SIZE" val="716*332"/>
  <p:tag name="KSO_WM_COMBINE_RELATE_SLIDE_ID" val="background20177228_12"/>
  <p:tag name="KSO_WM_TEMPLATE_CATEGORY" val="custom"/>
  <p:tag name="KSO_WM_TEMPLATE_INDEX" val="20180748"/>
  <p:tag name="KSO_WM_SLIDE_ID" val="custom20180748_34"/>
  <p:tag name="KSO_WM_SLIDE_INDEX" val="34"/>
  <p:tag name="KSO_WM_TEMPLATE_SUBCATEGORY" val="combine"/>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60146_1*l_h_i*1_1_1"/>
  <p:tag name="KSO_WM_TEMPLATE_CATEGORY" val="diagram"/>
  <p:tag name="KSO_WM_TEMPLATE_INDEX" val="16014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25.xml><?xml version="1.0" encoding="utf-8"?>
<p:tagLst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160146_1*l_h_a*1_1_1"/>
  <p:tag name="KSO_WM_TEMPLATE_CATEGORY" val="diagram"/>
  <p:tag name="KSO_WM_TEMPLATE_INDEX" val="160146"/>
  <p:tag name="KSO_WM_UNIT_LAYERLEVEL" val="1_1_1"/>
  <p:tag name="KSO_WM_TAG_VERSION" val="1.0"/>
  <p:tag name="KSO_WM_BEAUTIFY_FLAG" val="#wm#"/>
  <p:tag name="KSO_WM_UNIT_PRESET_TEXT" val="添加标题"/>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3"/>
  <p:tag name="KSO_WM_UNIT_TEXT_FILL_TYPE" val="1"/>
  <p:tag name="KSO_WM_UNIT_USESOURCEFORMAT_APPLY" val="1"/>
</p:tagLst>
</file>

<file path=ppt/tags/tag126.xml><?xml version="1.0" encoding="utf-8"?>
<p:tagLst xmlns:p="http://schemas.openxmlformats.org/presentationml/2006/main">
  <p:tag name="KSO_WM_UNIT_SUBTYPE" val="a"/>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146_1*l_h_f*1_1_1"/>
  <p:tag name="KSO_WM_TEMPLATE_CATEGORY" val="diagram"/>
  <p:tag name="KSO_WM_TEMPLATE_INDEX" val="160146"/>
  <p:tag name="KSO_WM_UNIT_LAYERLEVEL" val="1_1_1"/>
  <p:tag name="KSO_WM_TAG_VERSION" val="1.0"/>
  <p:tag name="KSO_WM_BEAUTIFY_FLAG" val="#wm#"/>
  <p:tag name="KSO_WM_UNIT_PRESET_TEXT" val="单击此处添加正文"/>
  <p:tag name="KSO_WM_UNIT_TEXT_FILL_FORE_SCHEMECOLOR_INDEX_BRIGHTNESS" val="0"/>
  <p:tag name="KSO_WM_UNIT_TEXT_FILL_FORE_SCHEMECOLOR_INDEX" val="13"/>
  <p:tag name="KSO_WM_UNIT_TEXT_FILL_TYPE" val="1"/>
  <p:tag name="KSO_WM_UNIT_USESOURCEFORMAT_APPLY" val="1"/>
</p:tagLst>
</file>

<file path=ppt/tags/tag127.xml><?xml version="1.0" encoding="utf-8"?>
<p:tagLst xmlns:p="http://schemas.openxmlformats.org/presentationml/2006/main">
  <p:tag name="KSO_WM_TEMPLATE_CATEGORY" val="custom"/>
  <p:tag name="KSO_WM_TEMPLATE_INDEX" val="20180748"/>
  <p:tag name="KSO_WM_SLIDE_ITEM_CNT" val="1"/>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_2*l_h_i*1_1_2"/>
  <p:tag name="KSO_WM_TEMPLATE_CATEGORY" val="diagram"/>
  <p:tag name="KSO_WM_TEMPLATE_INDEX" val="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_2*l_h_i*1_1_1"/>
  <p:tag name="KSO_WM_TEMPLATE_CATEGORY" val="diagram"/>
  <p:tag name="KSO_WM_TEMPLATE_INDEX" val="7"/>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3.xml><?xml version="1.0" encoding="utf-8"?>
<p:tagLst xmlns:p="http://schemas.openxmlformats.org/presentationml/2006/main">
  <p:tag name="KSO_WM_TEMPLATE_CATEGORY" val="diagram"/>
  <p:tag name="KSO_WM_TEMPLATE_INDEX" val="20203672"/>
  <p:tag name="KSO_WM_BEAUTIFY_FLAG" val="#wm#"/>
  <p:tag name="KSO_WM_SLIDE_ID" val="diagram20203672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60*512"/>
  <p:tag name="KSO_WM_SLIDE_POSITION" val="0*27"/>
  <p:tag name="KSO_WM_TAG_VERSION" val="1.0"/>
  <p:tag name="KSO_WM_SLIDE_LAYOUT" val="a_f"/>
  <p:tag name="KSO_WM_SLIDE_LAYOUT_CNT" val="1_1"/>
</p:tagLst>
</file>

<file path=ppt/tags/tag130.xml><?xml version="1.0" encoding="utf-8"?>
<p:tagLst xmlns:p="http://schemas.openxmlformats.org/presentationml/2006/main">
  <p:tag name="KSO_WM_UNIT_PRESET_TEXT" val="单击此处添加文本具体内容"/>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_2*l_h_f*1_1_1"/>
  <p:tag name="KSO_WM_TEMPLATE_CATEGORY" val="diagram"/>
  <p:tag name="KSO_WM_TEMPLATE_INDEX" val="7"/>
  <p:tag name="KSO_WM_UNIT_LAYERLEVEL" val="1_1_1"/>
  <p:tag name="KSO_WM_TAG_VERSION" val="1.0"/>
  <p:tag name="KSO_WM_BEAUTIFY_FLAG" val="#wm#"/>
  <p:tag name="KSO_WM_UNIT_TEXT_FILL_FORE_SCHEMECOLOR_INDEX" val="13"/>
  <p:tag name="KSO_WM_UNIT_TEXT_FILL_TYPE" val="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7_2*l_h_i*1_2_2"/>
  <p:tag name="KSO_WM_TEMPLATE_CATEGORY" val="diagram"/>
  <p:tag name="KSO_WM_TEMPLATE_INDEX" val="7"/>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_2*l_h_i*1_2_1"/>
  <p:tag name="KSO_WM_TEMPLATE_CATEGORY" val="diagram"/>
  <p:tag name="KSO_WM_TEMPLATE_INDEX" val="7"/>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33.xml><?xml version="1.0" encoding="utf-8"?>
<p:tagLst xmlns:p="http://schemas.openxmlformats.org/presentationml/2006/main">
  <p:tag name="KSO_WM_UNIT_PRESET_TEXT" val="单击此处添加文本具体内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7_2*l_h_f*1_2_1"/>
  <p:tag name="KSO_WM_TEMPLATE_CATEGORY" val="diagram"/>
  <p:tag name="KSO_WM_TEMPLATE_INDEX" val="7"/>
  <p:tag name="KSO_WM_UNIT_LAYERLEVEL" val="1_1_1"/>
  <p:tag name="KSO_WM_TAG_VERSION" val="1.0"/>
  <p:tag name="KSO_WM_BEAUTIFY_FLAG" val="#wm#"/>
  <p:tag name="KSO_WM_UNIT_TEXT_FILL_FORE_SCHEMECOLOR_INDEX" val="13"/>
  <p:tag name="KSO_WM_UNIT_TEXT_FILL_TYPE" val="1"/>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7_2*l_h_i*1_3_2"/>
  <p:tag name="KSO_WM_TEMPLATE_CATEGORY" val="diagram"/>
  <p:tag name="KSO_WM_TEMPLATE_INDEX" val="7"/>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7_2*l_h_i*1_3_1"/>
  <p:tag name="KSO_WM_TEMPLATE_CATEGORY" val="diagram"/>
  <p:tag name="KSO_WM_TEMPLATE_INDEX" val="7"/>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136.xml><?xml version="1.0" encoding="utf-8"?>
<p:tagLst xmlns:p="http://schemas.openxmlformats.org/presentationml/2006/main">
  <p:tag name="KSO_WM_UNIT_PRESET_TEXT" val="单击此处添加文本具体内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7_2*l_h_f*1_3_1"/>
  <p:tag name="KSO_WM_TEMPLATE_CATEGORY" val="diagram"/>
  <p:tag name="KSO_WM_TEMPLATE_INDEX" val="7"/>
  <p:tag name="KSO_WM_UNIT_LAYERLEVEL" val="1_1_1"/>
  <p:tag name="KSO_WM_TAG_VERSION" val="1.0"/>
  <p:tag name="KSO_WM_BEAUTIFY_FLAG" val="#wm#"/>
  <p:tag name="KSO_WM_UNIT_TEXT_FILL_FORE_SCHEMECOLOR_INDEX" val="13"/>
  <p:tag name="KSO_WM_UNIT_TEXT_FILL_TYPE" val="1"/>
</p:tagLst>
</file>

<file path=ppt/tags/tag137.xml><?xml version="1.0" encoding="utf-8"?>
<p:tagLst xmlns:p="http://schemas.openxmlformats.org/presentationml/2006/main">
  <p:tag name="KSO_WM_BEAUTIFY_FLAG" val="#wm#"/>
  <p:tag name="KSO_WM_TEMPLATE_CATEGORY" val="custom"/>
  <p:tag name="KSO_WM_TEMPLATE_INDEX" val="20180748"/>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_2*l_h_i*1_1_2"/>
  <p:tag name="KSO_WM_TEMPLATE_CATEGORY" val="diagram"/>
  <p:tag name="KSO_WM_TEMPLATE_INDEX" val="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_2*l_h_i*1_1_1"/>
  <p:tag name="KSO_WM_TEMPLATE_CATEGORY" val="diagram"/>
  <p:tag name="KSO_WM_TEMPLATE_INDEX" val="7"/>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14.xml><?xml version="1.0" encoding="utf-8"?>
<p:tagLst xmlns:p="http://schemas.openxmlformats.org/presentationml/2006/main">
  <p:tag name="KSO_WM_MEDIACOVER_FLAG" val="1"/>
  <p:tag name="KSO_WM_UNIT_MEDIACOVER_BTN_STATE" val="1"/>
  <p:tag name="KSO_WM_UNIT_MEDIACOVER_BTNRECT" val="8375*4745*1082*108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40.xml><?xml version="1.0" encoding="utf-8"?>
<p:tagLst xmlns:p="http://schemas.openxmlformats.org/presentationml/2006/main">
  <p:tag name="KSO_WM_UNIT_PRESET_TEXT" val="单击此处添加文本具体内容"/>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_2*l_h_f*1_1_1"/>
  <p:tag name="KSO_WM_TEMPLATE_CATEGORY" val="diagram"/>
  <p:tag name="KSO_WM_TEMPLATE_INDEX" val="7"/>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41_6*l_h_i*1_1_1"/>
  <p:tag name="KSO_WM_TEMPLATE_CATEGORY" val="diagram"/>
  <p:tag name="KSO_WM_TEMPLATE_INDEX" val="74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41_6*l_h_i*1_1_2"/>
  <p:tag name="KSO_WM_TEMPLATE_CATEGORY" val="diagram"/>
  <p:tag name="KSO_WM_TEMPLATE_INDEX" val="741"/>
  <p:tag name="KSO_WM_UNIT_LAYERLEVEL" val="1_1_1"/>
  <p:tag name="KSO_WM_TAG_VERSION" val="1.0"/>
  <p:tag name="KSO_WM_BEAUTIFY_FLAG" val="#wm#"/>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741_6*l_h_i*1_1_1"/>
  <p:tag name="KSO_WM_TEMPLATE_CATEGORY" val="diagram"/>
  <p:tag name="KSO_WM_TEMPLATE_INDEX" val="741"/>
  <p:tag name="KSO_WM_UNIT_LAYERLEVEL" val="1_1_1"/>
  <p:tag name="KSO_WM_TAG_VERSION" val="1.0"/>
  <p:tag name="KSO_WM_BEAUTIFY_FLAG" val="#wm#"/>
  <p:tag name="KSO_WM_UNIT_FILL_FORE_SCHEMECOLOR_INDEX_BRIGHTNESS" val="0.8"/>
  <p:tag name="KSO_WM_UNIT_FILL_FORE_SCHEMECOLOR_INDEX" val="5"/>
  <p:tag name="KSO_WM_UNIT_FILL_TYPE" val="1"/>
  <p:tag name="KSO_WM_UNIT_LINE_FORE_SCHEMECOLOR_INDEX_BRIGHTNESS" val="-0.5"/>
  <p:tag name="KSO_WM_UNIT_LINE_FORE_SCHEMECOLOR_INDEX" val="5"/>
  <p:tag name="KSO_WM_UNIT_LINE_FILL_TYPE" val="2"/>
  <p:tag name="KSO_WM_UNIT_TEXT_FILL_FORE_SCHEMECOLOR_INDEX_BRIGHTNESS" val="-0.5"/>
  <p:tag name="KSO_WM_UNIT_TEXT_FILL_FORE_SCHEMECOLOR_INDEX" val="5"/>
  <p:tag name="KSO_WM_UNIT_TEXT_FILL_TYPE" val="1"/>
  <p:tag name="KSO_WM_UNIT_USESOURCEFORMAT_APPLY" val="1"/>
</p:tagLst>
</file>

<file path=ppt/tags/tag144.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41_6*l_h_f*1_1_1"/>
  <p:tag name="KSO_WM_TEMPLATE_CATEGORY" val="diagram"/>
  <p:tag name="KSO_WM_TEMPLATE_INDEX" val="741"/>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41_6*l_h_i*1_2_1"/>
  <p:tag name="KSO_WM_TEMPLATE_CATEGORY" val="diagram"/>
  <p:tag name="KSO_WM_TEMPLATE_INDEX" val="74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741_6*l_h_i*1_2_2"/>
  <p:tag name="KSO_WM_TEMPLATE_CATEGORY" val="diagram"/>
  <p:tag name="KSO_WM_TEMPLATE_INDEX" val="741"/>
  <p:tag name="KSO_WM_UNIT_LAYERLEVEL" val="1_1_1"/>
  <p:tag name="KSO_WM_TAG_VERSION" val="1.0"/>
  <p:tag name="KSO_WM_BEAUTIFY_FLAG" val="#wm#"/>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741_6*l_h_i*1_2_1"/>
  <p:tag name="KSO_WM_TEMPLATE_CATEGORY" val="diagram"/>
  <p:tag name="KSO_WM_TEMPLATE_INDEX" val="741"/>
  <p:tag name="KSO_WM_UNIT_LAYERLEVEL" val="1_1_1"/>
  <p:tag name="KSO_WM_TAG_VERSION" val="1.0"/>
  <p:tag name="KSO_WM_BEAUTIFY_FLAG" val="#wm#"/>
  <p:tag name="KSO_WM_UNIT_FILL_FORE_SCHEMECOLOR_INDEX_BRIGHTNESS" val="0.8"/>
  <p:tag name="KSO_WM_UNIT_FILL_FORE_SCHEMECOLOR_INDEX" val="5"/>
  <p:tag name="KSO_WM_UNIT_FILL_TYPE" val="1"/>
  <p:tag name="KSO_WM_UNIT_LINE_FORE_SCHEMECOLOR_INDEX_BRIGHTNESS" val="-0.5"/>
  <p:tag name="KSO_WM_UNIT_LINE_FORE_SCHEMECOLOR_INDEX" val="5"/>
  <p:tag name="KSO_WM_UNIT_LINE_FILL_TYPE" val="2"/>
  <p:tag name="KSO_WM_UNIT_TEXT_FILL_FORE_SCHEMECOLOR_INDEX_BRIGHTNESS" val="-0.5"/>
  <p:tag name="KSO_WM_UNIT_TEXT_FILL_FORE_SCHEMECOLOR_INDEX" val="5"/>
  <p:tag name="KSO_WM_UNIT_TEXT_FILL_TYPE" val="1"/>
  <p:tag name="KSO_WM_UNIT_USESOURCEFORMAT_APPLY" val="1"/>
</p:tagLst>
</file>

<file path=ppt/tags/tag14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741_6*l_h_f*1_2_1"/>
  <p:tag name="KSO_WM_TEMPLATE_CATEGORY" val="diagram"/>
  <p:tag name="KSO_WM_TEMPLATE_INDEX" val="741"/>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741_6*l_h_i*1_3_1"/>
  <p:tag name="KSO_WM_TEMPLATE_CATEGORY" val="diagram"/>
  <p:tag name="KSO_WM_TEMPLATE_INDEX" val="74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5.xml><?xml version="1.0" encoding="utf-8"?>
<p:tagLst xmlns:p="http://schemas.openxmlformats.org/presentationml/2006/main">
  <p:tag name="KSO_WM_BEAUTIFY_FLAG" val="#wm#"/>
  <p:tag name="KSO_WM_TEMPLATE_CATEGORY" val="custom"/>
  <p:tag name="KSO_WM_TEMPLATE_INDEX" val="20180748"/>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741_6*l_h_i*1_3_2"/>
  <p:tag name="KSO_WM_TEMPLATE_CATEGORY" val="diagram"/>
  <p:tag name="KSO_WM_TEMPLATE_INDEX" val="741"/>
  <p:tag name="KSO_WM_UNIT_LAYERLEVEL" val="1_1_1"/>
  <p:tag name="KSO_WM_TAG_VERSION" val="1.0"/>
  <p:tag name="KSO_WM_BEAUTIFY_FLAG" val="#wm#"/>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741_6*l_h_i*1_3_1"/>
  <p:tag name="KSO_WM_TEMPLATE_CATEGORY" val="diagram"/>
  <p:tag name="KSO_WM_TEMPLATE_INDEX" val="741"/>
  <p:tag name="KSO_WM_UNIT_LAYERLEVEL" val="1_1_1"/>
  <p:tag name="KSO_WM_TAG_VERSION" val="1.0"/>
  <p:tag name="KSO_WM_BEAUTIFY_FLAG" val="#wm#"/>
  <p:tag name="KSO_WM_UNIT_FILL_FORE_SCHEMECOLOR_INDEX_BRIGHTNESS" val="0.8"/>
  <p:tag name="KSO_WM_UNIT_FILL_FORE_SCHEMECOLOR_INDEX" val="5"/>
  <p:tag name="KSO_WM_UNIT_FILL_TYPE" val="1"/>
  <p:tag name="KSO_WM_UNIT_LINE_FORE_SCHEMECOLOR_INDEX_BRIGHTNESS" val="-0.5"/>
  <p:tag name="KSO_WM_UNIT_LINE_FORE_SCHEMECOLOR_INDEX" val="5"/>
  <p:tag name="KSO_WM_UNIT_LINE_FILL_TYPE" val="2"/>
  <p:tag name="KSO_WM_UNIT_TEXT_FILL_FORE_SCHEMECOLOR_INDEX_BRIGHTNESS" val="-0.5"/>
  <p:tag name="KSO_WM_UNIT_TEXT_FILL_FORE_SCHEMECOLOR_INDEX" val="5"/>
  <p:tag name="KSO_WM_UNIT_TEXT_FILL_TYPE" val="1"/>
  <p:tag name="KSO_WM_UNIT_USESOURCEFORMAT_APPLY" val="1"/>
</p:tagLst>
</file>

<file path=ppt/tags/tag15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741_6*l_h_f*1_3_1"/>
  <p:tag name="KSO_WM_TEMPLATE_CATEGORY" val="diagram"/>
  <p:tag name="KSO_WM_TEMPLATE_INDEX" val="741"/>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741_6*l_h_i*1_4_1"/>
  <p:tag name="KSO_WM_TEMPLATE_CATEGORY" val="diagram"/>
  <p:tag name="KSO_WM_TEMPLATE_INDEX" val="74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741_6*l_h_i*1_4_2"/>
  <p:tag name="KSO_WM_TEMPLATE_CATEGORY" val="diagram"/>
  <p:tag name="KSO_WM_TEMPLATE_INDEX" val="741"/>
  <p:tag name="KSO_WM_UNIT_LAYERLEVEL" val="1_1_1"/>
  <p:tag name="KSO_WM_TAG_VERSION" val="1.0"/>
  <p:tag name="KSO_WM_BEAUTIFY_FLAG" val="#wm#"/>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741_6*l_h_i*1_4_1"/>
  <p:tag name="KSO_WM_TEMPLATE_CATEGORY" val="diagram"/>
  <p:tag name="KSO_WM_TEMPLATE_INDEX" val="741"/>
  <p:tag name="KSO_WM_UNIT_LAYERLEVEL" val="1_1_1"/>
  <p:tag name="KSO_WM_TAG_VERSION" val="1.0"/>
  <p:tag name="KSO_WM_BEAUTIFY_FLAG" val="#wm#"/>
  <p:tag name="KSO_WM_UNIT_FILL_FORE_SCHEMECOLOR_INDEX_BRIGHTNESS" val="0.8"/>
  <p:tag name="KSO_WM_UNIT_FILL_FORE_SCHEMECOLOR_INDEX" val="5"/>
  <p:tag name="KSO_WM_UNIT_FILL_TYPE" val="1"/>
  <p:tag name="KSO_WM_UNIT_LINE_FORE_SCHEMECOLOR_INDEX_BRIGHTNESS" val="-0.5"/>
  <p:tag name="KSO_WM_UNIT_LINE_FORE_SCHEMECOLOR_INDEX" val="5"/>
  <p:tag name="KSO_WM_UNIT_LINE_FILL_TYPE" val="2"/>
  <p:tag name="KSO_WM_UNIT_TEXT_FILL_FORE_SCHEMECOLOR_INDEX_BRIGHTNESS" val="-0.5"/>
  <p:tag name="KSO_WM_UNIT_TEXT_FILL_FORE_SCHEMECOLOR_INDEX" val="5"/>
  <p:tag name="KSO_WM_UNIT_TEXT_FILL_TYPE" val="1"/>
  <p:tag name="KSO_WM_UNIT_USESOURCEFORMAT_APPLY" val="1"/>
</p:tagLst>
</file>

<file path=ppt/tags/tag15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741_6*l_h_f*1_4_1"/>
  <p:tag name="KSO_WM_TEMPLATE_CATEGORY" val="diagram"/>
  <p:tag name="KSO_WM_TEMPLATE_INDEX" val="741"/>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741_6*l_h_i*1_5_1"/>
  <p:tag name="KSO_WM_TEMPLATE_CATEGORY" val="diagram"/>
  <p:tag name="KSO_WM_TEMPLATE_INDEX" val="74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741_6*l_h_i*1_5_2"/>
  <p:tag name="KSO_WM_TEMPLATE_CATEGORY" val="diagram"/>
  <p:tag name="KSO_WM_TEMPLATE_INDEX" val="741"/>
  <p:tag name="KSO_WM_UNIT_LAYERLEVEL" val="1_1_1"/>
  <p:tag name="KSO_WM_TAG_VERSION" val="1.0"/>
  <p:tag name="KSO_WM_BEAUTIFY_FLAG" val="#wm#"/>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741_6*l_h_i*1_5_1"/>
  <p:tag name="KSO_WM_TEMPLATE_CATEGORY" val="diagram"/>
  <p:tag name="KSO_WM_TEMPLATE_INDEX" val="741"/>
  <p:tag name="KSO_WM_UNIT_LAYERLEVEL" val="1_1_1"/>
  <p:tag name="KSO_WM_TAG_VERSION" val="1.0"/>
  <p:tag name="KSO_WM_BEAUTIFY_FLAG" val="#wm#"/>
  <p:tag name="KSO_WM_UNIT_FILL_FORE_SCHEMECOLOR_INDEX_BRIGHTNESS" val="0.8"/>
  <p:tag name="KSO_WM_UNIT_FILL_FORE_SCHEMECOLOR_INDEX" val="5"/>
  <p:tag name="KSO_WM_UNIT_FILL_TYPE" val="1"/>
  <p:tag name="KSO_WM_UNIT_LINE_FORE_SCHEMECOLOR_INDEX_BRIGHTNESS" val="-0.5"/>
  <p:tag name="KSO_WM_UNIT_LINE_FORE_SCHEMECOLOR_INDEX" val="5"/>
  <p:tag name="KSO_WM_UNIT_LINE_FILL_TYPE" val="2"/>
  <p:tag name="KSO_WM_UNIT_TEXT_FILL_FORE_SCHEMECOLOR_INDEX_BRIGHTNESS" val="-0.5"/>
  <p:tag name="KSO_WM_UNIT_TEXT_FILL_FORE_SCHEMECOLOR_INDEX" val="5"/>
  <p:tag name="KSO_WM_UNIT_TEXT_FILL_TYPE" val="1"/>
  <p:tag name="KSO_WM_UNIT_USESOURCEFORMAT_APPLY" val="1"/>
</p:tagLst>
</file>

<file path=ppt/tags/tag16.xml><?xml version="1.0" encoding="utf-8"?>
<p:tagLst xmlns:p="http://schemas.openxmlformats.org/presentationml/2006/main">
  <p:tag name="KSO_WM_TEMPLATE_CATEGORY" val="diagram"/>
  <p:tag name="KSO_WM_TEMPLATE_INDEX" val="20185823"/>
  <p:tag name="KSO_WM_UNIT_TYPE" val="l_i"/>
  <p:tag name="KSO_WM_UNIT_INDEX" val="1_1"/>
  <p:tag name="KSO_WM_UNIT_ID" val="diagram20185823_1*l_i*1_1"/>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1"/>
</p:tagLst>
</file>

<file path=ppt/tags/tag160.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741_6*l_h_f*1_5_1"/>
  <p:tag name="KSO_WM_TEMPLATE_CATEGORY" val="diagram"/>
  <p:tag name="KSO_WM_TEMPLATE_INDEX" val="741"/>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741_6*l_h_i*1_6_1"/>
  <p:tag name="KSO_WM_TEMPLATE_CATEGORY" val="diagram"/>
  <p:tag name="KSO_WM_TEMPLATE_INDEX" val="74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741_6*l_h_i*1_6_2"/>
  <p:tag name="KSO_WM_TEMPLATE_CATEGORY" val="diagram"/>
  <p:tag name="KSO_WM_TEMPLATE_INDEX" val="741"/>
  <p:tag name="KSO_WM_UNIT_LAYERLEVEL" val="1_1_1"/>
  <p:tag name="KSO_WM_TAG_VERSION" val="1.0"/>
  <p:tag name="KSO_WM_BEAUTIFY_FLAG" val="#wm#"/>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1"/>
  <p:tag name="KSO_WM_UNIT_ID" val="diagram741_6*l_h_i*1_6_1"/>
  <p:tag name="KSO_WM_TEMPLATE_CATEGORY" val="diagram"/>
  <p:tag name="KSO_WM_TEMPLATE_INDEX" val="741"/>
  <p:tag name="KSO_WM_UNIT_LAYERLEVEL" val="1_1_1"/>
  <p:tag name="KSO_WM_TAG_VERSION" val="1.0"/>
  <p:tag name="KSO_WM_BEAUTIFY_FLAG" val="#wm#"/>
  <p:tag name="KSO_WM_UNIT_FILL_FORE_SCHEMECOLOR_INDEX_BRIGHTNESS" val="0.8"/>
  <p:tag name="KSO_WM_UNIT_FILL_FORE_SCHEMECOLOR_INDEX" val="5"/>
  <p:tag name="KSO_WM_UNIT_FILL_TYPE" val="1"/>
  <p:tag name="KSO_WM_UNIT_LINE_FORE_SCHEMECOLOR_INDEX_BRIGHTNESS" val="-0.5"/>
  <p:tag name="KSO_WM_UNIT_LINE_FORE_SCHEMECOLOR_INDEX" val="5"/>
  <p:tag name="KSO_WM_UNIT_LINE_FILL_TYPE" val="2"/>
  <p:tag name="KSO_WM_UNIT_TEXT_FILL_FORE_SCHEMECOLOR_INDEX_BRIGHTNESS" val="-0.5"/>
  <p:tag name="KSO_WM_UNIT_TEXT_FILL_FORE_SCHEMECOLOR_INDEX" val="5"/>
  <p:tag name="KSO_WM_UNIT_TEXT_FILL_TYPE" val="1"/>
  <p:tag name="KSO_WM_UNIT_USESOURCEFORMAT_APPLY" val="1"/>
</p:tagLst>
</file>

<file path=ppt/tags/tag164.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741_6*l_h_f*1_6_1"/>
  <p:tag name="KSO_WM_TEMPLATE_CATEGORY" val="diagram"/>
  <p:tag name="KSO_WM_TEMPLATE_INDEX" val="741"/>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741_6*l_h_i*1_5_1"/>
  <p:tag name="KSO_WM_TEMPLATE_CATEGORY" val="diagram"/>
  <p:tag name="KSO_WM_TEMPLATE_INDEX" val="74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6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741_6*l_h_f*1_5_1"/>
  <p:tag name="KSO_WM_TEMPLATE_CATEGORY" val="diagram"/>
  <p:tag name="KSO_WM_TEMPLATE_INDEX" val="741"/>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741_6*l_h_i*1_6_2"/>
  <p:tag name="KSO_WM_TEMPLATE_CATEGORY" val="diagram"/>
  <p:tag name="KSO_WM_TEMPLATE_INDEX" val="741"/>
  <p:tag name="KSO_WM_UNIT_LAYERLEVEL" val="1_1_1"/>
  <p:tag name="KSO_WM_TAG_VERSION" val="1.0"/>
  <p:tag name="KSO_WM_BEAUTIFY_FLAG" val="#wm#"/>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1"/>
  <p:tag name="KSO_WM_UNIT_ID" val="diagram741_6*l_h_i*1_6_1"/>
  <p:tag name="KSO_WM_TEMPLATE_CATEGORY" val="diagram"/>
  <p:tag name="KSO_WM_TEMPLATE_INDEX" val="741"/>
  <p:tag name="KSO_WM_UNIT_LAYERLEVEL" val="1_1_1"/>
  <p:tag name="KSO_WM_TAG_VERSION" val="1.0"/>
  <p:tag name="KSO_WM_BEAUTIFY_FLAG" val="#wm#"/>
  <p:tag name="KSO_WM_UNIT_FILL_FORE_SCHEMECOLOR_INDEX_BRIGHTNESS" val="0.8"/>
  <p:tag name="KSO_WM_UNIT_FILL_FORE_SCHEMECOLOR_INDEX" val="5"/>
  <p:tag name="KSO_WM_UNIT_FILL_TYPE" val="1"/>
  <p:tag name="KSO_WM_UNIT_LINE_FORE_SCHEMECOLOR_INDEX_BRIGHTNESS" val="-0.5"/>
  <p:tag name="KSO_WM_UNIT_LINE_FORE_SCHEMECOLOR_INDEX" val="5"/>
  <p:tag name="KSO_WM_UNIT_LINE_FILL_TYPE" val="2"/>
  <p:tag name="KSO_WM_UNIT_TEXT_FILL_FORE_SCHEMECOLOR_INDEX_BRIGHTNESS" val="-0.5"/>
  <p:tag name="KSO_WM_UNIT_TEXT_FILL_FORE_SCHEMECOLOR_INDEX" val="5"/>
  <p:tag name="KSO_WM_UNIT_TEXT_FILL_TYPE" val="1"/>
  <p:tag name="KSO_WM_UNIT_USESOURCEFORMAT_APPLY" val="1"/>
</p:tagLst>
</file>

<file path=ppt/tags/tag169.xml><?xml version="1.0" encoding="utf-8"?>
<p:tagLst xmlns:p="http://schemas.openxmlformats.org/presentationml/2006/main">
  <p:tag name="KSO_WM_BEAUTIFY_FLAG" val="#wm#"/>
  <p:tag name="KSO_WM_TEMPLATE_CATEGORY" val="custom"/>
  <p:tag name="KSO_WM_TEMPLATE_INDEX" val="20180748"/>
  <p:tag name="KSO_WM_SLIDE_ITEM_CNT" val="6"/>
</p:tagLst>
</file>

<file path=ppt/tags/tag17.xml><?xml version="1.0" encoding="utf-8"?>
<p:tagLst xmlns:p="http://schemas.openxmlformats.org/presentationml/2006/main">
  <p:tag name="KSO_WM_TEMPLATE_CATEGORY" val="diagram"/>
  <p:tag name="KSO_WM_TEMPLATE_INDEX" val="20185823"/>
  <p:tag name="KSO_WM_UNIT_TYPE" val="l_i"/>
  <p:tag name="KSO_WM_UNIT_INDEX" val="1_2"/>
  <p:tag name="KSO_WM_UNIT_ID" val="diagram20185823_1*l_i*1_2"/>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1"/>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_2*l_h_i*1_1_2"/>
  <p:tag name="KSO_WM_TEMPLATE_CATEGORY" val="diagram"/>
  <p:tag name="KSO_WM_TEMPLATE_INDEX" val="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_2*l_h_i*1_1_1"/>
  <p:tag name="KSO_WM_TEMPLATE_CATEGORY" val="diagram"/>
  <p:tag name="KSO_WM_TEMPLATE_INDEX" val="7"/>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72.xml><?xml version="1.0" encoding="utf-8"?>
<p:tagLst xmlns:p="http://schemas.openxmlformats.org/presentationml/2006/main">
  <p:tag name="KSO_WM_UNIT_PRESET_TEXT" val="单击此处添加文本具体内容"/>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_2*l_h_f*1_1_1"/>
  <p:tag name="KSO_WM_TEMPLATE_CATEGORY" val="diagram"/>
  <p:tag name="KSO_WM_TEMPLATE_INDEX" val="7"/>
  <p:tag name="KSO_WM_UNIT_LAYERLEVEL" val="1_1_1"/>
  <p:tag name="KSO_WM_TAG_VERSION" val="1.0"/>
  <p:tag name="KSO_WM_BEAUTIFY_FLAG" val="#wm#"/>
  <p:tag name="KSO_WM_UNIT_TEXT_FILL_FORE_SCHEMECOLOR_INDEX" val="13"/>
  <p:tag name="KSO_WM_UNIT_TEXT_FILL_TYPE" val="1"/>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7_2*l_h_i*1_2_2"/>
  <p:tag name="KSO_WM_TEMPLATE_CATEGORY" val="diagram"/>
  <p:tag name="KSO_WM_TEMPLATE_INDEX" val="7"/>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_2*l_h_i*1_2_1"/>
  <p:tag name="KSO_WM_TEMPLATE_CATEGORY" val="diagram"/>
  <p:tag name="KSO_WM_TEMPLATE_INDEX" val="7"/>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75.xml><?xml version="1.0" encoding="utf-8"?>
<p:tagLst xmlns:p="http://schemas.openxmlformats.org/presentationml/2006/main">
  <p:tag name="KSO_WM_UNIT_PRESET_TEXT" val="单击此处添加文本具体内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7_2*l_h_f*1_2_1"/>
  <p:tag name="KSO_WM_TEMPLATE_CATEGORY" val="diagram"/>
  <p:tag name="KSO_WM_TEMPLATE_INDEX" val="7"/>
  <p:tag name="KSO_WM_UNIT_LAYERLEVEL" val="1_1_1"/>
  <p:tag name="KSO_WM_TAG_VERSION" val="1.0"/>
  <p:tag name="KSO_WM_BEAUTIFY_FLAG" val="#wm#"/>
  <p:tag name="KSO_WM_UNIT_TEXT_FILL_FORE_SCHEMECOLOR_INDEX" val="13"/>
  <p:tag name="KSO_WM_UNIT_TEXT_FILL_TYPE" val="1"/>
</p:tagLst>
</file>

<file path=ppt/tags/tag176.xml><?xml version="1.0" encoding="utf-8"?>
<p:tagLst xmlns:p="http://schemas.openxmlformats.org/presentationml/2006/main">
  <p:tag name="KSO_WM_BEAUTIFY_FLAG" val="#wm#"/>
  <p:tag name="KSO_WM_TEMPLATE_CATEGORY" val="custom"/>
  <p:tag name="KSO_WM_TEMPLATE_INDEX" val="20180748"/>
</p:tagLst>
</file>

<file path=ppt/tags/tag177.xml><?xml version="1.0" encoding="utf-8"?>
<p:tagLst xmlns:p="http://schemas.openxmlformats.org/presentationml/2006/main">
  <p:tag name="KSO_WM_TAG_VERSION" val="1.0"/>
  <p:tag name="KSO_WM_BEAUTIFY_FLAG" val="#wm#"/>
  <p:tag name="KSO_WM_UNIT_TYPE" val="h_d"/>
  <p:tag name="KSO_WM_UNIT_INDEX" val="2_1"/>
  <p:tag name="KSO_WM_UNIT_LAYERLEVEL" val="1_1"/>
  <p:tag name="KSO_WM_UNIT_VALUE" val="1184*1606"/>
  <p:tag name="KSO_WM_UNIT_HIGHLIGHT" val="0"/>
  <p:tag name="KSO_WM_UNIT_COMPATIBLE" val="0"/>
  <p:tag name="KSO_WM_UNIT_CLEAR" val="0"/>
  <p:tag name="KSO_WM_TEMPLATE_CATEGORY" val="custom"/>
  <p:tag name="KSO_WM_TEMPLATE_INDEX" val="20180748"/>
  <p:tag name="KSO_WM_DIAGRAM_GROUP_CODE" val="_1"/>
  <p:tag name="KSO_WM_UNIT_ID" val="custom20180748_35*h_d*2_1"/>
  <p:tag name="KSO_WM_UNIT_TEXT_FILL_FORE_SCHEMECOLOR_INDEX" val="13"/>
  <p:tag name="KSO_WM_UNIT_TEXT_FILL_TYPE" val="1"/>
  <p:tag name="KSO_WM_UNIT_USESOURCEFORMAT_APPLY" val="1"/>
</p:tagLst>
</file>

<file path=ppt/tags/tag178.xml><?xml version="1.0" encoding="utf-8"?>
<p:tagLst xmlns:p="http://schemas.openxmlformats.org/presentationml/2006/main">
  <p:tag name="KSO_WM_TAG_VERSION" val="1.0"/>
  <p:tag name="KSO_WM_BEAUTIFY_FLAG" val="#wm#"/>
  <p:tag name="KSO_WM_UNIT_TYPE" val="a"/>
  <p:tag name="KSO_WM_UNIT_INDEX" val="1"/>
  <p:tag name="KSO_WM_UNIT_LAYERLEVEL" val="1"/>
  <p:tag name="KSO_WM_UNIT_VALUE" val="12"/>
  <p:tag name="KSO_WM_UNIT_ISCONTENTSTITLE" val="0"/>
  <p:tag name="KSO_WM_UNIT_HIGHLIGHT" val="0"/>
  <p:tag name="KSO_WM_UNIT_COMPATIBLE" val="0"/>
  <p:tag name="KSO_WM_UNIT_CLEAR" val="0"/>
  <p:tag name="KSO_WM_UNIT_PRESET_TEXT_INDEX" val="0"/>
  <p:tag name="KSO_WM_UNIT_PRESET_TEXT_LEN" val="9"/>
  <p:tag name="KSO_WM_TEMPLATE_CATEGORY" val="custom"/>
  <p:tag name="KSO_WM_TEMPLATE_INDEX" val="20180748"/>
  <p:tag name="KSO_WM_DIAGRAM_GROUP_CODE" val="_1"/>
  <p:tag name="KSO_WM_UNIT_ID" val="custom20180748_35*a*1"/>
  <p:tag name="KSO_WM_UNIT_TEXT_FILL_FORE_SCHEMECOLOR_INDEX" val="16"/>
  <p:tag name="KSO_WM_UNIT_TEXT_FILL_TYPE" val="1"/>
  <p:tag name="KSO_WM_UNIT_USESOURCEFORMAT_APPLY" val="1"/>
</p:tagLst>
</file>

<file path=ppt/tags/tag179.xml><?xml version="1.0" encoding="utf-8"?>
<p:tagLst xmlns:p="http://schemas.openxmlformats.org/presentationml/2006/main">
  <p:tag name="KSO_WM_TAG_VERSION" val="1.0"/>
  <p:tag name="KSO_WM_BEAUTIFY_FLAG" val="#wm#"/>
  <p:tag name="KSO_WM_UNIT_TYPE" val="h_f"/>
  <p:tag name="KSO_WM_UNIT_INDEX" val="2_1"/>
  <p:tag name="KSO_WM_UNIT_LAYERLEVEL" val="1_1"/>
  <p:tag name="KSO_WM_UNIT_VALUE" val="80"/>
  <p:tag name="KSO_WM_UNIT_HIGHLIGHT" val="0"/>
  <p:tag name="KSO_WM_UNIT_COMPATIBLE" val="0"/>
  <p:tag name="KSO_WM_UNIT_CLEAR" val="0"/>
  <p:tag name="KSO_WM_UNIT_PRESET_TEXT_INDEX" val="2"/>
  <p:tag name="KSO_WM_UNIT_PRESET_TEXT_LEN" val="50"/>
  <p:tag name="KSO_WM_TEMPLATE_CATEGORY" val="custom"/>
  <p:tag name="KSO_WM_TEMPLATE_INDEX" val="20180748"/>
  <p:tag name="KSO_WM_DIAGRAM_GROUP_CODE" val="_1"/>
  <p:tag name="KSO_WM_UNIT_ID" val="custom20180748_35*h_f*2_1"/>
  <p:tag name="KSO_WM_UNIT_TEXT_FILL_FORE_SCHEMECOLOR_INDEX" val="13"/>
  <p:tag name="KSO_WM_UNIT_TEXT_FILL_TYPE" val="1"/>
  <p:tag name="KSO_WM_UNIT_USESOURCEFORMAT_APPLY" val="1"/>
</p:tagLst>
</file>

<file path=ppt/tags/tag18.xml><?xml version="1.0" encoding="utf-8"?>
<p:tagLst xmlns:p="http://schemas.openxmlformats.org/presentationml/2006/main">
  <p:tag name="KSO_WM_TEMPLATE_CATEGORY" val="diagram"/>
  <p:tag name="KSO_WM_TEMPLATE_INDEX" val="20185823"/>
  <p:tag name="KSO_WM_UNIT_TYPE" val="l_i"/>
  <p:tag name="KSO_WM_UNIT_INDEX" val="1_3"/>
  <p:tag name="KSO_WM_UNIT_ID" val="diagram20185823_1*l_i*1_3"/>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1"/>
</p:tagLst>
</file>

<file path=ppt/tags/tag180.xml><?xml version="1.0" encoding="utf-8"?>
<p:tagLst xmlns:p="http://schemas.openxmlformats.org/presentationml/2006/main">
  <p:tag name="KSO_WM_TAG_VERSION" val="1.0"/>
  <p:tag name="KSO_WM_BEAUTIFY_FLAG" val="#wm#"/>
  <p:tag name="KSO_WM_UNIT_TYPE" val="i"/>
  <p:tag name="KSO_WM_UNIT_INDEX" val="1"/>
  <p:tag name="KSO_WM_TEMPLATE_CATEGORY" val="custom"/>
  <p:tag name="KSO_WM_TEMPLATE_INDEX" val="20180748"/>
  <p:tag name="KSO_WM_DIAGRAM_GROUP_CODE" val="_1"/>
  <p:tag name="KSO_WM_UNIT_ID" val="custom20180748_35*i*1"/>
  <p:tag name="KSO_WM_UNIT_FILL_FORE_SCHEMECOLOR_INDEX" val="5"/>
  <p:tag name="KSO_WM_UNIT_FILL_TYPE" val="1"/>
  <p:tag name="KSO_WM_UNIT_TEXT_FILL_FORE_SCHEMECOLOR_INDEX" val="2"/>
  <p:tag name="KSO_WM_UNIT_TEXT_FILL_TYPE" val="1"/>
  <p:tag name="KSO_WM_UNIT_USESOURCEFORMAT_APPLY" val="1"/>
</p:tagLst>
</file>

<file path=ppt/tags/tag181.xml><?xml version="1.0" encoding="utf-8"?>
<p:tagLst xmlns:p="http://schemas.openxmlformats.org/presentationml/2006/main">
  <p:tag name="KSO_WM_TAG_VERSION" val="1.0"/>
  <p:tag name="KSO_WM_BEAUTIFY_FLAG" val="#wm#"/>
  <p:tag name="KSO_WM_UNIT_TYPE" val="h_f"/>
  <p:tag name="KSO_WM_UNIT_INDEX" val="1_1"/>
  <p:tag name="KSO_WM_UNIT_LAYERLEVEL" val="1_1"/>
  <p:tag name="KSO_WM_UNIT_VALUE" val="40"/>
  <p:tag name="KSO_WM_UNIT_HIGHLIGHT" val="0"/>
  <p:tag name="KSO_WM_UNIT_COMPATIBLE" val="0"/>
  <p:tag name="KSO_WM_UNIT_CLEAR" val="0"/>
  <p:tag name="KSO_WM_UNIT_PRESET_TEXT_INDEX" val="2"/>
  <p:tag name="KSO_WM_UNIT_PRESET_TEXT_LEN" val="30"/>
  <p:tag name="KSO_WM_TEMPLATE_CATEGORY" val="custom"/>
  <p:tag name="KSO_WM_TEMPLATE_INDEX" val="20180748"/>
  <p:tag name="KSO_WM_DIAGRAM_GROUP_CODE" val="_1"/>
  <p:tag name="KSO_WM_UNIT_ID" val="custom20180748_35*h_f*1_1"/>
  <p:tag name="KSO_WM_UNIT_TEXT_FILL_FORE_SCHEMECOLOR_INDEX" val="14"/>
  <p:tag name="KSO_WM_UNIT_TEXT_FILL_TYPE" val="1"/>
  <p:tag name="KSO_WM_UNIT_USESOURCEFORMAT_APPLY" val="1"/>
</p:tagLst>
</file>

<file path=ppt/tags/tag182.xml><?xml version="1.0" encoding="utf-8"?>
<p:tagLst xmlns:p="http://schemas.openxmlformats.org/presentationml/2006/main">
  <p:tag name="KSO_WM_TAG_VERSION" val="1.0"/>
  <p:tag name="KSO_WM_SLIDE_ITEM_CNT" val="2"/>
  <p:tag name="KSO_WM_SLIDE_LAYOUT" val="a_h"/>
  <p:tag name="KSO_WM_SLIDE_LAYOUT_CNT" val="1_2"/>
  <p:tag name="KSO_WM_SLIDE_TYPE" val="text"/>
  <p:tag name="KSO_WM_BEAUTIFY_FLAG" val="#wm#"/>
  <p:tag name="KSO_WM_SLIDE_POSITION" val="78*108"/>
  <p:tag name="KSO_WM_SLIDE_SIZE" val="855*336"/>
  <p:tag name="KSO_WM_COMBINE_RELATE_SLIDE_ID" val="background20177228_13"/>
  <p:tag name="KSO_WM_TEMPLATE_CATEGORY" val="custom"/>
  <p:tag name="KSO_WM_TEMPLATE_INDEX" val="20180748"/>
  <p:tag name="KSO_WM_SLIDE_ID" val="custom20180748_35"/>
  <p:tag name="KSO_WM_SLIDE_INDEX" val="35"/>
  <p:tag name="KSO_WM_TEMPLATE_SUBCATEGORY" val="combine"/>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_2*l_h_i*1_1_2"/>
  <p:tag name="KSO_WM_TEMPLATE_CATEGORY" val="diagram"/>
  <p:tag name="KSO_WM_TEMPLATE_INDEX" val="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_2*l_h_i*1_1_1"/>
  <p:tag name="KSO_WM_TEMPLATE_CATEGORY" val="diagram"/>
  <p:tag name="KSO_WM_TEMPLATE_INDEX" val="7"/>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85.xml><?xml version="1.0" encoding="utf-8"?>
<p:tagLst xmlns:p="http://schemas.openxmlformats.org/presentationml/2006/main">
  <p:tag name="KSO_WM_UNIT_PRESET_TEXT" val="单击此处添加文本具体内容"/>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_2*l_h_f*1_1_1"/>
  <p:tag name="KSO_WM_TEMPLATE_CATEGORY" val="diagram"/>
  <p:tag name="KSO_WM_TEMPLATE_INDEX" val="7"/>
  <p:tag name="KSO_WM_UNIT_LAYERLEVEL" val="1_1_1"/>
  <p:tag name="KSO_WM_TAG_VERSION" val="1.0"/>
  <p:tag name="KSO_WM_BEAUTIFY_FLAG" val="#wm#"/>
  <p:tag name="KSO_WM_UNIT_TEXT_FILL_FORE_SCHEMECOLOR_INDEX" val="13"/>
  <p:tag name="KSO_WM_UNIT_TEXT_FILL_TYPE" val="1"/>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7_2*l_h_i*1_2_2"/>
  <p:tag name="KSO_WM_TEMPLATE_CATEGORY" val="diagram"/>
  <p:tag name="KSO_WM_TEMPLATE_INDEX" val="7"/>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_2*l_h_i*1_2_1"/>
  <p:tag name="KSO_WM_TEMPLATE_CATEGORY" val="diagram"/>
  <p:tag name="KSO_WM_TEMPLATE_INDEX" val="7"/>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88.xml><?xml version="1.0" encoding="utf-8"?>
<p:tagLst xmlns:p="http://schemas.openxmlformats.org/presentationml/2006/main">
  <p:tag name="KSO_WM_UNIT_PRESET_TEXT" val="单击此处添加文本具体内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7_2*l_h_f*1_2_1"/>
  <p:tag name="KSO_WM_TEMPLATE_CATEGORY" val="diagram"/>
  <p:tag name="KSO_WM_TEMPLATE_INDEX" val="7"/>
  <p:tag name="KSO_WM_UNIT_LAYERLEVEL" val="1_1_1"/>
  <p:tag name="KSO_WM_TAG_VERSION" val="1.0"/>
  <p:tag name="KSO_WM_BEAUTIFY_FLAG" val="#wm#"/>
  <p:tag name="KSO_WM_UNIT_TEXT_FILL_FORE_SCHEMECOLOR_INDEX" val="13"/>
  <p:tag name="KSO_WM_UNIT_TEXT_FILL_TYPE" val="1"/>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7_2*l_h_i*1_3_2"/>
  <p:tag name="KSO_WM_TEMPLATE_CATEGORY" val="diagram"/>
  <p:tag name="KSO_WM_TEMPLATE_INDEX" val="7"/>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9.xml><?xml version="1.0" encoding="utf-8"?>
<p:tagLst xmlns:p="http://schemas.openxmlformats.org/presentationml/2006/main">
  <p:tag name="KSO_WM_TEMPLATE_CATEGORY" val="diagram"/>
  <p:tag name="KSO_WM_TEMPLATE_INDEX" val="20185823"/>
  <p:tag name="KSO_WM_UNIT_TYPE" val="l_i"/>
  <p:tag name="KSO_WM_UNIT_INDEX" val="1_4"/>
  <p:tag name="KSO_WM_UNIT_ID" val="diagram20185823_1*l_i*1_4"/>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1"/>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7_2*l_h_i*1_3_1"/>
  <p:tag name="KSO_WM_TEMPLATE_CATEGORY" val="diagram"/>
  <p:tag name="KSO_WM_TEMPLATE_INDEX" val="7"/>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191.xml><?xml version="1.0" encoding="utf-8"?>
<p:tagLst xmlns:p="http://schemas.openxmlformats.org/presentationml/2006/main">
  <p:tag name="KSO_WM_UNIT_PRESET_TEXT" val="单击此处添加文本具体内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7_2*l_h_f*1_3_1"/>
  <p:tag name="KSO_WM_TEMPLATE_CATEGORY" val="diagram"/>
  <p:tag name="KSO_WM_TEMPLATE_INDEX" val="7"/>
  <p:tag name="KSO_WM_UNIT_LAYERLEVEL" val="1_1_1"/>
  <p:tag name="KSO_WM_TAG_VERSION" val="1.0"/>
  <p:tag name="KSO_WM_BEAUTIFY_FLAG" val="#wm#"/>
  <p:tag name="KSO_WM_UNIT_TEXT_FILL_FORE_SCHEMECOLOR_INDEX" val="13"/>
  <p:tag name="KSO_WM_UNIT_TEXT_FILL_TYPE" val="1"/>
</p:tagLst>
</file>

<file path=ppt/tags/tag192.xml><?xml version="1.0" encoding="utf-8"?>
<p:tagLst xmlns:p="http://schemas.openxmlformats.org/presentationml/2006/main">
  <p:tag name="KSO_WM_BEAUTIFY_FLAG" val="#wm#"/>
  <p:tag name="KSO_WM_TEMPLATE_CATEGORY" val="custom"/>
  <p:tag name="KSO_WM_TEMPLATE_INDEX" val="20180748"/>
</p:tagLst>
</file>

<file path=ppt/tags/tag193.xml><?xml version="1.0" encoding="utf-8"?>
<p:tagLst xmlns:p="http://schemas.openxmlformats.org/presentationml/2006/main">
  <p:tag name="KSO_WM_UNIT_COLOR_SCHEME_SHAPE_ID" val="3"/>
  <p:tag name="KSO_WM_UNIT_COLOR_SCHEME_PARENT_PAGE" val="0_1"/>
  <p:tag name="KSO_WM_UNIT_FOIL_COLOR" val="1"/>
  <p:tag name="KSO_WM_UNIT_HIGHLIGHT" val="0"/>
  <p:tag name="KSO_WM_UNIT_COMPATIBLE" val="0"/>
  <p:tag name="KSO_WM_UNIT_DIAGRAM_ISNUMVISUAL" val="0"/>
  <p:tag name="KSO_WM_UNIT_DIAGRAM_ISREFERUNIT" val="0"/>
  <p:tag name="KSO_WM_UNIT_TYPE" val="i"/>
  <p:tag name="KSO_WM_UNIT_INDEX" val="7"/>
  <p:tag name="KSO_WM_UNIT_ID" val="diagram20194606_1*i*7"/>
  <p:tag name="KSO_WM_TEMPLATE_CATEGORY" val="diagram"/>
  <p:tag name="KSO_WM_TEMPLATE_INDEX" val="20194606"/>
  <p:tag name="KSO_WM_UNIT_LAYERLEVEL" val="1"/>
  <p:tag name="KSO_WM_TAG_VERSION" val="1.0"/>
  <p:tag name="KSO_WM_BEAUTIFY_FLAG" val="#wm#"/>
</p:tagLst>
</file>

<file path=ppt/tags/tag194.xml><?xml version="1.0" encoding="utf-8"?>
<p:tagLst xmlns:p="http://schemas.openxmlformats.org/presentationml/2006/main">
  <p:tag name="KSO_WM_UNIT_COLOR_SCHEME_SHAPE_ID" val="4"/>
  <p:tag name="KSO_WM_UNIT_COLOR_SCHEME_PARENT_PAGE" val="0_1"/>
  <p:tag name="KSO_WM_UNIT_DECOLORIZATION" val="1"/>
  <p:tag name="KSO_WM_UNIT_HIGHLIGHT" val="0"/>
  <p:tag name="KSO_WM_UNIT_COMPATIBLE" val="0"/>
  <p:tag name="KSO_WM_UNIT_DIAGRAM_ISNUMVISUAL" val="0"/>
  <p:tag name="KSO_WM_UNIT_DIAGRAM_ISREFERUNIT" val="0"/>
  <p:tag name="KSO_WM_UNIT_TYPE" val="i"/>
  <p:tag name="KSO_WM_UNIT_INDEX" val="8"/>
  <p:tag name="KSO_WM_UNIT_ID" val="diagram20194606_1*i*8"/>
  <p:tag name="KSO_WM_TEMPLATE_CATEGORY" val="diagram"/>
  <p:tag name="KSO_WM_TEMPLATE_INDEX" val="20194606"/>
  <p:tag name="KSO_WM_UNIT_LAYERLEVEL" val="1"/>
  <p:tag name="KSO_WM_TAG_VERSION" val="1.0"/>
  <p:tag name="KSO_WM_BEAUTIFY_FLAG" val="#wm#"/>
</p:tagLst>
</file>

<file path=ppt/tags/tag195.xml><?xml version="1.0" encoding="utf-8"?>
<p:tagLst xmlns:p="http://schemas.openxmlformats.org/presentationml/2006/main">
  <p:tag name="KSO_WM_UNIT_TEXT_PART_ID_V2" val="a-1-2"/>
  <p:tag name="KSO_WM_UNIT_COLOR_SCHEME_SHAPE_ID" val="9"/>
  <p:tag name="KSO_WM_UNIT_COLOR_SCHEME_PARENT_PAGE" val="0_1"/>
  <p:tag name="KSO_WM_UNIT_ISCONTENTSTITLE" val="0"/>
  <p:tag name="KSO_WM_UNIT_NOCLEAR" val="0"/>
  <p:tag name="KSO_WM_UNIT_VALUE" val="8"/>
  <p:tag name="KSO_WM_UNIT_HIGHLIGHT" val="0"/>
  <p:tag name="KSO_WM_UNIT_COMPATIBLE" val="0"/>
  <p:tag name="KSO_WM_UNIT_DIAGRAM_ISNUMVISUAL" val="0"/>
  <p:tag name="KSO_WM_UNIT_DIAGRAM_ISREFERUNIT" val="0"/>
  <p:tag name="KSO_WM_UNIT_TYPE" val="a"/>
  <p:tag name="KSO_WM_UNIT_INDEX" val="1"/>
  <p:tag name="KSO_WM_UNIT_ID" val="diagram20194606_1*a*1"/>
  <p:tag name="KSO_WM_TEMPLATE_CATEGORY" val="diagram"/>
  <p:tag name="KSO_WM_TEMPLATE_INDEX" val="20194606"/>
  <p:tag name="KSO_WM_UNIT_LAYERLEVEL" val="1"/>
  <p:tag name="KSO_WM_TAG_VERSION" val="1.0"/>
  <p:tag name="KSO_WM_BEAUTIFY_FLAG" val="#wm#"/>
  <p:tag name="KSO_WM_UNIT_PRESET_TEXT" val="Click add header"/>
  <p:tag name="KSO_WM_UNIT_ISNUMDGMTITLE" val="0"/>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4606_1*i*1"/>
  <p:tag name="KSO_WM_TEMPLATE_CATEGORY" val="diagram"/>
  <p:tag name="KSO_WM_TEMPLATE_INDEX" val="20194606"/>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194606_1*i*3"/>
  <p:tag name="KSO_WM_TEMPLATE_CATEGORY" val="diagram"/>
  <p:tag name="KSO_WM_TEMPLATE_INDEX" val="20194606"/>
  <p:tag name="KSO_WM_UNIT_LAYERLEVEL" val="1"/>
  <p:tag name="KSO_WM_TAG_VERSION" val="1.0"/>
  <p:tag name="KSO_WM_BEAUTIFY_FLAG" val="#wm#"/>
</p:tagLst>
</file>

<file path=ppt/tags/tag198.xml><?xml version="1.0" encoding="utf-8"?>
<p:tagLst xmlns:p="http://schemas.openxmlformats.org/presentationml/2006/main">
  <p:tag name="KSO_WM_UNIT_NOCLEAR" val="0"/>
  <p:tag name="KSO_WM_UNIT_VALUE" val="45"/>
  <p:tag name="KSO_WM_UNIT_HIGHLIGHT" val="0"/>
  <p:tag name="KSO_WM_UNIT_COMPATIBLE" val="0"/>
  <p:tag name="KSO_WM_UNIT_DIAGRAM_ISNUMVISUAL" val="0"/>
  <p:tag name="KSO_WM_UNIT_DIAGRAM_ISREFERUNIT" val="0"/>
  <p:tag name="KSO_WM_UNIT_TYPE" val="f"/>
  <p:tag name="KSO_WM_UNIT_INDEX" val="1"/>
  <p:tag name="KSO_WM_UNIT_ID" val="diagram20194606_1*f*1"/>
  <p:tag name="KSO_WM_TEMPLATE_CATEGORY" val="diagram"/>
  <p:tag name="KSO_WM_TEMPLATE_INDEX" val="20194606"/>
  <p:tag name="KSO_WM_UNIT_LAYERLEVEL" val="1"/>
  <p:tag name="KSO_WM_TAG_VERSION" val="1.0"/>
  <p:tag name="KSO_WM_BEAUTIFY_FLAG" val="#wm#"/>
  <p:tag name="KSO_WM_UNIT_PRESET_TEXT" val="单击此处添加文本具体内容，简明扼要的阐述您的观点。"/>
  <p:tag name="KSO_WM_UNIT_SUBTYPE" val="a"/>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194606_1*i*5"/>
  <p:tag name="KSO_WM_TEMPLATE_CATEGORY" val="diagram"/>
  <p:tag name="KSO_WM_TEMPLATE_INDEX" val="20194606"/>
  <p:tag name="KSO_WM_UNIT_LAYERLEVEL" val="1"/>
  <p:tag name="KSO_WM_TAG_VERSION" val="1.0"/>
  <p:tag name="KSO_WM_BEAUTIFY_FLAG" val="#wm#"/>
</p:tagLst>
</file>

<file path=ppt/tags/tag2.xml><?xml version="1.0" encoding="utf-8"?>
<p:tagLst xmlns:p="http://schemas.openxmlformats.org/presentationml/2006/main">
  <p:tag name="KSO_WM_TAG_VERSION" val="1.0"/>
  <p:tag name="KSO_WM_TEMPLATE_CATEGORY" val="custom"/>
  <p:tag name="KSO_WM_TEMPLATE_INDEX" val="20180748"/>
</p:tagLst>
</file>

<file path=ppt/tags/tag20.xml><?xml version="1.0" encoding="utf-8"?>
<p:tagLst xmlns:p="http://schemas.openxmlformats.org/presentationml/2006/main">
  <p:tag name="KSO_WM_TEMPLATE_CATEGORY" val="diagram"/>
  <p:tag name="KSO_WM_TEMPLATE_INDEX" val="20185823"/>
  <p:tag name="KSO_WM_UNIT_TYPE" val="l_i"/>
  <p:tag name="KSO_WM_UNIT_INDEX" val="1_5"/>
  <p:tag name="KSO_WM_UNIT_ID" val="diagram20185823_1*l_i*1_5"/>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1"/>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194606_1*i*6"/>
  <p:tag name="KSO_WM_TEMPLATE_CATEGORY" val="diagram"/>
  <p:tag name="KSO_WM_TEMPLATE_INDEX" val="20194606"/>
  <p:tag name="KSO_WM_UNIT_LAYERLEVEL" val="1"/>
  <p:tag name="KSO_WM_TAG_VERSION" val="1.0"/>
  <p:tag name="KSO_WM_BEAUTIFY_FLAG" val="#wm#"/>
</p:tagLst>
</file>

<file path=ppt/tags/tag201.xml><?xml version="1.0" encoding="utf-8"?>
<p:tagLst xmlns:p="http://schemas.openxmlformats.org/presentationml/2006/main">
  <p:tag name="KSO_WM_BEAUTIFY_FLAG" val="#wm#"/>
  <p:tag name="KSO_WM_TEMPLATE_CATEGORY" val="diagram"/>
  <p:tag name="KSO_WM_TEMPLATE_INDEX" val="20194606"/>
  <p:tag name="KSO_WM_SLIDE_COLORSCHEME_VERSION" val="3.2"/>
  <p:tag name="KSO_WM_SLIDE_ID" val="diagram20194606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17*505"/>
  <p:tag name="KSO_WM_SLIDE_POSITION" val="0*34"/>
  <p:tag name="KSO_WM_TAG_VERSION" val="1.0"/>
  <p:tag name="KSO_WM_SLIDE_LAYOUT" val="a_f"/>
  <p:tag name="KSO_WM_SLIDE_LAYOUT_CNT" val="1_2"/>
</p:tagLst>
</file>

<file path=ppt/tags/tag202.xml><?xml version="1.0" encoding="utf-8"?>
<p:tagLst xmlns:p="http://schemas.openxmlformats.org/presentationml/2006/main">
  <p:tag name="KSO_WM_TEMPLATE_CATEGORY" val="custom"/>
  <p:tag name="KSO_WM_TEMPLATE_INDEX" val="20180748"/>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21"/>
  <p:tag name="KSO_WM_UNIT_ID" val="diagram20198755_3*r_i*1_21"/>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204.xml><?xml version="1.0" encoding="utf-8"?>
<p:tagLst xmlns:p="http://schemas.openxmlformats.org/presentationml/2006/main">
  <p:tag name="PA" val="v5.2.5"/>
  <p:tag name="KSO_WM_UNIT_HIGHLIGHT" val="0"/>
  <p:tag name="KSO_WM_UNIT_COMPATIBLE" val="0"/>
  <p:tag name="KSO_WM_UNIT_DIAGRAM_ISNUMVISUAL" val="0"/>
  <p:tag name="KSO_WM_UNIT_DIAGRAM_ISREFERUNIT" val="0"/>
  <p:tag name="KSO_WM_DIAGRAM_GROUP_CODE" val="r1-1"/>
  <p:tag name="KSO_WM_UNIT_TYPE" val="r_i"/>
  <p:tag name="KSO_WM_UNIT_INDEX" val="1_25"/>
  <p:tag name="KSO_WM_UNIT_ID" val="diagram20198755_3*r_i*1_25"/>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205.xml><?xml version="1.0" encoding="utf-8"?>
<p:tagLst xmlns:p="http://schemas.openxmlformats.org/presentationml/2006/main">
  <p:tag name="PA" val="v5.2.5"/>
  <p:tag name="KSO_WM_UNIT_HIGHLIGHT" val="0"/>
  <p:tag name="KSO_WM_UNIT_COMPATIBLE" val="0"/>
  <p:tag name="KSO_WM_UNIT_DIAGRAM_ISNUMVISUAL" val="0"/>
  <p:tag name="KSO_WM_UNIT_DIAGRAM_ISREFERUNIT" val="0"/>
  <p:tag name="KSO_WM_DIAGRAM_GROUP_CODE" val="r1-1"/>
  <p:tag name="KSO_WM_UNIT_TYPE" val="r_i"/>
  <p:tag name="KSO_WM_UNIT_INDEX" val="1_26"/>
  <p:tag name="KSO_WM_UNIT_ID" val="diagram20198755_3*r_i*1_26"/>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9"/>
  <p:tag name="KSO_WM_UNIT_ID" val="diagram20198755_3*r_i*1_19"/>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
  <p:tag name="KSO_WM_UNIT_TEXT_FILL_TYPE" val="1"/>
</p:tagLst>
</file>

<file path=ppt/tags/tag207.xml><?xml version="1.0" encoding="utf-8"?>
<p:tagLst xmlns:p="http://schemas.openxmlformats.org/presentationml/2006/main">
  <p:tag name="KSO_WM_UNIT_PRESET_TEXT" val="单击此处添加文本具体内容，简明扼要的阐述您的观点。"/>
  <p:tag name="KSO_WM_UNIT_NOCLEAR" val="0"/>
  <p:tag name="KSO_WM_UNIT_VALUE" val="32"/>
  <p:tag name="KSO_WM_UNIT_HIGHLIGHT" val="0"/>
  <p:tag name="KSO_WM_UNIT_COMPATIBLE" val="0"/>
  <p:tag name="KSO_WM_UNIT_DIAGRAM_ISNUMVISUAL" val="0"/>
  <p:tag name="KSO_WM_UNIT_DIAGRAM_ISREFERUNIT" val="0"/>
  <p:tag name="KSO_WM_DIAGRAM_GROUP_CODE" val="r1-1"/>
  <p:tag name="KSO_WM_UNIT_TYPE" val="r_v"/>
  <p:tag name="KSO_WM_UNIT_INDEX" val="1_2"/>
  <p:tag name="KSO_WM_UNIT_ID" val="diagram20198755_3*r_v*1_2"/>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TEXT_FILL_FORE_SCHEMECOLOR_INDEX" val="1"/>
  <p:tag name="KSO_WM_UNIT_TEXT_FILL_TYPE" val="1"/>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2"/>
  <p:tag name="KSO_WM_UNIT_ID" val="diagram20198755_3*r_i*1_2"/>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
  <p:tag name="KSO_WM_UNIT_TEXT_FILL_TYPE" val="1"/>
</p:tagLst>
</file>

<file path=ppt/tags/tag209.xml><?xml version="1.0" encoding="utf-8"?>
<p:tagLst xmlns:p="http://schemas.openxmlformats.org/presentationml/2006/main">
  <p:tag name="KSO_WM_UNIT_PRESET_TEXT" val="单击此处添加文本具体内容，简明扼要的阐述您的观点。"/>
  <p:tag name="KSO_WM_UNIT_NOCLEAR" val="0"/>
  <p:tag name="KSO_WM_UNIT_VALUE" val="32"/>
  <p:tag name="KSO_WM_UNIT_HIGHLIGHT" val="0"/>
  <p:tag name="KSO_WM_UNIT_COMPATIBLE" val="0"/>
  <p:tag name="KSO_WM_UNIT_DIAGRAM_ISNUMVISUAL" val="0"/>
  <p:tag name="KSO_WM_UNIT_DIAGRAM_ISREFERUNIT" val="0"/>
  <p:tag name="KSO_WM_DIAGRAM_GROUP_CODE" val="r1-1"/>
  <p:tag name="KSO_WM_UNIT_TYPE" val="r_v"/>
  <p:tag name="KSO_WM_UNIT_INDEX" val="1_4"/>
  <p:tag name="KSO_WM_UNIT_ID" val="diagram20198755_3*r_v*1_4"/>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TEXT_FILL_FORE_SCHEMECOLOR_INDEX" val="1"/>
  <p:tag name="KSO_WM_UNIT_TEXT_FILL_TYPE" val="1"/>
</p:tagLst>
</file>

<file path=ppt/tags/tag21.xml><?xml version="1.0" encoding="utf-8"?>
<p:tagLst xmlns:p="http://schemas.openxmlformats.org/presentationml/2006/main">
  <p:tag name="KSO_WM_TEMPLATE_CATEGORY" val="diagram"/>
  <p:tag name="KSO_WM_TEMPLATE_INDEX" val="20185823"/>
  <p:tag name="KSO_WM_UNIT_TYPE" val="l_i"/>
  <p:tag name="KSO_WM_UNIT_INDEX" val="1_6"/>
  <p:tag name="KSO_WM_UNIT_ID" val="diagram20185823_1*l_i*1_6"/>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1"/>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4"/>
  <p:tag name="KSO_WM_UNIT_ID" val="diagram20198755_3*r_i*1_4"/>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
  <p:tag name="KSO_WM_UNIT_TEXT_FILL_TYPE" val="1"/>
</p:tagLst>
</file>

<file path=ppt/tags/tag211.xml><?xml version="1.0" encoding="utf-8"?>
<p:tagLst xmlns:p="http://schemas.openxmlformats.org/presentationml/2006/main">
  <p:tag name="KSO_WM_UNIT_PRESET_TEXT" val="单击此处添加文本具体内容，简明扼要的阐述您的观点。"/>
  <p:tag name="KSO_WM_UNIT_NOCLEAR" val="0"/>
  <p:tag name="KSO_WM_UNIT_VALUE" val="32"/>
  <p:tag name="KSO_WM_UNIT_HIGHLIGHT" val="0"/>
  <p:tag name="KSO_WM_UNIT_COMPATIBLE" val="0"/>
  <p:tag name="KSO_WM_UNIT_DIAGRAM_ISNUMVISUAL" val="0"/>
  <p:tag name="KSO_WM_UNIT_DIAGRAM_ISREFERUNIT" val="0"/>
  <p:tag name="KSO_WM_DIAGRAM_GROUP_CODE" val="r1-1"/>
  <p:tag name="KSO_WM_UNIT_TYPE" val="r_v"/>
  <p:tag name="KSO_WM_UNIT_INDEX" val="1_6"/>
  <p:tag name="KSO_WM_UNIT_ID" val="diagram20198755_3*r_v*1_6"/>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TEXT_FILL_FORE_SCHEMECOLOR_INDEX" val="1"/>
  <p:tag name="KSO_WM_UNIT_TEXT_FILL_TYPE" val="1"/>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23"/>
  <p:tag name="KSO_WM_UNIT_ID" val="diagram20198755_3*r_i*1_23"/>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213.xml><?xml version="1.0" encoding="utf-8"?>
<p:tagLst xmlns:p="http://schemas.openxmlformats.org/presentationml/2006/main">
  <p:tag name="PA" val="v5.2.5"/>
  <p:tag name="KSO_WM_UNIT_HIGHLIGHT" val="0"/>
  <p:tag name="KSO_WM_UNIT_COMPATIBLE" val="0"/>
  <p:tag name="KSO_WM_UNIT_DIAGRAM_ISNUMVISUAL" val="0"/>
  <p:tag name="KSO_WM_UNIT_DIAGRAM_ISREFERUNIT" val="0"/>
  <p:tag name="KSO_WM_DIAGRAM_GROUP_CODE" val="r1-1"/>
  <p:tag name="KSO_WM_UNIT_TYPE" val="r_i"/>
  <p:tag name="KSO_WM_UNIT_INDEX" val="1_27"/>
  <p:tag name="KSO_WM_UNIT_ID" val="diagram20198755_3*r_i*1_27"/>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214.xml><?xml version="1.0" encoding="utf-8"?>
<p:tagLst xmlns:p="http://schemas.openxmlformats.org/presentationml/2006/main">
  <p:tag name="KSO_WM_TAG_VERSION" val="1.0"/>
  <p:tag name="KSO_WM_BEAUTIFY_FLAG" val="#wm#"/>
  <p:tag name="KSO_WM_UNIT_TYPE" val="i"/>
  <p:tag name="KSO_WM_UNIT_INDEX" val="1"/>
  <p:tag name="KSO_WM_TEMPLATE_CATEGORY" val="custom"/>
  <p:tag name="KSO_WM_TEMPLATE_INDEX" val="20180748"/>
  <p:tag name="KSO_WM_DIAGRAM_GROUP_CODE" val="_1"/>
  <p:tag name="KSO_WM_UNIT_ID" val="custom20180748_35*i*1"/>
  <p:tag name="KSO_WM_UNIT_FILL_FORE_SCHEMECOLOR_INDEX" val="5"/>
  <p:tag name="KSO_WM_UNIT_FILL_TYPE" val="1"/>
  <p:tag name="KSO_WM_UNIT_TEXT_FILL_FORE_SCHEMECOLOR_INDEX" val="2"/>
  <p:tag name="KSO_WM_UNIT_TEXT_FILL_TYPE" val="1"/>
  <p:tag name="KSO_WM_UNIT_USESOURCEFORMAT_APPLY" val="1"/>
</p:tagLst>
</file>

<file path=ppt/tags/tag215.xml><?xml version="1.0" encoding="utf-8"?>
<p:tagLst xmlns:p="http://schemas.openxmlformats.org/presentationml/2006/main">
  <p:tag name="KSO_WM_TAG_VERSION" val="1.0"/>
  <p:tag name="KSO_WM_BEAUTIFY_FLAG" val="#wm#"/>
  <p:tag name="KSO_WM_UNIT_TYPE" val="i"/>
  <p:tag name="KSO_WM_UNIT_INDEX" val="1"/>
  <p:tag name="KSO_WM_TEMPLATE_CATEGORY" val="custom"/>
  <p:tag name="KSO_WM_TEMPLATE_INDEX" val="20180748"/>
  <p:tag name="KSO_WM_DIAGRAM_GROUP_CODE" val="_1"/>
  <p:tag name="KSO_WM_UNIT_ID" val="custom20180748_35*i*1"/>
  <p:tag name="KSO_WM_UNIT_FILL_FORE_SCHEMECOLOR_INDEX" val="5"/>
  <p:tag name="KSO_WM_UNIT_FILL_TYPE" val="1"/>
  <p:tag name="KSO_WM_UNIT_TEXT_FILL_FORE_SCHEMECOLOR_INDEX" val="2"/>
  <p:tag name="KSO_WM_UNIT_TEXT_FILL_TYPE" val="1"/>
  <p:tag name="KSO_WM_UNIT_USESOURCEFORMAT_APPLY" val="1"/>
</p:tagLst>
</file>

<file path=ppt/tags/tag216.xml><?xml version="1.0" encoding="utf-8"?>
<p:tagLst xmlns:p="http://schemas.openxmlformats.org/presentationml/2006/main">
  <p:tag name="KSO_WM_TAG_VERSION" val="1.0"/>
  <p:tag name="KSO_WM_BEAUTIFY_FLAG" val="#wm#"/>
  <p:tag name="KSO_WM_UNIT_TYPE" val="i"/>
  <p:tag name="KSO_WM_UNIT_INDEX" val="1"/>
  <p:tag name="KSO_WM_TEMPLATE_CATEGORY" val="custom"/>
  <p:tag name="KSO_WM_TEMPLATE_INDEX" val="20180748"/>
  <p:tag name="KSO_WM_DIAGRAM_GROUP_CODE" val="_1"/>
  <p:tag name="KSO_WM_UNIT_ID" val="custom20180748_35*i*1"/>
  <p:tag name="KSO_WM_UNIT_FILL_FORE_SCHEMECOLOR_INDEX" val="5"/>
  <p:tag name="KSO_WM_UNIT_FILL_TYPE" val="1"/>
  <p:tag name="KSO_WM_UNIT_TEXT_FILL_FORE_SCHEMECOLOR_INDEX" val="2"/>
  <p:tag name="KSO_WM_UNIT_TEXT_FILL_TYPE" val="1"/>
  <p:tag name="KSO_WM_UNIT_USESOURCEFORMAT_APPLY" val="1"/>
</p:tagLst>
</file>

<file path=ppt/tags/tag217.xml><?xml version="1.0" encoding="utf-8"?>
<p:tagLst xmlns:p="http://schemas.openxmlformats.org/presentationml/2006/main">
  <p:tag name="KSO_WM_TEMPLATE_CATEGORY" val="custom"/>
  <p:tag name="KSO_WM_TEMPLATE_INDEX" val="20180748"/>
</p:tagLst>
</file>

<file path=ppt/tags/tag218.xml><?xml version="1.0" encoding="utf-8"?>
<p:tagLst xmlns:p="http://schemas.openxmlformats.org/presentationml/2006/main">
  <p:tag name="KSO_WM_TEMPLATE_CATEGORY" val="custom"/>
  <p:tag name="KSO_WM_TEMPLATE_INDEX" val="20180748"/>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60146_1*l_h_i*1_1_1"/>
  <p:tag name="KSO_WM_TEMPLATE_CATEGORY" val="diagram"/>
  <p:tag name="KSO_WM_TEMPLATE_INDEX" val="16014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2.xml><?xml version="1.0" encoding="utf-8"?>
<p:tagLst xmlns:p="http://schemas.openxmlformats.org/presentationml/2006/main">
  <p:tag name="KSO_WM_TEMPLATE_CATEGORY" val="diagram"/>
  <p:tag name="KSO_WM_TEMPLATE_INDEX" val="20185823"/>
  <p:tag name="KSO_WM_UNIT_TYPE" val="l_i"/>
  <p:tag name="KSO_WM_UNIT_INDEX" val="1_7"/>
  <p:tag name="KSO_WM_UNIT_ID" val="diagram20185823_1*l_i*1_7"/>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1"/>
</p:tagLst>
</file>

<file path=ppt/tags/tag220.xml><?xml version="1.0" encoding="utf-8"?>
<p:tagLst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160146_1*l_h_a*1_1_1"/>
  <p:tag name="KSO_WM_TEMPLATE_CATEGORY" val="diagram"/>
  <p:tag name="KSO_WM_TEMPLATE_INDEX" val="160146"/>
  <p:tag name="KSO_WM_UNIT_LAYERLEVEL" val="1_1_1"/>
  <p:tag name="KSO_WM_TAG_VERSION" val="1.0"/>
  <p:tag name="KSO_WM_BEAUTIFY_FLAG" val="#wm#"/>
  <p:tag name="KSO_WM_UNIT_PRESET_TEXT" val="添加标题"/>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3"/>
  <p:tag name="KSO_WM_UNIT_TEXT_FILL_TYPE" val="1"/>
  <p:tag name="KSO_WM_UNIT_USESOURCEFORMAT_APPLY" val="1"/>
</p:tagLst>
</file>

<file path=ppt/tags/tag221.xml><?xml version="1.0" encoding="utf-8"?>
<p:tagLst xmlns:p="http://schemas.openxmlformats.org/presentationml/2006/main">
  <p:tag name="KSO_WM_UNIT_SUBTYPE" val="a"/>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146_1*l_h_f*1_1_1"/>
  <p:tag name="KSO_WM_TEMPLATE_CATEGORY" val="diagram"/>
  <p:tag name="KSO_WM_TEMPLATE_INDEX" val="160146"/>
  <p:tag name="KSO_WM_UNIT_LAYERLEVEL" val="1_1_1"/>
  <p:tag name="KSO_WM_TAG_VERSION" val="1.0"/>
  <p:tag name="KSO_WM_BEAUTIFY_FLAG" val="#wm#"/>
  <p:tag name="KSO_WM_UNIT_PRESET_TEXT" val="单击此处添加正文"/>
  <p:tag name="KSO_WM_UNIT_TEXT_FILL_FORE_SCHEMECOLOR_INDEX_BRIGHTNESS" val="0"/>
  <p:tag name="KSO_WM_UNIT_TEXT_FILL_FORE_SCHEMECOLOR_INDEX" val="13"/>
  <p:tag name="KSO_WM_UNIT_TEXT_FILL_TYPE" val="1"/>
  <p:tag name="KSO_WM_UNIT_USESOURCEFORMAT_APPLY" val="1"/>
</p:tagLst>
</file>

<file path=ppt/tags/tag222.xml><?xml version="1.0" encoding="utf-8"?>
<p:tagLst xmlns:p="http://schemas.openxmlformats.org/presentationml/2006/main">
  <p:tag name="KSO_WM_TEMPLATE_CATEGORY" val="custom"/>
  <p:tag name="KSO_WM_TEMPLATE_INDEX" val="20180748"/>
  <p:tag name="KSO_WM_SLIDE_ITEM_CNT" val="1"/>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_2*l_h_i*1_1_2"/>
  <p:tag name="KSO_WM_TEMPLATE_CATEGORY" val="diagram"/>
  <p:tag name="KSO_WM_TEMPLATE_INDEX" val="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_2*l_h_i*1_1_1"/>
  <p:tag name="KSO_WM_TEMPLATE_CATEGORY" val="diagram"/>
  <p:tag name="KSO_WM_TEMPLATE_INDEX" val="7"/>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225.xml><?xml version="1.0" encoding="utf-8"?>
<p:tagLst xmlns:p="http://schemas.openxmlformats.org/presentationml/2006/main">
  <p:tag name="KSO_WM_UNIT_PRESET_TEXT" val="单击此处添加文本具体内容"/>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_2*l_h_f*1_1_1"/>
  <p:tag name="KSO_WM_TEMPLATE_CATEGORY" val="diagram"/>
  <p:tag name="KSO_WM_TEMPLATE_INDEX" val="7"/>
  <p:tag name="KSO_WM_UNIT_LAYERLEVEL" val="1_1_1"/>
  <p:tag name="KSO_WM_TAG_VERSION" val="1.0"/>
  <p:tag name="KSO_WM_BEAUTIFY_FLAG" val="#wm#"/>
  <p:tag name="KSO_WM_UNIT_TEXT_FILL_FORE_SCHEMECOLOR_INDEX" val="13"/>
  <p:tag name="KSO_WM_UNIT_TEXT_FILL_TYPE" val="1"/>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7_2*l_h_i*1_2_2"/>
  <p:tag name="KSO_WM_TEMPLATE_CATEGORY" val="diagram"/>
  <p:tag name="KSO_WM_TEMPLATE_INDEX" val="7"/>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_2*l_h_i*1_2_1"/>
  <p:tag name="KSO_WM_TEMPLATE_CATEGORY" val="diagram"/>
  <p:tag name="KSO_WM_TEMPLATE_INDEX" val="7"/>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228.xml><?xml version="1.0" encoding="utf-8"?>
<p:tagLst xmlns:p="http://schemas.openxmlformats.org/presentationml/2006/main">
  <p:tag name="KSO_WM_UNIT_PRESET_TEXT" val="单击此处添加文本具体内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7_2*l_h_f*1_2_1"/>
  <p:tag name="KSO_WM_TEMPLATE_CATEGORY" val="diagram"/>
  <p:tag name="KSO_WM_TEMPLATE_INDEX" val="7"/>
  <p:tag name="KSO_WM_UNIT_LAYERLEVEL" val="1_1_1"/>
  <p:tag name="KSO_WM_TAG_VERSION" val="1.0"/>
  <p:tag name="KSO_WM_BEAUTIFY_FLAG" val="#wm#"/>
  <p:tag name="KSO_WM_UNIT_TEXT_FILL_FORE_SCHEMECOLOR_INDEX" val="13"/>
  <p:tag name="KSO_WM_UNIT_TEXT_FILL_TYPE" val="1"/>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7_2*l_h_i*1_3_2"/>
  <p:tag name="KSO_WM_TEMPLATE_CATEGORY" val="diagram"/>
  <p:tag name="KSO_WM_TEMPLATE_INDEX" val="7"/>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23.xml><?xml version="1.0" encoding="utf-8"?>
<p:tagLst xmlns:p="http://schemas.openxmlformats.org/presentationml/2006/main">
  <p:tag name="KSO_WM_TEMPLATE_CATEGORY" val="diagram"/>
  <p:tag name="KSO_WM_TEMPLATE_INDEX" val="20185823"/>
  <p:tag name="KSO_WM_UNIT_TYPE" val="l_i"/>
  <p:tag name="KSO_WM_UNIT_INDEX" val="1_8"/>
  <p:tag name="KSO_WM_UNIT_ID" val="diagram20185823_1*l_i*1_8"/>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1"/>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7_2*l_h_i*1_3_1"/>
  <p:tag name="KSO_WM_TEMPLATE_CATEGORY" val="diagram"/>
  <p:tag name="KSO_WM_TEMPLATE_INDEX" val="7"/>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231.xml><?xml version="1.0" encoding="utf-8"?>
<p:tagLst xmlns:p="http://schemas.openxmlformats.org/presentationml/2006/main">
  <p:tag name="KSO_WM_UNIT_PRESET_TEXT" val="单击此处添加文本具体内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7_2*l_h_f*1_3_1"/>
  <p:tag name="KSO_WM_TEMPLATE_CATEGORY" val="diagram"/>
  <p:tag name="KSO_WM_TEMPLATE_INDEX" val="7"/>
  <p:tag name="KSO_WM_UNIT_LAYERLEVEL" val="1_1_1"/>
  <p:tag name="KSO_WM_TAG_VERSION" val="1.0"/>
  <p:tag name="KSO_WM_BEAUTIFY_FLAG" val="#wm#"/>
  <p:tag name="KSO_WM_UNIT_TEXT_FILL_FORE_SCHEMECOLOR_INDEX" val="13"/>
  <p:tag name="KSO_WM_UNIT_TEXT_FILL_TYPE" val="1"/>
</p:tagLst>
</file>

<file path=ppt/tags/tag232.xml><?xml version="1.0" encoding="utf-8"?>
<p:tagLst xmlns:p="http://schemas.openxmlformats.org/presentationml/2006/main">
  <p:tag name="KSO_WM_BEAUTIFY_FLAG" val="#wm#"/>
  <p:tag name="KSO_WM_TEMPLATE_CATEGORY" val="custom"/>
  <p:tag name="KSO_WM_TEMPLATE_INDEX" val="20180748"/>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178812_3*m_i*1_1"/>
  <p:tag name="KSO_WM_TEMPLATE_CATEGORY" val="diagram"/>
  <p:tag name="KSO_WM_TEMPLATE_INDEX" val="20178812"/>
  <p:tag name="KSO_WM_UNIT_LAYERLEVEL" val="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178812_3*m_h_i*1_2_2"/>
  <p:tag name="KSO_WM_TEMPLATE_CATEGORY" val="diagram"/>
  <p:tag name="KSO_WM_TEMPLATE_INDEX" val="20178812"/>
  <p:tag name="KSO_WM_UNIT_LAYERLEVEL" val="1_1_1"/>
  <p:tag name="KSO_WM_TAG_VERSION" val="1.0"/>
  <p:tag name="KSO_WM_BEAUTIFY_FLAG" val="#wm#"/>
  <p:tag name="KSO_WM_UNIT_LINE_FORE_SCHEMECOLOR_INDEX" val="8"/>
  <p:tag name="KSO_WM_UNIT_LINE_FILL_TYPE" val="2"/>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178812_3*m_h_i*1_2_3"/>
  <p:tag name="KSO_WM_TEMPLATE_CATEGORY" val="diagram"/>
  <p:tag name="KSO_WM_TEMPLATE_INDEX" val="20178812"/>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178812_3*m_h_i*1_2_1"/>
  <p:tag name="KSO_WM_TEMPLATE_CATEGORY" val="diagram"/>
  <p:tag name="KSO_WM_TEMPLATE_INDEX" val="20178812"/>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178812_3*m_h_i*1_4_2"/>
  <p:tag name="KSO_WM_TEMPLATE_CATEGORY" val="diagram"/>
  <p:tag name="KSO_WM_TEMPLATE_INDEX" val="20178812"/>
  <p:tag name="KSO_WM_UNIT_LAYERLEVEL" val="1_1_1"/>
  <p:tag name="KSO_WM_TAG_VERSION" val="1.0"/>
  <p:tag name="KSO_WM_BEAUTIFY_FLAG" val="#wm#"/>
  <p:tag name="KSO_WM_UNIT_LINE_FORE_SCHEMECOLOR_INDEX" val="6"/>
  <p:tag name="KSO_WM_UNIT_LINE_FILL_TYPE" val="2"/>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178812_3*m_h_i*1_4_3"/>
  <p:tag name="KSO_WM_TEMPLATE_CATEGORY" val="diagram"/>
  <p:tag name="KSO_WM_TEMPLATE_INDEX" val="20178812"/>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178812_3*m_h_i*1_4_1"/>
  <p:tag name="KSO_WM_TEMPLATE_CATEGORY" val="diagram"/>
  <p:tag name="KSO_WM_TEMPLATE_INDEX" val="20178812"/>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24.xml><?xml version="1.0" encoding="utf-8"?>
<p:tagLst xmlns:p="http://schemas.openxmlformats.org/presentationml/2006/main">
  <p:tag name="KSO_WM_TEMPLATE_CATEGORY" val="diagram"/>
  <p:tag name="KSO_WM_TEMPLATE_INDEX" val="20185823"/>
  <p:tag name="KSO_WM_UNIT_TYPE" val="l_i"/>
  <p:tag name="KSO_WM_UNIT_INDEX" val="1_9"/>
  <p:tag name="KSO_WM_UNIT_ID" val="diagram20185823_1*l_i*1_9"/>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1"/>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178812_3*m_h_i*1_3_2"/>
  <p:tag name="KSO_WM_TEMPLATE_CATEGORY" val="diagram"/>
  <p:tag name="KSO_WM_TEMPLATE_INDEX" val="20178812"/>
  <p:tag name="KSO_WM_UNIT_LAYERLEVEL" val="1_1_1"/>
  <p:tag name="KSO_WM_TAG_VERSION" val="1.0"/>
  <p:tag name="KSO_WM_BEAUTIFY_FLAG" val="#wm#"/>
  <p:tag name="KSO_WM_UNIT_LINE_FORE_SCHEMECOLOR_INDEX" val="7"/>
  <p:tag name="KSO_WM_UNIT_LINE_FILL_TYPE" val="2"/>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178812_3*m_h_i*1_3_3"/>
  <p:tag name="KSO_WM_TEMPLATE_CATEGORY" val="diagram"/>
  <p:tag name="KSO_WM_TEMPLATE_INDEX" val="20178812"/>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178812_3*m_h_i*1_3_1"/>
  <p:tag name="KSO_WM_TEMPLATE_CATEGORY" val="diagram"/>
  <p:tag name="KSO_WM_TEMPLATE_INDEX" val="20178812"/>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20178812_3*m_h_i*1_5_1"/>
  <p:tag name="KSO_WM_TEMPLATE_CATEGORY" val="diagram"/>
  <p:tag name="KSO_WM_TEMPLATE_INDEX" val="20178812"/>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178812_3*m_h_i*1_1_2"/>
  <p:tag name="KSO_WM_TEMPLATE_CATEGORY" val="diagram"/>
  <p:tag name="KSO_WM_TEMPLATE_INDEX" val="20178812"/>
  <p:tag name="KSO_WM_UNIT_LAYERLEVEL" val="1_1_1"/>
  <p:tag name="KSO_WM_TAG_VERSION" val="1.0"/>
  <p:tag name="KSO_WM_BEAUTIFY_FLAG" val="#wm#"/>
  <p:tag name="KSO_WM_UNIT_LINE_FORE_SCHEMECOLOR_INDEX" val="9"/>
  <p:tag name="KSO_WM_UNIT_LINE_FILL_TYPE" val="2"/>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178812_3*m_h_i*1_1_3"/>
  <p:tag name="KSO_WM_TEMPLATE_CATEGORY" val="diagram"/>
  <p:tag name="KSO_WM_TEMPLATE_INDEX" val="20178812"/>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78812_3*m_h_i*1_1_1"/>
  <p:tag name="KSO_WM_TEMPLATE_CATEGORY" val="diagram"/>
  <p:tag name="KSO_WM_TEMPLATE_INDEX" val="20178812"/>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Lst>
</file>

<file path=ppt/tags/tag247.xml><?xml version="1.0" encoding="utf-8"?>
<p:tagLst xmlns:p="http://schemas.openxmlformats.org/presentationml/2006/main">
  <p:tag name="KSO_WM_UNIT_VALUE" val="69*82"/>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178812_3*m_h_x*1_1_1"/>
  <p:tag name="KSO_WM_TEMPLATE_CATEGORY" val="diagram"/>
  <p:tag name="KSO_WM_TEMPLATE_INDEX" val="20178812"/>
  <p:tag name="KSO_WM_UNIT_LAYERLEVEL" val="1_1_1"/>
  <p:tag name="KSO_WM_TAG_VERSION" val="1.0"/>
  <p:tag name="KSO_WM_BEAUTIFY_FLAG" val="#wm#"/>
  <p:tag name="KSO_WM_UNIT_FILL_FORE_SCHEMECOLOR_INDEX" val="14"/>
  <p:tag name="KSO_WM_UNIT_FILL_TYPE" val="1"/>
</p:tagLst>
</file>

<file path=ppt/tags/tag248.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78812_3*m_h_a*1_1_1"/>
  <p:tag name="KSO_WM_TEMPLATE_CATEGORY" val="diagram"/>
  <p:tag name="KSO_WM_TEMPLATE_INDEX" val="20178812"/>
  <p:tag name="KSO_WM_UNIT_LAYERLEVEL" val="1_1_1"/>
  <p:tag name="KSO_WM_TAG_VERSION" val="1.0"/>
  <p:tag name="KSO_WM_BEAUTIFY_FLAG" val="#wm#"/>
  <p:tag name="KSO_WM_UNIT_PRESET_TEXT" val="添加标题"/>
  <p:tag name="KSO_WM_UNIT_ISNUMDGMTITLE" val="0"/>
</p:tagLst>
</file>

<file path=ppt/tags/tag249.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78812_3*m_h_a*1_2_1"/>
  <p:tag name="KSO_WM_TEMPLATE_CATEGORY" val="diagram"/>
  <p:tag name="KSO_WM_TEMPLATE_INDEX" val="20178812"/>
  <p:tag name="KSO_WM_UNIT_LAYERLEVEL" val="1_1_1"/>
  <p:tag name="KSO_WM_TAG_VERSION" val="1.0"/>
  <p:tag name="KSO_WM_BEAUTIFY_FLAG" val="#wm#"/>
  <p:tag name="KSO_WM_UNIT_PRESET_TEXT" val="添加标题"/>
  <p:tag name="KSO_WM_UNIT_ISNUMDGMTITLE" val="0"/>
</p:tagLst>
</file>

<file path=ppt/tags/tag25.xml><?xml version="1.0" encoding="utf-8"?>
<p:tagLst xmlns:p="http://schemas.openxmlformats.org/presentationml/2006/main">
  <p:tag name="KSO_WM_TEMPLATE_CATEGORY" val="diagram"/>
  <p:tag name="KSO_WM_TEMPLATE_INDEX" val="20185823"/>
  <p:tag name="KSO_WM_UNIT_TYPE" val="l_i"/>
  <p:tag name="KSO_WM_UNIT_INDEX" val="1_10"/>
  <p:tag name="KSO_WM_UNIT_ID" val="diagram20185823_1*l_i*1_10"/>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1"/>
</p:tagLst>
</file>

<file path=ppt/tags/tag250.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178812_3*m_h_a*1_3_1"/>
  <p:tag name="KSO_WM_TEMPLATE_CATEGORY" val="diagram"/>
  <p:tag name="KSO_WM_TEMPLATE_INDEX" val="20178812"/>
  <p:tag name="KSO_WM_UNIT_LAYERLEVEL" val="1_1_1"/>
  <p:tag name="KSO_WM_TAG_VERSION" val="1.0"/>
  <p:tag name="KSO_WM_BEAUTIFY_FLAG" val="#wm#"/>
  <p:tag name="KSO_WM_UNIT_PRESET_TEXT" val="添加标题"/>
  <p:tag name="KSO_WM_UNIT_ISNUMDGMTITLE" val="0"/>
</p:tagLst>
</file>

<file path=ppt/tags/tag251.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178812_3*m_h_a*1_4_1"/>
  <p:tag name="KSO_WM_TEMPLATE_CATEGORY" val="diagram"/>
  <p:tag name="KSO_WM_TEMPLATE_INDEX" val="20178812"/>
  <p:tag name="KSO_WM_UNIT_LAYERLEVEL" val="1_1_1"/>
  <p:tag name="KSO_WM_TAG_VERSION" val="1.0"/>
  <p:tag name="KSO_WM_BEAUTIFY_FLAG" val="#wm#"/>
  <p:tag name="KSO_WM_UNIT_PRESET_TEXT" val="添加标题"/>
  <p:tag name="KSO_WM_UNIT_ISNUMDGMTITLE" val="0"/>
</p:tagLst>
</file>

<file path=ppt/tags/tag252.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5_1"/>
  <p:tag name="KSO_WM_UNIT_ID" val="diagram20178812_3*m_h_a*1_5_1"/>
  <p:tag name="KSO_WM_TEMPLATE_CATEGORY" val="diagram"/>
  <p:tag name="KSO_WM_TEMPLATE_INDEX" val="20178812"/>
  <p:tag name="KSO_WM_UNIT_LAYERLEVEL" val="1_1_1"/>
  <p:tag name="KSO_WM_TAG_VERSION" val="1.0"/>
  <p:tag name="KSO_WM_BEAUTIFY_FLAG" val="#wm#"/>
  <p:tag name="KSO_WM_UNIT_PRESET_TEXT" val="添加标题"/>
  <p:tag name="KSO_WM_UNIT_ISNUMDGMTITLE" val="0"/>
</p:tagLst>
</file>

<file path=ppt/tags/tag253.xml><?xml version="1.0" encoding="utf-8"?>
<p:tagLst xmlns:p="http://schemas.openxmlformats.org/presentationml/2006/main">
  <p:tag name="KSO_WM_UNIT_VALUE" val="82*82"/>
  <p:tag name="KSO_WM_UNIT_HIGHLIGHT" val="0"/>
  <p:tag name="KSO_WM_UNIT_COMPATIBLE" val="0"/>
  <p:tag name="KSO_WM_UNIT_DIAGRAM_ISNUMVISUAL" val="0"/>
  <p:tag name="KSO_WM_UNIT_DIAGRAM_ISREFERUNIT" val="0"/>
  <p:tag name="KSO_WM_DIAGRAM_GROUP_CODE" val="m1-1"/>
  <p:tag name="KSO_WM_UNIT_TYPE" val="m_h_x"/>
  <p:tag name="KSO_WM_UNIT_INDEX" val="1_5_1"/>
  <p:tag name="KSO_WM_UNIT_ID" val="diagram20178812_3*m_h_x*1_5_1"/>
  <p:tag name="KSO_WM_TEMPLATE_CATEGORY" val="diagram"/>
  <p:tag name="KSO_WM_TEMPLATE_INDEX" val="20178812"/>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54.xml><?xml version="1.0" encoding="utf-8"?>
<p:tagLst xmlns:p="http://schemas.openxmlformats.org/presentationml/2006/main">
  <p:tag name="KSO_WM_UNIT_VALUE" val="92*82"/>
  <p:tag name="KSO_WM_UNIT_HIGHLIGHT" val="0"/>
  <p:tag name="KSO_WM_UNIT_COMPATIBLE" val="0"/>
  <p:tag name="KSO_WM_UNIT_DIAGRAM_ISNUMVISUAL" val="0"/>
  <p:tag name="KSO_WM_UNIT_DIAGRAM_ISREFERUNIT" val="0"/>
  <p:tag name="KSO_WM_DIAGRAM_GROUP_CODE" val="m1-1"/>
  <p:tag name="KSO_WM_UNIT_TYPE" val="m_h_x"/>
  <p:tag name="KSO_WM_UNIT_INDEX" val="1_4_1"/>
  <p:tag name="KSO_WM_UNIT_ID" val="diagram20178812_3*m_h_x*1_4_1"/>
  <p:tag name="KSO_WM_TEMPLATE_CATEGORY" val="diagram"/>
  <p:tag name="KSO_WM_TEMPLATE_INDEX" val="20178812"/>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55.xml><?xml version="1.0" encoding="utf-8"?>
<p:tagLst xmlns:p="http://schemas.openxmlformats.org/presentationml/2006/main">
  <p:tag name="KSO_WM_UNIT_VALUE" val="96*82"/>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diagram20178812_3*m_h_x*1_3_1"/>
  <p:tag name="KSO_WM_TEMPLATE_CATEGORY" val="diagram"/>
  <p:tag name="KSO_WM_TEMPLATE_INDEX" val="20178812"/>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56.xml><?xml version="1.0" encoding="utf-8"?>
<p:tagLst xmlns:p="http://schemas.openxmlformats.org/presentationml/2006/main">
  <p:tag name="KSO_WM_UNIT_VALUE" val="82*82"/>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178812_3*m_h_x*1_2_1"/>
  <p:tag name="KSO_WM_TEMPLATE_CATEGORY" val="diagram"/>
  <p:tag name="KSO_WM_TEMPLATE_INDEX" val="20178812"/>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178812_3*m_h_i*1_4_2"/>
  <p:tag name="KSO_WM_TEMPLATE_CATEGORY" val="diagram"/>
  <p:tag name="KSO_WM_TEMPLATE_INDEX" val="20178812"/>
  <p:tag name="KSO_WM_UNIT_LAYERLEVEL" val="1_1_1"/>
  <p:tag name="KSO_WM_TAG_VERSION" val="1.0"/>
  <p:tag name="KSO_WM_BEAUTIFY_FLAG" val="#wm#"/>
  <p:tag name="KSO_WM_UNIT_LINE_FORE_SCHEMECOLOR_INDEX" val="6"/>
  <p:tag name="KSO_WM_UNIT_LINE_FILL_TYPE" val="2"/>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178812_3*m_h_i*1_4_3"/>
  <p:tag name="KSO_WM_TEMPLATE_CATEGORY" val="diagram"/>
  <p:tag name="KSO_WM_TEMPLATE_INDEX" val="20178812"/>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259.xml><?xml version="1.0" encoding="utf-8"?>
<p:tagLst xmlns:p="http://schemas.openxmlformats.org/presentationml/2006/main">
  <p:tag name="KSO_WM_TEMPLATE_CATEGORY" val="custom"/>
  <p:tag name="KSO_WM_TEMPLATE_INDEX" val="20180748"/>
</p:tagLst>
</file>

<file path=ppt/tags/tag26.xml><?xml version="1.0" encoding="utf-8"?>
<p:tagLst xmlns:p="http://schemas.openxmlformats.org/presentationml/2006/main">
  <p:tag name="KSO_WM_TEMPLATE_CATEGORY" val="diagram"/>
  <p:tag name="KSO_WM_TEMPLATE_INDEX" val="20185823"/>
  <p:tag name="KSO_WM_UNIT_TYPE" val="l_i"/>
  <p:tag name="KSO_WM_UNIT_INDEX" val="1_11"/>
  <p:tag name="KSO_WM_UNIT_ID" val="diagram20185823_1*l_i*1_11"/>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1"/>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60146_1*l_h_i*1_1_1"/>
  <p:tag name="KSO_WM_TEMPLATE_CATEGORY" val="diagram"/>
  <p:tag name="KSO_WM_TEMPLATE_INDEX" val="16014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61.xml><?xml version="1.0" encoding="utf-8"?>
<p:tagLst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160146_1*l_h_a*1_1_1"/>
  <p:tag name="KSO_WM_TEMPLATE_CATEGORY" val="diagram"/>
  <p:tag name="KSO_WM_TEMPLATE_INDEX" val="160146"/>
  <p:tag name="KSO_WM_UNIT_LAYERLEVEL" val="1_1_1"/>
  <p:tag name="KSO_WM_TAG_VERSION" val="1.0"/>
  <p:tag name="KSO_WM_BEAUTIFY_FLAG" val="#wm#"/>
  <p:tag name="KSO_WM_UNIT_PRESET_TEXT" val="添加标题"/>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3"/>
  <p:tag name="KSO_WM_UNIT_TEXT_FILL_TYPE" val="1"/>
  <p:tag name="KSO_WM_UNIT_USESOURCEFORMAT_APPLY" val="1"/>
</p:tagLst>
</file>

<file path=ppt/tags/tag262.xml><?xml version="1.0" encoding="utf-8"?>
<p:tagLst xmlns:p="http://schemas.openxmlformats.org/presentationml/2006/main">
  <p:tag name="KSO_WM_UNIT_SUBTYPE" val="a"/>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146_1*l_h_f*1_1_1"/>
  <p:tag name="KSO_WM_TEMPLATE_CATEGORY" val="diagram"/>
  <p:tag name="KSO_WM_TEMPLATE_INDEX" val="160146"/>
  <p:tag name="KSO_WM_UNIT_LAYERLEVEL" val="1_1_1"/>
  <p:tag name="KSO_WM_TAG_VERSION" val="1.0"/>
  <p:tag name="KSO_WM_BEAUTIFY_FLAG" val="#wm#"/>
  <p:tag name="KSO_WM_UNIT_PRESET_TEXT" val="单击此处添加正文"/>
  <p:tag name="KSO_WM_UNIT_TEXT_FILL_FORE_SCHEMECOLOR_INDEX_BRIGHTNESS" val="0"/>
  <p:tag name="KSO_WM_UNIT_TEXT_FILL_FORE_SCHEMECOLOR_INDEX" val="13"/>
  <p:tag name="KSO_WM_UNIT_TEXT_FILL_TYPE" val="1"/>
  <p:tag name="KSO_WM_UNIT_USESOURCEFORMAT_APPLY" val="1"/>
</p:tagLst>
</file>

<file path=ppt/tags/tag263.xml><?xml version="1.0" encoding="utf-8"?>
<p:tagLst xmlns:p="http://schemas.openxmlformats.org/presentationml/2006/main">
  <p:tag name="KSO_WM_TEMPLATE_CATEGORY" val="custom"/>
  <p:tag name="KSO_WM_TEMPLATE_INDEX" val="20180748"/>
  <p:tag name="KSO_WM_SLIDE_ITEM_CNT" val="1"/>
</p:tagLst>
</file>

<file path=ppt/tags/tag264.xml><?xml version="1.0" encoding="utf-8"?>
<p:tagLst xmlns:p="http://schemas.openxmlformats.org/presentationml/2006/main">
  <p:tag name="KSO_WM_TEMPLATE_CATEGORY" val="custom"/>
  <p:tag name="KSO_WM_TEMPLATE_INDEX" val="20180748"/>
</p:tagLst>
</file>

<file path=ppt/tags/tag265.xml><?xml version="1.0" encoding="utf-8"?>
<p:tagLst xmlns:p="http://schemas.openxmlformats.org/presentationml/2006/main">
  <p:tag name="KSO_WM_UNIT_HIGHLIGHT" val="0"/>
  <p:tag name="KSO_WM_UNIT_COMPATIBLE" val="0"/>
  <p:tag name="KSO_WM_DIAGRAM_GROUP_CODE" val="l1-1"/>
  <p:tag name="KSO_WM_UNIT_TYPE" val="l_h_i"/>
  <p:tag name="KSO_WM_UNIT_INDEX" val="1_3_5"/>
  <p:tag name="KSO_WM_UNIT_ID" val="diagram20187630_2*l_h_i*1_3_5"/>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TEXT_FILL_FORE_SCHEMECOLOR_INDEX" val="13"/>
  <p:tag name="KSO_WM_UNIT_TEXT_FILL_TYPE" val="1"/>
</p:tagLst>
</file>

<file path=ppt/tags/tag266.xml><?xml version="1.0" encoding="utf-8"?>
<p:tagLst xmlns:p="http://schemas.openxmlformats.org/presentationml/2006/main">
  <p:tag name="KSO_WM_UNIT_HIGHLIGHT" val="0"/>
  <p:tag name="KSO_WM_UNIT_COMPATIBLE" val="0"/>
  <p:tag name="KSO_WM_DIAGRAM_GROUP_CODE" val="l1-1"/>
  <p:tag name="KSO_WM_UNIT_TYPE" val="l_h_i"/>
  <p:tag name="KSO_WM_UNIT_INDEX" val="1_2_5"/>
  <p:tag name="KSO_WM_UNIT_ID" val="diagram20187630_2*l_h_i*1_2_5"/>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TEXT_FILL_FORE_SCHEMECOLOR_INDEX" val="13"/>
  <p:tag name="KSO_WM_UNIT_TEXT_FILL_TYPE" val="1"/>
</p:tagLst>
</file>

<file path=ppt/tags/tag267.xml><?xml version="1.0" encoding="utf-8"?>
<p:tagLst xmlns:p="http://schemas.openxmlformats.org/presentationml/2006/main">
  <p:tag name="KSO_WM_UNIT_HIGHLIGHT" val="0"/>
  <p:tag name="KSO_WM_UNIT_COMPATIBLE" val="0"/>
  <p:tag name="KSO_WM_DIAGRAM_GROUP_CODE" val="l1-1"/>
  <p:tag name="KSO_WM_UNIT_TYPE" val="l_h_i"/>
  <p:tag name="KSO_WM_UNIT_INDEX" val="1_1_5"/>
  <p:tag name="KSO_WM_UNIT_ID" val="diagram20187630_2*l_h_i*1_1_5"/>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TEXT_FILL_FORE_SCHEMECOLOR_INDEX" val="13"/>
  <p:tag name="KSO_WM_UNIT_TEXT_FILL_TYPE" val="1"/>
</p:tagLst>
</file>

<file path=ppt/tags/tag268.xml><?xml version="1.0" encoding="utf-8"?>
<p:tagLst xmlns:p="http://schemas.openxmlformats.org/presentationml/2006/main">
  <p:tag name="KSO_WM_UNIT_HIGHLIGHT" val="0"/>
  <p:tag name="KSO_WM_UNIT_COMPATIBLE" val="0"/>
  <p:tag name="KSO_WM_DIAGRAM_GROUP_CODE" val="l1-1"/>
  <p:tag name="KSO_WM_UNIT_TYPE" val="l_h_i"/>
  <p:tag name="KSO_WM_UNIT_INDEX" val="1_2_1"/>
  <p:tag name="KSO_WM_UNIT_ID" val="diagram20187630_2*l_h_i*1_2_1"/>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Lst>
</file>

<file path=ppt/tags/tag269.xml><?xml version="1.0" encoding="utf-8"?>
<p:tagLst xmlns:p="http://schemas.openxmlformats.org/presentationml/2006/main">
  <p:tag name="KSO_WM_UNIT_HIGHLIGHT" val="0"/>
  <p:tag name="KSO_WM_UNIT_COMPATIBLE" val="0"/>
  <p:tag name="KSO_WM_DIAGRAM_GROUP_CODE" val="l1-1"/>
  <p:tag name="KSO_WM_UNIT_TYPE" val="l_h_i"/>
  <p:tag name="KSO_WM_UNIT_INDEX" val="1_2_3"/>
  <p:tag name="KSO_WM_UNIT_ID" val="diagram20187630_2*l_h_i*1_2_3"/>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Lst>
</file>

<file path=ppt/tags/tag27.xml><?xml version="1.0" encoding="utf-8"?>
<p:tagLst xmlns:p="http://schemas.openxmlformats.org/presentationml/2006/main">
  <p:tag name="KSO_WM_TEMPLATE_CATEGORY" val="diagram"/>
  <p:tag name="KSO_WM_TEMPLATE_INDEX" val="20185823"/>
  <p:tag name="KSO_WM_UNIT_TYPE" val="l_i"/>
  <p:tag name="KSO_WM_UNIT_INDEX" val="1_12"/>
  <p:tag name="KSO_WM_UNIT_ID" val="diagram20185823_1*l_i*1_12"/>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1"/>
</p:tagLst>
</file>

<file path=ppt/tags/tag270.xml><?xml version="1.0" encoding="utf-8"?>
<p:tagLst xmlns:p="http://schemas.openxmlformats.org/presentationml/2006/main">
  <p:tag name="KSO_WM_UNIT_HIGHLIGHT" val="0"/>
  <p:tag name="KSO_WM_UNIT_COMPATIBLE" val="0"/>
  <p:tag name="KSO_WM_DIAGRAM_GROUP_CODE" val="l1-1"/>
  <p:tag name="KSO_WM_UNIT_TYPE" val="l_h_i"/>
  <p:tag name="KSO_WM_UNIT_INDEX" val="1_2_4"/>
  <p:tag name="KSO_WM_UNIT_ID" val="diagram20187630_2*l_h_i*1_2_4"/>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Lst>
</file>

<file path=ppt/tags/tag271.xml><?xml version="1.0" encoding="utf-8"?>
<p:tagLst xmlns:p="http://schemas.openxmlformats.org/presentationml/2006/main">
  <p:tag name="KSO_WM_UNIT_HIGHLIGHT" val="0"/>
  <p:tag name="KSO_WM_UNIT_COMPATIBLE" val="0"/>
  <p:tag name="KSO_WM_DIAGRAM_GROUP_CODE" val="l1-1"/>
  <p:tag name="KSO_WM_UNIT_TYPE" val="l_h_i"/>
  <p:tag name="KSO_WM_UNIT_INDEX" val="1_1_1"/>
  <p:tag name="KSO_WM_UNIT_ID" val="diagram20187630_2*l_h_i*1_1_1"/>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Lst>
</file>

<file path=ppt/tags/tag272.xml><?xml version="1.0" encoding="utf-8"?>
<p:tagLst xmlns:p="http://schemas.openxmlformats.org/presentationml/2006/main">
  <p:tag name="KSO_WM_UNIT_HIGHLIGHT" val="0"/>
  <p:tag name="KSO_WM_UNIT_COMPATIBLE" val="0"/>
  <p:tag name="KSO_WM_DIAGRAM_GROUP_CODE" val="l1-1"/>
  <p:tag name="KSO_WM_UNIT_TYPE" val="l_h_i"/>
  <p:tag name="KSO_WM_UNIT_INDEX" val="1_1_2"/>
  <p:tag name="KSO_WM_UNIT_ID" val="diagram20187630_2*l_h_i*1_1_2"/>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Lst>
</file>

<file path=ppt/tags/tag273.xml><?xml version="1.0" encoding="utf-8"?>
<p:tagLst xmlns:p="http://schemas.openxmlformats.org/presentationml/2006/main">
  <p:tag name="KSO_WM_UNIT_HIGHLIGHT" val="0"/>
  <p:tag name="KSO_WM_UNIT_COMPATIBLE" val="0"/>
  <p:tag name="KSO_WM_DIAGRAM_GROUP_CODE" val="l1-1"/>
  <p:tag name="KSO_WM_UNIT_TYPE" val="l_h_i"/>
  <p:tag name="KSO_WM_UNIT_INDEX" val="1_1_3"/>
  <p:tag name="KSO_WM_UNIT_ID" val="diagram20187630_2*l_h_i*1_1_3"/>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Lst>
</file>

<file path=ppt/tags/tag274.xml><?xml version="1.0" encoding="utf-8"?>
<p:tagLst xmlns:p="http://schemas.openxmlformats.org/presentationml/2006/main">
  <p:tag name="KSO_WM_UNIT_HIGHLIGHT" val="0"/>
  <p:tag name="KSO_WM_UNIT_COMPATIBLE" val="0"/>
  <p:tag name="KSO_WM_DIAGRAM_GROUP_CODE" val="l1-1"/>
  <p:tag name="KSO_WM_UNIT_TYPE" val="l_h_i"/>
  <p:tag name="KSO_WM_UNIT_INDEX" val="1_1_4"/>
  <p:tag name="KSO_WM_UNIT_ID" val="diagram20187630_2*l_h_i*1_1_4"/>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Lst>
</file>

<file path=ppt/tags/tag275.xml><?xml version="1.0" encoding="utf-8"?>
<p:tagLst xmlns:p="http://schemas.openxmlformats.org/presentationml/2006/main">
  <p:tag name="KSO_WM_UNIT_HIGHLIGHT" val="0"/>
  <p:tag name="KSO_WM_UNIT_COMPATIBLE" val="0"/>
  <p:tag name="KSO_WM_DIAGRAM_GROUP_CODE" val="l1-1"/>
  <p:tag name="KSO_WM_UNIT_TYPE" val="l_h_i"/>
  <p:tag name="KSO_WM_UNIT_INDEX" val="1_3_2"/>
  <p:tag name="KSO_WM_UNIT_ID" val="diagram20187630_2*l_h_i*1_3_2"/>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Lst>
</file>

<file path=ppt/tags/tag276.xml><?xml version="1.0" encoding="utf-8"?>
<p:tagLst xmlns:p="http://schemas.openxmlformats.org/presentationml/2006/main">
  <p:tag name="KSO_WM_UNIT_HIGHLIGHT" val="0"/>
  <p:tag name="KSO_WM_UNIT_COMPATIBLE" val="0"/>
  <p:tag name="KSO_WM_DIAGRAM_GROUP_CODE" val="l1-1"/>
  <p:tag name="KSO_WM_UNIT_TYPE" val="l_h_i"/>
  <p:tag name="KSO_WM_UNIT_INDEX" val="1_3_1"/>
  <p:tag name="KSO_WM_UNIT_ID" val="diagram20187630_2*l_h_i*1_3_1"/>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Lst>
</file>

<file path=ppt/tags/tag277.xml><?xml version="1.0" encoding="utf-8"?>
<p:tagLst xmlns:p="http://schemas.openxmlformats.org/presentationml/2006/main">
  <p:tag name="KSO_WM_UNIT_HIGHLIGHT" val="0"/>
  <p:tag name="KSO_WM_UNIT_COMPATIBLE" val="0"/>
  <p:tag name="KSO_WM_DIAGRAM_GROUP_CODE" val="l1-1"/>
  <p:tag name="KSO_WM_UNIT_TYPE" val="l_h_i"/>
  <p:tag name="KSO_WM_UNIT_INDEX" val="1_3_3"/>
  <p:tag name="KSO_WM_UNIT_ID" val="diagram20187630_2*l_h_i*1_3_3"/>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Lst>
</file>

<file path=ppt/tags/tag278.xml><?xml version="1.0" encoding="utf-8"?>
<p:tagLst xmlns:p="http://schemas.openxmlformats.org/presentationml/2006/main">
  <p:tag name="KSO_WM_UNIT_HIGHLIGHT" val="0"/>
  <p:tag name="KSO_WM_UNIT_COMPATIBLE" val="0"/>
  <p:tag name="KSO_WM_DIAGRAM_GROUP_CODE" val="l1-1"/>
  <p:tag name="KSO_WM_UNIT_TYPE" val="l_h_i"/>
  <p:tag name="KSO_WM_UNIT_INDEX" val="1_3_4"/>
  <p:tag name="KSO_WM_UNIT_ID" val="diagram20187630_2*l_h_i*1_3_4"/>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Lst>
</file>

<file path=ppt/tags/tag279.xml><?xml version="1.0" encoding="utf-8"?>
<p:tagLst xmlns:p="http://schemas.openxmlformats.org/presentationml/2006/main">
  <p:tag name="KSO_WM_UNIT_HIGHLIGHT" val="0"/>
  <p:tag name="KSO_WM_UNIT_COMPATIBLE" val="0"/>
  <p:tag name="KSO_WM_DIAGRAM_GROUP_CODE" val="l1-1"/>
  <p:tag name="KSO_WM_UNIT_TYPE" val="l_h_i"/>
  <p:tag name="KSO_WM_UNIT_INDEX" val="1_2_2"/>
  <p:tag name="KSO_WM_UNIT_ID" val="diagram20187630_2*l_h_i*1_2_2"/>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Lst>
</file>

<file path=ppt/tags/tag28.xml><?xml version="1.0" encoding="utf-8"?>
<p:tagLst xmlns:p="http://schemas.openxmlformats.org/presentationml/2006/main">
  <p:tag name="KSO_WM_TEMPLATE_CATEGORY" val="diagram"/>
  <p:tag name="KSO_WM_TEMPLATE_INDEX" val="20185823"/>
  <p:tag name="KSO_WM_UNIT_TYPE" val="l_i"/>
  <p:tag name="KSO_WM_UNIT_INDEX" val="1_13"/>
  <p:tag name="KSO_WM_UNIT_ID" val="diagram20185823_1*l_i*1_13"/>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1"/>
</p:tagLst>
</file>

<file path=ppt/tags/tag280.xml><?xml version="1.0" encoding="utf-8"?>
<p:tagLst xmlns:p="http://schemas.openxmlformats.org/presentationml/2006/main">
  <p:tag name="KSO_WM_UNIT_HIGHLIGHT" val="0"/>
  <p:tag name="KSO_WM_UNIT_COMPATIBLE" val="0"/>
  <p:tag name="KSO_WM_DIAGRAM_GROUP_CODE" val="l1-1"/>
  <p:tag name="KSO_WM_UNIT_TYPE" val="l_h_a"/>
  <p:tag name="KSO_WM_UNIT_INDEX" val="1_1_1"/>
  <p:tag name="KSO_WM_UNIT_ID" val="diagram20187630_2*l_h_a*1_1_1"/>
  <p:tag name="KSO_WM_TEMPLATE_CATEGORY" val="diagram"/>
  <p:tag name="KSO_WM_TEMPLATE_INDEX" val="20187630"/>
  <p:tag name="KSO_WM_UNIT_LAYERLEVEL" val="1_1_1"/>
  <p:tag name="KSO_WM_TAG_VERSION" val="1.0"/>
  <p:tag name="KSO_WM_BEAUTIFY_FLAG" val="#wm#"/>
  <p:tag name="KSO_WM_UNIT_PRESET_TEXT" val="添加标题"/>
  <p:tag name="KSO_WM_UNIT_NOCLEAR" val="0"/>
  <p:tag name="KSO_WM_UNIT_DIAGRAM_ISNUMVISUAL" val="0"/>
  <p:tag name="KSO_WM_UNIT_DIAGRAM_ISREFERUNIT" val="0"/>
  <p:tag name="KSO_WM_UNIT_ISCONTENTSTITLE" val="0"/>
  <p:tag name="KSO_WM_UNIT_FILL_FORE_SCHEMECOLOR_INDEX" val="5"/>
  <p:tag name="KSO_WM_UNIT_FILL_TYPE" val="1"/>
  <p:tag name="KSO_WM_UNIT_TEXT_FILL_FORE_SCHEMECOLOR_INDEX" val="14"/>
  <p:tag name="KSO_WM_UNIT_TEXT_FILL_TYPE" val="1"/>
</p:tagLst>
</file>

<file path=ppt/tags/tag281.xml><?xml version="1.0" encoding="utf-8"?>
<p:tagLst xmlns:p="http://schemas.openxmlformats.org/presentationml/2006/main">
  <p:tag name="KSO_WM_UNIT_HIGHLIGHT" val="0"/>
  <p:tag name="KSO_WM_UNIT_COMPATIBLE" val="0"/>
  <p:tag name="KSO_WM_DIAGRAM_GROUP_CODE" val="l1-1"/>
  <p:tag name="KSO_WM_UNIT_TYPE" val="l_h_a"/>
  <p:tag name="KSO_WM_UNIT_INDEX" val="1_2_1"/>
  <p:tag name="KSO_WM_UNIT_ID" val="diagram20187630_2*l_h_a*1_2_1"/>
  <p:tag name="KSO_WM_TEMPLATE_CATEGORY" val="diagram"/>
  <p:tag name="KSO_WM_TEMPLATE_INDEX" val="20187630"/>
  <p:tag name="KSO_WM_UNIT_LAYERLEVEL" val="1_1_1"/>
  <p:tag name="KSO_WM_TAG_VERSION" val="1.0"/>
  <p:tag name="KSO_WM_BEAUTIFY_FLAG" val="#wm#"/>
  <p:tag name="KSO_WM_UNIT_PRESET_TEXT" val="添加标题"/>
  <p:tag name="KSO_WM_UNIT_NOCLEAR" val="0"/>
  <p:tag name="KSO_WM_UNIT_DIAGRAM_ISNUMVISUAL" val="0"/>
  <p:tag name="KSO_WM_UNIT_DIAGRAM_ISREFERUNIT" val="0"/>
  <p:tag name="KSO_WM_UNIT_ISCONTENTSTITLE" val="0"/>
  <p:tag name="KSO_WM_UNIT_FILL_FORE_SCHEMECOLOR_INDEX" val="6"/>
  <p:tag name="KSO_WM_UNIT_FILL_TYPE" val="1"/>
  <p:tag name="KSO_WM_UNIT_TEXT_FILL_FORE_SCHEMECOLOR_INDEX" val="14"/>
  <p:tag name="KSO_WM_UNIT_TEXT_FILL_TYPE" val="1"/>
</p:tagLst>
</file>

<file path=ppt/tags/tag282.xml><?xml version="1.0" encoding="utf-8"?>
<p:tagLst xmlns:p="http://schemas.openxmlformats.org/presentationml/2006/main">
  <p:tag name="KSO_WM_UNIT_HIGHLIGHT" val="0"/>
  <p:tag name="KSO_WM_UNIT_COMPATIBLE" val="0"/>
  <p:tag name="KSO_WM_DIAGRAM_GROUP_CODE" val="l1-1"/>
  <p:tag name="KSO_WM_UNIT_TYPE" val="l_h_a"/>
  <p:tag name="KSO_WM_UNIT_INDEX" val="1_3_1"/>
  <p:tag name="KSO_WM_UNIT_ID" val="diagram20187630_2*l_h_a*1_3_1"/>
  <p:tag name="KSO_WM_TEMPLATE_CATEGORY" val="diagram"/>
  <p:tag name="KSO_WM_TEMPLATE_INDEX" val="20187630"/>
  <p:tag name="KSO_WM_UNIT_LAYERLEVEL" val="1_1_1"/>
  <p:tag name="KSO_WM_TAG_VERSION" val="1.0"/>
  <p:tag name="KSO_WM_BEAUTIFY_FLAG" val="#wm#"/>
  <p:tag name="KSO_WM_UNIT_PRESET_TEXT" val="添加标题"/>
  <p:tag name="KSO_WM_UNIT_NOCLEAR" val="0"/>
  <p:tag name="KSO_WM_UNIT_DIAGRAM_ISNUMVISUAL" val="0"/>
  <p:tag name="KSO_WM_UNIT_DIAGRAM_ISREFERUNIT" val="0"/>
  <p:tag name="KSO_WM_UNIT_ISCONTENTSTITLE" val="0"/>
  <p:tag name="KSO_WM_UNIT_FILL_FORE_SCHEMECOLOR_INDEX" val="7"/>
  <p:tag name="KSO_WM_UNIT_FILL_TYPE" val="1"/>
  <p:tag name="KSO_WM_UNIT_TEXT_FILL_FORE_SCHEMECOLOR_INDEX" val="14"/>
  <p:tag name="KSO_WM_UNIT_TEXT_FILL_TYPE" val="1"/>
</p:tagLst>
</file>

<file path=ppt/tags/tag283.xml><?xml version="1.0" encoding="utf-8"?>
<p:tagLst xmlns:p="http://schemas.openxmlformats.org/presentationml/2006/main">
  <p:tag name="KSO_WM_TEMPLATE_CATEGORY" val="custom"/>
  <p:tag name="KSO_WM_TEMPLATE_INDEX" val="20180748"/>
</p:tagLst>
</file>

<file path=ppt/tags/tag284.xml><?xml version="1.0" encoding="utf-8"?>
<p:tagLst xmlns:p="http://schemas.openxmlformats.org/presentationml/2006/main">
  <p:tag name="KSO_WM_TEMPLATE_CATEGORY" val="diagram"/>
  <p:tag name="KSO_WM_TEMPLATE_INDEX" val="20170255"/>
  <p:tag name="KSO_WM_UNIT_TYPE" val="n_h_f"/>
  <p:tag name="KSO_WM_UNIT_INDEX" val="1_2_2"/>
  <p:tag name="KSO_WM_UNIT_ID" val="diagram20170255_2*n_h_f*1_2_2"/>
  <p:tag name="KSO_WM_UNIT_LAYERLEVEL" val="1_1_1"/>
  <p:tag name="KSO_WM_UNIT_VALUE" val="25"/>
  <p:tag name="KSO_WM_UNIT_HIGHLIGHT" val="0"/>
  <p:tag name="KSO_WM_UNIT_COMPATIBLE" val="0"/>
  <p:tag name="KSO_WM_UNIT_CLEAR" val="0"/>
  <p:tag name="KSO_WM_BEAUTIFY_FLAG" val="#wm#"/>
  <p:tag name="KSO_WM_TAG_VERSION" val="1.0"/>
  <p:tag name="KSO_WM_DIAGRAM_GROUP_CODE" val="n1-1"/>
  <p:tag name="KSO_WM_UNIT_PRESET_TEXT" val="Text"/>
  <p:tag name="KSO_WM_UNIT_FILL_FORE_SCHEMECOLOR_INDEX" val="6"/>
  <p:tag name="KSO_WM_UNIT_FILL_TYPE" val="1"/>
  <p:tag name="KSO_WM_UNIT_LINE_FORE_SCHEMECOLOR_INDEX" val="2"/>
  <p:tag name="KSO_WM_UNIT_LINE_FILL_TYPE" val="2"/>
  <p:tag name="KSO_WM_UNIT_TEXT_FILL_FORE_SCHEMECOLOR_INDEX" val="16"/>
  <p:tag name="KSO_WM_UNIT_TEXT_FILL_TYPE" val="1"/>
</p:tagLst>
</file>

<file path=ppt/tags/tag285.xml><?xml version="1.0" encoding="utf-8"?>
<p:tagLst xmlns:p="http://schemas.openxmlformats.org/presentationml/2006/main">
  <p:tag name="KSO_WM_TEMPLATE_CATEGORY" val="diagram"/>
  <p:tag name="KSO_WM_TEMPLATE_INDEX" val="20170255"/>
  <p:tag name="KSO_WM_UNIT_TYPE" val="n_h_a"/>
  <p:tag name="KSO_WM_UNIT_INDEX" val="1_1_1"/>
  <p:tag name="KSO_WM_UNIT_ID" val="diagram20170255_2*n_h_a*1_1_1"/>
  <p:tag name="KSO_WM_UNIT_LAYERLEVEL" val="1_1_1"/>
  <p:tag name="KSO_WM_UNIT_VALUE" val="15"/>
  <p:tag name="KSO_WM_UNIT_HIGHLIGHT" val="0"/>
  <p:tag name="KSO_WM_UNIT_COMPATIBLE" val="0"/>
  <p:tag name="KSO_WM_UNIT_CLEAR" val="0"/>
  <p:tag name="KSO_WM_BEAUTIFY_FLAG" val="#wm#"/>
  <p:tag name="KSO_WM_TAG_VERSION" val="1.0"/>
  <p:tag name="KSO_WM_DIAGRAM_GROUP_CODE" val="n1-1"/>
  <p:tag name="KSO_WM_UNIT_PRESET_TEXT" val="LOREM IPSUM"/>
  <p:tag name="KSO_WM_UNIT_TEXT_FILL_FORE_SCHEMECOLOR_INDEX" val="15"/>
  <p:tag name="KSO_WM_UNIT_TEXT_FILL_TYPE" val="1"/>
</p:tagLst>
</file>

<file path=ppt/tags/tag286.xml><?xml version="1.0" encoding="utf-8"?>
<p:tagLst xmlns:p="http://schemas.openxmlformats.org/presentationml/2006/main">
  <p:tag name="KSO_WM_TEMPLATE_CATEGORY" val="diagram"/>
  <p:tag name="KSO_WM_TEMPLATE_INDEX" val="20170255"/>
  <p:tag name="KSO_WM_UNIT_TYPE" val="n_h_i"/>
  <p:tag name="KSO_WM_UNIT_INDEX" val="1_1_1"/>
  <p:tag name="KSO_WM_UNIT_ID" val="diagram20170255_2*n_h_i*1_1_1"/>
  <p:tag name="KSO_WM_UNIT_LAYERLEVEL" val="1_1_1"/>
  <p:tag name="KSO_WM_BEAUTIFY_FLAG" val="#wm#"/>
  <p:tag name="KSO_WM_TAG_VERSION" val="1.0"/>
  <p:tag name="KSO_WM_DIAGRAM_GROUP_CODE" val="n1-1"/>
  <p:tag name="KSO_WM_UNIT_LINE_FORE_SCHEMECOLOR_INDEX" val="15"/>
  <p:tag name="KSO_WM_UNIT_LINE_FILL_TYPE" val="2"/>
</p:tagLst>
</file>

<file path=ppt/tags/tag287.xml><?xml version="1.0" encoding="utf-8"?>
<p:tagLst xmlns:p="http://schemas.openxmlformats.org/presentationml/2006/main">
  <p:tag name="KSO_WM_TEMPLATE_CATEGORY" val="diagram"/>
  <p:tag name="KSO_WM_TEMPLATE_INDEX" val="20170255"/>
  <p:tag name="KSO_WM_UNIT_TYPE" val="n_h_f"/>
  <p:tag name="KSO_WM_UNIT_INDEX" val="1_1_4"/>
  <p:tag name="KSO_WM_UNIT_ID" val="diagram20170255_2*n_h_f*1_1_4"/>
  <p:tag name="KSO_WM_UNIT_LAYERLEVEL" val="1_1_1"/>
  <p:tag name="KSO_WM_UNIT_VALUE" val="16"/>
  <p:tag name="KSO_WM_UNIT_HIGHLIGHT" val="0"/>
  <p:tag name="KSO_WM_UNIT_COMPATIBLE" val="0"/>
  <p:tag name="KSO_WM_UNIT_CLEAR" val="0"/>
  <p:tag name="KSO_WM_BEAUTIFY_FLAG" val="#wm#"/>
  <p:tag name="KSO_WM_TAG_VERSION" val="1.0"/>
  <p:tag name="KSO_WM_DIAGRAM_GROUP_CODE" val="n1-1"/>
  <p:tag name="KSO_WM_UNIT_PRESET_TEXT" val="LOREM"/>
  <p:tag name="KSO_WM_UNIT_FILL_FORE_SCHEMECOLOR_INDEX" val="5"/>
  <p:tag name="KSO_WM_UNIT_FILL_TYPE" val="1"/>
  <p:tag name="KSO_WM_UNIT_LINE_FORE_SCHEMECOLOR_INDEX" val="2"/>
  <p:tag name="KSO_WM_UNIT_LINE_FILL_TYPE" val="2"/>
  <p:tag name="KSO_WM_UNIT_TEXT_FILL_FORE_SCHEMECOLOR_INDEX" val="16"/>
  <p:tag name="KSO_WM_UNIT_TEXT_FILL_TYPE" val="1"/>
</p:tagLst>
</file>

<file path=ppt/tags/tag288.xml><?xml version="1.0" encoding="utf-8"?>
<p:tagLst xmlns:p="http://schemas.openxmlformats.org/presentationml/2006/main">
  <p:tag name="KSO_WM_TEMPLATE_CATEGORY" val="diagram"/>
  <p:tag name="KSO_WM_TEMPLATE_INDEX" val="20170255"/>
  <p:tag name="KSO_WM_UNIT_TYPE" val="n_h_a"/>
  <p:tag name="KSO_WM_UNIT_INDEX" val="1_1_2"/>
  <p:tag name="KSO_WM_UNIT_ID" val="diagram20170255_2*n_h_a*1_1_2"/>
  <p:tag name="KSO_WM_UNIT_LAYERLEVEL" val="1_1_1"/>
  <p:tag name="KSO_WM_UNIT_VALUE" val="15"/>
  <p:tag name="KSO_WM_UNIT_HIGHLIGHT" val="0"/>
  <p:tag name="KSO_WM_UNIT_COMPATIBLE" val="0"/>
  <p:tag name="KSO_WM_UNIT_CLEAR" val="0"/>
  <p:tag name="KSO_WM_BEAUTIFY_FLAG" val="#wm#"/>
  <p:tag name="KSO_WM_TAG_VERSION" val="1.0"/>
  <p:tag name="KSO_WM_DIAGRAM_GROUP_CODE" val="n1-1"/>
  <p:tag name="KSO_WM_UNIT_PRESET_TEXT" val="LOREM IPSUM"/>
  <p:tag name="KSO_WM_UNIT_TEXT_FILL_FORE_SCHEMECOLOR_INDEX" val="15"/>
  <p:tag name="KSO_WM_UNIT_TEXT_FILL_TYPE" val="1"/>
</p:tagLst>
</file>

<file path=ppt/tags/tag289.xml><?xml version="1.0" encoding="utf-8"?>
<p:tagLst xmlns:p="http://schemas.openxmlformats.org/presentationml/2006/main">
  <p:tag name="KSO_WM_TEMPLATE_CATEGORY" val="diagram"/>
  <p:tag name="KSO_WM_TEMPLATE_INDEX" val="20170255"/>
  <p:tag name="KSO_WM_UNIT_TYPE" val="n_h_i"/>
  <p:tag name="KSO_WM_UNIT_INDEX" val="1_1_2"/>
  <p:tag name="KSO_WM_UNIT_ID" val="diagram20170255_2*n_h_i*1_1_2"/>
  <p:tag name="KSO_WM_UNIT_LAYERLEVEL" val="1_1_1"/>
  <p:tag name="KSO_WM_BEAUTIFY_FLAG" val="#wm#"/>
  <p:tag name="KSO_WM_TAG_VERSION" val="1.0"/>
  <p:tag name="KSO_WM_DIAGRAM_GROUP_CODE" val="n1-1"/>
  <p:tag name="KSO_WM_UNIT_LINE_FORE_SCHEMECOLOR_INDEX" val="15"/>
  <p:tag name="KSO_WM_UNIT_LINE_FILL_TYPE" val="2"/>
</p:tagLst>
</file>

<file path=ppt/tags/tag29.xml><?xml version="1.0" encoding="utf-8"?>
<p:tagLst xmlns:p="http://schemas.openxmlformats.org/presentationml/2006/main">
  <p:tag name="KSO_WM_TEMPLATE_CATEGORY" val="diagram"/>
  <p:tag name="KSO_WM_TEMPLATE_INDEX" val="20185823"/>
  <p:tag name="KSO_WM_UNIT_TYPE" val="l_i"/>
  <p:tag name="KSO_WM_UNIT_INDEX" val="1_14"/>
  <p:tag name="KSO_WM_UNIT_ID" val="diagram20185823_1*l_i*1_14"/>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1"/>
</p:tagLst>
</file>

<file path=ppt/tags/tag290.xml><?xml version="1.0" encoding="utf-8"?>
<p:tagLst xmlns:p="http://schemas.openxmlformats.org/presentationml/2006/main">
  <p:tag name="KSO_WM_TEMPLATE_CATEGORY" val="diagram"/>
  <p:tag name="KSO_WM_TEMPLATE_INDEX" val="20170255"/>
  <p:tag name="KSO_WM_UNIT_TYPE" val="n_h_f"/>
  <p:tag name="KSO_WM_UNIT_INDEX" val="1_1_5"/>
  <p:tag name="KSO_WM_UNIT_ID" val="diagram20170255_2*n_h_f*1_1_5"/>
  <p:tag name="KSO_WM_UNIT_LAYERLEVEL" val="1_1_1"/>
  <p:tag name="KSO_WM_UNIT_VALUE" val="16"/>
  <p:tag name="KSO_WM_UNIT_HIGHLIGHT" val="0"/>
  <p:tag name="KSO_WM_UNIT_COMPATIBLE" val="0"/>
  <p:tag name="KSO_WM_UNIT_CLEAR" val="0"/>
  <p:tag name="KSO_WM_BEAUTIFY_FLAG" val="#wm#"/>
  <p:tag name="KSO_WM_TAG_VERSION" val="1.0"/>
  <p:tag name="KSO_WM_DIAGRAM_GROUP_CODE" val="n1-1"/>
  <p:tag name="KSO_WM_UNIT_PRESET_TEXT" val="LOREM"/>
  <p:tag name="KSO_WM_UNIT_FILL_FORE_SCHEMECOLOR_INDEX" val="7"/>
  <p:tag name="KSO_WM_UNIT_FILL_TYPE" val="1"/>
  <p:tag name="KSO_WM_UNIT_LINE_FORE_SCHEMECOLOR_INDEX" val="2"/>
  <p:tag name="KSO_WM_UNIT_LINE_FILL_TYPE" val="2"/>
  <p:tag name="KSO_WM_UNIT_TEXT_FILL_FORE_SCHEMECOLOR_INDEX" val="16"/>
  <p:tag name="KSO_WM_UNIT_TEXT_FILL_TYPE" val="1"/>
</p:tagLst>
</file>

<file path=ppt/tags/tag291.xml><?xml version="1.0" encoding="utf-8"?>
<p:tagLst xmlns:p="http://schemas.openxmlformats.org/presentationml/2006/main">
  <p:tag name="KSO_WM_TEMPLATE_CATEGORY" val="diagram"/>
  <p:tag name="KSO_WM_TEMPLATE_INDEX" val="20170255"/>
  <p:tag name="KSO_WM_UNIT_TYPE" val="n_h_a"/>
  <p:tag name="KSO_WM_UNIT_INDEX" val="1_1_3"/>
  <p:tag name="KSO_WM_UNIT_ID" val="diagram20170255_2*n_h_a*1_1_3"/>
  <p:tag name="KSO_WM_UNIT_LAYERLEVEL" val="1_1_1"/>
  <p:tag name="KSO_WM_UNIT_VALUE" val="15"/>
  <p:tag name="KSO_WM_UNIT_HIGHLIGHT" val="0"/>
  <p:tag name="KSO_WM_UNIT_COMPATIBLE" val="0"/>
  <p:tag name="KSO_WM_UNIT_CLEAR" val="0"/>
  <p:tag name="KSO_WM_BEAUTIFY_FLAG" val="#wm#"/>
  <p:tag name="KSO_WM_TAG_VERSION" val="1.0"/>
  <p:tag name="KSO_WM_DIAGRAM_GROUP_CODE" val="n1-1"/>
  <p:tag name="KSO_WM_UNIT_PRESET_TEXT" val="LOREM IPSUM"/>
  <p:tag name="KSO_WM_UNIT_TEXT_FILL_FORE_SCHEMECOLOR_INDEX" val="15"/>
  <p:tag name="KSO_WM_UNIT_TEXT_FILL_TYPE" val="1"/>
</p:tagLst>
</file>

<file path=ppt/tags/tag292.xml><?xml version="1.0" encoding="utf-8"?>
<p:tagLst xmlns:p="http://schemas.openxmlformats.org/presentationml/2006/main">
  <p:tag name="KSO_WM_TEMPLATE_CATEGORY" val="diagram"/>
  <p:tag name="KSO_WM_TEMPLATE_INDEX" val="20170255"/>
  <p:tag name="KSO_WM_UNIT_TYPE" val="n_h_i"/>
  <p:tag name="KSO_WM_UNIT_INDEX" val="1_1_3"/>
  <p:tag name="KSO_WM_UNIT_ID" val="diagram20170255_2*n_h_i*1_1_3"/>
  <p:tag name="KSO_WM_UNIT_LAYERLEVEL" val="1_1_1"/>
  <p:tag name="KSO_WM_BEAUTIFY_FLAG" val="#wm#"/>
  <p:tag name="KSO_WM_TAG_VERSION" val="1.0"/>
  <p:tag name="KSO_WM_DIAGRAM_GROUP_CODE" val="n1-1"/>
  <p:tag name="KSO_WM_UNIT_LINE_FORE_SCHEMECOLOR_INDEX" val="15"/>
  <p:tag name="KSO_WM_UNIT_LINE_FILL_TYPE" val="2"/>
</p:tagLst>
</file>

<file path=ppt/tags/tag293.xml><?xml version="1.0" encoding="utf-8"?>
<p:tagLst xmlns:p="http://schemas.openxmlformats.org/presentationml/2006/main">
  <p:tag name="KSO_WM_TEMPLATE_CATEGORY" val="diagram"/>
  <p:tag name="KSO_WM_TEMPLATE_INDEX" val="20170255"/>
  <p:tag name="KSO_WM_UNIT_TYPE" val="n_h_f"/>
  <p:tag name="KSO_WM_UNIT_INDEX" val="1_1_6"/>
  <p:tag name="KSO_WM_UNIT_ID" val="diagram20170255_2*n_h_f*1_1_6"/>
  <p:tag name="KSO_WM_UNIT_LAYERLEVEL" val="1_1_1"/>
  <p:tag name="KSO_WM_UNIT_VALUE" val="16"/>
  <p:tag name="KSO_WM_UNIT_HIGHLIGHT" val="0"/>
  <p:tag name="KSO_WM_UNIT_COMPATIBLE" val="0"/>
  <p:tag name="KSO_WM_UNIT_CLEAR" val="0"/>
  <p:tag name="KSO_WM_BEAUTIFY_FLAG" val="#wm#"/>
  <p:tag name="KSO_WM_TAG_VERSION" val="1.0"/>
  <p:tag name="KSO_WM_DIAGRAM_GROUP_CODE" val="n1-1"/>
  <p:tag name="KSO_WM_UNIT_PRESET_TEXT" val="LOREM"/>
  <p:tag name="KSO_WM_UNIT_FILL_FORE_SCHEMECOLOR_INDEX" val="5"/>
  <p:tag name="KSO_WM_UNIT_FILL_TYPE" val="1"/>
  <p:tag name="KSO_WM_UNIT_LINE_FORE_SCHEMECOLOR_INDEX" val="2"/>
  <p:tag name="KSO_WM_UNIT_LINE_FILL_TYPE" val="2"/>
  <p:tag name="KSO_WM_UNIT_TEXT_FILL_FORE_SCHEMECOLOR_INDEX" val="16"/>
  <p:tag name="KSO_WM_UNIT_TEXT_FILL_TYPE" val="1"/>
</p:tagLst>
</file>

<file path=ppt/tags/tag294.xml><?xml version="1.0" encoding="utf-8"?>
<p:tagLst xmlns:p="http://schemas.openxmlformats.org/presentationml/2006/main">
  <p:tag name="KSO_WM_TEMPLATE_CATEGORY" val="diagram"/>
  <p:tag name="KSO_WM_TEMPLATE_INDEX" val="20170255"/>
  <p:tag name="KSO_WM_UNIT_TYPE" val="n_h_i"/>
  <p:tag name="KSO_WM_UNIT_INDEX" val="1_1_4"/>
  <p:tag name="KSO_WM_UNIT_ID" val="diagram20170255_2*n_h_i*1_1_4"/>
  <p:tag name="KSO_WM_UNIT_LAYERLEVEL" val="1_1_1"/>
  <p:tag name="KSO_WM_BEAUTIFY_FLAG" val="#wm#"/>
  <p:tag name="KSO_WM_TAG_VERSION" val="1.0"/>
  <p:tag name="KSO_WM_DIAGRAM_GROUP_CODE" val="n1-1"/>
  <p:tag name="KSO_WM_UNIT_LINE_FORE_SCHEMECOLOR_INDEX" val="5"/>
  <p:tag name="KSO_WM_UNIT_LINE_FILL_TYPE" val="2"/>
</p:tagLst>
</file>

<file path=ppt/tags/tag295.xml><?xml version="1.0" encoding="utf-8"?>
<p:tagLst xmlns:p="http://schemas.openxmlformats.org/presentationml/2006/main">
  <p:tag name="KSO_WM_TEMPLATE_CATEGORY" val="diagram"/>
  <p:tag name="KSO_WM_TEMPLATE_INDEX" val="20170255"/>
  <p:tag name="KSO_WM_UNIT_TYPE" val="n_h_i"/>
  <p:tag name="KSO_WM_UNIT_INDEX" val="1_1_5"/>
  <p:tag name="KSO_WM_UNIT_ID" val="diagram20170255_2*n_h_i*1_1_5"/>
  <p:tag name="KSO_WM_UNIT_LAYERLEVEL" val="1_1_1"/>
  <p:tag name="KSO_WM_BEAUTIFY_FLAG" val="#wm#"/>
  <p:tag name="KSO_WM_TAG_VERSION" val="1.0"/>
  <p:tag name="KSO_WM_DIAGRAM_GROUP_CODE" val="n1-1"/>
  <p:tag name="KSO_WM_UNIT_LINE_FORE_SCHEMECOLOR_INDEX" val="5"/>
  <p:tag name="KSO_WM_UNIT_LINE_FILL_TYPE" val="2"/>
</p:tagLst>
</file>

<file path=ppt/tags/tag296.xml><?xml version="1.0" encoding="utf-8"?>
<p:tagLst xmlns:p="http://schemas.openxmlformats.org/presentationml/2006/main">
  <p:tag name="KSO_WM_TEMPLATE_CATEGORY" val="diagram"/>
  <p:tag name="KSO_WM_TEMPLATE_INDEX" val="20170255"/>
  <p:tag name="KSO_WM_UNIT_TYPE" val="n_h_i"/>
  <p:tag name="KSO_WM_UNIT_INDEX" val="1_1_6"/>
  <p:tag name="KSO_WM_UNIT_ID" val="diagram20170255_2*n_h_i*1_1_6"/>
  <p:tag name="KSO_WM_UNIT_LAYERLEVEL" val="1_1_1"/>
  <p:tag name="KSO_WM_BEAUTIFY_FLAG" val="#wm#"/>
  <p:tag name="KSO_WM_TAG_VERSION" val="1.0"/>
  <p:tag name="KSO_WM_DIAGRAM_GROUP_CODE" val="n1-1"/>
  <p:tag name="KSO_WM_UNIT_LINE_FORE_SCHEMECOLOR_INDEX" val="5"/>
  <p:tag name="KSO_WM_UNIT_LINE_FILL_TYPE" val="2"/>
</p:tagLst>
</file>

<file path=ppt/tags/tag297.xml><?xml version="1.0" encoding="utf-8"?>
<p:tagLst xmlns:p="http://schemas.openxmlformats.org/presentationml/2006/main">
  <p:tag name="KSO_WM_TEMPLATE_CATEGORY" val="custom"/>
  <p:tag name="KSO_WM_TEMPLATE_INDEX" val="20180748"/>
</p:tagLst>
</file>

<file path=ppt/tags/tag298.xml><?xml version="1.0" encoding="utf-8"?>
<p:tagLst xmlns:p="http://schemas.openxmlformats.org/presentationml/2006/main">
  <p:tag name="KSO_WM_TAG_VERSION" val="1.0"/>
  <p:tag name="KSO_WM_BEAUTIFY_FLAG" val="#wm#"/>
  <p:tag name="KSO_WM_UNIT_TYPE" val="a"/>
  <p:tag name="KSO_WM_UNIT_INDEX" val="1"/>
  <p:tag name="KSO_WM_UNIT_LAYERLEVEL" val="1"/>
  <p:tag name="KSO_WM_UNIT_VALUE" val="9"/>
  <p:tag name="KSO_WM_UNIT_ISCONTENTSTITLE" val="0"/>
  <p:tag name="KSO_WM_UNIT_HIGHLIGHT" val="0"/>
  <p:tag name="KSO_WM_UNIT_COMPATIBLE" val="0"/>
  <p:tag name="KSO_WM_UNIT_CLEAR" val="0"/>
  <p:tag name="KSO_WM_UNIT_PRESET_TEXT" val="感谢您的聆听"/>
  <p:tag name="KSO_WM_TEMPLATE_CATEGORY" val="custom"/>
  <p:tag name="KSO_WM_TEMPLATE_INDEX" val="20180748"/>
  <p:tag name="KSO_WM_DIAGRAM_GROUP_CODE" val="_1"/>
  <p:tag name="KSO_WM_UNIT_ID" val="custom20180748_37*a*1"/>
  <p:tag name="KSO_WM_UNIT_TEXT_FILL_FORE_SCHEMECOLOR_INDEX" val="16"/>
  <p:tag name="KSO_WM_UNIT_TEXT_FILL_TYPE" val="1"/>
  <p:tag name="KSO_WM_UNIT_USESOURCEFORMAT_APPLY" val="1"/>
</p:tagLst>
</file>

<file path=ppt/tags/tag299.xml><?xml version="1.0" encoding="utf-8"?>
<p:tagLst xmlns:p="http://schemas.openxmlformats.org/presentationml/2006/main">
  <p:tag name="KSO_WM_TAG_VERSION" val="1.0"/>
  <p:tag name="KSO_WM_SLIDE_ITEM_CNT" val="4"/>
  <p:tag name="KSO_WM_SLIDE_LAYOUT" val="a_b_f"/>
  <p:tag name="KSO_WM_SLIDE_LAYOUT_CNT" val="1_1_2"/>
  <p:tag name="KSO_WM_SLIDE_TYPE" val="endPage"/>
  <p:tag name="KSO_WM_BEAUTIFY_FLAG" val="#wm#"/>
  <p:tag name="KSO_WM_COMBINE_RELATE_SLIDE_ID" val="background20177228_15"/>
  <p:tag name="KSO_WM_TEMPLATE_CATEGORY" val="custom"/>
  <p:tag name="KSO_WM_TEMPLATE_INDEX" val="20180748"/>
  <p:tag name="KSO_WM_SLIDE_ID" val="custom20180748_37"/>
  <p:tag name="KSO_WM_SLIDE_INDEX" val="37"/>
  <p:tag name="KSO_WM_TEMPLATE_SUBCATEGORY" val="combine"/>
</p:tagLst>
</file>

<file path=ppt/tags/tag3.xml><?xml version="1.0" encoding="utf-8"?>
<p:tagLst xmlns:p="http://schemas.openxmlformats.org/presentationml/2006/main">
  <p:tag name="KSO_WM_TAG_VERSION" val="1.0"/>
  <p:tag name="KSO_WM_BEAUTIFY_FLAG" val="#wm#"/>
  <p:tag name="KSO_WM_COMBINE_RELATE_SLIDE_ID" val="background20177228_1"/>
  <p:tag name="KSO_WM_TEMPLATE_CATEGORY" val="custom"/>
  <p:tag name="KSO_WM_TEMPLATE_INDEX" val="20180748"/>
  <p:tag name="KSO_WM_TEMPLATE_SUBCATEGORY" val="combine"/>
  <p:tag name="KSO_WM_TEMPLATE_THUMBS_INDEX" val="1、6、14、15、21、24、29、33、34、35、36、37"/>
</p:tagLst>
</file>

<file path=ppt/tags/tag30.xml><?xml version="1.0" encoding="utf-8"?>
<p:tagLst xmlns:p="http://schemas.openxmlformats.org/presentationml/2006/main">
  <p:tag name="KSO_WM_TEMPLATE_CATEGORY" val="diagram"/>
  <p:tag name="KSO_WM_TEMPLATE_INDEX" val="20185823"/>
  <p:tag name="KSO_WM_UNIT_TYPE" val="l_i"/>
  <p:tag name="KSO_WM_UNIT_INDEX" val="1_15"/>
  <p:tag name="KSO_WM_UNIT_ID" val="diagram20185823_1*l_i*1_15"/>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1"/>
</p:tagLst>
</file>

<file path=ppt/tags/tag300.xml><?xml version="1.0" encoding="utf-8"?>
<p:tagLst xmlns:p="http://schemas.openxmlformats.org/presentationml/2006/main">
  <p:tag name="KSO_WM_BEAUTIFY_FLAG" val="#wm#"/>
  <p:tag name="KSO_WM_TEMPLATE_CATEGORY" val="custom"/>
  <p:tag name="KSO_WM_TEMPLATE_INDEX" val="20180748"/>
</p:tagLst>
</file>

<file path=ppt/tags/tag301.xml><?xml version="1.0" encoding="utf-8"?>
<p:tagLst xmlns:p="http://schemas.openxmlformats.org/presentationml/2006/main">
  <p:tag name="KSO_WM_BEAUTIFY_FLAG" val="#wm#"/>
  <p:tag name="KSO_WM_TEMPLATE_CATEGORY" val="custom"/>
  <p:tag name="KSO_WM_TEMPLATE_INDEX" val="20180748"/>
</p:tagLst>
</file>

<file path=ppt/tags/tag302.xml><?xml version="1.0" encoding="utf-8"?>
<p:tagLst xmlns:p="http://schemas.openxmlformats.org/presentationml/2006/main">
  <p:tag name="KSO_WM_TEMPLATE_CATEGORY" val="custom"/>
  <p:tag name="KSO_WM_TEMPLATE_INDEX" val="20180748"/>
</p:tagLst>
</file>

<file path=ppt/tags/tag303.xml><?xml version="1.0" encoding="utf-8"?>
<p:tagLst xmlns:p="http://schemas.openxmlformats.org/presentationml/2006/main">
  <p:tag name="KSO_WM_BEAUTIFY_FLAG" val="#wm#"/>
  <p:tag name="KSO_WM_TEMPLATE_CATEGORY" val="custom"/>
  <p:tag name="KSO_WM_TEMPLATE_INDEX" val="20180748"/>
</p:tagLst>
</file>

<file path=ppt/tags/tag304.xml><?xml version="1.0" encoding="utf-8"?>
<p:tagLst xmlns:p="http://schemas.openxmlformats.org/presentationml/2006/main">
  <p:tag name="KSO_WM_BEAUTIFY_FLAG" val="#wm#"/>
  <p:tag name="KSO_WM_TEMPLATE_CATEGORY" val="custom"/>
  <p:tag name="KSO_WM_TEMPLATE_INDEX" val="20180748"/>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
  <p:tag name="KSO_WM_UNIT_ID" val="diagram20198755_3*r_i*1_1"/>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21"/>
  <p:tag name="KSO_WM_UNIT_ID" val="diagram20198755_3*r_i*1_21"/>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07.xml><?xml version="1.0" encoding="utf-8"?>
<p:tagLst xmlns:p="http://schemas.openxmlformats.org/presentationml/2006/main">
  <p:tag name="PA" val="v5.2.5"/>
  <p:tag name="KSO_WM_UNIT_HIGHLIGHT" val="0"/>
  <p:tag name="KSO_WM_UNIT_COMPATIBLE" val="0"/>
  <p:tag name="KSO_WM_UNIT_DIAGRAM_ISNUMVISUAL" val="0"/>
  <p:tag name="KSO_WM_UNIT_DIAGRAM_ISREFERUNIT" val="0"/>
  <p:tag name="KSO_WM_DIAGRAM_GROUP_CODE" val="r1-1"/>
  <p:tag name="KSO_WM_UNIT_TYPE" val="r_i"/>
  <p:tag name="KSO_WM_UNIT_INDEX" val="1_25"/>
  <p:tag name="KSO_WM_UNIT_ID" val="diagram20198755_3*r_i*1_25"/>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08.xml><?xml version="1.0" encoding="utf-8"?>
<p:tagLst xmlns:p="http://schemas.openxmlformats.org/presentationml/2006/main">
  <p:tag name="PA" val="v5.2.5"/>
  <p:tag name="KSO_WM_UNIT_HIGHLIGHT" val="0"/>
  <p:tag name="KSO_WM_UNIT_COMPATIBLE" val="0"/>
  <p:tag name="KSO_WM_UNIT_DIAGRAM_ISNUMVISUAL" val="0"/>
  <p:tag name="KSO_WM_UNIT_DIAGRAM_ISREFERUNIT" val="0"/>
  <p:tag name="KSO_WM_DIAGRAM_GROUP_CODE" val="r1-1"/>
  <p:tag name="KSO_WM_UNIT_TYPE" val="r_i"/>
  <p:tag name="KSO_WM_UNIT_INDEX" val="1_26"/>
  <p:tag name="KSO_WM_UNIT_ID" val="diagram20198755_3*r_i*1_26"/>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3"/>
  <p:tag name="KSO_WM_UNIT_ID" val="diagram20198755_3*r_i*1_13"/>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2"/>
  <p:tag name="KSO_WM_UNIT_TEXT_FILL_TYPE" val="1"/>
</p:tagLst>
</file>

<file path=ppt/tags/tag31.xml><?xml version="1.0" encoding="utf-8"?>
<p:tagLst xmlns:p="http://schemas.openxmlformats.org/presentationml/2006/main">
  <p:tag name="KSO_WM_TEMPLATE_CATEGORY" val="diagram"/>
  <p:tag name="KSO_WM_TEMPLATE_INDEX" val="20185823"/>
  <p:tag name="KSO_WM_UNIT_TYPE" val="l_i"/>
  <p:tag name="KSO_WM_UNIT_INDEX" val="1_16"/>
  <p:tag name="KSO_WM_UNIT_ID" val="diagram20185823_1*l_i*1_16"/>
  <p:tag name="KSO_WM_UNIT_LAYERLEVEL" val="1_1"/>
  <p:tag name="KSO_WM_BEAUTIFY_FLAG" val="#wm#"/>
  <p:tag name="KSO_WM_TAG_VERSION" val="1.0"/>
  <p:tag name="KSO_WM_DIAGRAM_GROUP_CODE" val="l1-1"/>
  <p:tag name="KSO_WM_UNIT_FILL_FORE_SCHEMECOLOR_INDEX" val="10"/>
  <p:tag name="KSO_WM_UNIT_FILL_TYPE" val="1"/>
  <p:tag name="KSO_WM_UNIT_TEXT_FILL_FORE_SCHEMECOLOR_INDEX" val="2"/>
  <p:tag name="KSO_WM_UNIT_TEXT_FILL_TYPE" val="1"/>
  <p:tag name="KSO_WM_UNIT_USESOURCEFORMAT_APPLY" val="1"/>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23"/>
  <p:tag name="KSO_WM_UNIT_ID" val="diagram20198755_3*r_i*1_23"/>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24"/>
  <p:tag name="KSO_WM_UNIT_ID" val="diagram20198755_3*r_i*1_24"/>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12.xml><?xml version="1.0" encoding="utf-8"?>
<p:tagLst xmlns:p="http://schemas.openxmlformats.org/presentationml/2006/main">
  <p:tag name="PA" val="v5.2.5"/>
  <p:tag name="KSO_WM_UNIT_HIGHLIGHT" val="0"/>
  <p:tag name="KSO_WM_UNIT_COMPATIBLE" val="0"/>
  <p:tag name="KSO_WM_UNIT_DIAGRAM_ISNUMVISUAL" val="0"/>
  <p:tag name="KSO_WM_UNIT_DIAGRAM_ISREFERUNIT" val="0"/>
  <p:tag name="KSO_WM_DIAGRAM_GROUP_CODE" val="r1-1"/>
  <p:tag name="KSO_WM_UNIT_TYPE" val="r_i"/>
  <p:tag name="KSO_WM_UNIT_INDEX" val="1_27"/>
  <p:tag name="KSO_WM_UNIT_ID" val="diagram20198755_3*r_i*1_27"/>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13.xml><?xml version="1.0" encoding="utf-8"?>
<p:tagLst xmlns:p="http://schemas.openxmlformats.org/presentationml/2006/main">
  <p:tag name="PA" val="v5.2.5"/>
  <p:tag name="KSO_WM_UNIT_HIGHLIGHT" val="0"/>
  <p:tag name="KSO_WM_UNIT_COMPATIBLE" val="0"/>
  <p:tag name="KSO_WM_UNIT_DIAGRAM_ISNUMVISUAL" val="0"/>
  <p:tag name="KSO_WM_UNIT_DIAGRAM_ISREFERUNIT" val="0"/>
  <p:tag name="KSO_WM_DIAGRAM_GROUP_CODE" val="r1-1"/>
  <p:tag name="KSO_WM_UNIT_TYPE" val="r_i"/>
  <p:tag name="KSO_WM_UNIT_INDEX" val="1_28"/>
  <p:tag name="KSO_WM_UNIT_ID" val="diagram20198755_3*r_i*1_28"/>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22"/>
  <p:tag name="KSO_WM_UNIT_ID" val="diagram20198755_3*r_i*1_22"/>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15.xml><?xml version="1.0" encoding="utf-8"?>
<p:tagLst xmlns:p="http://schemas.openxmlformats.org/presentationml/2006/main">
  <p:tag name="KSO_WM_TEMPLATE_CATEGORY" val="diagram"/>
  <p:tag name="KSO_WM_TEMPLATE_INDEX" val="20187697"/>
  <p:tag name="KSO_WM_UNIT_TYPE" val="q_h_i"/>
  <p:tag name="KSO_WM_UNIT_INDEX" val="1_2_2"/>
  <p:tag name="KSO_WM_UNIT_ID" val="diagram20187697_1*q_h_i*1_2_2"/>
  <p:tag name="KSO_WM_UNIT_LAYERLEVEL" val="1_1_1"/>
  <p:tag name="KSO_WM_BEAUTIFY_FLAG" val="#wm#"/>
  <p:tag name="KSO_WM_TAG_VERSION" val="1.0"/>
  <p:tag name="KSO_WM_DIAGRAM_GROUP_CODE" val="q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2"/>
  <p:tag name="KSO_WM_UNIT_TEXT_FILL_TYPE" val="1"/>
</p:tagLst>
</file>

<file path=ppt/tags/tag316.xml><?xml version="1.0" encoding="utf-8"?>
<p:tagLst xmlns:p="http://schemas.openxmlformats.org/presentationml/2006/main">
  <p:tag name="KSO_WM_TEMPLATE_CATEGORY" val="diagram"/>
  <p:tag name="KSO_WM_TEMPLATE_INDEX" val="20187697"/>
  <p:tag name="KSO_WM_UNIT_TYPE" val="q_h_i"/>
  <p:tag name="KSO_WM_UNIT_INDEX" val="1_1_2"/>
  <p:tag name="KSO_WM_UNIT_ID" val="diagram20187697_1*q_h_i*1_1_2"/>
  <p:tag name="KSO_WM_UNIT_LAYERLEVEL" val="1_1_1"/>
  <p:tag name="KSO_WM_BEAUTIFY_FLAG" val="#wm#"/>
  <p:tag name="KSO_WM_TAG_VERSION" val="1.0"/>
  <p:tag name="KSO_WM_DIAGRAM_GROUP_CODE" val="q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Lst>
</file>

<file path=ppt/tags/tag317.xml><?xml version="1.0" encoding="utf-8"?>
<p:tagLst xmlns:p="http://schemas.openxmlformats.org/presentationml/2006/main">
  <p:tag name="KSO_WM_TEMPLATE_CATEGORY" val="diagram"/>
  <p:tag name="KSO_WM_TEMPLATE_INDEX" val="20187697"/>
  <p:tag name="KSO_WM_UNIT_ID" val="diagram20187697_1*q_h_a*1_1_1"/>
  <p:tag name="KSO_WM_UNIT_LAYERLEVEL" val="1_1_1"/>
  <p:tag name="KSO_WM_UNIT_VALUE" val="6"/>
  <p:tag name="KSO_WM_UNIT_HIGHLIGHT" val="0"/>
  <p:tag name="KSO_WM_UNIT_COMPATIBLE" val="0"/>
  <p:tag name="KSO_WM_BEAUTIFY_FLAG" val="#wm#"/>
  <p:tag name="KSO_WM_TAG_VERSION" val="1.0"/>
  <p:tag name="KSO_WM_DIAGRAM_GROUP_CODE" val="q1-1"/>
  <p:tag name="KSO_WM_UNIT_ISCONTENTSTITLE" val="0"/>
  <p:tag name="KSO_WM_UNIT_TYPE" val="q_h_a"/>
  <p:tag name="KSO_WM_UNIT_INDEX" val="1_1_1"/>
  <p:tag name="KSO_WM_UNIT_PRESET_TEXT" val="单击此处添加标题"/>
  <p:tag name="KSO_WM_UNIT_DIAGRAM_ISNUMVISUAL" val="0"/>
  <p:tag name="KSO_WM_UNIT_DIAGRAM_ISREFERUNIT" val="0"/>
  <p:tag name="KSO_WM_UNIT_NOCLEAR" val="0"/>
  <p:tag name="KSO_WM_UNIT_TEXT_FILL_FORE_SCHEMECOLOR_INDEX" val="5"/>
  <p:tag name="KSO_WM_UNIT_TEXT_FILL_TYPE" val="1"/>
</p:tagLst>
</file>

<file path=ppt/tags/tag318.xml><?xml version="1.0" encoding="utf-8"?>
<p:tagLst xmlns:p="http://schemas.openxmlformats.org/presentationml/2006/main">
  <p:tag name="KSO_WM_TEMPLATE_CATEGORY" val="diagram"/>
  <p:tag name="KSO_WM_TEMPLATE_INDEX" val="20187697"/>
  <p:tag name="KSO_WM_UNIT_ID" val="diagram20187697_1*q_h_a*1_2_1"/>
  <p:tag name="KSO_WM_UNIT_LAYERLEVEL" val="1_1_1"/>
  <p:tag name="KSO_WM_UNIT_VALUE" val="6"/>
  <p:tag name="KSO_WM_UNIT_HIGHLIGHT" val="0"/>
  <p:tag name="KSO_WM_UNIT_COMPATIBLE" val="0"/>
  <p:tag name="KSO_WM_BEAUTIFY_FLAG" val="#wm#"/>
  <p:tag name="KSO_WM_TAG_VERSION" val="1.0"/>
  <p:tag name="KSO_WM_DIAGRAM_GROUP_CODE" val="q1-1"/>
  <p:tag name="KSO_WM_UNIT_ISCONTENTSTITLE" val="0"/>
  <p:tag name="KSO_WM_UNIT_TYPE" val="q_h_a"/>
  <p:tag name="KSO_WM_UNIT_INDEX" val="1_2_1"/>
  <p:tag name="KSO_WM_UNIT_PRESET_TEXT" val="单击此处添加标题"/>
  <p:tag name="KSO_WM_UNIT_DIAGRAM_ISNUMVISUAL" val="0"/>
  <p:tag name="KSO_WM_UNIT_DIAGRAM_ISREFERUNIT" val="0"/>
  <p:tag name="KSO_WM_UNIT_NOCLEAR" val="0"/>
  <p:tag name="KSO_WM_UNIT_TEXT_FILL_FORE_SCHEMECOLOR_INDEX" val="6"/>
  <p:tag name="KSO_WM_UNIT_TEXT_FILL_TYPE" val="1"/>
</p:tagLst>
</file>

<file path=ppt/tags/tag319.xml><?xml version="1.0" encoding="utf-8"?>
<p:tagLst xmlns:p="http://schemas.openxmlformats.org/presentationml/2006/main">
  <p:tag name="KSO_WM_TEMPLATE_CATEGORY" val="custom"/>
  <p:tag name="KSO_WM_TEMPLATE_INDEX" val="20180748"/>
</p:tagLst>
</file>

<file path=ppt/tags/tag32.xml><?xml version="1.0" encoding="utf-8"?>
<p:tagLst xmlns:p="http://schemas.openxmlformats.org/presentationml/2006/main">
  <p:tag name="KSO_WM_TEMPLATE_CATEGORY" val="diagram"/>
  <p:tag name="KSO_WM_TEMPLATE_INDEX" val="20185823"/>
  <p:tag name="KSO_WM_UNIT_TYPE" val="l_i"/>
  <p:tag name="KSO_WM_UNIT_INDEX" val="1_21"/>
  <p:tag name="KSO_WM_UNIT_ID" val="diagram20185823_1*l_i*1_21"/>
  <p:tag name="KSO_WM_UNIT_LAYERLEVEL" val="1_1"/>
  <p:tag name="KSO_WM_BEAUTIFY_FLAG" val="#wm#"/>
  <p:tag name="KSO_WM_TAG_VERSION" val="1.0"/>
  <p:tag name="KSO_WM_DIAGRAM_GROUP_CODE" val="l1-1"/>
  <p:tag name="KSO_WM_UNIT_FILL_FORE_SCHEMECOLOR_INDEX" val="7"/>
  <p:tag name="KSO_WM_UNIT_FILL_TYPE" val="1"/>
  <p:tag name="KSO_WM_UNIT_TEXT_FILL_FORE_SCHEMECOLOR_INDEX" val="2"/>
  <p:tag name="KSO_WM_UNIT_TEXT_FILL_TYPE" val="1"/>
  <p:tag name="KSO_WM_UNIT_USESOURCEFORMAT_APPLY" val="1"/>
</p:tagLst>
</file>

<file path=ppt/tags/tag320.xml><?xml version="1.0" encoding="utf-8"?>
<p:tagLst xmlns:p="http://schemas.openxmlformats.org/presentationml/2006/main">
  <p:tag name="KSO_WM_BEAUTIFY_FLAG" val="#wm#"/>
  <p:tag name="KSO_WM_TEMPLATE_CATEGORY" val="custom"/>
  <p:tag name="KSO_WM_TEMPLATE_INDEX" val="20180748"/>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
  <p:tag name="KSO_WM_UNIT_ID" val="diagram20198755_3*r_i*1_1"/>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2"/>
  <p:tag name="KSO_WM_UNIT_ID" val="diagram20198755_3*r_i*1_12"/>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
  <p:tag name="KSO_WM_UNIT_TEXT_FILL_TYPE" val="1"/>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4"/>
  <p:tag name="KSO_WM_UNIT_ID" val="diagram20198755_3*r_i*1_14"/>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5"/>
  <p:tag name="KSO_WM_UNIT_FILL_TYPE" val="1"/>
  <p:tag name="KSO_WM_UNIT_TEXT_FILL_FORE_SCHEMECOLOR_INDEX" val="13"/>
  <p:tag name="KSO_WM_UNIT_TEXT_FILL_TYPE" val="1"/>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21"/>
  <p:tag name="KSO_WM_UNIT_ID" val="diagram20198755_3*r_i*1_21"/>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25.xml><?xml version="1.0" encoding="utf-8"?>
<p:tagLst xmlns:p="http://schemas.openxmlformats.org/presentationml/2006/main">
  <p:tag name="KSO_WM_UNIT_PRESET_TEXT" val="单击此处添加文本具体内容，简明扼要的阐述您的观点。"/>
  <p:tag name="KSO_WM_UNIT_NOCLEAR" val="0"/>
  <p:tag name="KSO_WM_UNIT_VALUE" val="32"/>
  <p:tag name="KSO_WM_UNIT_HIGHLIGHT" val="0"/>
  <p:tag name="KSO_WM_UNIT_COMPATIBLE" val="0"/>
  <p:tag name="KSO_WM_UNIT_DIAGRAM_ISNUMVISUAL" val="0"/>
  <p:tag name="KSO_WM_UNIT_DIAGRAM_ISREFERUNIT" val="0"/>
  <p:tag name="KSO_WM_DIAGRAM_GROUP_CODE" val="r1-1"/>
  <p:tag name="KSO_WM_UNIT_TYPE" val="r_v"/>
  <p:tag name="KSO_WM_UNIT_INDEX" val="1_1"/>
  <p:tag name="KSO_WM_UNIT_ID" val="diagram20198755_3*r_v*1_1"/>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TEXT_FILL_FORE_SCHEMECOLOR_INDEX" val="1"/>
  <p:tag name="KSO_WM_UNIT_TEXT_FILL_TYPE" val="1"/>
</p:tagLst>
</file>

<file path=ppt/tags/tag326.xml><?xml version="1.0" encoding="utf-8"?>
<p:tagLst xmlns:p="http://schemas.openxmlformats.org/presentationml/2006/main">
  <p:tag name="PA" val="v5.2.5"/>
  <p:tag name="KSO_WM_UNIT_HIGHLIGHT" val="0"/>
  <p:tag name="KSO_WM_UNIT_COMPATIBLE" val="0"/>
  <p:tag name="KSO_WM_UNIT_DIAGRAM_ISNUMVISUAL" val="0"/>
  <p:tag name="KSO_WM_UNIT_DIAGRAM_ISREFERUNIT" val="0"/>
  <p:tag name="KSO_WM_DIAGRAM_GROUP_CODE" val="r1-1"/>
  <p:tag name="KSO_WM_UNIT_TYPE" val="r_i"/>
  <p:tag name="KSO_WM_UNIT_INDEX" val="1_25"/>
  <p:tag name="KSO_WM_UNIT_ID" val="diagram20198755_3*r_i*1_25"/>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27.xml><?xml version="1.0" encoding="utf-8"?>
<p:tagLst xmlns:p="http://schemas.openxmlformats.org/presentationml/2006/main">
  <p:tag name="PA" val="v5.2.5"/>
  <p:tag name="KSO_WM_UNIT_HIGHLIGHT" val="0"/>
  <p:tag name="KSO_WM_UNIT_COMPATIBLE" val="0"/>
  <p:tag name="KSO_WM_UNIT_DIAGRAM_ISNUMVISUAL" val="0"/>
  <p:tag name="KSO_WM_UNIT_DIAGRAM_ISREFERUNIT" val="0"/>
  <p:tag name="KSO_WM_DIAGRAM_GROUP_CODE" val="r1-1"/>
  <p:tag name="KSO_WM_UNIT_TYPE" val="r_i"/>
  <p:tag name="KSO_WM_UNIT_INDEX" val="1_26"/>
  <p:tag name="KSO_WM_UNIT_ID" val="diagram20198755_3*r_i*1_26"/>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9"/>
  <p:tag name="KSO_WM_UNIT_ID" val="diagram20198755_3*r_i*1_19"/>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
  <p:tag name="KSO_WM_UNIT_TEXT_FILL_TYPE" val="1"/>
</p:tagLst>
</file>

<file path=ppt/tags/tag329.xml><?xml version="1.0" encoding="utf-8"?>
<p:tagLst xmlns:p="http://schemas.openxmlformats.org/presentationml/2006/main">
  <p:tag name="KSO_WM_UNIT_PRESET_TEXT" val="单击此处添加文本具体内容，简明扼要的阐述您的观点。"/>
  <p:tag name="KSO_WM_UNIT_NOCLEAR" val="0"/>
  <p:tag name="KSO_WM_UNIT_VALUE" val="32"/>
  <p:tag name="KSO_WM_UNIT_HIGHLIGHT" val="0"/>
  <p:tag name="KSO_WM_UNIT_COMPATIBLE" val="0"/>
  <p:tag name="KSO_WM_UNIT_DIAGRAM_ISNUMVISUAL" val="0"/>
  <p:tag name="KSO_WM_UNIT_DIAGRAM_ISREFERUNIT" val="0"/>
  <p:tag name="KSO_WM_DIAGRAM_GROUP_CODE" val="r1-1"/>
  <p:tag name="KSO_WM_UNIT_TYPE" val="r_v"/>
  <p:tag name="KSO_WM_UNIT_INDEX" val="1_2"/>
  <p:tag name="KSO_WM_UNIT_ID" val="diagram20198755_3*r_v*1_2"/>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TEXT_FILL_FORE_SCHEMECOLOR_INDEX" val="1"/>
  <p:tag name="KSO_WM_UNIT_TEXT_FILL_TYPE" val="1"/>
</p:tagLst>
</file>

<file path=ppt/tags/tag33.xml><?xml version="1.0" encoding="utf-8"?>
<p:tagLst xmlns:p="http://schemas.openxmlformats.org/presentationml/2006/main">
  <p:tag name="KSO_WM_TEMPLATE_CATEGORY" val="diagram"/>
  <p:tag name="KSO_WM_TEMPLATE_INDEX" val="20185823"/>
  <p:tag name="KSO_WM_UNIT_TYPE" val="l_i"/>
  <p:tag name="KSO_WM_UNIT_INDEX" val="1_26"/>
  <p:tag name="KSO_WM_UNIT_ID" val="diagram20185823_1*l_i*1_26"/>
  <p:tag name="KSO_WM_UNIT_LAYERLEVEL" val="1_1"/>
  <p:tag name="KSO_WM_BEAUTIFY_FLAG" val="#wm#"/>
  <p:tag name="KSO_WM_TAG_VERSION" val="1.0"/>
  <p:tag name="KSO_WM_DIAGRAM_GROUP_CODE" val="l1-1"/>
  <p:tag name="KSO_WM_UNIT_FILL_FORE_SCHEMECOLOR_INDEX" val="9"/>
  <p:tag name="KSO_WM_UNIT_FILL_TYPE" val="1"/>
  <p:tag name="KSO_WM_UNIT_TEXT_FILL_FORE_SCHEMECOLOR_INDEX" val="2"/>
  <p:tag name="KSO_WM_UNIT_TEXT_FILL_TYPE" val="1"/>
  <p:tag name="KSO_WM_UNIT_USESOURCEFORMAT_APPLY" val="1"/>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6"/>
  <p:tag name="KSO_WM_UNIT_ID" val="diagram20198755_3*r_i*1_6"/>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LINE_FORE_SCHEMECOLOR_INDEX" val="14"/>
  <p:tag name="KSO_WM_UNIT_LINE_FILL_TYPE" val="2"/>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8"/>
  <p:tag name="KSO_WM_UNIT_ID" val="diagram20198755_3*r_i*1_8"/>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LINE_FORE_SCHEMECOLOR_INDEX" val="14"/>
  <p:tag name="KSO_WM_UNIT_LINE_FILL_TYPE" val="2"/>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3"/>
  <p:tag name="KSO_WM_UNIT_ID" val="diagram20198755_3*r_i*1_13"/>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2"/>
  <p:tag name="KSO_WM_UNIT_TEXT_FILL_TYPE" val="1"/>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23"/>
  <p:tag name="KSO_WM_UNIT_ID" val="diagram20198755_3*r_i*1_23"/>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24"/>
  <p:tag name="KSO_WM_UNIT_ID" val="diagram20198755_3*r_i*1_24"/>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35.xml><?xml version="1.0" encoding="utf-8"?>
<p:tagLst xmlns:p="http://schemas.openxmlformats.org/presentationml/2006/main">
  <p:tag name="PA" val="v5.2.5"/>
  <p:tag name="KSO_WM_UNIT_HIGHLIGHT" val="0"/>
  <p:tag name="KSO_WM_UNIT_COMPATIBLE" val="0"/>
  <p:tag name="KSO_WM_UNIT_DIAGRAM_ISNUMVISUAL" val="0"/>
  <p:tag name="KSO_WM_UNIT_DIAGRAM_ISREFERUNIT" val="0"/>
  <p:tag name="KSO_WM_DIAGRAM_GROUP_CODE" val="r1-1"/>
  <p:tag name="KSO_WM_UNIT_TYPE" val="r_i"/>
  <p:tag name="KSO_WM_UNIT_INDEX" val="1_27"/>
  <p:tag name="KSO_WM_UNIT_ID" val="diagram20198755_3*r_i*1_27"/>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36.xml><?xml version="1.0" encoding="utf-8"?>
<p:tagLst xmlns:p="http://schemas.openxmlformats.org/presentationml/2006/main">
  <p:tag name="PA" val="v5.2.5"/>
  <p:tag name="KSO_WM_UNIT_HIGHLIGHT" val="0"/>
  <p:tag name="KSO_WM_UNIT_COMPATIBLE" val="0"/>
  <p:tag name="KSO_WM_UNIT_DIAGRAM_ISNUMVISUAL" val="0"/>
  <p:tag name="KSO_WM_UNIT_DIAGRAM_ISREFERUNIT" val="0"/>
  <p:tag name="KSO_WM_DIAGRAM_GROUP_CODE" val="r1-1"/>
  <p:tag name="KSO_WM_UNIT_TYPE" val="r_i"/>
  <p:tag name="KSO_WM_UNIT_INDEX" val="1_28"/>
  <p:tag name="KSO_WM_UNIT_ID" val="diagram20198755_3*r_i*1_28"/>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20"/>
  <p:tag name="KSO_WM_UNIT_ID" val="diagram20198755_3*r_i*1_20"/>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0"/>
  <p:tag name="KSO_WM_UNIT_FILL_TYPE" val="1"/>
  <p:tag name="KSO_WM_UNIT_TEXT_FILL_FORE_SCHEMECOLOR_INDEX" val="13"/>
  <p:tag name="KSO_WM_UNIT_TEXT_FILL_TYPE" val="1"/>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22"/>
  <p:tag name="KSO_WM_UNIT_ID" val="diagram20198755_3*r_i*1_22"/>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39.xml><?xml version="1.0" encoding="utf-8"?>
<p:tagLst xmlns:p="http://schemas.openxmlformats.org/presentationml/2006/main">
  <p:tag name="KSO_WM_TEMPLATE_CATEGORY" val="custom"/>
  <p:tag name="KSO_WM_TEMPLATE_INDEX" val="20180748"/>
</p:tagLst>
</file>

<file path=ppt/tags/tag34.xml><?xml version="1.0" encoding="utf-8"?>
<p:tagLst xmlns:p="http://schemas.openxmlformats.org/presentationml/2006/main">
  <p:tag name="KSO_WM_TEMPLATE_CATEGORY" val="diagram"/>
  <p:tag name="KSO_WM_TEMPLATE_INDEX" val="20185823"/>
  <p:tag name="KSO_WM_UNIT_TYPE" val="l_i"/>
  <p:tag name="KSO_WM_UNIT_INDEX" val="1_28"/>
  <p:tag name="KSO_WM_UNIT_ID" val="diagram20185823_1*l_i*1_28"/>
  <p:tag name="KSO_WM_UNIT_LAYERLEVEL" val="1_1"/>
  <p:tag name="KSO_WM_BEAUTIFY_FLAG" val="#wm#"/>
  <p:tag name="KSO_WM_TAG_VERSION" val="1.0"/>
  <p:tag name="KSO_WM_DIAGRAM_GROUP_CODE" val="l1-1"/>
  <p:tag name="KSO_WM_UNIT_FILL_FORE_SCHEMECOLOR_INDEX" val="8"/>
  <p:tag name="KSO_WM_UNIT_FILL_TYPE" val="1"/>
  <p:tag name="KSO_WM_UNIT_TEXT_FILL_FORE_SCHEMECOLOR_INDEX" val="2"/>
  <p:tag name="KSO_WM_UNIT_TEXT_FILL_TYPE" val="1"/>
  <p:tag name="KSO_WM_UNIT_USESOURCEFORMAT_APPLY" val="1"/>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0"/>
  <p:tag name="KSO_WM_UNIT_ID" val="diagram20198755_3*r_i*1_10"/>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LINE_FORE_SCHEMECOLOR_INDEX" val="14"/>
  <p:tag name="KSO_WM_UNIT_LINE_FILL_TYPE" val="2"/>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
  <p:tag name="KSO_WM_UNIT_ID" val="diagram20198755_3*r_i*1_1"/>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2"/>
  <p:tag name="KSO_WM_UNIT_ID" val="diagram20198755_3*r_i*1_12"/>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
  <p:tag name="KSO_WM_UNIT_TEXT_FILL_TYPE" val="1"/>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4"/>
  <p:tag name="KSO_WM_UNIT_ID" val="diagram20198755_3*r_i*1_14"/>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5"/>
  <p:tag name="KSO_WM_UNIT_FILL_TYPE" val="1"/>
  <p:tag name="KSO_WM_UNIT_TEXT_FILL_FORE_SCHEMECOLOR_INDEX" val="13"/>
  <p:tag name="KSO_WM_UNIT_TEXT_FILL_TYPE" val="1"/>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21"/>
  <p:tag name="KSO_WM_UNIT_ID" val="diagram20198755_3*r_i*1_21"/>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45.xml><?xml version="1.0" encoding="utf-8"?>
<p:tagLst xmlns:p="http://schemas.openxmlformats.org/presentationml/2006/main">
  <p:tag name="KSO_WM_UNIT_PRESET_TEXT" val="单击此处添加文本具体内容，简明扼要的阐述您的观点。"/>
  <p:tag name="KSO_WM_UNIT_NOCLEAR" val="0"/>
  <p:tag name="KSO_WM_UNIT_VALUE" val="32"/>
  <p:tag name="KSO_WM_UNIT_HIGHLIGHT" val="0"/>
  <p:tag name="KSO_WM_UNIT_COMPATIBLE" val="0"/>
  <p:tag name="KSO_WM_UNIT_DIAGRAM_ISNUMVISUAL" val="0"/>
  <p:tag name="KSO_WM_UNIT_DIAGRAM_ISREFERUNIT" val="0"/>
  <p:tag name="KSO_WM_DIAGRAM_GROUP_CODE" val="r1-1"/>
  <p:tag name="KSO_WM_UNIT_TYPE" val="r_v"/>
  <p:tag name="KSO_WM_UNIT_INDEX" val="1_1"/>
  <p:tag name="KSO_WM_UNIT_ID" val="diagram20198755_3*r_v*1_1"/>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TEXT_FILL_FORE_SCHEMECOLOR_INDEX" val="1"/>
  <p:tag name="KSO_WM_UNIT_TEXT_FILL_TYPE" val="1"/>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5"/>
  <p:tag name="KSO_WM_UNIT_ID" val="diagram20198755_3*r_i*1_15"/>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
  <p:tag name="KSO_WM_UNIT_TEXT_FILL_TYPE" val="1"/>
</p:tagLst>
</file>

<file path=ppt/tags/tag347.xml><?xml version="1.0" encoding="utf-8"?>
<p:tagLst xmlns:p="http://schemas.openxmlformats.org/presentationml/2006/main">
  <p:tag name="KSO_WM_UNIT_PRESET_TEXT" val="单击此处添加文本具体内容，简明扼要的阐述您的观点。"/>
  <p:tag name="KSO_WM_UNIT_NOCLEAR" val="0"/>
  <p:tag name="KSO_WM_UNIT_VALUE" val="32"/>
  <p:tag name="KSO_WM_UNIT_HIGHLIGHT" val="0"/>
  <p:tag name="KSO_WM_UNIT_COMPATIBLE" val="0"/>
  <p:tag name="KSO_WM_UNIT_DIAGRAM_ISNUMVISUAL" val="0"/>
  <p:tag name="KSO_WM_UNIT_DIAGRAM_ISREFERUNIT" val="0"/>
  <p:tag name="KSO_WM_DIAGRAM_GROUP_CODE" val="r1-1"/>
  <p:tag name="KSO_WM_UNIT_TYPE" val="r_v"/>
  <p:tag name="KSO_WM_UNIT_INDEX" val="1_3"/>
  <p:tag name="KSO_WM_UNIT_ID" val="diagram20198755_3*r_v*1_3"/>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TEXT_FILL_FORE_SCHEMECOLOR_INDEX" val="1"/>
  <p:tag name="KSO_WM_UNIT_TEXT_FILL_TYPE" val="1"/>
</p:tagLst>
</file>

<file path=ppt/tags/tag348.xml><?xml version="1.0" encoding="utf-8"?>
<p:tagLst xmlns:p="http://schemas.openxmlformats.org/presentationml/2006/main">
  <p:tag name="PA" val="v5.2.5"/>
  <p:tag name="KSO_WM_UNIT_HIGHLIGHT" val="0"/>
  <p:tag name="KSO_WM_UNIT_COMPATIBLE" val="0"/>
  <p:tag name="KSO_WM_UNIT_DIAGRAM_ISNUMVISUAL" val="0"/>
  <p:tag name="KSO_WM_UNIT_DIAGRAM_ISREFERUNIT" val="0"/>
  <p:tag name="KSO_WM_DIAGRAM_GROUP_CODE" val="r1-1"/>
  <p:tag name="KSO_WM_UNIT_TYPE" val="r_i"/>
  <p:tag name="KSO_WM_UNIT_INDEX" val="1_25"/>
  <p:tag name="KSO_WM_UNIT_ID" val="diagram20198755_3*r_i*1_25"/>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49.xml><?xml version="1.0" encoding="utf-8"?>
<p:tagLst xmlns:p="http://schemas.openxmlformats.org/presentationml/2006/main">
  <p:tag name="PA" val="v5.2.5"/>
  <p:tag name="KSO_WM_UNIT_HIGHLIGHT" val="0"/>
  <p:tag name="KSO_WM_UNIT_COMPATIBLE" val="0"/>
  <p:tag name="KSO_WM_UNIT_DIAGRAM_ISNUMVISUAL" val="0"/>
  <p:tag name="KSO_WM_UNIT_DIAGRAM_ISREFERUNIT" val="0"/>
  <p:tag name="KSO_WM_DIAGRAM_GROUP_CODE" val="r1-1"/>
  <p:tag name="KSO_WM_UNIT_TYPE" val="r_i"/>
  <p:tag name="KSO_WM_UNIT_INDEX" val="1_26"/>
  <p:tag name="KSO_WM_UNIT_ID" val="diagram20198755_3*r_i*1_26"/>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5.xml><?xml version="1.0" encoding="utf-8"?>
<p:tagLst xmlns:p="http://schemas.openxmlformats.org/presentationml/2006/main">
  <p:tag name="KSO_WM_TEMPLATE_CATEGORY" val="diagram"/>
  <p:tag name="KSO_WM_TEMPLATE_INDEX" val="20185823"/>
  <p:tag name="KSO_WM_UNIT_TYPE" val="l_i"/>
  <p:tag name="KSO_WM_UNIT_INDEX" val="1_31"/>
  <p:tag name="KSO_WM_UNIT_ID" val="diagram20185823_1*l_i*1_31"/>
  <p:tag name="KSO_WM_UNIT_LAYERLEVEL" val="1_1"/>
  <p:tag name="KSO_WM_BEAUTIFY_FLAG" val="#wm#"/>
  <p:tag name="KSO_WM_TAG_VERSION" val="1.0"/>
  <p:tag name="KSO_WM_DIAGRAM_GROUP_CODE" val="l1-1"/>
  <p:tag name="KSO_WM_UNIT_FILL_FORE_SCHEMECOLOR_INDEX" val="7"/>
  <p:tag name="KSO_WM_UNIT_FILL_TYPE" val="1"/>
  <p:tag name="KSO_WM_UNIT_TEXT_FILL_FORE_SCHEMECOLOR_INDEX" val="2"/>
  <p:tag name="KSO_WM_UNIT_TEXT_FILL_TYPE" val="1"/>
  <p:tag name="KSO_WM_UNIT_USESOURCEFORMAT_APPLY" val="1"/>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9"/>
  <p:tag name="KSO_WM_UNIT_ID" val="diagram20198755_3*r_i*1_19"/>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
  <p:tag name="KSO_WM_UNIT_TEXT_FILL_TYPE" val="1"/>
</p:tagLst>
</file>

<file path=ppt/tags/tag351.xml><?xml version="1.0" encoding="utf-8"?>
<p:tagLst xmlns:p="http://schemas.openxmlformats.org/presentationml/2006/main">
  <p:tag name="KSO_WM_UNIT_PRESET_TEXT" val="单击此处添加文本具体内容，简明扼要的阐述您的观点。"/>
  <p:tag name="KSO_WM_UNIT_NOCLEAR" val="0"/>
  <p:tag name="KSO_WM_UNIT_VALUE" val="32"/>
  <p:tag name="KSO_WM_UNIT_HIGHLIGHT" val="0"/>
  <p:tag name="KSO_WM_UNIT_COMPATIBLE" val="0"/>
  <p:tag name="KSO_WM_UNIT_DIAGRAM_ISNUMVISUAL" val="0"/>
  <p:tag name="KSO_WM_UNIT_DIAGRAM_ISREFERUNIT" val="0"/>
  <p:tag name="KSO_WM_DIAGRAM_GROUP_CODE" val="r1-1"/>
  <p:tag name="KSO_WM_UNIT_TYPE" val="r_v"/>
  <p:tag name="KSO_WM_UNIT_INDEX" val="1_2"/>
  <p:tag name="KSO_WM_UNIT_ID" val="diagram20198755_3*r_v*1_2"/>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TEXT_FILL_FORE_SCHEMECOLOR_INDEX" val="1"/>
  <p:tag name="KSO_WM_UNIT_TEXT_FILL_TYPE" val="1"/>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2"/>
  <p:tag name="KSO_WM_UNIT_ID" val="diagram20198755_3*r_i*1_2"/>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
  <p:tag name="KSO_WM_UNIT_TEXT_FILL_TYPE" val="1"/>
</p:tagLst>
</file>

<file path=ppt/tags/tag353.xml><?xml version="1.0" encoding="utf-8"?>
<p:tagLst xmlns:p="http://schemas.openxmlformats.org/presentationml/2006/main">
  <p:tag name="KSO_WM_UNIT_PRESET_TEXT" val="单击此处添加文本具体内容，简明扼要的阐述您的观点。"/>
  <p:tag name="KSO_WM_UNIT_NOCLEAR" val="0"/>
  <p:tag name="KSO_WM_UNIT_VALUE" val="32"/>
  <p:tag name="KSO_WM_UNIT_HIGHLIGHT" val="0"/>
  <p:tag name="KSO_WM_UNIT_COMPATIBLE" val="0"/>
  <p:tag name="KSO_WM_UNIT_DIAGRAM_ISNUMVISUAL" val="0"/>
  <p:tag name="KSO_WM_UNIT_DIAGRAM_ISREFERUNIT" val="0"/>
  <p:tag name="KSO_WM_DIAGRAM_GROUP_CODE" val="r1-1"/>
  <p:tag name="KSO_WM_UNIT_TYPE" val="r_v"/>
  <p:tag name="KSO_WM_UNIT_INDEX" val="1_4"/>
  <p:tag name="KSO_WM_UNIT_ID" val="diagram20198755_3*r_v*1_4"/>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TEXT_FILL_FORE_SCHEMECOLOR_INDEX" val="1"/>
  <p:tag name="KSO_WM_UNIT_TEXT_FILL_TYPE" val="1"/>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6"/>
  <p:tag name="KSO_WM_UNIT_ID" val="diagram20198755_3*r_i*1_6"/>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LINE_FORE_SCHEMECOLOR_INDEX" val="14"/>
  <p:tag name="KSO_WM_UNIT_LINE_FILL_TYPE" val="2"/>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8"/>
  <p:tag name="KSO_WM_UNIT_ID" val="diagram20198755_3*r_i*1_8"/>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LINE_FORE_SCHEMECOLOR_INDEX" val="14"/>
  <p:tag name="KSO_WM_UNIT_LINE_FILL_TYPE" val="2"/>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1"/>
  <p:tag name="KSO_WM_UNIT_ID" val="diagram20198755_3*r_i*1_11"/>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LINE_FORE_SCHEMECOLOR_INDEX" val="14"/>
  <p:tag name="KSO_WM_UNIT_LINE_FILL_TYPE" val="2"/>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3"/>
  <p:tag name="KSO_WM_UNIT_ID" val="diagram20198755_3*r_i*1_13"/>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2"/>
  <p:tag name="KSO_WM_UNIT_TEXT_FILL_TYPE" val="1"/>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6"/>
  <p:tag name="KSO_WM_UNIT_ID" val="diagram20198755_3*r_i*1_16"/>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5"/>
  <p:tag name="KSO_WM_UNIT_FILL_TYPE" val="1"/>
  <p:tag name="KSO_WM_UNIT_TEXT_FILL_FORE_SCHEMECOLOR_INDEX" val="13"/>
  <p:tag name="KSO_WM_UNIT_TEXT_FILL_TYPE" val="1"/>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23"/>
  <p:tag name="KSO_WM_UNIT_ID" val="diagram20198755_3*r_i*1_23"/>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6.xml><?xml version="1.0" encoding="utf-8"?>
<p:tagLst xmlns:p="http://schemas.openxmlformats.org/presentationml/2006/main">
  <p:tag name="KSO_WM_TEMPLATE_CATEGORY" val="diagram"/>
  <p:tag name="KSO_WM_TEMPLATE_INDEX" val="20185823"/>
  <p:tag name="KSO_WM_UNIT_TYPE" val="l_i"/>
  <p:tag name="KSO_WM_UNIT_INDEX" val="1_33"/>
  <p:tag name="KSO_WM_UNIT_ID" val="diagram20185823_1*l_i*1_33"/>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 name="KSO_WM_UNIT_USESOURCEFORMAT_APPLY" val="1"/>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3"/>
  <p:tag name="KSO_WM_UNIT_ID" val="diagram20198755_3*r_i*1_3"/>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0"/>
  <p:tag name="KSO_WM_UNIT_FILL_TYPE" val="1"/>
  <p:tag name="KSO_WM_UNIT_TEXT_FILL_FORE_SCHEMECOLOR_INDEX" val="13"/>
  <p:tag name="KSO_WM_UNIT_TEXT_FILL_TYPE" val="1"/>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24"/>
  <p:tag name="KSO_WM_UNIT_ID" val="diagram20198755_3*r_i*1_24"/>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62.xml><?xml version="1.0" encoding="utf-8"?>
<p:tagLst xmlns:p="http://schemas.openxmlformats.org/presentationml/2006/main">
  <p:tag name="PA" val="v5.2.5"/>
  <p:tag name="KSO_WM_UNIT_HIGHLIGHT" val="0"/>
  <p:tag name="KSO_WM_UNIT_COMPATIBLE" val="0"/>
  <p:tag name="KSO_WM_UNIT_DIAGRAM_ISNUMVISUAL" val="0"/>
  <p:tag name="KSO_WM_UNIT_DIAGRAM_ISREFERUNIT" val="0"/>
  <p:tag name="KSO_WM_DIAGRAM_GROUP_CODE" val="r1-1"/>
  <p:tag name="KSO_WM_UNIT_TYPE" val="r_i"/>
  <p:tag name="KSO_WM_UNIT_INDEX" val="1_27"/>
  <p:tag name="KSO_WM_UNIT_ID" val="diagram20198755_3*r_i*1_27"/>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63.xml><?xml version="1.0" encoding="utf-8"?>
<p:tagLst xmlns:p="http://schemas.openxmlformats.org/presentationml/2006/main">
  <p:tag name="PA" val="v5.2.5"/>
  <p:tag name="KSO_WM_UNIT_HIGHLIGHT" val="0"/>
  <p:tag name="KSO_WM_UNIT_COMPATIBLE" val="0"/>
  <p:tag name="KSO_WM_UNIT_DIAGRAM_ISNUMVISUAL" val="0"/>
  <p:tag name="KSO_WM_UNIT_DIAGRAM_ISREFERUNIT" val="0"/>
  <p:tag name="KSO_WM_DIAGRAM_GROUP_CODE" val="r1-1"/>
  <p:tag name="KSO_WM_UNIT_TYPE" val="r_i"/>
  <p:tag name="KSO_WM_UNIT_INDEX" val="1_28"/>
  <p:tag name="KSO_WM_UNIT_ID" val="diagram20198755_3*r_i*1_28"/>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20"/>
  <p:tag name="KSO_WM_UNIT_ID" val="diagram20198755_3*r_i*1_20"/>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0"/>
  <p:tag name="KSO_WM_UNIT_FILL_TYPE" val="1"/>
  <p:tag name="KSO_WM_UNIT_TEXT_FILL_FORE_SCHEMECOLOR_INDEX" val="13"/>
  <p:tag name="KSO_WM_UNIT_TEXT_FILL_TYPE" val="1"/>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22"/>
  <p:tag name="KSO_WM_UNIT_ID" val="diagram20198755_3*r_i*1_22"/>
  <p:tag name="KSO_WM_TEMPLATE_CATEGORY" val="diagram"/>
  <p:tag name="KSO_WM_TEMPLATE_INDEX" val="20198755"/>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TEXT_FILL_FORE_SCHEMECOLOR_INDEX" val="13"/>
  <p:tag name="KSO_WM_UNIT_TEXT_FILL_TYPE" val="1"/>
</p:tagLst>
</file>

<file path=ppt/tags/tag366.xml><?xml version="1.0" encoding="utf-8"?>
<p:tagLst xmlns:p="http://schemas.openxmlformats.org/presentationml/2006/main">
  <p:tag name="KSO_WM_TEMPLATE_CATEGORY" val="custom"/>
  <p:tag name="KSO_WM_TEMPLATE_INDEX" val="20180748"/>
</p:tagLst>
</file>

<file path=ppt/tags/tag367.xml><?xml version="1.0" encoding="utf-8"?>
<p:tagLst xmlns:p="http://schemas.openxmlformats.org/presentationml/2006/main">
  <p:tag name="KSO_WM_TEMPLATE_CATEGORY" val="custom"/>
  <p:tag name="KSO_WM_TEMPLATE_INDEX" val="20180748"/>
</p:tagLst>
</file>

<file path=ppt/tags/tag368.xml><?xml version="1.0" encoding="utf-8"?>
<p:tagLst xmlns:p="http://schemas.openxmlformats.org/presentationml/2006/main">
  <p:tag name="KSO_WM_TAG_VERSION" val="1.0"/>
  <p:tag name="KSO_WM_BEAUTIFY_FLAG" val="#wm#"/>
  <p:tag name="KSO_WM_UNIT_TYPE" val="h_d"/>
  <p:tag name="KSO_WM_UNIT_INDEX" val="2_1"/>
  <p:tag name="KSO_WM_UNIT_LAYERLEVEL" val="1_1"/>
  <p:tag name="KSO_WM_UNIT_VALUE" val="1184*1606"/>
  <p:tag name="KSO_WM_UNIT_HIGHLIGHT" val="0"/>
  <p:tag name="KSO_WM_UNIT_COMPATIBLE" val="0"/>
  <p:tag name="KSO_WM_UNIT_CLEAR" val="0"/>
  <p:tag name="KSO_WM_TEMPLATE_CATEGORY" val="custom"/>
  <p:tag name="KSO_WM_TEMPLATE_INDEX" val="20180748"/>
  <p:tag name="KSO_WM_DIAGRAM_GROUP_CODE" val="_1"/>
  <p:tag name="KSO_WM_UNIT_ID" val="custom20180748_35*h_d*2_1"/>
  <p:tag name="KSO_WM_UNIT_TEXT_FILL_FORE_SCHEMECOLOR_INDEX" val="13"/>
  <p:tag name="KSO_WM_UNIT_TEXT_FILL_TYPE" val="1"/>
  <p:tag name="KSO_WM_UNIT_USESOURCEFORMAT_APPLY" val="1"/>
</p:tagLst>
</file>

<file path=ppt/tags/tag369.xml><?xml version="1.0" encoding="utf-8"?>
<p:tagLst xmlns:p="http://schemas.openxmlformats.org/presentationml/2006/main">
  <p:tag name="KSO_WM_TAG_VERSION" val="1.0"/>
  <p:tag name="KSO_WM_BEAUTIFY_FLAG" val="#wm#"/>
  <p:tag name="KSO_WM_UNIT_TYPE" val="i"/>
  <p:tag name="KSO_WM_UNIT_INDEX" val="1"/>
  <p:tag name="KSO_WM_TEMPLATE_CATEGORY" val="custom"/>
  <p:tag name="KSO_WM_TEMPLATE_INDEX" val="20180748"/>
  <p:tag name="KSO_WM_DIAGRAM_GROUP_CODE" val="_1"/>
  <p:tag name="KSO_WM_UNIT_ID" val="custom20180748_35*i*1"/>
  <p:tag name="KSO_WM_UNIT_FILL_FORE_SCHEMECOLOR_INDEX" val="5"/>
  <p:tag name="KSO_WM_UNIT_FILL_TYPE" val="1"/>
  <p:tag name="KSO_WM_UNIT_TEXT_FILL_FORE_SCHEMECOLOR_INDEX" val="2"/>
  <p:tag name="KSO_WM_UNIT_TEXT_FILL_TYPE" val="1"/>
  <p:tag name="KSO_WM_UNIT_USESOURCEFORMAT_APPLY" val="1"/>
</p:tagLst>
</file>

<file path=ppt/tags/tag37.xml><?xml version="1.0" encoding="utf-8"?>
<p:tagLst xmlns:p="http://schemas.openxmlformats.org/presentationml/2006/main">
  <p:tag name="KSO_WM_TEMPLATE_CATEGORY" val="diagram"/>
  <p:tag name="KSO_WM_TEMPLATE_INDEX" val="20185823"/>
  <p:tag name="KSO_WM_UNIT_TYPE" val="l_i"/>
  <p:tag name="KSO_WM_UNIT_INDEX" val="1_40"/>
  <p:tag name="KSO_WM_UNIT_ID" val="diagram20185823_1*l_i*1_40"/>
  <p:tag name="KSO_WM_UNIT_LAYERLEVEL" val="1_1"/>
  <p:tag name="KSO_WM_BEAUTIFY_FLAG" val="#wm#"/>
  <p:tag name="KSO_WM_TAG_VERSION" val="1.0"/>
  <p:tag name="KSO_WM_DIAGRAM_GROUP_CODE" val="l1-1"/>
  <p:tag name="KSO_WM_UNIT_FILL_FORE_SCHEMECOLOR_INDEX" val="10"/>
  <p:tag name="KSO_WM_UNIT_FILL_TYPE" val="1"/>
  <p:tag name="KSO_WM_UNIT_TEXT_FILL_FORE_SCHEMECOLOR_INDEX" val="2"/>
  <p:tag name="KSO_WM_UNIT_TEXT_FILL_TYPE" val="1"/>
  <p:tag name="KSO_WM_UNIT_USESOURCEFORMAT_APPLY" val="1"/>
</p:tagLst>
</file>

<file path=ppt/tags/tag370.xml><?xml version="1.0" encoding="utf-8"?>
<p:tagLst xmlns:p="http://schemas.openxmlformats.org/presentationml/2006/main">
  <p:tag name="KSO_WM_TAG_VERSION" val="1.0"/>
  <p:tag name="KSO_WM_BEAUTIFY_FLAG" val="#wm#"/>
  <p:tag name="KSO_WM_UNIT_TYPE" val="h_f"/>
  <p:tag name="KSO_WM_UNIT_INDEX" val="1_1"/>
  <p:tag name="KSO_WM_UNIT_LAYERLEVEL" val="1_1"/>
  <p:tag name="KSO_WM_UNIT_VALUE" val="40"/>
  <p:tag name="KSO_WM_UNIT_HIGHLIGHT" val="0"/>
  <p:tag name="KSO_WM_UNIT_COMPATIBLE" val="0"/>
  <p:tag name="KSO_WM_UNIT_CLEAR" val="0"/>
  <p:tag name="KSO_WM_UNIT_PRESET_TEXT_INDEX" val="2"/>
  <p:tag name="KSO_WM_UNIT_PRESET_TEXT_LEN" val="30"/>
  <p:tag name="KSO_WM_TEMPLATE_CATEGORY" val="custom"/>
  <p:tag name="KSO_WM_TEMPLATE_INDEX" val="20180748"/>
  <p:tag name="KSO_WM_DIAGRAM_GROUP_CODE" val="_1"/>
  <p:tag name="KSO_WM_UNIT_ID" val="custom20180748_35*h_f*1_1"/>
  <p:tag name="KSO_WM_UNIT_TEXT_FILL_FORE_SCHEMECOLOR_INDEX" val="14"/>
  <p:tag name="KSO_WM_UNIT_TEXT_FILL_TYPE" val="1"/>
  <p:tag name="KSO_WM_UNIT_USESOURCEFORMAT_APPLY" val="1"/>
</p:tagLst>
</file>

<file path=ppt/tags/tag371.xml><?xml version="1.0" encoding="utf-8"?>
<p:tagLst xmlns:p="http://schemas.openxmlformats.org/presentationml/2006/main">
  <p:tag name="KSO_WM_TAG_VERSION" val="1.0"/>
  <p:tag name="KSO_WM_BEAUTIFY_FLAG" val="#wm#"/>
  <p:tag name="KSO_WM_UNIT_TYPE" val="h_a"/>
  <p:tag name="KSO_WM_UNIT_INDEX" val="1_1"/>
  <p:tag name="KSO_WM_UNIT_LAYERLEVEL" val="1_1"/>
  <p:tag name="KSO_WM_UNIT_VALUE" val="20"/>
  <p:tag name="KSO_WM_UNIT_HIGHLIGHT" val="0"/>
  <p:tag name="KSO_WM_UNIT_COMPATIBLE" val="0"/>
  <p:tag name="KSO_WM_UNIT_CLEAR" val="0"/>
  <p:tag name="KSO_WM_UNIT_PRESET_TEXT_INDEX" val="0"/>
  <p:tag name="KSO_WM_UNIT_PRESET_TEXT_LEN" val="9"/>
  <p:tag name="KSO_WM_TEMPLATE_CATEGORY" val="custom"/>
  <p:tag name="KSO_WM_TEMPLATE_INDEX" val="20180748"/>
  <p:tag name="KSO_WM_DIAGRAM_GROUP_CODE" val="_1"/>
  <p:tag name="KSO_WM_UNIT_ID" val="custom20180748_35*h_a*1_1"/>
  <p:tag name="KSO_WM_UNIT_TEXT_FILL_FORE_SCHEMECOLOR_INDEX" val="14"/>
  <p:tag name="KSO_WM_UNIT_TEXT_FILL_TYPE" val="1"/>
  <p:tag name="KSO_WM_UNIT_USESOURCEFORMAT_APPLY" val="1"/>
</p:tagLst>
</file>

<file path=ppt/tags/tag372.xml><?xml version="1.0" encoding="utf-8"?>
<p:tagLst xmlns:p="http://schemas.openxmlformats.org/presentationml/2006/main">
  <p:tag name="KSO_WM_TAG_VERSION" val="1.0"/>
  <p:tag name="KSO_WM_BEAUTIFY_FLAG" val="#wm#"/>
  <p:tag name="KSO_WM_UNIT_TYPE" val="a"/>
  <p:tag name="KSO_WM_UNIT_INDEX" val="1"/>
  <p:tag name="KSO_WM_UNIT_LAYERLEVEL" val="1"/>
  <p:tag name="KSO_WM_UNIT_VALUE" val="12"/>
  <p:tag name="KSO_WM_UNIT_ISCONTENTSTITLE" val="0"/>
  <p:tag name="KSO_WM_UNIT_HIGHLIGHT" val="0"/>
  <p:tag name="KSO_WM_UNIT_COMPATIBLE" val="0"/>
  <p:tag name="KSO_WM_UNIT_CLEAR" val="0"/>
  <p:tag name="KSO_WM_UNIT_PRESET_TEXT_INDEX" val="0"/>
  <p:tag name="KSO_WM_UNIT_PRESET_TEXT_LEN" val="9"/>
  <p:tag name="KSO_WM_TEMPLATE_CATEGORY" val="custom"/>
  <p:tag name="KSO_WM_TEMPLATE_INDEX" val="20180748"/>
  <p:tag name="KSO_WM_DIAGRAM_GROUP_CODE" val="_1"/>
  <p:tag name="KSO_WM_UNIT_ID" val="custom20180748_35*a*1"/>
  <p:tag name="KSO_WM_UNIT_TEXT_FILL_FORE_SCHEMECOLOR_INDEX" val="16"/>
  <p:tag name="KSO_WM_UNIT_TEXT_FILL_TYPE" val="1"/>
  <p:tag name="KSO_WM_UNIT_USESOURCEFORMAT_APPLY" val="1"/>
</p:tagLst>
</file>

<file path=ppt/tags/tag373.xml><?xml version="1.0" encoding="utf-8"?>
<p:tagLst xmlns:p="http://schemas.openxmlformats.org/presentationml/2006/main">
  <p:tag name="KSO_WM_TAG_VERSION" val="1.0"/>
  <p:tag name="KSO_WM_BEAUTIFY_FLAG" val="#wm#"/>
  <p:tag name="KSO_WM_UNIT_TYPE" val="h_f"/>
  <p:tag name="KSO_WM_UNIT_INDEX" val="2_1"/>
  <p:tag name="KSO_WM_UNIT_LAYERLEVEL" val="1_1"/>
  <p:tag name="KSO_WM_UNIT_VALUE" val="80"/>
  <p:tag name="KSO_WM_UNIT_HIGHLIGHT" val="0"/>
  <p:tag name="KSO_WM_UNIT_COMPATIBLE" val="0"/>
  <p:tag name="KSO_WM_UNIT_CLEAR" val="0"/>
  <p:tag name="KSO_WM_UNIT_PRESET_TEXT_INDEX" val="2"/>
  <p:tag name="KSO_WM_UNIT_PRESET_TEXT_LEN" val="50"/>
  <p:tag name="KSO_WM_TEMPLATE_CATEGORY" val="custom"/>
  <p:tag name="KSO_WM_TEMPLATE_INDEX" val="20180748"/>
  <p:tag name="KSO_WM_DIAGRAM_GROUP_CODE" val="_1"/>
  <p:tag name="KSO_WM_UNIT_ID" val="custom20180748_35*h_f*2_1"/>
  <p:tag name="KSO_WM_UNIT_TEXT_FILL_FORE_SCHEMECOLOR_INDEX" val="13"/>
  <p:tag name="KSO_WM_UNIT_TEXT_FILL_TYPE" val="1"/>
  <p:tag name="KSO_WM_UNIT_USESOURCEFORMAT_APPLY" val="1"/>
</p:tagLst>
</file>

<file path=ppt/tags/tag374.xml><?xml version="1.0" encoding="utf-8"?>
<p:tagLst xmlns:p="http://schemas.openxmlformats.org/presentationml/2006/main">
  <p:tag name="KSO_WM_TAG_VERSION" val="1.0"/>
  <p:tag name="KSO_WM_SLIDE_ITEM_CNT" val="2"/>
  <p:tag name="KSO_WM_SLIDE_LAYOUT" val="a_h"/>
  <p:tag name="KSO_WM_SLIDE_LAYOUT_CNT" val="1_2"/>
  <p:tag name="KSO_WM_SLIDE_TYPE" val="text"/>
  <p:tag name="KSO_WM_BEAUTIFY_FLAG" val="#wm#"/>
  <p:tag name="KSO_WM_SLIDE_POSITION" val="78*108"/>
  <p:tag name="KSO_WM_SLIDE_SIZE" val="855*336"/>
  <p:tag name="KSO_WM_COMBINE_RELATE_SLIDE_ID" val="background20177228_13"/>
  <p:tag name="KSO_WM_TEMPLATE_CATEGORY" val="custom"/>
  <p:tag name="KSO_WM_TEMPLATE_INDEX" val="20180748"/>
  <p:tag name="KSO_WM_SLIDE_ID" val="custom20180748_35"/>
  <p:tag name="KSO_WM_SLIDE_INDEX" val="35"/>
  <p:tag name="KSO_WM_TEMPLATE_SUBCATEGORY" val="combine"/>
</p:tagLst>
</file>

<file path=ppt/tags/tag375.xml><?xml version="1.0" encoding="utf-8"?>
<p:tagLst xmlns:p="http://schemas.openxmlformats.org/presentationml/2006/main">
  <p:tag name="KSO_WM_TEMPLATE_CATEGORY" val="custom"/>
  <p:tag name="KSO_WM_TEMPLATE_INDEX" val="20180748"/>
</p:tagLst>
</file>

<file path=ppt/tags/tag376.xml><?xml version="1.0" encoding="utf-8"?>
<p:tagLst xmlns:p="http://schemas.openxmlformats.org/presentationml/2006/main">
  <p:tag name="KSO_WM_BEAUTIFY_FLAG" val="#wm#"/>
  <p:tag name="KSO_WM_TEMPLATE_CATEGORY" val="custom"/>
  <p:tag name="KSO_WM_TEMPLATE_INDEX" val="20180748"/>
</p:tagLst>
</file>

<file path=ppt/tags/tag377.xml><?xml version="1.0" encoding="utf-8"?>
<p:tagLst xmlns:p="http://schemas.openxmlformats.org/presentationml/2006/main">
  <p:tag name="KSO_WM_TEMPLATE_CATEGORY" val="custom"/>
  <p:tag name="KSO_WM_TEMPLATE_INDEX" val="20180748"/>
</p:tagLst>
</file>

<file path=ppt/tags/tag378.xml><?xml version="1.0" encoding="utf-8"?>
<p:tagLst xmlns:p="http://schemas.openxmlformats.org/presentationml/2006/main">
  <p:tag name="KSO_WM_TEMPLATE_CATEGORY" val="custom"/>
  <p:tag name="KSO_WM_TEMPLATE_INDEX" val="20180748"/>
</p:tagLst>
</file>

<file path=ppt/tags/tag379.xml><?xml version="1.0" encoding="utf-8"?>
<p:tagLst xmlns:p="http://schemas.openxmlformats.org/presentationml/2006/main">
  <p:tag name="KSO_WM_TEMPLATE_CATEGORY" val="custom"/>
  <p:tag name="KSO_WM_TEMPLATE_INDEX" val="20180748"/>
</p:tagLst>
</file>

<file path=ppt/tags/tag38.xml><?xml version="1.0" encoding="utf-8"?>
<p:tagLst xmlns:p="http://schemas.openxmlformats.org/presentationml/2006/main">
  <p:tag name="KSO_WM_TEMPLATE_CATEGORY" val="diagram"/>
  <p:tag name="KSO_WM_TEMPLATE_INDEX" val="20185823"/>
  <p:tag name="KSO_WM_UNIT_TYPE" val="l_i"/>
  <p:tag name="KSO_WM_UNIT_INDEX" val="1_42"/>
  <p:tag name="KSO_WM_UNIT_ID" val="diagram20185823_1*l_i*1_42"/>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380.xml><?xml version="1.0" encoding="utf-8"?>
<p:tagLst xmlns:p="http://schemas.openxmlformats.org/presentationml/2006/main">
  <p:tag name="KSO_WM_TEMPLATE_CATEGORY" val="custom"/>
  <p:tag name="KSO_WM_TEMPLATE_INDEX" val="20180748"/>
</p:tagLst>
</file>

<file path=ppt/tags/tag381.xml><?xml version="1.0" encoding="utf-8"?>
<p:tagLst xmlns:p="http://schemas.openxmlformats.org/presentationml/2006/main">
  <p:tag name="KSO_WM_TEMPLATE_CATEGORY" val="custom"/>
  <p:tag name="KSO_WM_TEMPLATE_INDEX" val="20180748"/>
</p:tagLst>
</file>

<file path=ppt/tags/tag382.xml><?xml version="1.0" encoding="utf-8"?>
<p:tagLst xmlns:p="http://schemas.openxmlformats.org/presentationml/2006/main">
  <p:tag name="KSO_WM_TEMPLATE_CATEGORY" val="custom"/>
  <p:tag name="KSO_WM_TEMPLATE_INDEX" val="20180748"/>
</p:tagLst>
</file>

<file path=ppt/tags/tag383.xml><?xml version="1.0" encoding="utf-8"?>
<p:tagLst xmlns:p="http://schemas.openxmlformats.org/presentationml/2006/main">
  <p:tag name="KSO_WM_TEMPLATE_CATEGORY" val="custom"/>
  <p:tag name="KSO_WM_TEMPLATE_INDEX" val="20180748"/>
</p:tagLst>
</file>

<file path=ppt/tags/tag384.xml><?xml version="1.0" encoding="utf-8"?>
<p:tagLst xmlns:p="http://schemas.openxmlformats.org/presentationml/2006/main">
  <p:tag name="KSO_WM_TEMPLATE_CATEGORY" val="custom"/>
  <p:tag name="KSO_WM_TEMPLATE_INDEX" val="20180748"/>
</p:tagLst>
</file>

<file path=ppt/tags/tag385.xml><?xml version="1.0" encoding="utf-8"?>
<p:tagLst xmlns:p="http://schemas.openxmlformats.org/presentationml/2006/main">
  <p:tag name="KSO_WM_TEMPLATE_CATEGORY" val="custom"/>
  <p:tag name="KSO_WM_TEMPLATE_INDEX" val="20180748"/>
</p:tagLst>
</file>

<file path=ppt/tags/tag386.xml><?xml version="1.0" encoding="utf-8"?>
<p:tagLst xmlns:p="http://schemas.openxmlformats.org/presentationml/2006/main">
  <p:tag name="KSO_WM_TEMPLATE_CATEGORY" val="custom"/>
  <p:tag name="KSO_WM_TEMPLATE_INDEX" val="20180748"/>
</p:tagLst>
</file>

<file path=ppt/tags/tag387.xml><?xml version="1.0" encoding="utf-8"?>
<p:tagLst xmlns:p="http://schemas.openxmlformats.org/presentationml/2006/main">
  <p:tag name="KSO_WM_TEMPLATE_CATEGORY" val="custom"/>
  <p:tag name="KSO_WM_TEMPLATE_INDEX" val="20180748"/>
</p:tagLst>
</file>

<file path=ppt/tags/tag388.xml><?xml version="1.0" encoding="utf-8"?>
<p:tagLst xmlns:p="http://schemas.openxmlformats.org/presentationml/2006/main">
  <p:tag name="KSO_WM_TEMPLATE_CATEGORY" val="custom"/>
  <p:tag name="KSO_WM_TEMPLATE_INDEX" val="20180748"/>
</p:tagLst>
</file>

<file path=ppt/tags/tag389.xml><?xml version="1.0" encoding="utf-8"?>
<p:tagLst xmlns:p="http://schemas.openxmlformats.org/presentationml/2006/main">
  <p:tag name="KSO_WM_TEMPLATE_CATEGORY" val="custom"/>
  <p:tag name="KSO_WM_TEMPLATE_INDEX" val="20180748"/>
</p:tagLst>
</file>

<file path=ppt/tags/tag39.xml><?xml version="1.0" encoding="utf-8"?>
<p:tagLst xmlns:p="http://schemas.openxmlformats.org/presentationml/2006/main">
  <p:tag name="KSO_WM_TEMPLATE_CATEGORY" val="diagram"/>
  <p:tag name="KSO_WM_TEMPLATE_INDEX" val="20185823"/>
  <p:tag name="KSO_WM_UNIT_TYPE" val="l_i"/>
  <p:tag name="KSO_WM_UNIT_INDEX" val="1_43"/>
  <p:tag name="KSO_WM_UNIT_ID" val="diagram20185823_1*l_i*1_43"/>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 name="KSO_WM_UNIT_USESOURCEFORMAT_APPLY" val="1"/>
</p:tagLst>
</file>

<file path=ppt/tags/tag390.xml><?xml version="1.0" encoding="utf-8"?>
<p:tagLst xmlns:p="http://schemas.openxmlformats.org/presentationml/2006/main">
  <p:tag name="KSO_WM_TEMPLATE_CATEGORY" val="custom"/>
  <p:tag name="KSO_WM_TEMPLATE_INDEX" val="20180748"/>
</p:tagLst>
</file>

<file path=ppt/tags/tag4.xml><?xml version="1.0" encoding="utf-8"?>
<p:tagLst xmlns:p="http://schemas.openxmlformats.org/presentationml/2006/main">
  <p:tag name="KSO_WM_TEMPLATE_CATEGORY" val="custom"/>
  <p:tag name="KSO_WM_TEMPLATE_INDEX" val="20180748"/>
</p:tagLst>
</file>

<file path=ppt/tags/tag40.xml><?xml version="1.0" encoding="utf-8"?>
<p:tagLst xmlns:p="http://schemas.openxmlformats.org/presentationml/2006/main">
  <p:tag name="KSO_WM_TEMPLATE_CATEGORY" val="diagram"/>
  <p:tag name="KSO_WM_TEMPLATE_INDEX" val="20185823"/>
  <p:tag name="KSO_WM_UNIT_TYPE" val="l_i"/>
  <p:tag name="KSO_WM_UNIT_INDEX" val="1_44"/>
  <p:tag name="KSO_WM_UNIT_ID" val="diagram20185823_1*l_i*1_44"/>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41.xml><?xml version="1.0" encoding="utf-8"?>
<p:tagLst xmlns:p="http://schemas.openxmlformats.org/presentationml/2006/main">
  <p:tag name="KSO_WM_TEMPLATE_CATEGORY" val="diagram"/>
  <p:tag name="KSO_WM_TEMPLATE_INDEX" val="20185823"/>
  <p:tag name="KSO_WM_UNIT_TYPE" val="l_i"/>
  <p:tag name="KSO_WM_UNIT_INDEX" val="1_45"/>
  <p:tag name="KSO_WM_UNIT_ID" val="diagram20185823_1*l_i*1_45"/>
  <p:tag name="KSO_WM_UNIT_LAYERLEVEL" val="1_1"/>
  <p:tag name="KSO_WM_BEAUTIFY_FLAG" val="#wm#"/>
  <p:tag name="KSO_WM_TAG_VERSION" val="1.0"/>
  <p:tag name="KSO_WM_DIAGRAM_GROUP_CODE" val="l1-1"/>
  <p:tag name="KSO_WM_UNIT_FILL_FORE_SCHEMECOLOR_INDEX" val="9"/>
  <p:tag name="KSO_WM_UNIT_FILL_TYPE" val="1"/>
  <p:tag name="KSO_WM_UNIT_TEXT_FILL_FORE_SCHEMECOLOR_INDEX" val="2"/>
  <p:tag name="KSO_WM_UNIT_TEXT_FILL_TYPE" val="1"/>
  <p:tag name="KSO_WM_UNIT_USESOURCEFORMAT_APPLY" val="1"/>
</p:tagLst>
</file>

<file path=ppt/tags/tag42.xml><?xml version="1.0" encoding="utf-8"?>
<p:tagLst xmlns:p="http://schemas.openxmlformats.org/presentationml/2006/main">
  <p:tag name="KSO_WM_TEMPLATE_CATEGORY" val="diagram"/>
  <p:tag name="KSO_WM_TEMPLATE_INDEX" val="20185823"/>
  <p:tag name="KSO_WM_UNIT_TYPE" val="l_i"/>
  <p:tag name="KSO_WM_UNIT_INDEX" val="1_47"/>
  <p:tag name="KSO_WM_UNIT_ID" val="diagram20185823_1*l_i*1_47"/>
  <p:tag name="KSO_WM_UNIT_LAYERLEVEL" val="1_1"/>
  <p:tag name="KSO_WM_BEAUTIFY_FLAG" val="#wm#"/>
  <p:tag name="KSO_WM_TAG_VERSION" val="1.0"/>
  <p:tag name="KSO_WM_DIAGRAM_GROUP_CODE" val="l1-1"/>
  <p:tag name="KSO_WM_UNIT_FILL_FORE_SCHEMECOLOR_INDEX" val="7"/>
  <p:tag name="KSO_WM_UNIT_FILL_TYPE" val="1"/>
  <p:tag name="KSO_WM_UNIT_TEXT_FILL_FORE_SCHEMECOLOR_INDEX" val="2"/>
  <p:tag name="KSO_WM_UNIT_TEXT_FILL_TYPE" val="1"/>
  <p:tag name="KSO_WM_UNIT_USESOURCEFORMAT_APPLY" val="1"/>
</p:tagLst>
</file>

<file path=ppt/tags/tag43.xml><?xml version="1.0" encoding="utf-8"?>
<p:tagLst xmlns:p="http://schemas.openxmlformats.org/presentationml/2006/main">
  <p:tag name="KSO_WM_TEMPLATE_CATEGORY" val="diagram"/>
  <p:tag name="KSO_WM_TEMPLATE_INDEX" val="20185823"/>
  <p:tag name="KSO_WM_UNIT_TYPE" val="l_i"/>
  <p:tag name="KSO_WM_UNIT_INDEX" val="1_48"/>
  <p:tag name="KSO_WM_UNIT_ID" val="diagram20185823_1*l_i*1_48"/>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44.xml><?xml version="1.0" encoding="utf-8"?>
<p:tagLst xmlns:p="http://schemas.openxmlformats.org/presentationml/2006/main">
  <p:tag name="KSO_WM_TEMPLATE_CATEGORY" val="diagram"/>
  <p:tag name="KSO_WM_TEMPLATE_INDEX" val="20185823"/>
  <p:tag name="KSO_WM_UNIT_TYPE" val="l_i"/>
  <p:tag name="KSO_WM_UNIT_INDEX" val="1_49"/>
  <p:tag name="KSO_WM_UNIT_ID" val="diagram20185823_1*l_i*1_49"/>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45.xml><?xml version="1.0" encoding="utf-8"?>
<p:tagLst xmlns:p="http://schemas.openxmlformats.org/presentationml/2006/main">
  <p:tag name="KSO_WM_TEMPLATE_CATEGORY" val="diagram"/>
  <p:tag name="KSO_WM_TEMPLATE_INDEX" val="20185823"/>
  <p:tag name="KSO_WM_UNIT_TYPE" val="l_i"/>
  <p:tag name="KSO_WM_UNIT_INDEX" val="1_50"/>
  <p:tag name="KSO_WM_UNIT_ID" val="diagram20185823_1*l_i*1_50"/>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46.xml><?xml version="1.0" encoding="utf-8"?>
<p:tagLst xmlns:p="http://schemas.openxmlformats.org/presentationml/2006/main">
  <p:tag name="KSO_WM_TEMPLATE_CATEGORY" val="diagram"/>
  <p:tag name="KSO_WM_TEMPLATE_INDEX" val="20185823"/>
  <p:tag name="KSO_WM_UNIT_TYPE" val="l_i"/>
  <p:tag name="KSO_WM_UNIT_INDEX" val="1_51"/>
  <p:tag name="KSO_WM_UNIT_ID" val="diagram20185823_1*l_i*1_51"/>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47.xml><?xml version="1.0" encoding="utf-8"?>
<p:tagLst xmlns:p="http://schemas.openxmlformats.org/presentationml/2006/main">
  <p:tag name="KSO_WM_TEMPLATE_CATEGORY" val="diagram"/>
  <p:tag name="KSO_WM_TEMPLATE_INDEX" val="20185823"/>
  <p:tag name="KSO_WM_UNIT_TYPE" val="l_i"/>
  <p:tag name="KSO_WM_UNIT_INDEX" val="1_52"/>
  <p:tag name="KSO_WM_UNIT_ID" val="diagram20185823_1*l_i*1_52"/>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48.xml><?xml version="1.0" encoding="utf-8"?>
<p:tagLst xmlns:p="http://schemas.openxmlformats.org/presentationml/2006/main">
  <p:tag name="KSO_WM_TEMPLATE_CATEGORY" val="diagram"/>
  <p:tag name="KSO_WM_TEMPLATE_INDEX" val="20185823"/>
  <p:tag name="KSO_WM_UNIT_TYPE" val="l_i"/>
  <p:tag name="KSO_WM_UNIT_INDEX" val="1_53"/>
  <p:tag name="KSO_WM_UNIT_ID" val="diagram20185823_1*l_i*1_53"/>
  <p:tag name="KSO_WM_UNIT_LAYERLEVEL" val="1_1"/>
  <p:tag name="KSO_WM_BEAUTIFY_FLAG" val="#wm#"/>
  <p:tag name="KSO_WM_TAG_VERSION" val="1.0"/>
  <p:tag name="KSO_WM_DIAGRAM_GROUP_CODE" val="l1-1"/>
  <p:tag name="KSO_WM_UNIT_FILL_FORE_SCHEMECOLOR_INDEX" val="8"/>
  <p:tag name="KSO_WM_UNIT_FILL_TYPE" val="1"/>
  <p:tag name="KSO_WM_UNIT_TEXT_FILL_FORE_SCHEMECOLOR_INDEX" val="2"/>
  <p:tag name="KSO_WM_UNIT_TEXT_FILL_TYPE" val="1"/>
  <p:tag name="KSO_WM_UNIT_USESOURCEFORMAT_APPLY" val="1"/>
</p:tagLst>
</file>

<file path=ppt/tags/tag49.xml><?xml version="1.0" encoding="utf-8"?>
<p:tagLst xmlns:p="http://schemas.openxmlformats.org/presentationml/2006/main">
  <p:tag name="KSO_WM_TEMPLATE_CATEGORY" val="diagram"/>
  <p:tag name="KSO_WM_TEMPLATE_INDEX" val="20185823"/>
  <p:tag name="KSO_WM_UNIT_TYPE" val="l_i"/>
  <p:tag name="KSO_WM_UNIT_INDEX" val="1_54"/>
  <p:tag name="KSO_WM_UNIT_ID" val="diagram20185823_1*l_i*1_54"/>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60146_1*l_h_i*1_1_1"/>
  <p:tag name="KSO_WM_TEMPLATE_CATEGORY" val="diagram"/>
  <p:tag name="KSO_WM_TEMPLATE_INDEX" val="16014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50.xml><?xml version="1.0" encoding="utf-8"?>
<p:tagLst xmlns:p="http://schemas.openxmlformats.org/presentationml/2006/main">
  <p:tag name="KSO_WM_TEMPLATE_CATEGORY" val="diagram"/>
  <p:tag name="KSO_WM_TEMPLATE_INDEX" val="20185823"/>
  <p:tag name="KSO_WM_UNIT_TYPE" val="l_i"/>
  <p:tag name="KSO_WM_UNIT_INDEX" val="1_55"/>
  <p:tag name="KSO_WM_UNIT_ID" val="diagram20185823_1*l_i*1_55"/>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51.xml><?xml version="1.0" encoding="utf-8"?>
<p:tagLst xmlns:p="http://schemas.openxmlformats.org/presentationml/2006/main">
  <p:tag name="KSO_WM_TEMPLATE_CATEGORY" val="diagram"/>
  <p:tag name="KSO_WM_TEMPLATE_INDEX" val="20185823"/>
  <p:tag name="KSO_WM_UNIT_TYPE" val="l_i"/>
  <p:tag name="KSO_WM_UNIT_INDEX" val="1_56"/>
  <p:tag name="KSO_WM_UNIT_ID" val="diagram20185823_1*l_i*1_56"/>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 name="KSO_WM_UNIT_USESOURCEFORMAT_APPLY" val="1"/>
</p:tagLst>
</file>

<file path=ppt/tags/tag52.xml><?xml version="1.0" encoding="utf-8"?>
<p:tagLst xmlns:p="http://schemas.openxmlformats.org/presentationml/2006/main">
  <p:tag name="KSO_WM_TEMPLATE_CATEGORY" val="diagram"/>
  <p:tag name="KSO_WM_TEMPLATE_INDEX" val="20185823"/>
  <p:tag name="KSO_WM_UNIT_TYPE" val="l_i"/>
  <p:tag name="KSO_WM_UNIT_INDEX" val="1_58"/>
  <p:tag name="KSO_WM_UNIT_ID" val="diagram20185823_1*l_i*1_58"/>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 name="KSO_WM_UNIT_USESOURCEFORMAT_APPLY" val="1"/>
</p:tagLst>
</file>

<file path=ppt/tags/tag53.xml><?xml version="1.0" encoding="utf-8"?>
<p:tagLst xmlns:p="http://schemas.openxmlformats.org/presentationml/2006/main">
  <p:tag name="KSO_WM_TEMPLATE_CATEGORY" val="diagram"/>
  <p:tag name="KSO_WM_TEMPLATE_INDEX" val="20185823"/>
  <p:tag name="KSO_WM_UNIT_TYPE" val="l_i"/>
  <p:tag name="KSO_WM_UNIT_INDEX" val="1_62"/>
  <p:tag name="KSO_WM_UNIT_ID" val="diagram20185823_1*l_i*1_62"/>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54.xml><?xml version="1.0" encoding="utf-8"?>
<p:tagLst xmlns:p="http://schemas.openxmlformats.org/presentationml/2006/main">
  <p:tag name="KSO_WM_TEMPLATE_CATEGORY" val="diagram"/>
  <p:tag name="KSO_WM_TEMPLATE_INDEX" val="20185823"/>
  <p:tag name="KSO_WM_UNIT_TYPE" val="l_i"/>
  <p:tag name="KSO_WM_UNIT_INDEX" val="1_63"/>
  <p:tag name="KSO_WM_UNIT_ID" val="diagram20185823_1*l_i*1_63"/>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55.xml><?xml version="1.0" encoding="utf-8"?>
<p:tagLst xmlns:p="http://schemas.openxmlformats.org/presentationml/2006/main">
  <p:tag name="KSO_WM_TEMPLATE_CATEGORY" val="diagram"/>
  <p:tag name="KSO_WM_TEMPLATE_INDEX" val="20185823"/>
  <p:tag name="KSO_WM_UNIT_TYPE" val="l_i"/>
  <p:tag name="KSO_WM_UNIT_INDEX" val="1_66"/>
  <p:tag name="KSO_WM_UNIT_ID" val="diagram20185823_1*l_i*1_66"/>
  <p:tag name="KSO_WM_UNIT_LAYERLEVEL" val="1_1"/>
  <p:tag name="KSO_WM_BEAUTIFY_FLAG" val="#wm#"/>
  <p:tag name="KSO_WM_TAG_VERSION" val="1.0"/>
  <p:tag name="KSO_WM_DIAGRAM_GROUP_CODE" val="l1-1"/>
  <p:tag name="KSO_WM_UNIT_FILL_FORE_SCHEMECOLOR_INDEX" val="7"/>
  <p:tag name="KSO_WM_UNIT_FILL_TYPE" val="1"/>
  <p:tag name="KSO_WM_UNIT_TEXT_FILL_FORE_SCHEMECOLOR_INDEX" val="2"/>
  <p:tag name="KSO_WM_UNIT_TEXT_FILL_TYPE" val="1"/>
  <p:tag name="KSO_WM_UNIT_USESOURCEFORMAT_APPLY" val="1"/>
</p:tagLst>
</file>

<file path=ppt/tags/tag56.xml><?xml version="1.0" encoding="utf-8"?>
<p:tagLst xmlns:p="http://schemas.openxmlformats.org/presentationml/2006/main">
  <p:tag name="KSO_WM_TEMPLATE_CATEGORY" val="diagram"/>
  <p:tag name="KSO_WM_TEMPLATE_INDEX" val="20185823"/>
  <p:tag name="KSO_WM_UNIT_TYPE" val="l_i"/>
  <p:tag name="KSO_WM_UNIT_INDEX" val="1_67"/>
  <p:tag name="KSO_WM_UNIT_ID" val="diagram20185823_1*l_i*1_67"/>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57.xml><?xml version="1.0" encoding="utf-8"?>
<p:tagLst xmlns:p="http://schemas.openxmlformats.org/presentationml/2006/main">
  <p:tag name="KSO_WM_TEMPLATE_CATEGORY" val="diagram"/>
  <p:tag name="KSO_WM_TEMPLATE_INDEX" val="20185823"/>
  <p:tag name="KSO_WM_UNIT_TYPE" val="l_i"/>
  <p:tag name="KSO_WM_UNIT_INDEX" val="1_68"/>
  <p:tag name="KSO_WM_UNIT_ID" val="diagram20185823_1*l_i*1_68"/>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58.xml><?xml version="1.0" encoding="utf-8"?>
<p:tagLst xmlns:p="http://schemas.openxmlformats.org/presentationml/2006/main">
  <p:tag name="KSO_WM_TEMPLATE_CATEGORY" val="diagram"/>
  <p:tag name="KSO_WM_TEMPLATE_INDEX" val="20185823"/>
  <p:tag name="KSO_WM_UNIT_TYPE" val="l_i"/>
  <p:tag name="KSO_WM_UNIT_INDEX" val="1_69"/>
  <p:tag name="KSO_WM_UNIT_ID" val="diagram20185823_1*l_i*1_69"/>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59.xml><?xml version="1.0" encoding="utf-8"?>
<p:tagLst xmlns:p="http://schemas.openxmlformats.org/presentationml/2006/main">
  <p:tag name="KSO_WM_TEMPLATE_CATEGORY" val="diagram"/>
  <p:tag name="KSO_WM_TEMPLATE_INDEX" val="20185823"/>
  <p:tag name="KSO_WM_UNIT_TYPE" val="l_i"/>
  <p:tag name="KSO_WM_UNIT_INDEX" val="1_70"/>
  <p:tag name="KSO_WM_UNIT_ID" val="diagram20185823_1*l_i*1_70"/>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6.xml><?xml version="1.0" encoding="utf-8"?>
<p:tagLst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160146_1*l_h_a*1_1_1"/>
  <p:tag name="KSO_WM_TEMPLATE_CATEGORY" val="diagram"/>
  <p:tag name="KSO_WM_TEMPLATE_INDEX" val="160146"/>
  <p:tag name="KSO_WM_UNIT_LAYERLEVEL" val="1_1_1"/>
  <p:tag name="KSO_WM_TAG_VERSION" val="1.0"/>
  <p:tag name="KSO_WM_BEAUTIFY_FLAG" val="#wm#"/>
  <p:tag name="KSO_WM_UNIT_PRESET_TEXT" val="添加标题"/>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3"/>
  <p:tag name="KSO_WM_UNIT_TEXT_FILL_TYPE" val="1"/>
  <p:tag name="KSO_WM_UNIT_USESOURCEFORMAT_APPLY" val="1"/>
</p:tagLst>
</file>

<file path=ppt/tags/tag60.xml><?xml version="1.0" encoding="utf-8"?>
<p:tagLst xmlns:p="http://schemas.openxmlformats.org/presentationml/2006/main">
  <p:tag name="KSO_WM_TEMPLATE_CATEGORY" val="diagram"/>
  <p:tag name="KSO_WM_TEMPLATE_INDEX" val="20185823"/>
  <p:tag name="KSO_WM_UNIT_TYPE" val="l_h_i"/>
  <p:tag name="KSO_WM_UNIT_INDEX" val="1_1_1"/>
  <p:tag name="KSO_WM_UNIT_ID" val="diagram20185823_1*l_h_i*1_1_1"/>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 name="KSO_WM_UNIT_USESOURCEFORMAT_APPLY" val="1"/>
</p:tagLst>
</file>

<file path=ppt/tags/tag61.xml><?xml version="1.0" encoding="utf-8"?>
<p:tagLst xmlns:p="http://schemas.openxmlformats.org/presentationml/2006/main">
  <p:tag name="KSO_WM_TEMPLATE_CATEGORY" val="diagram"/>
  <p:tag name="KSO_WM_TEMPLATE_INDEX" val="20185823"/>
  <p:tag name="KSO_WM_UNIT_TYPE" val="l_i"/>
  <p:tag name="KSO_WM_UNIT_INDEX" val="1_71"/>
  <p:tag name="KSO_WM_UNIT_ID" val="diagram20185823_1*l_i*1_71"/>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62.xml><?xml version="1.0" encoding="utf-8"?>
<p:tagLst xmlns:p="http://schemas.openxmlformats.org/presentationml/2006/main">
  <p:tag name="KSO_WM_TEMPLATE_CATEGORY" val="diagram"/>
  <p:tag name="KSO_WM_TEMPLATE_INDEX" val="20185823"/>
  <p:tag name="KSO_WM_UNIT_TYPE" val="l_i"/>
  <p:tag name="KSO_WM_UNIT_INDEX" val="1_72"/>
  <p:tag name="KSO_WM_UNIT_ID" val="diagram20185823_1*l_i*1_72"/>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63.xml><?xml version="1.0" encoding="utf-8"?>
<p:tagLst xmlns:p="http://schemas.openxmlformats.org/presentationml/2006/main">
  <p:tag name="KSO_WM_TEMPLATE_CATEGORY" val="diagram"/>
  <p:tag name="KSO_WM_TEMPLATE_INDEX" val="20185823"/>
  <p:tag name="KSO_WM_UNIT_TYPE" val="l_i"/>
  <p:tag name="KSO_WM_UNIT_INDEX" val="1_73"/>
  <p:tag name="KSO_WM_UNIT_ID" val="diagram20185823_1*l_i*1_73"/>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64.xml><?xml version="1.0" encoding="utf-8"?>
<p:tagLst xmlns:p="http://schemas.openxmlformats.org/presentationml/2006/main">
  <p:tag name="KSO_WM_TEMPLATE_CATEGORY" val="diagram"/>
  <p:tag name="KSO_WM_TEMPLATE_INDEX" val="20185823"/>
  <p:tag name="KSO_WM_UNIT_TYPE" val="l_h_i"/>
  <p:tag name="KSO_WM_UNIT_INDEX" val="1_2_1"/>
  <p:tag name="KSO_WM_UNIT_ID" val="diagram20185823_1*l_h_i*1_2_1"/>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 name="KSO_WM_UNIT_USESOURCEFORMAT_APPLY" val="1"/>
</p:tagLst>
</file>

<file path=ppt/tags/tag65.xml><?xml version="1.0" encoding="utf-8"?>
<p:tagLst xmlns:p="http://schemas.openxmlformats.org/presentationml/2006/main">
  <p:tag name="KSO_WM_TEMPLATE_CATEGORY" val="diagram"/>
  <p:tag name="KSO_WM_TEMPLATE_INDEX" val="20185823"/>
  <p:tag name="KSO_WM_UNIT_TYPE" val="l_h_i"/>
  <p:tag name="KSO_WM_UNIT_INDEX" val="1_3_1"/>
  <p:tag name="KSO_WM_UNIT_ID" val="diagram20185823_1*l_h_i*1_3_1"/>
  <p:tag name="KSO_WM_UNIT_LAYERLEVEL" val="1_1_1"/>
  <p:tag name="KSO_WM_BEAUTIFY_FLAG" val="#wm#"/>
  <p:tag name="KSO_WM_TAG_VERSION" val="1.0"/>
  <p:tag name="KSO_WM_DIAGRAM_GROUP_CODE" val="l1-1"/>
  <p:tag name="KSO_WM_UNIT_FILL_FORE_SCHEMECOLOR_INDEX" val="7"/>
  <p:tag name="KSO_WM_UNIT_FILL_TYPE" val="1"/>
  <p:tag name="KSO_WM_UNIT_TEXT_FILL_FORE_SCHEMECOLOR_INDEX" val="2"/>
  <p:tag name="KSO_WM_UNIT_TEXT_FILL_TYPE" val="1"/>
  <p:tag name="KSO_WM_UNIT_USESOURCEFORMAT_APPLY" val="1"/>
</p:tagLst>
</file>

<file path=ppt/tags/tag66.xml><?xml version="1.0" encoding="utf-8"?>
<p:tagLst xmlns:p="http://schemas.openxmlformats.org/presentationml/2006/main">
  <p:tag name="KSO_WM_TEMPLATE_CATEGORY" val="diagram"/>
  <p:tag name="KSO_WM_TEMPLATE_INDEX" val="20185823"/>
  <p:tag name="KSO_WM_UNIT_TYPE" val="l_h_i"/>
  <p:tag name="KSO_WM_UNIT_INDEX" val="1_2_2"/>
  <p:tag name="KSO_WM_UNIT_ID" val="diagram20185823_1*l_h_i*1_2_2"/>
  <p:tag name="KSO_WM_UNIT_LAYERLEVEL" val="1_1_1"/>
  <p:tag name="KSO_WM_BEAUTIFY_FLAG" val="#wm#"/>
  <p:tag name="KSO_WM_TAG_VERSION" val="1.0"/>
  <p:tag name="KSO_WM_DIAGRAM_GROUP_CODE" val="l1-1"/>
  <p:tag name="KSO_WM_UNIT_TEXT_FILL_FORE_SCHEMECOLOR_INDEX" val="13"/>
  <p:tag name="KSO_WM_UNIT_TEXT_FILL_TYPE" val="1"/>
  <p:tag name="KSO_WM_UNIT_USESOURCEFORMAT_APPLY" val="1"/>
</p:tagLst>
</file>

<file path=ppt/tags/tag67.xml><?xml version="1.0" encoding="utf-8"?>
<p:tagLst xmlns:p="http://schemas.openxmlformats.org/presentationml/2006/main">
  <p:tag name="KSO_WM_TEMPLATE_CATEGORY" val="diagram"/>
  <p:tag name="KSO_WM_TEMPLATE_INDEX" val="20185823"/>
  <p:tag name="KSO_WM_UNIT_TYPE" val="l_h_i"/>
  <p:tag name="KSO_WM_UNIT_INDEX" val="1_1_2"/>
  <p:tag name="KSO_WM_UNIT_ID" val="diagram20185823_1*l_h_i*1_1_2"/>
  <p:tag name="KSO_WM_UNIT_LAYERLEVEL" val="1_1_1"/>
  <p:tag name="KSO_WM_BEAUTIFY_FLAG" val="#wm#"/>
  <p:tag name="KSO_WM_TAG_VERSION" val="1.0"/>
  <p:tag name="KSO_WM_DIAGRAM_GROUP_CODE" val="l1-1"/>
  <p:tag name="KSO_WM_UNIT_TEXT_FILL_FORE_SCHEMECOLOR_INDEX" val="13"/>
  <p:tag name="KSO_WM_UNIT_TEXT_FILL_TYPE" val="1"/>
  <p:tag name="KSO_WM_UNIT_USESOURCEFORMAT_APPLY" val="1"/>
</p:tagLst>
</file>

<file path=ppt/tags/tag68.xml><?xml version="1.0" encoding="utf-8"?>
<p:tagLst xmlns:p="http://schemas.openxmlformats.org/presentationml/2006/main">
  <p:tag name="KSO_WM_TEMPLATE_CATEGORY" val="diagram"/>
  <p:tag name="KSO_WM_TEMPLATE_INDEX" val="20185823"/>
  <p:tag name="KSO_WM_UNIT_TYPE" val="l_h_i"/>
  <p:tag name="KSO_WM_UNIT_INDEX" val="1_3_2"/>
  <p:tag name="KSO_WM_UNIT_ID" val="diagram20185823_1*l_h_i*1_3_2"/>
  <p:tag name="KSO_WM_UNIT_LAYERLEVEL" val="1_1_1"/>
  <p:tag name="KSO_WM_BEAUTIFY_FLAG" val="#wm#"/>
  <p:tag name="KSO_WM_TAG_VERSION" val="1.0"/>
  <p:tag name="KSO_WM_DIAGRAM_GROUP_CODE" val="l1-1"/>
  <p:tag name="KSO_WM_UNIT_TEXT_FILL_FORE_SCHEMECOLOR_INDEX" val="13"/>
  <p:tag name="KSO_WM_UNIT_TEXT_FILL_TYPE" val="1"/>
  <p:tag name="KSO_WM_UNIT_USESOURCEFORMAT_APPLY" val="1"/>
</p:tagLst>
</file>

<file path=ppt/tags/tag69.xml><?xml version="1.0" encoding="utf-8"?>
<p:tagLst xmlns:p="http://schemas.openxmlformats.org/presentationml/2006/main">
  <p:tag name="KSO_WM_TEMPLATE_CATEGORY" val="diagram"/>
  <p:tag name="KSO_WM_TEMPLATE_INDEX" val="20185823"/>
  <p:tag name="KSO_WM_UNIT_TYPE" val="l_i"/>
  <p:tag name="KSO_WM_UNIT_INDEX" val="1_74"/>
  <p:tag name="KSO_WM_UNIT_ID" val="diagram20185823_1*l_i*1_74"/>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 name="KSO_WM_UNIT_USESOURCEFORMAT_APPLY" val="1"/>
</p:tagLst>
</file>

<file path=ppt/tags/tag7.xml><?xml version="1.0" encoding="utf-8"?>
<p:tagLst xmlns:p="http://schemas.openxmlformats.org/presentationml/2006/main">
  <p:tag name="KSO_WM_UNIT_SUBTYPE" val="a"/>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146_1*l_h_f*1_1_1"/>
  <p:tag name="KSO_WM_TEMPLATE_CATEGORY" val="diagram"/>
  <p:tag name="KSO_WM_TEMPLATE_INDEX" val="160146"/>
  <p:tag name="KSO_WM_UNIT_LAYERLEVEL" val="1_1_1"/>
  <p:tag name="KSO_WM_TAG_VERSION" val="1.0"/>
  <p:tag name="KSO_WM_BEAUTIFY_FLAG" val="#wm#"/>
  <p:tag name="KSO_WM_UNIT_PRESET_TEXT" val="单击此处添加正文"/>
  <p:tag name="KSO_WM_UNIT_TEXT_FILL_FORE_SCHEMECOLOR_INDEX_BRIGHTNESS" val="0"/>
  <p:tag name="KSO_WM_UNIT_TEXT_FILL_FORE_SCHEMECOLOR_INDEX" val="13"/>
  <p:tag name="KSO_WM_UNIT_TEXT_FILL_TYPE" val="1"/>
  <p:tag name="KSO_WM_UNIT_USESOURCEFORMAT_APPLY" val="1"/>
</p:tagLst>
</file>

<file path=ppt/tags/tag70.xml><?xml version="1.0" encoding="utf-8"?>
<p:tagLst xmlns:p="http://schemas.openxmlformats.org/presentationml/2006/main">
  <p:tag name="KSO_WM_TEMPLATE_CATEGORY" val="diagram"/>
  <p:tag name="KSO_WM_TEMPLATE_INDEX" val="20185823"/>
  <p:tag name="KSO_WM_UNIT_TYPE" val="l_i"/>
  <p:tag name="KSO_WM_UNIT_INDEX" val="1_77"/>
  <p:tag name="KSO_WM_UNIT_ID" val="diagram20185823_1*l_i*1_77"/>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71.xml><?xml version="1.0" encoding="utf-8"?>
<p:tagLst xmlns:p="http://schemas.openxmlformats.org/presentationml/2006/main">
  <p:tag name="KSO_WM_TEMPLATE_CATEGORY" val="diagram"/>
  <p:tag name="KSO_WM_TEMPLATE_INDEX" val="20185823"/>
  <p:tag name="KSO_WM_UNIT_TYPE" val="l_h_a"/>
  <p:tag name="KSO_WM_UNIT_INDEX" val="1_1_1"/>
  <p:tag name="KSO_WM_UNIT_ID" val="diagram20185823_1*l_h_a*1_1_1"/>
  <p:tag name="KSO_WM_UNIT_LAYERLEVEL" val="1_1_1"/>
  <p:tag name="KSO_WM_UNIT_VALUE" val="17"/>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TEXT_FILL_FORE_SCHEMECOLOR_INDEX" val="5"/>
  <p:tag name="KSO_WM_UNIT_TEXT_FILL_TYPE" val="1"/>
  <p:tag name="KSO_WM_UNIT_USESOURCEFORMAT_APPLY" val="1"/>
</p:tagLst>
</file>

<file path=ppt/tags/tag72.xml><?xml version="1.0" encoding="utf-8"?>
<p:tagLst xmlns:p="http://schemas.openxmlformats.org/presentationml/2006/main">
  <p:tag name="KSO_WM_TEMPLATE_CATEGORY" val="diagram"/>
  <p:tag name="KSO_WM_TEMPLATE_INDEX" val="20185823"/>
  <p:tag name="KSO_WM_UNIT_TYPE" val="l_h_a"/>
  <p:tag name="KSO_WM_UNIT_INDEX" val="1_2_1"/>
  <p:tag name="KSO_WM_UNIT_ID" val="diagram20185823_1*l_h_a*1_2_1"/>
  <p:tag name="KSO_WM_UNIT_LAYERLEVEL" val="1_1_1"/>
  <p:tag name="KSO_WM_UNIT_VALUE" val="17"/>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TEXT_FILL_FORE_SCHEMECOLOR_INDEX" val="6"/>
  <p:tag name="KSO_WM_UNIT_TEXT_FILL_TYPE" val="1"/>
  <p:tag name="KSO_WM_UNIT_USESOURCEFORMAT_APPLY" val="1"/>
</p:tagLst>
</file>

<file path=ppt/tags/tag73.xml><?xml version="1.0" encoding="utf-8"?>
<p:tagLst xmlns:p="http://schemas.openxmlformats.org/presentationml/2006/main">
  <p:tag name="KSO_WM_TEMPLATE_CATEGORY" val="diagram"/>
  <p:tag name="KSO_WM_TEMPLATE_INDEX" val="20185823"/>
  <p:tag name="KSO_WM_UNIT_TYPE" val="l_h_a"/>
  <p:tag name="KSO_WM_UNIT_INDEX" val="1_3_1"/>
  <p:tag name="KSO_WM_UNIT_ID" val="diagram20185823_1*l_h_a*1_3_1"/>
  <p:tag name="KSO_WM_UNIT_LAYERLEVEL" val="1_1_1"/>
  <p:tag name="KSO_WM_UNIT_VALUE" val="17"/>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TEXT_FILL_FORE_SCHEMECOLOR_INDEX" val="7"/>
  <p:tag name="KSO_WM_UNIT_TEXT_FILL_TYPE" val="1"/>
  <p:tag name="KSO_WM_UNIT_USESOURCEFORMAT_APPLY" val="1"/>
</p:tagLst>
</file>

<file path=ppt/tags/tag74.xml><?xml version="1.0" encoding="utf-8"?>
<p:tagLst xmlns:p="http://schemas.openxmlformats.org/presentationml/2006/main">
  <p:tag name="KSO_WM_TEMPLATE_CATEGORY" val="diagram"/>
  <p:tag name="KSO_WM_TEMPLATE_INDEX" val="20185823"/>
  <p:tag name="KSO_WM_UNIT_TYPE" val="l_h_i"/>
  <p:tag name="KSO_WM_UNIT_INDEX" val="1_4_1"/>
  <p:tag name="KSO_WM_UNIT_ID" val="diagram20185823_1*l_h_i*1_4_1"/>
  <p:tag name="KSO_WM_UNIT_LAYERLEVEL" val="1_1_1"/>
  <p:tag name="KSO_WM_BEAUTIFY_FLAG" val="#wm#"/>
  <p:tag name="KSO_WM_TAG_VERSION" val="1.0"/>
  <p:tag name="KSO_WM_DIAGRAM_GROUP_CODE" val="l1-1"/>
  <p:tag name="KSO_WM_UNIT_FILL_FORE_SCHEMECOLOR_INDEX" val="9"/>
  <p:tag name="KSO_WM_UNIT_FILL_TYPE" val="1"/>
  <p:tag name="KSO_WM_UNIT_TEXT_FILL_FORE_SCHEMECOLOR_INDEX" val="2"/>
  <p:tag name="KSO_WM_UNIT_TEXT_FILL_TYPE" val="1"/>
  <p:tag name="KSO_WM_UNIT_USESOURCEFORMAT_APPLY" val="1"/>
</p:tagLst>
</file>

<file path=ppt/tags/tag75.xml><?xml version="1.0" encoding="utf-8"?>
<p:tagLst xmlns:p="http://schemas.openxmlformats.org/presentationml/2006/main">
  <p:tag name="KSO_WM_TEMPLATE_CATEGORY" val="diagram"/>
  <p:tag name="KSO_WM_TEMPLATE_INDEX" val="20185823"/>
  <p:tag name="KSO_WM_UNIT_TYPE" val="l_h_a"/>
  <p:tag name="KSO_WM_UNIT_INDEX" val="1_4_1"/>
  <p:tag name="KSO_WM_UNIT_ID" val="diagram20185823_1*l_h_a*1_4_1"/>
  <p:tag name="KSO_WM_UNIT_LAYERLEVEL" val="1_1_1"/>
  <p:tag name="KSO_WM_UNIT_VALUE" val="17"/>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TEXT_FILL_FORE_SCHEMECOLOR_INDEX" val="9"/>
  <p:tag name="KSO_WM_UNIT_TEXT_FILL_TYPE" val="1"/>
  <p:tag name="KSO_WM_UNIT_USESOURCEFORMAT_APPLY" val="1"/>
</p:tagLst>
</file>

<file path=ppt/tags/tag76.xml><?xml version="1.0" encoding="utf-8"?>
<p:tagLst xmlns:p="http://schemas.openxmlformats.org/presentationml/2006/main">
  <p:tag name="KSO_WM_TEMPLATE_CATEGORY" val="diagram"/>
  <p:tag name="KSO_WM_TEMPLATE_INDEX" val="20185823"/>
  <p:tag name="KSO_WM_UNIT_TYPE" val="l_h_i"/>
  <p:tag name="KSO_WM_UNIT_INDEX" val="1_4_2"/>
  <p:tag name="KSO_WM_UNIT_ID" val="diagram20185823_1*l_h_i*1_4_2"/>
  <p:tag name="KSO_WM_UNIT_LAYERLEVEL" val="1_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77.xml><?xml version="1.0" encoding="utf-8"?>
<p:tagLst xmlns:p="http://schemas.openxmlformats.org/presentationml/2006/main">
  <p:tag name="KSO_WM_TEMPLATE_CATEGORY" val="diagram"/>
  <p:tag name="KSO_WM_TEMPLATE_INDEX" val="20185823"/>
  <p:tag name="KSO_WM_UNIT_TYPE" val="l_h_i"/>
  <p:tag name="KSO_WM_UNIT_INDEX" val="1_1_2"/>
  <p:tag name="KSO_WM_UNIT_ID" val="diagram20185823_1*l_h_i*1_1_2"/>
  <p:tag name="KSO_WM_UNIT_LAYERLEVEL" val="1_1_1"/>
  <p:tag name="KSO_WM_BEAUTIFY_FLAG" val="#wm#"/>
  <p:tag name="KSO_WM_TAG_VERSION" val="1.0"/>
  <p:tag name="KSO_WM_DIAGRAM_GROUP_CODE" val="l1-1"/>
  <p:tag name="KSO_WM_UNIT_TEXT_FILL_FORE_SCHEMECOLOR_INDEX" val="13"/>
  <p:tag name="KSO_WM_UNIT_TEXT_FILL_TYPE" val="1"/>
  <p:tag name="KSO_WM_UNIT_USESOURCEFORMAT_APPLY" val="1"/>
</p:tagLst>
</file>

<file path=ppt/tags/tag78.xml><?xml version="1.0" encoding="utf-8"?>
<p:tagLst xmlns:p="http://schemas.openxmlformats.org/presentationml/2006/main">
  <p:tag name="KSO_WM_TEMPLATE_CATEGORY" val="diagram"/>
  <p:tag name="KSO_WM_TEMPLATE_INDEX" val="20185823"/>
  <p:tag name="KSO_WM_UNIT_TYPE" val="l_h_i"/>
  <p:tag name="KSO_WM_UNIT_INDEX" val="1_1_2"/>
  <p:tag name="KSO_WM_UNIT_ID" val="diagram20185823_1*l_h_i*1_1_2"/>
  <p:tag name="KSO_WM_UNIT_LAYERLEVEL" val="1_1_1"/>
  <p:tag name="KSO_WM_BEAUTIFY_FLAG" val="#wm#"/>
  <p:tag name="KSO_WM_TAG_VERSION" val="1.0"/>
  <p:tag name="KSO_WM_DIAGRAM_GROUP_CODE" val="l1-1"/>
  <p:tag name="KSO_WM_UNIT_TEXT_FILL_FORE_SCHEMECOLOR_INDEX" val="13"/>
  <p:tag name="KSO_WM_UNIT_TEXT_FILL_TYPE" val="1"/>
  <p:tag name="KSO_WM_UNIT_USESOURCEFORMAT_APPLY" val="1"/>
</p:tagLst>
</file>

<file path=ppt/tags/tag79.xml><?xml version="1.0" encoding="utf-8"?>
<p:tagLst xmlns:p="http://schemas.openxmlformats.org/presentationml/2006/main">
  <p:tag name="KSO_WM_TEMPLATE_CATEGORY" val="diagram"/>
  <p:tag name="KSO_WM_TEMPLATE_INDEX" val="20185823"/>
  <p:tag name="KSO_WM_UNIT_TYPE" val="l_h_a"/>
  <p:tag name="KSO_WM_UNIT_INDEX" val="1_1_1"/>
  <p:tag name="KSO_WM_UNIT_ID" val="diagram20185823_1*l_h_a*1_1_1"/>
  <p:tag name="KSO_WM_UNIT_LAYERLEVEL" val="1_1_1"/>
  <p:tag name="KSO_WM_UNIT_VALUE" val="17"/>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TEXT_FILL_FORE_SCHEMECOLOR_INDEX" val="5"/>
  <p:tag name="KSO_WM_UNIT_TEXT_FILL_TYPE" val="1"/>
  <p:tag name="KSO_WM_UNIT_USESOURCEFORMAT_APPLY" val="1"/>
</p:tagLst>
</file>

<file path=ppt/tags/tag8.xml><?xml version="1.0" encoding="utf-8"?>
<p:tagLst xmlns:p="http://schemas.openxmlformats.org/presentationml/2006/main">
  <p:tag name="KSO_WM_TEMPLATE_CATEGORY" val="custom"/>
  <p:tag name="KSO_WM_TEMPLATE_INDEX" val="20180748"/>
  <p:tag name="KSO_WM_SLIDE_ITEM_CNT" val="1"/>
</p:tagLst>
</file>

<file path=ppt/tags/tag80.xml><?xml version="1.0" encoding="utf-8"?>
<p:tagLst xmlns:p="http://schemas.openxmlformats.org/presentationml/2006/main">
  <p:tag name="KSO_WM_TEMPLATE_CATEGORY" val="custom"/>
  <p:tag name="KSO_WM_TEMPLATE_INDEX" val="20180748"/>
</p:tagLst>
</file>

<file path=ppt/tags/tag81.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0748"/>
  <p:tag name="KSO_WM_DIAGRAM_GROUP_CODE" val="_1"/>
  <p:tag name="KSO_WM_UNIT_ID" val="custom20180748_32*i*0"/>
  <p:tag name="KSO_WM_UNIT_FILL_FORE_SCHEMECOLOR_INDEX" val="5"/>
  <p:tag name="KSO_WM_UNIT_FILL_TYPE" val="1"/>
  <p:tag name="KSO_WM_UNIT_TEXT_FILL_FORE_SCHEMECOLOR_INDEX" val="13"/>
  <p:tag name="KSO_WM_UNIT_TEXT_FILL_TYPE" val="1"/>
  <p:tag name="KSO_WM_UNIT_USESOURCEFORMAT_APPLY" val="1"/>
</p:tagLst>
</file>

<file path=ppt/tags/tag82.xml><?xml version="1.0" encoding="utf-8"?>
<p:tagLst xmlns:p="http://schemas.openxmlformats.org/presentationml/2006/main">
  <p:tag name="KSO_WM_TAG_VERSION" val="1.0"/>
  <p:tag name="KSO_WM_BEAUTIFY_FLAG" val="#wm#"/>
  <p:tag name="KSO_WM_UNIT_TYPE" val="i"/>
  <p:tag name="KSO_WM_UNIT_INDEX" val="1"/>
  <p:tag name="KSO_WM_TEMPLATE_CATEGORY" val="custom"/>
  <p:tag name="KSO_WM_TEMPLATE_INDEX" val="20180748"/>
  <p:tag name="KSO_WM_DIAGRAM_GROUP_CODE" val="_1"/>
  <p:tag name="KSO_WM_UNIT_ID" val="custom20180748_32*i*1"/>
  <p:tag name="KSO_WM_UNIT_FILL_FORE_SCHEMECOLOR_INDEX" val="5"/>
  <p:tag name="KSO_WM_UNIT_FILL_TYPE" val="1"/>
  <p:tag name="KSO_WM_UNIT_TEXT_FILL_FORE_SCHEMECOLOR_INDEX" val="13"/>
  <p:tag name="KSO_WM_UNIT_TEXT_FILL_TYPE" val="1"/>
  <p:tag name="KSO_WM_UNIT_USESOURCEFORMAT_APPLY" val="1"/>
</p:tagLst>
</file>

<file path=ppt/tags/tag83.xml><?xml version="1.0" encoding="utf-8"?>
<p:tagLst xmlns:p="http://schemas.openxmlformats.org/presentationml/2006/main">
  <p:tag name="KSO_WM_TAG_VERSION" val="1.0"/>
  <p:tag name="KSO_WM_BEAUTIFY_FLAG" val="#wm#"/>
  <p:tag name="KSO_WM_UNIT_PRESET_TEXT_LEN" val="120"/>
  <p:tag name="KSO_WM_UNIT_PRESET_TEXT_INDEX" val="2"/>
  <p:tag name="KSO_WM_UNIT_CLEAR" val="0"/>
  <p:tag name="KSO_WM_UNIT_COMPATIBLE" val="0"/>
  <p:tag name="KSO_WM_UNIT_HIGHLIGHT" val="0"/>
  <p:tag name="KSO_WM_UNIT_VALUE" val="155"/>
  <p:tag name="KSO_WM_UNIT_LAYERLEVEL" val="1"/>
  <p:tag name="KSO_WM_UNIT_INDEX" val="1"/>
  <p:tag name="KSO_WM_UNIT_TYPE" val="f"/>
  <p:tag name="KSO_WM_TEMPLATE_CATEGORY" val="custom"/>
  <p:tag name="KSO_WM_TEMPLATE_INDEX" val="20180748"/>
  <p:tag name="KSO_WM_DIAGRAM_GROUP_CODE" val="_1"/>
  <p:tag name="KSO_WM_UNIT_ID" val="custom20180748_32*f*1"/>
  <p:tag name="KSO_WM_UNIT_TEXT_FILL_FORE_SCHEMECOLOR_INDEX" val="13"/>
  <p:tag name="KSO_WM_UNIT_TEXT_FILL_TYPE" val="1"/>
  <p:tag name="KSO_WM_UNIT_USESOURCEFORMAT_APPLY" val="1"/>
</p:tagLst>
</file>

<file path=ppt/tags/tag84.xml><?xml version="1.0" encoding="utf-8"?>
<p:tagLst xmlns:p="http://schemas.openxmlformats.org/presentationml/2006/main">
  <p:tag name="KSO_WM_TAG_VERSION" val="1.0"/>
  <p:tag name="KSO_WM_BEAUTIFY_FLAG" val="#wm#"/>
  <p:tag name="KSO_WM_UNIT_PRESET_TEXT_LEN" val="10"/>
  <p:tag name="KSO_WM_UNIT_PRESET_TEXT_INDEX" val="2"/>
  <p:tag name="KSO_WM_UNIT_CLEAR" val="0"/>
  <p:tag name="KSO_WM_UNIT_COMPATIBLE" val="1"/>
  <p:tag name="KSO_WM_UNIT_HIGHLIGHT" val="0"/>
  <p:tag name="KSO_WM_UNIT_VALUE" val="10"/>
  <p:tag name="KSO_WM_UNIT_LAYERLEVEL" val="1"/>
  <p:tag name="KSO_WM_UNIT_INDEX" val="1"/>
  <p:tag name="KSO_WM_UNIT_TYPE" val="g"/>
  <p:tag name="KSO_WM_TEMPLATE_CATEGORY" val="custom"/>
  <p:tag name="KSO_WM_TEMPLATE_INDEX" val="20180748"/>
  <p:tag name="KSO_WM_DIAGRAM_GROUP_CODE" val="_1"/>
  <p:tag name="KSO_WM_UNIT_ID" val="custom20180748_32*g*1"/>
  <p:tag name="KSO_WM_UNIT_RELATE_UNITID" val="custom20180748_32*f*1"/>
  <p:tag name="KSO_WM_UNIT_TEXT_FILL_FORE_SCHEMECOLOR_INDEX" val="13"/>
  <p:tag name="KSO_WM_UNIT_TEXT_FILL_TYPE" val="1"/>
  <p:tag name="KSO_WM_UNIT_USESOURCEFORMAT_APPLY" val="1"/>
</p:tagLst>
</file>

<file path=ppt/tags/tag85.xml><?xml version="1.0" encoding="utf-8"?>
<p:tagLst xmlns:p="http://schemas.openxmlformats.org/presentationml/2006/main">
  <p:tag name="KSO_WM_TAG_VERSION" val="1.0"/>
  <p:tag name="KSO_WM_BEAUTIFY_FLAG" val="#wm#"/>
  <p:tag name="KSO_WM_UNIT_TYPE" val="i"/>
  <p:tag name="KSO_WM_UNIT_INDEX" val="4"/>
  <p:tag name="KSO_WM_TEMPLATE_CATEGORY" val="custom"/>
  <p:tag name="KSO_WM_TEMPLATE_INDEX" val="20180748"/>
  <p:tag name="KSO_WM_DIAGRAM_GROUP_CODE" val="_1"/>
  <p:tag name="KSO_WM_UNIT_ID" val="custom20180748_32*i*4"/>
  <p:tag name="KSO_WM_UNIT_LINE_FORE_SCHEMECOLOR_INDEX" val="5"/>
  <p:tag name="KSO_WM_UNIT_LINE_FILL_TYPE" val="2"/>
  <p:tag name="KSO_WM_UNIT_USESOURCEFORMAT_APPLY" val="1"/>
</p:tagLst>
</file>

<file path=ppt/tags/tag86.xml><?xml version="1.0" encoding="utf-8"?>
<p:tagLst xmlns:p="http://schemas.openxmlformats.org/presentationml/2006/main">
  <p:tag name="KSO_WM_TAG_VERSION" val="1.0"/>
  <p:tag name="KSO_WM_BEAUTIFY_FLAG" val="#wm#"/>
  <p:tag name="KSO_WM_UNIT_TYPE" val="i"/>
  <p:tag name="KSO_WM_UNIT_INDEX" val="5"/>
  <p:tag name="KSO_WM_TEMPLATE_CATEGORY" val="custom"/>
  <p:tag name="KSO_WM_TEMPLATE_INDEX" val="20180748"/>
  <p:tag name="KSO_WM_DIAGRAM_GROUP_CODE" val="_1"/>
  <p:tag name="KSO_WM_UNIT_ID" val="custom20180748_32*i*5"/>
  <p:tag name="KSO_WM_UNIT_LINE_FORE_SCHEMECOLOR_INDEX" val="5"/>
  <p:tag name="KSO_WM_UNIT_LINE_FILL_TYPE" val="2"/>
  <p:tag name="KSO_WM_UNIT_USESOURCEFORMAT_APPLY" val="1"/>
</p:tagLst>
</file>

<file path=ppt/tags/tag87.xml><?xml version="1.0" encoding="utf-8"?>
<p:tagLst xmlns:p="http://schemas.openxmlformats.org/presentationml/2006/main">
  <p:tag name="KSO_WM_TAG_VERSION" val="1.0"/>
  <p:tag name="KSO_WM_BEAUTIFY_FLAG" val="#wm#"/>
  <p:tag name="KSO_WM_UNIT_TYPE" val="i"/>
  <p:tag name="KSO_WM_UNIT_INDEX" val="6"/>
  <p:tag name="KSO_WM_TEMPLATE_CATEGORY" val="custom"/>
  <p:tag name="KSO_WM_TEMPLATE_INDEX" val="20180748"/>
  <p:tag name="KSO_WM_DIAGRAM_GROUP_CODE" val="_1"/>
  <p:tag name="KSO_WM_UNIT_ID" val="custom20180748_32*i*6"/>
  <p:tag name="KSO_WM_UNIT_LINE_FORE_SCHEMECOLOR_INDEX" val="5"/>
  <p:tag name="KSO_WM_UNIT_LINE_FILL_TYPE" val="2"/>
  <p:tag name="KSO_WM_UNIT_USESOURCEFORMAT_APPLY" val="1"/>
</p:tagLst>
</file>

<file path=ppt/tags/tag88.xml><?xml version="1.0" encoding="utf-8"?>
<p:tagLst xmlns:p="http://schemas.openxmlformats.org/presentationml/2006/main">
  <p:tag name="KSO_WM_SLIDE_SIZE" val="702*287"/>
  <p:tag name="KSO_WM_SLIDE_POSITION" val="119*142"/>
  <p:tag name="KSO_WM_SLIDE_LAYOUT_CNT" val="1_1"/>
  <p:tag name="KSO_WM_SLIDE_LAYOUT" val="f_g"/>
  <p:tag name="KSO_WM_BEAUTIFY_FLAG" val="#wm#"/>
  <p:tag name="KSO_WM_SLIDE_TYPE" val="text"/>
  <p:tag name="KSO_WM_SLIDE_ITEM_CNT" val="2"/>
  <p:tag name="KSO_WM_TAG_VERSION" val="1.0"/>
  <p:tag name="KSO_WM_COMBINE_RELATE_SLIDE_ID" val="background20177228_10"/>
  <p:tag name="KSO_WM_TEMPLATE_CATEGORY" val="custom"/>
  <p:tag name="KSO_WM_TEMPLATE_INDEX" val="20180748"/>
  <p:tag name="KSO_WM_SLIDE_ID" val="custom20180748_32"/>
  <p:tag name="KSO_WM_SLIDE_INDEX" val="32"/>
  <p:tag name="KSO_WM_TEMPLATE_SUBCATEGORY" val="combine"/>
</p:tagLst>
</file>

<file path=ppt/tags/tag89.xml><?xml version="1.0" encoding="utf-8"?>
<p:tagLst xmlns:p="http://schemas.openxmlformats.org/presentationml/2006/main">
  <p:tag name="KSO_WM_UNIT_HIGHLIGHT" val="0"/>
  <p:tag name="KSO_WM_UNIT_COMPATIBLE" val="0"/>
  <p:tag name="KSO_WM_UNIT_ID" val="diagram20187503_6*l_h_i*1_1_1"/>
  <p:tag name="KSO_WM_TEMPLATE_CATEGORY" val="diagram"/>
  <p:tag name="KSO_WM_TEMPLATE_INDEX" val="20187503"/>
  <p:tag name="KSO_WM_UNIT_LAYERLEVEL" val="1_1_1"/>
  <p:tag name="KSO_WM_TAG_VERSION" val="1.0"/>
  <p:tag name="KSO_WM_BEAUTIFY_FLAG" val="#wm#"/>
  <p:tag name="KSO_WM_DIAGRAM_GROUP_CODE" val="l1-1"/>
  <p:tag name="KSO_WM_UNIT_TYPE" val="l_h_i"/>
  <p:tag name="KSO_WM_UNIT_INDEX" val="1_1_1"/>
  <p:tag name="KSO_WM_UNIT_DIAGRAM_ISNUMVISUAL" val="0"/>
  <p:tag name="KSO_WM_UNIT_DIAGRAM_ISREFERUNIT" val="0"/>
  <p:tag name="KSO_WM_UNIT_FILL_FORE_SCHEMECOLOR_INDEX_BRIGHTNESS" val="0.8"/>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9.xml><?xml version="1.0" encoding="utf-8"?>
<p:tagLst xmlns:p="http://schemas.openxmlformats.org/presentationml/2006/main">
  <p:tag name="KSO_WM_TEMPLATE_CATEGORY" val="custom"/>
  <p:tag name="KSO_WM_TEMPLATE_INDEX" val="20180748"/>
</p:tagLst>
</file>

<file path=ppt/tags/tag90.xml><?xml version="1.0" encoding="utf-8"?>
<p:tagLst xmlns:p="http://schemas.openxmlformats.org/presentationml/2006/main">
  <p:tag name="KSO_WM_UNIT_ISCONTENTSTITLE" val="0"/>
  <p:tag name="KSO_WM_UNIT_HIGHLIGHT" val="0"/>
  <p:tag name="KSO_WM_UNIT_COMPATIBLE" val="0"/>
  <p:tag name="KSO_WM_UNIT_ID" val="diagram20187503_6*l_h_i*1_1_2"/>
  <p:tag name="KSO_WM_TEMPLATE_CATEGORY" val="diagram"/>
  <p:tag name="KSO_WM_TEMPLATE_INDEX" val="20187503"/>
  <p:tag name="KSO_WM_UNIT_LAYERLEVEL" val="1_1_1"/>
  <p:tag name="KSO_WM_TAG_VERSION" val="1.0"/>
  <p:tag name="KSO_WM_BEAUTIFY_FLAG" val="#wm#"/>
  <p:tag name="KSO_WM_DIAGRAM_GROUP_CODE" val="l1-1"/>
  <p:tag name="KSO_WM_UNIT_TYPE" val="l_h_i"/>
  <p:tag name="KSO_WM_UNIT_INDEX" val="1_1_2"/>
  <p:tag name="KSO_WM_UNIT_DIAGRAM_ISNUMVISUAL" val="0"/>
  <p:tag name="KSO_WM_UNIT_DIAGRAM_ISREFERUNIT"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91.xml><?xml version="1.0" encoding="utf-8"?>
<p:tagLst xmlns:p="http://schemas.openxmlformats.org/presentationml/2006/main">
  <p:tag name="KSO_WM_UNIT_HIGHLIGHT" val="0"/>
  <p:tag name="KSO_WM_UNIT_COMPATIBLE" val="0"/>
  <p:tag name="KSO_WM_UNIT_ID" val="diagram20187503_6*l_h_i*1_2_1"/>
  <p:tag name="KSO_WM_TEMPLATE_CATEGORY" val="diagram"/>
  <p:tag name="KSO_WM_TEMPLATE_INDEX" val="20187503"/>
  <p:tag name="KSO_WM_UNIT_LAYERLEVEL" val="1_1_1"/>
  <p:tag name="KSO_WM_TAG_VERSION" val="1.0"/>
  <p:tag name="KSO_WM_BEAUTIFY_FLAG" val="#wm#"/>
  <p:tag name="KSO_WM_DIAGRAM_GROUP_CODE" val="l1-1"/>
  <p:tag name="KSO_WM_UNIT_TYPE" val="l_h_i"/>
  <p:tag name="KSO_WM_UNIT_INDEX" val="1_2_1"/>
  <p:tag name="KSO_WM_UNIT_DIAGRAM_ISNUMVISUAL" val="0"/>
  <p:tag name="KSO_WM_UNIT_DIAGRAM_ISREFERUNIT" val="0"/>
  <p:tag name="KSO_WM_UNIT_FILL_FORE_SCHEMECOLOR_INDEX_BRIGHTNESS" val="0.8"/>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92.xml><?xml version="1.0" encoding="utf-8"?>
<p:tagLst xmlns:p="http://schemas.openxmlformats.org/presentationml/2006/main">
  <p:tag name="KSO_WM_UNIT_ISCONTENTSTITLE" val="0"/>
  <p:tag name="KSO_WM_UNIT_HIGHLIGHT" val="0"/>
  <p:tag name="KSO_WM_UNIT_COMPATIBLE" val="0"/>
  <p:tag name="KSO_WM_UNIT_ID" val="diagram20187503_6*l_h_i*1_2_2"/>
  <p:tag name="KSO_WM_TEMPLATE_CATEGORY" val="diagram"/>
  <p:tag name="KSO_WM_TEMPLATE_INDEX" val="20187503"/>
  <p:tag name="KSO_WM_UNIT_LAYERLEVEL" val="1_1_1"/>
  <p:tag name="KSO_WM_TAG_VERSION" val="1.0"/>
  <p:tag name="KSO_WM_BEAUTIFY_FLAG" val="#wm#"/>
  <p:tag name="KSO_WM_DIAGRAM_GROUP_CODE" val="l1-1"/>
  <p:tag name="KSO_WM_UNIT_TYPE" val="l_h_i"/>
  <p:tag name="KSO_WM_UNIT_INDEX" val="1_2_2"/>
  <p:tag name="KSO_WM_UNIT_DIAGRAM_ISNUMVISUAL" val="0"/>
  <p:tag name="KSO_WM_UNIT_DIAGRAM_ISREFERUNIT" val="0"/>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93.xml><?xml version="1.0" encoding="utf-8"?>
<p:tagLst xmlns:p="http://schemas.openxmlformats.org/presentationml/2006/main">
  <p:tag name="KSO_WM_UNIT_VALUE" val="78"/>
  <p:tag name="KSO_WM_UNIT_HIGHLIGHT" val="0"/>
  <p:tag name="KSO_WM_UNIT_COMPATIBLE" val="0"/>
  <p:tag name="KSO_WM_UNIT_ID" val="diagram20187503_6*l_h_f*1_1_1"/>
  <p:tag name="KSO_WM_TEMPLATE_CATEGORY" val="diagram"/>
  <p:tag name="KSO_WM_TEMPLATE_INDEX" val="20187503"/>
  <p:tag name="KSO_WM_UNIT_LAYERLEVEL" val="1_1_1"/>
  <p:tag name="KSO_WM_TAG_VERSION" val="1.0"/>
  <p:tag name="KSO_WM_BEAUTIFY_FLAG" val="#wm#"/>
  <p:tag name="KSO_WM_UNIT_PRESET_TEXT" val="单击此处添加文本具体内容，简明扼要的阐述您的观点。根据需要可酌情增减文字，以便观者准确的理解您传达的思想。"/>
  <p:tag name="KSO_WM_DIAGRAM_GROUP_CODE" val="l1-1"/>
  <p:tag name="KSO_WM_UNIT_TYPE" val="l_h_f"/>
  <p:tag name="KSO_WM_UNIT_INDEX" val="1_1_1"/>
  <p:tag name="KSO_WM_UNIT_DIAGRAM_ISNUMVISUAL" val="0"/>
  <p:tag name="KSO_WM_UNIT_DIAGRAM_ISREFERUNIT" val="0"/>
  <p:tag name="KSO_WM_UNIT_TEXT_FILL_FORE_SCHEMECOLOR_INDEX_BRIGHTNESS" val="0"/>
  <p:tag name="KSO_WM_UNIT_TEXT_FILL_FORE_SCHEMECOLOR_INDEX" val="13"/>
  <p:tag name="KSO_WM_UNIT_TEXT_FILL_TYPE" val="1"/>
  <p:tag name="KSO_WM_UNIT_USESOURCEFORMAT_APPLY" val="1"/>
</p:tagLst>
</file>

<file path=ppt/tags/tag94.xml><?xml version="1.0" encoding="utf-8"?>
<p:tagLst xmlns:p="http://schemas.openxmlformats.org/presentationml/2006/main">
  <p:tag name="KSO_WM_UNIT_VALUE" val="78"/>
  <p:tag name="KSO_WM_UNIT_HIGHLIGHT" val="0"/>
  <p:tag name="KSO_WM_UNIT_COMPATIBLE" val="0"/>
  <p:tag name="KSO_WM_UNIT_ID" val="diagram20187503_6*l_h_f*1_2_1"/>
  <p:tag name="KSO_WM_TEMPLATE_CATEGORY" val="diagram"/>
  <p:tag name="KSO_WM_TEMPLATE_INDEX" val="20187503"/>
  <p:tag name="KSO_WM_UNIT_LAYERLEVEL" val="1_1_1"/>
  <p:tag name="KSO_WM_TAG_VERSION" val="1.0"/>
  <p:tag name="KSO_WM_BEAUTIFY_FLAG" val="#wm#"/>
  <p:tag name="KSO_WM_UNIT_PRESET_TEXT" val="单击此处添加文本具体内容，简明扼要的阐述您的观点。根据需要可酌情增减文字，以便观者准确的理解您传达的思想。"/>
  <p:tag name="KSO_WM_DIAGRAM_GROUP_CODE" val="l1-1"/>
  <p:tag name="KSO_WM_UNIT_TYPE" val="l_h_f"/>
  <p:tag name="KSO_WM_UNIT_INDEX" val="1_2_1"/>
  <p:tag name="KSO_WM_UNIT_DIAGRAM_ISNUMVISUAL" val="0"/>
  <p:tag name="KSO_WM_UNIT_DIAGRAM_ISREFERUNIT" val="0"/>
  <p:tag name="KSO_WM_UNIT_TEXT_FILL_FORE_SCHEMECOLOR_INDEX_BRIGHTNESS" val="0"/>
  <p:tag name="KSO_WM_UNIT_TEXT_FILL_FORE_SCHEMECOLOR_INDEX" val="13"/>
  <p:tag name="KSO_WM_UNIT_TEXT_FILL_TYPE" val="1"/>
  <p:tag name="KSO_WM_UNIT_USESOURCEFORMAT_APPLY" val="1"/>
</p:tagLst>
</file>

<file path=ppt/tags/tag95.xml><?xml version="1.0" encoding="utf-8"?>
<p:tagLst xmlns:p="http://schemas.openxmlformats.org/presentationml/2006/main">
  <p:tag name="KSO_WM_UNIT_HIGHLIGHT" val="0"/>
  <p:tag name="KSO_WM_UNIT_COMPATIBLE" val="0"/>
  <p:tag name="KSO_WM_UNIT_ID" val="diagram20187503_6*l_h_i*1_5_1"/>
  <p:tag name="KSO_WM_TEMPLATE_CATEGORY" val="diagram"/>
  <p:tag name="KSO_WM_TEMPLATE_INDEX" val="20187503"/>
  <p:tag name="KSO_WM_UNIT_LAYERLEVEL" val="1_1_1"/>
  <p:tag name="KSO_WM_TAG_VERSION" val="1.0"/>
  <p:tag name="KSO_WM_BEAUTIFY_FLAG" val="#wm#"/>
  <p:tag name="KSO_WM_DIAGRAM_GROUP_CODE" val="l1-1"/>
  <p:tag name="KSO_WM_UNIT_TYPE" val="l_h_i"/>
  <p:tag name="KSO_WM_UNIT_INDEX" val="1_5_1"/>
  <p:tag name="KSO_WM_UNIT_DIAGRAM_ISNUMVISUAL" val="0"/>
  <p:tag name="KSO_WM_UNIT_DIAGRAM_ISREFERUNIT" val="0"/>
  <p:tag name="KSO_WM_UNIT_FILL_FORE_SCHEMECOLOR_INDEX_BRIGHTNESS" val="0.8"/>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96.xml><?xml version="1.0" encoding="utf-8"?>
<p:tagLst xmlns:p="http://schemas.openxmlformats.org/presentationml/2006/main">
  <p:tag name="KSO_WM_UNIT_ISCONTENTSTITLE" val="0"/>
  <p:tag name="KSO_WM_UNIT_HIGHLIGHT" val="0"/>
  <p:tag name="KSO_WM_UNIT_COMPATIBLE" val="0"/>
  <p:tag name="KSO_WM_UNIT_ID" val="diagram20187503_6*l_h_i*1_5_2"/>
  <p:tag name="KSO_WM_TEMPLATE_CATEGORY" val="diagram"/>
  <p:tag name="KSO_WM_TEMPLATE_INDEX" val="20187503"/>
  <p:tag name="KSO_WM_UNIT_LAYERLEVEL" val="1_1_1"/>
  <p:tag name="KSO_WM_TAG_VERSION" val="1.0"/>
  <p:tag name="KSO_WM_BEAUTIFY_FLAG" val="#wm#"/>
  <p:tag name="KSO_WM_DIAGRAM_GROUP_CODE" val="l1-1"/>
  <p:tag name="KSO_WM_UNIT_TYPE" val="l_h_i"/>
  <p:tag name="KSO_WM_UNIT_INDEX" val="1_5_2"/>
  <p:tag name="KSO_WM_UNIT_DIAGRAM_ISNUMVISUAL" val="0"/>
  <p:tag name="KSO_WM_UNIT_DIAGRAM_ISREFERUNIT" val="0"/>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97.xml><?xml version="1.0" encoding="utf-8"?>
<p:tagLst xmlns:p="http://schemas.openxmlformats.org/presentationml/2006/main">
  <p:tag name="KSO_WM_UNIT_VALUE" val="78"/>
  <p:tag name="KSO_WM_UNIT_HIGHLIGHT" val="0"/>
  <p:tag name="KSO_WM_UNIT_COMPATIBLE" val="0"/>
  <p:tag name="KSO_WM_UNIT_ID" val="diagram20187503_6*l_h_f*1_5_1"/>
  <p:tag name="KSO_WM_TEMPLATE_CATEGORY" val="diagram"/>
  <p:tag name="KSO_WM_TEMPLATE_INDEX" val="20187503"/>
  <p:tag name="KSO_WM_UNIT_LAYERLEVEL" val="1_1_1"/>
  <p:tag name="KSO_WM_TAG_VERSION" val="1.0"/>
  <p:tag name="KSO_WM_BEAUTIFY_FLAG" val="#wm#"/>
  <p:tag name="KSO_WM_UNIT_PRESET_TEXT" val="单击此处添加文本具体内容，简明扼要的阐述您的观点。根据需要可酌情增减文字，以便观者准确的理解您传达的思想。"/>
  <p:tag name="KSO_WM_DIAGRAM_GROUP_CODE" val="l1-1"/>
  <p:tag name="KSO_WM_UNIT_TYPE" val="l_h_f"/>
  <p:tag name="KSO_WM_UNIT_INDEX" val="1_5_1"/>
  <p:tag name="KSO_WM_UNIT_DIAGRAM_ISNUMVISUAL" val="0"/>
  <p:tag name="KSO_WM_UNIT_DIAGRAM_ISREFERUNIT" val="0"/>
  <p:tag name="KSO_WM_UNIT_TEXT_FILL_FORE_SCHEMECOLOR_INDEX_BRIGHTNESS" val="0"/>
  <p:tag name="KSO_WM_UNIT_TEXT_FILL_FORE_SCHEMECOLOR_INDEX" val="13"/>
  <p:tag name="KSO_WM_UNIT_TEXT_FILL_TYPE" val="1"/>
  <p:tag name="KSO_WM_UNIT_USESOURCEFORMAT_APPLY" val="1"/>
</p:tagLst>
</file>

<file path=ppt/tags/tag98.xml><?xml version="1.0" encoding="utf-8"?>
<p:tagLst xmlns:p="http://schemas.openxmlformats.org/presentationml/2006/main">
  <p:tag name="KSO_WM_UNIT_HIGHLIGHT" val="0"/>
  <p:tag name="KSO_WM_UNIT_COMPATIBLE" val="0"/>
  <p:tag name="KSO_WM_UNIT_ID" val="diagram20187503_6*l_h_i*1_3_1"/>
  <p:tag name="KSO_WM_TEMPLATE_CATEGORY" val="diagram"/>
  <p:tag name="KSO_WM_TEMPLATE_INDEX" val="20187503"/>
  <p:tag name="KSO_WM_UNIT_LAYERLEVEL" val="1_1_1"/>
  <p:tag name="KSO_WM_TAG_VERSION" val="1.0"/>
  <p:tag name="KSO_WM_BEAUTIFY_FLAG" val="#wm#"/>
  <p:tag name="KSO_WM_DIAGRAM_GROUP_CODE" val="l1-1"/>
  <p:tag name="KSO_WM_UNIT_TYPE" val="l_h_i"/>
  <p:tag name="KSO_WM_UNIT_INDEX" val="1_3_1"/>
  <p:tag name="KSO_WM_UNIT_DIAGRAM_ISNUMVISUAL" val="0"/>
  <p:tag name="KSO_WM_UNIT_DIAGRAM_ISREFERUNIT" val="0"/>
  <p:tag name="KSO_WM_UNIT_FILL_FORE_SCHEMECOLOR_INDEX_BRIGHTNESS" val="0.8"/>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99.xml><?xml version="1.0" encoding="utf-8"?>
<p:tagLst xmlns:p="http://schemas.openxmlformats.org/presentationml/2006/main">
  <p:tag name="KSO_WM_UNIT_ISCONTENTSTITLE" val="0"/>
  <p:tag name="KSO_WM_UNIT_HIGHLIGHT" val="0"/>
  <p:tag name="KSO_WM_UNIT_COMPATIBLE" val="0"/>
  <p:tag name="KSO_WM_UNIT_ID" val="diagram20187503_6*l_h_i*1_3_2"/>
  <p:tag name="KSO_WM_TEMPLATE_CATEGORY" val="diagram"/>
  <p:tag name="KSO_WM_TEMPLATE_INDEX" val="20187503"/>
  <p:tag name="KSO_WM_UNIT_LAYERLEVEL" val="1_1_1"/>
  <p:tag name="KSO_WM_TAG_VERSION" val="1.0"/>
  <p:tag name="KSO_WM_BEAUTIFY_FLAG" val="#wm#"/>
  <p:tag name="KSO_WM_DIAGRAM_GROUP_CODE" val="l1-1"/>
  <p:tag name="KSO_WM_UNIT_TYPE" val="l_h_i"/>
  <p:tag name="KSO_WM_UNIT_INDEX" val="1_3_2"/>
  <p:tag name="KSO_WM_UNIT_DIAGRAM_ISNUMVISUAL" val="0"/>
  <p:tag name="KSO_WM_UNIT_DIAGRAM_ISREFERUNIT" val="0"/>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heme/theme1.xml><?xml version="1.0" encoding="utf-8"?>
<a:theme xmlns:a="http://schemas.openxmlformats.org/drawingml/2006/main" name="自定义设计方案">
  <a:themeElements>
    <a:clrScheme name="Office">
      <a:dk1>
        <a:srgbClr val="000000"/>
      </a:dk1>
      <a:lt1>
        <a:srgbClr val="FFFFFF"/>
      </a:lt1>
      <a:dk2>
        <a:srgbClr val="44546A"/>
      </a:dk2>
      <a:lt2>
        <a:srgbClr val="C00000"/>
      </a:lt2>
      <a:accent1>
        <a:srgbClr val="D1394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C00000"/>
    </a:lt2>
    <a:accent1>
      <a:srgbClr val="D1394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C00000"/>
    </a:lt2>
    <a:accent1>
      <a:srgbClr val="D1394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C00000"/>
    </a:lt2>
    <a:accent1>
      <a:srgbClr val="D1394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C00000"/>
    </a:lt2>
    <a:accent1>
      <a:srgbClr val="D1394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C00000"/>
    </a:lt2>
    <a:accent1>
      <a:srgbClr val="D1394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6403</Words>
  <Application>WPS 演示</Application>
  <PresentationFormat>宽屏</PresentationFormat>
  <Paragraphs>533</Paragraphs>
  <Slides>59</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59</vt:i4>
      </vt:variant>
    </vt:vector>
  </HeadingPairs>
  <TitlesOfParts>
    <vt:vector size="76" baseType="lpstr">
      <vt:lpstr>Arial</vt:lpstr>
      <vt:lpstr>宋体</vt:lpstr>
      <vt:lpstr>Wingdings</vt:lpstr>
      <vt:lpstr>楷体</vt:lpstr>
      <vt:lpstr>微软雅黑</vt:lpstr>
      <vt:lpstr>Arial</vt:lpstr>
      <vt:lpstr>黑体</vt:lpstr>
      <vt:lpstr>Calibri</vt:lpstr>
      <vt:lpstr>MS PGothic</vt:lpstr>
      <vt:lpstr>Gill Sans</vt:lpstr>
      <vt:lpstr>Arial Unicode MS</vt:lpstr>
      <vt:lpstr>Wingdings</vt:lpstr>
      <vt:lpstr>方正粗黑宋简体</vt:lpstr>
      <vt:lpstr>Open Sans</vt:lpstr>
      <vt:lpstr>Segoe Print</vt:lpstr>
      <vt:lpstr>Gill Sans MT</vt:lpstr>
      <vt:lpstr>自定义设计方案</vt:lpstr>
      <vt:lpstr>     风景这边独好——              跟随两会解读中国式民主  </vt:lpstr>
      <vt:lpstr>  </vt:lpstr>
      <vt:lpstr>PowerPoint 演示文稿</vt:lpstr>
      <vt:lpstr>PowerPoint 演示文稿</vt:lpstr>
      <vt:lpstr>PowerPoint 演示文稿</vt:lpstr>
      <vt:lpstr>PowerPoint 演示文稿</vt:lpstr>
      <vt:lpstr>PowerPoint 演示文稿</vt:lpstr>
      <vt:lpstr>PowerPoint 演示文稿</vt:lpstr>
      <vt:lpstr>世界最大规模的“民主决策”实践</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2、国体（国家性质）</vt:lpstr>
      <vt:lpstr>  </vt:lpstr>
      <vt:lpstr>1、什么是民主（作为国家制度） </vt:lpstr>
      <vt:lpstr>中国式民主</vt:lpstr>
      <vt:lpstr>知识框架</vt:lpstr>
      <vt:lpstr>感谢您的聆听</vt:lpstr>
      <vt:lpstr>课堂练习</vt:lpstr>
      <vt:lpstr>课堂练习</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今年是新华网连续第二十年推出两会热点调查。在涵盖近千亿优质数据的新华睿思数据中台的支撑下，调查包含20个大项、102个子项、154个热词。截止3月4日19时，调查共吸引超61万网民投票参与，页面浏览量超4200万。</vt:lpstr>
      <vt:lpstr>真实性：两会民调话题</vt:lpstr>
      <vt:lpstr>PowerPoint 演示文稿</vt:lpstr>
      <vt:lpstr>PowerPoint 演示文稿</vt:lpstr>
      <vt:lpstr>PowerPoint 演示文稿</vt:lpstr>
      <vt:lpstr>所在居委会  所在学校  所在党组织  政府官网  所在的工会、妇联组织  </vt:lpstr>
      <vt:lpstr>PowerPoint 演示文稿</vt:lpstr>
      <vt:lpstr>PowerPoint 演示文稿</vt:lpstr>
      <vt:lpstr>PowerPoint 演示文稿</vt:lpstr>
      <vt:lpstr>PowerPoint 演示文稿</vt:lpstr>
      <vt:lpstr>人大代表诞生记：9亿选民——2980位人大代表   </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蓝蓝</cp:lastModifiedBy>
  <cp:revision>314</cp:revision>
  <dcterms:created xsi:type="dcterms:W3CDTF">2021-03-12T10:48:00Z</dcterms:created>
  <dcterms:modified xsi:type="dcterms:W3CDTF">2021-03-22T09:36:36Z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