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0"/>
  </p:notesMasterIdLst>
  <p:sldIdLst>
    <p:sldId id="299" r:id="rId3"/>
    <p:sldId id="280" r:id="rId4"/>
    <p:sldId id="298" r:id="rId5"/>
    <p:sldId id="285" r:id="rId6"/>
    <p:sldId id="262" r:id="rId7"/>
    <p:sldId id="261" r:id="rId8"/>
    <p:sldId id="257" r:id="rId9"/>
    <p:sldId id="260" r:id="rId11"/>
    <p:sldId id="282" r:id="rId12"/>
    <p:sldId id="259" r:id="rId13"/>
    <p:sldId id="284" r:id="rId14"/>
    <p:sldId id="264" r:id="rId15"/>
    <p:sldId id="345" r:id="rId16"/>
    <p:sldId id="329" r:id="rId17"/>
    <p:sldId id="330" r:id="rId18"/>
    <p:sldId id="336" r:id="rId19"/>
    <p:sldId id="337" r:id="rId20"/>
    <p:sldId id="338" r:id="rId21"/>
    <p:sldId id="339" r:id="rId22"/>
    <p:sldId id="333" r:id="rId23"/>
    <p:sldId id="346" r:id="rId24"/>
    <p:sldId id="292" r:id="rId25"/>
    <p:sldId id="295" r:id="rId26"/>
    <p:sldId id="297" r:id="rId27"/>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38DC0"/>
    <a:srgbClr val="B9E6E8"/>
    <a:srgbClr val="FDD318"/>
    <a:srgbClr val="EBAE1E"/>
    <a:srgbClr val="2682B5"/>
    <a:srgbClr val="2883B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showGuides="1">
      <p:cViewPr varScale="1">
        <p:scale>
          <a:sx n="107" d="100"/>
          <a:sy n="107" d="100"/>
        </p:scale>
        <p:origin x="138" y="312"/>
      </p:cViewPr>
      <p:guideLst>
        <p:guide orient="horz" pos="2223"/>
        <p:guide pos="3815"/>
        <p:guide pos="224"/>
        <p:guide pos="7435"/>
        <p:guide pos="514"/>
        <p:guide pos="7222"/>
        <p:guide orient="horz" pos="906"/>
        <p:guide orient="horz" pos="4020"/>
      </p:guideLst>
    </p:cSldViewPr>
  </p:slideViewPr>
  <p:notesTextViewPr>
    <p:cViewPr>
      <p:scale>
        <a:sx n="1" d="1"/>
        <a:sy n="1" d="1"/>
      </p:scale>
      <p:origin x="0" y="0"/>
    </p:cViewPr>
  </p:notesTextViewPr>
  <p:sorterViewPr>
    <p:cViewPr>
      <p:scale>
        <a:sx n="114" d="100"/>
        <a:sy n="114" d="100"/>
      </p:scale>
      <p:origin x="0" y="0"/>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0" Type="http://schemas.openxmlformats.org/officeDocument/2006/relationships/tableStyles" Target="tableStyles.xml"/><Relationship Id="rId3" Type="http://schemas.openxmlformats.org/officeDocument/2006/relationships/slide" Target="slides/slide1.xml"/><Relationship Id="rId29" Type="http://schemas.openxmlformats.org/officeDocument/2006/relationships/viewProps" Target="viewProps.xml"/><Relationship Id="rId28" Type="http://schemas.openxmlformats.org/officeDocument/2006/relationships/presProps" Target="presProps.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notesMaster" Target="notesMasters/notesMaster1.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AE277DCF-C454-4DE1-BFB6-41213D3671BC}"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3BCF756-00CF-4010-8094-E4263401487D}" type="slidenum">
              <a:rPr lang="zh-CN" altLang="en-US" smtClean="0"/>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教学分析">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AE277DCF-C454-4DE1-BFB6-41213D3671BC}"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63BCF756-00CF-4010-8094-E4263401487D}" type="slidenum">
              <a:rPr lang="zh-CN" altLang="en-US" smtClean="0"/>
            </a:fld>
            <a:endParaRPr lang="zh-CN" altLang="en-US"/>
          </a:p>
        </p:txBody>
      </p:sp>
      <p:grpSp>
        <p:nvGrpSpPr>
          <p:cNvPr id="25" name="组合 24"/>
          <p:cNvGrpSpPr/>
          <p:nvPr userDrawn="1"/>
        </p:nvGrpSpPr>
        <p:grpSpPr>
          <a:xfrm>
            <a:off x="-169490" y="2"/>
            <a:ext cx="12359903" cy="1196753"/>
            <a:chOff x="-169490" y="2"/>
            <a:chExt cx="12359903" cy="1196753"/>
          </a:xfrm>
        </p:grpSpPr>
        <p:sp>
          <p:nvSpPr>
            <p:cNvPr id="18" name="矩形 17"/>
            <p:cNvSpPr/>
            <p:nvPr userDrawn="1"/>
          </p:nvSpPr>
          <p:spPr>
            <a:xfrm>
              <a:off x="-169490" y="244173"/>
              <a:ext cx="12359903" cy="678465"/>
            </a:xfrm>
            <a:prstGeom prst="rect">
              <a:avLst/>
            </a:prstGeom>
            <a:solidFill>
              <a:srgbClr val="B2E4E6">
                <a:alpha val="90980"/>
              </a:srgbClr>
            </a:solidFill>
            <a:ln w="25400" cap="flat" cmpd="sng" algn="ctr">
              <a:noFill/>
              <a:prstDash val="solid"/>
            </a:ln>
            <a:effectLst/>
          </p:spPr>
          <p:txBody>
            <a:bodyPr rtlCol="0" anchor="ctr"/>
            <a:lstStyle/>
            <a:p>
              <a:pPr marR="0" lvl="0" indent="0" algn="ctr" fontAlgn="auto">
                <a:lnSpc>
                  <a:spcPct val="100000"/>
                </a:lnSpc>
                <a:spcBef>
                  <a:spcPts val="0"/>
                </a:spcBef>
                <a:spcAft>
                  <a:spcPts val="0"/>
                </a:spcAft>
                <a:buClrTx/>
                <a:buSzTx/>
                <a:buFontTx/>
                <a:buNone/>
              </a:pPr>
              <a:endParaRPr kumimoji="0" lang="zh-CN" altLang="en-US" b="1" i="0" u="none" strike="noStrike" kern="0" cap="none" spc="0" normalizeH="0" baseline="0" dirty="0">
                <a:ln>
                  <a:noFill/>
                </a:ln>
                <a:solidFill>
                  <a:prstClr val="white"/>
                </a:solidFill>
                <a:effectLst/>
                <a:uLnTx/>
                <a:uFillTx/>
                <a:latin typeface="Times New Roman" panose="02020603050405020304"/>
                <a:ea typeface="微软雅黑" panose="020B0503020204020204" charset="-122"/>
              </a:endParaRPr>
            </a:p>
          </p:txBody>
        </p:sp>
        <p:sp>
          <p:nvSpPr>
            <p:cNvPr id="19" name="五边形 18"/>
            <p:cNvSpPr/>
            <p:nvPr userDrawn="1"/>
          </p:nvSpPr>
          <p:spPr>
            <a:xfrm rot="16200000" flipH="1">
              <a:off x="451949" y="-451947"/>
              <a:ext cx="1196753" cy="2100652"/>
            </a:xfrm>
            <a:prstGeom prst="homePlate">
              <a:avLst>
                <a:gd name="adj" fmla="val 22409"/>
              </a:avLst>
            </a:prstGeom>
            <a:gradFill flip="none" rotWithShape="1">
              <a:gsLst>
                <a:gs pos="0">
                  <a:schemeClr val="accent6"/>
                </a:gs>
                <a:gs pos="100000">
                  <a:schemeClr val="tx2"/>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a:p>
          </p:txBody>
        </p:sp>
        <p:sp>
          <p:nvSpPr>
            <p:cNvPr id="20" name="TextBox 12"/>
            <p:cNvSpPr txBox="1"/>
            <p:nvPr userDrawn="1"/>
          </p:nvSpPr>
          <p:spPr>
            <a:xfrm>
              <a:off x="336611" y="325620"/>
              <a:ext cx="1518364" cy="492443"/>
            </a:xfrm>
            <a:prstGeom prst="rect">
              <a:avLst/>
            </a:prstGeom>
            <a:noFill/>
          </p:spPr>
          <p:txBody>
            <a:bodyPr wrap="none" rtlCol="0">
              <a:spAutoFit/>
            </a:bodyPr>
            <a:lstStyle>
              <a:defPPr>
                <a:defRPr lang="zh-CN"/>
              </a:defPPr>
              <a:lvl1pPr>
                <a:defRPr sz="2800" b="1">
                  <a:solidFill>
                    <a:schemeClr val="bg1"/>
                  </a:solidFill>
                  <a:effectLst>
                    <a:outerShdw blurRad="50800" dist="38100" dir="5400000" algn="t" rotWithShape="0">
                      <a:prstClr val="black">
                        <a:alpha val="40000"/>
                      </a:prstClr>
                    </a:outerShdw>
                  </a:effectLst>
                </a:defRPr>
              </a:lvl1pPr>
            </a:lstStyle>
            <a:p>
              <a:pPr lvl="0"/>
              <a:r>
                <a:rPr lang="zh-CN" altLang="en-US" sz="2600" dirty="0" smtClean="0">
                  <a:ln w="3175">
                    <a:solidFill>
                      <a:schemeClr val="tx1"/>
                    </a:solidFill>
                  </a:ln>
                </a:rPr>
                <a:t>教学分析</a:t>
              </a:r>
              <a:endParaRPr lang="zh-CN" altLang="en-US" sz="2600" dirty="0">
                <a:ln w="3175">
                  <a:solidFill>
                    <a:schemeClr val="tx1"/>
                  </a:solidFill>
                </a:ln>
              </a:endParaRPr>
            </a:p>
          </p:txBody>
        </p:sp>
      </p:grpSp>
      <p:sp>
        <p:nvSpPr>
          <p:cNvPr id="26" name="矩形 25"/>
          <p:cNvSpPr/>
          <p:nvPr userDrawn="1"/>
        </p:nvSpPr>
        <p:spPr>
          <a:xfrm>
            <a:off x="-1" y="6800850"/>
            <a:ext cx="12190414" cy="57150"/>
          </a:xfrm>
          <a:prstGeom prst="rect">
            <a:avLst/>
          </a:prstGeom>
          <a:gradFill flip="none" rotWithShape="1">
            <a:gsLst>
              <a:gs pos="0">
                <a:schemeClr val="accent6"/>
              </a:gs>
              <a:gs pos="100000">
                <a:schemeClr val="tx2"/>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a:p>
        </p:txBody>
      </p:sp>
    </p:spTree>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教学设计">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AE277DCF-C454-4DE1-BFB6-41213D3671BC}"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63BCF756-00CF-4010-8094-E4263401487D}" type="slidenum">
              <a:rPr lang="zh-CN" altLang="en-US" smtClean="0"/>
            </a:fld>
            <a:endParaRPr lang="zh-CN" altLang="en-US"/>
          </a:p>
        </p:txBody>
      </p:sp>
      <p:grpSp>
        <p:nvGrpSpPr>
          <p:cNvPr id="20" name="组合 19"/>
          <p:cNvGrpSpPr/>
          <p:nvPr userDrawn="1"/>
        </p:nvGrpSpPr>
        <p:grpSpPr>
          <a:xfrm>
            <a:off x="-169490" y="2"/>
            <a:ext cx="12359903" cy="1196753"/>
            <a:chOff x="-169490" y="2"/>
            <a:chExt cx="12359903" cy="1196753"/>
          </a:xfrm>
        </p:grpSpPr>
        <p:sp>
          <p:nvSpPr>
            <p:cNvPr id="21" name="矩形 20"/>
            <p:cNvSpPr/>
            <p:nvPr userDrawn="1"/>
          </p:nvSpPr>
          <p:spPr>
            <a:xfrm>
              <a:off x="-169490" y="244173"/>
              <a:ext cx="12359903" cy="678465"/>
            </a:xfrm>
            <a:prstGeom prst="rect">
              <a:avLst/>
            </a:prstGeom>
            <a:solidFill>
              <a:srgbClr val="B2E4E6">
                <a:alpha val="90980"/>
              </a:srgbClr>
            </a:solidFill>
            <a:ln w="25400" cap="flat" cmpd="sng" algn="ctr">
              <a:noFill/>
              <a:prstDash val="solid"/>
            </a:ln>
            <a:effectLst/>
          </p:spPr>
          <p:txBody>
            <a:bodyPr rtlCol="0" anchor="ctr"/>
            <a:lstStyle/>
            <a:p>
              <a:pPr marR="0" lvl="0" indent="0" algn="ctr" fontAlgn="auto">
                <a:lnSpc>
                  <a:spcPct val="100000"/>
                </a:lnSpc>
                <a:spcBef>
                  <a:spcPts val="0"/>
                </a:spcBef>
                <a:spcAft>
                  <a:spcPts val="0"/>
                </a:spcAft>
                <a:buClrTx/>
                <a:buSzTx/>
                <a:buFontTx/>
                <a:buNone/>
              </a:pPr>
              <a:endParaRPr kumimoji="0" lang="zh-CN" altLang="en-US" b="1" i="0" u="none" strike="noStrike" kern="0" cap="none" spc="0" normalizeH="0" baseline="0" dirty="0">
                <a:ln>
                  <a:noFill/>
                </a:ln>
                <a:solidFill>
                  <a:prstClr val="white"/>
                </a:solidFill>
                <a:effectLst/>
                <a:uLnTx/>
                <a:uFillTx/>
                <a:latin typeface="Times New Roman" panose="02020603050405020304"/>
                <a:ea typeface="微软雅黑" panose="020B0503020204020204" charset="-122"/>
              </a:endParaRPr>
            </a:p>
          </p:txBody>
        </p:sp>
        <p:sp>
          <p:nvSpPr>
            <p:cNvPr id="22" name="五边形 21"/>
            <p:cNvSpPr/>
            <p:nvPr userDrawn="1"/>
          </p:nvSpPr>
          <p:spPr>
            <a:xfrm rot="16200000" flipH="1">
              <a:off x="451949" y="-451947"/>
              <a:ext cx="1196753" cy="2100652"/>
            </a:xfrm>
            <a:prstGeom prst="homePlate">
              <a:avLst>
                <a:gd name="adj" fmla="val 22409"/>
              </a:avLst>
            </a:prstGeom>
            <a:gradFill flip="none" rotWithShape="1">
              <a:gsLst>
                <a:gs pos="0">
                  <a:schemeClr val="accent6"/>
                </a:gs>
                <a:gs pos="100000">
                  <a:schemeClr val="tx2"/>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a:p>
          </p:txBody>
        </p:sp>
        <p:sp>
          <p:nvSpPr>
            <p:cNvPr id="23" name="TextBox 12"/>
            <p:cNvSpPr txBox="1"/>
            <p:nvPr userDrawn="1"/>
          </p:nvSpPr>
          <p:spPr>
            <a:xfrm>
              <a:off x="336611" y="325620"/>
              <a:ext cx="1518364" cy="492443"/>
            </a:xfrm>
            <a:prstGeom prst="rect">
              <a:avLst/>
            </a:prstGeom>
            <a:noFill/>
          </p:spPr>
          <p:txBody>
            <a:bodyPr wrap="none" rtlCol="0">
              <a:spAutoFit/>
            </a:bodyPr>
            <a:lstStyle>
              <a:defPPr>
                <a:defRPr lang="zh-CN"/>
              </a:defPPr>
              <a:lvl1pPr>
                <a:defRPr sz="2800" b="1">
                  <a:solidFill>
                    <a:schemeClr val="bg1"/>
                  </a:solidFill>
                  <a:effectLst>
                    <a:outerShdw blurRad="50800" dist="38100" dir="5400000" algn="t" rotWithShape="0">
                      <a:prstClr val="black">
                        <a:alpha val="40000"/>
                      </a:prstClr>
                    </a:outerShdw>
                  </a:effectLst>
                </a:defRPr>
              </a:lvl1pPr>
            </a:lstStyle>
            <a:p>
              <a:pPr lvl="0"/>
              <a:r>
                <a:rPr lang="zh-CN" altLang="en-US" sz="2600" dirty="0" smtClean="0">
                  <a:ln w="3175">
                    <a:solidFill>
                      <a:schemeClr val="tx1"/>
                    </a:solidFill>
                  </a:ln>
                </a:rPr>
                <a:t>教学设计</a:t>
              </a:r>
              <a:endParaRPr lang="zh-CN" altLang="en-US" sz="2600" dirty="0">
                <a:ln w="3175">
                  <a:solidFill>
                    <a:schemeClr val="tx1"/>
                  </a:solidFill>
                </a:ln>
              </a:endParaRPr>
            </a:p>
          </p:txBody>
        </p:sp>
      </p:grpSp>
      <p:sp>
        <p:nvSpPr>
          <p:cNvPr id="24" name="矩形 23"/>
          <p:cNvSpPr/>
          <p:nvPr userDrawn="1"/>
        </p:nvSpPr>
        <p:spPr>
          <a:xfrm>
            <a:off x="-1" y="6800850"/>
            <a:ext cx="12190414" cy="57150"/>
          </a:xfrm>
          <a:prstGeom prst="rect">
            <a:avLst/>
          </a:prstGeom>
          <a:gradFill flip="none" rotWithShape="1">
            <a:gsLst>
              <a:gs pos="0">
                <a:schemeClr val="accent6"/>
              </a:gs>
              <a:gs pos="100000">
                <a:schemeClr val="tx2"/>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a:p>
        </p:txBody>
      </p:sp>
    </p:spTree>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教学过程">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AE277DCF-C454-4DE1-BFB6-41213D3671BC}"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63BCF756-00CF-4010-8094-E4263401487D}" type="slidenum">
              <a:rPr lang="zh-CN" altLang="en-US" smtClean="0"/>
            </a:fld>
            <a:endParaRPr lang="zh-CN" altLang="en-US"/>
          </a:p>
        </p:txBody>
      </p:sp>
      <p:grpSp>
        <p:nvGrpSpPr>
          <p:cNvPr id="20" name="组合 19"/>
          <p:cNvGrpSpPr/>
          <p:nvPr userDrawn="1"/>
        </p:nvGrpSpPr>
        <p:grpSpPr>
          <a:xfrm>
            <a:off x="-169490" y="2"/>
            <a:ext cx="12359903" cy="1196753"/>
            <a:chOff x="-169490" y="2"/>
            <a:chExt cx="12359903" cy="1196753"/>
          </a:xfrm>
        </p:grpSpPr>
        <p:sp>
          <p:nvSpPr>
            <p:cNvPr id="21" name="矩形 20"/>
            <p:cNvSpPr/>
            <p:nvPr userDrawn="1"/>
          </p:nvSpPr>
          <p:spPr>
            <a:xfrm>
              <a:off x="-169490" y="244173"/>
              <a:ext cx="12359903" cy="678465"/>
            </a:xfrm>
            <a:prstGeom prst="rect">
              <a:avLst/>
            </a:prstGeom>
            <a:solidFill>
              <a:srgbClr val="B2E4E6">
                <a:alpha val="90980"/>
              </a:srgbClr>
            </a:solidFill>
            <a:ln w="25400" cap="flat" cmpd="sng" algn="ctr">
              <a:noFill/>
              <a:prstDash val="solid"/>
            </a:ln>
            <a:effectLst/>
          </p:spPr>
          <p:txBody>
            <a:bodyPr rtlCol="0" anchor="ctr"/>
            <a:lstStyle/>
            <a:p>
              <a:pPr marR="0" lvl="0" indent="0" algn="ctr" fontAlgn="auto">
                <a:lnSpc>
                  <a:spcPct val="100000"/>
                </a:lnSpc>
                <a:spcBef>
                  <a:spcPts val="0"/>
                </a:spcBef>
                <a:spcAft>
                  <a:spcPts val="0"/>
                </a:spcAft>
                <a:buClrTx/>
                <a:buSzTx/>
                <a:buFontTx/>
                <a:buNone/>
              </a:pPr>
              <a:endParaRPr kumimoji="0" lang="zh-CN" altLang="en-US" b="1" i="0" u="none" strike="noStrike" kern="0" cap="none" spc="0" normalizeH="0" baseline="0" dirty="0">
                <a:ln>
                  <a:noFill/>
                </a:ln>
                <a:solidFill>
                  <a:prstClr val="white"/>
                </a:solidFill>
                <a:effectLst/>
                <a:uLnTx/>
                <a:uFillTx/>
                <a:latin typeface="Times New Roman" panose="02020603050405020304"/>
                <a:ea typeface="微软雅黑" panose="020B0503020204020204" charset="-122"/>
              </a:endParaRPr>
            </a:p>
          </p:txBody>
        </p:sp>
        <p:sp>
          <p:nvSpPr>
            <p:cNvPr id="22" name="五边形 21"/>
            <p:cNvSpPr/>
            <p:nvPr userDrawn="1"/>
          </p:nvSpPr>
          <p:spPr>
            <a:xfrm rot="16200000" flipH="1">
              <a:off x="451949" y="-451947"/>
              <a:ext cx="1196753" cy="2100652"/>
            </a:xfrm>
            <a:prstGeom prst="homePlate">
              <a:avLst>
                <a:gd name="adj" fmla="val 22409"/>
              </a:avLst>
            </a:prstGeom>
            <a:gradFill flip="none" rotWithShape="1">
              <a:gsLst>
                <a:gs pos="0">
                  <a:schemeClr val="accent6"/>
                </a:gs>
                <a:gs pos="100000">
                  <a:schemeClr val="tx2"/>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a:p>
          </p:txBody>
        </p:sp>
        <p:sp>
          <p:nvSpPr>
            <p:cNvPr id="23" name="TextBox 12"/>
            <p:cNvSpPr txBox="1"/>
            <p:nvPr userDrawn="1"/>
          </p:nvSpPr>
          <p:spPr>
            <a:xfrm>
              <a:off x="336611" y="325620"/>
              <a:ext cx="1518364" cy="492443"/>
            </a:xfrm>
            <a:prstGeom prst="rect">
              <a:avLst/>
            </a:prstGeom>
            <a:noFill/>
          </p:spPr>
          <p:txBody>
            <a:bodyPr wrap="none" rtlCol="0">
              <a:spAutoFit/>
            </a:bodyPr>
            <a:lstStyle>
              <a:defPPr>
                <a:defRPr lang="zh-CN"/>
              </a:defPPr>
              <a:lvl1pPr>
                <a:defRPr sz="2800" b="1">
                  <a:solidFill>
                    <a:schemeClr val="bg1"/>
                  </a:solidFill>
                  <a:effectLst>
                    <a:outerShdw blurRad="50800" dist="38100" dir="5400000" algn="t" rotWithShape="0">
                      <a:prstClr val="black">
                        <a:alpha val="40000"/>
                      </a:prstClr>
                    </a:outerShdw>
                  </a:effectLst>
                </a:defRPr>
              </a:lvl1pPr>
            </a:lstStyle>
            <a:p>
              <a:pPr lvl="0"/>
              <a:r>
                <a:rPr lang="zh-CN" altLang="en-US" sz="2600" dirty="0" smtClean="0">
                  <a:ln w="3175">
                    <a:solidFill>
                      <a:schemeClr val="tx1"/>
                    </a:solidFill>
                  </a:ln>
                </a:rPr>
                <a:t>教学过程</a:t>
              </a:r>
              <a:endParaRPr lang="zh-CN" altLang="en-US" sz="2600" dirty="0">
                <a:ln w="3175">
                  <a:solidFill>
                    <a:schemeClr val="tx1"/>
                  </a:solidFill>
                </a:ln>
              </a:endParaRPr>
            </a:p>
          </p:txBody>
        </p:sp>
      </p:grpSp>
      <p:sp>
        <p:nvSpPr>
          <p:cNvPr id="24" name="矩形 23"/>
          <p:cNvSpPr/>
          <p:nvPr userDrawn="1"/>
        </p:nvSpPr>
        <p:spPr>
          <a:xfrm>
            <a:off x="-1" y="6800850"/>
            <a:ext cx="12190414" cy="57150"/>
          </a:xfrm>
          <a:prstGeom prst="rect">
            <a:avLst/>
          </a:prstGeom>
          <a:gradFill flip="none" rotWithShape="1">
            <a:gsLst>
              <a:gs pos="0">
                <a:schemeClr val="accent6"/>
              </a:gs>
              <a:gs pos="100000">
                <a:schemeClr val="tx2"/>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a:p>
        </p:txBody>
      </p:sp>
    </p:spTree>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1_教学过程">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AE277DCF-C454-4DE1-BFB6-41213D3671BC}"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63BCF756-00CF-4010-8094-E4263401487D}" type="slidenum">
              <a:rPr lang="zh-CN" altLang="en-US" smtClean="0"/>
            </a:fld>
            <a:endParaRPr lang="zh-CN" altLang="en-US"/>
          </a:p>
        </p:txBody>
      </p:sp>
      <p:grpSp>
        <p:nvGrpSpPr>
          <p:cNvPr id="10" name="组合 9"/>
          <p:cNvGrpSpPr/>
          <p:nvPr userDrawn="1"/>
        </p:nvGrpSpPr>
        <p:grpSpPr>
          <a:xfrm>
            <a:off x="-169490" y="2"/>
            <a:ext cx="12359903" cy="1196753"/>
            <a:chOff x="-169490" y="2"/>
            <a:chExt cx="12359903" cy="1196753"/>
          </a:xfrm>
        </p:grpSpPr>
        <p:sp>
          <p:nvSpPr>
            <p:cNvPr id="11" name="矩形 10"/>
            <p:cNvSpPr/>
            <p:nvPr userDrawn="1"/>
          </p:nvSpPr>
          <p:spPr>
            <a:xfrm>
              <a:off x="-169490" y="244173"/>
              <a:ext cx="12359903" cy="678465"/>
            </a:xfrm>
            <a:prstGeom prst="rect">
              <a:avLst/>
            </a:prstGeom>
            <a:solidFill>
              <a:srgbClr val="B2E4E6">
                <a:alpha val="90980"/>
              </a:srgbClr>
            </a:solidFill>
            <a:ln w="25400" cap="flat" cmpd="sng" algn="ctr">
              <a:noFill/>
              <a:prstDash val="solid"/>
            </a:ln>
            <a:effectLst/>
          </p:spPr>
          <p:txBody>
            <a:bodyPr rtlCol="0" anchor="ctr"/>
            <a:lstStyle/>
            <a:p>
              <a:pPr marR="0" lvl="0" indent="0" algn="ctr" fontAlgn="auto">
                <a:lnSpc>
                  <a:spcPct val="100000"/>
                </a:lnSpc>
                <a:spcBef>
                  <a:spcPts val="0"/>
                </a:spcBef>
                <a:spcAft>
                  <a:spcPts val="0"/>
                </a:spcAft>
                <a:buClrTx/>
                <a:buSzTx/>
                <a:buFontTx/>
                <a:buNone/>
              </a:pPr>
              <a:endParaRPr kumimoji="0" lang="zh-CN" altLang="en-US" b="1" i="0" u="none" strike="noStrike" kern="0" cap="none" spc="0" normalizeH="0" baseline="0" dirty="0">
                <a:ln>
                  <a:noFill/>
                </a:ln>
                <a:solidFill>
                  <a:prstClr val="white"/>
                </a:solidFill>
                <a:effectLst/>
                <a:uLnTx/>
                <a:uFillTx/>
                <a:latin typeface="Times New Roman" panose="02020603050405020304"/>
                <a:ea typeface="微软雅黑" panose="020B0503020204020204" charset="-122"/>
              </a:endParaRPr>
            </a:p>
          </p:txBody>
        </p:sp>
        <p:sp>
          <p:nvSpPr>
            <p:cNvPr id="12" name="五边形 11"/>
            <p:cNvSpPr/>
            <p:nvPr userDrawn="1"/>
          </p:nvSpPr>
          <p:spPr>
            <a:xfrm rot="16200000" flipH="1">
              <a:off x="451949" y="-451947"/>
              <a:ext cx="1196753" cy="2100652"/>
            </a:xfrm>
            <a:prstGeom prst="homePlate">
              <a:avLst>
                <a:gd name="adj" fmla="val 22409"/>
              </a:avLst>
            </a:prstGeom>
            <a:gradFill flip="none" rotWithShape="1">
              <a:gsLst>
                <a:gs pos="0">
                  <a:schemeClr val="accent6"/>
                </a:gs>
                <a:gs pos="100000">
                  <a:schemeClr val="tx2"/>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a:p>
          </p:txBody>
        </p:sp>
        <p:sp>
          <p:nvSpPr>
            <p:cNvPr id="13" name="TextBox 12"/>
            <p:cNvSpPr txBox="1"/>
            <p:nvPr userDrawn="1"/>
          </p:nvSpPr>
          <p:spPr>
            <a:xfrm>
              <a:off x="336611" y="325620"/>
              <a:ext cx="1518364" cy="492443"/>
            </a:xfrm>
            <a:prstGeom prst="rect">
              <a:avLst/>
            </a:prstGeom>
            <a:noFill/>
          </p:spPr>
          <p:txBody>
            <a:bodyPr wrap="none" rtlCol="0">
              <a:spAutoFit/>
            </a:bodyPr>
            <a:lstStyle>
              <a:defPPr>
                <a:defRPr lang="zh-CN"/>
              </a:defPPr>
              <a:lvl1pPr>
                <a:defRPr sz="2800" b="1">
                  <a:solidFill>
                    <a:schemeClr val="bg1"/>
                  </a:solidFill>
                  <a:effectLst>
                    <a:outerShdw blurRad="50800" dist="38100" dir="5400000" algn="t" rotWithShape="0">
                      <a:prstClr val="black">
                        <a:alpha val="40000"/>
                      </a:prstClr>
                    </a:outerShdw>
                  </a:effectLst>
                </a:defRPr>
              </a:lvl1pPr>
            </a:lstStyle>
            <a:p>
              <a:pPr lvl="0"/>
              <a:r>
                <a:rPr lang="zh-CN" altLang="en-US" sz="2600" dirty="0" smtClean="0">
                  <a:ln w="3175">
                    <a:solidFill>
                      <a:schemeClr val="tx1"/>
                    </a:solidFill>
                  </a:ln>
                </a:rPr>
                <a:t>教学反思</a:t>
              </a:r>
              <a:endParaRPr lang="zh-CN" altLang="en-US" sz="2600" dirty="0">
                <a:ln w="3175">
                  <a:solidFill>
                    <a:schemeClr val="tx1"/>
                  </a:solidFill>
                </a:ln>
              </a:endParaRPr>
            </a:p>
          </p:txBody>
        </p:sp>
      </p:grpSp>
      <p:sp>
        <p:nvSpPr>
          <p:cNvPr id="14" name="矩形 13"/>
          <p:cNvSpPr/>
          <p:nvPr userDrawn="1"/>
        </p:nvSpPr>
        <p:spPr>
          <a:xfrm>
            <a:off x="-1" y="6800850"/>
            <a:ext cx="12190414" cy="57150"/>
          </a:xfrm>
          <a:prstGeom prst="rect">
            <a:avLst/>
          </a:prstGeom>
          <a:gradFill flip="none" rotWithShape="1">
            <a:gsLst>
              <a:gs pos="0">
                <a:schemeClr val="accent6"/>
              </a:gs>
              <a:gs pos="100000">
                <a:schemeClr val="tx2"/>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a:p>
        </p:txBody>
      </p:sp>
    </p:spTree>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教学反思">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AE277DCF-C454-4DE1-BFB6-41213D3671BC}"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63BCF756-00CF-4010-8094-E4263401487D}" type="slidenum">
              <a:rPr lang="zh-CN" altLang="en-US" smtClean="0"/>
            </a:fld>
            <a:endParaRPr lang="zh-CN" altLang="en-US"/>
          </a:p>
        </p:txBody>
      </p:sp>
    </p:spTree>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AE277DCF-C454-4DE1-BFB6-41213D3671BC}"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63BCF756-00CF-4010-8094-E4263401487D}" type="slidenum">
              <a:rPr lang="zh-CN" altLang="en-US" smtClean="0"/>
            </a:fld>
            <a:endParaRPr lang="zh-CN" alt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AE277DCF-C454-4DE1-BFB6-41213D3671BC}"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63BCF756-00CF-4010-8094-E4263401487D}" type="slidenum">
              <a:rPr lang="zh-CN" altLang="en-US" smtClean="0"/>
            </a:fld>
            <a:endParaRPr lang="zh-CN" alt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AE277DCF-C454-4DE1-BFB6-41213D3671BC}"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3BCF756-00CF-4010-8094-E4263401487D}" type="slidenum">
              <a:rPr lang="zh-CN" altLang="en-US" smtClean="0"/>
            </a:fld>
            <a:endParaRPr lang="zh-CN" alt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AE277DCF-C454-4DE1-BFB6-41213D3671BC}"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3BCF756-00CF-4010-8094-E4263401487D}"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AE277DCF-C454-4DE1-BFB6-41213D3671BC}"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3BCF756-00CF-4010-8094-E4263401487D}"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p>
            <a:fld id="{AE277DCF-C454-4DE1-BFB6-41213D3671BC}"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3BCF756-00CF-4010-8094-E4263401487D}"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日期占位符 4"/>
          <p:cNvSpPr>
            <a:spLocks noGrp="1"/>
          </p:cNvSpPr>
          <p:nvPr>
            <p:ph type="dt" sz="half" idx="10"/>
          </p:nvPr>
        </p:nvSpPr>
        <p:spPr/>
        <p:txBody>
          <a:bodyPr/>
          <a:lstStyle/>
          <a:p>
            <a:fld id="{AE277DCF-C454-4DE1-BFB6-41213D3671BC}"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63BCF756-00CF-4010-8094-E4263401487D}"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7" name="日期占位符 6"/>
          <p:cNvSpPr>
            <a:spLocks noGrp="1"/>
          </p:cNvSpPr>
          <p:nvPr>
            <p:ph type="dt" sz="half" idx="10"/>
          </p:nvPr>
        </p:nvSpPr>
        <p:spPr/>
        <p:txBody>
          <a:bodyPr/>
          <a:lstStyle/>
          <a:p>
            <a:fld id="{AE277DCF-C454-4DE1-BFB6-41213D3671BC}"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63BCF756-00CF-4010-8094-E4263401487D}"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AE277DCF-C454-4DE1-BFB6-41213D3671BC}"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63BCF756-00CF-4010-8094-E4263401487D}"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AE277DCF-C454-4DE1-BFB6-41213D3671BC}"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63BCF756-00CF-4010-8094-E4263401487D}"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目录">
    <p:spTree>
      <p:nvGrpSpPr>
        <p:cNvPr id="1" name=""/>
        <p:cNvGrpSpPr/>
        <p:nvPr/>
      </p:nvGrpSpPr>
      <p:grpSpPr>
        <a:xfrm>
          <a:off x="0" y="0"/>
          <a:ext cx="0" cy="0"/>
          <a:chOff x="0" y="0"/>
          <a:chExt cx="0" cy="0"/>
        </a:xfrm>
      </p:grpSpPr>
      <p:sp>
        <p:nvSpPr>
          <p:cNvPr id="6" name="矩形 5"/>
          <p:cNvSpPr/>
          <p:nvPr userDrawn="1"/>
        </p:nvSpPr>
        <p:spPr>
          <a:xfrm>
            <a:off x="0" y="0"/>
            <a:ext cx="12192000" cy="4171949"/>
          </a:xfrm>
          <a:prstGeom prst="rect">
            <a:avLst/>
          </a:prstGeom>
          <a:solidFill>
            <a:srgbClr val="B2E4E6">
              <a:alpha val="90980"/>
            </a:srgbClr>
          </a:solidFill>
          <a:ln w="25400" cap="flat" cmpd="sng" algn="ctr">
            <a:noFill/>
            <a:prstDash val="solid"/>
          </a:ln>
          <a:effectLst/>
        </p:spPr>
        <p:txBody>
          <a:bodyPr rtlCol="0" anchor="ctr"/>
          <a:lstStyle/>
          <a:p>
            <a:pPr marR="0" lvl="0" indent="0" algn="ctr" fontAlgn="auto">
              <a:lnSpc>
                <a:spcPct val="100000"/>
              </a:lnSpc>
              <a:spcBef>
                <a:spcPts val="0"/>
              </a:spcBef>
              <a:spcAft>
                <a:spcPts val="0"/>
              </a:spcAft>
              <a:buClrTx/>
              <a:buSzTx/>
              <a:buFontTx/>
              <a:buNone/>
            </a:pPr>
            <a:endParaRPr kumimoji="0" lang="zh-CN" altLang="en-US" b="1" i="0" u="none" strike="noStrike" kern="0" cap="none" spc="0" normalizeH="0" baseline="0">
              <a:ln>
                <a:noFill/>
              </a:ln>
              <a:solidFill>
                <a:prstClr val="white"/>
              </a:solidFill>
              <a:effectLst/>
              <a:uLnTx/>
              <a:uFillTx/>
              <a:latin typeface="Times New Roman" panose="02020603050405020304"/>
              <a:ea typeface="微软雅黑" panose="020B0503020204020204" charset="-122"/>
            </a:endParaRPr>
          </a:p>
        </p:txBody>
      </p:sp>
      <p:sp>
        <p:nvSpPr>
          <p:cNvPr id="5" name="矩形 4"/>
          <p:cNvSpPr/>
          <p:nvPr userDrawn="1"/>
        </p:nvSpPr>
        <p:spPr>
          <a:xfrm>
            <a:off x="0" y="3445329"/>
            <a:ext cx="12192000" cy="3412670"/>
          </a:xfrm>
          <a:prstGeom prst="rect">
            <a:avLst/>
          </a:prstGeom>
          <a:gradFill flip="none" rotWithShape="1">
            <a:gsLst>
              <a:gs pos="0">
                <a:schemeClr val="accent6"/>
              </a:gs>
              <a:gs pos="100000">
                <a:schemeClr val="tx2"/>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a:p>
        </p:txBody>
      </p:sp>
      <p:sp>
        <p:nvSpPr>
          <p:cNvPr id="2" name="日期占位符 1"/>
          <p:cNvSpPr>
            <a:spLocks noGrp="1"/>
          </p:cNvSpPr>
          <p:nvPr>
            <p:ph type="dt" sz="half" idx="10"/>
          </p:nvPr>
        </p:nvSpPr>
        <p:spPr/>
        <p:txBody>
          <a:bodyPr/>
          <a:lstStyle/>
          <a:p>
            <a:fld id="{AE277DCF-C454-4DE1-BFB6-41213D3671BC}"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63BCF756-00CF-4010-8094-E4263401487D}" type="slidenum">
              <a:rPr lang="zh-CN" altLang="en-US" smtClean="0"/>
            </a:fld>
            <a:endParaRPr lang="zh-CN" altLang="en-US"/>
          </a:p>
        </p:txBody>
      </p:sp>
    </p:spTree>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封面、转场">
    <p:spTree>
      <p:nvGrpSpPr>
        <p:cNvPr id="1" name=""/>
        <p:cNvGrpSpPr/>
        <p:nvPr/>
      </p:nvGrpSpPr>
      <p:grpSpPr>
        <a:xfrm>
          <a:off x="0" y="0"/>
          <a:ext cx="0" cy="0"/>
          <a:chOff x="0" y="0"/>
          <a:chExt cx="0" cy="0"/>
        </a:xfrm>
      </p:grpSpPr>
      <p:sp>
        <p:nvSpPr>
          <p:cNvPr id="5" name="矩形 4"/>
          <p:cNvSpPr/>
          <p:nvPr userDrawn="1"/>
        </p:nvSpPr>
        <p:spPr>
          <a:xfrm>
            <a:off x="0" y="0"/>
            <a:ext cx="12192000" cy="6857999"/>
          </a:xfrm>
          <a:prstGeom prst="rect">
            <a:avLst/>
          </a:prstGeom>
          <a:gradFill flip="none" rotWithShape="1">
            <a:gsLst>
              <a:gs pos="0">
                <a:schemeClr val="accent6"/>
              </a:gs>
              <a:gs pos="100000">
                <a:schemeClr val="tx2"/>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a:p>
        </p:txBody>
      </p:sp>
      <p:sp>
        <p:nvSpPr>
          <p:cNvPr id="7" name="矩形 6"/>
          <p:cNvSpPr/>
          <p:nvPr userDrawn="1"/>
        </p:nvSpPr>
        <p:spPr>
          <a:xfrm>
            <a:off x="-169490" y="266700"/>
            <a:ext cx="12359903" cy="678465"/>
          </a:xfrm>
          <a:prstGeom prst="rect">
            <a:avLst/>
          </a:prstGeom>
          <a:solidFill>
            <a:srgbClr val="B2E4E6">
              <a:alpha val="90980"/>
            </a:srgbClr>
          </a:solidFill>
          <a:ln w="25400" cap="flat" cmpd="sng" algn="ctr">
            <a:noFill/>
            <a:prstDash val="solid"/>
          </a:ln>
          <a:effectLst/>
        </p:spPr>
        <p:txBody>
          <a:bodyPr rtlCol="0" anchor="ctr"/>
          <a:lstStyle/>
          <a:p>
            <a:pPr marR="0" lvl="0" indent="0" algn="ctr" fontAlgn="auto">
              <a:lnSpc>
                <a:spcPct val="100000"/>
              </a:lnSpc>
              <a:spcBef>
                <a:spcPts val="0"/>
              </a:spcBef>
              <a:spcAft>
                <a:spcPts val="0"/>
              </a:spcAft>
              <a:buClrTx/>
              <a:buSzTx/>
              <a:buFontTx/>
              <a:buNone/>
            </a:pPr>
            <a:endParaRPr kumimoji="0" lang="zh-CN" altLang="en-US" b="1" i="0" u="none" strike="noStrike" kern="0" cap="none" spc="0" normalizeH="0" baseline="0" dirty="0">
              <a:ln>
                <a:noFill/>
              </a:ln>
              <a:solidFill>
                <a:prstClr val="white"/>
              </a:solidFill>
              <a:effectLst/>
              <a:uLnTx/>
              <a:uFillTx/>
              <a:latin typeface="Times New Roman" panose="02020603050405020304"/>
              <a:ea typeface="微软雅黑" panose="020B0503020204020204" charset="-122"/>
            </a:endParaRPr>
          </a:p>
        </p:txBody>
      </p:sp>
      <p:sp>
        <p:nvSpPr>
          <p:cNvPr id="8" name="矩形 7"/>
          <p:cNvSpPr/>
          <p:nvPr userDrawn="1"/>
        </p:nvSpPr>
        <p:spPr>
          <a:xfrm>
            <a:off x="-169490" y="6257135"/>
            <a:ext cx="12359903" cy="271883"/>
          </a:xfrm>
          <a:prstGeom prst="rect">
            <a:avLst/>
          </a:prstGeom>
          <a:solidFill>
            <a:srgbClr val="B2E4E6">
              <a:alpha val="90980"/>
            </a:srgbClr>
          </a:solidFill>
          <a:ln w="25400" cap="flat" cmpd="sng" algn="ctr">
            <a:noFill/>
            <a:prstDash val="solid"/>
          </a:ln>
          <a:effectLst/>
        </p:spPr>
        <p:txBody>
          <a:bodyPr rtlCol="0" anchor="ctr"/>
          <a:lstStyle/>
          <a:p>
            <a:pPr marR="0" lvl="0" indent="0" algn="ctr" fontAlgn="auto">
              <a:lnSpc>
                <a:spcPct val="100000"/>
              </a:lnSpc>
              <a:spcBef>
                <a:spcPts val="0"/>
              </a:spcBef>
              <a:spcAft>
                <a:spcPts val="0"/>
              </a:spcAft>
              <a:buClrTx/>
              <a:buSzTx/>
              <a:buFontTx/>
              <a:buNone/>
            </a:pPr>
            <a:endParaRPr kumimoji="0" lang="zh-CN" altLang="en-US" b="1" i="0" u="none" strike="noStrike" kern="0" cap="none" spc="0" normalizeH="0" baseline="0" dirty="0">
              <a:ln>
                <a:noFill/>
              </a:ln>
              <a:solidFill>
                <a:prstClr val="white"/>
              </a:solidFill>
              <a:effectLst/>
              <a:uLnTx/>
              <a:uFillTx/>
              <a:latin typeface="Times New Roman" panose="02020603050405020304"/>
              <a:ea typeface="微软雅黑" panose="020B0503020204020204" charset="-122"/>
            </a:endParaRPr>
          </a:p>
        </p:txBody>
      </p:sp>
      <p:sp>
        <p:nvSpPr>
          <p:cNvPr id="2" name="日期占位符 1"/>
          <p:cNvSpPr>
            <a:spLocks noGrp="1"/>
          </p:cNvSpPr>
          <p:nvPr>
            <p:ph type="dt" sz="half" idx="10"/>
          </p:nvPr>
        </p:nvSpPr>
        <p:spPr/>
        <p:txBody>
          <a:bodyPr/>
          <a:lstStyle/>
          <a:p>
            <a:fld id="{AE277DCF-C454-4DE1-BFB6-41213D3671BC}"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63BCF756-00CF-4010-8094-E4263401487D}" type="slidenum">
              <a:rPr lang="zh-CN" altLang="en-US" smtClean="0"/>
            </a:fld>
            <a:endParaRPr lang="zh-CN" altLang="en-US"/>
          </a:p>
        </p:txBody>
      </p:sp>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9" Type="http://schemas.openxmlformats.org/officeDocument/2006/relationships/theme" Target="../theme/theme1.xml"/><Relationship Id="rId18" Type="http://schemas.openxmlformats.org/officeDocument/2006/relationships/slideLayout" Target="../slideLayouts/slideLayout18.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E277DCF-C454-4DE1-BFB6-41213D3671BC}"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3BCF756-00CF-4010-8094-E4263401487D}"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6" Type="http://schemas.openxmlformats.org/officeDocument/2006/relationships/slideLayout" Target="../slideLayouts/slideLayout9.xml"/><Relationship Id="rId5" Type="http://schemas.openxmlformats.org/officeDocument/2006/relationships/image" Target="../media/image5.png"/><Relationship Id="rId4" Type="http://schemas.openxmlformats.org/officeDocument/2006/relationships/image" Target="../media/image4.png"/><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image" Target="../media/image1.png"/></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10.xml"/><Relationship Id="rId1" Type="http://schemas.openxmlformats.org/officeDocument/2006/relationships/image" Target="../media/image5.png"/></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10.xml"/><Relationship Id="rId1" Type="http://schemas.openxmlformats.org/officeDocument/2006/relationships/image" Target="../media/image5.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image" Target="../media/image5.png"/><Relationship Id="rId1" Type="http://schemas.openxmlformats.org/officeDocument/2006/relationships/image" Target="../media/image14.png"/></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image" Target="../media/image5.png"/></Relationships>
</file>

<file path=ppt/slides/_rels/slide14.xml.rels><?xml version="1.0" encoding="UTF-8" standalone="yes"?>
<Relationships xmlns="http://schemas.openxmlformats.org/package/2006/relationships"><Relationship Id="rId4" Type="http://schemas.openxmlformats.org/officeDocument/2006/relationships/slideLayout" Target="../slideLayouts/slideLayout12.xml"/><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image" Target="../media/image5.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image" Target="../media/image17.png"/><Relationship Id="rId1" Type="http://schemas.openxmlformats.org/officeDocument/2006/relationships/image" Target="../media/image5.png"/></Relationships>
</file>

<file path=ppt/slides/_rels/slide16.xml.rels><?xml version="1.0" encoding="UTF-8" standalone="yes"?>
<Relationships xmlns="http://schemas.openxmlformats.org/package/2006/relationships"><Relationship Id="rId4" Type="http://schemas.openxmlformats.org/officeDocument/2006/relationships/slideLayout" Target="../slideLayouts/slideLayout12.xml"/><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image" Target="../media/image5.png"/></Relationships>
</file>

<file path=ppt/slides/_rels/slide17.xml.rels><?xml version="1.0" encoding="UTF-8" standalone="yes"?>
<Relationships xmlns="http://schemas.openxmlformats.org/package/2006/relationships"><Relationship Id="rId6" Type="http://schemas.openxmlformats.org/officeDocument/2006/relationships/slideLayout" Target="../slideLayouts/slideLayout12.xml"/><Relationship Id="rId5" Type="http://schemas.openxmlformats.org/officeDocument/2006/relationships/image" Target="../media/image23.png"/><Relationship Id="rId4" Type="http://schemas.openxmlformats.org/officeDocument/2006/relationships/image" Target="../media/image22.png"/><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image" Target="../media/image5.png"/></Relationships>
</file>

<file path=ppt/slides/_rels/slide18.xml.rels><?xml version="1.0" encoding="UTF-8" standalone="yes"?>
<Relationships xmlns="http://schemas.openxmlformats.org/package/2006/relationships"><Relationship Id="rId5" Type="http://schemas.openxmlformats.org/officeDocument/2006/relationships/slideLayout" Target="../slideLayouts/slideLayout12.xml"/><Relationship Id="rId4" Type="http://schemas.openxmlformats.org/officeDocument/2006/relationships/image" Target="../media/image26.png"/><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image" Target="../media/image5.png"/></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image" Target="../media/image5.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image" Target="../media/image5.png"/><Relationship Id="rId1"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image" Target="../media/image27.png"/><Relationship Id="rId1" Type="http://schemas.openxmlformats.org/officeDocument/2006/relationships/image" Target="../media/image5.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image" Target="../media/image28.jpeg"/><Relationship Id="rId1" Type="http://schemas.openxmlformats.org/officeDocument/2006/relationships/image" Target="../media/image5.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image" Target="../media/image5.png"/><Relationship Id="rId1" Type="http://schemas.openxmlformats.org/officeDocument/2006/relationships/image" Target="../media/image29.png"/></Relationships>
</file>

<file path=ppt/slides/_rels/slide23.xml.rels><?xml version="1.0" encoding="UTF-8" standalone="yes"?>
<Relationships xmlns="http://schemas.openxmlformats.org/package/2006/relationships"><Relationship Id="rId6" Type="http://schemas.openxmlformats.org/officeDocument/2006/relationships/slideLayout" Target="../slideLayouts/slideLayout13.xml"/><Relationship Id="rId5" Type="http://schemas.openxmlformats.org/officeDocument/2006/relationships/image" Target="../media/image5.png"/><Relationship Id="rId4" Type="http://schemas.openxmlformats.org/officeDocument/2006/relationships/image" Target="../media/image33.jpeg"/><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image" Target="../media/image30.jpeg"/></Relationships>
</file>

<file path=ppt/slides/_rels/slide24.xml.rels><?xml version="1.0" encoding="UTF-8" standalone="yes"?>
<Relationships xmlns="http://schemas.openxmlformats.org/package/2006/relationships"><Relationship Id="rId5" Type="http://schemas.openxmlformats.org/officeDocument/2006/relationships/slideLayout" Target="../slideLayouts/slideLayout8.xml"/><Relationship Id="rId4" Type="http://schemas.openxmlformats.org/officeDocument/2006/relationships/image" Target="../media/image5.png"/><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image" Target="../media/image5.png"/><Relationship Id="rId1"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image" Target="../media/image5.png"/><Relationship Id="rId1" Type="http://schemas.openxmlformats.org/officeDocument/2006/relationships/image" Target="../media/image8.jpeg"/></Relationships>
</file>

<file path=ppt/slides/_rels/slide5.xml.rels><?xml version="1.0" encoding="UTF-8" standalone="yes"?>
<Relationships xmlns="http://schemas.openxmlformats.org/package/2006/relationships"><Relationship Id="rId4" Type="http://schemas.openxmlformats.org/officeDocument/2006/relationships/slideLayout" Target="../slideLayouts/slideLayout11.xml"/><Relationship Id="rId3" Type="http://schemas.openxmlformats.org/officeDocument/2006/relationships/image" Target="../media/image5.png"/><Relationship Id="rId2" Type="http://schemas.openxmlformats.org/officeDocument/2006/relationships/image" Target="../media/image10.jpeg"/><Relationship Id="rId1"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image" Target="../media/image5.png"/><Relationship Id="rId1" Type="http://schemas.openxmlformats.org/officeDocument/2006/relationships/image" Target="../media/image11.png"/></Relationships>
</file>

<file path=ppt/slides/_rels/slide7.xml.rels><?xml version="1.0" encoding="UTF-8" standalone="yes"?>
<Relationships xmlns="http://schemas.openxmlformats.org/package/2006/relationships"><Relationship Id="rId4" Type="http://schemas.openxmlformats.org/officeDocument/2006/relationships/notesSlide" Target="../notesSlides/notesSlide1.xml"/><Relationship Id="rId3" Type="http://schemas.openxmlformats.org/officeDocument/2006/relationships/slideLayout" Target="../slideLayouts/slideLayout10.xml"/><Relationship Id="rId2" Type="http://schemas.openxmlformats.org/officeDocument/2006/relationships/tags" Target="../tags/tag1.xml"/><Relationship Id="rId1"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image" Target="../media/image5.png"/><Relationship Id="rId1"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image" Target="../media/image5.png"/><Relationship Id="rId1"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椭圆 1"/>
          <p:cNvSpPr/>
          <p:nvPr/>
        </p:nvSpPr>
        <p:spPr>
          <a:xfrm>
            <a:off x="783003" y="3971607"/>
            <a:ext cx="1463040" cy="1463040"/>
          </a:xfrm>
          <a:prstGeom prst="ellipse">
            <a:avLst/>
          </a:prstGeom>
          <a:ln w="152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椭圆 2"/>
          <p:cNvSpPr/>
          <p:nvPr/>
        </p:nvSpPr>
        <p:spPr>
          <a:xfrm>
            <a:off x="2662481" y="3971607"/>
            <a:ext cx="1463040" cy="1463040"/>
          </a:xfrm>
          <a:prstGeom prst="ellipse">
            <a:avLst/>
          </a:prstGeom>
          <a:ln w="152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椭圆 3"/>
          <p:cNvSpPr/>
          <p:nvPr/>
        </p:nvSpPr>
        <p:spPr>
          <a:xfrm>
            <a:off x="4554169" y="3971607"/>
            <a:ext cx="1463040" cy="1463040"/>
          </a:xfrm>
          <a:prstGeom prst="ellipse">
            <a:avLst/>
          </a:prstGeom>
          <a:ln w="152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图片 4"/>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1024599" y="4260979"/>
            <a:ext cx="974891" cy="974891"/>
          </a:xfrm>
          <a:prstGeom prst="rect">
            <a:avLst/>
          </a:prstGeom>
        </p:spPr>
      </p:pic>
      <p:pic>
        <p:nvPicPr>
          <p:cNvPr id="6" name="图片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83267" y="4275940"/>
            <a:ext cx="954934" cy="844472"/>
          </a:xfrm>
          <a:prstGeom prst="rect">
            <a:avLst/>
          </a:prstGeom>
        </p:spPr>
      </p:pic>
      <p:pic>
        <p:nvPicPr>
          <p:cNvPr id="7" name="图片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08384" y="4215858"/>
            <a:ext cx="754610" cy="1015435"/>
          </a:xfrm>
          <a:prstGeom prst="rect">
            <a:avLst/>
          </a:prstGeom>
        </p:spPr>
      </p:pic>
      <p:sp>
        <p:nvSpPr>
          <p:cNvPr id="8" name="文本框 7"/>
          <p:cNvSpPr txBox="1"/>
          <p:nvPr/>
        </p:nvSpPr>
        <p:spPr>
          <a:xfrm>
            <a:off x="783003" y="1379572"/>
            <a:ext cx="6590665" cy="521970"/>
          </a:xfrm>
          <a:prstGeom prst="rect">
            <a:avLst/>
          </a:prstGeom>
          <a:solidFill>
            <a:schemeClr val="bg1"/>
          </a:solidFill>
        </p:spPr>
        <p:txBody>
          <a:bodyPr wrap="none" rtlCol="0">
            <a:spAutoFit/>
          </a:bodyPr>
          <a:lstStyle/>
          <a:p>
            <a:r>
              <a:rPr lang="zh-CN" altLang="en-US" sz="2800" spc="200" dirty="0"/>
              <a:t>必修</a:t>
            </a:r>
            <a:r>
              <a:rPr lang="en-US" altLang="zh-CN" sz="2800" spc="200" dirty="0"/>
              <a:t>1</a:t>
            </a:r>
            <a:r>
              <a:rPr lang="zh-CN" altLang="en-US" sz="2800" spc="200" dirty="0"/>
              <a:t>中国特色社会主义 第三课第一框</a:t>
            </a:r>
            <a:endParaRPr lang="zh-CN" altLang="en-US" sz="2800" spc="200" dirty="0"/>
          </a:p>
        </p:txBody>
      </p:sp>
      <p:sp>
        <p:nvSpPr>
          <p:cNvPr id="9" name="文本框 8"/>
          <p:cNvSpPr txBox="1"/>
          <p:nvPr/>
        </p:nvSpPr>
        <p:spPr>
          <a:xfrm>
            <a:off x="600341" y="2011883"/>
            <a:ext cx="6583680" cy="1106805"/>
          </a:xfrm>
          <a:prstGeom prst="rect">
            <a:avLst/>
          </a:prstGeom>
          <a:noFill/>
        </p:spPr>
        <p:txBody>
          <a:bodyPr wrap="none" rtlCol="0">
            <a:spAutoFit/>
          </a:bodyPr>
          <a:lstStyle/>
          <a:p>
            <a:r>
              <a:rPr lang="zh-CN" altLang="en-US" sz="6600" b="1" spc="600" dirty="0">
                <a:ln w="3175">
                  <a:solidFill>
                    <a:schemeClr val="tx1"/>
                  </a:solidFill>
                </a:ln>
                <a:solidFill>
                  <a:schemeClr val="accent4">
                    <a:lumMod val="40000"/>
                    <a:lumOff val="60000"/>
                  </a:schemeClr>
                </a:solidFill>
              </a:rPr>
              <a:t>伟大的改革开放</a:t>
            </a:r>
            <a:endParaRPr lang="zh-CN" altLang="en-US" sz="6600" b="1" spc="600" dirty="0">
              <a:ln w="3175">
                <a:solidFill>
                  <a:schemeClr val="tx1"/>
                </a:solidFill>
              </a:ln>
              <a:solidFill>
                <a:schemeClr val="accent4">
                  <a:lumMod val="40000"/>
                  <a:lumOff val="60000"/>
                </a:schemeClr>
              </a:solidFill>
            </a:endParaRPr>
          </a:p>
        </p:txBody>
      </p:sp>
      <p:sp>
        <p:nvSpPr>
          <p:cNvPr id="10" name="矩形 9"/>
          <p:cNvSpPr/>
          <p:nvPr/>
        </p:nvSpPr>
        <p:spPr>
          <a:xfrm>
            <a:off x="0" y="0"/>
            <a:ext cx="12192000" cy="1016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p:nvSpPr>
        <p:spPr>
          <a:xfrm>
            <a:off x="0" y="165100"/>
            <a:ext cx="12192000" cy="101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p:nvSpPr>
        <p:spPr>
          <a:xfrm>
            <a:off x="0" y="6609541"/>
            <a:ext cx="12192000" cy="1016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p:cNvSpPr/>
          <p:nvPr/>
        </p:nvSpPr>
        <p:spPr>
          <a:xfrm>
            <a:off x="0" y="6774641"/>
            <a:ext cx="12192000" cy="101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4" name="图片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56748" y="1441594"/>
            <a:ext cx="4439288" cy="4345459"/>
          </a:xfrm>
          <a:prstGeom prst="rect">
            <a:avLst/>
          </a:prstGeom>
        </p:spPr>
      </p:pic>
      <p:sp>
        <p:nvSpPr>
          <p:cNvPr id="15" name="文本框 14"/>
          <p:cNvSpPr txBox="1"/>
          <p:nvPr/>
        </p:nvSpPr>
        <p:spPr>
          <a:xfrm>
            <a:off x="783003" y="3259172"/>
            <a:ext cx="3611880" cy="521970"/>
          </a:xfrm>
          <a:prstGeom prst="rect">
            <a:avLst/>
          </a:prstGeom>
          <a:solidFill>
            <a:schemeClr val="bg1"/>
          </a:solidFill>
        </p:spPr>
        <p:txBody>
          <a:bodyPr wrap="none" rtlCol="0">
            <a:spAutoFit/>
          </a:bodyPr>
          <a:p>
            <a:r>
              <a:rPr lang="zh-CN" altLang="en-US" sz="2800" spc="200" dirty="0"/>
              <a:t>东莞市常平中学阎婧</a:t>
            </a:r>
            <a:endParaRPr lang="zh-CN" altLang="en-US" sz="2800" spc="200" dirty="0"/>
          </a:p>
        </p:txBody>
      </p:sp>
      <p:pic>
        <p:nvPicPr>
          <p:cNvPr id="1028" name="Picture 4"/>
          <p:cNvPicPr>
            <a:picLocks noChangeAspect="1" noChangeArrowheads="1"/>
          </p:cNvPicPr>
          <p:nvPr/>
        </p:nvPicPr>
        <p:blipFill>
          <a:blip r:embed="rId5" cstate="print"/>
          <a:srcRect/>
          <a:stretch>
            <a:fillRect/>
          </a:stretch>
        </p:blipFill>
        <p:spPr bwMode="auto">
          <a:xfrm>
            <a:off x="171450" y="266700"/>
            <a:ext cx="682625" cy="682625"/>
          </a:xfrm>
          <a:prstGeom prst="ellipse">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750" fill="hold"/>
                                        <p:tgtEl>
                                          <p:spTgt spid="8"/>
                                        </p:tgtEl>
                                        <p:attrNameLst>
                                          <p:attrName>ppt_w</p:attrName>
                                        </p:attrNameLst>
                                      </p:cBhvr>
                                      <p:tavLst>
                                        <p:tav tm="0">
                                          <p:val>
                                            <p:strVal val="#ppt_w*0.70"/>
                                          </p:val>
                                        </p:tav>
                                        <p:tav tm="100000">
                                          <p:val>
                                            <p:strVal val="#ppt_w"/>
                                          </p:val>
                                        </p:tav>
                                      </p:tavLst>
                                    </p:anim>
                                    <p:anim calcmode="lin" valueType="num">
                                      <p:cBhvr>
                                        <p:cTn id="8" dur="750" fill="hold"/>
                                        <p:tgtEl>
                                          <p:spTgt spid="8"/>
                                        </p:tgtEl>
                                        <p:attrNameLst>
                                          <p:attrName>ppt_h</p:attrName>
                                        </p:attrNameLst>
                                      </p:cBhvr>
                                      <p:tavLst>
                                        <p:tav tm="0">
                                          <p:val>
                                            <p:strVal val="#ppt_h"/>
                                          </p:val>
                                        </p:tav>
                                        <p:tav tm="100000">
                                          <p:val>
                                            <p:strVal val="#ppt_h"/>
                                          </p:val>
                                        </p:tav>
                                      </p:tavLst>
                                    </p:anim>
                                    <p:animEffect transition="in" filter="fade">
                                      <p:cBhvr>
                                        <p:cTn id="9" dur="750"/>
                                        <p:tgtEl>
                                          <p:spTgt spid="8"/>
                                        </p:tgtEl>
                                      </p:cBhvr>
                                    </p:animEffect>
                                  </p:childTnLst>
                                </p:cTn>
                              </p:par>
                              <p:par>
                                <p:cTn id="10" presetID="6" presetClass="entr" presetSubtype="32"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circle(out)">
                                      <p:cBhvr>
                                        <p:cTn id="12" dur="1000"/>
                                        <p:tgtEl>
                                          <p:spTgt spid="14"/>
                                        </p:tgtEl>
                                      </p:cBhvr>
                                    </p:animEffect>
                                  </p:childTnLst>
                                </p:cTn>
                              </p:par>
                            </p:childTnLst>
                          </p:cTn>
                        </p:par>
                        <p:par>
                          <p:cTn id="13" fill="hold">
                            <p:stCondLst>
                              <p:cond delay="1000"/>
                            </p:stCondLst>
                            <p:childTnLst>
                              <p:par>
                                <p:cTn id="14" presetID="41" presetClass="entr" presetSubtype="0" fill="hold" grpId="0" nodeType="afterEffect">
                                  <p:stCondLst>
                                    <p:cond delay="0"/>
                                  </p:stCondLst>
                                  <p:iterate type="lt">
                                    <p:tmPct val="10000"/>
                                  </p:iterate>
                                  <p:childTnLst>
                                    <p:set>
                                      <p:cBhvr>
                                        <p:cTn id="15" dur="1" fill="hold">
                                          <p:stCondLst>
                                            <p:cond delay="0"/>
                                          </p:stCondLst>
                                        </p:cTn>
                                        <p:tgtEl>
                                          <p:spTgt spid="9"/>
                                        </p:tgtEl>
                                        <p:attrNameLst>
                                          <p:attrName>style.visibility</p:attrName>
                                        </p:attrNameLst>
                                      </p:cBhvr>
                                      <p:to>
                                        <p:strVal val="visible"/>
                                      </p:to>
                                    </p:set>
                                    <p:anim calcmode="lin" valueType="num">
                                      <p:cBhvr>
                                        <p:cTn id="16" dur="500" fill="hold"/>
                                        <p:tgtEl>
                                          <p:spTgt spid="9"/>
                                        </p:tgtEl>
                                        <p:attrNameLst>
                                          <p:attrName>ppt_x</p:attrName>
                                        </p:attrNameLst>
                                      </p:cBhvr>
                                      <p:tavLst>
                                        <p:tav tm="0">
                                          <p:val>
                                            <p:strVal val="#ppt_x"/>
                                          </p:val>
                                        </p:tav>
                                        <p:tav tm="50000">
                                          <p:val>
                                            <p:strVal val="#ppt_x+.1"/>
                                          </p:val>
                                        </p:tav>
                                        <p:tav tm="100000">
                                          <p:val>
                                            <p:strVal val="#ppt_x"/>
                                          </p:val>
                                        </p:tav>
                                      </p:tavLst>
                                    </p:anim>
                                    <p:anim calcmode="lin" valueType="num">
                                      <p:cBhvr>
                                        <p:cTn id="17" dur="500" fill="hold"/>
                                        <p:tgtEl>
                                          <p:spTgt spid="9"/>
                                        </p:tgtEl>
                                        <p:attrNameLst>
                                          <p:attrName>ppt_y</p:attrName>
                                        </p:attrNameLst>
                                      </p:cBhvr>
                                      <p:tavLst>
                                        <p:tav tm="0">
                                          <p:val>
                                            <p:strVal val="#ppt_y"/>
                                          </p:val>
                                        </p:tav>
                                        <p:tav tm="100000">
                                          <p:val>
                                            <p:strVal val="#ppt_y"/>
                                          </p:val>
                                        </p:tav>
                                      </p:tavLst>
                                    </p:anim>
                                    <p:anim calcmode="lin" valueType="num">
                                      <p:cBhvr>
                                        <p:cTn id="18" dur="500" fill="hold"/>
                                        <p:tgtEl>
                                          <p:spTgt spid="9"/>
                                        </p:tgtEl>
                                        <p:attrNameLst>
                                          <p:attrName>ppt_h</p:attrName>
                                        </p:attrNameLst>
                                      </p:cBhvr>
                                      <p:tavLst>
                                        <p:tav tm="0">
                                          <p:val>
                                            <p:strVal val="#ppt_h/10"/>
                                          </p:val>
                                        </p:tav>
                                        <p:tav tm="50000">
                                          <p:val>
                                            <p:strVal val="#ppt_h+.01"/>
                                          </p:val>
                                        </p:tav>
                                        <p:tav tm="100000">
                                          <p:val>
                                            <p:strVal val="#ppt_h"/>
                                          </p:val>
                                        </p:tav>
                                      </p:tavLst>
                                    </p:anim>
                                    <p:anim calcmode="lin" valueType="num">
                                      <p:cBhvr>
                                        <p:cTn id="19" dur="500" fill="hold"/>
                                        <p:tgtEl>
                                          <p:spTgt spid="9"/>
                                        </p:tgtEl>
                                        <p:attrNameLst>
                                          <p:attrName>ppt_w</p:attrName>
                                        </p:attrNameLst>
                                      </p:cBhvr>
                                      <p:tavLst>
                                        <p:tav tm="0">
                                          <p:val>
                                            <p:strVal val="#ppt_w/10"/>
                                          </p:val>
                                        </p:tav>
                                        <p:tav tm="50000">
                                          <p:val>
                                            <p:strVal val="#ppt_w+.01"/>
                                          </p:val>
                                        </p:tav>
                                        <p:tav tm="100000">
                                          <p:val>
                                            <p:strVal val="#ppt_w"/>
                                          </p:val>
                                        </p:tav>
                                      </p:tavLst>
                                    </p:anim>
                                    <p:animEffect transition="in" filter="fade">
                                      <p:cBhvr>
                                        <p:cTn id="20" dur="500" tmFilter="0,0; .5, 1; 1, 1"/>
                                        <p:tgtEl>
                                          <p:spTgt spid="9"/>
                                        </p:tgtEl>
                                      </p:cBhvr>
                                    </p:animEffect>
                                  </p:childTnLst>
                                </p:cTn>
                              </p:par>
                            </p:childTnLst>
                          </p:cTn>
                        </p:par>
                        <p:par>
                          <p:cTn id="21" fill="hold">
                            <p:stCondLst>
                              <p:cond delay="1799"/>
                            </p:stCondLst>
                            <p:childTnLst>
                              <p:par>
                                <p:cTn id="22" presetID="53" presetClass="entr" presetSubtype="16" fill="hold" grpId="0" nodeType="afterEffect">
                                  <p:stCondLst>
                                    <p:cond delay="0"/>
                                  </p:stCondLst>
                                  <p:childTnLst>
                                    <p:set>
                                      <p:cBhvr>
                                        <p:cTn id="23" dur="1" fill="hold">
                                          <p:stCondLst>
                                            <p:cond delay="0"/>
                                          </p:stCondLst>
                                        </p:cTn>
                                        <p:tgtEl>
                                          <p:spTgt spid="2"/>
                                        </p:tgtEl>
                                        <p:attrNameLst>
                                          <p:attrName>style.visibility</p:attrName>
                                        </p:attrNameLst>
                                      </p:cBhvr>
                                      <p:to>
                                        <p:strVal val="visible"/>
                                      </p:to>
                                    </p:set>
                                    <p:anim calcmode="lin" valueType="num">
                                      <p:cBhvr>
                                        <p:cTn id="24" dur="500" fill="hold"/>
                                        <p:tgtEl>
                                          <p:spTgt spid="2"/>
                                        </p:tgtEl>
                                        <p:attrNameLst>
                                          <p:attrName>ppt_w</p:attrName>
                                        </p:attrNameLst>
                                      </p:cBhvr>
                                      <p:tavLst>
                                        <p:tav tm="0">
                                          <p:val>
                                            <p:fltVal val="0"/>
                                          </p:val>
                                        </p:tav>
                                        <p:tav tm="100000">
                                          <p:val>
                                            <p:strVal val="#ppt_w"/>
                                          </p:val>
                                        </p:tav>
                                      </p:tavLst>
                                    </p:anim>
                                    <p:anim calcmode="lin" valueType="num">
                                      <p:cBhvr>
                                        <p:cTn id="25" dur="500" fill="hold"/>
                                        <p:tgtEl>
                                          <p:spTgt spid="2"/>
                                        </p:tgtEl>
                                        <p:attrNameLst>
                                          <p:attrName>ppt_h</p:attrName>
                                        </p:attrNameLst>
                                      </p:cBhvr>
                                      <p:tavLst>
                                        <p:tav tm="0">
                                          <p:val>
                                            <p:fltVal val="0"/>
                                          </p:val>
                                        </p:tav>
                                        <p:tav tm="100000">
                                          <p:val>
                                            <p:strVal val="#ppt_h"/>
                                          </p:val>
                                        </p:tav>
                                      </p:tavLst>
                                    </p:anim>
                                    <p:animEffect transition="in" filter="fade">
                                      <p:cBhvr>
                                        <p:cTn id="26" dur="500"/>
                                        <p:tgtEl>
                                          <p:spTgt spid="2"/>
                                        </p:tgtEl>
                                      </p:cBhvr>
                                    </p:animEffect>
                                  </p:childTnLst>
                                </p:cTn>
                              </p:par>
                              <p:par>
                                <p:cTn id="27" presetID="53" presetClass="entr" presetSubtype="16" fill="hold" grpId="0" nodeType="withEffect">
                                  <p:stCondLst>
                                    <p:cond delay="0"/>
                                  </p:stCondLst>
                                  <p:childTnLst>
                                    <p:set>
                                      <p:cBhvr>
                                        <p:cTn id="28" dur="1" fill="hold">
                                          <p:stCondLst>
                                            <p:cond delay="0"/>
                                          </p:stCondLst>
                                        </p:cTn>
                                        <p:tgtEl>
                                          <p:spTgt spid="3"/>
                                        </p:tgtEl>
                                        <p:attrNameLst>
                                          <p:attrName>style.visibility</p:attrName>
                                        </p:attrNameLst>
                                      </p:cBhvr>
                                      <p:to>
                                        <p:strVal val="visible"/>
                                      </p:to>
                                    </p:set>
                                    <p:anim calcmode="lin" valueType="num">
                                      <p:cBhvr>
                                        <p:cTn id="29" dur="500" fill="hold"/>
                                        <p:tgtEl>
                                          <p:spTgt spid="3"/>
                                        </p:tgtEl>
                                        <p:attrNameLst>
                                          <p:attrName>ppt_w</p:attrName>
                                        </p:attrNameLst>
                                      </p:cBhvr>
                                      <p:tavLst>
                                        <p:tav tm="0">
                                          <p:val>
                                            <p:fltVal val="0"/>
                                          </p:val>
                                        </p:tav>
                                        <p:tav tm="100000">
                                          <p:val>
                                            <p:strVal val="#ppt_w"/>
                                          </p:val>
                                        </p:tav>
                                      </p:tavLst>
                                    </p:anim>
                                    <p:anim calcmode="lin" valueType="num">
                                      <p:cBhvr>
                                        <p:cTn id="30" dur="500" fill="hold"/>
                                        <p:tgtEl>
                                          <p:spTgt spid="3"/>
                                        </p:tgtEl>
                                        <p:attrNameLst>
                                          <p:attrName>ppt_h</p:attrName>
                                        </p:attrNameLst>
                                      </p:cBhvr>
                                      <p:tavLst>
                                        <p:tav tm="0">
                                          <p:val>
                                            <p:fltVal val="0"/>
                                          </p:val>
                                        </p:tav>
                                        <p:tav tm="100000">
                                          <p:val>
                                            <p:strVal val="#ppt_h"/>
                                          </p:val>
                                        </p:tav>
                                      </p:tavLst>
                                    </p:anim>
                                    <p:animEffect transition="in" filter="fade">
                                      <p:cBhvr>
                                        <p:cTn id="31" dur="500"/>
                                        <p:tgtEl>
                                          <p:spTgt spid="3"/>
                                        </p:tgtEl>
                                      </p:cBhvr>
                                    </p:animEffect>
                                  </p:childTnLst>
                                </p:cTn>
                              </p:par>
                              <p:par>
                                <p:cTn id="32" presetID="53" presetClass="entr" presetSubtype="16" fill="hold" grpId="0" nodeType="withEffect">
                                  <p:stCondLst>
                                    <p:cond delay="0"/>
                                  </p:stCondLst>
                                  <p:childTnLst>
                                    <p:set>
                                      <p:cBhvr>
                                        <p:cTn id="33" dur="1" fill="hold">
                                          <p:stCondLst>
                                            <p:cond delay="0"/>
                                          </p:stCondLst>
                                        </p:cTn>
                                        <p:tgtEl>
                                          <p:spTgt spid="4"/>
                                        </p:tgtEl>
                                        <p:attrNameLst>
                                          <p:attrName>style.visibility</p:attrName>
                                        </p:attrNameLst>
                                      </p:cBhvr>
                                      <p:to>
                                        <p:strVal val="visible"/>
                                      </p:to>
                                    </p:set>
                                    <p:anim calcmode="lin" valueType="num">
                                      <p:cBhvr>
                                        <p:cTn id="34" dur="500" fill="hold"/>
                                        <p:tgtEl>
                                          <p:spTgt spid="4"/>
                                        </p:tgtEl>
                                        <p:attrNameLst>
                                          <p:attrName>ppt_w</p:attrName>
                                        </p:attrNameLst>
                                      </p:cBhvr>
                                      <p:tavLst>
                                        <p:tav tm="0">
                                          <p:val>
                                            <p:fltVal val="0"/>
                                          </p:val>
                                        </p:tav>
                                        <p:tav tm="100000">
                                          <p:val>
                                            <p:strVal val="#ppt_w"/>
                                          </p:val>
                                        </p:tav>
                                      </p:tavLst>
                                    </p:anim>
                                    <p:anim calcmode="lin" valueType="num">
                                      <p:cBhvr>
                                        <p:cTn id="35" dur="500" fill="hold"/>
                                        <p:tgtEl>
                                          <p:spTgt spid="4"/>
                                        </p:tgtEl>
                                        <p:attrNameLst>
                                          <p:attrName>ppt_h</p:attrName>
                                        </p:attrNameLst>
                                      </p:cBhvr>
                                      <p:tavLst>
                                        <p:tav tm="0">
                                          <p:val>
                                            <p:fltVal val="0"/>
                                          </p:val>
                                        </p:tav>
                                        <p:tav tm="100000">
                                          <p:val>
                                            <p:strVal val="#ppt_h"/>
                                          </p:val>
                                        </p:tav>
                                      </p:tavLst>
                                    </p:anim>
                                    <p:animEffect transition="in" filter="fade">
                                      <p:cBhvr>
                                        <p:cTn id="36" dur="500"/>
                                        <p:tgtEl>
                                          <p:spTgt spid="4"/>
                                        </p:tgtEl>
                                      </p:cBhvr>
                                    </p:animEffect>
                                  </p:childTnLst>
                                </p:cTn>
                              </p:par>
                            </p:childTnLst>
                          </p:cTn>
                        </p:par>
                        <p:par>
                          <p:cTn id="37" fill="hold">
                            <p:stCondLst>
                              <p:cond delay="2299"/>
                            </p:stCondLst>
                            <p:childTnLst>
                              <p:par>
                                <p:cTn id="38" presetID="53" presetClass="entr" presetSubtype="16" fill="hold" nodeType="afterEffect">
                                  <p:stCondLst>
                                    <p:cond delay="0"/>
                                  </p:stCondLst>
                                  <p:childTnLst>
                                    <p:set>
                                      <p:cBhvr>
                                        <p:cTn id="39" dur="1" fill="hold">
                                          <p:stCondLst>
                                            <p:cond delay="0"/>
                                          </p:stCondLst>
                                        </p:cTn>
                                        <p:tgtEl>
                                          <p:spTgt spid="5"/>
                                        </p:tgtEl>
                                        <p:attrNameLst>
                                          <p:attrName>style.visibility</p:attrName>
                                        </p:attrNameLst>
                                      </p:cBhvr>
                                      <p:to>
                                        <p:strVal val="visible"/>
                                      </p:to>
                                    </p:set>
                                    <p:anim calcmode="lin" valueType="num">
                                      <p:cBhvr>
                                        <p:cTn id="40" dur="500" fill="hold"/>
                                        <p:tgtEl>
                                          <p:spTgt spid="5"/>
                                        </p:tgtEl>
                                        <p:attrNameLst>
                                          <p:attrName>ppt_w</p:attrName>
                                        </p:attrNameLst>
                                      </p:cBhvr>
                                      <p:tavLst>
                                        <p:tav tm="0">
                                          <p:val>
                                            <p:fltVal val="0"/>
                                          </p:val>
                                        </p:tav>
                                        <p:tav tm="100000">
                                          <p:val>
                                            <p:strVal val="#ppt_w"/>
                                          </p:val>
                                        </p:tav>
                                      </p:tavLst>
                                    </p:anim>
                                    <p:anim calcmode="lin" valueType="num">
                                      <p:cBhvr>
                                        <p:cTn id="41" dur="500" fill="hold"/>
                                        <p:tgtEl>
                                          <p:spTgt spid="5"/>
                                        </p:tgtEl>
                                        <p:attrNameLst>
                                          <p:attrName>ppt_h</p:attrName>
                                        </p:attrNameLst>
                                      </p:cBhvr>
                                      <p:tavLst>
                                        <p:tav tm="0">
                                          <p:val>
                                            <p:fltVal val="0"/>
                                          </p:val>
                                        </p:tav>
                                        <p:tav tm="100000">
                                          <p:val>
                                            <p:strVal val="#ppt_h"/>
                                          </p:val>
                                        </p:tav>
                                      </p:tavLst>
                                    </p:anim>
                                    <p:animEffect transition="in" filter="fade">
                                      <p:cBhvr>
                                        <p:cTn id="42" dur="500"/>
                                        <p:tgtEl>
                                          <p:spTgt spid="5"/>
                                        </p:tgtEl>
                                      </p:cBhvr>
                                    </p:animEffect>
                                  </p:childTnLst>
                                </p:cTn>
                              </p:par>
                              <p:par>
                                <p:cTn id="43" presetID="53" presetClass="entr" presetSubtype="16" fill="hold" nodeType="withEffect">
                                  <p:stCondLst>
                                    <p:cond delay="0"/>
                                  </p:stCondLst>
                                  <p:childTnLst>
                                    <p:set>
                                      <p:cBhvr>
                                        <p:cTn id="44" dur="1" fill="hold">
                                          <p:stCondLst>
                                            <p:cond delay="0"/>
                                          </p:stCondLst>
                                        </p:cTn>
                                        <p:tgtEl>
                                          <p:spTgt spid="6"/>
                                        </p:tgtEl>
                                        <p:attrNameLst>
                                          <p:attrName>style.visibility</p:attrName>
                                        </p:attrNameLst>
                                      </p:cBhvr>
                                      <p:to>
                                        <p:strVal val="visible"/>
                                      </p:to>
                                    </p:set>
                                    <p:anim calcmode="lin" valueType="num">
                                      <p:cBhvr>
                                        <p:cTn id="45" dur="500" fill="hold"/>
                                        <p:tgtEl>
                                          <p:spTgt spid="6"/>
                                        </p:tgtEl>
                                        <p:attrNameLst>
                                          <p:attrName>ppt_w</p:attrName>
                                        </p:attrNameLst>
                                      </p:cBhvr>
                                      <p:tavLst>
                                        <p:tav tm="0">
                                          <p:val>
                                            <p:fltVal val="0"/>
                                          </p:val>
                                        </p:tav>
                                        <p:tav tm="100000">
                                          <p:val>
                                            <p:strVal val="#ppt_w"/>
                                          </p:val>
                                        </p:tav>
                                      </p:tavLst>
                                    </p:anim>
                                    <p:anim calcmode="lin" valueType="num">
                                      <p:cBhvr>
                                        <p:cTn id="46" dur="500" fill="hold"/>
                                        <p:tgtEl>
                                          <p:spTgt spid="6"/>
                                        </p:tgtEl>
                                        <p:attrNameLst>
                                          <p:attrName>ppt_h</p:attrName>
                                        </p:attrNameLst>
                                      </p:cBhvr>
                                      <p:tavLst>
                                        <p:tav tm="0">
                                          <p:val>
                                            <p:fltVal val="0"/>
                                          </p:val>
                                        </p:tav>
                                        <p:tav tm="100000">
                                          <p:val>
                                            <p:strVal val="#ppt_h"/>
                                          </p:val>
                                        </p:tav>
                                      </p:tavLst>
                                    </p:anim>
                                    <p:animEffect transition="in" filter="fade">
                                      <p:cBhvr>
                                        <p:cTn id="47" dur="500"/>
                                        <p:tgtEl>
                                          <p:spTgt spid="6"/>
                                        </p:tgtEl>
                                      </p:cBhvr>
                                    </p:animEffect>
                                  </p:childTnLst>
                                </p:cTn>
                              </p:par>
                              <p:par>
                                <p:cTn id="48" presetID="53" presetClass="entr" presetSubtype="16" fill="hold" nodeType="withEffect">
                                  <p:stCondLst>
                                    <p:cond delay="0"/>
                                  </p:stCondLst>
                                  <p:childTnLst>
                                    <p:set>
                                      <p:cBhvr>
                                        <p:cTn id="49" dur="1" fill="hold">
                                          <p:stCondLst>
                                            <p:cond delay="0"/>
                                          </p:stCondLst>
                                        </p:cTn>
                                        <p:tgtEl>
                                          <p:spTgt spid="7"/>
                                        </p:tgtEl>
                                        <p:attrNameLst>
                                          <p:attrName>style.visibility</p:attrName>
                                        </p:attrNameLst>
                                      </p:cBhvr>
                                      <p:to>
                                        <p:strVal val="visible"/>
                                      </p:to>
                                    </p:set>
                                    <p:anim calcmode="lin" valueType="num">
                                      <p:cBhvr>
                                        <p:cTn id="50" dur="500" fill="hold"/>
                                        <p:tgtEl>
                                          <p:spTgt spid="7"/>
                                        </p:tgtEl>
                                        <p:attrNameLst>
                                          <p:attrName>ppt_w</p:attrName>
                                        </p:attrNameLst>
                                      </p:cBhvr>
                                      <p:tavLst>
                                        <p:tav tm="0">
                                          <p:val>
                                            <p:fltVal val="0"/>
                                          </p:val>
                                        </p:tav>
                                        <p:tav tm="100000">
                                          <p:val>
                                            <p:strVal val="#ppt_w"/>
                                          </p:val>
                                        </p:tav>
                                      </p:tavLst>
                                    </p:anim>
                                    <p:anim calcmode="lin" valueType="num">
                                      <p:cBhvr>
                                        <p:cTn id="51" dur="500" fill="hold"/>
                                        <p:tgtEl>
                                          <p:spTgt spid="7"/>
                                        </p:tgtEl>
                                        <p:attrNameLst>
                                          <p:attrName>ppt_h</p:attrName>
                                        </p:attrNameLst>
                                      </p:cBhvr>
                                      <p:tavLst>
                                        <p:tav tm="0">
                                          <p:val>
                                            <p:fltVal val="0"/>
                                          </p:val>
                                        </p:tav>
                                        <p:tav tm="100000">
                                          <p:val>
                                            <p:strVal val="#ppt_h"/>
                                          </p:val>
                                        </p:tav>
                                      </p:tavLst>
                                    </p:anim>
                                    <p:animEffect transition="in" filter="fade">
                                      <p:cBhvr>
                                        <p:cTn id="52" dur="500"/>
                                        <p:tgtEl>
                                          <p:spTgt spid="7"/>
                                        </p:tgtEl>
                                      </p:cBhvr>
                                    </p:animEffect>
                                  </p:childTnLst>
                                </p:cTn>
                              </p:par>
                            </p:childTnLst>
                          </p:cTn>
                        </p:par>
                        <p:par>
                          <p:cTn id="53" fill="hold">
                            <p:stCondLst>
                              <p:cond delay="2799"/>
                            </p:stCondLst>
                            <p:childTnLst>
                              <p:par>
                                <p:cTn id="54" presetID="55" presetClass="entr" presetSubtype="0" fill="hold" grpId="0" nodeType="afterEffect">
                                  <p:stCondLst>
                                    <p:cond delay="0"/>
                                  </p:stCondLst>
                                  <p:childTnLst>
                                    <p:set>
                                      <p:cBhvr>
                                        <p:cTn id="55" dur="1" fill="hold">
                                          <p:stCondLst>
                                            <p:cond delay="0"/>
                                          </p:stCondLst>
                                        </p:cTn>
                                        <p:tgtEl>
                                          <p:spTgt spid="15"/>
                                        </p:tgtEl>
                                        <p:attrNameLst>
                                          <p:attrName>style.visibility</p:attrName>
                                        </p:attrNameLst>
                                      </p:cBhvr>
                                      <p:to>
                                        <p:strVal val="visible"/>
                                      </p:to>
                                    </p:set>
                                    <p:anim calcmode="lin" valueType="num">
                                      <p:cBhvr>
                                        <p:cTn id="56" dur="750" fill="hold"/>
                                        <p:tgtEl>
                                          <p:spTgt spid="15"/>
                                        </p:tgtEl>
                                        <p:attrNameLst>
                                          <p:attrName>ppt_w</p:attrName>
                                        </p:attrNameLst>
                                      </p:cBhvr>
                                      <p:tavLst>
                                        <p:tav tm="0">
                                          <p:val>
                                            <p:strVal val="#ppt_w*0.70"/>
                                          </p:val>
                                        </p:tav>
                                        <p:tav tm="100000">
                                          <p:val>
                                            <p:strVal val="#ppt_w"/>
                                          </p:val>
                                        </p:tav>
                                      </p:tavLst>
                                    </p:anim>
                                    <p:anim calcmode="lin" valueType="num">
                                      <p:cBhvr>
                                        <p:cTn id="57" dur="750" fill="hold"/>
                                        <p:tgtEl>
                                          <p:spTgt spid="15"/>
                                        </p:tgtEl>
                                        <p:attrNameLst>
                                          <p:attrName>ppt_h</p:attrName>
                                        </p:attrNameLst>
                                      </p:cBhvr>
                                      <p:tavLst>
                                        <p:tav tm="0">
                                          <p:val>
                                            <p:strVal val="#ppt_h"/>
                                          </p:val>
                                        </p:tav>
                                        <p:tav tm="100000">
                                          <p:val>
                                            <p:strVal val="#ppt_h"/>
                                          </p:val>
                                        </p:tav>
                                      </p:tavLst>
                                    </p:anim>
                                    <p:animEffect transition="in" filter="fade">
                                      <p:cBhvr>
                                        <p:cTn id="58" dur="75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8" grpId="0" bldLvl="0" animBg="1"/>
      <p:bldP spid="9" grpId="0"/>
      <p:bldP spid="15" grpId="0" bldLvl="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1"/>
          <p:cNvSpPr txBox="1"/>
          <p:nvPr/>
        </p:nvSpPr>
        <p:spPr>
          <a:xfrm>
            <a:off x="2926854" y="436023"/>
            <a:ext cx="1198880" cy="398780"/>
          </a:xfrm>
          <a:prstGeom prst="rect">
            <a:avLst/>
          </a:prstGeom>
          <a:noFill/>
        </p:spPr>
        <p:txBody>
          <a:bodyPr wrap="none" rtlCol="0">
            <a:spAutoFit/>
          </a:bodyPr>
          <a:lstStyle>
            <a:defPPr>
              <a:defRPr lang="zh-CN"/>
            </a:defPPr>
            <a:lvl1pPr>
              <a:defRPr sz="2000"/>
            </a:lvl1pPr>
          </a:lstStyle>
          <a:p>
            <a:r>
              <a:rPr lang="zh-CN" altLang="en-US" dirty="0"/>
              <a:t>课标要求</a:t>
            </a:r>
            <a:endParaRPr lang="zh-CN" altLang="en-US" dirty="0"/>
          </a:p>
        </p:txBody>
      </p:sp>
      <p:sp>
        <p:nvSpPr>
          <p:cNvPr id="10" name="TextBox 2"/>
          <p:cNvSpPr txBox="1"/>
          <p:nvPr/>
        </p:nvSpPr>
        <p:spPr>
          <a:xfrm>
            <a:off x="4382629" y="436023"/>
            <a:ext cx="1210588" cy="400110"/>
          </a:xfrm>
          <a:prstGeom prst="rect">
            <a:avLst/>
          </a:prstGeom>
          <a:noFill/>
        </p:spPr>
        <p:txBody>
          <a:bodyPr wrap="none" rtlCol="0">
            <a:spAutoFit/>
          </a:bodyPr>
          <a:lstStyle>
            <a:defPPr>
              <a:defRPr lang="zh-CN"/>
            </a:defPPr>
            <a:lvl1pPr>
              <a:defRPr sz="2000"/>
            </a:lvl1pPr>
          </a:lstStyle>
          <a:p>
            <a:r>
              <a:rPr lang="zh-CN" altLang="en-US" dirty="0"/>
              <a:t>教学内容</a:t>
            </a:r>
            <a:endParaRPr lang="zh-CN" altLang="en-US" dirty="0"/>
          </a:p>
        </p:txBody>
      </p:sp>
      <p:sp>
        <p:nvSpPr>
          <p:cNvPr id="11" name="TextBox 3"/>
          <p:cNvSpPr txBox="1"/>
          <p:nvPr/>
        </p:nvSpPr>
        <p:spPr>
          <a:xfrm>
            <a:off x="5838404" y="436023"/>
            <a:ext cx="1210588" cy="400110"/>
          </a:xfrm>
          <a:prstGeom prst="rect">
            <a:avLst/>
          </a:prstGeom>
          <a:noFill/>
        </p:spPr>
        <p:txBody>
          <a:bodyPr wrap="none" rtlCol="0">
            <a:spAutoFit/>
          </a:bodyPr>
          <a:lstStyle>
            <a:defPPr>
              <a:defRPr lang="zh-CN"/>
            </a:defPPr>
            <a:lvl1pPr>
              <a:defRPr sz="2000" b="1">
                <a:solidFill>
                  <a:schemeClr val="accent5"/>
                </a:solidFill>
              </a:defRPr>
            </a:lvl1pPr>
          </a:lstStyle>
          <a:p>
            <a:r>
              <a:rPr lang="zh-CN" altLang="en-US" dirty="0">
                <a:solidFill>
                  <a:srgbClr val="C00000"/>
                </a:solidFill>
              </a:rPr>
              <a:t>教学目标</a:t>
            </a:r>
            <a:endParaRPr lang="zh-CN" altLang="en-US" dirty="0">
              <a:solidFill>
                <a:srgbClr val="C00000"/>
              </a:solidFill>
            </a:endParaRPr>
          </a:p>
        </p:txBody>
      </p:sp>
      <p:sp>
        <p:nvSpPr>
          <p:cNvPr id="18" name="TextBox 4"/>
          <p:cNvSpPr txBox="1"/>
          <p:nvPr/>
        </p:nvSpPr>
        <p:spPr>
          <a:xfrm>
            <a:off x="7294179" y="436023"/>
            <a:ext cx="1210588" cy="400110"/>
          </a:xfrm>
          <a:prstGeom prst="rect">
            <a:avLst/>
          </a:prstGeom>
          <a:noFill/>
        </p:spPr>
        <p:txBody>
          <a:bodyPr wrap="none" rtlCol="0">
            <a:spAutoFit/>
          </a:bodyPr>
          <a:lstStyle/>
          <a:p>
            <a:r>
              <a:rPr lang="zh-CN" altLang="en-US" sz="2000" dirty="0"/>
              <a:t>学情分析</a:t>
            </a:r>
            <a:endParaRPr lang="zh-CN" altLang="en-US" sz="2000" dirty="0"/>
          </a:p>
        </p:txBody>
      </p:sp>
      <p:sp>
        <p:nvSpPr>
          <p:cNvPr id="19" name="TextBox 5"/>
          <p:cNvSpPr txBox="1"/>
          <p:nvPr/>
        </p:nvSpPr>
        <p:spPr>
          <a:xfrm>
            <a:off x="8749955" y="436023"/>
            <a:ext cx="954107" cy="400110"/>
          </a:xfrm>
          <a:prstGeom prst="rect">
            <a:avLst/>
          </a:prstGeom>
          <a:noFill/>
        </p:spPr>
        <p:txBody>
          <a:bodyPr wrap="none" rtlCol="0">
            <a:spAutoFit/>
          </a:bodyPr>
          <a:lstStyle/>
          <a:p>
            <a:r>
              <a:rPr lang="zh-CN" altLang="en-US" sz="2000" dirty="0" smtClean="0"/>
              <a:t>重难点</a:t>
            </a:r>
            <a:endParaRPr lang="zh-CN" altLang="en-US" sz="2000" dirty="0"/>
          </a:p>
        </p:txBody>
      </p:sp>
      <p:sp>
        <p:nvSpPr>
          <p:cNvPr id="20" name="燕尾形 19"/>
          <p:cNvSpPr/>
          <p:nvPr/>
        </p:nvSpPr>
        <p:spPr>
          <a:xfrm>
            <a:off x="4203801" y="528065"/>
            <a:ext cx="121678" cy="216024"/>
          </a:xfrm>
          <a:prstGeom prst="chevron">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1" name="燕尾形 20"/>
          <p:cNvSpPr/>
          <p:nvPr/>
        </p:nvSpPr>
        <p:spPr>
          <a:xfrm>
            <a:off x="5593217" y="528065"/>
            <a:ext cx="121678" cy="216024"/>
          </a:xfrm>
          <a:prstGeom prst="chevron">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2" name="燕尾形 21"/>
          <p:cNvSpPr/>
          <p:nvPr/>
        </p:nvSpPr>
        <p:spPr>
          <a:xfrm>
            <a:off x="7066399" y="528065"/>
            <a:ext cx="121678" cy="216024"/>
          </a:xfrm>
          <a:prstGeom prst="chevron">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3" name="燕尾形 22"/>
          <p:cNvSpPr/>
          <p:nvPr/>
        </p:nvSpPr>
        <p:spPr>
          <a:xfrm>
            <a:off x="8580967" y="528065"/>
            <a:ext cx="121678" cy="216024"/>
          </a:xfrm>
          <a:prstGeom prst="chevron">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6" name="任意多边形 25"/>
          <p:cNvSpPr/>
          <p:nvPr/>
        </p:nvSpPr>
        <p:spPr>
          <a:xfrm>
            <a:off x="838622" y="5004099"/>
            <a:ext cx="2885668" cy="707074"/>
          </a:xfrm>
          <a:custGeom>
            <a:avLst/>
            <a:gdLst>
              <a:gd name="connsiteX0" fmla="*/ 0 w 2885668"/>
              <a:gd name="connsiteY0" fmla="*/ 192382 h 1154267"/>
              <a:gd name="connsiteX1" fmla="*/ 192382 w 2885668"/>
              <a:gd name="connsiteY1" fmla="*/ 0 h 1154267"/>
              <a:gd name="connsiteX2" fmla="*/ 2693286 w 2885668"/>
              <a:gd name="connsiteY2" fmla="*/ 0 h 1154267"/>
              <a:gd name="connsiteX3" fmla="*/ 2885668 w 2885668"/>
              <a:gd name="connsiteY3" fmla="*/ 192382 h 1154267"/>
              <a:gd name="connsiteX4" fmla="*/ 2885668 w 2885668"/>
              <a:gd name="connsiteY4" fmla="*/ 961885 h 1154267"/>
              <a:gd name="connsiteX5" fmla="*/ 2693286 w 2885668"/>
              <a:gd name="connsiteY5" fmla="*/ 1154267 h 1154267"/>
              <a:gd name="connsiteX6" fmla="*/ 192382 w 2885668"/>
              <a:gd name="connsiteY6" fmla="*/ 1154267 h 1154267"/>
              <a:gd name="connsiteX7" fmla="*/ 0 w 2885668"/>
              <a:gd name="connsiteY7" fmla="*/ 961885 h 1154267"/>
              <a:gd name="connsiteX8" fmla="*/ 0 w 2885668"/>
              <a:gd name="connsiteY8" fmla="*/ 192382 h 1154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85668" h="1154267">
                <a:moveTo>
                  <a:pt x="0" y="192382"/>
                </a:moveTo>
                <a:cubicBezTo>
                  <a:pt x="0" y="86132"/>
                  <a:pt x="86132" y="0"/>
                  <a:pt x="192382" y="0"/>
                </a:cubicBezTo>
                <a:lnTo>
                  <a:pt x="2693286" y="0"/>
                </a:lnTo>
                <a:cubicBezTo>
                  <a:pt x="2799536" y="0"/>
                  <a:pt x="2885668" y="86132"/>
                  <a:pt x="2885668" y="192382"/>
                </a:cubicBezTo>
                <a:lnTo>
                  <a:pt x="2885668" y="961885"/>
                </a:lnTo>
                <a:cubicBezTo>
                  <a:pt x="2885668" y="1068135"/>
                  <a:pt x="2799536" y="1154267"/>
                  <a:pt x="2693286" y="1154267"/>
                </a:cubicBezTo>
                <a:lnTo>
                  <a:pt x="192382" y="1154267"/>
                </a:lnTo>
                <a:cubicBezTo>
                  <a:pt x="86132" y="1154267"/>
                  <a:pt x="0" y="1068135"/>
                  <a:pt x="0" y="961885"/>
                </a:cubicBezTo>
                <a:lnTo>
                  <a:pt x="0" y="192382"/>
                </a:lnTo>
                <a:close/>
              </a:path>
            </a:pathLst>
          </a:custGeom>
          <a:solidFill>
            <a:schemeClr val="accent1"/>
          </a:solidFill>
          <a:ln w="19050" cap="flat" cmpd="sng" algn="ctr">
            <a:solidFill>
              <a:schemeClr val="accent1"/>
            </a:solidFill>
            <a:prstDash val="sysDash"/>
          </a:ln>
          <a:effectLst/>
        </p:spPr>
        <p:txBody>
          <a:bodyPr spcFirstLastPara="0" vert="horz" wrap="square" lIns="252372" tIns="121689" rIns="121689" bIns="121689" numCol="1" spcCol="1270" anchor="ctr" anchorCtr="0">
            <a:noAutofit/>
          </a:bodyPr>
          <a:lstStyle/>
          <a:p>
            <a:pPr marL="0" marR="0" lvl="0" indent="0" algn="ctr" defTabSz="2178050" eaLnBrk="1" fontAlgn="auto" latinLnBrk="0" hangingPunct="1">
              <a:lnSpc>
                <a:spcPct val="90000"/>
              </a:lnSpc>
              <a:spcBef>
                <a:spcPct val="0"/>
              </a:spcBef>
              <a:spcAft>
                <a:spcPct val="35000"/>
              </a:spcAft>
              <a:buClrTx/>
              <a:buSzTx/>
              <a:buFontTx/>
              <a:buNone/>
              <a:defRPr/>
            </a:pPr>
            <a:r>
              <a:rPr kumimoji="0" lang="zh-CN" altLang="en-US" sz="2800" b="0" i="0" u="none" strike="noStrike" kern="1200" cap="none" spc="0" normalizeH="0" baseline="0" noProof="0" dirty="0">
                <a:ln>
                  <a:noFill/>
                </a:ln>
                <a:solidFill>
                  <a:schemeClr val="bg1"/>
                </a:solidFill>
                <a:effectLst/>
                <a:uLnTx/>
                <a:uFillTx/>
                <a:latin typeface="微软雅黑" panose="020B0503020204020204" charset="-122"/>
                <a:ea typeface="微软雅黑" panose="020B0503020204020204" charset="-122"/>
                <a:cs typeface="+mn-cs"/>
              </a:rPr>
              <a:t>政治认同</a:t>
            </a:r>
            <a:endParaRPr kumimoji="0" lang="zh-CN" altLang="en-US" sz="2800" b="0" i="0" u="none" strike="noStrike" kern="1200" cap="none" spc="0" normalizeH="0" baseline="0" noProof="0" dirty="0">
              <a:ln>
                <a:noFill/>
              </a:ln>
              <a:solidFill>
                <a:schemeClr val="bg1"/>
              </a:solidFill>
              <a:effectLst/>
              <a:uLnTx/>
              <a:uFillTx/>
              <a:latin typeface="微软雅黑" panose="020B0503020204020204" charset="-122"/>
              <a:ea typeface="微软雅黑" panose="020B0503020204020204" charset="-122"/>
              <a:cs typeface="+mn-cs"/>
            </a:endParaRPr>
          </a:p>
        </p:txBody>
      </p:sp>
      <p:sp>
        <p:nvSpPr>
          <p:cNvPr id="29" name="任意多边形 28"/>
          <p:cNvSpPr/>
          <p:nvPr/>
        </p:nvSpPr>
        <p:spPr>
          <a:xfrm>
            <a:off x="4703991" y="5012484"/>
            <a:ext cx="2885668" cy="707074"/>
          </a:xfrm>
          <a:custGeom>
            <a:avLst/>
            <a:gdLst>
              <a:gd name="connsiteX0" fmla="*/ 0 w 2885668"/>
              <a:gd name="connsiteY0" fmla="*/ 192382 h 1154267"/>
              <a:gd name="connsiteX1" fmla="*/ 192382 w 2885668"/>
              <a:gd name="connsiteY1" fmla="*/ 0 h 1154267"/>
              <a:gd name="connsiteX2" fmla="*/ 2693286 w 2885668"/>
              <a:gd name="connsiteY2" fmla="*/ 0 h 1154267"/>
              <a:gd name="connsiteX3" fmla="*/ 2885668 w 2885668"/>
              <a:gd name="connsiteY3" fmla="*/ 192382 h 1154267"/>
              <a:gd name="connsiteX4" fmla="*/ 2885668 w 2885668"/>
              <a:gd name="connsiteY4" fmla="*/ 961885 h 1154267"/>
              <a:gd name="connsiteX5" fmla="*/ 2693286 w 2885668"/>
              <a:gd name="connsiteY5" fmla="*/ 1154267 h 1154267"/>
              <a:gd name="connsiteX6" fmla="*/ 192382 w 2885668"/>
              <a:gd name="connsiteY6" fmla="*/ 1154267 h 1154267"/>
              <a:gd name="connsiteX7" fmla="*/ 0 w 2885668"/>
              <a:gd name="connsiteY7" fmla="*/ 961885 h 1154267"/>
              <a:gd name="connsiteX8" fmla="*/ 0 w 2885668"/>
              <a:gd name="connsiteY8" fmla="*/ 192382 h 1154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85668" h="1154267">
                <a:moveTo>
                  <a:pt x="0" y="192382"/>
                </a:moveTo>
                <a:cubicBezTo>
                  <a:pt x="0" y="86132"/>
                  <a:pt x="86132" y="0"/>
                  <a:pt x="192382" y="0"/>
                </a:cubicBezTo>
                <a:lnTo>
                  <a:pt x="2693286" y="0"/>
                </a:lnTo>
                <a:cubicBezTo>
                  <a:pt x="2799536" y="0"/>
                  <a:pt x="2885668" y="86132"/>
                  <a:pt x="2885668" y="192382"/>
                </a:cubicBezTo>
                <a:lnTo>
                  <a:pt x="2885668" y="961885"/>
                </a:lnTo>
                <a:cubicBezTo>
                  <a:pt x="2885668" y="1068135"/>
                  <a:pt x="2799536" y="1154267"/>
                  <a:pt x="2693286" y="1154267"/>
                </a:cubicBezTo>
                <a:lnTo>
                  <a:pt x="192382" y="1154267"/>
                </a:lnTo>
                <a:cubicBezTo>
                  <a:pt x="86132" y="1154267"/>
                  <a:pt x="0" y="1068135"/>
                  <a:pt x="0" y="961885"/>
                </a:cubicBezTo>
                <a:lnTo>
                  <a:pt x="0" y="192382"/>
                </a:lnTo>
                <a:close/>
              </a:path>
            </a:pathLst>
          </a:custGeom>
        </p:spPr>
        <p:style>
          <a:lnRef idx="3">
            <a:schemeClr val="lt1"/>
          </a:lnRef>
          <a:fillRef idx="1">
            <a:schemeClr val="accent5"/>
          </a:fillRef>
          <a:effectRef idx="1">
            <a:schemeClr val="accent5"/>
          </a:effectRef>
          <a:fontRef idx="minor">
            <a:schemeClr val="lt1"/>
          </a:fontRef>
        </p:style>
        <p:txBody>
          <a:bodyPr spcFirstLastPara="0" vert="horz" wrap="square" lIns="252372" tIns="121689" rIns="121689" bIns="121689" numCol="1" spcCol="1270" anchor="ctr" anchorCtr="0">
            <a:noAutofit/>
          </a:bodyPr>
          <a:lstStyle/>
          <a:p>
            <a:pPr marL="0" marR="0" lvl="0" indent="0" algn="ctr" defTabSz="2178050" eaLnBrk="1" fontAlgn="auto" latinLnBrk="0" hangingPunct="1">
              <a:lnSpc>
                <a:spcPct val="90000"/>
              </a:lnSpc>
              <a:spcBef>
                <a:spcPct val="0"/>
              </a:spcBef>
              <a:spcAft>
                <a:spcPct val="35000"/>
              </a:spcAft>
              <a:buClrTx/>
              <a:buSzTx/>
              <a:buFontTx/>
              <a:buNone/>
              <a:defRPr/>
            </a:pPr>
            <a:r>
              <a:rPr kumimoji="0" lang="zh-CN" altLang="en-US" sz="2800" b="0" i="0" u="none" strike="noStrike" kern="1200" cap="none" spc="0" normalizeH="0" baseline="0" noProof="0" dirty="0">
                <a:ln>
                  <a:noFill/>
                </a:ln>
                <a:solidFill>
                  <a:schemeClr val="bg1"/>
                </a:solidFill>
                <a:effectLst/>
                <a:uLnTx/>
                <a:uFillTx/>
                <a:latin typeface="微软雅黑" panose="020B0503020204020204" charset="-122"/>
                <a:ea typeface="微软雅黑" panose="020B0503020204020204" charset="-122"/>
                <a:cs typeface="+mn-cs"/>
              </a:rPr>
              <a:t>科学精神</a:t>
            </a:r>
            <a:endParaRPr kumimoji="0" lang="zh-CN" altLang="en-US" sz="2800" b="0" i="0" u="none" strike="noStrike" kern="1200" cap="none" spc="0" normalizeH="0" baseline="0" noProof="0" dirty="0">
              <a:ln>
                <a:noFill/>
              </a:ln>
              <a:solidFill>
                <a:schemeClr val="bg1"/>
              </a:solidFill>
              <a:effectLst/>
              <a:uLnTx/>
              <a:uFillTx/>
              <a:latin typeface="微软雅黑" panose="020B0503020204020204" charset="-122"/>
              <a:ea typeface="微软雅黑" panose="020B0503020204020204" charset="-122"/>
              <a:cs typeface="+mn-cs"/>
            </a:endParaRPr>
          </a:p>
        </p:txBody>
      </p:sp>
      <p:sp>
        <p:nvSpPr>
          <p:cNvPr id="32" name="任意多边形 31"/>
          <p:cNvSpPr/>
          <p:nvPr/>
        </p:nvSpPr>
        <p:spPr>
          <a:xfrm>
            <a:off x="8580967" y="5012484"/>
            <a:ext cx="2885668" cy="707074"/>
          </a:xfrm>
          <a:custGeom>
            <a:avLst/>
            <a:gdLst>
              <a:gd name="connsiteX0" fmla="*/ 0 w 2885668"/>
              <a:gd name="connsiteY0" fmla="*/ 192382 h 1154267"/>
              <a:gd name="connsiteX1" fmla="*/ 192382 w 2885668"/>
              <a:gd name="connsiteY1" fmla="*/ 0 h 1154267"/>
              <a:gd name="connsiteX2" fmla="*/ 2693286 w 2885668"/>
              <a:gd name="connsiteY2" fmla="*/ 0 h 1154267"/>
              <a:gd name="connsiteX3" fmla="*/ 2885668 w 2885668"/>
              <a:gd name="connsiteY3" fmla="*/ 192382 h 1154267"/>
              <a:gd name="connsiteX4" fmla="*/ 2885668 w 2885668"/>
              <a:gd name="connsiteY4" fmla="*/ 961885 h 1154267"/>
              <a:gd name="connsiteX5" fmla="*/ 2693286 w 2885668"/>
              <a:gd name="connsiteY5" fmla="*/ 1154267 h 1154267"/>
              <a:gd name="connsiteX6" fmla="*/ 192382 w 2885668"/>
              <a:gd name="connsiteY6" fmla="*/ 1154267 h 1154267"/>
              <a:gd name="connsiteX7" fmla="*/ 0 w 2885668"/>
              <a:gd name="connsiteY7" fmla="*/ 961885 h 1154267"/>
              <a:gd name="connsiteX8" fmla="*/ 0 w 2885668"/>
              <a:gd name="connsiteY8" fmla="*/ 192382 h 1154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85668" h="1154267">
                <a:moveTo>
                  <a:pt x="0" y="192382"/>
                </a:moveTo>
                <a:cubicBezTo>
                  <a:pt x="0" y="86132"/>
                  <a:pt x="86132" y="0"/>
                  <a:pt x="192382" y="0"/>
                </a:cubicBezTo>
                <a:lnTo>
                  <a:pt x="2693286" y="0"/>
                </a:lnTo>
                <a:cubicBezTo>
                  <a:pt x="2799536" y="0"/>
                  <a:pt x="2885668" y="86132"/>
                  <a:pt x="2885668" y="192382"/>
                </a:cubicBezTo>
                <a:lnTo>
                  <a:pt x="2885668" y="961885"/>
                </a:lnTo>
                <a:cubicBezTo>
                  <a:pt x="2885668" y="1068135"/>
                  <a:pt x="2799536" y="1154267"/>
                  <a:pt x="2693286" y="1154267"/>
                </a:cubicBezTo>
                <a:lnTo>
                  <a:pt x="192382" y="1154267"/>
                </a:lnTo>
                <a:cubicBezTo>
                  <a:pt x="86132" y="1154267"/>
                  <a:pt x="0" y="1068135"/>
                  <a:pt x="0" y="961885"/>
                </a:cubicBezTo>
                <a:lnTo>
                  <a:pt x="0" y="192382"/>
                </a:lnTo>
                <a:close/>
              </a:path>
            </a:pathLst>
          </a:custGeom>
        </p:spPr>
        <p:style>
          <a:lnRef idx="3">
            <a:schemeClr val="lt1"/>
          </a:lnRef>
          <a:fillRef idx="1">
            <a:schemeClr val="accent2"/>
          </a:fillRef>
          <a:effectRef idx="1">
            <a:schemeClr val="accent2"/>
          </a:effectRef>
          <a:fontRef idx="minor">
            <a:schemeClr val="lt1"/>
          </a:fontRef>
        </p:style>
        <p:txBody>
          <a:bodyPr spcFirstLastPara="0" vert="horz" wrap="square" lIns="252372" tIns="121689" rIns="121689" bIns="121689" numCol="1" spcCol="1270" anchor="ctr" anchorCtr="0">
            <a:noAutofit/>
          </a:bodyPr>
          <a:lstStyle/>
          <a:p>
            <a:pPr marL="0" marR="0" lvl="0" indent="0" algn="ctr" defTabSz="2178050" eaLnBrk="1" fontAlgn="auto" latinLnBrk="0" hangingPunct="1">
              <a:lnSpc>
                <a:spcPct val="90000"/>
              </a:lnSpc>
              <a:spcBef>
                <a:spcPct val="0"/>
              </a:spcBef>
              <a:spcAft>
                <a:spcPct val="35000"/>
              </a:spcAft>
              <a:buClrTx/>
              <a:buSzTx/>
              <a:buFontTx/>
              <a:buNone/>
              <a:defRPr/>
            </a:pPr>
            <a:r>
              <a:rPr kumimoji="0" lang="zh-CN" altLang="en-US" sz="2800" b="0" i="0" u="none" strike="noStrike" kern="1200" cap="none" spc="0" normalizeH="0" baseline="0" noProof="0" dirty="0">
                <a:ln>
                  <a:noFill/>
                </a:ln>
                <a:solidFill>
                  <a:schemeClr val="bg1"/>
                </a:solidFill>
                <a:effectLst/>
                <a:uLnTx/>
                <a:uFillTx/>
                <a:latin typeface="微软雅黑" panose="020B0503020204020204" charset="-122"/>
                <a:ea typeface="微软雅黑" panose="020B0503020204020204" charset="-122"/>
                <a:cs typeface="+mn-cs"/>
              </a:rPr>
              <a:t>公共参与</a:t>
            </a:r>
            <a:endParaRPr kumimoji="0" lang="zh-CN" altLang="en-US" sz="2800" b="0" i="0" u="none" strike="noStrike" kern="1200" cap="none" spc="0" normalizeH="0" baseline="0" noProof="0" dirty="0">
              <a:ln>
                <a:noFill/>
              </a:ln>
              <a:solidFill>
                <a:schemeClr val="bg1"/>
              </a:solidFill>
              <a:effectLst/>
              <a:uLnTx/>
              <a:uFillTx/>
              <a:latin typeface="微软雅黑" panose="020B0503020204020204" charset="-122"/>
              <a:ea typeface="微软雅黑" panose="020B0503020204020204" charset="-122"/>
              <a:cs typeface="+mn-cs"/>
            </a:endParaRPr>
          </a:p>
        </p:txBody>
      </p:sp>
      <p:sp>
        <p:nvSpPr>
          <p:cNvPr id="33" name="圆角矩形标注 32"/>
          <p:cNvSpPr/>
          <p:nvPr/>
        </p:nvSpPr>
        <p:spPr>
          <a:xfrm>
            <a:off x="450850" y="1378585"/>
            <a:ext cx="3533140" cy="2993390"/>
          </a:xfrm>
          <a:prstGeom prst="wedgeRoundRectCallout">
            <a:avLst>
              <a:gd name="adj1" fmla="val -20343"/>
              <a:gd name="adj2" fmla="val 78177"/>
              <a:gd name="adj3" fmla="val 16667"/>
            </a:avLst>
          </a:prstGeom>
          <a:solidFill>
            <a:schemeClr val="bg1"/>
          </a:solidFill>
          <a:ln w="9525" algn="ctr">
            <a:solidFill>
              <a:schemeClr val="accent1"/>
            </a:solidFill>
            <a:round/>
          </a:ln>
        </p:spPr>
        <p:txBody>
          <a:bodyPr lIns="0" tIns="34291" rIns="0" bIns="34291" anchor="ctr"/>
          <a:lstStyle/>
          <a:p>
            <a:pPr lvl="0">
              <a:lnSpc>
                <a:spcPct val="150000"/>
              </a:lnSpc>
              <a:buClr>
                <a:srgbClr val="F5C040"/>
              </a:buClr>
            </a:pPr>
            <a:r>
              <a:rPr lang="zh-CN" dirty="0">
                <a:solidFill>
                  <a:schemeClr val="tx1">
                    <a:lumMod val="75000"/>
                    <a:lumOff val="25000"/>
                  </a:schemeClr>
                </a:solidFill>
              </a:rPr>
              <a:t>通过分享汇报东莞改革开放发展变迁活动，使学生深刻认识</a:t>
            </a:r>
            <a:r>
              <a:rPr dirty="0">
                <a:solidFill>
                  <a:schemeClr val="tx1">
                    <a:lumMod val="75000"/>
                    <a:lumOff val="25000"/>
                  </a:schemeClr>
                </a:solidFill>
                <a:sym typeface="+mn-ea"/>
              </a:rPr>
              <a:t>中国</a:t>
            </a:r>
            <a:r>
              <a:rPr dirty="0">
                <a:solidFill>
                  <a:schemeClr val="tx1">
                    <a:lumMod val="75000"/>
                    <a:lumOff val="25000"/>
                  </a:schemeClr>
                </a:solidFill>
              </a:rPr>
              <a:t>改革开放的发展成就</a:t>
            </a:r>
            <a:r>
              <a:rPr lang="zh-CN" dirty="0">
                <a:solidFill>
                  <a:schemeClr val="tx1">
                    <a:lumMod val="75000"/>
                    <a:lumOff val="25000"/>
                  </a:schemeClr>
                </a:solidFill>
              </a:rPr>
              <a:t>以及改革开放的意义，</a:t>
            </a:r>
            <a:r>
              <a:rPr dirty="0">
                <a:solidFill>
                  <a:schemeClr val="tx1">
                    <a:lumMod val="75000"/>
                    <a:lumOff val="25000"/>
                  </a:schemeClr>
                </a:solidFill>
              </a:rPr>
              <a:t>坚信只有中国特色社会主义才能发展中国</a:t>
            </a:r>
            <a:r>
              <a:rPr lang="zh-CN" dirty="0">
                <a:solidFill>
                  <a:schemeClr val="tx1">
                    <a:lumMod val="75000"/>
                    <a:lumOff val="25000"/>
                  </a:schemeClr>
                </a:solidFill>
              </a:rPr>
              <a:t>，认同中国共产党的领导，增强中国特色社会主义道路自信。</a:t>
            </a:r>
            <a:endParaRPr lang="zh-CN" dirty="0">
              <a:solidFill>
                <a:schemeClr val="tx1">
                  <a:lumMod val="75000"/>
                  <a:lumOff val="25000"/>
                </a:schemeClr>
              </a:solidFill>
            </a:endParaRPr>
          </a:p>
        </p:txBody>
      </p:sp>
      <p:sp>
        <p:nvSpPr>
          <p:cNvPr id="34" name="圆角矩形标注 33"/>
          <p:cNvSpPr/>
          <p:nvPr/>
        </p:nvSpPr>
        <p:spPr>
          <a:xfrm>
            <a:off x="4643120" y="1378585"/>
            <a:ext cx="2827655" cy="2993390"/>
          </a:xfrm>
          <a:prstGeom prst="wedgeRoundRectCallout">
            <a:avLst>
              <a:gd name="adj1" fmla="val -20343"/>
              <a:gd name="adj2" fmla="val 78177"/>
              <a:gd name="adj3" fmla="val 16667"/>
            </a:avLst>
          </a:prstGeom>
          <a:solidFill>
            <a:schemeClr val="bg1"/>
          </a:solidFill>
          <a:ln w="9525" algn="ctr">
            <a:solidFill>
              <a:schemeClr val="accent5"/>
            </a:solidFill>
            <a:round/>
          </a:ln>
        </p:spPr>
        <p:txBody>
          <a:bodyPr lIns="0" tIns="34291" rIns="0" bIns="34291" anchor="ctr"/>
          <a:lstStyle/>
          <a:p>
            <a:pPr lvl="0">
              <a:lnSpc>
                <a:spcPct val="150000"/>
              </a:lnSpc>
              <a:buClr>
                <a:srgbClr val="F5C040"/>
              </a:buClr>
            </a:pPr>
            <a:r>
              <a:rPr dirty="0">
                <a:solidFill>
                  <a:schemeClr val="tx1">
                    <a:lumMod val="75000"/>
                    <a:lumOff val="25000"/>
                  </a:schemeClr>
                </a:solidFill>
              </a:rPr>
              <a:t>通过</a:t>
            </a:r>
            <a:r>
              <a:rPr lang="zh-CN" dirty="0">
                <a:solidFill>
                  <a:schemeClr val="tx1">
                    <a:lumMod val="75000"/>
                    <a:lumOff val="25000"/>
                  </a:schemeClr>
                </a:solidFill>
              </a:rPr>
              <a:t>小组共同绘制改革开放进程图，加深学生</a:t>
            </a:r>
            <a:r>
              <a:rPr dirty="0">
                <a:solidFill>
                  <a:schemeClr val="tx1">
                    <a:lumMod val="75000"/>
                    <a:lumOff val="25000"/>
                  </a:schemeClr>
                </a:solidFill>
              </a:rPr>
              <a:t>对改革开放不同阶段的</a:t>
            </a:r>
            <a:r>
              <a:rPr lang="zh-CN" dirty="0">
                <a:solidFill>
                  <a:schemeClr val="tx1">
                    <a:lumMod val="75000"/>
                    <a:lumOff val="25000"/>
                  </a:schemeClr>
                </a:solidFill>
              </a:rPr>
              <a:t>理解</a:t>
            </a:r>
            <a:r>
              <a:rPr dirty="0">
                <a:solidFill>
                  <a:schemeClr val="tx1">
                    <a:lumMod val="75000"/>
                    <a:lumOff val="25000"/>
                  </a:schemeClr>
                </a:solidFill>
              </a:rPr>
              <a:t>，知道改革开放是一个过程，是“持久战”，理解“改革开放只有进行时，没有完成时”。</a:t>
            </a:r>
            <a:endParaRPr dirty="0">
              <a:solidFill>
                <a:schemeClr val="tx1">
                  <a:lumMod val="75000"/>
                  <a:lumOff val="25000"/>
                </a:schemeClr>
              </a:solidFill>
            </a:endParaRPr>
          </a:p>
        </p:txBody>
      </p:sp>
      <p:sp>
        <p:nvSpPr>
          <p:cNvPr id="35" name="圆角矩形标注 34"/>
          <p:cNvSpPr/>
          <p:nvPr/>
        </p:nvSpPr>
        <p:spPr>
          <a:xfrm>
            <a:off x="8468995" y="1378585"/>
            <a:ext cx="2827655" cy="2993390"/>
          </a:xfrm>
          <a:prstGeom prst="wedgeRoundRectCallout">
            <a:avLst>
              <a:gd name="adj1" fmla="val -20343"/>
              <a:gd name="adj2" fmla="val 78177"/>
              <a:gd name="adj3" fmla="val 16667"/>
            </a:avLst>
          </a:prstGeom>
          <a:solidFill>
            <a:schemeClr val="bg1"/>
          </a:solidFill>
          <a:ln w="9525" algn="ctr">
            <a:solidFill>
              <a:schemeClr val="accent2"/>
            </a:solidFill>
            <a:round/>
          </a:ln>
        </p:spPr>
        <p:txBody>
          <a:bodyPr lIns="0" tIns="34291" rIns="0" bIns="34291" anchor="ctr"/>
          <a:lstStyle/>
          <a:p>
            <a:pPr lvl="0">
              <a:lnSpc>
                <a:spcPct val="150000"/>
              </a:lnSpc>
              <a:buClr>
                <a:srgbClr val="F5C040"/>
              </a:buClr>
            </a:pPr>
            <a:r>
              <a:rPr dirty="0">
                <a:solidFill>
                  <a:schemeClr val="tx1">
                    <a:lumMod val="75000"/>
                    <a:lumOff val="25000"/>
                  </a:schemeClr>
                </a:solidFill>
              </a:rPr>
              <a:t>通过</a:t>
            </a:r>
            <a:r>
              <a:rPr lang="zh-CN" dirty="0">
                <a:solidFill>
                  <a:schemeClr val="tx1">
                    <a:lumMod val="75000"/>
                    <a:lumOff val="25000"/>
                  </a:schemeClr>
                </a:solidFill>
              </a:rPr>
              <a:t>为东莞未来发展建言献策，</a:t>
            </a:r>
            <a:r>
              <a:rPr lang="zh-CN" dirty="0">
                <a:solidFill>
                  <a:schemeClr val="tx1">
                    <a:lumMod val="75000"/>
                    <a:lumOff val="25000"/>
                  </a:schemeClr>
                </a:solidFill>
                <a:sym typeface="+mn-ea"/>
              </a:rPr>
              <a:t>激发学生公共参与的热情，</a:t>
            </a:r>
            <a:r>
              <a:rPr lang="zh-CN" dirty="0">
                <a:solidFill>
                  <a:schemeClr val="tx1">
                    <a:lumMod val="75000"/>
                    <a:lumOff val="25000"/>
                  </a:schemeClr>
                </a:solidFill>
              </a:rPr>
              <a:t>使学生</a:t>
            </a:r>
            <a:r>
              <a:rPr dirty="0">
                <a:solidFill>
                  <a:schemeClr val="tx1">
                    <a:lumMod val="75000"/>
                    <a:lumOff val="25000"/>
                  </a:schemeClr>
                </a:solidFill>
              </a:rPr>
              <a:t>树立为实现中华民族伟大复兴而奋斗的理想，勇于担当社会责任</a:t>
            </a:r>
            <a:r>
              <a:rPr lang="zh-CN" dirty="0">
                <a:solidFill>
                  <a:schemeClr val="tx1">
                    <a:lumMod val="75000"/>
                    <a:lumOff val="25000"/>
                  </a:schemeClr>
                </a:solidFill>
              </a:rPr>
              <a:t>。</a:t>
            </a:r>
            <a:endParaRPr lang="zh-CN" dirty="0">
              <a:solidFill>
                <a:schemeClr val="tx1">
                  <a:lumMod val="75000"/>
                  <a:lumOff val="25000"/>
                </a:schemeClr>
              </a:solidFill>
            </a:endParaRPr>
          </a:p>
        </p:txBody>
      </p:sp>
      <p:pic>
        <p:nvPicPr>
          <p:cNvPr id="1028" name="Picture 4"/>
          <p:cNvPicPr>
            <a:picLocks noChangeAspect="1" noChangeArrowheads="1"/>
          </p:cNvPicPr>
          <p:nvPr/>
        </p:nvPicPr>
        <p:blipFill>
          <a:blip r:embed="rId1" cstate="print"/>
          <a:srcRect/>
          <a:stretch>
            <a:fillRect/>
          </a:stretch>
        </p:blipFill>
        <p:spPr bwMode="auto">
          <a:xfrm>
            <a:off x="11162665" y="66675"/>
            <a:ext cx="891540" cy="891540"/>
          </a:xfrm>
          <a:prstGeom prst="ellipse">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ppt_x"/>
                                          </p:val>
                                        </p:tav>
                                        <p:tav tm="100000">
                                          <p:val>
                                            <p:strVal val="#ppt_x"/>
                                          </p:val>
                                        </p:tav>
                                      </p:tavLst>
                                    </p:anim>
                                    <p:anim calcmode="lin" valueType="num">
                                      <p:cBhvr additive="base">
                                        <p:cTn id="8" dur="500" fill="hold"/>
                                        <p:tgtEl>
                                          <p:spTgt spid="2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9"/>
                                        </p:tgtEl>
                                        <p:attrNameLst>
                                          <p:attrName>style.visibility</p:attrName>
                                        </p:attrNameLst>
                                      </p:cBhvr>
                                      <p:to>
                                        <p:strVal val="visible"/>
                                      </p:to>
                                    </p:set>
                                    <p:anim calcmode="lin" valueType="num">
                                      <p:cBhvr additive="base">
                                        <p:cTn id="11" dur="500" fill="hold"/>
                                        <p:tgtEl>
                                          <p:spTgt spid="29"/>
                                        </p:tgtEl>
                                        <p:attrNameLst>
                                          <p:attrName>ppt_x</p:attrName>
                                        </p:attrNameLst>
                                      </p:cBhvr>
                                      <p:tavLst>
                                        <p:tav tm="0">
                                          <p:val>
                                            <p:strVal val="#ppt_x"/>
                                          </p:val>
                                        </p:tav>
                                        <p:tav tm="100000">
                                          <p:val>
                                            <p:strVal val="#ppt_x"/>
                                          </p:val>
                                        </p:tav>
                                      </p:tavLst>
                                    </p:anim>
                                    <p:anim calcmode="lin" valueType="num">
                                      <p:cBhvr additive="base">
                                        <p:cTn id="12" dur="500" fill="hold"/>
                                        <p:tgtEl>
                                          <p:spTgt spid="29"/>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32"/>
                                        </p:tgtEl>
                                        <p:attrNameLst>
                                          <p:attrName>style.visibility</p:attrName>
                                        </p:attrNameLst>
                                      </p:cBhvr>
                                      <p:to>
                                        <p:strVal val="visible"/>
                                      </p:to>
                                    </p:set>
                                    <p:anim calcmode="lin" valueType="num">
                                      <p:cBhvr additive="base">
                                        <p:cTn id="15" dur="500" fill="hold"/>
                                        <p:tgtEl>
                                          <p:spTgt spid="32"/>
                                        </p:tgtEl>
                                        <p:attrNameLst>
                                          <p:attrName>ppt_x</p:attrName>
                                        </p:attrNameLst>
                                      </p:cBhvr>
                                      <p:tavLst>
                                        <p:tav tm="0">
                                          <p:val>
                                            <p:strVal val="#ppt_x"/>
                                          </p:val>
                                        </p:tav>
                                        <p:tav tm="100000">
                                          <p:val>
                                            <p:strVal val="#ppt_x"/>
                                          </p:val>
                                        </p:tav>
                                      </p:tavLst>
                                    </p:anim>
                                    <p:anim calcmode="lin" valueType="num">
                                      <p:cBhvr additive="base">
                                        <p:cTn id="16" dur="500" fill="hold"/>
                                        <p:tgtEl>
                                          <p:spTgt spid="32"/>
                                        </p:tgtEl>
                                        <p:attrNameLst>
                                          <p:attrName>ppt_y</p:attrName>
                                        </p:attrNameLst>
                                      </p:cBhvr>
                                      <p:tavLst>
                                        <p:tav tm="0">
                                          <p:val>
                                            <p:strVal val="1+#ppt_h/2"/>
                                          </p:val>
                                        </p:tav>
                                        <p:tav tm="100000">
                                          <p:val>
                                            <p:strVal val="#ppt_y"/>
                                          </p:val>
                                        </p:tav>
                                      </p:tavLst>
                                    </p:anim>
                                  </p:childTnLst>
                                </p:cTn>
                              </p:par>
                            </p:childTnLst>
                          </p:cTn>
                        </p:par>
                        <p:par>
                          <p:cTn id="17" fill="hold">
                            <p:stCondLst>
                              <p:cond delay="500"/>
                            </p:stCondLst>
                            <p:childTnLst>
                              <p:par>
                                <p:cTn id="18" presetID="42" presetClass="entr" presetSubtype="0" fill="hold" grpId="0" nodeType="afterEffect">
                                  <p:stCondLst>
                                    <p:cond delay="0"/>
                                  </p:stCondLst>
                                  <p:childTnLst>
                                    <p:set>
                                      <p:cBhvr>
                                        <p:cTn id="19" dur="1" fill="hold">
                                          <p:stCondLst>
                                            <p:cond delay="0"/>
                                          </p:stCondLst>
                                        </p:cTn>
                                        <p:tgtEl>
                                          <p:spTgt spid="33"/>
                                        </p:tgtEl>
                                        <p:attrNameLst>
                                          <p:attrName>style.visibility</p:attrName>
                                        </p:attrNameLst>
                                      </p:cBhvr>
                                      <p:to>
                                        <p:strVal val="visible"/>
                                      </p:to>
                                    </p:set>
                                    <p:animEffect transition="in" filter="fade">
                                      <p:cBhvr>
                                        <p:cTn id="20" dur="750"/>
                                        <p:tgtEl>
                                          <p:spTgt spid="33"/>
                                        </p:tgtEl>
                                      </p:cBhvr>
                                    </p:animEffect>
                                    <p:anim calcmode="lin" valueType="num">
                                      <p:cBhvr>
                                        <p:cTn id="21" dur="750" fill="hold"/>
                                        <p:tgtEl>
                                          <p:spTgt spid="33"/>
                                        </p:tgtEl>
                                        <p:attrNameLst>
                                          <p:attrName>ppt_x</p:attrName>
                                        </p:attrNameLst>
                                      </p:cBhvr>
                                      <p:tavLst>
                                        <p:tav tm="0">
                                          <p:val>
                                            <p:strVal val="#ppt_x"/>
                                          </p:val>
                                        </p:tav>
                                        <p:tav tm="100000">
                                          <p:val>
                                            <p:strVal val="#ppt_x"/>
                                          </p:val>
                                        </p:tav>
                                      </p:tavLst>
                                    </p:anim>
                                    <p:anim calcmode="lin" valueType="num">
                                      <p:cBhvr>
                                        <p:cTn id="22" dur="750" fill="hold"/>
                                        <p:tgtEl>
                                          <p:spTgt spid="33"/>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500"/>
                                  </p:stCondLst>
                                  <p:childTnLst>
                                    <p:set>
                                      <p:cBhvr>
                                        <p:cTn id="24" dur="1" fill="hold">
                                          <p:stCondLst>
                                            <p:cond delay="0"/>
                                          </p:stCondLst>
                                        </p:cTn>
                                        <p:tgtEl>
                                          <p:spTgt spid="34"/>
                                        </p:tgtEl>
                                        <p:attrNameLst>
                                          <p:attrName>style.visibility</p:attrName>
                                        </p:attrNameLst>
                                      </p:cBhvr>
                                      <p:to>
                                        <p:strVal val="visible"/>
                                      </p:to>
                                    </p:set>
                                    <p:animEffect transition="in" filter="fade">
                                      <p:cBhvr>
                                        <p:cTn id="25" dur="750"/>
                                        <p:tgtEl>
                                          <p:spTgt spid="34"/>
                                        </p:tgtEl>
                                      </p:cBhvr>
                                    </p:animEffect>
                                    <p:anim calcmode="lin" valueType="num">
                                      <p:cBhvr>
                                        <p:cTn id="26" dur="750" fill="hold"/>
                                        <p:tgtEl>
                                          <p:spTgt spid="34"/>
                                        </p:tgtEl>
                                        <p:attrNameLst>
                                          <p:attrName>ppt_x</p:attrName>
                                        </p:attrNameLst>
                                      </p:cBhvr>
                                      <p:tavLst>
                                        <p:tav tm="0">
                                          <p:val>
                                            <p:strVal val="#ppt_x"/>
                                          </p:val>
                                        </p:tav>
                                        <p:tav tm="100000">
                                          <p:val>
                                            <p:strVal val="#ppt_x"/>
                                          </p:val>
                                        </p:tav>
                                      </p:tavLst>
                                    </p:anim>
                                    <p:anim calcmode="lin" valueType="num">
                                      <p:cBhvr>
                                        <p:cTn id="27" dur="750" fill="hold"/>
                                        <p:tgtEl>
                                          <p:spTgt spid="34"/>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750"/>
                                  </p:stCondLst>
                                  <p:childTnLst>
                                    <p:set>
                                      <p:cBhvr>
                                        <p:cTn id="29" dur="1" fill="hold">
                                          <p:stCondLst>
                                            <p:cond delay="0"/>
                                          </p:stCondLst>
                                        </p:cTn>
                                        <p:tgtEl>
                                          <p:spTgt spid="35"/>
                                        </p:tgtEl>
                                        <p:attrNameLst>
                                          <p:attrName>style.visibility</p:attrName>
                                        </p:attrNameLst>
                                      </p:cBhvr>
                                      <p:to>
                                        <p:strVal val="visible"/>
                                      </p:to>
                                    </p:set>
                                    <p:animEffect transition="in" filter="fade">
                                      <p:cBhvr>
                                        <p:cTn id="30" dur="750"/>
                                        <p:tgtEl>
                                          <p:spTgt spid="35"/>
                                        </p:tgtEl>
                                      </p:cBhvr>
                                    </p:animEffect>
                                    <p:anim calcmode="lin" valueType="num">
                                      <p:cBhvr>
                                        <p:cTn id="31" dur="750" fill="hold"/>
                                        <p:tgtEl>
                                          <p:spTgt spid="35"/>
                                        </p:tgtEl>
                                        <p:attrNameLst>
                                          <p:attrName>ppt_x</p:attrName>
                                        </p:attrNameLst>
                                      </p:cBhvr>
                                      <p:tavLst>
                                        <p:tav tm="0">
                                          <p:val>
                                            <p:strVal val="#ppt_x"/>
                                          </p:val>
                                        </p:tav>
                                        <p:tav tm="100000">
                                          <p:val>
                                            <p:strVal val="#ppt_x"/>
                                          </p:val>
                                        </p:tav>
                                      </p:tavLst>
                                    </p:anim>
                                    <p:anim calcmode="lin" valueType="num">
                                      <p:cBhvr>
                                        <p:cTn id="32" dur="750" fill="hold"/>
                                        <p:tgtEl>
                                          <p:spTgt spid="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9" grpId="0" animBg="1"/>
      <p:bldP spid="32" grpId="0" animBg="1"/>
      <p:bldP spid="33" grpId="0" bldLvl="0" animBg="1"/>
      <p:bldP spid="34" grpId="0" bldLvl="0" animBg="1"/>
      <p:bldP spid="35" grpId="0" bldLvl="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926854" y="436023"/>
            <a:ext cx="1198880" cy="398780"/>
          </a:xfrm>
          <a:prstGeom prst="rect">
            <a:avLst/>
          </a:prstGeom>
          <a:noFill/>
        </p:spPr>
        <p:txBody>
          <a:bodyPr wrap="none" rtlCol="0">
            <a:spAutoFit/>
          </a:bodyPr>
          <a:lstStyle>
            <a:defPPr>
              <a:defRPr lang="zh-CN"/>
            </a:defPPr>
            <a:lvl1pPr>
              <a:defRPr sz="2000"/>
            </a:lvl1pPr>
          </a:lstStyle>
          <a:p>
            <a:r>
              <a:rPr lang="zh-CN" altLang="en-US" dirty="0"/>
              <a:t>课标要求</a:t>
            </a:r>
            <a:endParaRPr lang="zh-CN" altLang="en-US" dirty="0"/>
          </a:p>
        </p:txBody>
      </p:sp>
      <p:sp>
        <p:nvSpPr>
          <p:cNvPr id="3" name="TextBox 2"/>
          <p:cNvSpPr txBox="1"/>
          <p:nvPr/>
        </p:nvSpPr>
        <p:spPr>
          <a:xfrm>
            <a:off x="4382629" y="436023"/>
            <a:ext cx="1210588" cy="400110"/>
          </a:xfrm>
          <a:prstGeom prst="rect">
            <a:avLst/>
          </a:prstGeom>
          <a:noFill/>
        </p:spPr>
        <p:txBody>
          <a:bodyPr wrap="none" rtlCol="0">
            <a:spAutoFit/>
          </a:bodyPr>
          <a:lstStyle>
            <a:defPPr>
              <a:defRPr lang="zh-CN"/>
            </a:defPPr>
            <a:lvl1pPr>
              <a:defRPr sz="2000"/>
            </a:lvl1pPr>
          </a:lstStyle>
          <a:p>
            <a:r>
              <a:rPr lang="zh-CN" altLang="en-US" dirty="0"/>
              <a:t>教学内容</a:t>
            </a:r>
            <a:endParaRPr lang="zh-CN" altLang="en-US" dirty="0"/>
          </a:p>
        </p:txBody>
      </p:sp>
      <p:sp>
        <p:nvSpPr>
          <p:cNvPr id="4" name="TextBox 3"/>
          <p:cNvSpPr txBox="1"/>
          <p:nvPr/>
        </p:nvSpPr>
        <p:spPr>
          <a:xfrm>
            <a:off x="5838404" y="436023"/>
            <a:ext cx="1210588" cy="400110"/>
          </a:xfrm>
          <a:prstGeom prst="rect">
            <a:avLst/>
          </a:prstGeom>
          <a:noFill/>
        </p:spPr>
        <p:txBody>
          <a:bodyPr wrap="none" rtlCol="0">
            <a:spAutoFit/>
          </a:bodyPr>
          <a:lstStyle>
            <a:defPPr>
              <a:defRPr lang="zh-CN"/>
            </a:defPPr>
            <a:lvl1pPr>
              <a:defRPr sz="2000"/>
            </a:lvl1pPr>
          </a:lstStyle>
          <a:p>
            <a:r>
              <a:rPr lang="zh-CN" altLang="en-US" dirty="0"/>
              <a:t>教学目标</a:t>
            </a:r>
            <a:endParaRPr lang="zh-CN" altLang="en-US" dirty="0"/>
          </a:p>
        </p:txBody>
      </p:sp>
      <p:sp>
        <p:nvSpPr>
          <p:cNvPr id="5" name="TextBox 4"/>
          <p:cNvSpPr txBox="1"/>
          <p:nvPr/>
        </p:nvSpPr>
        <p:spPr>
          <a:xfrm>
            <a:off x="7294179" y="436023"/>
            <a:ext cx="1210588" cy="400110"/>
          </a:xfrm>
          <a:prstGeom prst="rect">
            <a:avLst/>
          </a:prstGeom>
          <a:noFill/>
        </p:spPr>
        <p:txBody>
          <a:bodyPr wrap="none" rtlCol="0">
            <a:spAutoFit/>
          </a:bodyPr>
          <a:lstStyle>
            <a:defPPr>
              <a:defRPr lang="zh-CN"/>
            </a:defPPr>
            <a:lvl1pPr>
              <a:defRPr sz="2000"/>
            </a:lvl1pPr>
          </a:lstStyle>
          <a:p>
            <a:r>
              <a:rPr lang="zh-CN" altLang="en-US" dirty="0"/>
              <a:t>学情分析</a:t>
            </a:r>
            <a:endParaRPr lang="zh-CN" altLang="en-US" dirty="0"/>
          </a:p>
        </p:txBody>
      </p:sp>
      <p:sp>
        <p:nvSpPr>
          <p:cNvPr id="6" name="TextBox 5"/>
          <p:cNvSpPr txBox="1"/>
          <p:nvPr/>
        </p:nvSpPr>
        <p:spPr>
          <a:xfrm>
            <a:off x="8749955" y="436023"/>
            <a:ext cx="954107" cy="400110"/>
          </a:xfrm>
          <a:prstGeom prst="rect">
            <a:avLst/>
          </a:prstGeom>
          <a:noFill/>
        </p:spPr>
        <p:txBody>
          <a:bodyPr wrap="none" rtlCol="0">
            <a:spAutoFit/>
          </a:bodyPr>
          <a:lstStyle>
            <a:defPPr>
              <a:defRPr lang="zh-CN"/>
            </a:defPPr>
            <a:lvl1pPr>
              <a:defRPr sz="2000" b="1">
                <a:solidFill>
                  <a:schemeClr val="accent5"/>
                </a:solidFill>
              </a:defRPr>
            </a:lvl1pPr>
          </a:lstStyle>
          <a:p>
            <a:r>
              <a:rPr lang="zh-CN" altLang="en-US" dirty="0">
                <a:solidFill>
                  <a:srgbClr val="C00000"/>
                </a:solidFill>
              </a:rPr>
              <a:t>重难点</a:t>
            </a:r>
            <a:endParaRPr lang="zh-CN" altLang="en-US" dirty="0">
              <a:solidFill>
                <a:srgbClr val="C00000"/>
              </a:solidFill>
            </a:endParaRPr>
          </a:p>
        </p:txBody>
      </p:sp>
      <p:sp>
        <p:nvSpPr>
          <p:cNvPr id="7" name="燕尾形 6"/>
          <p:cNvSpPr/>
          <p:nvPr/>
        </p:nvSpPr>
        <p:spPr>
          <a:xfrm>
            <a:off x="4203801" y="528065"/>
            <a:ext cx="121678" cy="216024"/>
          </a:xfrm>
          <a:prstGeom prst="chevron">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8" name="燕尾形 7"/>
          <p:cNvSpPr/>
          <p:nvPr/>
        </p:nvSpPr>
        <p:spPr>
          <a:xfrm>
            <a:off x="5593217" y="528065"/>
            <a:ext cx="121678" cy="216024"/>
          </a:xfrm>
          <a:prstGeom prst="chevron">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9" name="燕尾形 8"/>
          <p:cNvSpPr/>
          <p:nvPr/>
        </p:nvSpPr>
        <p:spPr>
          <a:xfrm>
            <a:off x="7066399" y="528065"/>
            <a:ext cx="121678" cy="216024"/>
          </a:xfrm>
          <a:prstGeom prst="chevron">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0" name="燕尾形 9"/>
          <p:cNvSpPr/>
          <p:nvPr/>
        </p:nvSpPr>
        <p:spPr>
          <a:xfrm>
            <a:off x="8580967" y="528065"/>
            <a:ext cx="121678" cy="216024"/>
          </a:xfrm>
          <a:prstGeom prst="chevron">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nvGrpSpPr>
          <p:cNvPr id="50" name="组合 49"/>
          <p:cNvGrpSpPr/>
          <p:nvPr/>
        </p:nvGrpSpPr>
        <p:grpSpPr>
          <a:xfrm>
            <a:off x="805771" y="1993124"/>
            <a:ext cx="4652226" cy="3685502"/>
            <a:chOff x="550590" y="2407794"/>
            <a:chExt cx="4652226" cy="3685502"/>
          </a:xfrm>
        </p:grpSpPr>
        <p:grpSp>
          <p:nvGrpSpPr>
            <p:cNvPr id="51" name="组合 50"/>
            <p:cNvGrpSpPr/>
            <p:nvPr/>
          </p:nvGrpSpPr>
          <p:grpSpPr>
            <a:xfrm>
              <a:off x="550590" y="2407794"/>
              <a:ext cx="4652226" cy="3685502"/>
              <a:chOff x="619063" y="1082596"/>
              <a:chExt cx="6491019" cy="5097073"/>
            </a:xfrm>
          </p:grpSpPr>
          <p:sp>
            <p:nvSpPr>
              <p:cNvPr id="54" name="圆角矩形 53"/>
              <p:cNvSpPr/>
              <p:nvPr/>
            </p:nvSpPr>
            <p:spPr bwMode="auto">
              <a:xfrm>
                <a:off x="913805" y="1082596"/>
                <a:ext cx="6196277" cy="5097073"/>
              </a:xfrm>
              <a:prstGeom prst="roundRect">
                <a:avLst>
                  <a:gd name="adj" fmla="val 4604"/>
                </a:avLst>
              </a:prstGeom>
              <a:solidFill>
                <a:schemeClr val="bg1"/>
              </a:solidFill>
              <a:ln w="9525" cap="flat" cmpd="sng" algn="ctr">
                <a:solidFill>
                  <a:schemeClr val="accent6"/>
                </a:solidFill>
                <a:prstDash val="solid"/>
                <a:round/>
                <a:headEnd type="none" w="med" len="med"/>
                <a:tailEnd type="none" w="med" len="med"/>
              </a:ln>
              <a:effectLst/>
            </p:spPr>
            <p:txBody>
              <a:bodyPr vert="horz" wrap="square" lIns="91440" tIns="45720" rIns="91440" bIns="45720" numCol="1" rtlCol="0" anchor="t" anchorCtr="0" compatLnSpc="1"/>
              <a:lstStyle/>
              <a:p>
                <a:endParaRPr lang="zh-CN" altLang="en-US"/>
              </a:p>
            </p:txBody>
          </p:sp>
          <p:grpSp>
            <p:nvGrpSpPr>
              <p:cNvPr id="55" name="组合 54"/>
              <p:cNvGrpSpPr/>
              <p:nvPr/>
            </p:nvGrpSpPr>
            <p:grpSpPr>
              <a:xfrm>
                <a:off x="619063" y="1443956"/>
                <a:ext cx="589484" cy="4362719"/>
                <a:chOff x="619063" y="1443956"/>
                <a:chExt cx="589484" cy="4362719"/>
              </a:xfrm>
            </p:grpSpPr>
            <p:sp>
              <p:nvSpPr>
                <p:cNvPr id="56" name="圆角矩形 55"/>
                <p:cNvSpPr/>
                <p:nvPr/>
              </p:nvSpPr>
              <p:spPr bwMode="auto">
                <a:xfrm>
                  <a:off x="619063" y="3807128"/>
                  <a:ext cx="589484" cy="227171"/>
                </a:xfrm>
                <a:prstGeom prst="roundRect">
                  <a:avLst>
                    <a:gd name="adj" fmla="val 50000"/>
                  </a:avLst>
                </a:prstGeom>
                <a:solidFill>
                  <a:schemeClr val="accent6"/>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endParaRPr>
                </a:p>
              </p:txBody>
            </p:sp>
            <p:sp>
              <p:nvSpPr>
                <p:cNvPr id="57" name="圆角矩形 56"/>
                <p:cNvSpPr/>
                <p:nvPr/>
              </p:nvSpPr>
              <p:spPr bwMode="auto">
                <a:xfrm>
                  <a:off x="619063" y="4397921"/>
                  <a:ext cx="589484" cy="227171"/>
                </a:xfrm>
                <a:prstGeom prst="roundRect">
                  <a:avLst>
                    <a:gd name="adj" fmla="val 50000"/>
                  </a:avLst>
                </a:prstGeom>
                <a:solidFill>
                  <a:schemeClr val="accent6"/>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endParaRPr>
                </a:p>
              </p:txBody>
            </p:sp>
            <p:sp>
              <p:nvSpPr>
                <p:cNvPr id="58" name="圆角矩形 57"/>
                <p:cNvSpPr/>
                <p:nvPr/>
              </p:nvSpPr>
              <p:spPr bwMode="auto">
                <a:xfrm>
                  <a:off x="619063" y="4988714"/>
                  <a:ext cx="589484" cy="227171"/>
                </a:xfrm>
                <a:prstGeom prst="roundRect">
                  <a:avLst>
                    <a:gd name="adj" fmla="val 50000"/>
                  </a:avLst>
                </a:prstGeom>
                <a:solidFill>
                  <a:schemeClr val="accent6"/>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endParaRPr>
                </a:p>
              </p:txBody>
            </p:sp>
            <p:sp>
              <p:nvSpPr>
                <p:cNvPr id="59" name="圆角矩形 58"/>
                <p:cNvSpPr/>
                <p:nvPr/>
              </p:nvSpPr>
              <p:spPr bwMode="auto">
                <a:xfrm>
                  <a:off x="619063" y="5579504"/>
                  <a:ext cx="589484" cy="227171"/>
                </a:xfrm>
                <a:prstGeom prst="roundRect">
                  <a:avLst>
                    <a:gd name="adj" fmla="val 50000"/>
                  </a:avLst>
                </a:prstGeom>
                <a:solidFill>
                  <a:schemeClr val="accent6"/>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endParaRPr>
                </a:p>
              </p:txBody>
            </p:sp>
            <p:sp>
              <p:nvSpPr>
                <p:cNvPr id="60" name="圆角矩形 59"/>
                <p:cNvSpPr/>
                <p:nvPr/>
              </p:nvSpPr>
              <p:spPr bwMode="auto">
                <a:xfrm>
                  <a:off x="619063" y="1443956"/>
                  <a:ext cx="589484" cy="227171"/>
                </a:xfrm>
                <a:prstGeom prst="roundRect">
                  <a:avLst>
                    <a:gd name="adj" fmla="val 50000"/>
                  </a:avLst>
                </a:prstGeom>
                <a:solidFill>
                  <a:schemeClr val="accent6"/>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endParaRPr>
                </a:p>
              </p:txBody>
            </p:sp>
            <p:sp>
              <p:nvSpPr>
                <p:cNvPr id="61" name="圆角矩形 60"/>
                <p:cNvSpPr/>
                <p:nvPr/>
              </p:nvSpPr>
              <p:spPr bwMode="auto">
                <a:xfrm>
                  <a:off x="619063" y="2034749"/>
                  <a:ext cx="589484" cy="227171"/>
                </a:xfrm>
                <a:prstGeom prst="roundRect">
                  <a:avLst>
                    <a:gd name="adj" fmla="val 50000"/>
                  </a:avLst>
                </a:prstGeom>
                <a:solidFill>
                  <a:schemeClr val="accent6"/>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endParaRPr>
                </a:p>
              </p:txBody>
            </p:sp>
            <p:sp>
              <p:nvSpPr>
                <p:cNvPr id="62" name="圆角矩形 61"/>
                <p:cNvSpPr/>
                <p:nvPr/>
              </p:nvSpPr>
              <p:spPr bwMode="auto">
                <a:xfrm>
                  <a:off x="619063" y="2625542"/>
                  <a:ext cx="589484" cy="227171"/>
                </a:xfrm>
                <a:prstGeom prst="roundRect">
                  <a:avLst>
                    <a:gd name="adj" fmla="val 50000"/>
                  </a:avLst>
                </a:prstGeom>
                <a:solidFill>
                  <a:schemeClr val="accent6"/>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endParaRPr>
                </a:p>
              </p:txBody>
            </p:sp>
            <p:sp>
              <p:nvSpPr>
                <p:cNvPr id="63" name="圆角矩形 62"/>
                <p:cNvSpPr/>
                <p:nvPr/>
              </p:nvSpPr>
              <p:spPr bwMode="auto">
                <a:xfrm>
                  <a:off x="619063" y="3216335"/>
                  <a:ext cx="589484" cy="227171"/>
                </a:xfrm>
                <a:prstGeom prst="roundRect">
                  <a:avLst>
                    <a:gd name="adj" fmla="val 50000"/>
                  </a:avLst>
                </a:prstGeom>
                <a:solidFill>
                  <a:schemeClr val="accent6"/>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endParaRPr>
                </a:p>
              </p:txBody>
            </p:sp>
          </p:grpSp>
        </p:grpSp>
        <p:sp>
          <p:nvSpPr>
            <p:cNvPr id="52" name="文本框 5"/>
            <p:cNvSpPr/>
            <p:nvPr/>
          </p:nvSpPr>
          <p:spPr bwMode="auto">
            <a:xfrm>
              <a:off x="1306166" y="3431479"/>
              <a:ext cx="3712353" cy="2395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lIns="0" tIns="0" rIns="0" bIns="0" anchor="t"/>
            <a:lstStyle/>
            <a:p>
              <a:pPr marL="342900" indent="-342900">
                <a:lnSpc>
                  <a:spcPct val="150000"/>
                </a:lnSpc>
                <a:buClr>
                  <a:schemeClr val="tx1">
                    <a:lumMod val="85000"/>
                    <a:lumOff val="15000"/>
                  </a:schemeClr>
                </a:buClr>
                <a:buFont typeface="Wingdings" panose="05000000000000000000" pitchFamily="2" charset="2"/>
                <a:buChar char="l"/>
              </a:pPr>
              <a:r>
                <a:rPr lang="zh-CN" altLang="en-US" sz="2800" dirty="0">
                  <a:solidFill>
                    <a:schemeClr val="tx1">
                      <a:lumMod val="75000"/>
                      <a:lumOff val="25000"/>
                    </a:schemeClr>
                  </a:solidFill>
                  <a:latin typeface="微软雅黑" panose="020B0503020204020204" charset="-122"/>
                </a:rPr>
                <a:t>改革开放的进程</a:t>
              </a:r>
              <a:endParaRPr lang="zh-CN" altLang="en-US" sz="2800" dirty="0">
                <a:solidFill>
                  <a:schemeClr val="tx1">
                    <a:lumMod val="75000"/>
                    <a:lumOff val="25000"/>
                  </a:schemeClr>
                </a:solidFill>
                <a:latin typeface="微软雅黑" panose="020B0503020204020204" charset="-122"/>
              </a:endParaRPr>
            </a:p>
          </p:txBody>
        </p:sp>
        <p:sp>
          <p:nvSpPr>
            <p:cNvPr id="53" name="圆角矩形 52"/>
            <p:cNvSpPr/>
            <p:nvPr/>
          </p:nvSpPr>
          <p:spPr>
            <a:xfrm>
              <a:off x="1994518" y="2710389"/>
              <a:ext cx="2335648" cy="468000"/>
            </a:xfrm>
            <a:prstGeom prst="roundRect">
              <a:avLst/>
            </a:prstGeom>
            <a:solidFill>
              <a:schemeClr val="accent2"/>
            </a:solidFill>
            <a:ln w="12700" cap="flat" cmpd="sng" algn="ctr">
              <a:noFill/>
              <a:prstDash val="solid"/>
              <a:miter lim="800000"/>
            </a:ln>
            <a:effectLst/>
          </p:spPr>
          <p:txBody>
            <a:bodyPr lIns="0" tIns="0" rIns="0" bIns="0" rtlCol="0" anchor="ctr"/>
            <a:lstStyle/>
            <a:p>
              <a:pPr algn="ctr"/>
              <a:r>
                <a:rPr lang="zh-CN" altLang="en-US" sz="2600" b="1" kern="0" spc="200" dirty="0" smtClean="0">
                  <a:solidFill>
                    <a:sysClr val="window" lastClr="FFFFFF"/>
                  </a:solidFill>
                  <a:latin typeface="Impact" panose="020B0806030902050204" charset="0"/>
                  <a:ea typeface="微软雅黑" panose="020B0503020204020204" charset="-122"/>
                </a:rPr>
                <a:t>教学重点</a:t>
              </a:r>
              <a:endParaRPr lang="zh-CN" altLang="en-US" sz="2600" b="1" kern="0" spc="200" dirty="0">
                <a:solidFill>
                  <a:sysClr val="window" lastClr="FFFFFF"/>
                </a:solidFill>
                <a:latin typeface="Impact" panose="020B0806030902050204" charset="0"/>
                <a:ea typeface="微软雅黑" panose="020B0503020204020204" charset="-122"/>
              </a:endParaRPr>
            </a:p>
          </p:txBody>
        </p:sp>
      </p:grpSp>
      <p:grpSp>
        <p:nvGrpSpPr>
          <p:cNvPr id="64" name="组合 63"/>
          <p:cNvGrpSpPr/>
          <p:nvPr/>
        </p:nvGrpSpPr>
        <p:grpSpPr>
          <a:xfrm>
            <a:off x="6571571" y="1993124"/>
            <a:ext cx="4652226" cy="3685502"/>
            <a:chOff x="550590" y="2407794"/>
            <a:chExt cx="4652226" cy="3685502"/>
          </a:xfrm>
        </p:grpSpPr>
        <p:grpSp>
          <p:nvGrpSpPr>
            <p:cNvPr id="65" name="组合 64"/>
            <p:cNvGrpSpPr/>
            <p:nvPr/>
          </p:nvGrpSpPr>
          <p:grpSpPr>
            <a:xfrm>
              <a:off x="550590" y="2407794"/>
              <a:ext cx="4652226" cy="3685502"/>
              <a:chOff x="619063" y="1082596"/>
              <a:chExt cx="6491019" cy="5097073"/>
            </a:xfrm>
          </p:grpSpPr>
          <p:sp>
            <p:nvSpPr>
              <p:cNvPr id="68" name="圆角矩形 67"/>
              <p:cNvSpPr/>
              <p:nvPr/>
            </p:nvSpPr>
            <p:spPr bwMode="auto">
              <a:xfrm>
                <a:off x="913805" y="1082596"/>
                <a:ext cx="6196277" cy="5097073"/>
              </a:xfrm>
              <a:prstGeom prst="roundRect">
                <a:avLst>
                  <a:gd name="adj" fmla="val 4604"/>
                </a:avLst>
              </a:prstGeom>
              <a:solidFill>
                <a:schemeClr val="bg1"/>
              </a:solidFill>
              <a:ln w="9525" cap="flat" cmpd="sng" algn="ctr">
                <a:solidFill>
                  <a:schemeClr val="accent6"/>
                </a:solidFill>
                <a:prstDash val="solid"/>
                <a:round/>
                <a:headEnd type="none" w="med" len="med"/>
                <a:tailEnd type="none" w="med" len="med"/>
              </a:ln>
              <a:effectLst/>
            </p:spPr>
            <p:txBody>
              <a:bodyPr vert="horz" wrap="square" lIns="91440" tIns="45720" rIns="91440" bIns="45720" numCol="1" rtlCol="0" anchor="t" anchorCtr="0" compatLnSpc="1"/>
              <a:lstStyle/>
              <a:p>
                <a:endParaRPr lang="zh-CN" altLang="en-US"/>
              </a:p>
            </p:txBody>
          </p:sp>
          <p:grpSp>
            <p:nvGrpSpPr>
              <p:cNvPr id="69" name="组合 68"/>
              <p:cNvGrpSpPr/>
              <p:nvPr/>
            </p:nvGrpSpPr>
            <p:grpSpPr>
              <a:xfrm>
                <a:off x="619063" y="1443956"/>
                <a:ext cx="589484" cy="4362719"/>
                <a:chOff x="619063" y="1443956"/>
                <a:chExt cx="589484" cy="4362719"/>
              </a:xfrm>
            </p:grpSpPr>
            <p:sp>
              <p:nvSpPr>
                <p:cNvPr id="70" name="圆角矩形 69"/>
                <p:cNvSpPr/>
                <p:nvPr/>
              </p:nvSpPr>
              <p:spPr bwMode="auto">
                <a:xfrm>
                  <a:off x="619063" y="3807128"/>
                  <a:ext cx="589484" cy="227171"/>
                </a:xfrm>
                <a:prstGeom prst="roundRect">
                  <a:avLst>
                    <a:gd name="adj" fmla="val 50000"/>
                  </a:avLst>
                </a:prstGeom>
                <a:solidFill>
                  <a:schemeClr val="accent6"/>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endParaRPr>
                </a:p>
              </p:txBody>
            </p:sp>
            <p:sp>
              <p:nvSpPr>
                <p:cNvPr id="71" name="圆角矩形 70"/>
                <p:cNvSpPr/>
                <p:nvPr/>
              </p:nvSpPr>
              <p:spPr bwMode="auto">
                <a:xfrm>
                  <a:off x="619063" y="4397921"/>
                  <a:ext cx="589484" cy="227171"/>
                </a:xfrm>
                <a:prstGeom prst="roundRect">
                  <a:avLst>
                    <a:gd name="adj" fmla="val 50000"/>
                  </a:avLst>
                </a:prstGeom>
                <a:solidFill>
                  <a:schemeClr val="accent6"/>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endParaRPr>
                </a:p>
              </p:txBody>
            </p:sp>
            <p:sp>
              <p:nvSpPr>
                <p:cNvPr id="72" name="圆角矩形 71"/>
                <p:cNvSpPr/>
                <p:nvPr/>
              </p:nvSpPr>
              <p:spPr bwMode="auto">
                <a:xfrm>
                  <a:off x="619063" y="4988714"/>
                  <a:ext cx="589484" cy="227171"/>
                </a:xfrm>
                <a:prstGeom prst="roundRect">
                  <a:avLst>
                    <a:gd name="adj" fmla="val 50000"/>
                  </a:avLst>
                </a:prstGeom>
                <a:solidFill>
                  <a:schemeClr val="accent6"/>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endParaRPr>
                </a:p>
              </p:txBody>
            </p:sp>
            <p:sp>
              <p:nvSpPr>
                <p:cNvPr id="73" name="圆角矩形 72"/>
                <p:cNvSpPr/>
                <p:nvPr/>
              </p:nvSpPr>
              <p:spPr bwMode="auto">
                <a:xfrm>
                  <a:off x="619063" y="5579504"/>
                  <a:ext cx="589484" cy="227171"/>
                </a:xfrm>
                <a:prstGeom prst="roundRect">
                  <a:avLst>
                    <a:gd name="adj" fmla="val 50000"/>
                  </a:avLst>
                </a:prstGeom>
                <a:solidFill>
                  <a:schemeClr val="accent6"/>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endParaRPr>
                </a:p>
              </p:txBody>
            </p:sp>
            <p:sp>
              <p:nvSpPr>
                <p:cNvPr id="74" name="圆角矩形 73"/>
                <p:cNvSpPr/>
                <p:nvPr/>
              </p:nvSpPr>
              <p:spPr bwMode="auto">
                <a:xfrm>
                  <a:off x="619063" y="1443956"/>
                  <a:ext cx="589484" cy="227171"/>
                </a:xfrm>
                <a:prstGeom prst="roundRect">
                  <a:avLst>
                    <a:gd name="adj" fmla="val 50000"/>
                  </a:avLst>
                </a:prstGeom>
                <a:solidFill>
                  <a:schemeClr val="accent6"/>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endParaRPr>
                </a:p>
              </p:txBody>
            </p:sp>
            <p:sp>
              <p:nvSpPr>
                <p:cNvPr id="75" name="圆角矩形 74"/>
                <p:cNvSpPr/>
                <p:nvPr/>
              </p:nvSpPr>
              <p:spPr bwMode="auto">
                <a:xfrm>
                  <a:off x="619063" y="2034749"/>
                  <a:ext cx="589484" cy="227171"/>
                </a:xfrm>
                <a:prstGeom prst="roundRect">
                  <a:avLst>
                    <a:gd name="adj" fmla="val 50000"/>
                  </a:avLst>
                </a:prstGeom>
                <a:solidFill>
                  <a:schemeClr val="accent6"/>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endParaRPr>
                </a:p>
              </p:txBody>
            </p:sp>
            <p:sp>
              <p:nvSpPr>
                <p:cNvPr id="76" name="圆角矩形 75"/>
                <p:cNvSpPr/>
                <p:nvPr/>
              </p:nvSpPr>
              <p:spPr bwMode="auto">
                <a:xfrm>
                  <a:off x="619063" y="2625542"/>
                  <a:ext cx="589484" cy="227171"/>
                </a:xfrm>
                <a:prstGeom prst="roundRect">
                  <a:avLst>
                    <a:gd name="adj" fmla="val 50000"/>
                  </a:avLst>
                </a:prstGeom>
                <a:solidFill>
                  <a:schemeClr val="accent6"/>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endParaRPr>
                </a:p>
              </p:txBody>
            </p:sp>
            <p:sp>
              <p:nvSpPr>
                <p:cNvPr id="77" name="圆角矩形 76"/>
                <p:cNvSpPr/>
                <p:nvPr/>
              </p:nvSpPr>
              <p:spPr bwMode="auto">
                <a:xfrm>
                  <a:off x="619063" y="3216335"/>
                  <a:ext cx="589484" cy="227171"/>
                </a:xfrm>
                <a:prstGeom prst="roundRect">
                  <a:avLst>
                    <a:gd name="adj" fmla="val 50000"/>
                  </a:avLst>
                </a:prstGeom>
                <a:solidFill>
                  <a:schemeClr val="accent6"/>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endParaRPr>
                </a:p>
              </p:txBody>
            </p:sp>
          </p:grpSp>
        </p:grpSp>
        <p:sp>
          <p:nvSpPr>
            <p:cNvPr id="66" name="文本框 5"/>
            <p:cNvSpPr/>
            <p:nvPr/>
          </p:nvSpPr>
          <p:spPr bwMode="auto">
            <a:xfrm>
              <a:off x="1273146" y="3431479"/>
              <a:ext cx="3712353" cy="2395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lIns="0" tIns="0" rIns="0" bIns="0" anchor="t"/>
            <a:lstStyle/>
            <a:p>
              <a:pPr marL="342900" indent="-342900">
                <a:lnSpc>
                  <a:spcPct val="150000"/>
                </a:lnSpc>
                <a:buClr>
                  <a:schemeClr val="tx1">
                    <a:lumMod val="85000"/>
                    <a:lumOff val="15000"/>
                  </a:schemeClr>
                </a:buClr>
                <a:buFont typeface="Wingdings" panose="05000000000000000000" pitchFamily="2" charset="2"/>
                <a:buChar char="l"/>
              </a:pPr>
              <a:r>
                <a:rPr lang="zh-CN" altLang="en-US" sz="2800" dirty="0">
                  <a:solidFill>
                    <a:schemeClr val="tx1">
                      <a:lumMod val="75000"/>
                      <a:lumOff val="25000"/>
                    </a:schemeClr>
                  </a:solidFill>
                  <a:latin typeface="微软雅黑" panose="020B0503020204020204" charset="-122"/>
                </a:rPr>
                <a:t>改革开放的意义</a:t>
              </a:r>
              <a:endParaRPr lang="zh-CN" altLang="en-US" sz="2800" dirty="0">
                <a:solidFill>
                  <a:schemeClr val="tx1">
                    <a:lumMod val="75000"/>
                    <a:lumOff val="25000"/>
                  </a:schemeClr>
                </a:solidFill>
                <a:latin typeface="微软雅黑" panose="020B0503020204020204" charset="-122"/>
              </a:endParaRPr>
            </a:p>
          </p:txBody>
        </p:sp>
        <p:sp>
          <p:nvSpPr>
            <p:cNvPr id="67" name="圆角矩形 66"/>
            <p:cNvSpPr/>
            <p:nvPr/>
          </p:nvSpPr>
          <p:spPr>
            <a:xfrm>
              <a:off x="1994518" y="2710389"/>
              <a:ext cx="2335648" cy="468000"/>
            </a:xfrm>
            <a:prstGeom prst="roundRect">
              <a:avLst/>
            </a:prstGeom>
            <a:solidFill>
              <a:schemeClr val="accent4"/>
            </a:solidFill>
            <a:ln w="12700" cap="flat" cmpd="sng" algn="ctr">
              <a:noFill/>
              <a:prstDash val="solid"/>
              <a:miter lim="800000"/>
            </a:ln>
            <a:effectLst/>
          </p:spPr>
          <p:txBody>
            <a:bodyPr lIns="0" tIns="0" rIns="0" bIns="0" rtlCol="0" anchor="ctr"/>
            <a:lstStyle/>
            <a:p>
              <a:pPr algn="ctr"/>
              <a:r>
                <a:rPr lang="zh-CN" altLang="en-US" sz="2600" b="1" kern="0" spc="200" dirty="0" smtClean="0">
                  <a:solidFill>
                    <a:sysClr val="window" lastClr="FFFFFF"/>
                  </a:solidFill>
                  <a:latin typeface="Impact" panose="020B0806030902050204" charset="0"/>
                  <a:ea typeface="微软雅黑" panose="020B0503020204020204" charset="-122"/>
                </a:rPr>
                <a:t>教学难点</a:t>
              </a:r>
              <a:endParaRPr lang="zh-CN" altLang="en-US" sz="2600" b="1" kern="0" spc="200" dirty="0">
                <a:solidFill>
                  <a:sysClr val="window" lastClr="FFFFFF"/>
                </a:solidFill>
                <a:latin typeface="Impact" panose="020B0806030902050204" charset="0"/>
                <a:ea typeface="微软雅黑" panose="020B0503020204020204" charset="-122"/>
              </a:endParaRPr>
            </a:p>
          </p:txBody>
        </p:sp>
      </p:grpSp>
      <p:pic>
        <p:nvPicPr>
          <p:cNvPr id="1028" name="Picture 4"/>
          <p:cNvPicPr>
            <a:picLocks noChangeAspect="1" noChangeArrowheads="1"/>
          </p:cNvPicPr>
          <p:nvPr/>
        </p:nvPicPr>
        <p:blipFill>
          <a:blip r:embed="rId1" cstate="print"/>
          <a:srcRect/>
          <a:stretch>
            <a:fillRect/>
          </a:stretch>
        </p:blipFill>
        <p:spPr bwMode="auto">
          <a:xfrm>
            <a:off x="11162665" y="66675"/>
            <a:ext cx="891540" cy="891540"/>
          </a:xfrm>
          <a:prstGeom prst="ellipse">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50"/>
                                        </p:tgtEl>
                                        <p:attrNameLst>
                                          <p:attrName>style.visibility</p:attrName>
                                        </p:attrNameLst>
                                      </p:cBhvr>
                                      <p:to>
                                        <p:strVal val="visible"/>
                                      </p:to>
                                    </p:set>
                                    <p:anim calcmode="lin" valueType="num">
                                      <p:cBhvr>
                                        <p:cTn id="7" dur="750" fill="hold"/>
                                        <p:tgtEl>
                                          <p:spTgt spid="50"/>
                                        </p:tgtEl>
                                        <p:attrNameLst>
                                          <p:attrName>ppt_w</p:attrName>
                                        </p:attrNameLst>
                                      </p:cBhvr>
                                      <p:tavLst>
                                        <p:tav tm="0">
                                          <p:val>
                                            <p:fltVal val="0"/>
                                          </p:val>
                                        </p:tav>
                                        <p:tav tm="100000">
                                          <p:val>
                                            <p:strVal val="#ppt_w"/>
                                          </p:val>
                                        </p:tav>
                                      </p:tavLst>
                                    </p:anim>
                                    <p:anim calcmode="lin" valueType="num">
                                      <p:cBhvr>
                                        <p:cTn id="8" dur="750" fill="hold"/>
                                        <p:tgtEl>
                                          <p:spTgt spid="50"/>
                                        </p:tgtEl>
                                        <p:attrNameLst>
                                          <p:attrName>ppt_h</p:attrName>
                                        </p:attrNameLst>
                                      </p:cBhvr>
                                      <p:tavLst>
                                        <p:tav tm="0">
                                          <p:val>
                                            <p:fltVal val="0"/>
                                          </p:val>
                                        </p:tav>
                                        <p:tav tm="100000">
                                          <p:val>
                                            <p:strVal val="#ppt_h"/>
                                          </p:val>
                                        </p:tav>
                                      </p:tavLst>
                                    </p:anim>
                                    <p:anim calcmode="lin" valueType="num">
                                      <p:cBhvr>
                                        <p:cTn id="9" dur="750" fill="hold"/>
                                        <p:tgtEl>
                                          <p:spTgt spid="50"/>
                                        </p:tgtEl>
                                        <p:attrNameLst>
                                          <p:attrName>style.rotation</p:attrName>
                                        </p:attrNameLst>
                                      </p:cBhvr>
                                      <p:tavLst>
                                        <p:tav tm="0">
                                          <p:val>
                                            <p:fltVal val="90"/>
                                          </p:val>
                                        </p:tav>
                                        <p:tav tm="100000">
                                          <p:val>
                                            <p:fltVal val="0"/>
                                          </p:val>
                                        </p:tav>
                                      </p:tavLst>
                                    </p:anim>
                                    <p:animEffect transition="in" filter="fade">
                                      <p:cBhvr>
                                        <p:cTn id="10" dur="750"/>
                                        <p:tgtEl>
                                          <p:spTgt spid="50"/>
                                        </p:tgtEl>
                                      </p:cBhvr>
                                    </p:animEffect>
                                  </p:childTnLst>
                                </p:cTn>
                              </p:par>
                            </p:childTnLst>
                          </p:cTn>
                        </p:par>
                        <p:par>
                          <p:cTn id="11" fill="hold">
                            <p:stCondLst>
                              <p:cond delay="1000"/>
                            </p:stCondLst>
                            <p:childTnLst>
                              <p:par>
                                <p:cTn id="12" presetID="31" presetClass="entr" presetSubtype="0" fill="hold" nodeType="afterEffect">
                                  <p:stCondLst>
                                    <p:cond delay="0"/>
                                  </p:stCondLst>
                                  <p:childTnLst>
                                    <p:set>
                                      <p:cBhvr>
                                        <p:cTn id="13" dur="1" fill="hold">
                                          <p:stCondLst>
                                            <p:cond delay="0"/>
                                          </p:stCondLst>
                                        </p:cTn>
                                        <p:tgtEl>
                                          <p:spTgt spid="64"/>
                                        </p:tgtEl>
                                        <p:attrNameLst>
                                          <p:attrName>style.visibility</p:attrName>
                                        </p:attrNameLst>
                                      </p:cBhvr>
                                      <p:to>
                                        <p:strVal val="visible"/>
                                      </p:to>
                                    </p:set>
                                    <p:anim calcmode="lin" valueType="num">
                                      <p:cBhvr>
                                        <p:cTn id="14" dur="750" fill="hold"/>
                                        <p:tgtEl>
                                          <p:spTgt spid="64"/>
                                        </p:tgtEl>
                                        <p:attrNameLst>
                                          <p:attrName>ppt_w</p:attrName>
                                        </p:attrNameLst>
                                      </p:cBhvr>
                                      <p:tavLst>
                                        <p:tav tm="0">
                                          <p:val>
                                            <p:fltVal val="0"/>
                                          </p:val>
                                        </p:tav>
                                        <p:tav tm="100000">
                                          <p:val>
                                            <p:strVal val="#ppt_w"/>
                                          </p:val>
                                        </p:tav>
                                      </p:tavLst>
                                    </p:anim>
                                    <p:anim calcmode="lin" valueType="num">
                                      <p:cBhvr>
                                        <p:cTn id="15" dur="750" fill="hold"/>
                                        <p:tgtEl>
                                          <p:spTgt spid="64"/>
                                        </p:tgtEl>
                                        <p:attrNameLst>
                                          <p:attrName>ppt_h</p:attrName>
                                        </p:attrNameLst>
                                      </p:cBhvr>
                                      <p:tavLst>
                                        <p:tav tm="0">
                                          <p:val>
                                            <p:fltVal val="0"/>
                                          </p:val>
                                        </p:tav>
                                        <p:tav tm="100000">
                                          <p:val>
                                            <p:strVal val="#ppt_h"/>
                                          </p:val>
                                        </p:tav>
                                      </p:tavLst>
                                    </p:anim>
                                    <p:anim calcmode="lin" valueType="num">
                                      <p:cBhvr>
                                        <p:cTn id="16" dur="750" fill="hold"/>
                                        <p:tgtEl>
                                          <p:spTgt spid="64"/>
                                        </p:tgtEl>
                                        <p:attrNameLst>
                                          <p:attrName>style.rotation</p:attrName>
                                        </p:attrNameLst>
                                      </p:cBhvr>
                                      <p:tavLst>
                                        <p:tav tm="0">
                                          <p:val>
                                            <p:fltVal val="90"/>
                                          </p:val>
                                        </p:tav>
                                        <p:tav tm="100000">
                                          <p:val>
                                            <p:fltVal val="0"/>
                                          </p:val>
                                        </p:tav>
                                      </p:tavLst>
                                    </p:anim>
                                    <p:animEffect transition="in" filter="fade">
                                      <p:cBhvr>
                                        <p:cTn id="17" dur="75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1035890" y="1725196"/>
            <a:ext cx="3729700" cy="3729700"/>
          </a:xfrm>
          <a:prstGeom prst="rect">
            <a:avLst/>
          </a:prstGeom>
        </p:spPr>
      </p:pic>
      <p:sp>
        <p:nvSpPr>
          <p:cNvPr id="3" name="文本框 2"/>
          <p:cNvSpPr txBox="1"/>
          <p:nvPr/>
        </p:nvSpPr>
        <p:spPr>
          <a:xfrm>
            <a:off x="5633884" y="2599922"/>
            <a:ext cx="5416868" cy="1569660"/>
          </a:xfrm>
          <a:prstGeom prst="rect">
            <a:avLst/>
          </a:prstGeom>
          <a:noFill/>
        </p:spPr>
        <p:txBody>
          <a:bodyPr wrap="none" rtlCol="0">
            <a:spAutoFit/>
          </a:bodyPr>
          <a:lstStyle/>
          <a:p>
            <a:r>
              <a:rPr lang="zh-CN" altLang="en-US" sz="9600" b="1" spc="600" dirty="0" smtClean="0">
                <a:ln w="3175">
                  <a:solidFill>
                    <a:schemeClr val="tx1"/>
                  </a:solidFill>
                </a:ln>
                <a:solidFill>
                  <a:schemeClr val="accent4">
                    <a:lumMod val="40000"/>
                    <a:lumOff val="60000"/>
                  </a:schemeClr>
                </a:solidFill>
              </a:rPr>
              <a:t>教学过程</a:t>
            </a:r>
            <a:endParaRPr lang="zh-CN" altLang="en-US" sz="9600" b="1" spc="600" dirty="0">
              <a:ln w="3175">
                <a:solidFill>
                  <a:schemeClr val="tx1"/>
                </a:solidFill>
              </a:ln>
              <a:solidFill>
                <a:schemeClr val="accent4">
                  <a:lumMod val="40000"/>
                  <a:lumOff val="60000"/>
                </a:schemeClr>
              </a:solidFill>
            </a:endParaRPr>
          </a:p>
        </p:txBody>
      </p:sp>
      <p:sp>
        <p:nvSpPr>
          <p:cNvPr id="4" name="矩形 3"/>
          <p:cNvSpPr/>
          <p:nvPr/>
        </p:nvSpPr>
        <p:spPr>
          <a:xfrm>
            <a:off x="5681917" y="4007349"/>
            <a:ext cx="5212166" cy="692497"/>
          </a:xfrm>
          <a:prstGeom prst="rect">
            <a:avLst/>
          </a:prstGeom>
        </p:spPr>
        <p:txBody>
          <a:bodyPr wrap="square">
            <a:spAutoFit/>
          </a:bodyPr>
          <a:lstStyle/>
          <a:p>
            <a:pPr algn="ctr"/>
            <a:r>
              <a:rPr lang="en-US" altLang="zh-CN" sz="3900" dirty="0" smtClean="0">
                <a:solidFill>
                  <a:schemeClr val="accent1">
                    <a:lumMod val="20000"/>
                    <a:lumOff val="80000"/>
                  </a:schemeClr>
                </a:solidFill>
                <a:latin typeface="微软雅黑" panose="020B0503020204020204" charset="-122"/>
                <a:ea typeface="微软雅黑" panose="020B0503020204020204" charset="-122"/>
              </a:rPr>
              <a:t>TEACHING  PROCESS</a:t>
            </a:r>
            <a:endParaRPr lang="zh-CN" altLang="en-US" sz="3900" dirty="0">
              <a:solidFill>
                <a:schemeClr val="accent1">
                  <a:lumMod val="20000"/>
                  <a:lumOff val="80000"/>
                </a:schemeClr>
              </a:solidFill>
            </a:endParaRPr>
          </a:p>
        </p:txBody>
      </p:sp>
      <p:pic>
        <p:nvPicPr>
          <p:cNvPr id="1028" name="Picture 4"/>
          <p:cNvPicPr>
            <a:picLocks noChangeAspect="1" noChangeArrowheads="1"/>
          </p:cNvPicPr>
          <p:nvPr/>
        </p:nvPicPr>
        <p:blipFill>
          <a:blip r:embed="rId2" cstate="print"/>
          <a:srcRect/>
          <a:stretch>
            <a:fillRect/>
          </a:stretch>
        </p:blipFill>
        <p:spPr bwMode="auto">
          <a:xfrm>
            <a:off x="99060" y="85090"/>
            <a:ext cx="891540" cy="891540"/>
          </a:xfrm>
          <a:prstGeom prst="ellipse">
            <a:avLst/>
          </a:prstGeom>
          <a:noFill/>
          <a:ln w="9525">
            <a:noFill/>
            <a:miter lim="800000"/>
            <a:headEnd/>
            <a:tailEnd/>
          </a:ln>
          <a:effectLst/>
        </p:spPr>
      </p:pic>
    </p:spTree>
  </p:cSld>
  <p:clrMapOvr>
    <a:masterClrMapping/>
  </p:clrMapOvr>
  <mc:AlternateContent xmlns:mc="http://schemas.openxmlformats.org/markup-compatibility/2006">
    <mc:Choice xmlns:p14="http://schemas.microsoft.com/office/powerpoint/2010/main" Requires="p14">
      <p:transition spd="slow" p14:dur="1200">
        <p14:prism dir="u"/>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out)">
                                      <p:cBhvr>
                                        <p:cTn id="7" dur="1000"/>
                                        <p:tgtEl>
                                          <p:spTgt spid="2"/>
                                        </p:tgtEl>
                                      </p:cBhvr>
                                    </p:animEffect>
                                  </p:childTnLst>
                                </p:cTn>
                              </p:par>
                            </p:childTnLst>
                          </p:cTn>
                        </p:par>
                        <p:par>
                          <p:cTn id="8" fill="hold">
                            <p:stCondLst>
                              <p:cond delay="1000"/>
                            </p:stCondLst>
                            <p:childTnLst>
                              <p:par>
                                <p:cTn id="9" presetID="41" presetClass="entr" presetSubtype="0" fill="hold" grpId="0" nodeType="afterEffect">
                                  <p:stCondLst>
                                    <p:cond delay="0"/>
                                  </p:stCondLst>
                                  <p:iterate type="lt">
                                    <p:tmPct val="10000"/>
                                  </p:iterate>
                                  <p:childTnLst>
                                    <p:set>
                                      <p:cBhvr>
                                        <p:cTn id="10" dur="1" fill="hold">
                                          <p:stCondLst>
                                            <p:cond delay="0"/>
                                          </p:stCondLst>
                                        </p:cTn>
                                        <p:tgtEl>
                                          <p:spTgt spid="3"/>
                                        </p:tgtEl>
                                        <p:attrNameLst>
                                          <p:attrName>style.visibility</p:attrName>
                                        </p:attrNameLst>
                                      </p:cBhvr>
                                      <p:to>
                                        <p:strVal val="visible"/>
                                      </p:to>
                                    </p:set>
                                    <p:anim calcmode="lin" valueType="num">
                                      <p:cBhvr>
                                        <p:cTn id="11" dur="50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12" dur="500" fill="hold"/>
                                        <p:tgtEl>
                                          <p:spTgt spid="3"/>
                                        </p:tgtEl>
                                        <p:attrNameLst>
                                          <p:attrName>ppt_y</p:attrName>
                                        </p:attrNameLst>
                                      </p:cBhvr>
                                      <p:tavLst>
                                        <p:tav tm="0">
                                          <p:val>
                                            <p:strVal val="#ppt_y"/>
                                          </p:val>
                                        </p:tav>
                                        <p:tav tm="100000">
                                          <p:val>
                                            <p:strVal val="#ppt_y"/>
                                          </p:val>
                                        </p:tav>
                                      </p:tavLst>
                                    </p:anim>
                                    <p:anim calcmode="lin" valueType="num">
                                      <p:cBhvr>
                                        <p:cTn id="13" dur="50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14" dur="50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15" dur="500" tmFilter="0,0; .5, 1; 1, 1"/>
                                        <p:tgtEl>
                                          <p:spTgt spid="3"/>
                                        </p:tgtEl>
                                      </p:cBhvr>
                                    </p:animEffect>
                                  </p:childTnLst>
                                </p:cTn>
                              </p:par>
                            </p:childTnLst>
                          </p:cTn>
                        </p:par>
                        <p:par>
                          <p:cTn id="16" fill="hold">
                            <p:stCondLst>
                              <p:cond delay="649"/>
                            </p:stCondLst>
                            <p:childTnLst>
                              <p:par>
                                <p:cTn id="17" presetID="14" presetClass="entr" presetSubtype="10" fill="hold" grpId="0" nodeType="after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randombar(horizontal)">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p:cNvPicPr>
            <a:picLocks noChangeAspect="1" noChangeArrowheads="1"/>
          </p:cNvPicPr>
          <p:nvPr/>
        </p:nvPicPr>
        <p:blipFill>
          <a:blip r:embed="rId1" cstate="print"/>
          <a:srcRect/>
          <a:stretch>
            <a:fillRect/>
          </a:stretch>
        </p:blipFill>
        <p:spPr bwMode="auto">
          <a:xfrm>
            <a:off x="11162665" y="66675"/>
            <a:ext cx="891540" cy="891540"/>
          </a:xfrm>
          <a:prstGeom prst="ellipse">
            <a:avLst/>
          </a:prstGeom>
          <a:noFill/>
          <a:ln w="9525">
            <a:noFill/>
            <a:miter lim="800000"/>
            <a:headEnd/>
            <a:tailEnd/>
          </a:ln>
          <a:effectLst/>
        </p:spPr>
      </p:pic>
      <p:sp>
        <p:nvSpPr>
          <p:cNvPr id="15" name="TextBox 1"/>
          <p:cNvSpPr txBox="1"/>
          <p:nvPr/>
        </p:nvSpPr>
        <p:spPr>
          <a:xfrm>
            <a:off x="2926856" y="416972"/>
            <a:ext cx="1744980" cy="460375"/>
          </a:xfrm>
          <a:prstGeom prst="rect">
            <a:avLst/>
          </a:prstGeom>
          <a:noFill/>
        </p:spPr>
        <p:txBody>
          <a:bodyPr wrap="none" rtlCol="0">
            <a:spAutoFit/>
          </a:bodyPr>
          <a:p>
            <a:pPr marL="342900" indent="-342900">
              <a:buFont typeface="Wingdings" panose="05000000000000000000" pitchFamily="2" charset="2"/>
              <a:buChar char="l"/>
            </a:pPr>
            <a:r>
              <a:rPr lang="zh-CN" altLang="en-US" sz="2400" b="1" dirty="0" smtClean="0">
                <a:solidFill>
                  <a:schemeClr val="accent3"/>
                </a:solidFill>
              </a:rPr>
              <a:t>教学路线</a:t>
            </a:r>
            <a:endParaRPr lang="zh-CN" altLang="en-US" sz="2400" b="1" dirty="0" smtClean="0">
              <a:solidFill>
                <a:schemeClr val="accent3"/>
              </a:solidFill>
            </a:endParaRPr>
          </a:p>
        </p:txBody>
      </p:sp>
      <p:sp>
        <p:nvSpPr>
          <p:cNvPr id="100" name="文本框 99"/>
          <p:cNvSpPr txBox="1"/>
          <p:nvPr/>
        </p:nvSpPr>
        <p:spPr>
          <a:xfrm>
            <a:off x="67945" y="1218565"/>
            <a:ext cx="12055475" cy="5507990"/>
          </a:xfrm>
          <a:prstGeom prst="rect">
            <a:avLst/>
          </a:prstGeom>
          <a:noFill/>
          <a:ln w="9525">
            <a:noFill/>
          </a:ln>
        </p:spPr>
        <p:txBody>
          <a:bodyPr wrap="square">
            <a:spAutoFit/>
          </a:bodyPr>
          <a:p>
            <a:pPr indent="306070" algn="just"/>
            <a:r>
              <a:rPr lang="zh-CN" sz="3200" b="1">
                <a:solidFill>
                  <a:srgbClr val="FF0000"/>
                </a:solidFill>
                <a:ea typeface="宋体" panose="02010600030101010101" pitchFamily="2" charset="-122"/>
              </a:rPr>
              <a:t>1.知识线</a:t>
            </a:r>
            <a:r>
              <a:rPr lang="zh-CN" sz="3200" b="1">
                <a:ea typeface="宋体" panose="02010600030101010101" pitchFamily="2" charset="-122"/>
              </a:rPr>
              <a:t>：</a:t>
            </a:r>
            <a:r>
              <a:rPr lang="zh-CN" sz="3200" b="0">
                <a:ea typeface="宋体" panose="02010600030101010101" pitchFamily="2" charset="-122"/>
              </a:rPr>
              <a:t>十一届三中全会召开的背景、内容和意义，对内改革与对外开放的历史进程；改革开放的重意义；改革开放永无止境。</a:t>
            </a:r>
            <a:r>
              <a:rPr lang="zh-CN" sz="3200" b="1">
                <a:ea typeface="宋体" panose="02010600030101010101" pitchFamily="2" charset="-122"/>
              </a:rPr>
              <a:t></a:t>
            </a:r>
            <a:r>
              <a:rPr lang="zh-CN" sz="3200" b="1">
                <a:solidFill>
                  <a:srgbClr val="FF0000"/>
                </a:solidFill>
                <a:ea typeface="宋体" panose="02010600030101010101" pitchFamily="2" charset="-122"/>
              </a:rPr>
              <a:t>2.议题线</a:t>
            </a:r>
            <a:r>
              <a:rPr lang="zh-CN" sz="3200" b="1">
                <a:ea typeface="宋体" panose="02010600030101010101" pitchFamily="2" charset="-122"/>
              </a:rPr>
              <a:t>：</a:t>
            </a:r>
            <a:r>
              <a:rPr lang="zh-CN" sz="3200" b="0">
                <a:ea typeface="宋体" panose="02010600030101010101" pitchFamily="2" charset="-122"/>
              </a:rPr>
              <a:t>以“改革开放何以伟大”为议题总领全课，设置三个子议题。子议题一：改革开放有着怎样的进程？子议题二：改革开放有何伟大的意义？子议题三：是否要将改革开放进行到底？根据议题开展的顺序，课堂设计三个环节。环节一：忆往昔峥嵘岁月稠——改革开放的进程。环节二：看今朝旖旎风光秀——改革开放的意义。环节三：望未来任重而道远——改革开放永无止境。</a:t>
            </a:r>
            <a:r>
              <a:rPr lang="zh-CN" sz="3200" b="1">
                <a:ea typeface="宋体" panose="02010600030101010101" pitchFamily="2" charset="-122"/>
              </a:rPr>
              <a:t></a:t>
            </a:r>
            <a:r>
              <a:rPr lang="zh-CN" sz="3200" b="1">
                <a:solidFill>
                  <a:srgbClr val="FF0000"/>
                </a:solidFill>
                <a:ea typeface="宋体" panose="02010600030101010101" pitchFamily="2" charset="-122"/>
              </a:rPr>
              <a:t>3.活动线</a:t>
            </a:r>
            <a:r>
              <a:rPr lang="zh-CN" sz="3200" b="1">
                <a:ea typeface="宋体" panose="02010600030101010101" pitchFamily="2" charset="-122"/>
              </a:rPr>
              <a:t>：</a:t>
            </a:r>
            <a:r>
              <a:rPr lang="zh-CN" sz="3200">
                <a:ea typeface="宋体" panose="02010600030101010101" pitchFamily="2" charset="-122"/>
              </a:rPr>
              <a:t>学生</a:t>
            </a:r>
            <a:r>
              <a:rPr lang="zh-CN" sz="3200" b="0">
                <a:ea typeface="宋体" panose="02010600030101010101" pitchFamily="2" charset="-122"/>
              </a:rPr>
              <a:t>阐述并绘制改革开放进程图——学生小组展示东莞改革开放后衣食住行等方面的变化——学生为东莞未来发展建言献策</a:t>
            </a:r>
            <a:endParaRPr lang="zh-CN" altLang="en-US" sz="3200"/>
          </a:p>
        </p:txBody>
      </p:sp>
    </p:spTree>
  </p:cSld>
  <p:clrMapOvr>
    <a:masterClrMapping/>
  </p:clrMapOvr>
  <mc:AlternateContent xmlns:mc="http://schemas.openxmlformats.org/markup-compatibility/2006">
    <mc:Choice xmlns:p14="http://schemas.microsoft.com/office/powerpoint/2010/main" Requires="p14">
      <p:transition spd="slow" p14:dur="1400">
        <p:blinds/>
      </p:transition>
    </mc:Choice>
    <mc:Fallback>
      <p:transition spd="slow">
        <p:blind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p:cNvPicPr>
            <a:picLocks noChangeAspect="1" noChangeArrowheads="1"/>
          </p:cNvPicPr>
          <p:nvPr/>
        </p:nvPicPr>
        <p:blipFill>
          <a:blip r:embed="rId1" cstate="print"/>
          <a:srcRect/>
          <a:stretch>
            <a:fillRect/>
          </a:stretch>
        </p:blipFill>
        <p:spPr bwMode="auto">
          <a:xfrm>
            <a:off x="11162665" y="66675"/>
            <a:ext cx="891540" cy="891540"/>
          </a:xfrm>
          <a:prstGeom prst="ellipse">
            <a:avLst/>
          </a:prstGeom>
          <a:noFill/>
          <a:ln w="9525">
            <a:noFill/>
            <a:miter lim="800000"/>
            <a:headEnd/>
            <a:tailEnd/>
          </a:ln>
          <a:effectLst/>
        </p:spPr>
      </p:pic>
      <p:sp>
        <p:nvSpPr>
          <p:cNvPr id="15" name="TextBox 1"/>
          <p:cNvSpPr txBox="1"/>
          <p:nvPr/>
        </p:nvSpPr>
        <p:spPr>
          <a:xfrm>
            <a:off x="2209306" y="343947"/>
            <a:ext cx="1402080" cy="460375"/>
          </a:xfrm>
          <a:prstGeom prst="rect">
            <a:avLst/>
          </a:prstGeom>
          <a:noFill/>
        </p:spPr>
        <p:txBody>
          <a:bodyPr wrap="none" rtlCol="0">
            <a:spAutoFit/>
          </a:bodyPr>
          <a:p>
            <a:pPr indent="0">
              <a:buFont typeface="Wingdings" panose="05000000000000000000" pitchFamily="2" charset="2"/>
              <a:buNone/>
            </a:pPr>
            <a:r>
              <a:rPr lang="zh-CN" altLang="en-US" sz="2400" b="1" dirty="0" smtClean="0">
                <a:solidFill>
                  <a:schemeClr val="accent3"/>
                </a:solidFill>
              </a:rPr>
              <a:t>【导入】</a:t>
            </a:r>
            <a:endParaRPr lang="zh-CN" altLang="en-US" sz="2400" b="1" dirty="0" smtClean="0">
              <a:solidFill>
                <a:schemeClr val="accent3"/>
              </a:solidFill>
            </a:endParaRPr>
          </a:p>
        </p:txBody>
      </p:sp>
      <p:pic>
        <p:nvPicPr>
          <p:cNvPr id="5" name="图片 4"/>
          <p:cNvPicPr>
            <a:picLocks noChangeAspect="1"/>
          </p:cNvPicPr>
          <p:nvPr/>
        </p:nvPicPr>
        <p:blipFill>
          <a:blip r:embed="rId2"/>
          <a:stretch>
            <a:fillRect/>
          </a:stretch>
        </p:blipFill>
        <p:spPr>
          <a:xfrm>
            <a:off x="7198995" y="1438910"/>
            <a:ext cx="4061460" cy="2292985"/>
          </a:xfrm>
          <a:prstGeom prst="rect">
            <a:avLst/>
          </a:prstGeom>
        </p:spPr>
      </p:pic>
      <p:sp>
        <p:nvSpPr>
          <p:cNvPr id="100" name="文本框 99"/>
          <p:cNvSpPr txBox="1"/>
          <p:nvPr/>
        </p:nvSpPr>
        <p:spPr>
          <a:xfrm>
            <a:off x="280035" y="1350010"/>
            <a:ext cx="6696075" cy="4892675"/>
          </a:xfrm>
          <a:prstGeom prst="rect">
            <a:avLst/>
          </a:prstGeom>
          <a:noFill/>
          <a:ln w="9525">
            <a:noFill/>
          </a:ln>
        </p:spPr>
        <p:txBody>
          <a:bodyPr wrap="square">
            <a:spAutoFit/>
          </a:bodyPr>
          <a:p>
            <a:pPr indent="306070" algn="l"/>
            <a:endParaRPr lang="zh-CN" sz="2400" b="0">
              <a:latin typeface="+mj-ea"/>
              <a:ea typeface="+mj-ea"/>
              <a:cs typeface="+mj-ea"/>
            </a:endParaRPr>
          </a:p>
          <a:p>
            <a:pPr indent="306070" algn="l"/>
            <a:r>
              <a:rPr lang="zh-CN" sz="2400" b="1">
                <a:latin typeface="+mj-ea"/>
                <a:ea typeface="+mj-ea"/>
                <a:cs typeface="+mj-ea"/>
              </a:rPr>
              <a:t>教学活动：</a:t>
            </a:r>
            <a:r>
              <a:rPr lang="zh-CN" sz="2400">
                <a:latin typeface="楷体" panose="02010609060101010101" charset="-122"/>
                <a:ea typeface="楷体" panose="02010609060101010101" charset="-122"/>
                <a:cs typeface="+mj-ea"/>
              </a:rPr>
              <a:t>教师</a:t>
            </a:r>
            <a:r>
              <a:rPr lang="zh-CN" sz="2400">
                <a:latin typeface="楷体" panose="02010609060101010101" charset="-122"/>
                <a:ea typeface="楷体" panose="02010609060101010101" charset="-122"/>
                <a:cs typeface="楷体" panose="02010609060101010101" charset="-122"/>
              </a:rPr>
              <a:t>播放视频《庆祝新中国成立70周年群众游行第二篇章“改革开放”》，设问：“改革开放”主题什么会出现在庆祝新中国成立70周年群众游行的重大场合中？“改革开放”有何伟大之处？</a:t>
            </a:r>
            <a:endParaRPr lang="zh-CN" sz="2400">
              <a:latin typeface="楷体" panose="02010609060101010101" charset="-122"/>
              <a:ea typeface="楷体" panose="02010609060101010101" charset="-122"/>
              <a:cs typeface="楷体" panose="02010609060101010101" charset="-122"/>
            </a:endParaRPr>
          </a:p>
          <a:p>
            <a:pPr indent="306070" algn="l"/>
            <a:endParaRPr lang="zh-CN" sz="2400">
              <a:latin typeface="+mj-ea"/>
              <a:ea typeface="+mj-ea"/>
              <a:cs typeface="+mj-ea"/>
            </a:endParaRPr>
          </a:p>
          <a:p>
            <a:pPr indent="306070" algn="l"/>
            <a:r>
              <a:rPr lang="zh-CN" sz="2400" b="1">
                <a:latin typeface="+mj-ea"/>
                <a:ea typeface="+mj-ea"/>
                <a:cs typeface="+mj-ea"/>
              </a:rPr>
              <a:t>设计意图：</a:t>
            </a:r>
            <a:r>
              <a:rPr lang="zh-CN" sz="2400" b="0">
                <a:latin typeface="楷体" panose="02010609060101010101" charset="-122"/>
                <a:ea typeface="楷体" panose="02010609060101010101" charset="-122"/>
                <a:cs typeface="楷体" panose="02010609060101010101" charset="-122"/>
              </a:rPr>
              <a:t>利用视频导入，能够吸引学生，激发学生的兴趣，使其将注意力较快地集中到课堂中来。通过简单设问，抛出本课的总议题“改革开放何以伟大”。</a:t>
            </a:r>
            <a:endParaRPr lang="zh-CN" altLang="en-US" sz="2400" b="0">
              <a:latin typeface="楷体" panose="02010609060101010101" charset="-122"/>
              <a:ea typeface="楷体" panose="02010609060101010101" charset="-122"/>
              <a:cs typeface="楷体" panose="02010609060101010101" charset="-122"/>
            </a:endParaRPr>
          </a:p>
        </p:txBody>
      </p:sp>
      <p:pic>
        <p:nvPicPr>
          <p:cNvPr id="7" name="图片 6"/>
          <p:cNvPicPr>
            <a:picLocks noChangeAspect="1"/>
          </p:cNvPicPr>
          <p:nvPr/>
        </p:nvPicPr>
        <p:blipFill>
          <a:blip r:embed="rId3"/>
          <a:stretch>
            <a:fillRect/>
          </a:stretch>
        </p:blipFill>
        <p:spPr>
          <a:xfrm>
            <a:off x="7198995" y="3968115"/>
            <a:ext cx="4062095" cy="227457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400">
        <p:blinds/>
      </p:transition>
    </mc:Choice>
    <mc:Fallback>
      <p:transition spd="slow">
        <p:blind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p:cNvPicPr>
            <a:picLocks noChangeAspect="1" noChangeArrowheads="1"/>
          </p:cNvPicPr>
          <p:nvPr/>
        </p:nvPicPr>
        <p:blipFill>
          <a:blip r:embed="rId1" cstate="print"/>
          <a:srcRect/>
          <a:stretch>
            <a:fillRect/>
          </a:stretch>
        </p:blipFill>
        <p:spPr bwMode="auto">
          <a:xfrm>
            <a:off x="11162665" y="66675"/>
            <a:ext cx="891540" cy="891540"/>
          </a:xfrm>
          <a:prstGeom prst="ellipse">
            <a:avLst/>
          </a:prstGeom>
          <a:noFill/>
          <a:ln w="9525">
            <a:noFill/>
            <a:miter lim="800000"/>
            <a:headEnd/>
            <a:tailEnd/>
          </a:ln>
          <a:effectLst/>
        </p:spPr>
      </p:pic>
      <p:sp>
        <p:nvSpPr>
          <p:cNvPr id="15" name="TextBox 1"/>
          <p:cNvSpPr txBox="1"/>
          <p:nvPr/>
        </p:nvSpPr>
        <p:spPr>
          <a:xfrm>
            <a:off x="2226451" y="371252"/>
            <a:ext cx="7900035" cy="460375"/>
          </a:xfrm>
          <a:prstGeom prst="rect">
            <a:avLst/>
          </a:prstGeom>
          <a:noFill/>
        </p:spPr>
        <p:txBody>
          <a:bodyPr wrap="none" rtlCol="0">
            <a:spAutoFit/>
          </a:bodyPr>
          <a:p>
            <a:pPr indent="0" algn="l">
              <a:buFont typeface="Wingdings" panose="05000000000000000000" pitchFamily="2" charset="2"/>
              <a:buNone/>
            </a:pPr>
            <a:r>
              <a:rPr lang="zh-CN" altLang="en-US" sz="2400" b="1" dirty="0" smtClean="0">
                <a:solidFill>
                  <a:schemeClr val="accent3"/>
                </a:solidFill>
              </a:rPr>
              <a:t>【议题</a:t>
            </a:r>
            <a:r>
              <a:rPr lang="en-US" altLang="zh-CN" sz="2400" b="1" dirty="0" smtClean="0">
                <a:solidFill>
                  <a:schemeClr val="accent3"/>
                </a:solidFill>
              </a:rPr>
              <a:t>1</a:t>
            </a:r>
            <a:r>
              <a:rPr lang="zh-CN" altLang="en-US" sz="2400" b="1" dirty="0" smtClean="0">
                <a:solidFill>
                  <a:schemeClr val="accent3"/>
                </a:solidFill>
              </a:rPr>
              <a:t>：忆往昔峥嵘岁月稠</a:t>
            </a:r>
            <a:r>
              <a:rPr lang="en-US" altLang="zh-CN" sz="2400" b="1" dirty="0" smtClean="0">
                <a:solidFill>
                  <a:schemeClr val="accent3"/>
                </a:solidFill>
              </a:rPr>
              <a:t>——</a:t>
            </a:r>
            <a:r>
              <a:rPr lang="zh-CN" altLang="en-US" sz="2400" b="1" dirty="0" smtClean="0">
                <a:solidFill>
                  <a:schemeClr val="accent3"/>
                </a:solidFill>
              </a:rPr>
              <a:t>改革开放的背景和进程</a:t>
            </a:r>
            <a:r>
              <a:rPr lang="zh-CN" altLang="en-US" sz="2400" b="1" dirty="0" smtClean="0">
                <a:solidFill>
                  <a:schemeClr val="accent3"/>
                </a:solidFill>
              </a:rPr>
              <a:t>】</a:t>
            </a:r>
            <a:endParaRPr lang="zh-CN" altLang="en-US" sz="2400" b="1" dirty="0" smtClean="0">
              <a:solidFill>
                <a:schemeClr val="accent3"/>
              </a:solidFill>
            </a:endParaRPr>
          </a:p>
        </p:txBody>
      </p:sp>
      <p:sp>
        <p:nvSpPr>
          <p:cNvPr id="6" name="文本框 5"/>
          <p:cNvSpPr txBox="1"/>
          <p:nvPr/>
        </p:nvSpPr>
        <p:spPr>
          <a:xfrm>
            <a:off x="252730" y="958215"/>
            <a:ext cx="11355070" cy="5631180"/>
          </a:xfrm>
          <a:prstGeom prst="rect">
            <a:avLst/>
          </a:prstGeom>
          <a:noFill/>
          <a:ln w="9525">
            <a:noFill/>
          </a:ln>
        </p:spPr>
        <p:txBody>
          <a:bodyPr wrap="square">
            <a:spAutoFit/>
          </a:bodyPr>
          <a:p>
            <a:pPr indent="306070" algn="l"/>
            <a:endParaRPr lang="zh-CN" sz="2400" b="0">
              <a:latin typeface="+mj-ea"/>
              <a:ea typeface="+mj-ea"/>
              <a:cs typeface="+mj-ea"/>
            </a:endParaRPr>
          </a:p>
          <a:p>
            <a:pPr indent="306070" algn="l"/>
            <a:r>
              <a:rPr lang="zh-CN" sz="2400" b="1">
                <a:latin typeface="+mj-ea"/>
                <a:ea typeface="+mj-ea"/>
                <a:cs typeface="+mj-ea"/>
              </a:rPr>
              <a:t>教学活动：</a:t>
            </a:r>
            <a:r>
              <a:rPr lang="zh-CN" sz="2400">
                <a:latin typeface="楷体" panose="02010609060101010101" charset="-122"/>
                <a:ea typeface="楷体" panose="02010609060101010101" charset="-122"/>
                <a:cs typeface="楷体" panose="02010609060101010101" charset="-122"/>
              </a:rPr>
              <a:t>教师通过材料和图片展示，改革开放之前的背景</a:t>
            </a:r>
            <a:r>
              <a:rPr lang="en-US" altLang="zh-CN" sz="2400">
                <a:latin typeface="楷体" panose="02010609060101010101" charset="-122"/>
                <a:ea typeface="楷体" panose="02010609060101010101" charset="-122"/>
                <a:cs typeface="楷体" panose="02010609060101010101" charset="-122"/>
              </a:rPr>
              <a:t>——</a:t>
            </a:r>
            <a:r>
              <a:rPr lang="zh-CN" altLang="en-US" sz="2400">
                <a:latin typeface="楷体" panose="02010609060101010101" charset="-122"/>
                <a:ea typeface="楷体" panose="02010609060101010101" charset="-122"/>
                <a:cs typeface="楷体" panose="02010609060101010101" charset="-122"/>
              </a:rPr>
              <a:t>广东大逃港</a:t>
            </a:r>
            <a:endParaRPr lang="zh-CN" altLang="en-US" sz="2400">
              <a:latin typeface="+mj-ea"/>
              <a:ea typeface="+mj-ea"/>
              <a:cs typeface="+mj-ea"/>
            </a:endParaRPr>
          </a:p>
          <a:p>
            <a:pPr indent="306070" algn="l"/>
            <a:endParaRPr lang="zh-CN" altLang="en-US" sz="2400">
              <a:latin typeface="+mj-ea"/>
              <a:ea typeface="+mj-ea"/>
              <a:cs typeface="+mj-ea"/>
            </a:endParaRPr>
          </a:p>
          <a:p>
            <a:pPr indent="306070" algn="l"/>
            <a:endParaRPr lang="zh-CN" altLang="en-US" sz="2400">
              <a:latin typeface="+mj-ea"/>
              <a:ea typeface="+mj-ea"/>
              <a:cs typeface="+mj-ea"/>
            </a:endParaRPr>
          </a:p>
          <a:p>
            <a:pPr indent="306070" algn="l"/>
            <a:endParaRPr lang="zh-CN" altLang="en-US" sz="2400">
              <a:latin typeface="+mj-ea"/>
              <a:ea typeface="+mj-ea"/>
              <a:cs typeface="+mj-ea"/>
            </a:endParaRPr>
          </a:p>
          <a:p>
            <a:pPr indent="306070" algn="l"/>
            <a:endParaRPr lang="zh-CN" altLang="en-US" sz="2400">
              <a:latin typeface="+mj-ea"/>
              <a:ea typeface="+mj-ea"/>
              <a:cs typeface="+mj-ea"/>
            </a:endParaRPr>
          </a:p>
          <a:p>
            <a:pPr indent="306070" algn="l"/>
            <a:endParaRPr lang="zh-CN" altLang="en-US" sz="2400">
              <a:latin typeface="+mj-ea"/>
              <a:ea typeface="+mj-ea"/>
              <a:cs typeface="+mj-ea"/>
            </a:endParaRPr>
          </a:p>
          <a:p>
            <a:pPr indent="306070" algn="l"/>
            <a:endParaRPr lang="zh-CN" altLang="en-US" sz="2400">
              <a:latin typeface="+mj-ea"/>
              <a:ea typeface="+mj-ea"/>
              <a:cs typeface="+mj-ea"/>
            </a:endParaRPr>
          </a:p>
          <a:p>
            <a:pPr indent="306070" algn="l"/>
            <a:endParaRPr lang="zh-CN" altLang="en-US" sz="2400">
              <a:latin typeface="+mj-ea"/>
              <a:ea typeface="+mj-ea"/>
              <a:cs typeface="+mj-ea"/>
            </a:endParaRPr>
          </a:p>
          <a:p>
            <a:pPr indent="306070" algn="l"/>
            <a:endParaRPr lang="zh-CN" altLang="en-US" sz="2400">
              <a:latin typeface="+mj-ea"/>
              <a:ea typeface="+mj-ea"/>
              <a:cs typeface="+mj-ea"/>
            </a:endParaRPr>
          </a:p>
          <a:p>
            <a:pPr indent="306070" algn="l"/>
            <a:endParaRPr lang="zh-CN" altLang="en-US" sz="2400">
              <a:latin typeface="+mj-ea"/>
              <a:ea typeface="+mj-ea"/>
              <a:cs typeface="+mj-ea"/>
            </a:endParaRPr>
          </a:p>
          <a:p>
            <a:pPr indent="306070" algn="l"/>
            <a:endParaRPr lang="zh-CN" sz="2400">
              <a:latin typeface="+mj-ea"/>
              <a:ea typeface="+mj-ea"/>
              <a:cs typeface="+mj-ea"/>
            </a:endParaRPr>
          </a:p>
          <a:p>
            <a:pPr indent="306070" algn="l"/>
            <a:r>
              <a:rPr lang="zh-CN" sz="2400" b="1">
                <a:latin typeface="+mj-ea"/>
                <a:ea typeface="+mj-ea"/>
                <a:cs typeface="+mj-ea"/>
              </a:rPr>
              <a:t>设计意图：</a:t>
            </a:r>
            <a:r>
              <a:rPr lang="zh-CN" sz="2400" b="0">
                <a:latin typeface="楷体" panose="02010609060101010101" charset="-122"/>
                <a:ea typeface="楷体" panose="02010609060101010101" charset="-122"/>
                <a:cs typeface="+mj-ea"/>
              </a:rPr>
              <a:t>吃透教材又不局限于教材，通过介绍让学生了解当时特殊的历史环境，感受到实行改革开放的必要性，是力挽狂澜之举，体现了党和国家的魄力与智慧。进而加深对党和国家、对中国特色社会主义道路的政治认同。</a:t>
            </a:r>
            <a:endParaRPr lang="zh-CN" sz="2400" b="0">
              <a:latin typeface="楷体" panose="02010609060101010101" charset="-122"/>
              <a:ea typeface="楷体" panose="02010609060101010101" charset="-122"/>
              <a:cs typeface="+mj-ea"/>
            </a:endParaRPr>
          </a:p>
        </p:txBody>
      </p:sp>
      <p:pic>
        <p:nvPicPr>
          <p:cNvPr id="7" name="图片 6"/>
          <p:cNvPicPr>
            <a:picLocks noChangeAspect="1"/>
          </p:cNvPicPr>
          <p:nvPr/>
        </p:nvPicPr>
        <p:blipFill>
          <a:blip r:embed="rId2"/>
          <a:stretch>
            <a:fillRect/>
          </a:stretch>
        </p:blipFill>
        <p:spPr>
          <a:xfrm>
            <a:off x="0" y="1945640"/>
            <a:ext cx="5267960" cy="3013710"/>
          </a:xfrm>
          <a:prstGeom prst="rect">
            <a:avLst/>
          </a:prstGeom>
        </p:spPr>
      </p:pic>
      <p:sp>
        <p:nvSpPr>
          <p:cNvPr id="9" name="文本框 8"/>
          <p:cNvSpPr txBox="1"/>
          <p:nvPr/>
        </p:nvSpPr>
        <p:spPr>
          <a:xfrm>
            <a:off x="5276215" y="2114550"/>
            <a:ext cx="6887845" cy="2738120"/>
          </a:xfrm>
          <a:prstGeom prst="rect">
            <a:avLst/>
          </a:prstGeom>
          <a:solidFill>
            <a:schemeClr val="accent6">
              <a:lumMod val="20000"/>
              <a:lumOff val="80000"/>
            </a:schemeClr>
          </a:solidFill>
        </p:spPr>
        <p:txBody>
          <a:bodyPr wrap="square" rtlCol="0">
            <a:spAutoFit/>
          </a:bodyPr>
          <a:p>
            <a:pPr algn="l"/>
            <a:r>
              <a:rPr lang="en-US" sz="2800">
                <a:latin typeface="楷体" panose="02010609060101010101" charset="-122"/>
                <a:ea typeface="楷体" panose="02010609060101010101" charset="-122"/>
                <a:cs typeface="楷体" panose="02010609060101010101" charset="-122"/>
              </a:rPr>
              <a:t>   </a:t>
            </a:r>
            <a:r>
              <a:rPr>
                <a:latin typeface="楷体" panose="02010609060101010101" charset="-122"/>
                <a:ea typeface="楷体" panose="02010609060101010101" charset="-122"/>
                <a:cs typeface="楷体" panose="02010609060101010101" charset="-122"/>
              </a:rPr>
              <a:t>1977年11月，</a:t>
            </a:r>
            <a:r>
              <a:rPr lang="zh-CN">
                <a:latin typeface="楷体" panose="02010609060101010101" charset="-122"/>
                <a:ea typeface="楷体" panose="02010609060101010101" charset="-122"/>
                <a:cs typeface="楷体" panose="02010609060101010101" charset="-122"/>
              </a:rPr>
              <a:t>复出后的</a:t>
            </a:r>
            <a:r>
              <a:rPr>
                <a:latin typeface="楷体" panose="02010609060101010101" charset="-122"/>
                <a:ea typeface="楷体" panose="02010609060101010101" charset="-122"/>
                <a:cs typeface="楷体" panose="02010609060101010101" charset="-122"/>
              </a:rPr>
              <a:t>邓小平</a:t>
            </a:r>
            <a:r>
              <a:rPr lang="zh-CN">
                <a:latin typeface="楷体" panose="02010609060101010101" charset="-122"/>
                <a:ea typeface="楷体" panose="02010609060101010101" charset="-122"/>
                <a:cs typeface="楷体" panose="02010609060101010101" charset="-122"/>
              </a:rPr>
              <a:t>将视察的第一站定在广东，</a:t>
            </a:r>
            <a:r>
              <a:rPr>
                <a:latin typeface="楷体" panose="02010609060101010101" charset="-122"/>
                <a:ea typeface="楷体" panose="02010609060101010101" charset="-122"/>
                <a:cs typeface="楷体" panose="02010609060101010101" charset="-122"/>
              </a:rPr>
              <a:t>中共中央副主席叶剑英与他同行。</a:t>
            </a:r>
            <a:r>
              <a:rPr lang="zh-CN">
                <a:latin typeface="楷体" panose="02010609060101010101" charset="-122"/>
                <a:ea typeface="楷体" panose="02010609060101010101" charset="-122"/>
                <a:cs typeface="楷体" panose="02010609060101010101" charset="-122"/>
              </a:rPr>
              <a:t>当</a:t>
            </a:r>
            <a:r>
              <a:rPr>
                <a:latin typeface="楷体" panose="02010609060101010101" charset="-122"/>
                <a:ea typeface="楷体" panose="02010609060101010101" charset="-122"/>
                <a:cs typeface="楷体" panose="02010609060101010101" charset="-122"/>
              </a:rPr>
              <a:t>广东省主要领导</a:t>
            </a:r>
            <a:r>
              <a:rPr lang="zh-CN">
                <a:latin typeface="楷体" panose="02010609060101010101" charset="-122"/>
                <a:ea typeface="楷体" panose="02010609060101010101" charset="-122"/>
                <a:cs typeface="楷体" panose="02010609060101010101" charset="-122"/>
              </a:rPr>
              <a:t>向邓小平汇报情况时，</a:t>
            </a:r>
            <a:r>
              <a:rPr lang="en-US" altLang="zh-CN">
                <a:latin typeface="楷体" panose="02010609060101010101" charset="-122"/>
                <a:ea typeface="楷体" panose="02010609060101010101" charset="-122"/>
                <a:cs typeface="楷体" panose="02010609060101010101" charset="-122"/>
              </a:rPr>
              <a:t>“</a:t>
            </a:r>
            <a:r>
              <a:rPr lang="zh-CN" altLang="en-US">
                <a:latin typeface="楷体" panose="02010609060101010101" charset="-122"/>
                <a:ea typeface="楷体" panose="02010609060101010101" charset="-122"/>
                <a:cs typeface="楷体" panose="02010609060101010101" charset="-122"/>
              </a:rPr>
              <a:t>逃港</a:t>
            </a:r>
            <a:r>
              <a:rPr lang="en-US" altLang="zh-CN">
                <a:latin typeface="楷体" panose="02010609060101010101" charset="-122"/>
                <a:ea typeface="楷体" panose="02010609060101010101" charset="-122"/>
                <a:cs typeface="楷体" panose="02010609060101010101" charset="-122"/>
              </a:rPr>
              <a:t>”</a:t>
            </a:r>
            <a:r>
              <a:rPr>
                <a:latin typeface="楷体" panose="02010609060101010101" charset="-122"/>
                <a:ea typeface="楷体" panose="02010609060101010101" charset="-122"/>
                <a:cs typeface="楷体" panose="02010609060101010101" charset="-122"/>
              </a:rPr>
              <a:t>作为</a:t>
            </a:r>
            <a:r>
              <a:rPr lang="zh-CN">
                <a:latin typeface="楷体" panose="02010609060101010101" charset="-122"/>
                <a:ea typeface="楷体" panose="02010609060101010101" charset="-122"/>
                <a:cs typeface="楷体" panose="02010609060101010101" charset="-122"/>
              </a:rPr>
              <a:t>一个重大的</a:t>
            </a:r>
            <a:r>
              <a:rPr>
                <a:latin typeface="楷体" panose="02010609060101010101" charset="-122"/>
                <a:ea typeface="楷体" panose="02010609060101010101" charset="-122"/>
                <a:cs typeface="楷体" panose="02010609060101010101" charset="-122"/>
              </a:rPr>
              <a:t>恶性政治事件</a:t>
            </a:r>
            <a:r>
              <a:rPr lang="zh-CN">
                <a:latin typeface="楷体" panose="02010609060101010101" charset="-122"/>
                <a:ea typeface="楷体" panose="02010609060101010101" charset="-122"/>
                <a:cs typeface="楷体" panose="02010609060101010101" charset="-122"/>
              </a:rPr>
              <a:t>被</a:t>
            </a:r>
            <a:r>
              <a:rPr>
                <a:latin typeface="楷体" panose="02010609060101010101" charset="-122"/>
                <a:ea typeface="楷体" panose="02010609060101010101" charset="-122"/>
                <a:cs typeface="楷体" panose="02010609060101010101" charset="-122"/>
              </a:rPr>
              <a:t>捅</a:t>
            </a:r>
            <a:r>
              <a:rPr lang="zh-CN">
                <a:latin typeface="楷体" panose="02010609060101010101" charset="-122"/>
                <a:ea typeface="楷体" panose="02010609060101010101" charset="-122"/>
                <a:cs typeface="楷体" panose="02010609060101010101" charset="-122"/>
              </a:rPr>
              <a:t>了</a:t>
            </a:r>
            <a:r>
              <a:rPr>
                <a:latin typeface="楷体" panose="02010609060101010101" charset="-122"/>
                <a:ea typeface="楷体" panose="02010609060101010101" charset="-122"/>
                <a:cs typeface="楷体" panose="02010609060101010101" charset="-122"/>
              </a:rPr>
              <a:t>到</a:t>
            </a:r>
            <a:r>
              <a:rPr lang="zh-CN">
                <a:latin typeface="楷体" panose="02010609060101010101" charset="-122"/>
                <a:ea typeface="楷体" panose="02010609060101010101" charset="-122"/>
                <a:cs typeface="楷体" panose="02010609060101010101" charset="-122"/>
              </a:rPr>
              <a:t>出来</a:t>
            </a:r>
            <a:r>
              <a:rPr>
                <a:latin typeface="楷体" panose="02010609060101010101" charset="-122"/>
                <a:ea typeface="楷体" panose="02010609060101010101" charset="-122"/>
                <a:cs typeface="楷体" panose="02010609060101010101" charset="-122"/>
              </a:rPr>
              <a:t>。</a:t>
            </a:r>
            <a:endParaRPr>
              <a:latin typeface="楷体" panose="02010609060101010101" charset="-122"/>
              <a:ea typeface="楷体" panose="02010609060101010101" charset="-122"/>
              <a:cs typeface="楷体" panose="02010609060101010101" charset="-122"/>
            </a:endParaRPr>
          </a:p>
          <a:p>
            <a:pPr algn="l"/>
            <a:r>
              <a:rPr lang="zh-CN">
                <a:latin typeface="楷体" panose="02010609060101010101" charset="-122"/>
                <a:ea typeface="楷体" panose="02010609060101010101" charset="-122"/>
                <a:cs typeface="楷体" panose="02010609060101010101" charset="-122"/>
              </a:rPr>
              <a:t>    邓小平说</a:t>
            </a:r>
            <a:r>
              <a:rPr>
                <a:latin typeface="楷体" panose="02010609060101010101" charset="-122"/>
                <a:ea typeface="楷体" panose="02010609060101010101" charset="-122"/>
                <a:cs typeface="楷体" panose="02010609060101010101" charset="-122"/>
              </a:rPr>
              <a:t>：“这是我们的政策有问题</a:t>
            </a:r>
            <a:r>
              <a:rPr lang="zh-CN">
                <a:latin typeface="楷体" panose="02010609060101010101" charset="-122"/>
                <a:ea typeface="楷体" panose="02010609060101010101" charset="-122"/>
                <a:cs typeface="楷体" panose="02010609060101010101" charset="-122"/>
              </a:rPr>
              <a:t>，</a:t>
            </a:r>
            <a:r>
              <a:rPr>
                <a:latin typeface="楷体" panose="02010609060101010101" charset="-122"/>
                <a:ea typeface="楷体" panose="02010609060101010101" charset="-122"/>
                <a:cs typeface="楷体" panose="02010609060101010101" charset="-122"/>
              </a:rPr>
              <a:t>此事不是部队能够管得了的。”</a:t>
            </a:r>
            <a:r>
              <a:rPr lang="en-US">
                <a:latin typeface="楷体" panose="02010609060101010101" charset="-122"/>
                <a:ea typeface="楷体" panose="02010609060101010101" charset="-122"/>
                <a:cs typeface="楷体" panose="02010609060101010101" charset="-122"/>
              </a:rPr>
              <a:t>“</a:t>
            </a:r>
            <a:r>
              <a:rPr lang="zh-CN" altLang="en-US">
                <a:latin typeface="楷体" panose="02010609060101010101" charset="-122"/>
                <a:ea typeface="楷体" panose="02010609060101010101" charset="-122"/>
                <a:cs typeface="楷体" panose="02010609060101010101" charset="-122"/>
              </a:rPr>
              <a:t>生产生活搞好了，才可以解决逃港问题。逃港，主要是生活不好，差距太大。</a:t>
            </a:r>
            <a:r>
              <a:rPr lang="en-US">
                <a:latin typeface="楷体" panose="02010609060101010101" charset="-122"/>
                <a:ea typeface="楷体" panose="02010609060101010101" charset="-122"/>
                <a:cs typeface="楷体" panose="02010609060101010101" charset="-122"/>
              </a:rPr>
              <a:t>”</a:t>
            </a:r>
            <a:r>
              <a:rPr lang="zh-CN" altLang="en-US">
                <a:latin typeface="楷体" panose="02010609060101010101" charset="-122"/>
                <a:ea typeface="楷体" panose="02010609060101010101" charset="-122"/>
                <a:cs typeface="楷体" panose="02010609060101010101" charset="-122"/>
              </a:rPr>
              <a:t>当时，宝安一个农民劳动日的收入为</a:t>
            </a:r>
            <a:r>
              <a:rPr lang="en-US" altLang="zh-CN">
                <a:latin typeface="楷体" panose="02010609060101010101" charset="-122"/>
                <a:ea typeface="楷体" panose="02010609060101010101" charset="-122"/>
                <a:cs typeface="楷体" panose="02010609060101010101" charset="-122"/>
              </a:rPr>
              <a:t>0.7</a:t>
            </a:r>
            <a:r>
              <a:rPr lang="zh-CN" altLang="en-US">
                <a:latin typeface="楷体" panose="02010609060101010101" charset="-122"/>
                <a:ea typeface="楷体" panose="02010609060101010101" charset="-122"/>
                <a:cs typeface="楷体" panose="02010609060101010101" charset="-122"/>
              </a:rPr>
              <a:t>到</a:t>
            </a:r>
            <a:r>
              <a:rPr lang="en-US" altLang="zh-CN">
                <a:latin typeface="楷体" panose="02010609060101010101" charset="-122"/>
                <a:ea typeface="楷体" panose="02010609060101010101" charset="-122"/>
                <a:cs typeface="楷体" panose="02010609060101010101" charset="-122"/>
              </a:rPr>
              <a:t>1.2</a:t>
            </a:r>
            <a:r>
              <a:rPr lang="zh-CN" altLang="en-US">
                <a:latin typeface="楷体" panose="02010609060101010101" charset="-122"/>
                <a:ea typeface="楷体" panose="02010609060101010101" charset="-122"/>
                <a:cs typeface="楷体" panose="02010609060101010101" charset="-122"/>
              </a:rPr>
              <a:t>元，而香港农民劳动一日收入</a:t>
            </a:r>
            <a:r>
              <a:rPr lang="en-US" altLang="zh-CN">
                <a:latin typeface="楷体" panose="02010609060101010101" charset="-122"/>
                <a:ea typeface="楷体" panose="02010609060101010101" charset="-122"/>
                <a:cs typeface="楷体" panose="02010609060101010101" charset="-122"/>
              </a:rPr>
              <a:t>60</a:t>
            </a:r>
            <a:r>
              <a:rPr lang="zh-CN" altLang="en-US">
                <a:latin typeface="楷体" panose="02010609060101010101" charset="-122"/>
                <a:ea typeface="楷体" panose="02010609060101010101" charset="-122"/>
                <a:cs typeface="楷体" panose="02010609060101010101" charset="-122"/>
              </a:rPr>
              <a:t>到</a:t>
            </a:r>
            <a:r>
              <a:rPr lang="en-US" altLang="zh-CN">
                <a:latin typeface="楷体" panose="02010609060101010101" charset="-122"/>
                <a:ea typeface="楷体" panose="02010609060101010101" charset="-122"/>
                <a:cs typeface="楷体" panose="02010609060101010101" charset="-122"/>
              </a:rPr>
              <a:t>70</a:t>
            </a:r>
            <a:r>
              <a:rPr lang="zh-CN" altLang="en-US">
                <a:latin typeface="楷体" panose="02010609060101010101" charset="-122"/>
                <a:ea typeface="楷体" panose="02010609060101010101" charset="-122"/>
                <a:cs typeface="楷体" panose="02010609060101010101" charset="-122"/>
              </a:rPr>
              <a:t>港币，两者差距悬殊近</a:t>
            </a:r>
            <a:r>
              <a:rPr lang="en-US" altLang="zh-CN">
                <a:latin typeface="楷体" panose="02010609060101010101" charset="-122"/>
                <a:ea typeface="楷体" panose="02010609060101010101" charset="-122"/>
                <a:cs typeface="楷体" panose="02010609060101010101" charset="-122"/>
              </a:rPr>
              <a:t>100</a:t>
            </a:r>
            <a:r>
              <a:rPr lang="zh-CN" altLang="en-US">
                <a:latin typeface="楷体" panose="02010609060101010101" charset="-122"/>
                <a:ea typeface="楷体" panose="02010609060101010101" charset="-122"/>
                <a:cs typeface="楷体" panose="02010609060101010101" charset="-122"/>
              </a:rPr>
              <a:t>倍。</a:t>
            </a:r>
            <a:endParaRPr lang="zh-CN" altLang="en-US">
              <a:latin typeface="楷体" panose="02010609060101010101" charset="-122"/>
              <a:ea typeface="楷体" panose="02010609060101010101" charset="-122"/>
              <a:cs typeface="楷体" panose="02010609060101010101" charset="-122"/>
            </a:endParaRPr>
          </a:p>
          <a:p>
            <a:pPr algn="l"/>
            <a:r>
              <a:rPr lang="zh-CN" altLang="en-US">
                <a:latin typeface="楷体" panose="02010609060101010101" charset="-122"/>
                <a:ea typeface="楷体" panose="02010609060101010101" charset="-122"/>
                <a:cs typeface="楷体" panose="02010609060101010101" charset="-122"/>
              </a:rPr>
              <a:t>    仅</a:t>
            </a:r>
            <a:r>
              <a:rPr lang="en-US" altLang="zh-CN">
                <a:latin typeface="楷体" panose="02010609060101010101" charset="-122"/>
                <a:ea typeface="楷体" panose="02010609060101010101" charset="-122"/>
                <a:cs typeface="楷体" panose="02010609060101010101" charset="-122"/>
              </a:rPr>
              <a:t>1978</a:t>
            </a:r>
            <a:r>
              <a:rPr lang="zh-CN" altLang="en-US">
                <a:latin typeface="楷体" panose="02010609060101010101" charset="-122"/>
                <a:ea typeface="楷体" panose="02010609060101010101" charset="-122"/>
                <a:cs typeface="楷体" panose="02010609060101010101" charset="-122"/>
              </a:rPr>
              <a:t>年，便发生</a:t>
            </a:r>
            <a:r>
              <a:rPr lang="en-US" altLang="zh-CN">
                <a:latin typeface="楷体" panose="02010609060101010101" charset="-122"/>
                <a:ea typeface="楷体" panose="02010609060101010101" charset="-122"/>
                <a:cs typeface="楷体" panose="02010609060101010101" charset="-122"/>
              </a:rPr>
              <a:t>“</a:t>
            </a:r>
            <a:r>
              <a:rPr lang="zh-CN" altLang="en-US">
                <a:latin typeface="楷体" panose="02010609060101010101" charset="-122"/>
                <a:ea typeface="楷体" panose="02010609060101010101" charset="-122"/>
                <a:cs typeface="楷体" panose="02010609060101010101" charset="-122"/>
              </a:rPr>
              <a:t>逃港</a:t>
            </a:r>
            <a:r>
              <a:rPr lang="en-US" altLang="zh-CN">
                <a:latin typeface="楷体" panose="02010609060101010101" charset="-122"/>
                <a:ea typeface="楷体" panose="02010609060101010101" charset="-122"/>
                <a:cs typeface="楷体" panose="02010609060101010101" charset="-122"/>
              </a:rPr>
              <a:t>”</a:t>
            </a:r>
            <a:r>
              <a:rPr lang="zh-CN" altLang="en-US">
                <a:latin typeface="楷体" panose="02010609060101010101" charset="-122"/>
                <a:ea typeface="楷体" panose="02010609060101010101" charset="-122"/>
                <a:cs typeface="楷体" panose="02010609060101010101" charset="-122"/>
              </a:rPr>
              <a:t>事件</a:t>
            </a:r>
            <a:r>
              <a:rPr lang="en-US" altLang="zh-CN">
                <a:latin typeface="楷体" panose="02010609060101010101" charset="-122"/>
                <a:ea typeface="楷体" panose="02010609060101010101" charset="-122"/>
                <a:cs typeface="楷体" panose="02010609060101010101" charset="-122"/>
              </a:rPr>
              <a:t>9.7</a:t>
            </a:r>
            <a:r>
              <a:rPr lang="zh-CN" altLang="en-US">
                <a:latin typeface="楷体" panose="02010609060101010101" charset="-122"/>
                <a:ea typeface="楷体" panose="02010609060101010101" charset="-122"/>
                <a:cs typeface="楷体" panose="02010609060101010101" charset="-122"/>
              </a:rPr>
              <a:t>万多人次，逃出</a:t>
            </a:r>
            <a:r>
              <a:rPr lang="en-US" altLang="zh-CN">
                <a:latin typeface="楷体" panose="02010609060101010101" charset="-122"/>
                <a:ea typeface="楷体" panose="02010609060101010101" charset="-122"/>
                <a:cs typeface="楷体" panose="02010609060101010101" charset="-122"/>
              </a:rPr>
              <a:t>1.8</a:t>
            </a:r>
            <a:r>
              <a:rPr lang="zh-CN" altLang="en-US">
                <a:latin typeface="楷体" panose="02010609060101010101" charset="-122"/>
                <a:ea typeface="楷体" panose="02010609060101010101" charset="-122"/>
                <a:cs typeface="楷体" panose="02010609060101010101" charset="-122"/>
              </a:rPr>
              <a:t>万多人。</a:t>
            </a:r>
            <a:endParaRPr lang="zh-CN" altLang="en-US">
              <a:latin typeface="楷体" panose="02010609060101010101" charset="-122"/>
              <a:ea typeface="楷体" panose="02010609060101010101" charset="-122"/>
              <a:cs typeface="楷体" panose="02010609060101010101" charset="-122"/>
            </a:endParaRPr>
          </a:p>
        </p:txBody>
      </p:sp>
    </p:spTree>
  </p:cSld>
  <p:clrMapOvr>
    <a:masterClrMapping/>
  </p:clrMapOvr>
  <mc:AlternateContent xmlns:mc="http://schemas.openxmlformats.org/markup-compatibility/2006">
    <mc:Choice xmlns:p14="http://schemas.microsoft.com/office/powerpoint/2010/main" Requires="p14">
      <p:transition spd="slow" p14:dur="1400">
        <p:blinds/>
      </p:transition>
    </mc:Choice>
    <mc:Fallback>
      <p:transition spd="slow">
        <p:blind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p:cNvPicPr>
            <a:picLocks noChangeAspect="1" noChangeArrowheads="1"/>
          </p:cNvPicPr>
          <p:nvPr/>
        </p:nvPicPr>
        <p:blipFill>
          <a:blip r:embed="rId1" cstate="print"/>
          <a:srcRect/>
          <a:stretch>
            <a:fillRect/>
          </a:stretch>
        </p:blipFill>
        <p:spPr bwMode="auto">
          <a:xfrm>
            <a:off x="11162665" y="66675"/>
            <a:ext cx="891540" cy="891540"/>
          </a:xfrm>
          <a:prstGeom prst="ellipse">
            <a:avLst/>
          </a:prstGeom>
          <a:noFill/>
          <a:ln w="9525">
            <a:noFill/>
            <a:miter lim="800000"/>
            <a:headEnd/>
            <a:tailEnd/>
          </a:ln>
          <a:effectLst/>
        </p:spPr>
      </p:pic>
      <p:sp>
        <p:nvSpPr>
          <p:cNvPr id="15" name="TextBox 1"/>
          <p:cNvSpPr txBox="1"/>
          <p:nvPr/>
        </p:nvSpPr>
        <p:spPr>
          <a:xfrm>
            <a:off x="2226451" y="371252"/>
            <a:ext cx="7900035" cy="460375"/>
          </a:xfrm>
          <a:prstGeom prst="rect">
            <a:avLst/>
          </a:prstGeom>
          <a:noFill/>
        </p:spPr>
        <p:txBody>
          <a:bodyPr wrap="none" rtlCol="0">
            <a:spAutoFit/>
          </a:bodyPr>
          <a:p>
            <a:pPr indent="0" algn="l">
              <a:buFont typeface="Wingdings" panose="05000000000000000000" pitchFamily="2" charset="2"/>
              <a:buNone/>
            </a:pPr>
            <a:r>
              <a:rPr lang="zh-CN" altLang="en-US" sz="2400" b="1" dirty="0" smtClean="0">
                <a:solidFill>
                  <a:schemeClr val="accent3"/>
                </a:solidFill>
              </a:rPr>
              <a:t>【议题</a:t>
            </a:r>
            <a:r>
              <a:rPr lang="en-US" altLang="zh-CN" sz="2400" b="1" dirty="0" smtClean="0">
                <a:solidFill>
                  <a:schemeClr val="accent3"/>
                </a:solidFill>
              </a:rPr>
              <a:t>1</a:t>
            </a:r>
            <a:r>
              <a:rPr lang="zh-CN" altLang="en-US" sz="2400" b="1" dirty="0" smtClean="0">
                <a:solidFill>
                  <a:schemeClr val="accent3"/>
                </a:solidFill>
              </a:rPr>
              <a:t>：忆往昔峥嵘岁月稠</a:t>
            </a:r>
            <a:r>
              <a:rPr lang="en-US" altLang="zh-CN" sz="2400" b="1" dirty="0" smtClean="0">
                <a:solidFill>
                  <a:schemeClr val="accent3"/>
                </a:solidFill>
              </a:rPr>
              <a:t>——</a:t>
            </a:r>
            <a:r>
              <a:rPr lang="zh-CN" altLang="en-US" sz="2400" b="1" dirty="0" smtClean="0">
                <a:solidFill>
                  <a:schemeClr val="accent3"/>
                </a:solidFill>
              </a:rPr>
              <a:t>改革开放的背景和进程</a:t>
            </a:r>
            <a:r>
              <a:rPr lang="zh-CN" altLang="en-US" sz="2400" b="1" dirty="0" smtClean="0">
                <a:solidFill>
                  <a:schemeClr val="accent3"/>
                </a:solidFill>
              </a:rPr>
              <a:t>】</a:t>
            </a:r>
            <a:endParaRPr lang="zh-CN" altLang="en-US" sz="2400" b="1" dirty="0" smtClean="0">
              <a:solidFill>
                <a:schemeClr val="accent3"/>
              </a:solidFill>
            </a:endParaRPr>
          </a:p>
        </p:txBody>
      </p:sp>
      <p:sp>
        <p:nvSpPr>
          <p:cNvPr id="6" name="文本框 5"/>
          <p:cNvSpPr txBox="1"/>
          <p:nvPr/>
        </p:nvSpPr>
        <p:spPr>
          <a:xfrm>
            <a:off x="252730" y="831850"/>
            <a:ext cx="11355070" cy="6000750"/>
          </a:xfrm>
          <a:prstGeom prst="rect">
            <a:avLst/>
          </a:prstGeom>
          <a:noFill/>
          <a:ln w="9525">
            <a:noFill/>
          </a:ln>
        </p:spPr>
        <p:txBody>
          <a:bodyPr wrap="square">
            <a:spAutoFit/>
          </a:bodyPr>
          <a:p>
            <a:pPr indent="306070" algn="l"/>
            <a:endParaRPr lang="zh-CN" sz="2400" b="0">
              <a:latin typeface="+mj-ea"/>
              <a:ea typeface="+mj-ea"/>
              <a:cs typeface="+mj-ea"/>
            </a:endParaRPr>
          </a:p>
          <a:p>
            <a:pPr indent="306070" algn="l"/>
            <a:r>
              <a:rPr lang="zh-CN" sz="2400" b="1">
                <a:latin typeface="+mj-ea"/>
                <a:ea typeface="+mj-ea"/>
                <a:cs typeface="+mj-ea"/>
              </a:rPr>
              <a:t>教学活动：</a:t>
            </a:r>
            <a:r>
              <a:rPr lang="zh-CN" sz="2400">
                <a:latin typeface="楷体" panose="02010609060101010101" charset="-122"/>
                <a:ea typeface="楷体" panose="02010609060101010101" charset="-122"/>
                <a:cs typeface="+mj-ea"/>
              </a:rPr>
              <a:t>教师</a:t>
            </a:r>
            <a:r>
              <a:rPr lang="zh-CN" sz="2400">
                <a:latin typeface="楷体" panose="02010609060101010101" charset="-122"/>
                <a:ea typeface="楷体" panose="02010609060101010101" charset="-122"/>
                <a:cs typeface="+mj-ea"/>
              </a:rPr>
              <a:t>播放十一届三中全会视频，思考并回答十一届三中全会召开的背景、内容和意义。</a:t>
            </a:r>
            <a:r>
              <a:rPr lang="en-US" altLang="zh-CN" sz="2400">
                <a:latin typeface="楷体" panose="02010609060101010101" charset="-122"/>
                <a:ea typeface="楷体" panose="02010609060101010101" charset="-122"/>
                <a:cs typeface="+mj-ea"/>
              </a:rPr>
              <a:t>+</a:t>
            </a:r>
            <a:r>
              <a:rPr lang="zh-CN" altLang="en-US" sz="2400">
                <a:latin typeface="楷体" panose="02010609060101010101" charset="-122"/>
                <a:ea typeface="楷体" panose="02010609060101010101" charset="-122"/>
                <a:cs typeface="+mj-ea"/>
              </a:rPr>
              <a:t>学生结合所学和教材，分小组共同绘制出改革开放的进程图，并从对内改革和对外开放两个方面讲述有哪些影响改革开放进程的历史大事件。</a:t>
            </a:r>
            <a:endParaRPr lang="zh-CN" altLang="en-US" sz="2400">
              <a:latin typeface="楷体" panose="02010609060101010101" charset="-122"/>
              <a:ea typeface="楷体" panose="02010609060101010101" charset="-122"/>
              <a:cs typeface="+mj-ea"/>
            </a:endParaRPr>
          </a:p>
          <a:p>
            <a:pPr indent="306070" algn="l"/>
            <a:endParaRPr lang="zh-CN" altLang="en-US" sz="2400">
              <a:latin typeface="+mj-ea"/>
              <a:ea typeface="+mj-ea"/>
              <a:cs typeface="+mj-ea"/>
            </a:endParaRPr>
          </a:p>
          <a:p>
            <a:pPr indent="306070" algn="l"/>
            <a:endParaRPr lang="zh-CN" altLang="en-US" sz="2400">
              <a:latin typeface="+mj-ea"/>
              <a:ea typeface="+mj-ea"/>
              <a:cs typeface="+mj-ea"/>
            </a:endParaRPr>
          </a:p>
          <a:p>
            <a:pPr indent="306070" algn="l"/>
            <a:endParaRPr lang="zh-CN" altLang="en-US" sz="2400">
              <a:latin typeface="+mj-ea"/>
              <a:ea typeface="+mj-ea"/>
              <a:cs typeface="+mj-ea"/>
            </a:endParaRPr>
          </a:p>
          <a:p>
            <a:pPr indent="306070" algn="l"/>
            <a:endParaRPr lang="zh-CN" altLang="en-US" sz="2400">
              <a:latin typeface="+mj-ea"/>
              <a:ea typeface="+mj-ea"/>
              <a:cs typeface="+mj-ea"/>
            </a:endParaRPr>
          </a:p>
          <a:p>
            <a:pPr indent="306070" algn="l"/>
            <a:endParaRPr lang="zh-CN" altLang="en-US" sz="2400">
              <a:latin typeface="+mj-ea"/>
              <a:ea typeface="+mj-ea"/>
              <a:cs typeface="+mj-ea"/>
            </a:endParaRPr>
          </a:p>
          <a:p>
            <a:pPr indent="306070" algn="l"/>
            <a:endParaRPr lang="zh-CN" altLang="en-US" sz="2400">
              <a:latin typeface="+mj-ea"/>
              <a:ea typeface="+mj-ea"/>
              <a:cs typeface="+mj-ea"/>
            </a:endParaRPr>
          </a:p>
          <a:p>
            <a:pPr indent="306070" algn="l"/>
            <a:endParaRPr lang="zh-CN" altLang="en-US" sz="2400">
              <a:latin typeface="+mj-ea"/>
              <a:ea typeface="+mj-ea"/>
              <a:cs typeface="+mj-ea"/>
            </a:endParaRPr>
          </a:p>
          <a:p>
            <a:pPr indent="306070" algn="l"/>
            <a:endParaRPr lang="zh-CN" altLang="en-US" sz="2400">
              <a:latin typeface="+mj-ea"/>
              <a:ea typeface="+mj-ea"/>
              <a:cs typeface="+mj-ea"/>
            </a:endParaRPr>
          </a:p>
          <a:p>
            <a:pPr indent="306070" algn="l"/>
            <a:endParaRPr lang="zh-CN" sz="2400">
              <a:latin typeface="+mj-ea"/>
              <a:ea typeface="+mj-ea"/>
              <a:cs typeface="+mj-ea"/>
            </a:endParaRPr>
          </a:p>
          <a:p>
            <a:pPr indent="306070" algn="l"/>
            <a:r>
              <a:rPr lang="zh-CN" sz="2400" b="1">
                <a:latin typeface="+mj-ea"/>
                <a:ea typeface="+mj-ea"/>
                <a:cs typeface="+mj-ea"/>
              </a:rPr>
              <a:t>设计意图：</a:t>
            </a:r>
            <a:r>
              <a:rPr lang="zh-CN" sz="2400" b="0">
                <a:latin typeface="楷体" panose="02010609060101010101" charset="-122"/>
                <a:ea typeface="楷体" panose="02010609060101010101" charset="-122"/>
                <a:cs typeface="+mj-ea"/>
              </a:rPr>
              <a:t>通过观看视频和思考回答问题，能够加深学生对十一届三中全会的记忆和理解。通过与同伴讨论并共同绘制改革开放进程图，有利于提高学生动脑动手及小组合作能力，加深对改革开放进程史实的记忆。</a:t>
            </a:r>
            <a:endParaRPr lang="zh-CN" sz="2400" b="0">
              <a:latin typeface="楷体" panose="02010609060101010101" charset="-122"/>
              <a:ea typeface="楷体" panose="02010609060101010101" charset="-122"/>
              <a:cs typeface="+mj-ea"/>
            </a:endParaRPr>
          </a:p>
        </p:txBody>
      </p:sp>
      <p:pic>
        <p:nvPicPr>
          <p:cNvPr id="2" name="图片 1"/>
          <p:cNvPicPr>
            <a:picLocks noChangeAspect="1"/>
          </p:cNvPicPr>
          <p:nvPr/>
        </p:nvPicPr>
        <p:blipFill>
          <a:blip r:embed="rId2"/>
          <a:stretch>
            <a:fillRect/>
          </a:stretch>
        </p:blipFill>
        <p:spPr>
          <a:xfrm>
            <a:off x="182880" y="2425065"/>
            <a:ext cx="5457825" cy="3112770"/>
          </a:xfrm>
          <a:prstGeom prst="rect">
            <a:avLst/>
          </a:prstGeom>
        </p:spPr>
      </p:pic>
      <p:pic>
        <p:nvPicPr>
          <p:cNvPr id="14" name="图片 14"/>
          <p:cNvPicPr>
            <a:picLocks noChangeAspect="1"/>
          </p:cNvPicPr>
          <p:nvPr/>
        </p:nvPicPr>
        <p:blipFill>
          <a:blip r:embed="rId3" cstate="print"/>
          <a:stretch>
            <a:fillRect/>
          </a:stretch>
        </p:blipFill>
        <p:spPr>
          <a:xfrm>
            <a:off x="5640705" y="2499360"/>
            <a:ext cx="6277610" cy="296354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400">
        <p:blinds/>
      </p:transition>
    </mc:Choice>
    <mc:Fallback>
      <p:transition spd="slow">
        <p:blind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p:cNvPicPr>
            <a:picLocks noChangeAspect="1" noChangeArrowheads="1"/>
          </p:cNvPicPr>
          <p:nvPr/>
        </p:nvPicPr>
        <p:blipFill>
          <a:blip r:embed="rId1" cstate="print"/>
          <a:srcRect/>
          <a:stretch>
            <a:fillRect/>
          </a:stretch>
        </p:blipFill>
        <p:spPr bwMode="auto">
          <a:xfrm>
            <a:off x="11162665" y="66675"/>
            <a:ext cx="891540" cy="891540"/>
          </a:xfrm>
          <a:prstGeom prst="ellipse">
            <a:avLst/>
          </a:prstGeom>
          <a:noFill/>
          <a:ln w="9525">
            <a:noFill/>
            <a:miter lim="800000"/>
            <a:headEnd/>
            <a:tailEnd/>
          </a:ln>
          <a:effectLst/>
        </p:spPr>
      </p:pic>
      <p:sp>
        <p:nvSpPr>
          <p:cNvPr id="15" name="TextBox 1"/>
          <p:cNvSpPr txBox="1"/>
          <p:nvPr/>
        </p:nvSpPr>
        <p:spPr>
          <a:xfrm>
            <a:off x="2226451" y="371252"/>
            <a:ext cx="6985635" cy="460375"/>
          </a:xfrm>
          <a:prstGeom prst="rect">
            <a:avLst/>
          </a:prstGeom>
          <a:noFill/>
        </p:spPr>
        <p:txBody>
          <a:bodyPr wrap="none" rtlCol="0">
            <a:spAutoFit/>
          </a:bodyPr>
          <a:p>
            <a:pPr indent="0" algn="l">
              <a:buFont typeface="Wingdings" panose="05000000000000000000" pitchFamily="2" charset="2"/>
              <a:buNone/>
            </a:pPr>
            <a:r>
              <a:rPr lang="zh-CN" altLang="en-US" sz="2400" b="1" dirty="0" smtClean="0">
                <a:solidFill>
                  <a:schemeClr val="accent3"/>
                </a:solidFill>
              </a:rPr>
              <a:t>【议题</a:t>
            </a:r>
            <a:r>
              <a:rPr lang="en-US" altLang="zh-CN" sz="2400" b="1" dirty="0" smtClean="0">
                <a:solidFill>
                  <a:schemeClr val="accent3"/>
                </a:solidFill>
              </a:rPr>
              <a:t>2</a:t>
            </a:r>
            <a:r>
              <a:rPr lang="zh-CN" altLang="en-US" sz="2400" b="1" dirty="0" smtClean="0">
                <a:solidFill>
                  <a:schemeClr val="accent3"/>
                </a:solidFill>
              </a:rPr>
              <a:t>：看今朝旖旎风光秀</a:t>
            </a:r>
            <a:r>
              <a:rPr lang="en-US" altLang="zh-CN" sz="2400" b="1" dirty="0" smtClean="0">
                <a:solidFill>
                  <a:schemeClr val="accent3"/>
                </a:solidFill>
              </a:rPr>
              <a:t>——</a:t>
            </a:r>
            <a:r>
              <a:rPr lang="zh-CN" altLang="en-US" sz="2400" b="1" dirty="0" smtClean="0">
                <a:solidFill>
                  <a:schemeClr val="accent3"/>
                </a:solidFill>
              </a:rPr>
              <a:t>改革开放的意义】</a:t>
            </a:r>
            <a:endParaRPr lang="zh-CN" altLang="en-US" sz="2400" b="1" dirty="0" smtClean="0">
              <a:solidFill>
                <a:schemeClr val="accent3"/>
              </a:solidFill>
            </a:endParaRPr>
          </a:p>
        </p:txBody>
      </p:sp>
      <p:sp>
        <p:nvSpPr>
          <p:cNvPr id="6" name="文本框 5"/>
          <p:cNvSpPr txBox="1"/>
          <p:nvPr/>
        </p:nvSpPr>
        <p:spPr>
          <a:xfrm>
            <a:off x="252730" y="831850"/>
            <a:ext cx="11355070" cy="6000750"/>
          </a:xfrm>
          <a:prstGeom prst="rect">
            <a:avLst/>
          </a:prstGeom>
          <a:noFill/>
          <a:ln w="9525">
            <a:noFill/>
          </a:ln>
        </p:spPr>
        <p:txBody>
          <a:bodyPr wrap="square">
            <a:spAutoFit/>
          </a:bodyPr>
          <a:p>
            <a:pPr indent="306070" algn="l"/>
            <a:endParaRPr lang="zh-CN" sz="2400" b="0">
              <a:latin typeface="+mj-ea"/>
              <a:ea typeface="+mj-ea"/>
              <a:cs typeface="+mj-ea"/>
            </a:endParaRPr>
          </a:p>
          <a:p>
            <a:pPr indent="306070" algn="l"/>
            <a:r>
              <a:rPr lang="zh-CN" sz="2400" b="1">
                <a:latin typeface="+mj-ea"/>
                <a:ea typeface="+mj-ea"/>
                <a:cs typeface="+mj-ea"/>
              </a:rPr>
              <a:t>教学活动：</a:t>
            </a:r>
            <a:r>
              <a:rPr lang="zh-CN" sz="2400">
                <a:latin typeface="楷体" panose="02010609060101010101" charset="-122"/>
                <a:ea typeface="楷体" panose="02010609060101010101" charset="-122"/>
                <a:cs typeface="+mj-ea"/>
              </a:rPr>
              <a:t>学生</a:t>
            </a:r>
            <a:r>
              <a:rPr sz="2400">
                <a:latin typeface="楷体" panose="02010609060101010101" charset="-122"/>
                <a:ea typeface="楷体" panose="02010609060101010101" charset="-122"/>
                <a:cs typeface="+mj-ea"/>
              </a:rPr>
              <a:t>小组展示</a:t>
            </a:r>
            <a:r>
              <a:rPr lang="zh-CN" sz="2400">
                <a:latin typeface="楷体" panose="02010609060101010101" charset="-122"/>
                <a:ea typeface="楷体" panose="02010609060101010101" charset="-122"/>
                <a:cs typeface="+mj-ea"/>
              </a:rPr>
              <a:t>课前收集的</a:t>
            </a:r>
            <a:r>
              <a:rPr sz="2400">
                <a:latin typeface="楷体" panose="02010609060101010101" charset="-122"/>
                <a:ea typeface="楷体" panose="02010609060101010101" charset="-122"/>
                <a:cs typeface="+mj-ea"/>
              </a:rPr>
              <a:t>东莞改革开放后衣食住行等方面变化</a:t>
            </a:r>
            <a:r>
              <a:rPr lang="zh-CN" sz="2400">
                <a:latin typeface="楷体" panose="02010609060101010101" charset="-122"/>
                <a:ea typeface="楷体" panose="02010609060101010101" charset="-122"/>
                <a:cs typeface="+mj-ea"/>
              </a:rPr>
              <a:t>的资料</a:t>
            </a:r>
            <a:r>
              <a:rPr lang="zh-CN" sz="2400">
                <a:latin typeface="楷体" panose="02010609060101010101" charset="-122"/>
                <a:ea typeface="楷体" panose="02010609060101010101" charset="-122"/>
                <a:cs typeface="+mj-ea"/>
              </a:rPr>
              <a:t>。</a:t>
            </a:r>
            <a:endParaRPr sz="2400">
              <a:latin typeface="楷体" panose="02010609060101010101" charset="-122"/>
              <a:ea typeface="楷体" panose="02010609060101010101" charset="-122"/>
              <a:cs typeface="+mj-ea"/>
            </a:endParaRPr>
          </a:p>
          <a:p>
            <a:pPr indent="306070" algn="l"/>
            <a:endParaRPr lang="zh-CN" altLang="en-US" sz="2400">
              <a:latin typeface="+mj-ea"/>
              <a:ea typeface="+mj-ea"/>
              <a:cs typeface="+mj-ea"/>
            </a:endParaRPr>
          </a:p>
          <a:p>
            <a:pPr indent="306070" algn="l"/>
            <a:endParaRPr lang="zh-CN" altLang="en-US" sz="2400">
              <a:latin typeface="+mj-ea"/>
              <a:ea typeface="+mj-ea"/>
              <a:cs typeface="+mj-ea"/>
            </a:endParaRPr>
          </a:p>
          <a:p>
            <a:pPr indent="306070" algn="l"/>
            <a:endParaRPr lang="zh-CN" altLang="en-US" sz="2400">
              <a:latin typeface="+mj-ea"/>
              <a:ea typeface="+mj-ea"/>
              <a:cs typeface="+mj-ea"/>
            </a:endParaRPr>
          </a:p>
          <a:p>
            <a:pPr indent="306070" algn="l"/>
            <a:endParaRPr lang="zh-CN" altLang="en-US" sz="2400">
              <a:latin typeface="+mj-ea"/>
              <a:ea typeface="+mj-ea"/>
              <a:cs typeface="+mj-ea"/>
            </a:endParaRPr>
          </a:p>
          <a:p>
            <a:pPr indent="306070" algn="l"/>
            <a:endParaRPr lang="zh-CN" altLang="en-US" sz="2400">
              <a:latin typeface="+mj-ea"/>
              <a:ea typeface="+mj-ea"/>
              <a:cs typeface="+mj-ea"/>
            </a:endParaRPr>
          </a:p>
          <a:p>
            <a:pPr indent="306070" algn="l"/>
            <a:endParaRPr lang="zh-CN" altLang="en-US" sz="2400">
              <a:latin typeface="+mj-ea"/>
              <a:ea typeface="+mj-ea"/>
              <a:cs typeface="+mj-ea"/>
            </a:endParaRPr>
          </a:p>
          <a:p>
            <a:pPr indent="306070" algn="l"/>
            <a:endParaRPr lang="zh-CN" altLang="en-US" sz="2400">
              <a:latin typeface="+mj-ea"/>
              <a:ea typeface="+mj-ea"/>
              <a:cs typeface="+mj-ea"/>
            </a:endParaRPr>
          </a:p>
          <a:p>
            <a:pPr indent="306070" algn="l"/>
            <a:endParaRPr lang="zh-CN" altLang="en-US" sz="2400">
              <a:latin typeface="+mj-ea"/>
              <a:ea typeface="+mj-ea"/>
              <a:cs typeface="+mj-ea"/>
            </a:endParaRPr>
          </a:p>
          <a:p>
            <a:pPr indent="306070" algn="l"/>
            <a:endParaRPr lang="zh-CN" altLang="en-US" sz="2400">
              <a:latin typeface="+mj-ea"/>
              <a:ea typeface="+mj-ea"/>
              <a:cs typeface="+mj-ea"/>
            </a:endParaRPr>
          </a:p>
          <a:p>
            <a:pPr indent="306070" algn="l"/>
            <a:endParaRPr lang="zh-CN" sz="2400">
              <a:latin typeface="+mj-ea"/>
              <a:ea typeface="+mj-ea"/>
              <a:cs typeface="+mj-ea"/>
            </a:endParaRPr>
          </a:p>
          <a:p>
            <a:pPr indent="306070" algn="l"/>
            <a:r>
              <a:rPr lang="zh-CN" sz="2400" b="1">
                <a:latin typeface="+mj-ea"/>
                <a:ea typeface="+mj-ea"/>
                <a:cs typeface="+mj-ea"/>
              </a:rPr>
              <a:t>设计意图：</a:t>
            </a:r>
            <a:r>
              <a:rPr lang="zh-CN" sz="2400">
                <a:latin typeface="楷体" panose="02010609060101010101" charset="-122"/>
                <a:ea typeface="楷体" panose="02010609060101010101" charset="-122"/>
                <a:cs typeface="+mj-ea"/>
              </a:rPr>
              <a:t>坚持理论性和实践性相统一。</a:t>
            </a:r>
            <a:r>
              <a:rPr lang="zh-CN" sz="2400" b="0">
                <a:latin typeface="楷体" panose="02010609060101010101" charset="-122"/>
                <a:ea typeface="楷体" panose="02010609060101010101" charset="-122"/>
                <a:cs typeface="+mj-ea"/>
              </a:rPr>
              <a:t>知识来源于生活，通过课前布置学生采访和收集资料的任务，调动了学生参与的积极性，把课堂延伸到课外，让学生在实践活动中提高自身的核心素养和能力。没有调查就没有发言权，学生们在调查的过程中更加深刻地感受到改革开放的成就，也使改革开放的意义更有说服力。</a:t>
            </a:r>
            <a:endParaRPr lang="zh-CN" sz="2400" b="0">
              <a:latin typeface="楷体" panose="02010609060101010101" charset="-122"/>
              <a:ea typeface="楷体" panose="02010609060101010101" charset="-122"/>
              <a:cs typeface="+mj-ea"/>
            </a:endParaRPr>
          </a:p>
        </p:txBody>
      </p:sp>
      <p:pic>
        <p:nvPicPr>
          <p:cNvPr id="3" name="图片 2"/>
          <p:cNvPicPr>
            <a:picLocks noChangeAspect="1"/>
          </p:cNvPicPr>
          <p:nvPr/>
        </p:nvPicPr>
        <p:blipFill>
          <a:blip r:embed="rId2"/>
          <a:srcRect t="23992" b="35735"/>
          <a:stretch>
            <a:fillRect/>
          </a:stretch>
        </p:blipFill>
        <p:spPr>
          <a:xfrm>
            <a:off x="202565" y="1690370"/>
            <a:ext cx="2840990" cy="3554095"/>
          </a:xfrm>
          <a:prstGeom prst="rect">
            <a:avLst/>
          </a:prstGeom>
        </p:spPr>
      </p:pic>
      <p:pic>
        <p:nvPicPr>
          <p:cNvPr id="4" name="图片 3"/>
          <p:cNvPicPr>
            <a:picLocks noChangeAspect="1"/>
          </p:cNvPicPr>
          <p:nvPr/>
        </p:nvPicPr>
        <p:blipFill>
          <a:blip r:embed="rId3"/>
          <a:srcRect t="21096" b="25074"/>
          <a:stretch>
            <a:fillRect/>
          </a:stretch>
        </p:blipFill>
        <p:spPr>
          <a:xfrm>
            <a:off x="3043555" y="1715770"/>
            <a:ext cx="2991485" cy="3489960"/>
          </a:xfrm>
          <a:prstGeom prst="rect">
            <a:avLst/>
          </a:prstGeom>
        </p:spPr>
      </p:pic>
      <p:pic>
        <p:nvPicPr>
          <p:cNvPr id="5" name="图片 4"/>
          <p:cNvPicPr>
            <a:picLocks noChangeAspect="1"/>
          </p:cNvPicPr>
          <p:nvPr/>
        </p:nvPicPr>
        <p:blipFill>
          <a:blip r:embed="rId4"/>
          <a:srcRect l="4687" t="15994" r="4359" b="2163"/>
          <a:stretch>
            <a:fillRect/>
          </a:stretch>
        </p:blipFill>
        <p:spPr>
          <a:xfrm>
            <a:off x="6237605" y="1792605"/>
            <a:ext cx="2646045" cy="3445510"/>
          </a:xfrm>
          <a:prstGeom prst="rect">
            <a:avLst/>
          </a:prstGeom>
        </p:spPr>
      </p:pic>
      <p:pic>
        <p:nvPicPr>
          <p:cNvPr id="8" name="图片 7"/>
          <p:cNvPicPr>
            <a:picLocks noChangeAspect="1"/>
          </p:cNvPicPr>
          <p:nvPr/>
        </p:nvPicPr>
        <p:blipFill>
          <a:blip r:embed="rId5"/>
          <a:srcRect l="3069" t="30586" r="2379" b="19944"/>
          <a:stretch>
            <a:fillRect/>
          </a:stretch>
        </p:blipFill>
        <p:spPr>
          <a:xfrm>
            <a:off x="9147810" y="1760855"/>
            <a:ext cx="2687320" cy="341312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400">
        <p:blinds/>
      </p:transition>
    </mc:Choice>
    <mc:Fallback>
      <p:transition spd="slow">
        <p:blind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p:cNvPicPr>
            <a:picLocks noChangeAspect="1" noChangeArrowheads="1"/>
          </p:cNvPicPr>
          <p:nvPr/>
        </p:nvPicPr>
        <p:blipFill>
          <a:blip r:embed="rId1" cstate="print"/>
          <a:srcRect/>
          <a:stretch>
            <a:fillRect/>
          </a:stretch>
        </p:blipFill>
        <p:spPr bwMode="auto">
          <a:xfrm>
            <a:off x="11162665" y="66675"/>
            <a:ext cx="891540" cy="891540"/>
          </a:xfrm>
          <a:prstGeom prst="ellipse">
            <a:avLst/>
          </a:prstGeom>
          <a:noFill/>
          <a:ln w="9525">
            <a:noFill/>
            <a:miter lim="800000"/>
            <a:headEnd/>
            <a:tailEnd/>
          </a:ln>
          <a:effectLst/>
        </p:spPr>
      </p:pic>
      <p:sp>
        <p:nvSpPr>
          <p:cNvPr id="15" name="TextBox 1"/>
          <p:cNvSpPr txBox="1"/>
          <p:nvPr/>
        </p:nvSpPr>
        <p:spPr>
          <a:xfrm>
            <a:off x="2226451" y="371252"/>
            <a:ext cx="6985635" cy="460375"/>
          </a:xfrm>
          <a:prstGeom prst="rect">
            <a:avLst/>
          </a:prstGeom>
          <a:noFill/>
        </p:spPr>
        <p:txBody>
          <a:bodyPr wrap="none" rtlCol="0">
            <a:spAutoFit/>
          </a:bodyPr>
          <a:p>
            <a:pPr indent="0" algn="l">
              <a:buFont typeface="Wingdings" panose="05000000000000000000" pitchFamily="2" charset="2"/>
              <a:buNone/>
            </a:pPr>
            <a:r>
              <a:rPr lang="zh-CN" altLang="en-US" sz="2400" b="1" dirty="0" smtClean="0">
                <a:solidFill>
                  <a:schemeClr val="accent3"/>
                </a:solidFill>
              </a:rPr>
              <a:t>【议题</a:t>
            </a:r>
            <a:r>
              <a:rPr lang="en-US" altLang="zh-CN" sz="2400" b="1" dirty="0" smtClean="0">
                <a:solidFill>
                  <a:schemeClr val="accent3"/>
                </a:solidFill>
              </a:rPr>
              <a:t>2</a:t>
            </a:r>
            <a:r>
              <a:rPr lang="zh-CN" altLang="en-US" sz="2400" b="1" dirty="0" smtClean="0">
                <a:solidFill>
                  <a:schemeClr val="accent3"/>
                </a:solidFill>
              </a:rPr>
              <a:t>：看今朝旖旎风光秀</a:t>
            </a:r>
            <a:r>
              <a:rPr lang="en-US" altLang="zh-CN" sz="2400" b="1" dirty="0" smtClean="0">
                <a:solidFill>
                  <a:schemeClr val="accent3"/>
                </a:solidFill>
              </a:rPr>
              <a:t>——</a:t>
            </a:r>
            <a:r>
              <a:rPr lang="zh-CN" altLang="en-US" sz="2400" b="1" dirty="0" smtClean="0">
                <a:solidFill>
                  <a:schemeClr val="accent3"/>
                </a:solidFill>
              </a:rPr>
              <a:t>改革开放的意义】</a:t>
            </a:r>
            <a:endParaRPr lang="zh-CN" altLang="en-US" sz="2400" b="1" dirty="0" smtClean="0">
              <a:solidFill>
                <a:schemeClr val="accent3"/>
              </a:solidFill>
            </a:endParaRPr>
          </a:p>
        </p:txBody>
      </p:sp>
      <p:sp>
        <p:nvSpPr>
          <p:cNvPr id="6" name="文本框 5"/>
          <p:cNvSpPr txBox="1"/>
          <p:nvPr/>
        </p:nvSpPr>
        <p:spPr>
          <a:xfrm>
            <a:off x="252730" y="831850"/>
            <a:ext cx="11355070" cy="5631180"/>
          </a:xfrm>
          <a:prstGeom prst="rect">
            <a:avLst/>
          </a:prstGeom>
          <a:noFill/>
          <a:ln w="9525">
            <a:noFill/>
          </a:ln>
        </p:spPr>
        <p:txBody>
          <a:bodyPr wrap="square">
            <a:spAutoFit/>
          </a:bodyPr>
          <a:p>
            <a:pPr indent="306070" algn="l"/>
            <a:endParaRPr lang="zh-CN" sz="2400" b="0">
              <a:latin typeface="+mj-ea"/>
              <a:ea typeface="+mj-ea"/>
              <a:cs typeface="+mj-ea"/>
            </a:endParaRPr>
          </a:p>
          <a:p>
            <a:pPr indent="306070" algn="l"/>
            <a:r>
              <a:rPr lang="zh-CN" sz="2400" b="1">
                <a:latin typeface="+mj-ea"/>
                <a:ea typeface="+mj-ea"/>
                <a:cs typeface="+mj-ea"/>
              </a:rPr>
              <a:t>教学活动：</a:t>
            </a:r>
            <a:r>
              <a:rPr lang="zh-CN" sz="2400">
                <a:latin typeface="楷体" panose="02010609060101010101" charset="-122"/>
                <a:ea typeface="楷体" panose="02010609060101010101" charset="-122"/>
                <a:cs typeface="+mj-ea"/>
              </a:rPr>
              <a:t>教师通过数据和视频中国经济</a:t>
            </a:r>
            <a:r>
              <a:rPr lang="en-US" altLang="zh-CN" sz="2400">
                <a:latin typeface="楷体" panose="02010609060101010101" charset="-122"/>
                <a:ea typeface="楷体" panose="02010609060101010101" charset="-122"/>
                <a:cs typeface="+mj-ea"/>
              </a:rPr>
              <a:t>“</a:t>
            </a:r>
            <a:r>
              <a:rPr lang="zh-CN" sz="2400">
                <a:latin typeface="楷体" panose="02010609060101010101" charset="-122"/>
                <a:ea typeface="楷体" panose="02010609060101010101" charset="-122"/>
                <a:cs typeface="+mj-ea"/>
              </a:rPr>
              <a:t>逆袭史</a:t>
            </a:r>
            <a:r>
              <a:rPr lang="en-US" altLang="zh-CN" sz="2400">
                <a:latin typeface="楷体" panose="02010609060101010101" charset="-122"/>
                <a:ea typeface="楷体" panose="02010609060101010101" charset="-122"/>
                <a:cs typeface="+mj-ea"/>
              </a:rPr>
              <a:t>”</a:t>
            </a:r>
            <a:r>
              <a:rPr lang="zh-CN" sz="2400">
                <a:latin typeface="楷体" panose="02010609060101010101" charset="-122"/>
                <a:ea typeface="楷体" panose="02010609060101010101" charset="-122"/>
                <a:cs typeface="+mj-ea"/>
              </a:rPr>
              <a:t>，将改革开放前后我国国内自身的发展变化及我国与全球其他国家的发展变化进行对比，加深学生对改革开放意义的感悟。</a:t>
            </a:r>
            <a:endParaRPr sz="2400">
              <a:latin typeface="楷体" panose="02010609060101010101" charset="-122"/>
              <a:ea typeface="楷体" panose="02010609060101010101" charset="-122"/>
              <a:cs typeface="+mj-ea"/>
            </a:endParaRPr>
          </a:p>
          <a:p>
            <a:pPr indent="306070" algn="l"/>
            <a:endParaRPr lang="zh-CN" altLang="en-US" sz="2400">
              <a:latin typeface="+mj-ea"/>
              <a:ea typeface="+mj-ea"/>
              <a:cs typeface="+mj-ea"/>
            </a:endParaRPr>
          </a:p>
          <a:p>
            <a:pPr indent="306070" algn="l"/>
            <a:endParaRPr lang="zh-CN" altLang="en-US" sz="2400">
              <a:latin typeface="+mj-ea"/>
              <a:ea typeface="+mj-ea"/>
              <a:cs typeface="+mj-ea"/>
            </a:endParaRPr>
          </a:p>
          <a:p>
            <a:pPr indent="306070" algn="l"/>
            <a:endParaRPr lang="zh-CN" altLang="en-US" sz="2400">
              <a:latin typeface="+mj-ea"/>
              <a:ea typeface="+mj-ea"/>
              <a:cs typeface="+mj-ea"/>
            </a:endParaRPr>
          </a:p>
          <a:p>
            <a:pPr indent="306070" algn="l"/>
            <a:endParaRPr lang="zh-CN" altLang="en-US" sz="2400">
              <a:latin typeface="+mj-ea"/>
              <a:ea typeface="+mj-ea"/>
              <a:cs typeface="+mj-ea"/>
            </a:endParaRPr>
          </a:p>
          <a:p>
            <a:pPr indent="306070" algn="l"/>
            <a:endParaRPr lang="zh-CN" altLang="en-US" sz="2400">
              <a:latin typeface="+mj-ea"/>
              <a:ea typeface="+mj-ea"/>
              <a:cs typeface="+mj-ea"/>
            </a:endParaRPr>
          </a:p>
          <a:p>
            <a:pPr indent="306070" algn="l"/>
            <a:endParaRPr lang="zh-CN" altLang="en-US" sz="2400">
              <a:latin typeface="+mj-ea"/>
              <a:ea typeface="+mj-ea"/>
              <a:cs typeface="+mj-ea"/>
            </a:endParaRPr>
          </a:p>
          <a:p>
            <a:pPr indent="306070" algn="l"/>
            <a:endParaRPr lang="zh-CN" altLang="en-US" sz="2400">
              <a:latin typeface="+mj-ea"/>
              <a:ea typeface="+mj-ea"/>
              <a:cs typeface="+mj-ea"/>
            </a:endParaRPr>
          </a:p>
          <a:p>
            <a:pPr indent="306070" algn="l"/>
            <a:endParaRPr lang="zh-CN" sz="2400">
              <a:latin typeface="+mj-ea"/>
              <a:ea typeface="+mj-ea"/>
              <a:cs typeface="+mj-ea"/>
            </a:endParaRPr>
          </a:p>
          <a:p>
            <a:pPr indent="306070" algn="l"/>
            <a:r>
              <a:rPr lang="zh-CN" sz="2400" b="1">
                <a:latin typeface="+mj-ea"/>
                <a:ea typeface="+mj-ea"/>
                <a:cs typeface="+mj-ea"/>
              </a:rPr>
              <a:t>设计意图：</a:t>
            </a:r>
            <a:r>
              <a:rPr lang="zh-CN" sz="2400">
                <a:latin typeface="楷体" panose="02010609060101010101" charset="-122"/>
                <a:ea typeface="楷体" panose="02010609060101010101" charset="-122"/>
                <a:cs typeface="+mj-ea"/>
              </a:rPr>
              <a:t>通过视频的播放，数据的证明，使学生对改革开放给我国带来的重大意义从感性认识上升到理性认识，同时更加具有国际视野，有利于增强学生的政治认同。</a:t>
            </a:r>
            <a:endParaRPr lang="zh-CN" sz="2400">
              <a:latin typeface="楷体" panose="02010609060101010101" charset="-122"/>
              <a:ea typeface="楷体" panose="02010609060101010101" charset="-122"/>
              <a:cs typeface="+mj-ea"/>
            </a:endParaRPr>
          </a:p>
        </p:txBody>
      </p:sp>
      <p:pic>
        <p:nvPicPr>
          <p:cNvPr id="2" name="图片 1"/>
          <p:cNvPicPr>
            <a:picLocks noChangeAspect="1"/>
          </p:cNvPicPr>
          <p:nvPr/>
        </p:nvPicPr>
        <p:blipFill>
          <a:blip r:embed="rId2"/>
          <a:stretch>
            <a:fillRect/>
          </a:stretch>
        </p:blipFill>
        <p:spPr>
          <a:xfrm>
            <a:off x="8083550" y="2564130"/>
            <a:ext cx="3916045" cy="2202180"/>
          </a:xfrm>
          <a:prstGeom prst="rect">
            <a:avLst/>
          </a:prstGeom>
        </p:spPr>
      </p:pic>
      <p:pic>
        <p:nvPicPr>
          <p:cNvPr id="7" name="图片 6"/>
          <p:cNvPicPr>
            <a:picLocks noChangeAspect="1"/>
          </p:cNvPicPr>
          <p:nvPr/>
        </p:nvPicPr>
        <p:blipFill>
          <a:blip r:embed="rId3"/>
          <a:stretch>
            <a:fillRect/>
          </a:stretch>
        </p:blipFill>
        <p:spPr>
          <a:xfrm>
            <a:off x="81280" y="2564130"/>
            <a:ext cx="3920490" cy="2213610"/>
          </a:xfrm>
          <a:prstGeom prst="rect">
            <a:avLst/>
          </a:prstGeom>
        </p:spPr>
      </p:pic>
      <p:pic>
        <p:nvPicPr>
          <p:cNvPr id="9" name="图片 8"/>
          <p:cNvPicPr>
            <a:picLocks noChangeAspect="1"/>
          </p:cNvPicPr>
          <p:nvPr/>
        </p:nvPicPr>
        <p:blipFill>
          <a:blip r:embed="rId4"/>
          <a:stretch>
            <a:fillRect/>
          </a:stretch>
        </p:blipFill>
        <p:spPr>
          <a:xfrm>
            <a:off x="4075430" y="2564130"/>
            <a:ext cx="3930015" cy="221361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400">
        <p:blinds/>
      </p:transition>
    </mc:Choice>
    <mc:Fallback>
      <p:transition spd="slow">
        <p:blind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p:cNvPicPr>
            <a:picLocks noChangeAspect="1" noChangeArrowheads="1"/>
          </p:cNvPicPr>
          <p:nvPr/>
        </p:nvPicPr>
        <p:blipFill>
          <a:blip r:embed="rId1" cstate="print"/>
          <a:srcRect/>
          <a:stretch>
            <a:fillRect/>
          </a:stretch>
        </p:blipFill>
        <p:spPr bwMode="auto">
          <a:xfrm>
            <a:off x="11162665" y="66675"/>
            <a:ext cx="891540" cy="891540"/>
          </a:xfrm>
          <a:prstGeom prst="ellipse">
            <a:avLst/>
          </a:prstGeom>
          <a:noFill/>
          <a:ln w="9525">
            <a:noFill/>
            <a:miter lim="800000"/>
            <a:headEnd/>
            <a:tailEnd/>
          </a:ln>
          <a:effectLst/>
        </p:spPr>
      </p:pic>
      <p:sp>
        <p:nvSpPr>
          <p:cNvPr id="15" name="TextBox 1"/>
          <p:cNvSpPr txBox="1"/>
          <p:nvPr/>
        </p:nvSpPr>
        <p:spPr>
          <a:xfrm>
            <a:off x="2226451" y="371252"/>
            <a:ext cx="7290435" cy="460375"/>
          </a:xfrm>
          <a:prstGeom prst="rect">
            <a:avLst/>
          </a:prstGeom>
          <a:noFill/>
        </p:spPr>
        <p:txBody>
          <a:bodyPr wrap="none" rtlCol="0">
            <a:spAutoFit/>
          </a:bodyPr>
          <a:p>
            <a:pPr indent="0" algn="l">
              <a:buFont typeface="Wingdings" panose="05000000000000000000" pitchFamily="2" charset="2"/>
              <a:buNone/>
            </a:pPr>
            <a:r>
              <a:rPr lang="zh-CN" altLang="en-US" sz="2400" b="1" dirty="0" smtClean="0">
                <a:solidFill>
                  <a:schemeClr val="accent3"/>
                </a:solidFill>
              </a:rPr>
              <a:t>【议题</a:t>
            </a:r>
            <a:r>
              <a:rPr lang="en-US" altLang="zh-CN" sz="2400" b="1" dirty="0" smtClean="0">
                <a:solidFill>
                  <a:schemeClr val="accent3"/>
                </a:solidFill>
              </a:rPr>
              <a:t>3</a:t>
            </a:r>
            <a:r>
              <a:rPr lang="zh-CN" altLang="en-US" sz="2400" b="1" dirty="0" smtClean="0">
                <a:solidFill>
                  <a:schemeClr val="accent3"/>
                </a:solidFill>
              </a:rPr>
              <a:t>：</a:t>
            </a:r>
            <a:r>
              <a:rPr lang="zh-CN" altLang="en-US" sz="2400" b="1" dirty="0" smtClean="0">
                <a:solidFill>
                  <a:schemeClr val="accent3"/>
                </a:solidFill>
                <a:sym typeface="+mn-ea"/>
              </a:rPr>
              <a:t>望未来任重而道远</a:t>
            </a:r>
            <a:r>
              <a:rPr lang="en-US" altLang="zh-CN" sz="2400" b="1" dirty="0" smtClean="0">
                <a:solidFill>
                  <a:schemeClr val="accent3"/>
                </a:solidFill>
              </a:rPr>
              <a:t>——</a:t>
            </a:r>
            <a:r>
              <a:rPr lang="zh-CN" altLang="en-US" sz="2400" b="1" dirty="0" smtClean="0">
                <a:solidFill>
                  <a:schemeClr val="accent3"/>
                </a:solidFill>
                <a:sym typeface="+mn-ea"/>
              </a:rPr>
              <a:t>改革开放永无止境</a:t>
            </a:r>
            <a:r>
              <a:rPr lang="zh-CN" altLang="en-US" sz="2400" b="1" dirty="0" smtClean="0">
                <a:solidFill>
                  <a:schemeClr val="accent3"/>
                </a:solidFill>
              </a:rPr>
              <a:t>】</a:t>
            </a:r>
            <a:endParaRPr lang="zh-CN" altLang="en-US" sz="2400" b="1" dirty="0" smtClean="0">
              <a:solidFill>
                <a:schemeClr val="accent3"/>
              </a:solidFill>
            </a:endParaRPr>
          </a:p>
        </p:txBody>
      </p:sp>
      <p:sp>
        <p:nvSpPr>
          <p:cNvPr id="6" name="文本框 5"/>
          <p:cNvSpPr txBox="1"/>
          <p:nvPr/>
        </p:nvSpPr>
        <p:spPr>
          <a:xfrm>
            <a:off x="252730" y="831850"/>
            <a:ext cx="11355070" cy="6000750"/>
          </a:xfrm>
          <a:prstGeom prst="rect">
            <a:avLst/>
          </a:prstGeom>
          <a:noFill/>
          <a:ln w="9525">
            <a:noFill/>
          </a:ln>
        </p:spPr>
        <p:txBody>
          <a:bodyPr wrap="square">
            <a:spAutoFit/>
          </a:bodyPr>
          <a:p>
            <a:pPr indent="306070" algn="l"/>
            <a:endParaRPr lang="zh-CN" sz="2400" b="0">
              <a:latin typeface="+mj-ea"/>
              <a:ea typeface="+mj-ea"/>
              <a:cs typeface="+mj-ea"/>
            </a:endParaRPr>
          </a:p>
          <a:p>
            <a:pPr indent="306070" algn="l"/>
            <a:r>
              <a:rPr lang="zh-CN" sz="2400" b="1">
                <a:latin typeface="+mj-ea"/>
                <a:ea typeface="+mj-ea"/>
                <a:cs typeface="+mj-ea"/>
              </a:rPr>
              <a:t>教学活动：</a:t>
            </a:r>
            <a:r>
              <a:rPr lang="zh-CN" sz="2400" b="1">
                <a:latin typeface="楷体" panose="02010609060101010101" charset="-122"/>
                <a:ea typeface="楷体" panose="02010609060101010101" charset="-122"/>
                <a:cs typeface="+mj-ea"/>
              </a:rPr>
              <a:t>思考</a:t>
            </a:r>
            <a:r>
              <a:rPr lang="en-US" altLang="zh-CN" sz="2400" b="1">
                <a:latin typeface="楷体" panose="02010609060101010101" charset="-122"/>
                <a:ea typeface="楷体" panose="02010609060101010101" charset="-122"/>
                <a:cs typeface="楷体" panose="02010609060101010101" charset="-122"/>
              </a:rPr>
              <a:t>1—</a:t>
            </a:r>
            <a:r>
              <a:rPr lang="zh-CN" altLang="en-US" sz="2400" b="1">
                <a:latin typeface="楷体" panose="02010609060101010101" charset="-122"/>
                <a:ea typeface="楷体" panose="02010609060101010101" charset="-122"/>
                <a:cs typeface="楷体" panose="02010609060101010101" charset="-122"/>
              </a:rPr>
              <a:t>要不要继续改革开放？</a:t>
            </a:r>
            <a:endParaRPr lang="zh-CN" altLang="en-US" sz="2400" b="1">
              <a:latin typeface="楷体" panose="02010609060101010101" charset="-122"/>
              <a:ea typeface="楷体" panose="02010609060101010101" charset="-122"/>
              <a:cs typeface="楷体" panose="02010609060101010101" charset="-122"/>
            </a:endParaRPr>
          </a:p>
          <a:p>
            <a:pPr indent="306070" algn="l"/>
            <a:r>
              <a:rPr lang="zh-CN" altLang="en-US" sz="2400" b="1">
                <a:latin typeface="楷体" panose="02010609060101010101" charset="-122"/>
                <a:ea typeface="楷体" panose="02010609060101010101" charset="-122"/>
                <a:cs typeface="楷体" panose="02010609060101010101" charset="-122"/>
              </a:rPr>
              <a:t>          思考</a:t>
            </a:r>
            <a:r>
              <a:rPr lang="en-US" altLang="zh-CN" sz="2400" b="1">
                <a:latin typeface="楷体" panose="02010609060101010101" charset="-122"/>
                <a:ea typeface="楷体" panose="02010609060101010101" charset="-122"/>
                <a:cs typeface="楷体" panose="02010609060101010101" charset="-122"/>
              </a:rPr>
              <a:t>2—</a:t>
            </a:r>
            <a:r>
              <a:rPr lang="zh-CN" altLang="en-US" sz="2400" b="1">
                <a:latin typeface="楷体" panose="02010609060101010101" charset="-122"/>
                <a:ea typeface="楷体" panose="02010609060101010101" charset="-122"/>
                <a:cs typeface="楷体" panose="02010609060101010101" charset="-122"/>
              </a:rPr>
              <a:t>怎么样继续改革开放？（学生为东莞发展建言献策）</a:t>
            </a:r>
            <a:endParaRPr lang="en-US" altLang="zh-CN" sz="2400" b="1">
              <a:latin typeface="楷体" panose="02010609060101010101" charset="-122"/>
              <a:ea typeface="楷体" panose="02010609060101010101" charset="-122"/>
              <a:cs typeface="楷体" panose="02010609060101010101" charset="-122"/>
            </a:endParaRPr>
          </a:p>
          <a:p>
            <a:pPr indent="306070" algn="l"/>
            <a:endParaRPr lang="en-US" altLang="zh-CN" sz="2400" b="1">
              <a:latin typeface="楷体" panose="02010609060101010101" charset="-122"/>
              <a:ea typeface="楷体" panose="02010609060101010101" charset="-122"/>
              <a:cs typeface="楷体" panose="02010609060101010101" charset="-122"/>
            </a:endParaRPr>
          </a:p>
          <a:p>
            <a:pPr indent="306070" algn="l"/>
            <a:endParaRPr lang="en-US" altLang="zh-CN" sz="2400" b="1">
              <a:latin typeface="楷体" panose="02010609060101010101" charset="-122"/>
              <a:ea typeface="楷体" panose="02010609060101010101" charset="-122"/>
              <a:cs typeface="楷体" panose="02010609060101010101" charset="-122"/>
            </a:endParaRPr>
          </a:p>
          <a:p>
            <a:pPr indent="306070" algn="l"/>
            <a:endParaRPr lang="en-US" altLang="zh-CN" sz="2400" b="1">
              <a:latin typeface="楷体" panose="02010609060101010101" charset="-122"/>
              <a:ea typeface="楷体" panose="02010609060101010101" charset="-122"/>
              <a:cs typeface="楷体" panose="02010609060101010101" charset="-122"/>
            </a:endParaRPr>
          </a:p>
          <a:p>
            <a:pPr indent="306070" algn="l"/>
            <a:endParaRPr lang="en-US" altLang="zh-CN" sz="2400" b="1">
              <a:latin typeface="楷体" panose="02010609060101010101" charset="-122"/>
              <a:ea typeface="楷体" panose="02010609060101010101" charset="-122"/>
              <a:cs typeface="楷体" panose="02010609060101010101" charset="-122"/>
            </a:endParaRPr>
          </a:p>
          <a:p>
            <a:pPr indent="306070" algn="l"/>
            <a:endParaRPr sz="2400">
              <a:latin typeface="楷体" panose="02010609060101010101" charset="-122"/>
              <a:ea typeface="楷体" panose="02010609060101010101" charset="-122"/>
              <a:cs typeface="+mj-ea"/>
            </a:endParaRPr>
          </a:p>
          <a:p>
            <a:pPr indent="306070" algn="l"/>
            <a:endParaRPr lang="zh-CN" altLang="en-US" sz="2400">
              <a:latin typeface="+mj-ea"/>
              <a:ea typeface="+mj-ea"/>
              <a:cs typeface="+mj-ea"/>
            </a:endParaRPr>
          </a:p>
          <a:p>
            <a:pPr indent="306070" algn="l"/>
            <a:endParaRPr lang="zh-CN" altLang="en-US" sz="2400">
              <a:latin typeface="+mj-ea"/>
              <a:ea typeface="+mj-ea"/>
              <a:cs typeface="+mj-ea"/>
            </a:endParaRPr>
          </a:p>
          <a:p>
            <a:pPr indent="306070" algn="l"/>
            <a:endParaRPr lang="zh-CN" altLang="en-US" sz="2400">
              <a:latin typeface="+mj-ea"/>
              <a:ea typeface="+mj-ea"/>
              <a:cs typeface="+mj-ea"/>
            </a:endParaRPr>
          </a:p>
          <a:p>
            <a:pPr indent="306070" algn="l"/>
            <a:endParaRPr lang="zh-CN" sz="2400">
              <a:latin typeface="+mj-ea"/>
              <a:ea typeface="+mj-ea"/>
              <a:cs typeface="+mj-ea"/>
            </a:endParaRPr>
          </a:p>
          <a:p>
            <a:pPr indent="306070" algn="l"/>
            <a:endParaRPr lang="zh-CN" sz="2400">
              <a:latin typeface="+mj-ea"/>
              <a:ea typeface="+mj-ea"/>
              <a:cs typeface="+mj-ea"/>
            </a:endParaRPr>
          </a:p>
          <a:p>
            <a:pPr indent="306070" algn="l"/>
            <a:r>
              <a:rPr lang="zh-CN" sz="2400" b="1">
                <a:latin typeface="+mj-ea"/>
                <a:ea typeface="+mj-ea"/>
                <a:cs typeface="+mj-ea"/>
              </a:rPr>
              <a:t>设计意图：</a:t>
            </a:r>
            <a:r>
              <a:rPr lang="zh-CN" sz="2400">
                <a:latin typeface="楷体" panose="02010609060101010101" charset="-122"/>
                <a:ea typeface="楷体" panose="02010609060101010101" charset="-122"/>
                <a:cs typeface="+mj-ea"/>
              </a:rPr>
              <a:t>在改革开放深入发展的今天，中国该何去何从？改革开放只有进行时，没有完成时，改革开放一直在路上。利用真实的时政情境，让学生结合东莞本地情况，参与家乡建设，在真实的情境中达成公共参与的践行目的。</a:t>
            </a:r>
            <a:endParaRPr lang="zh-CN" sz="2400">
              <a:latin typeface="楷体" panose="02010609060101010101" charset="-122"/>
              <a:ea typeface="楷体" panose="02010609060101010101" charset="-122"/>
              <a:cs typeface="+mj-ea"/>
            </a:endParaRPr>
          </a:p>
        </p:txBody>
      </p:sp>
      <p:sp>
        <p:nvSpPr>
          <p:cNvPr id="3" name="文本框 2"/>
          <p:cNvSpPr txBox="1"/>
          <p:nvPr/>
        </p:nvSpPr>
        <p:spPr>
          <a:xfrm>
            <a:off x="467995" y="2095500"/>
            <a:ext cx="5396230" cy="3169285"/>
          </a:xfrm>
          <a:prstGeom prst="rect">
            <a:avLst/>
          </a:prstGeom>
          <a:solidFill>
            <a:schemeClr val="accent1">
              <a:lumMod val="20000"/>
              <a:lumOff val="80000"/>
            </a:schemeClr>
          </a:solidFill>
        </p:spPr>
        <p:txBody>
          <a:bodyPr wrap="square" rtlCol="0" anchor="t">
            <a:spAutoFit/>
          </a:bodyPr>
          <a:p>
            <a:r>
              <a:rPr lang="en-US" sz="2000">
                <a:latin typeface="楷体" panose="02010609060101010101" charset="-122"/>
                <a:ea typeface="楷体" panose="02010609060101010101" charset="-122"/>
                <a:cs typeface="楷体" panose="02010609060101010101" charset="-122"/>
                <a:sym typeface="+mn-ea"/>
              </a:rPr>
              <a:t>    </a:t>
            </a:r>
            <a:r>
              <a:rPr sz="2000">
                <a:latin typeface="楷体" panose="02010609060101010101" charset="-122"/>
                <a:ea typeface="楷体" panose="02010609060101010101" charset="-122"/>
                <a:cs typeface="楷体" panose="02010609060101010101" charset="-122"/>
                <a:sym typeface="+mn-ea"/>
              </a:rPr>
              <a:t>4</a:t>
            </a:r>
            <a:r>
              <a:rPr sz="2000">
                <a:latin typeface="楷体" panose="02010609060101010101" charset="-122"/>
                <a:ea typeface="楷体" panose="02010609060101010101" charset="-122"/>
                <a:cs typeface="+mj-ea"/>
                <a:sym typeface="+mn-ea"/>
              </a:rPr>
              <a:t>0多年的改革开放给我们带来了巨大的成就，但也带来了风险和挑战。正如邓小平曾经说过“改革开放，窗户打开了，好的空气会进来，同时苍蝇也会进来”。环顾当今国内外形势，我国改革开放事业进入攻坚克难的关键时期，同时美国等一些西方国家贸易保护主义抬头，逆全球化思潮愈演愈烈。</a:t>
            </a:r>
            <a:r>
              <a:rPr sz="2000" b="1">
                <a:latin typeface="楷体" panose="02010609060101010101" charset="-122"/>
                <a:ea typeface="楷体" panose="02010609060101010101" charset="-122"/>
                <a:cs typeface="+mj-ea"/>
                <a:sym typeface="+mn-ea"/>
              </a:rPr>
              <a:t>有人认为，在动荡不安的今天，中国应该独立自主，关起门来搞好自己的建设，你怎么看？未来，中国是否要将改革开放进行到底？</a:t>
            </a:r>
            <a:endParaRPr lang="zh-CN" altLang="en-US" sz="2000" b="1"/>
          </a:p>
        </p:txBody>
      </p:sp>
      <p:sp>
        <p:nvSpPr>
          <p:cNvPr id="4" name="文本框 3"/>
          <p:cNvSpPr txBox="1"/>
          <p:nvPr/>
        </p:nvSpPr>
        <p:spPr>
          <a:xfrm>
            <a:off x="6377940" y="2095500"/>
            <a:ext cx="5201920" cy="3169285"/>
          </a:xfrm>
          <a:prstGeom prst="rect">
            <a:avLst/>
          </a:prstGeom>
          <a:solidFill>
            <a:schemeClr val="accent2">
              <a:lumMod val="40000"/>
              <a:lumOff val="60000"/>
            </a:schemeClr>
          </a:solidFill>
        </p:spPr>
        <p:txBody>
          <a:bodyPr wrap="square" rtlCol="0" anchor="t">
            <a:spAutoFit/>
          </a:bodyPr>
          <a:p>
            <a:r>
              <a:rPr lang="en-US" altLang="zh-CN" sz="2000">
                <a:latin typeface="楷体" panose="02010609060101010101" charset="-122"/>
                <a:ea typeface="楷体" panose="02010609060101010101" charset="-122"/>
                <a:cs typeface="楷体" panose="02010609060101010101" charset="-122"/>
                <a:sym typeface="+mn-ea"/>
              </a:rPr>
              <a:t>    </a:t>
            </a:r>
            <a:r>
              <a:rPr lang="zh-CN" altLang="en-US" sz="2000">
                <a:latin typeface="楷体" panose="02010609060101010101" charset="-122"/>
                <a:ea typeface="楷体" panose="02010609060101010101" charset="-122"/>
                <a:cs typeface="楷体" panose="02010609060101010101" charset="-122"/>
                <a:sym typeface="+mn-ea"/>
              </a:rPr>
              <a:t>改革开放为东莞的发展带来了巨大的意义，但是也面临着一些问题。如</a:t>
            </a:r>
            <a:r>
              <a:rPr lang="en-US" sz="2000">
                <a:latin typeface="楷体" panose="02010609060101010101" charset="-122"/>
                <a:ea typeface="楷体" panose="02010609060101010101" charset="-122"/>
                <a:cs typeface="楷体" panose="02010609060101010101" charset="-122"/>
                <a:sym typeface="+mn-ea"/>
              </a:rPr>
              <a:t>近年东莞腾笼换鸟，大量工厂搬迁，经济发展下滑</a:t>
            </a:r>
            <a:r>
              <a:rPr lang="zh-CN" altLang="en-US" sz="2000">
                <a:latin typeface="楷体" panose="02010609060101010101" charset="-122"/>
                <a:ea typeface="楷体" panose="02010609060101010101" charset="-122"/>
                <a:cs typeface="楷体" panose="02010609060101010101" charset="-122"/>
                <a:sym typeface="+mn-ea"/>
              </a:rPr>
              <a:t>。加之疫情影响，外向型企业压力巨大，我们</a:t>
            </a:r>
            <a:r>
              <a:rPr lang="en-US" sz="2000">
                <a:latin typeface="楷体" panose="02010609060101010101" charset="-122"/>
                <a:ea typeface="楷体" panose="02010609060101010101" charset="-122"/>
                <a:cs typeface="楷体" panose="02010609060101010101" charset="-122"/>
                <a:sym typeface="+mn-ea"/>
              </a:rPr>
              <a:t>要</a:t>
            </a:r>
            <a:r>
              <a:rPr lang="en-US" sz="2000">
                <a:latin typeface="楷体" panose="02010609060101010101" charset="-122"/>
                <a:ea typeface="楷体" panose="02010609060101010101" charset="-122"/>
                <a:cs typeface="楷体" panose="02010609060101010101" charset="-122"/>
                <a:sym typeface="+mn-ea"/>
              </a:rPr>
              <a:t>提高忧患意识</a:t>
            </a:r>
            <a:r>
              <a:rPr lang="zh-CN" altLang="en-US" sz="2000">
                <a:latin typeface="楷体" panose="02010609060101010101" charset="-122"/>
                <a:ea typeface="楷体" panose="02010609060101010101" charset="-122"/>
                <a:cs typeface="楷体" panose="02010609060101010101" charset="-122"/>
                <a:sym typeface="+mn-ea"/>
              </a:rPr>
              <a:t>，在现在双循环格局中，推动高水平的对外开放。</a:t>
            </a:r>
            <a:r>
              <a:rPr lang="zh-CN" altLang="en-US" sz="2000" b="1">
                <a:latin typeface="楷体" panose="02010609060101010101" charset="-122"/>
                <a:ea typeface="楷体" panose="02010609060101010101" charset="-122"/>
                <a:cs typeface="楷体" panose="02010609060101010101" charset="-122"/>
                <a:sym typeface="+mn-ea"/>
              </a:rPr>
              <a:t>请同学们从政府、企业、公民的角度为东莞继续深化改革开放建言献策。（在公民部分教师可点播，如学习改革先锋于敏、大包干带头人、屠呦呦</a:t>
            </a:r>
            <a:r>
              <a:rPr lang="en-US" altLang="zh-CN" sz="2000" b="1">
                <a:latin typeface="楷体" panose="02010609060101010101" charset="-122"/>
                <a:ea typeface="楷体" panose="02010609060101010101" charset="-122"/>
                <a:cs typeface="楷体" panose="02010609060101010101" charset="-122"/>
                <a:sym typeface="+mn-ea"/>
              </a:rPr>
              <a:t>……</a:t>
            </a:r>
            <a:r>
              <a:rPr lang="zh-CN" altLang="en-US" sz="2000" b="1">
                <a:latin typeface="楷体" panose="02010609060101010101" charset="-122"/>
                <a:ea typeface="楷体" panose="02010609060101010101" charset="-122"/>
                <a:cs typeface="楷体" panose="02010609060101010101" charset="-122"/>
                <a:sym typeface="+mn-ea"/>
              </a:rPr>
              <a:t>学习改革开放精神。）</a:t>
            </a:r>
            <a:endParaRPr lang="zh-CN" altLang="en-US" sz="2000" b="1">
              <a:latin typeface="楷体" panose="02010609060101010101" charset="-122"/>
              <a:ea typeface="楷体" panose="02010609060101010101" charset="-122"/>
              <a:cs typeface="楷体" panose="02010609060101010101" charset="-122"/>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1400">
        <p:blinds/>
      </p:transition>
    </mc:Choice>
    <mc:Fallback>
      <p:transition spd="slow">
        <p:blind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1728820" y="906159"/>
            <a:ext cx="2145139" cy="1107996"/>
          </a:xfrm>
          <a:prstGeom prst="rect">
            <a:avLst/>
          </a:prstGeom>
        </p:spPr>
        <p:txBody>
          <a:bodyPr wrap="none">
            <a:spAutoFit/>
          </a:bodyPr>
          <a:lstStyle/>
          <a:p>
            <a:pPr lvl="0" algn="ctr"/>
            <a:r>
              <a:rPr lang="zh-CN" altLang="en-US" sz="6600" b="1" spc="200" dirty="0" smtClean="0">
                <a:solidFill>
                  <a:prstClr val="black"/>
                </a:solidFill>
              </a:rPr>
              <a:t>目 录</a:t>
            </a:r>
            <a:endParaRPr lang="zh-CN" altLang="en-US" sz="6600" b="1" spc="200" dirty="0">
              <a:solidFill>
                <a:prstClr val="black"/>
              </a:solidFill>
            </a:endParaRPr>
          </a:p>
        </p:txBody>
      </p:sp>
      <p:sp>
        <p:nvSpPr>
          <p:cNvPr id="4" name="八角星 3"/>
          <p:cNvSpPr/>
          <p:nvPr/>
        </p:nvSpPr>
        <p:spPr>
          <a:xfrm>
            <a:off x="691536" y="2047875"/>
            <a:ext cx="4333875" cy="4333875"/>
          </a:xfrm>
          <a:prstGeom prst="star8">
            <a:avLst>
              <a:gd name="adj" fmla="val 46364"/>
            </a:avLst>
          </a:prstGeom>
          <a:solidFill>
            <a:srgbClr val="FDD318"/>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pic>
        <p:nvPicPr>
          <p:cNvPr id="5" name="图片 4"/>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739125" y="2025395"/>
            <a:ext cx="4124530" cy="4161974"/>
          </a:xfrm>
          <a:prstGeom prst="rect">
            <a:avLst/>
          </a:prstGeom>
        </p:spPr>
      </p:pic>
      <p:sp>
        <p:nvSpPr>
          <p:cNvPr id="7" name="圆角矩形 6"/>
          <p:cNvSpPr/>
          <p:nvPr/>
        </p:nvSpPr>
        <p:spPr>
          <a:xfrm>
            <a:off x="6740013" y="1357545"/>
            <a:ext cx="3480619" cy="693108"/>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71500" indent="-571500" algn="ctr">
              <a:buFont typeface="Wingdings" panose="05000000000000000000" pitchFamily="2" charset="2"/>
              <a:buChar char="l"/>
            </a:pPr>
            <a:r>
              <a:rPr lang="zh-CN" altLang="en-US" sz="3600" b="1" spc="300" dirty="0"/>
              <a:t>指导思想</a:t>
            </a:r>
            <a:endParaRPr lang="zh-CN" altLang="en-US" sz="3600" b="1" spc="300" dirty="0"/>
          </a:p>
        </p:txBody>
      </p:sp>
      <p:sp>
        <p:nvSpPr>
          <p:cNvPr id="8" name="圆角矩形 7"/>
          <p:cNvSpPr/>
          <p:nvPr/>
        </p:nvSpPr>
        <p:spPr>
          <a:xfrm>
            <a:off x="6740013" y="2561996"/>
            <a:ext cx="3480619" cy="693108"/>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71500" indent="-571500" algn="ctr">
              <a:buFont typeface="Wingdings" panose="05000000000000000000" pitchFamily="2" charset="2"/>
              <a:buChar char="l"/>
            </a:pPr>
            <a:r>
              <a:rPr lang="zh-CN" altLang="en-US" sz="3600" b="1" spc="300" dirty="0" smtClean="0"/>
              <a:t>教学分析</a:t>
            </a:r>
            <a:endParaRPr lang="zh-CN" altLang="en-US" sz="3600" b="1" spc="300" dirty="0"/>
          </a:p>
        </p:txBody>
      </p:sp>
      <p:sp>
        <p:nvSpPr>
          <p:cNvPr id="9" name="圆角矩形 8"/>
          <p:cNvSpPr/>
          <p:nvPr/>
        </p:nvSpPr>
        <p:spPr>
          <a:xfrm>
            <a:off x="6740013" y="3766447"/>
            <a:ext cx="3480619" cy="693108"/>
          </a:xfrm>
          <a:prstGeom prst="roundRect">
            <a:avLst/>
          </a:prstGeom>
          <a:solidFill>
            <a:srgbClr val="B9E6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71500" indent="-571500" algn="ctr">
              <a:buFont typeface="Wingdings" panose="05000000000000000000" pitchFamily="2" charset="2"/>
              <a:buChar char="l"/>
            </a:pPr>
            <a:r>
              <a:rPr lang="zh-CN" altLang="en-US" sz="3600" b="1" spc="300" dirty="0" smtClean="0">
                <a:solidFill>
                  <a:schemeClr val="tx2"/>
                </a:solidFill>
              </a:rPr>
              <a:t>教学过程</a:t>
            </a:r>
            <a:endParaRPr lang="zh-CN" altLang="en-US" sz="3600" b="1" spc="300" dirty="0">
              <a:solidFill>
                <a:schemeClr val="tx2"/>
              </a:solidFill>
            </a:endParaRPr>
          </a:p>
        </p:txBody>
      </p:sp>
      <p:sp>
        <p:nvSpPr>
          <p:cNvPr id="10" name="圆角矩形 9"/>
          <p:cNvSpPr/>
          <p:nvPr/>
        </p:nvSpPr>
        <p:spPr>
          <a:xfrm>
            <a:off x="6739890" y="4970780"/>
            <a:ext cx="3716020" cy="693420"/>
          </a:xfrm>
          <a:prstGeom prst="roundRect">
            <a:avLst/>
          </a:prstGeom>
          <a:solidFill>
            <a:srgbClr val="B9E6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71500" indent="-571500" algn="ctr">
              <a:buFont typeface="Wingdings" panose="05000000000000000000" pitchFamily="2" charset="2"/>
              <a:buChar char="l"/>
            </a:pPr>
            <a:r>
              <a:rPr lang="zh-CN" altLang="en-US" sz="2800" b="1" spc="300" dirty="0" smtClean="0">
                <a:solidFill>
                  <a:schemeClr val="tx2"/>
                </a:solidFill>
              </a:rPr>
              <a:t>自评（教学反思）</a:t>
            </a:r>
            <a:endParaRPr lang="zh-CN" altLang="en-US" sz="2800" b="1" spc="300" dirty="0">
              <a:solidFill>
                <a:schemeClr val="tx2"/>
              </a:solidFill>
            </a:endParaRPr>
          </a:p>
        </p:txBody>
      </p:sp>
      <p:pic>
        <p:nvPicPr>
          <p:cNvPr id="1028" name="Picture 4"/>
          <p:cNvPicPr>
            <a:picLocks noChangeAspect="1" noChangeArrowheads="1"/>
          </p:cNvPicPr>
          <p:nvPr/>
        </p:nvPicPr>
        <p:blipFill>
          <a:blip r:embed="rId2" cstate="print"/>
          <a:srcRect/>
          <a:stretch>
            <a:fillRect/>
          </a:stretch>
        </p:blipFill>
        <p:spPr bwMode="auto">
          <a:xfrm>
            <a:off x="99060" y="85090"/>
            <a:ext cx="891540" cy="891540"/>
          </a:xfrm>
          <a:prstGeom prst="ellipse">
            <a:avLst/>
          </a:prstGeom>
          <a:noFill/>
          <a:ln w="9525">
            <a:noFill/>
            <a:miter lim="800000"/>
            <a:headEnd/>
            <a:tailEnd/>
          </a:ln>
          <a:effectLst/>
        </p:spPr>
      </p:pic>
    </p:spTree>
  </p:cSld>
  <p:clrMapOvr>
    <a:masterClrMapping/>
  </p:clrMapOvr>
  <mc:AlternateContent xmlns:mc="http://schemas.openxmlformats.org/markup-compatibility/2006">
    <mc:Choice xmlns:p14="http://schemas.microsoft.com/office/powerpoint/2010/main" Requires="p14">
      <p:transition spd="slow" p14:dur="1200">
        <p14:prism dir="u"/>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1+#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1+#ppt_w/2"/>
                                          </p:val>
                                        </p:tav>
                                        <p:tav tm="100000">
                                          <p:val>
                                            <p:strVal val="#ppt_x"/>
                                          </p:val>
                                        </p:tav>
                                      </p:tavLst>
                                    </p:anim>
                                    <p:anim calcmode="lin" valueType="num">
                                      <p:cBhvr additive="base">
                                        <p:cTn id="13" dur="500" fill="hold"/>
                                        <p:tgtEl>
                                          <p:spTgt spid="8"/>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2" fill="hold" grpId="0" nodeType="after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1+#ppt_w/2"/>
                                          </p:val>
                                        </p:tav>
                                        <p:tav tm="100000">
                                          <p:val>
                                            <p:strVal val="#ppt_x"/>
                                          </p:val>
                                        </p:tav>
                                      </p:tavLst>
                                    </p:anim>
                                    <p:anim calcmode="lin" valueType="num">
                                      <p:cBhvr additive="base">
                                        <p:cTn id="18" dur="500" fill="hold"/>
                                        <p:tgtEl>
                                          <p:spTgt spid="9"/>
                                        </p:tgtEl>
                                        <p:attrNameLst>
                                          <p:attrName>ppt_y</p:attrName>
                                        </p:attrNameLst>
                                      </p:cBhvr>
                                      <p:tavLst>
                                        <p:tav tm="0">
                                          <p:val>
                                            <p:strVal val="#ppt_y"/>
                                          </p:val>
                                        </p:tav>
                                        <p:tav tm="100000">
                                          <p:val>
                                            <p:strVal val="#ppt_y"/>
                                          </p:val>
                                        </p:tav>
                                      </p:tavLst>
                                    </p:anim>
                                  </p:childTnLst>
                                </p:cTn>
                              </p:par>
                            </p:childTnLst>
                          </p:cTn>
                        </p:par>
                        <p:par>
                          <p:cTn id="19" fill="hold">
                            <p:stCondLst>
                              <p:cond delay="1500"/>
                            </p:stCondLst>
                            <p:childTnLst>
                              <p:par>
                                <p:cTn id="20" presetID="2" presetClass="entr" presetSubtype="2" fill="hold" grpId="0" nodeType="after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additive="base">
                                        <p:cTn id="22" dur="500" fill="hold"/>
                                        <p:tgtEl>
                                          <p:spTgt spid="10"/>
                                        </p:tgtEl>
                                        <p:attrNameLst>
                                          <p:attrName>ppt_x</p:attrName>
                                        </p:attrNameLst>
                                      </p:cBhvr>
                                      <p:tavLst>
                                        <p:tav tm="0">
                                          <p:val>
                                            <p:strVal val="1+#ppt_w/2"/>
                                          </p:val>
                                        </p:tav>
                                        <p:tav tm="100000">
                                          <p:val>
                                            <p:strVal val="#ppt_x"/>
                                          </p:val>
                                        </p:tav>
                                      </p:tavLst>
                                    </p:anim>
                                    <p:anim calcmode="lin" valueType="num">
                                      <p:cBhvr additive="base">
                                        <p:cTn id="23"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bldLvl="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p:cNvPicPr>
            <a:picLocks noChangeAspect="1" noChangeArrowheads="1"/>
          </p:cNvPicPr>
          <p:nvPr/>
        </p:nvPicPr>
        <p:blipFill>
          <a:blip r:embed="rId1" cstate="print"/>
          <a:srcRect/>
          <a:stretch>
            <a:fillRect/>
          </a:stretch>
        </p:blipFill>
        <p:spPr bwMode="auto">
          <a:xfrm>
            <a:off x="11162665" y="66675"/>
            <a:ext cx="891540" cy="891540"/>
          </a:xfrm>
          <a:prstGeom prst="ellipse">
            <a:avLst/>
          </a:prstGeom>
          <a:noFill/>
          <a:ln w="9525">
            <a:noFill/>
            <a:miter lim="800000"/>
            <a:headEnd/>
            <a:tailEnd/>
          </a:ln>
          <a:effectLst/>
        </p:spPr>
      </p:pic>
      <p:sp>
        <p:nvSpPr>
          <p:cNvPr id="15" name="TextBox 1"/>
          <p:cNvSpPr txBox="1"/>
          <p:nvPr/>
        </p:nvSpPr>
        <p:spPr>
          <a:xfrm>
            <a:off x="2926856" y="416972"/>
            <a:ext cx="1402080" cy="460375"/>
          </a:xfrm>
          <a:prstGeom prst="rect">
            <a:avLst/>
          </a:prstGeom>
          <a:noFill/>
        </p:spPr>
        <p:txBody>
          <a:bodyPr wrap="none" rtlCol="0">
            <a:spAutoFit/>
          </a:bodyPr>
          <a:p>
            <a:pPr indent="0" algn="l">
              <a:buFont typeface="Wingdings" panose="05000000000000000000" pitchFamily="2" charset="2"/>
              <a:buNone/>
            </a:pPr>
            <a:r>
              <a:rPr lang="zh-CN" altLang="en-US" sz="2400" b="1" dirty="0" smtClean="0">
                <a:solidFill>
                  <a:schemeClr val="accent3"/>
                </a:solidFill>
              </a:rPr>
              <a:t>【总结】</a:t>
            </a:r>
            <a:endParaRPr lang="zh-CN" altLang="en-US" sz="2400" b="1" dirty="0" smtClean="0">
              <a:solidFill>
                <a:schemeClr val="accent3"/>
              </a:solidFill>
            </a:endParaRPr>
          </a:p>
        </p:txBody>
      </p:sp>
      <p:sp>
        <p:nvSpPr>
          <p:cNvPr id="6" name="文本框 5"/>
          <p:cNvSpPr txBox="1"/>
          <p:nvPr/>
        </p:nvSpPr>
        <p:spPr>
          <a:xfrm>
            <a:off x="252730" y="831850"/>
            <a:ext cx="11355070" cy="5631180"/>
          </a:xfrm>
          <a:prstGeom prst="rect">
            <a:avLst/>
          </a:prstGeom>
          <a:noFill/>
          <a:ln w="9525">
            <a:noFill/>
          </a:ln>
        </p:spPr>
        <p:txBody>
          <a:bodyPr wrap="square">
            <a:spAutoFit/>
          </a:bodyPr>
          <a:p>
            <a:pPr indent="306070" algn="l"/>
            <a:endParaRPr lang="zh-CN" sz="2400" b="0">
              <a:latin typeface="+mj-ea"/>
              <a:ea typeface="+mj-ea"/>
              <a:cs typeface="+mj-ea"/>
            </a:endParaRPr>
          </a:p>
          <a:p>
            <a:pPr indent="306070" algn="l"/>
            <a:r>
              <a:rPr lang="zh-CN" sz="2400" b="1">
                <a:latin typeface="+mj-ea"/>
                <a:ea typeface="+mj-ea"/>
                <a:cs typeface="+mj-ea"/>
              </a:rPr>
              <a:t>教学活动：</a:t>
            </a:r>
            <a:r>
              <a:rPr lang="zh-CN" sz="2400">
                <a:latin typeface="楷体" panose="02010609060101010101" charset="-122"/>
                <a:ea typeface="楷体" panose="02010609060101010101" charset="-122"/>
                <a:cs typeface="+mj-ea"/>
              </a:rPr>
              <a:t>引用习近平总书记在深圳经济特区建立40周年庆祝大会上的讲话，进行总结升华。</a:t>
            </a:r>
            <a:endParaRPr lang="zh-CN" sz="2400">
              <a:latin typeface="楷体" panose="02010609060101010101" charset="-122"/>
              <a:ea typeface="楷体" panose="02010609060101010101" charset="-122"/>
              <a:cs typeface="+mj-ea"/>
            </a:endParaRPr>
          </a:p>
          <a:p>
            <a:pPr indent="306070" algn="l"/>
            <a:endParaRPr lang="zh-CN" altLang="en-US" sz="2400">
              <a:latin typeface="+mj-ea"/>
              <a:ea typeface="+mj-ea"/>
              <a:cs typeface="+mj-ea"/>
            </a:endParaRPr>
          </a:p>
          <a:p>
            <a:pPr indent="306070" algn="l"/>
            <a:endParaRPr lang="zh-CN" altLang="en-US" sz="2400">
              <a:latin typeface="+mj-ea"/>
              <a:ea typeface="+mj-ea"/>
              <a:cs typeface="+mj-ea"/>
            </a:endParaRPr>
          </a:p>
          <a:p>
            <a:pPr indent="306070" algn="l"/>
            <a:endParaRPr lang="zh-CN" altLang="en-US" sz="2400">
              <a:latin typeface="+mj-ea"/>
              <a:ea typeface="+mj-ea"/>
              <a:cs typeface="+mj-ea"/>
            </a:endParaRPr>
          </a:p>
          <a:p>
            <a:pPr indent="306070" algn="l"/>
            <a:endParaRPr lang="zh-CN" altLang="en-US" sz="2400">
              <a:latin typeface="+mj-ea"/>
              <a:ea typeface="+mj-ea"/>
              <a:cs typeface="+mj-ea"/>
            </a:endParaRPr>
          </a:p>
          <a:p>
            <a:pPr indent="306070" algn="l"/>
            <a:endParaRPr lang="zh-CN" altLang="en-US" sz="2400">
              <a:latin typeface="+mj-ea"/>
              <a:ea typeface="+mj-ea"/>
              <a:cs typeface="+mj-ea"/>
            </a:endParaRPr>
          </a:p>
          <a:p>
            <a:pPr indent="306070" algn="l"/>
            <a:endParaRPr lang="zh-CN" altLang="en-US" sz="2400">
              <a:latin typeface="+mj-ea"/>
              <a:ea typeface="+mj-ea"/>
              <a:cs typeface="+mj-ea"/>
            </a:endParaRPr>
          </a:p>
          <a:p>
            <a:pPr indent="306070" algn="l"/>
            <a:endParaRPr lang="zh-CN" sz="2400">
              <a:latin typeface="+mj-ea"/>
              <a:ea typeface="+mj-ea"/>
              <a:cs typeface="+mj-ea"/>
            </a:endParaRPr>
          </a:p>
          <a:p>
            <a:pPr indent="306070" algn="l"/>
            <a:endParaRPr lang="zh-CN" sz="2400">
              <a:latin typeface="+mj-ea"/>
              <a:ea typeface="+mj-ea"/>
              <a:cs typeface="+mj-ea"/>
            </a:endParaRPr>
          </a:p>
          <a:p>
            <a:pPr indent="306070" algn="l"/>
            <a:endParaRPr lang="zh-CN" sz="2400">
              <a:latin typeface="+mj-ea"/>
              <a:ea typeface="+mj-ea"/>
              <a:cs typeface="+mj-ea"/>
            </a:endParaRPr>
          </a:p>
          <a:p>
            <a:pPr indent="306070" algn="l"/>
            <a:endParaRPr lang="zh-CN" sz="2400">
              <a:latin typeface="+mj-ea"/>
              <a:ea typeface="+mj-ea"/>
              <a:cs typeface="+mj-ea"/>
            </a:endParaRPr>
          </a:p>
          <a:p>
            <a:pPr indent="306070" algn="l"/>
            <a:r>
              <a:rPr lang="zh-CN" sz="2400" b="1">
                <a:latin typeface="+mj-ea"/>
                <a:ea typeface="+mj-ea"/>
                <a:cs typeface="+mj-ea"/>
              </a:rPr>
              <a:t>设计意图：</a:t>
            </a:r>
            <a:r>
              <a:rPr lang="zh-CN" sz="2400">
                <a:latin typeface="楷体" panose="02010609060101010101" charset="-122"/>
                <a:ea typeface="楷体" panose="02010609060101010101" charset="-122"/>
                <a:cs typeface="+mj-ea"/>
              </a:rPr>
              <a:t>通过引用习总书记的话语，让学生更加坚信改革开放的重大意义，激发其努力学习，为实现中华民族伟大复兴的中国梦而奋斗的昂扬斗志。</a:t>
            </a:r>
            <a:endParaRPr lang="zh-CN" sz="2400">
              <a:latin typeface="楷体" panose="02010609060101010101" charset="-122"/>
              <a:ea typeface="楷体" panose="02010609060101010101" charset="-122"/>
              <a:cs typeface="+mj-ea"/>
            </a:endParaRPr>
          </a:p>
        </p:txBody>
      </p:sp>
      <p:pic>
        <p:nvPicPr>
          <p:cNvPr id="5" name="图片 4"/>
          <p:cNvPicPr>
            <a:picLocks noChangeAspect="1"/>
          </p:cNvPicPr>
          <p:nvPr/>
        </p:nvPicPr>
        <p:blipFill>
          <a:blip r:embed="rId2"/>
          <a:stretch>
            <a:fillRect/>
          </a:stretch>
        </p:blipFill>
        <p:spPr>
          <a:xfrm>
            <a:off x="587375" y="2344420"/>
            <a:ext cx="3651250" cy="2754630"/>
          </a:xfrm>
          <a:prstGeom prst="rect">
            <a:avLst/>
          </a:prstGeom>
        </p:spPr>
      </p:pic>
      <p:sp>
        <p:nvSpPr>
          <p:cNvPr id="7" name="文本框 6"/>
          <p:cNvSpPr txBox="1"/>
          <p:nvPr/>
        </p:nvSpPr>
        <p:spPr>
          <a:xfrm>
            <a:off x="5017135" y="2383790"/>
            <a:ext cx="6291580" cy="2676525"/>
          </a:xfrm>
          <a:prstGeom prst="rect">
            <a:avLst/>
          </a:prstGeom>
          <a:solidFill>
            <a:srgbClr val="FFFF00"/>
          </a:solidFill>
        </p:spPr>
        <p:txBody>
          <a:bodyPr wrap="square" rtlCol="0" anchor="t">
            <a:spAutoFit/>
          </a:bodyPr>
          <a:p>
            <a:r>
              <a:rPr lang="en-US" altLang="zh-CN" sz="2400">
                <a:latin typeface="楷体" panose="02010609060101010101" charset="-122"/>
                <a:ea typeface="楷体" panose="02010609060101010101" charset="-122"/>
                <a:cs typeface="楷体" panose="02010609060101010101" charset="-122"/>
              </a:rPr>
              <a:t>    </a:t>
            </a:r>
            <a:r>
              <a:rPr lang="zh-CN" altLang="en-US" sz="2400">
                <a:latin typeface="楷体" panose="02010609060101010101" charset="-122"/>
                <a:ea typeface="楷体" panose="02010609060101010101" charset="-122"/>
                <a:cs typeface="楷体" panose="02010609060101010101" charset="-122"/>
              </a:rPr>
              <a:t>四十载波澜壮阔，新征程催人奋进。经济特区的沧桑巨变是一代又一代特区建设者拼搏奋斗干出来的。在新起点上，经济特区广大干部群众要坚定不移贯彻落实党中央决策部署，永葆“闯”的精神、“创”的劲头、“干”的作风，努力续写更多“春天的故事”，努力创造让世界刮目相看的新的更大奇迹！</a:t>
            </a:r>
            <a:endParaRPr lang="zh-CN" altLang="en-US" sz="2400">
              <a:latin typeface="楷体" panose="02010609060101010101" charset="-122"/>
              <a:ea typeface="楷体" panose="02010609060101010101" charset="-122"/>
              <a:cs typeface="楷体" panose="02010609060101010101" charset="-122"/>
            </a:endParaRPr>
          </a:p>
        </p:txBody>
      </p:sp>
    </p:spTree>
  </p:cSld>
  <p:clrMapOvr>
    <a:masterClrMapping/>
  </p:clrMapOvr>
  <mc:AlternateContent xmlns:mc="http://schemas.openxmlformats.org/markup-compatibility/2006">
    <mc:Choice xmlns:p14="http://schemas.microsoft.com/office/powerpoint/2010/main" Requires="p14">
      <p:transition spd="slow" p14:dur="1400">
        <p:blinds/>
      </p:transition>
    </mc:Choice>
    <mc:Fallback>
      <p:transition spd="slow">
        <p:blind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p:cNvPicPr>
            <a:picLocks noChangeAspect="1" noChangeArrowheads="1"/>
          </p:cNvPicPr>
          <p:nvPr/>
        </p:nvPicPr>
        <p:blipFill>
          <a:blip r:embed="rId1" cstate="print"/>
          <a:srcRect/>
          <a:stretch>
            <a:fillRect/>
          </a:stretch>
        </p:blipFill>
        <p:spPr bwMode="auto">
          <a:xfrm>
            <a:off x="11162665" y="66675"/>
            <a:ext cx="891540" cy="891540"/>
          </a:xfrm>
          <a:prstGeom prst="ellipse">
            <a:avLst/>
          </a:prstGeom>
          <a:noFill/>
          <a:ln w="9525">
            <a:noFill/>
            <a:miter lim="800000"/>
            <a:headEnd/>
            <a:tailEnd/>
          </a:ln>
          <a:effectLst/>
        </p:spPr>
      </p:pic>
      <p:sp>
        <p:nvSpPr>
          <p:cNvPr id="15" name="TextBox 1"/>
          <p:cNvSpPr txBox="1"/>
          <p:nvPr/>
        </p:nvSpPr>
        <p:spPr>
          <a:xfrm>
            <a:off x="2926856" y="416972"/>
            <a:ext cx="1402080" cy="460375"/>
          </a:xfrm>
          <a:prstGeom prst="rect">
            <a:avLst/>
          </a:prstGeom>
          <a:noFill/>
        </p:spPr>
        <p:txBody>
          <a:bodyPr wrap="none" rtlCol="0">
            <a:spAutoFit/>
          </a:bodyPr>
          <a:p>
            <a:pPr indent="0" algn="l">
              <a:buFont typeface="Wingdings" panose="05000000000000000000" pitchFamily="2" charset="2"/>
              <a:buNone/>
            </a:pPr>
            <a:r>
              <a:rPr lang="zh-CN" altLang="en-US" sz="2400" b="1" dirty="0" smtClean="0">
                <a:solidFill>
                  <a:schemeClr val="accent3"/>
                </a:solidFill>
              </a:rPr>
              <a:t>板书设计</a:t>
            </a:r>
            <a:endParaRPr lang="zh-CN" altLang="en-US" sz="2400" b="1" dirty="0" smtClean="0">
              <a:solidFill>
                <a:schemeClr val="accent3"/>
              </a:solidFill>
            </a:endParaRPr>
          </a:p>
        </p:txBody>
      </p:sp>
      <p:pic>
        <p:nvPicPr>
          <p:cNvPr id="4" name="图片 1" descr="0749237da205f08d80054fb4a6a6545"/>
          <p:cNvPicPr>
            <a:picLocks noChangeAspect="1"/>
          </p:cNvPicPr>
          <p:nvPr/>
        </p:nvPicPr>
        <p:blipFill>
          <a:blip r:embed="rId2"/>
          <a:srcRect l="1543" t="15046" r="-1543" b="7844"/>
          <a:stretch>
            <a:fillRect/>
          </a:stretch>
        </p:blipFill>
        <p:spPr>
          <a:xfrm>
            <a:off x="1109345" y="1236980"/>
            <a:ext cx="10266045" cy="545973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400">
        <p:blinds/>
      </p:transition>
    </mc:Choice>
    <mc:Fallback>
      <p:transition spd="slow">
        <p:blind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5633884" y="2599922"/>
            <a:ext cx="5416868" cy="1569660"/>
          </a:xfrm>
          <a:prstGeom prst="rect">
            <a:avLst/>
          </a:prstGeom>
          <a:noFill/>
        </p:spPr>
        <p:txBody>
          <a:bodyPr wrap="none" rtlCol="0">
            <a:spAutoFit/>
          </a:bodyPr>
          <a:lstStyle/>
          <a:p>
            <a:r>
              <a:rPr lang="zh-CN" altLang="en-US" sz="9600" b="1" spc="600" dirty="0" smtClean="0">
                <a:ln w="3175">
                  <a:solidFill>
                    <a:schemeClr val="tx1"/>
                  </a:solidFill>
                </a:ln>
                <a:solidFill>
                  <a:schemeClr val="accent4">
                    <a:lumMod val="40000"/>
                    <a:lumOff val="60000"/>
                  </a:schemeClr>
                </a:solidFill>
              </a:rPr>
              <a:t>教学</a:t>
            </a:r>
            <a:r>
              <a:rPr lang="zh-CN" altLang="en-US" sz="9600" b="1" spc="600" dirty="0">
                <a:ln w="3175">
                  <a:solidFill>
                    <a:schemeClr val="tx1"/>
                  </a:solidFill>
                </a:ln>
                <a:solidFill>
                  <a:schemeClr val="accent4">
                    <a:lumMod val="40000"/>
                    <a:lumOff val="60000"/>
                  </a:schemeClr>
                </a:solidFill>
              </a:rPr>
              <a:t>反思</a:t>
            </a:r>
            <a:endParaRPr lang="zh-CN" altLang="en-US" sz="9600" b="1" spc="600" dirty="0">
              <a:ln w="3175">
                <a:solidFill>
                  <a:schemeClr val="tx1"/>
                </a:solidFill>
              </a:ln>
              <a:solidFill>
                <a:schemeClr val="accent4">
                  <a:lumMod val="40000"/>
                  <a:lumOff val="60000"/>
                </a:schemeClr>
              </a:solidFill>
            </a:endParaRPr>
          </a:p>
        </p:txBody>
      </p:sp>
      <p:sp>
        <p:nvSpPr>
          <p:cNvPr id="4" name="矩形 3"/>
          <p:cNvSpPr/>
          <p:nvPr/>
        </p:nvSpPr>
        <p:spPr>
          <a:xfrm>
            <a:off x="5617084" y="4007349"/>
            <a:ext cx="5433668" cy="646331"/>
          </a:xfrm>
          <a:prstGeom prst="rect">
            <a:avLst/>
          </a:prstGeom>
        </p:spPr>
        <p:txBody>
          <a:bodyPr wrap="none">
            <a:spAutoFit/>
          </a:bodyPr>
          <a:lstStyle/>
          <a:p>
            <a:pPr algn="ctr"/>
            <a:r>
              <a:rPr lang="en-US" altLang="zh-CN" sz="3500" dirty="0" smtClean="0">
                <a:solidFill>
                  <a:schemeClr val="accent1">
                    <a:lumMod val="20000"/>
                    <a:lumOff val="80000"/>
                  </a:schemeClr>
                </a:solidFill>
                <a:latin typeface="微软雅黑" panose="020B0503020204020204" charset="-122"/>
                <a:ea typeface="微软雅黑" panose="020B0503020204020204" charset="-122"/>
              </a:rPr>
              <a:t>TEACHING REFLECTION</a:t>
            </a:r>
            <a:endParaRPr lang="zh-CN" altLang="en-US" sz="3500" dirty="0">
              <a:solidFill>
                <a:schemeClr val="accent1">
                  <a:lumMod val="20000"/>
                  <a:lumOff val="80000"/>
                </a:schemeClr>
              </a:solidFill>
            </a:endParaRPr>
          </a:p>
        </p:txBody>
      </p:sp>
      <p:pic>
        <p:nvPicPr>
          <p:cNvPr id="5" name="图片 4"/>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695325" y="2299767"/>
            <a:ext cx="4255047" cy="2854202"/>
          </a:xfrm>
          <a:prstGeom prst="rect">
            <a:avLst/>
          </a:prstGeom>
        </p:spPr>
      </p:pic>
      <p:pic>
        <p:nvPicPr>
          <p:cNvPr id="1028" name="Picture 4"/>
          <p:cNvPicPr>
            <a:picLocks noChangeAspect="1" noChangeArrowheads="1"/>
          </p:cNvPicPr>
          <p:nvPr/>
        </p:nvPicPr>
        <p:blipFill>
          <a:blip r:embed="rId2" cstate="print"/>
          <a:srcRect/>
          <a:stretch>
            <a:fillRect/>
          </a:stretch>
        </p:blipFill>
        <p:spPr bwMode="auto">
          <a:xfrm>
            <a:off x="99060" y="85090"/>
            <a:ext cx="891540" cy="891540"/>
          </a:xfrm>
          <a:prstGeom prst="ellipse">
            <a:avLst/>
          </a:prstGeom>
          <a:noFill/>
          <a:ln w="9525">
            <a:noFill/>
            <a:miter lim="800000"/>
            <a:headEnd/>
            <a:tailEnd/>
          </a:ln>
          <a:effectLst/>
        </p:spPr>
      </p:pic>
    </p:spTree>
  </p:cSld>
  <p:clrMapOvr>
    <a:masterClrMapping/>
  </p:clrMapOvr>
  <mc:AlternateContent xmlns:mc="http://schemas.openxmlformats.org/markup-compatibility/2006">
    <mc:Choice xmlns:p14="http://schemas.microsoft.com/office/powerpoint/2010/main" Requires="p14">
      <p:transition spd="slow" p14:dur="1200">
        <p14:prism dir="u"/>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3"/>
                                        </p:tgtEl>
                                        <p:attrNameLst>
                                          <p:attrName>ppt_y</p:attrName>
                                        </p:attrNameLst>
                                      </p:cBhvr>
                                      <p:tavLst>
                                        <p:tav tm="0">
                                          <p:val>
                                            <p:strVal val="#ppt_y"/>
                                          </p:val>
                                        </p:tav>
                                        <p:tav tm="100000">
                                          <p:val>
                                            <p:strVal val="#ppt_y"/>
                                          </p:val>
                                        </p:tav>
                                      </p:tavLst>
                                    </p:anim>
                                    <p:anim calcmode="lin" valueType="num">
                                      <p:cBhvr>
                                        <p:cTn id="9" dur="50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3"/>
                                        </p:tgtEl>
                                      </p:cBhvr>
                                    </p:animEffect>
                                  </p:childTnLst>
                                </p:cTn>
                              </p:par>
                            </p:childTnLst>
                          </p:cTn>
                        </p:par>
                        <p:par>
                          <p:cTn id="12" fill="hold">
                            <p:stCondLst>
                              <p:cond delay="649"/>
                            </p:stCondLst>
                            <p:childTnLst>
                              <p:par>
                                <p:cTn id="13" presetID="14" presetClass="entr" presetSubtype="10" fill="hold" grpId="0"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randombar(horizontal)">
                                      <p:cBhvr>
                                        <p:cTn id="15" dur="500"/>
                                        <p:tgtEl>
                                          <p:spTgt spid="4"/>
                                        </p:tgtEl>
                                      </p:cBhvr>
                                    </p:animEffect>
                                  </p:childTnLst>
                                </p:cTn>
                              </p:par>
                              <p:par>
                                <p:cTn id="16" presetID="53" presetClass="entr" presetSubtype="16"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p:cTn id="18" dur="500" fill="hold"/>
                                        <p:tgtEl>
                                          <p:spTgt spid="5"/>
                                        </p:tgtEl>
                                        <p:attrNameLst>
                                          <p:attrName>ppt_w</p:attrName>
                                        </p:attrNameLst>
                                      </p:cBhvr>
                                      <p:tavLst>
                                        <p:tav tm="0">
                                          <p:val>
                                            <p:fltVal val="0"/>
                                          </p:val>
                                        </p:tav>
                                        <p:tav tm="100000">
                                          <p:val>
                                            <p:strVal val="#ppt_w"/>
                                          </p:val>
                                        </p:tav>
                                      </p:tavLst>
                                    </p:anim>
                                    <p:anim calcmode="lin" valueType="num">
                                      <p:cBhvr>
                                        <p:cTn id="19" dur="500" fill="hold"/>
                                        <p:tgtEl>
                                          <p:spTgt spid="5"/>
                                        </p:tgtEl>
                                        <p:attrNameLst>
                                          <p:attrName>ppt_h</p:attrName>
                                        </p:attrNameLst>
                                      </p:cBhvr>
                                      <p:tavLst>
                                        <p:tav tm="0">
                                          <p:val>
                                            <p:fltVal val="0"/>
                                          </p:val>
                                        </p:tav>
                                        <p:tav tm="100000">
                                          <p:val>
                                            <p:strVal val="#ppt_h"/>
                                          </p:val>
                                        </p:tav>
                                      </p:tavLst>
                                    </p:anim>
                                    <p:animEffect transition="in" filter="fade">
                                      <p:cBhvr>
                                        <p:cTn id="2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917557" y="393572"/>
            <a:ext cx="1135380" cy="460375"/>
          </a:xfrm>
          <a:prstGeom prst="rect">
            <a:avLst/>
          </a:prstGeom>
          <a:noFill/>
        </p:spPr>
        <p:txBody>
          <a:bodyPr wrap="none" rtlCol="0">
            <a:spAutoFit/>
          </a:bodyPr>
          <a:lstStyle/>
          <a:p>
            <a:pPr marL="342900" indent="-342900">
              <a:buFont typeface="Wingdings" panose="05000000000000000000" pitchFamily="2" charset="2"/>
              <a:buChar char="l"/>
            </a:pPr>
            <a:r>
              <a:rPr lang="zh-CN" altLang="en-US" sz="2400" b="1" dirty="0">
                <a:solidFill>
                  <a:schemeClr val="accent3"/>
                </a:solidFill>
                <a:latin typeface="微软雅黑" panose="020B0503020204020204" charset="-122"/>
                <a:ea typeface="微软雅黑" panose="020B0503020204020204" charset="-122"/>
              </a:rPr>
              <a:t>自评</a:t>
            </a:r>
            <a:endParaRPr lang="zh-CN" altLang="en-US" sz="2400" b="1" dirty="0">
              <a:solidFill>
                <a:schemeClr val="accent3"/>
              </a:solidFill>
              <a:latin typeface="微软雅黑" panose="020B0503020204020204" charset="-122"/>
              <a:ea typeface="微软雅黑" panose="020B0503020204020204" charset="-122"/>
            </a:endParaRPr>
          </a:p>
        </p:txBody>
      </p:sp>
      <p:sp>
        <p:nvSpPr>
          <p:cNvPr id="15" name="等腰三角形 29"/>
          <p:cNvSpPr/>
          <p:nvPr/>
        </p:nvSpPr>
        <p:spPr>
          <a:xfrm flipV="1">
            <a:off x="1885813" y="4237899"/>
            <a:ext cx="243001" cy="139968"/>
          </a:xfrm>
          <a:prstGeom prst="triangl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latinLnBrk="1">
              <a:spcBef>
                <a:spcPts val="0"/>
              </a:spcBef>
              <a:spcAft>
                <a:spcPts val="0"/>
              </a:spcAft>
              <a:defRPr/>
            </a:pPr>
            <a:endParaRPr lang="ko-KR" altLang="en-US"/>
          </a:p>
        </p:txBody>
      </p:sp>
      <p:sp>
        <p:nvSpPr>
          <p:cNvPr id="16" name="等腰三角形 30"/>
          <p:cNvSpPr/>
          <p:nvPr/>
        </p:nvSpPr>
        <p:spPr>
          <a:xfrm flipV="1">
            <a:off x="4628809" y="4237899"/>
            <a:ext cx="243002" cy="139968"/>
          </a:xfrm>
          <a:prstGeom prst="triangl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latinLnBrk="1">
              <a:spcBef>
                <a:spcPts val="0"/>
              </a:spcBef>
              <a:spcAft>
                <a:spcPts val="0"/>
              </a:spcAft>
              <a:defRPr/>
            </a:pPr>
            <a:endParaRPr lang="ko-KR" altLang="en-US"/>
          </a:p>
        </p:txBody>
      </p:sp>
      <p:sp>
        <p:nvSpPr>
          <p:cNvPr id="17" name="等腰三角形 31"/>
          <p:cNvSpPr/>
          <p:nvPr/>
        </p:nvSpPr>
        <p:spPr>
          <a:xfrm flipV="1">
            <a:off x="7371807" y="4237899"/>
            <a:ext cx="243001" cy="139968"/>
          </a:xfrm>
          <a:prstGeom prst="triangl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latinLnBrk="1">
              <a:spcBef>
                <a:spcPts val="0"/>
              </a:spcBef>
              <a:spcAft>
                <a:spcPts val="0"/>
              </a:spcAft>
              <a:defRPr/>
            </a:pPr>
            <a:endParaRPr lang="ko-KR" altLang="en-US"/>
          </a:p>
        </p:txBody>
      </p:sp>
      <p:sp>
        <p:nvSpPr>
          <p:cNvPr id="18" name="等腰三角形 32"/>
          <p:cNvSpPr/>
          <p:nvPr/>
        </p:nvSpPr>
        <p:spPr>
          <a:xfrm flipV="1">
            <a:off x="10114803" y="4237899"/>
            <a:ext cx="243002" cy="139968"/>
          </a:xfrm>
          <a:prstGeom prst="triangl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latinLnBrk="1">
              <a:spcBef>
                <a:spcPts val="0"/>
              </a:spcBef>
              <a:spcAft>
                <a:spcPts val="0"/>
              </a:spcAft>
              <a:defRPr/>
            </a:pPr>
            <a:endParaRPr lang="ko-KR" altLang="en-US"/>
          </a:p>
        </p:txBody>
      </p:sp>
      <p:grpSp>
        <p:nvGrpSpPr>
          <p:cNvPr id="19" name="组合 18"/>
          <p:cNvGrpSpPr/>
          <p:nvPr/>
        </p:nvGrpSpPr>
        <p:grpSpPr>
          <a:xfrm>
            <a:off x="754126" y="4478956"/>
            <a:ext cx="2506100" cy="1479392"/>
            <a:chOff x="1319955" y="4179567"/>
            <a:chExt cx="2221263" cy="1311248"/>
          </a:xfrm>
        </p:grpSpPr>
        <p:sp>
          <p:nvSpPr>
            <p:cNvPr id="20" name="矩形  20"/>
            <p:cNvSpPr/>
            <p:nvPr/>
          </p:nvSpPr>
          <p:spPr>
            <a:xfrm>
              <a:off x="1320197" y="4179567"/>
              <a:ext cx="2221021" cy="1311248"/>
            </a:xfrm>
            <a:prstGeom prst="rect">
              <a:avLst/>
            </a:prstGeom>
            <a:ln w="57150"/>
          </p:spPr>
          <p:style>
            <a:lnRef idx="2">
              <a:schemeClr val="accent1"/>
            </a:lnRef>
            <a:fillRef idx="1">
              <a:schemeClr val="lt1"/>
            </a:fillRef>
            <a:effectRef idx="0">
              <a:schemeClr val="accent1"/>
            </a:effectRef>
            <a:fontRef idx="minor">
              <a:schemeClr val="dk1"/>
            </a:fontRef>
          </p:style>
          <p:txBody>
            <a:bodyPr anchor="ctr"/>
            <a:lstStyle/>
            <a:p>
              <a:pPr algn="ctr" fontAlgn="auto" latinLnBrk="1">
                <a:spcBef>
                  <a:spcPts val="0"/>
                </a:spcBef>
                <a:spcAft>
                  <a:spcPts val="0"/>
                </a:spcAft>
                <a:defRPr/>
              </a:pPr>
              <a:endParaRPr lang="ko-KR" altLang="en-US"/>
            </a:p>
          </p:txBody>
        </p:sp>
        <p:grpSp>
          <p:nvGrpSpPr>
            <p:cNvPr id="21" name="Group 47"/>
            <p:cNvGrpSpPr/>
            <p:nvPr/>
          </p:nvGrpSpPr>
          <p:grpSpPr bwMode="auto">
            <a:xfrm>
              <a:off x="1319955" y="4216143"/>
              <a:ext cx="2220354" cy="1170553"/>
              <a:chOff x="1713591" y="4985022"/>
              <a:chExt cx="2044651" cy="1079967"/>
            </a:xfrm>
          </p:grpSpPr>
          <p:sp>
            <p:nvSpPr>
              <p:cNvPr id="22" name="矩形 23"/>
              <p:cNvSpPr txBox="1">
                <a:spLocks noChangeArrowheads="1"/>
              </p:cNvSpPr>
              <p:nvPr/>
            </p:nvSpPr>
            <p:spPr bwMode="auto">
              <a:xfrm>
                <a:off x="1713591" y="5309968"/>
                <a:ext cx="2044651" cy="755021"/>
              </a:xfrm>
              <a:prstGeom prst="rect">
                <a:avLst/>
              </a:prstGeom>
              <a:noFill/>
              <a:ln w="9525">
                <a:noFill/>
                <a:miter lim="800000"/>
              </a:ln>
            </p:spPr>
            <p:txBody>
              <a:bodyPr wrap="square" lIns="0" tIns="0" rIns="0" bIns="0">
                <a:spAutoFit/>
                <a:scene3d>
                  <a:camera prst="orthographicFront"/>
                  <a:lightRig rig="threePt" dir="t"/>
                </a:scene3d>
              </a:bodyPr>
              <a:lstStyle>
                <a:defPPr>
                  <a:defRPr lang="ko-KR"/>
                </a:defPPr>
                <a:lvl1pPr fontAlgn="auto">
                  <a:spcBef>
                    <a:spcPts val="0"/>
                  </a:spcBef>
                  <a:spcAft>
                    <a:spcPts val="0"/>
                  </a:spcAft>
                  <a:buFont typeface="Arial" panose="020B0604020202020204" pitchFamily="34" charset="0"/>
                  <a:buNone/>
                  <a:defRPr kumimoji="0" sz="1200">
                    <a:solidFill>
                      <a:schemeClr val="tx1">
                        <a:lumMod val="95000"/>
                        <a:lumOff val="5000"/>
                      </a:schemeClr>
                    </a:solidFill>
                    <a:latin typeface="Tahoma" panose="020B0604030504040204" pitchFamily="34" charset="0"/>
                    <a:ea typeface="Tahoma" panose="020B0604030504040204" pitchFamily="34" charset="0"/>
                    <a:cs typeface="Tahoma" panose="020B0604030504040204" pitchFamily="34" charset="0"/>
                  </a:defRPr>
                </a:lvl1pPr>
              </a:lstStyle>
              <a:p>
                <a:pPr algn="ctr" latinLnBrk="1">
                  <a:defRPr/>
                </a:pPr>
                <a:r>
                  <a:rPr lang="zh-CN" altLang="en-US" sz="2000" dirty="0">
                    <a:solidFill>
                      <a:srgbClr val="595959"/>
                    </a:solidFill>
                    <a:latin typeface="微软雅黑" panose="020B0503020204020204" charset="-122"/>
                    <a:ea typeface="微软雅黑" panose="020B0503020204020204" charset="-122"/>
                  </a:rPr>
                  <a:t>情境设置吸引了学生兴趣，调动了学生的积极性和主动性</a:t>
                </a:r>
                <a:endParaRPr lang="zh-CN" altLang="en-US" sz="2000" dirty="0">
                  <a:solidFill>
                    <a:srgbClr val="595959"/>
                  </a:solidFill>
                  <a:latin typeface="微软雅黑" panose="020B0503020204020204" charset="-122"/>
                  <a:ea typeface="微软雅黑" panose="020B0503020204020204" charset="-122"/>
                </a:endParaRPr>
              </a:p>
            </p:txBody>
          </p:sp>
          <p:sp>
            <p:nvSpPr>
              <p:cNvPr id="23" name="矩形 24"/>
              <p:cNvSpPr txBox="1">
                <a:spLocks noChangeArrowheads="1"/>
              </p:cNvSpPr>
              <p:nvPr/>
            </p:nvSpPr>
            <p:spPr bwMode="auto">
              <a:xfrm>
                <a:off x="2527264" y="4985022"/>
                <a:ext cx="416781" cy="443198"/>
              </a:xfrm>
              <a:prstGeom prst="rect">
                <a:avLst/>
              </a:prstGeom>
              <a:noFill/>
              <a:scene3d>
                <a:camera prst="orthographicFront">
                  <a:rot lat="0" lon="0" rev="0"/>
                </a:camera>
                <a:lightRig rig="threePt" dir="t"/>
              </a:scene3d>
              <a:sp3d prstMaterial="matte">
                <a:bevelT w="1270" h="1270"/>
              </a:sp3d>
            </p:spPr>
            <p:txBody>
              <a:bodyPr wrap="none" lIns="0" tIns="0" rIns="0" bIns="0">
                <a:spAutoFit/>
              </a:bodyPr>
              <a:lstStyle>
                <a:defPPr>
                  <a:defRPr lang="ko-KR"/>
                </a:defPPr>
                <a:lvl1pPr fontAlgn="base">
                  <a:lnSpc>
                    <a:spcPct val="90000"/>
                  </a:lnSpc>
                  <a:spcBef>
                    <a:spcPct val="0"/>
                  </a:spcBef>
                  <a:spcAft>
                    <a:spcPct val="0"/>
                  </a:spcAft>
                  <a:buClr>
                    <a:prstClr val="white"/>
                  </a:buClr>
                  <a:defRPr kumimoji="1" sz="1200" b="1">
                    <a:solidFill>
                      <a:schemeClr val="bg1"/>
                    </a:solidFill>
                    <a:latin typeface="Tahoma" panose="020B0604030504040204" pitchFamily="34" charset="0"/>
                    <a:ea typeface="Tahoma" panose="020B0604030504040204" pitchFamily="34" charset="0"/>
                    <a:cs typeface="Tahoma" panose="020B0604030504040204" pitchFamily="34" charset="0"/>
                  </a:defRPr>
                </a:lvl1pPr>
                <a:lvl2pPr fontAlgn="base">
                  <a:spcBef>
                    <a:spcPct val="0"/>
                  </a:spcBef>
                  <a:spcAft>
                    <a:spcPct val="0"/>
                  </a:spcAft>
                  <a:defRPr kumimoji="1">
                    <a:latin typeface="Gulim" panose="020B0600000101010101" pitchFamily="50" charset="-127"/>
                    <a:ea typeface="Gulim" panose="020B0600000101010101" pitchFamily="50" charset="-127"/>
                  </a:defRPr>
                </a:lvl2pPr>
                <a:lvl3pPr fontAlgn="base">
                  <a:spcBef>
                    <a:spcPct val="0"/>
                  </a:spcBef>
                  <a:spcAft>
                    <a:spcPct val="0"/>
                  </a:spcAft>
                  <a:defRPr kumimoji="1">
                    <a:latin typeface="Gulim" panose="020B0600000101010101" pitchFamily="50" charset="-127"/>
                    <a:ea typeface="Gulim" panose="020B0600000101010101" pitchFamily="50" charset="-127"/>
                  </a:defRPr>
                </a:lvl3pPr>
                <a:lvl4pPr fontAlgn="base">
                  <a:spcBef>
                    <a:spcPct val="0"/>
                  </a:spcBef>
                  <a:spcAft>
                    <a:spcPct val="0"/>
                  </a:spcAft>
                  <a:defRPr kumimoji="1">
                    <a:latin typeface="Gulim" panose="020B0600000101010101" pitchFamily="50" charset="-127"/>
                    <a:ea typeface="Gulim" panose="020B0600000101010101" pitchFamily="50" charset="-127"/>
                  </a:defRPr>
                </a:lvl4pPr>
                <a:lvl5pPr fontAlgn="base">
                  <a:spcBef>
                    <a:spcPct val="0"/>
                  </a:spcBef>
                  <a:spcAft>
                    <a:spcPct val="0"/>
                  </a:spcAft>
                  <a:defRPr kumimoji="1">
                    <a:latin typeface="Gulim" panose="020B0600000101010101" pitchFamily="50" charset="-127"/>
                    <a:ea typeface="Gulim" panose="020B0600000101010101" pitchFamily="50" charset="-127"/>
                  </a:defRPr>
                </a:lvl5pPr>
                <a:lvl6pPr>
                  <a:defRPr kumimoji="1">
                    <a:latin typeface="Gulim" panose="020B0600000101010101" pitchFamily="50" charset="-127"/>
                    <a:ea typeface="Gulim" panose="020B0600000101010101" pitchFamily="50" charset="-127"/>
                  </a:defRPr>
                </a:lvl6pPr>
                <a:lvl7pPr>
                  <a:defRPr kumimoji="1">
                    <a:latin typeface="Gulim" panose="020B0600000101010101" pitchFamily="50" charset="-127"/>
                    <a:ea typeface="Gulim" panose="020B0600000101010101" pitchFamily="50" charset="-127"/>
                  </a:defRPr>
                </a:lvl7pPr>
                <a:lvl8pPr>
                  <a:defRPr kumimoji="1">
                    <a:latin typeface="Gulim" panose="020B0600000101010101" pitchFamily="50" charset="-127"/>
                    <a:ea typeface="Gulim" panose="020B0600000101010101" pitchFamily="50" charset="-127"/>
                  </a:defRPr>
                </a:lvl8pPr>
                <a:lvl9pPr>
                  <a:defRPr kumimoji="1">
                    <a:latin typeface="Gulim" panose="020B0600000101010101" pitchFamily="50" charset="-127"/>
                    <a:ea typeface="Gulim" panose="020B0600000101010101" pitchFamily="50" charset="-127"/>
                  </a:defRPr>
                </a:lvl9pPr>
              </a:lstStyle>
              <a:p>
                <a:pPr algn="ctr" latinLnBrk="1">
                  <a:defRPr/>
                </a:pPr>
                <a:r>
                  <a:rPr lang="en-US" altLang="ko-KR" sz="3200" dirty="0">
                    <a:solidFill>
                      <a:srgbClr val="415463"/>
                    </a:solidFill>
                    <a:latin typeface="Calibri" panose="020F0502020204030204" charset="0"/>
                  </a:rPr>
                  <a:t>01</a:t>
                </a:r>
                <a:endParaRPr lang="en-US" altLang="ko-KR" sz="2000" dirty="0">
                  <a:solidFill>
                    <a:srgbClr val="415463"/>
                  </a:solidFill>
                  <a:latin typeface="Calibri" panose="020F0502020204030204" charset="0"/>
                </a:endParaRPr>
              </a:p>
            </p:txBody>
          </p:sp>
        </p:grpSp>
      </p:grpSp>
      <p:grpSp>
        <p:nvGrpSpPr>
          <p:cNvPr id="24" name="组合 23"/>
          <p:cNvGrpSpPr/>
          <p:nvPr/>
        </p:nvGrpSpPr>
        <p:grpSpPr>
          <a:xfrm>
            <a:off x="3497395" y="4478956"/>
            <a:ext cx="2505828" cy="1479392"/>
            <a:chOff x="3751431" y="4179567"/>
            <a:chExt cx="2221022" cy="1311248"/>
          </a:xfrm>
        </p:grpSpPr>
        <p:sp>
          <p:nvSpPr>
            <p:cNvPr id="25" name="矩形  21"/>
            <p:cNvSpPr/>
            <p:nvPr/>
          </p:nvSpPr>
          <p:spPr>
            <a:xfrm>
              <a:off x="3751431" y="4179567"/>
              <a:ext cx="2221022" cy="1311248"/>
            </a:xfrm>
            <a:prstGeom prst="rect">
              <a:avLst/>
            </a:prstGeom>
            <a:ln w="57150"/>
          </p:spPr>
          <p:style>
            <a:lnRef idx="2">
              <a:schemeClr val="accent2"/>
            </a:lnRef>
            <a:fillRef idx="1">
              <a:schemeClr val="lt1"/>
            </a:fillRef>
            <a:effectRef idx="0">
              <a:schemeClr val="accent2"/>
            </a:effectRef>
            <a:fontRef idx="minor">
              <a:schemeClr val="dk1"/>
            </a:fontRef>
          </p:style>
          <p:txBody>
            <a:bodyPr anchor="ctr"/>
            <a:lstStyle/>
            <a:p>
              <a:pPr algn="ctr" fontAlgn="auto" latinLnBrk="1">
                <a:spcBef>
                  <a:spcPts val="0"/>
                </a:spcBef>
                <a:spcAft>
                  <a:spcPts val="0"/>
                </a:spcAft>
                <a:defRPr/>
              </a:pPr>
              <a:endParaRPr lang="ko-KR" altLang="en-US"/>
            </a:p>
          </p:txBody>
        </p:sp>
        <p:grpSp>
          <p:nvGrpSpPr>
            <p:cNvPr id="26" name="Group 48"/>
            <p:cNvGrpSpPr/>
            <p:nvPr/>
          </p:nvGrpSpPr>
          <p:grpSpPr bwMode="auto">
            <a:xfrm>
              <a:off x="3849351" y="4216095"/>
              <a:ext cx="2026179" cy="1191745"/>
              <a:chOff x="1802228" y="4984981"/>
              <a:chExt cx="1867771" cy="1099519"/>
            </a:xfrm>
          </p:grpSpPr>
          <p:sp>
            <p:nvSpPr>
              <p:cNvPr id="27" name="矩形 27"/>
              <p:cNvSpPr txBox="1">
                <a:spLocks noChangeArrowheads="1"/>
              </p:cNvSpPr>
              <p:nvPr/>
            </p:nvSpPr>
            <p:spPr bwMode="auto">
              <a:xfrm>
                <a:off x="1802228" y="5329479"/>
                <a:ext cx="1867771" cy="755021"/>
              </a:xfrm>
              <a:prstGeom prst="rect">
                <a:avLst/>
              </a:prstGeom>
              <a:noFill/>
              <a:ln w="9525">
                <a:noFill/>
                <a:miter lim="800000"/>
              </a:ln>
            </p:spPr>
            <p:txBody>
              <a:bodyPr wrap="square" lIns="0" tIns="0" rIns="0" bIns="0">
                <a:spAutoFit/>
                <a:scene3d>
                  <a:camera prst="orthographicFront"/>
                  <a:lightRig rig="threePt" dir="t"/>
                </a:scene3d>
              </a:bodyPr>
              <a:lstStyle>
                <a:defPPr>
                  <a:defRPr lang="ko-KR"/>
                </a:defPPr>
                <a:lvl1pPr fontAlgn="auto">
                  <a:spcBef>
                    <a:spcPts val="0"/>
                  </a:spcBef>
                  <a:spcAft>
                    <a:spcPts val="0"/>
                  </a:spcAft>
                  <a:buFont typeface="Arial" panose="020B0604020202020204" pitchFamily="34" charset="0"/>
                  <a:buNone/>
                  <a:defRPr kumimoji="0" sz="1200">
                    <a:solidFill>
                      <a:schemeClr val="tx1">
                        <a:lumMod val="95000"/>
                        <a:lumOff val="5000"/>
                      </a:schemeClr>
                    </a:solidFill>
                    <a:latin typeface="Tahoma" panose="020B0604030504040204" pitchFamily="34" charset="0"/>
                    <a:ea typeface="Tahoma" panose="020B0604030504040204" pitchFamily="34" charset="0"/>
                    <a:cs typeface="Tahoma" panose="020B0604030504040204" pitchFamily="34" charset="0"/>
                  </a:defRPr>
                </a:lvl1pPr>
              </a:lstStyle>
              <a:p>
                <a:pPr lvl="0" algn="ctr" latinLnBrk="1">
                  <a:defRPr/>
                </a:pPr>
                <a:r>
                  <a:rPr lang="zh-CN" altLang="en-US" sz="2000" dirty="0">
                    <a:solidFill>
                      <a:srgbClr val="595959"/>
                    </a:solidFill>
                    <a:latin typeface="微软雅黑" panose="020B0503020204020204" charset="-122"/>
                    <a:ea typeface="微软雅黑" panose="020B0503020204020204" charset="-122"/>
                    <a:cs typeface="+mn-cs"/>
                  </a:rPr>
                  <a:t>结合学生成长的本土资源，让学生深刻感受改革开放的意义</a:t>
                </a:r>
                <a:endParaRPr lang="zh-CN" altLang="en-US" sz="2000" dirty="0">
                  <a:solidFill>
                    <a:srgbClr val="595959"/>
                  </a:solidFill>
                  <a:latin typeface="微软雅黑" panose="020B0503020204020204" charset="-122"/>
                  <a:ea typeface="微软雅黑" panose="020B0503020204020204" charset="-122"/>
                  <a:cs typeface="+mn-cs"/>
                </a:endParaRPr>
              </a:p>
            </p:txBody>
          </p:sp>
          <p:sp>
            <p:nvSpPr>
              <p:cNvPr id="28" name="矩形 29"/>
              <p:cNvSpPr txBox="1">
                <a:spLocks noChangeArrowheads="1"/>
              </p:cNvSpPr>
              <p:nvPr/>
            </p:nvSpPr>
            <p:spPr bwMode="auto">
              <a:xfrm>
                <a:off x="2527783" y="4984981"/>
                <a:ext cx="416781" cy="361933"/>
              </a:xfrm>
              <a:prstGeom prst="rect">
                <a:avLst/>
              </a:prstGeom>
              <a:noFill/>
              <a:scene3d>
                <a:camera prst="orthographicFront">
                  <a:rot lat="0" lon="0" rev="0"/>
                </a:camera>
                <a:lightRig rig="threePt" dir="t"/>
              </a:scene3d>
              <a:sp3d prstMaterial="matte">
                <a:bevelT w="1270" h="1270"/>
              </a:sp3d>
            </p:spPr>
            <p:txBody>
              <a:bodyPr wrap="square" lIns="0" tIns="0" rIns="0" bIns="0">
                <a:spAutoFit/>
              </a:bodyPr>
              <a:lstStyle>
                <a:defPPr>
                  <a:defRPr lang="ko-KR"/>
                </a:defPPr>
                <a:lvl1pPr fontAlgn="base">
                  <a:lnSpc>
                    <a:spcPct val="90000"/>
                  </a:lnSpc>
                  <a:spcBef>
                    <a:spcPct val="0"/>
                  </a:spcBef>
                  <a:spcAft>
                    <a:spcPct val="0"/>
                  </a:spcAft>
                  <a:buClr>
                    <a:prstClr val="white"/>
                  </a:buClr>
                  <a:defRPr kumimoji="1" sz="1200" b="1">
                    <a:solidFill>
                      <a:schemeClr val="bg1"/>
                    </a:solidFill>
                    <a:latin typeface="Tahoma" panose="020B0604030504040204" pitchFamily="34" charset="0"/>
                    <a:ea typeface="Tahoma" panose="020B0604030504040204" pitchFamily="34" charset="0"/>
                    <a:cs typeface="Tahoma" panose="020B0604030504040204" pitchFamily="34" charset="0"/>
                  </a:defRPr>
                </a:lvl1pPr>
                <a:lvl2pPr fontAlgn="base">
                  <a:spcBef>
                    <a:spcPct val="0"/>
                  </a:spcBef>
                  <a:spcAft>
                    <a:spcPct val="0"/>
                  </a:spcAft>
                  <a:defRPr kumimoji="1">
                    <a:latin typeface="Gulim" panose="020B0600000101010101" pitchFamily="50" charset="-127"/>
                    <a:ea typeface="Gulim" panose="020B0600000101010101" pitchFamily="50" charset="-127"/>
                  </a:defRPr>
                </a:lvl2pPr>
                <a:lvl3pPr fontAlgn="base">
                  <a:spcBef>
                    <a:spcPct val="0"/>
                  </a:spcBef>
                  <a:spcAft>
                    <a:spcPct val="0"/>
                  </a:spcAft>
                  <a:defRPr kumimoji="1">
                    <a:latin typeface="Gulim" panose="020B0600000101010101" pitchFamily="50" charset="-127"/>
                    <a:ea typeface="Gulim" panose="020B0600000101010101" pitchFamily="50" charset="-127"/>
                  </a:defRPr>
                </a:lvl3pPr>
                <a:lvl4pPr fontAlgn="base">
                  <a:spcBef>
                    <a:spcPct val="0"/>
                  </a:spcBef>
                  <a:spcAft>
                    <a:spcPct val="0"/>
                  </a:spcAft>
                  <a:defRPr kumimoji="1">
                    <a:latin typeface="Gulim" panose="020B0600000101010101" pitchFamily="50" charset="-127"/>
                    <a:ea typeface="Gulim" panose="020B0600000101010101" pitchFamily="50" charset="-127"/>
                  </a:defRPr>
                </a:lvl4pPr>
                <a:lvl5pPr fontAlgn="base">
                  <a:spcBef>
                    <a:spcPct val="0"/>
                  </a:spcBef>
                  <a:spcAft>
                    <a:spcPct val="0"/>
                  </a:spcAft>
                  <a:defRPr kumimoji="1">
                    <a:latin typeface="Gulim" panose="020B0600000101010101" pitchFamily="50" charset="-127"/>
                    <a:ea typeface="Gulim" panose="020B0600000101010101" pitchFamily="50" charset="-127"/>
                  </a:defRPr>
                </a:lvl5pPr>
                <a:lvl6pPr>
                  <a:defRPr kumimoji="1">
                    <a:latin typeface="Gulim" panose="020B0600000101010101" pitchFamily="50" charset="-127"/>
                    <a:ea typeface="Gulim" panose="020B0600000101010101" pitchFamily="50" charset="-127"/>
                  </a:defRPr>
                </a:lvl6pPr>
                <a:lvl7pPr>
                  <a:defRPr kumimoji="1">
                    <a:latin typeface="Gulim" panose="020B0600000101010101" pitchFamily="50" charset="-127"/>
                    <a:ea typeface="Gulim" panose="020B0600000101010101" pitchFamily="50" charset="-127"/>
                  </a:defRPr>
                </a:lvl7pPr>
                <a:lvl8pPr>
                  <a:defRPr kumimoji="1">
                    <a:latin typeface="Gulim" panose="020B0600000101010101" pitchFamily="50" charset="-127"/>
                    <a:ea typeface="Gulim" panose="020B0600000101010101" pitchFamily="50" charset="-127"/>
                  </a:defRPr>
                </a:lvl8pPr>
                <a:lvl9pPr>
                  <a:defRPr kumimoji="1">
                    <a:latin typeface="Gulim" panose="020B0600000101010101" pitchFamily="50" charset="-127"/>
                    <a:ea typeface="Gulim" panose="020B0600000101010101" pitchFamily="50" charset="-127"/>
                  </a:defRPr>
                </a:lvl9pPr>
              </a:lstStyle>
              <a:p>
                <a:pPr algn="ctr" latinLnBrk="1">
                  <a:defRPr/>
                </a:pPr>
                <a:r>
                  <a:rPr lang="en-US" altLang="ko-KR" sz="3200">
                    <a:solidFill>
                      <a:srgbClr val="415463"/>
                    </a:solidFill>
                    <a:latin typeface="Calibri" panose="020F0502020204030204" charset="0"/>
                  </a:rPr>
                  <a:t>02</a:t>
                </a:r>
                <a:endParaRPr lang="en-US" altLang="ko-KR" sz="2000">
                  <a:solidFill>
                    <a:srgbClr val="415463"/>
                  </a:solidFill>
                  <a:latin typeface="Calibri" panose="020F0502020204030204" charset="0"/>
                </a:endParaRPr>
              </a:p>
            </p:txBody>
          </p:sp>
        </p:grpSp>
      </p:grpSp>
      <p:grpSp>
        <p:nvGrpSpPr>
          <p:cNvPr id="29" name="组合 28"/>
          <p:cNvGrpSpPr/>
          <p:nvPr/>
        </p:nvGrpSpPr>
        <p:grpSpPr>
          <a:xfrm>
            <a:off x="6240394" y="4478956"/>
            <a:ext cx="2505827" cy="1479392"/>
            <a:chOff x="6182667" y="4179567"/>
            <a:chExt cx="2221021" cy="1311248"/>
          </a:xfrm>
        </p:grpSpPr>
        <p:sp>
          <p:nvSpPr>
            <p:cNvPr id="30" name="矩形  22"/>
            <p:cNvSpPr/>
            <p:nvPr/>
          </p:nvSpPr>
          <p:spPr>
            <a:xfrm>
              <a:off x="6182667" y="4179567"/>
              <a:ext cx="2221021" cy="1311248"/>
            </a:xfrm>
            <a:prstGeom prst="rect">
              <a:avLst/>
            </a:prstGeom>
            <a:ln w="57150">
              <a:solidFill>
                <a:schemeClr val="accent5"/>
              </a:solidFill>
            </a:ln>
          </p:spPr>
          <p:style>
            <a:lnRef idx="2">
              <a:schemeClr val="accent3"/>
            </a:lnRef>
            <a:fillRef idx="1">
              <a:schemeClr val="lt1"/>
            </a:fillRef>
            <a:effectRef idx="0">
              <a:schemeClr val="accent3"/>
            </a:effectRef>
            <a:fontRef idx="minor">
              <a:schemeClr val="dk1"/>
            </a:fontRef>
          </p:style>
          <p:txBody>
            <a:bodyPr anchor="ctr"/>
            <a:lstStyle/>
            <a:p>
              <a:pPr algn="ctr" fontAlgn="auto" latinLnBrk="1">
                <a:spcBef>
                  <a:spcPts val="0"/>
                </a:spcBef>
                <a:spcAft>
                  <a:spcPts val="0"/>
                </a:spcAft>
                <a:defRPr/>
              </a:pPr>
              <a:endParaRPr lang="ko-KR" altLang="en-US"/>
            </a:p>
          </p:txBody>
        </p:sp>
        <p:grpSp>
          <p:nvGrpSpPr>
            <p:cNvPr id="31" name="Group 52"/>
            <p:cNvGrpSpPr/>
            <p:nvPr/>
          </p:nvGrpSpPr>
          <p:grpSpPr bwMode="auto">
            <a:xfrm>
              <a:off x="6471643" y="4332922"/>
              <a:ext cx="1641767" cy="974342"/>
              <a:chOff x="1978347" y="5092767"/>
              <a:chExt cx="1513412" cy="898941"/>
            </a:xfrm>
          </p:grpSpPr>
          <p:sp>
            <p:nvSpPr>
              <p:cNvPr id="32" name="矩形 43"/>
              <p:cNvSpPr txBox="1">
                <a:spLocks noChangeArrowheads="1"/>
              </p:cNvSpPr>
              <p:nvPr/>
            </p:nvSpPr>
            <p:spPr bwMode="auto">
              <a:xfrm>
                <a:off x="1978347" y="5535706"/>
                <a:ext cx="1513412" cy="456002"/>
              </a:xfrm>
              <a:prstGeom prst="rect">
                <a:avLst/>
              </a:prstGeom>
              <a:noFill/>
              <a:ln w="9525">
                <a:noFill/>
                <a:miter lim="800000"/>
              </a:ln>
            </p:spPr>
            <p:txBody>
              <a:bodyPr wrap="square" lIns="0" tIns="0" rIns="0" bIns="0">
                <a:spAutoFit/>
                <a:scene3d>
                  <a:camera prst="orthographicFront"/>
                  <a:lightRig rig="threePt" dir="t"/>
                </a:scene3d>
              </a:bodyPr>
              <a:lstStyle>
                <a:defPPr>
                  <a:defRPr lang="ko-KR"/>
                </a:defPPr>
                <a:lvl1pPr fontAlgn="auto">
                  <a:spcBef>
                    <a:spcPts val="0"/>
                  </a:spcBef>
                  <a:spcAft>
                    <a:spcPts val="0"/>
                  </a:spcAft>
                  <a:buFont typeface="Arial" panose="020B0604020202020204" pitchFamily="34" charset="0"/>
                  <a:buNone/>
                  <a:defRPr kumimoji="0" sz="1200">
                    <a:solidFill>
                      <a:schemeClr val="tx1">
                        <a:lumMod val="95000"/>
                        <a:lumOff val="5000"/>
                      </a:schemeClr>
                    </a:solidFill>
                    <a:latin typeface="Tahoma" panose="020B0604030504040204" pitchFamily="34" charset="0"/>
                    <a:ea typeface="Tahoma" panose="020B0604030504040204" pitchFamily="34" charset="0"/>
                    <a:cs typeface="Tahoma" panose="020B0604030504040204" pitchFamily="34" charset="0"/>
                  </a:defRPr>
                </a:lvl1pPr>
              </a:lstStyle>
              <a:p>
                <a:pPr lvl="0" algn="ctr" latinLnBrk="1">
                  <a:defRPr/>
                </a:pPr>
                <a:r>
                  <a:rPr lang="zh-CN" altLang="en-US" sz="2000" dirty="0">
                    <a:solidFill>
                      <a:srgbClr val="595959"/>
                    </a:solidFill>
                    <a:latin typeface="微软雅黑" panose="020B0503020204020204" charset="-122"/>
                    <a:ea typeface="微软雅黑" panose="020B0503020204020204" charset="-122"/>
                    <a:cs typeface="+mn-cs"/>
                  </a:rPr>
                  <a:t>时间把握上不够</a:t>
                </a:r>
                <a:endParaRPr lang="zh-CN" altLang="en-US" sz="2000" dirty="0">
                  <a:solidFill>
                    <a:srgbClr val="595959"/>
                  </a:solidFill>
                  <a:latin typeface="微软雅黑" panose="020B0503020204020204" charset="-122"/>
                  <a:ea typeface="微软雅黑" panose="020B0503020204020204" charset="-122"/>
                  <a:cs typeface="+mn-cs"/>
                </a:endParaRPr>
              </a:p>
            </p:txBody>
          </p:sp>
          <p:sp>
            <p:nvSpPr>
              <p:cNvPr id="33" name="矩形 34"/>
              <p:cNvSpPr txBox="1">
                <a:spLocks noChangeArrowheads="1"/>
              </p:cNvSpPr>
              <p:nvPr/>
            </p:nvSpPr>
            <p:spPr bwMode="auto">
              <a:xfrm>
                <a:off x="2527264" y="5092767"/>
                <a:ext cx="416781" cy="443198"/>
              </a:xfrm>
              <a:prstGeom prst="rect">
                <a:avLst/>
              </a:prstGeom>
              <a:noFill/>
              <a:scene3d>
                <a:camera prst="orthographicFront">
                  <a:rot lat="0" lon="0" rev="0"/>
                </a:camera>
                <a:lightRig rig="threePt" dir="t"/>
              </a:scene3d>
              <a:sp3d prstMaterial="matte">
                <a:bevelT w="1270" h="1270"/>
              </a:sp3d>
            </p:spPr>
            <p:txBody>
              <a:bodyPr wrap="none" lIns="0" tIns="0" rIns="0" bIns="0">
                <a:spAutoFit/>
              </a:bodyPr>
              <a:lstStyle>
                <a:defPPr>
                  <a:defRPr lang="ko-KR"/>
                </a:defPPr>
                <a:lvl1pPr fontAlgn="base">
                  <a:lnSpc>
                    <a:spcPct val="90000"/>
                  </a:lnSpc>
                  <a:spcBef>
                    <a:spcPct val="0"/>
                  </a:spcBef>
                  <a:spcAft>
                    <a:spcPct val="0"/>
                  </a:spcAft>
                  <a:buClr>
                    <a:prstClr val="white"/>
                  </a:buClr>
                  <a:defRPr kumimoji="1" sz="1200" b="1">
                    <a:solidFill>
                      <a:schemeClr val="bg1"/>
                    </a:solidFill>
                    <a:latin typeface="Tahoma" panose="020B0604030504040204" pitchFamily="34" charset="0"/>
                    <a:ea typeface="Tahoma" panose="020B0604030504040204" pitchFamily="34" charset="0"/>
                    <a:cs typeface="Tahoma" panose="020B0604030504040204" pitchFamily="34" charset="0"/>
                  </a:defRPr>
                </a:lvl1pPr>
                <a:lvl2pPr fontAlgn="base">
                  <a:spcBef>
                    <a:spcPct val="0"/>
                  </a:spcBef>
                  <a:spcAft>
                    <a:spcPct val="0"/>
                  </a:spcAft>
                  <a:defRPr kumimoji="1">
                    <a:latin typeface="Gulim" panose="020B0600000101010101" pitchFamily="50" charset="-127"/>
                    <a:ea typeface="Gulim" panose="020B0600000101010101" pitchFamily="50" charset="-127"/>
                  </a:defRPr>
                </a:lvl2pPr>
                <a:lvl3pPr fontAlgn="base">
                  <a:spcBef>
                    <a:spcPct val="0"/>
                  </a:spcBef>
                  <a:spcAft>
                    <a:spcPct val="0"/>
                  </a:spcAft>
                  <a:defRPr kumimoji="1">
                    <a:latin typeface="Gulim" panose="020B0600000101010101" pitchFamily="50" charset="-127"/>
                    <a:ea typeface="Gulim" panose="020B0600000101010101" pitchFamily="50" charset="-127"/>
                  </a:defRPr>
                </a:lvl3pPr>
                <a:lvl4pPr fontAlgn="base">
                  <a:spcBef>
                    <a:spcPct val="0"/>
                  </a:spcBef>
                  <a:spcAft>
                    <a:spcPct val="0"/>
                  </a:spcAft>
                  <a:defRPr kumimoji="1">
                    <a:latin typeface="Gulim" panose="020B0600000101010101" pitchFamily="50" charset="-127"/>
                    <a:ea typeface="Gulim" panose="020B0600000101010101" pitchFamily="50" charset="-127"/>
                  </a:defRPr>
                </a:lvl4pPr>
                <a:lvl5pPr fontAlgn="base">
                  <a:spcBef>
                    <a:spcPct val="0"/>
                  </a:spcBef>
                  <a:spcAft>
                    <a:spcPct val="0"/>
                  </a:spcAft>
                  <a:defRPr kumimoji="1">
                    <a:latin typeface="Gulim" panose="020B0600000101010101" pitchFamily="50" charset="-127"/>
                    <a:ea typeface="Gulim" panose="020B0600000101010101" pitchFamily="50" charset="-127"/>
                  </a:defRPr>
                </a:lvl5pPr>
                <a:lvl6pPr>
                  <a:defRPr kumimoji="1">
                    <a:latin typeface="Gulim" panose="020B0600000101010101" pitchFamily="50" charset="-127"/>
                    <a:ea typeface="Gulim" panose="020B0600000101010101" pitchFamily="50" charset="-127"/>
                  </a:defRPr>
                </a:lvl6pPr>
                <a:lvl7pPr>
                  <a:defRPr kumimoji="1">
                    <a:latin typeface="Gulim" panose="020B0600000101010101" pitchFamily="50" charset="-127"/>
                    <a:ea typeface="Gulim" panose="020B0600000101010101" pitchFamily="50" charset="-127"/>
                  </a:defRPr>
                </a:lvl7pPr>
                <a:lvl8pPr>
                  <a:defRPr kumimoji="1">
                    <a:latin typeface="Gulim" panose="020B0600000101010101" pitchFamily="50" charset="-127"/>
                    <a:ea typeface="Gulim" panose="020B0600000101010101" pitchFamily="50" charset="-127"/>
                  </a:defRPr>
                </a:lvl8pPr>
                <a:lvl9pPr>
                  <a:defRPr kumimoji="1">
                    <a:latin typeface="Gulim" panose="020B0600000101010101" pitchFamily="50" charset="-127"/>
                    <a:ea typeface="Gulim" panose="020B0600000101010101" pitchFamily="50" charset="-127"/>
                  </a:defRPr>
                </a:lvl9pPr>
              </a:lstStyle>
              <a:p>
                <a:pPr algn="ctr" latinLnBrk="1">
                  <a:defRPr/>
                </a:pPr>
                <a:r>
                  <a:rPr lang="en-US" altLang="ko-KR" sz="3200">
                    <a:solidFill>
                      <a:srgbClr val="415463"/>
                    </a:solidFill>
                    <a:latin typeface="Calibri" panose="020F0502020204030204" charset="0"/>
                  </a:rPr>
                  <a:t>03</a:t>
                </a:r>
                <a:endParaRPr lang="en-US" altLang="ko-KR" sz="2000">
                  <a:solidFill>
                    <a:srgbClr val="415463"/>
                  </a:solidFill>
                  <a:latin typeface="Calibri" panose="020F0502020204030204" charset="0"/>
                </a:endParaRPr>
              </a:p>
            </p:txBody>
          </p:sp>
        </p:grpSp>
      </p:grpSp>
      <p:grpSp>
        <p:nvGrpSpPr>
          <p:cNvPr id="34" name="组合 33"/>
          <p:cNvGrpSpPr/>
          <p:nvPr/>
        </p:nvGrpSpPr>
        <p:grpSpPr>
          <a:xfrm>
            <a:off x="8983391" y="4478956"/>
            <a:ext cx="2505828" cy="1526554"/>
            <a:chOff x="8613902" y="4179567"/>
            <a:chExt cx="2221022" cy="1353050"/>
          </a:xfrm>
        </p:grpSpPr>
        <p:sp>
          <p:nvSpPr>
            <p:cNvPr id="35" name="矩形 23"/>
            <p:cNvSpPr/>
            <p:nvPr/>
          </p:nvSpPr>
          <p:spPr>
            <a:xfrm>
              <a:off x="8613902" y="4179567"/>
              <a:ext cx="2221022" cy="1311248"/>
            </a:xfrm>
            <a:prstGeom prst="rect">
              <a:avLst/>
            </a:prstGeom>
            <a:ln w="57150"/>
          </p:spPr>
          <p:style>
            <a:lnRef idx="2">
              <a:schemeClr val="accent4"/>
            </a:lnRef>
            <a:fillRef idx="1">
              <a:schemeClr val="lt1"/>
            </a:fillRef>
            <a:effectRef idx="0">
              <a:schemeClr val="accent4"/>
            </a:effectRef>
            <a:fontRef idx="minor">
              <a:schemeClr val="dk1"/>
            </a:fontRef>
          </p:style>
          <p:txBody>
            <a:bodyPr anchor="ctr"/>
            <a:lstStyle/>
            <a:p>
              <a:pPr algn="ctr" fontAlgn="auto" latinLnBrk="1">
                <a:spcBef>
                  <a:spcPts val="0"/>
                </a:spcBef>
                <a:spcAft>
                  <a:spcPts val="0"/>
                </a:spcAft>
                <a:defRPr/>
              </a:pPr>
              <a:endParaRPr lang="ko-KR" altLang="en-US"/>
            </a:p>
          </p:txBody>
        </p:sp>
        <p:grpSp>
          <p:nvGrpSpPr>
            <p:cNvPr id="36" name="Group 55"/>
            <p:cNvGrpSpPr/>
            <p:nvPr/>
          </p:nvGrpSpPr>
          <p:grpSpPr bwMode="auto">
            <a:xfrm>
              <a:off x="8859604" y="4332922"/>
              <a:ext cx="1731258" cy="1199695"/>
              <a:chOff x="1938487" y="5092767"/>
              <a:chExt cx="1594258" cy="1106854"/>
            </a:xfrm>
          </p:grpSpPr>
          <p:sp>
            <p:nvSpPr>
              <p:cNvPr id="37" name="矩形 66"/>
              <p:cNvSpPr txBox="1">
                <a:spLocks noChangeArrowheads="1"/>
              </p:cNvSpPr>
              <p:nvPr/>
            </p:nvSpPr>
            <p:spPr bwMode="auto">
              <a:xfrm>
                <a:off x="1938487" y="5535706"/>
                <a:ext cx="1594258" cy="663915"/>
              </a:xfrm>
              <a:prstGeom prst="rect">
                <a:avLst/>
              </a:prstGeom>
              <a:noFill/>
              <a:ln w="9525">
                <a:noFill/>
                <a:miter lim="800000"/>
              </a:ln>
            </p:spPr>
            <p:txBody>
              <a:bodyPr wrap="square" lIns="0" tIns="0" rIns="0" bIns="0">
                <a:spAutoFit/>
                <a:scene3d>
                  <a:camera prst="orthographicFront"/>
                  <a:lightRig rig="threePt" dir="t"/>
                </a:scene3d>
              </a:bodyPr>
              <a:lstStyle>
                <a:defPPr>
                  <a:defRPr lang="ko-KR"/>
                </a:defPPr>
                <a:lvl1pPr fontAlgn="auto">
                  <a:spcBef>
                    <a:spcPts val="0"/>
                  </a:spcBef>
                  <a:spcAft>
                    <a:spcPts val="0"/>
                  </a:spcAft>
                  <a:buFont typeface="Arial" panose="020B0604020202020204" pitchFamily="34" charset="0"/>
                  <a:buNone/>
                  <a:defRPr kumimoji="0" sz="1200">
                    <a:solidFill>
                      <a:schemeClr val="tx1">
                        <a:lumMod val="95000"/>
                        <a:lumOff val="5000"/>
                      </a:schemeClr>
                    </a:solidFill>
                    <a:latin typeface="Tahoma" panose="020B0604030504040204" pitchFamily="34" charset="0"/>
                    <a:ea typeface="Tahoma" panose="020B0604030504040204" pitchFamily="34" charset="0"/>
                    <a:cs typeface="Tahoma" panose="020B0604030504040204" pitchFamily="34" charset="0"/>
                  </a:defRPr>
                </a:lvl1pPr>
              </a:lstStyle>
              <a:p>
                <a:pPr lvl="0" algn="ctr" latinLnBrk="1">
                  <a:defRPr/>
                </a:pPr>
                <a:r>
                  <a:rPr lang="zh-CN" altLang="en-US" sz="2000" dirty="0">
                    <a:solidFill>
                      <a:srgbClr val="595959"/>
                    </a:solidFill>
                    <a:latin typeface="微软雅黑" panose="020B0503020204020204" charset="-122"/>
                    <a:ea typeface="微软雅黑" panose="020B0503020204020204" charset="-122"/>
                    <a:cs typeface="+mn-cs"/>
                  </a:rPr>
                  <a:t>具体知识点讲解还不够透彻</a:t>
                </a:r>
                <a:endParaRPr lang="zh-CN" altLang="en-US" sz="2000" dirty="0">
                  <a:solidFill>
                    <a:srgbClr val="595959"/>
                  </a:solidFill>
                  <a:latin typeface="微软雅黑" panose="020B0503020204020204" charset="-122"/>
                  <a:ea typeface="微软雅黑" panose="020B0503020204020204" charset="-122"/>
                  <a:cs typeface="+mn-cs"/>
                </a:endParaRPr>
              </a:p>
            </p:txBody>
          </p:sp>
          <p:sp>
            <p:nvSpPr>
              <p:cNvPr id="38" name="矩形 54"/>
              <p:cNvSpPr txBox="1">
                <a:spLocks noChangeArrowheads="1"/>
              </p:cNvSpPr>
              <p:nvPr/>
            </p:nvSpPr>
            <p:spPr bwMode="auto">
              <a:xfrm>
                <a:off x="2527264" y="5092767"/>
                <a:ext cx="416781" cy="443198"/>
              </a:xfrm>
              <a:prstGeom prst="rect">
                <a:avLst/>
              </a:prstGeom>
              <a:noFill/>
              <a:scene3d>
                <a:camera prst="orthographicFront">
                  <a:rot lat="0" lon="0" rev="0"/>
                </a:camera>
                <a:lightRig rig="threePt" dir="t"/>
              </a:scene3d>
              <a:sp3d prstMaterial="matte">
                <a:bevelT w="1270" h="1270"/>
              </a:sp3d>
            </p:spPr>
            <p:txBody>
              <a:bodyPr wrap="none" lIns="0" tIns="0" rIns="0" bIns="0">
                <a:spAutoFit/>
              </a:bodyPr>
              <a:lstStyle>
                <a:defPPr>
                  <a:defRPr lang="ko-KR"/>
                </a:defPPr>
                <a:lvl1pPr fontAlgn="base">
                  <a:lnSpc>
                    <a:spcPct val="90000"/>
                  </a:lnSpc>
                  <a:spcBef>
                    <a:spcPct val="0"/>
                  </a:spcBef>
                  <a:spcAft>
                    <a:spcPct val="0"/>
                  </a:spcAft>
                  <a:buClr>
                    <a:prstClr val="white"/>
                  </a:buClr>
                  <a:defRPr kumimoji="1" sz="1200" b="1">
                    <a:solidFill>
                      <a:schemeClr val="bg1"/>
                    </a:solidFill>
                    <a:latin typeface="Tahoma" panose="020B0604030504040204" pitchFamily="34" charset="0"/>
                    <a:ea typeface="Tahoma" panose="020B0604030504040204" pitchFamily="34" charset="0"/>
                    <a:cs typeface="Tahoma" panose="020B0604030504040204" pitchFamily="34" charset="0"/>
                  </a:defRPr>
                </a:lvl1pPr>
                <a:lvl2pPr fontAlgn="base">
                  <a:spcBef>
                    <a:spcPct val="0"/>
                  </a:spcBef>
                  <a:spcAft>
                    <a:spcPct val="0"/>
                  </a:spcAft>
                  <a:defRPr kumimoji="1">
                    <a:latin typeface="Gulim" panose="020B0600000101010101" pitchFamily="50" charset="-127"/>
                    <a:ea typeface="Gulim" panose="020B0600000101010101" pitchFamily="50" charset="-127"/>
                  </a:defRPr>
                </a:lvl2pPr>
                <a:lvl3pPr fontAlgn="base">
                  <a:spcBef>
                    <a:spcPct val="0"/>
                  </a:spcBef>
                  <a:spcAft>
                    <a:spcPct val="0"/>
                  </a:spcAft>
                  <a:defRPr kumimoji="1">
                    <a:latin typeface="Gulim" panose="020B0600000101010101" pitchFamily="50" charset="-127"/>
                    <a:ea typeface="Gulim" panose="020B0600000101010101" pitchFamily="50" charset="-127"/>
                  </a:defRPr>
                </a:lvl3pPr>
                <a:lvl4pPr fontAlgn="base">
                  <a:spcBef>
                    <a:spcPct val="0"/>
                  </a:spcBef>
                  <a:spcAft>
                    <a:spcPct val="0"/>
                  </a:spcAft>
                  <a:defRPr kumimoji="1">
                    <a:latin typeface="Gulim" panose="020B0600000101010101" pitchFamily="50" charset="-127"/>
                    <a:ea typeface="Gulim" panose="020B0600000101010101" pitchFamily="50" charset="-127"/>
                  </a:defRPr>
                </a:lvl4pPr>
                <a:lvl5pPr fontAlgn="base">
                  <a:spcBef>
                    <a:spcPct val="0"/>
                  </a:spcBef>
                  <a:spcAft>
                    <a:spcPct val="0"/>
                  </a:spcAft>
                  <a:defRPr kumimoji="1">
                    <a:latin typeface="Gulim" panose="020B0600000101010101" pitchFamily="50" charset="-127"/>
                    <a:ea typeface="Gulim" panose="020B0600000101010101" pitchFamily="50" charset="-127"/>
                  </a:defRPr>
                </a:lvl5pPr>
                <a:lvl6pPr>
                  <a:defRPr kumimoji="1">
                    <a:latin typeface="Gulim" panose="020B0600000101010101" pitchFamily="50" charset="-127"/>
                    <a:ea typeface="Gulim" panose="020B0600000101010101" pitchFamily="50" charset="-127"/>
                  </a:defRPr>
                </a:lvl6pPr>
                <a:lvl7pPr>
                  <a:defRPr kumimoji="1">
                    <a:latin typeface="Gulim" panose="020B0600000101010101" pitchFamily="50" charset="-127"/>
                    <a:ea typeface="Gulim" panose="020B0600000101010101" pitchFamily="50" charset="-127"/>
                  </a:defRPr>
                </a:lvl7pPr>
                <a:lvl8pPr>
                  <a:defRPr kumimoji="1">
                    <a:latin typeface="Gulim" panose="020B0600000101010101" pitchFamily="50" charset="-127"/>
                    <a:ea typeface="Gulim" panose="020B0600000101010101" pitchFamily="50" charset="-127"/>
                  </a:defRPr>
                </a:lvl8pPr>
                <a:lvl9pPr>
                  <a:defRPr kumimoji="1">
                    <a:latin typeface="Gulim" panose="020B0600000101010101" pitchFamily="50" charset="-127"/>
                    <a:ea typeface="Gulim" panose="020B0600000101010101" pitchFamily="50" charset="-127"/>
                  </a:defRPr>
                </a:lvl9pPr>
              </a:lstStyle>
              <a:p>
                <a:pPr algn="ctr" latinLnBrk="1">
                  <a:defRPr/>
                </a:pPr>
                <a:r>
                  <a:rPr lang="en-US" altLang="ko-KR" sz="3200">
                    <a:solidFill>
                      <a:srgbClr val="415463"/>
                    </a:solidFill>
                    <a:latin typeface="Calibri" panose="020F0502020204030204" charset="0"/>
                  </a:rPr>
                  <a:t>04</a:t>
                </a:r>
                <a:endParaRPr lang="en-US" altLang="ko-KR" sz="2000">
                  <a:solidFill>
                    <a:srgbClr val="415463"/>
                  </a:solidFill>
                  <a:latin typeface="Calibri" panose="020F0502020204030204" charset="0"/>
                </a:endParaRPr>
              </a:p>
            </p:txBody>
          </p:sp>
        </p:grpSp>
      </p:grpSp>
      <p:sp>
        <p:nvSpPr>
          <p:cNvPr id="39" name="椭圆 38"/>
          <p:cNvSpPr/>
          <p:nvPr/>
        </p:nvSpPr>
        <p:spPr>
          <a:xfrm>
            <a:off x="895226" y="1783330"/>
            <a:ext cx="2222232" cy="2222232"/>
          </a:xfrm>
          <a:prstGeom prst="ellipse">
            <a:avLst/>
          </a:prstGeom>
          <a:blipFill dpi="0" rotWithShape="1">
            <a:blip r:embed="rId1" cstate="print">
              <a:extLst>
                <a:ext uri="{28A0092B-C50C-407E-A947-70E740481C1C}">
                  <a14:useLocalDpi xmlns:a14="http://schemas.microsoft.com/office/drawing/2010/main" val="0"/>
                </a:ext>
              </a:extLst>
            </a:blip>
            <a:srcRect/>
            <a:stretch>
              <a:fillRect/>
            </a:stretch>
          </a:blipFill>
          <a:ln>
            <a:noFill/>
          </a:ln>
        </p:spPr>
        <p:style>
          <a:lnRef idx="3">
            <a:schemeClr val="lt1"/>
          </a:lnRef>
          <a:fillRef idx="1">
            <a:schemeClr val="accent2"/>
          </a:fillRef>
          <a:effectRef idx="1">
            <a:schemeClr val="accent2"/>
          </a:effectRef>
          <a:fontRef idx="minor">
            <a:schemeClr val="lt1"/>
          </a:fontRef>
        </p:style>
        <p:txBody>
          <a:bodyPr rtlCol="0" anchor="ctr"/>
          <a:lstStyle/>
          <a:p>
            <a:pPr algn="ctr"/>
            <a:endParaRPr lang="zh-CN" altLang="en-US"/>
          </a:p>
        </p:txBody>
      </p:sp>
      <p:sp>
        <p:nvSpPr>
          <p:cNvPr id="40" name="椭圆 39"/>
          <p:cNvSpPr/>
          <p:nvPr/>
        </p:nvSpPr>
        <p:spPr>
          <a:xfrm>
            <a:off x="3639193" y="1783330"/>
            <a:ext cx="2222232" cy="2222232"/>
          </a:xfrm>
          <a:prstGeom prst="ellipse">
            <a:avLst/>
          </a:prstGeom>
          <a:blipFill dpi="0" rotWithShape="1">
            <a:blip r:embed="rId2" cstate="print">
              <a:extLst>
                <a:ext uri="{28A0092B-C50C-407E-A947-70E740481C1C}">
                  <a14:useLocalDpi xmlns:a14="http://schemas.microsoft.com/office/drawing/2010/main" val="0"/>
                </a:ext>
              </a:extLst>
            </a:blip>
            <a:srcRect/>
            <a:stretch>
              <a:fillRect/>
            </a:stretch>
          </a:blipFill>
          <a:ln>
            <a:noFill/>
          </a:ln>
        </p:spPr>
        <p:style>
          <a:lnRef idx="3">
            <a:schemeClr val="lt1"/>
          </a:lnRef>
          <a:fillRef idx="1">
            <a:schemeClr val="accent2"/>
          </a:fillRef>
          <a:effectRef idx="1">
            <a:schemeClr val="accent2"/>
          </a:effectRef>
          <a:fontRef idx="minor">
            <a:schemeClr val="lt1"/>
          </a:fontRef>
        </p:style>
        <p:txBody>
          <a:bodyPr rtlCol="0" anchor="ctr"/>
          <a:lstStyle/>
          <a:p>
            <a:pPr algn="ctr"/>
            <a:endParaRPr lang="zh-CN" altLang="en-US"/>
          </a:p>
        </p:txBody>
      </p:sp>
      <p:sp>
        <p:nvSpPr>
          <p:cNvPr id="41" name="椭圆 40"/>
          <p:cNvSpPr/>
          <p:nvPr/>
        </p:nvSpPr>
        <p:spPr>
          <a:xfrm>
            <a:off x="6382191" y="1783330"/>
            <a:ext cx="2222232" cy="2222232"/>
          </a:xfrm>
          <a:prstGeom prst="ellipse">
            <a:avLst/>
          </a:prstGeom>
          <a:blipFill dpi="0" rotWithShape="1">
            <a:blip r:embed="rId3" cstate="print">
              <a:extLst>
                <a:ext uri="{28A0092B-C50C-407E-A947-70E740481C1C}">
                  <a14:useLocalDpi xmlns:a14="http://schemas.microsoft.com/office/drawing/2010/main" val="0"/>
                </a:ext>
              </a:extLst>
            </a:blip>
            <a:srcRect/>
            <a:stretch>
              <a:fillRect/>
            </a:stretch>
          </a:blipFill>
          <a:ln w="25400" cap="flat" cmpd="sng" algn="ctr">
            <a:noFill/>
            <a:prstDash val="solid"/>
          </a:ln>
          <a:effectLst/>
        </p:spPr>
        <p:txBody>
          <a:bodyPr lIns="121917" tIns="60958" rIns="121917" bIns="60958" rtlCol="0" anchor="ctr"/>
          <a:lstStyle/>
          <a:p>
            <a:pPr algn="ctr" defTabSz="1219200"/>
            <a:endParaRPr lang="zh-CN" altLang="en-US" sz="2400" kern="0">
              <a:solidFill>
                <a:prstClr val="white"/>
              </a:solidFill>
              <a:latin typeface="Calibri" panose="020F0502020204030204"/>
              <a:ea typeface="微软雅黑" panose="020B0503020204020204" charset="-122"/>
            </a:endParaRPr>
          </a:p>
        </p:txBody>
      </p:sp>
      <p:sp>
        <p:nvSpPr>
          <p:cNvPr id="42" name="椭圆 41"/>
          <p:cNvSpPr/>
          <p:nvPr/>
        </p:nvSpPr>
        <p:spPr>
          <a:xfrm>
            <a:off x="9125189" y="1783330"/>
            <a:ext cx="2222232" cy="2222232"/>
          </a:xfrm>
          <a:prstGeom prst="ellipse">
            <a:avLst/>
          </a:prstGeom>
          <a:blipFill dpi="0" rotWithShape="1">
            <a:blip r:embed="rId4"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58" tIns="45677" rIns="91358" bIns="45677" numCol="1" spcCol="0" rtlCol="0" fromWordArt="0" anchor="ctr" anchorCtr="0" forceAA="0" compatLnSpc="1">
            <a:noAutofit/>
          </a:bodyPr>
          <a:lstStyle/>
          <a:p>
            <a:pPr algn="ctr"/>
            <a:endParaRPr lang="zh-CN" altLang="en-US" sz="3200"/>
          </a:p>
        </p:txBody>
      </p:sp>
      <p:pic>
        <p:nvPicPr>
          <p:cNvPr id="1028" name="Picture 4"/>
          <p:cNvPicPr>
            <a:picLocks noChangeAspect="1" noChangeArrowheads="1"/>
          </p:cNvPicPr>
          <p:nvPr/>
        </p:nvPicPr>
        <p:blipFill>
          <a:blip r:embed="rId5" cstate="print"/>
          <a:srcRect/>
          <a:stretch>
            <a:fillRect/>
          </a:stretch>
        </p:blipFill>
        <p:spPr bwMode="auto">
          <a:xfrm>
            <a:off x="11162665" y="66675"/>
            <a:ext cx="891540" cy="891540"/>
          </a:xfrm>
          <a:prstGeom prst="ellipse">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750"/>
                                        <p:tgtEl>
                                          <p:spTgt spid="2"/>
                                        </p:tgtEl>
                                      </p:cBhvr>
                                    </p:animEffect>
                                  </p:childTnLst>
                                </p:cTn>
                              </p:par>
                            </p:childTnLst>
                          </p:cTn>
                        </p:par>
                        <p:par>
                          <p:cTn id="8" fill="hold">
                            <p:stCondLst>
                              <p:cond delay="1000"/>
                            </p:stCondLst>
                            <p:childTnLst>
                              <p:par>
                                <p:cTn id="9" presetID="23" presetClass="entr" presetSubtype="288" fill="hold" grpId="0" nodeType="afterEffect">
                                  <p:stCondLst>
                                    <p:cond delay="0"/>
                                  </p:stCondLst>
                                  <p:childTnLst>
                                    <p:set>
                                      <p:cBhvr>
                                        <p:cTn id="10" dur="1" fill="hold">
                                          <p:stCondLst>
                                            <p:cond delay="0"/>
                                          </p:stCondLst>
                                        </p:cTn>
                                        <p:tgtEl>
                                          <p:spTgt spid="39"/>
                                        </p:tgtEl>
                                        <p:attrNameLst>
                                          <p:attrName>style.visibility</p:attrName>
                                        </p:attrNameLst>
                                      </p:cBhvr>
                                      <p:to>
                                        <p:strVal val="visible"/>
                                      </p:to>
                                    </p:set>
                                    <p:anim calcmode="lin" valueType="num">
                                      <p:cBhvr>
                                        <p:cTn id="11" dur="500" fill="hold"/>
                                        <p:tgtEl>
                                          <p:spTgt spid="39"/>
                                        </p:tgtEl>
                                        <p:attrNameLst>
                                          <p:attrName>ppt_w</p:attrName>
                                        </p:attrNameLst>
                                      </p:cBhvr>
                                      <p:tavLst>
                                        <p:tav tm="0">
                                          <p:val>
                                            <p:strVal val="4/3*#ppt_w"/>
                                          </p:val>
                                        </p:tav>
                                        <p:tav tm="100000">
                                          <p:val>
                                            <p:strVal val="#ppt_w"/>
                                          </p:val>
                                        </p:tav>
                                      </p:tavLst>
                                    </p:anim>
                                    <p:anim calcmode="lin" valueType="num">
                                      <p:cBhvr>
                                        <p:cTn id="12" dur="500" fill="hold"/>
                                        <p:tgtEl>
                                          <p:spTgt spid="39"/>
                                        </p:tgtEl>
                                        <p:attrNameLst>
                                          <p:attrName>ppt_h</p:attrName>
                                        </p:attrNameLst>
                                      </p:cBhvr>
                                      <p:tavLst>
                                        <p:tav tm="0">
                                          <p:val>
                                            <p:strVal val="4/3*#ppt_h"/>
                                          </p:val>
                                        </p:tav>
                                        <p:tav tm="100000">
                                          <p:val>
                                            <p:strVal val="#ppt_h"/>
                                          </p:val>
                                        </p:tav>
                                      </p:tavLst>
                                    </p:anim>
                                  </p:childTnLst>
                                </p:cTn>
                              </p:par>
                              <p:par>
                                <p:cTn id="13" presetID="23" presetClass="entr" presetSubtype="288" fill="hold" grpId="0" nodeType="withEffect">
                                  <p:stCondLst>
                                    <p:cond delay="0"/>
                                  </p:stCondLst>
                                  <p:childTnLst>
                                    <p:set>
                                      <p:cBhvr>
                                        <p:cTn id="14" dur="1" fill="hold">
                                          <p:stCondLst>
                                            <p:cond delay="0"/>
                                          </p:stCondLst>
                                        </p:cTn>
                                        <p:tgtEl>
                                          <p:spTgt spid="40"/>
                                        </p:tgtEl>
                                        <p:attrNameLst>
                                          <p:attrName>style.visibility</p:attrName>
                                        </p:attrNameLst>
                                      </p:cBhvr>
                                      <p:to>
                                        <p:strVal val="visible"/>
                                      </p:to>
                                    </p:set>
                                    <p:anim calcmode="lin" valueType="num">
                                      <p:cBhvr>
                                        <p:cTn id="15" dur="500" fill="hold"/>
                                        <p:tgtEl>
                                          <p:spTgt spid="40"/>
                                        </p:tgtEl>
                                        <p:attrNameLst>
                                          <p:attrName>ppt_w</p:attrName>
                                        </p:attrNameLst>
                                      </p:cBhvr>
                                      <p:tavLst>
                                        <p:tav tm="0">
                                          <p:val>
                                            <p:strVal val="4/3*#ppt_w"/>
                                          </p:val>
                                        </p:tav>
                                        <p:tav tm="100000">
                                          <p:val>
                                            <p:strVal val="#ppt_w"/>
                                          </p:val>
                                        </p:tav>
                                      </p:tavLst>
                                    </p:anim>
                                    <p:anim calcmode="lin" valueType="num">
                                      <p:cBhvr>
                                        <p:cTn id="16" dur="500" fill="hold"/>
                                        <p:tgtEl>
                                          <p:spTgt spid="40"/>
                                        </p:tgtEl>
                                        <p:attrNameLst>
                                          <p:attrName>ppt_h</p:attrName>
                                        </p:attrNameLst>
                                      </p:cBhvr>
                                      <p:tavLst>
                                        <p:tav tm="0">
                                          <p:val>
                                            <p:strVal val="4/3*#ppt_h"/>
                                          </p:val>
                                        </p:tav>
                                        <p:tav tm="100000">
                                          <p:val>
                                            <p:strVal val="#ppt_h"/>
                                          </p:val>
                                        </p:tav>
                                      </p:tavLst>
                                    </p:anim>
                                  </p:childTnLst>
                                </p:cTn>
                              </p:par>
                              <p:par>
                                <p:cTn id="17" presetID="23" presetClass="entr" presetSubtype="288" fill="hold" grpId="0" nodeType="withEffect">
                                  <p:stCondLst>
                                    <p:cond delay="0"/>
                                  </p:stCondLst>
                                  <p:childTnLst>
                                    <p:set>
                                      <p:cBhvr>
                                        <p:cTn id="18" dur="1" fill="hold">
                                          <p:stCondLst>
                                            <p:cond delay="0"/>
                                          </p:stCondLst>
                                        </p:cTn>
                                        <p:tgtEl>
                                          <p:spTgt spid="41"/>
                                        </p:tgtEl>
                                        <p:attrNameLst>
                                          <p:attrName>style.visibility</p:attrName>
                                        </p:attrNameLst>
                                      </p:cBhvr>
                                      <p:to>
                                        <p:strVal val="visible"/>
                                      </p:to>
                                    </p:set>
                                    <p:anim calcmode="lin" valueType="num">
                                      <p:cBhvr>
                                        <p:cTn id="19" dur="500" fill="hold"/>
                                        <p:tgtEl>
                                          <p:spTgt spid="41"/>
                                        </p:tgtEl>
                                        <p:attrNameLst>
                                          <p:attrName>ppt_w</p:attrName>
                                        </p:attrNameLst>
                                      </p:cBhvr>
                                      <p:tavLst>
                                        <p:tav tm="0">
                                          <p:val>
                                            <p:strVal val="4/3*#ppt_w"/>
                                          </p:val>
                                        </p:tav>
                                        <p:tav tm="100000">
                                          <p:val>
                                            <p:strVal val="#ppt_w"/>
                                          </p:val>
                                        </p:tav>
                                      </p:tavLst>
                                    </p:anim>
                                    <p:anim calcmode="lin" valueType="num">
                                      <p:cBhvr>
                                        <p:cTn id="20" dur="500" fill="hold"/>
                                        <p:tgtEl>
                                          <p:spTgt spid="41"/>
                                        </p:tgtEl>
                                        <p:attrNameLst>
                                          <p:attrName>ppt_h</p:attrName>
                                        </p:attrNameLst>
                                      </p:cBhvr>
                                      <p:tavLst>
                                        <p:tav tm="0">
                                          <p:val>
                                            <p:strVal val="4/3*#ppt_h"/>
                                          </p:val>
                                        </p:tav>
                                        <p:tav tm="100000">
                                          <p:val>
                                            <p:strVal val="#ppt_h"/>
                                          </p:val>
                                        </p:tav>
                                      </p:tavLst>
                                    </p:anim>
                                  </p:childTnLst>
                                </p:cTn>
                              </p:par>
                              <p:par>
                                <p:cTn id="21" presetID="23" presetClass="entr" presetSubtype="288" fill="hold" grpId="0" nodeType="withEffect">
                                  <p:stCondLst>
                                    <p:cond delay="0"/>
                                  </p:stCondLst>
                                  <p:childTnLst>
                                    <p:set>
                                      <p:cBhvr>
                                        <p:cTn id="22" dur="1" fill="hold">
                                          <p:stCondLst>
                                            <p:cond delay="0"/>
                                          </p:stCondLst>
                                        </p:cTn>
                                        <p:tgtEl>
                                          <p:spTgt spid="42"/>
                                        </p:tgtEl>
                                        <p:attrNameLst>
                                          <p:attrName>style.visibility</p:attrName>
                                        </p:attrNameLst>
                                      </p:cBhvr>
                                      <p:to>
                                        <p:strVal val="visible"/>
                                      </p:to>
                                    </p:set>
                                    <p:anim calcmode="lin" valueType="num">
                                      <p:cBhvr>
                                        <p:cTn id="23" dur="500" fill="hold"/>
                                        <p:tgtEl>
                                          <p:spTgt spid="42"/>
                                        </p:tgtEl>
                                        <p:attrNameLst>
                                          <p:attrName>ppt_w</p:attrName>
                                        </p:attrNameLst>
                                      </p:cBhvr>
                                      <p:tavLst>
                                        <p:tav tm="0">
                                          <p:val>
                                            <p:strVal val="4/3*#ppt_w"/>
                                          </p:val>
                                        </p:tav>
                                        <p:tav tm="100000">
                                          <p:val>
                                            <p:strVal val="#ppt_w"/>
                                          </p:val>
                                        </p:tav>
                                      </p:tavLst>
                                    </p:anim>
                                    <p:anim calcmode="lin" valueType="num">
                                      <p:cBhvr>
                                        <p:cTn id="24" dur="500" fill="hold"/>
                                        <p:tgtEl>
                                          <p:spTgt spid="42"/>
                                        </p:tgtEl>
                                        <p:attrNameLst>
                                          <p:attrName>ppt_h</p:attrName>
                                        </p:attrNameLst>
                                      </p:cBhvr>
                                      <p:tavLst>
                                        <p:tav tm="0">
                                          <p:val>
                                            <p:strVal val="4/3*#ppt_h"/>
                                          </p:val>
                                        </p:tav>
                                        <p:tav tm="100000">
                                          <p:val>
                                            <p:strVal val="#ppt_h"/>
                                          </p:val>
                                        </p:tav>
                                      </p:tavLst>
                                    </p:anim>
                                  </p:childTnLst>
                                </p:cTn>
                              </p:par>
                            </p:childTnLst>
                          </p:cTn>
                        </p:par>
                        <p:par>
                          <p:cTn id="25" fill="hold">
                            <p:stCondLst>
                              <p:cond delay="1500"/>
                            </p:stCondLst>
                            <p:childTnLst>
                              <p:par>
                                <p:cTn id="26" presetID="12" presetClass="entr" presetSubtype="1" fill="hold" grpId="0" nodeType="afterEffect">
                                  <p:stCondLst>
                                    <p:cond delay="0"/>
                                  </p:stCondLst>
                                  <p:childTnLst>
                                    <p:set>
                                      <p:cBhvr>
                                        <p:cTn id="27" dur="1" fill="hold">
                                          <p:stCondLst>
                                            <p:cond delay="0"/>
                                          </p:stCondLst>
                                        </p:cTn>
                                        <p:tgtEl>
                                          <p:spTgt spid="15"/>
                                        </p:tgtEl>
                                        <p:attrNameLst>
                                          <p:attrName>style.visibility</p:attrName>
                                        </p:attrNameLst>
                                      </p:cBhvr>
                                      <p:to>
                                        <p:strVal val="visible"/>
                                      </p:to>
                                    </p:set>
                                    <p:anim calcmode="lin" valueType="num">
                                      <p:cBhvr additive="base">
                                        <p:cTn id="28" dur="500"/>
                                        <p:tgtEl>
                                          <p:spTgt spid="15"/>
                                        </p:tgtEl>
                                        <p:attrNameLst>
                                          <p:attrName>ppt_y</p:attrName>
                                        </p:attrNameLst>
                                      </p:cBhvr>
                                      <p:tavLst>
                                        <p:tav tm="0">
                                          <p:val>
                                            <p:strVal val="#ppt_y-#ppt_h*1.125000"/>
                                          </p:val>
                                        </p:tav>
                                        <p:tav tm="100000">
                                          <p:val>
                                            <p:strVal val="#ppt_y"/>
                                          </p:val>
                                        </p:tav>
                                      </p:tavLst>
                                    </p:anim>
                                    <p:animEffect transition="in" filter="wipe(down)">
                                      <p:cBhvr>
                                        <p:cTn id="29" dur="500"/>
                                        <p:tgtEl>
                                          <p:spTgt spid="15"/>
                                        </p:tgtEl>
                                      </p:cBhvr>
                                    </p:animEffect>
                                  </p:childTnLst>
                                </p:cTn>
                              </p:par>
                              <p:par>
                                <p:cTn id="30" presetID="12" presetClass="entr" presetSubtype="1" fill="hold" grpId="0" nodeType="withEffect">
                                  <p:stCondLst>
                                    <p:cond delay="0"/>
                                  </p:stCondLst>
                                  <p:childTnLst>
                                    <p:set>
                                      <p:cBhvr>
                                        <p:cTn id="31" dur="1" fill="hold">
                                          <p:stCondLst>
                                            <p:cond delay="0"/>
                                          </p:stCondLst>
                                        </p:cTn>
                                        <p:tgtEl>
                                          <p:spTgt spid="16"/>
                                        </p:tgtEl>
                                        <p:attrNameLst>
                                          <p:attrName>style.visibility</p:attrName>
                                        </p:attrNameLst>
                                      </p:cBhvr>
                                      <p:to>
                                        <p:strVal val="visible"/>
                                      </p:to>
                                    </p:set>
                                    <p:anim calcmode="lin" valueType="num">
                                      <p:cBhvr additive="base">
                                        <p:cTn id="32" dur="500"/>
                                        <p:tgtEl>
                                          <p:spTgt spid="16"/>
                                        </p:tgtEl>
                                        <p:attrNameLst>
                                          <p:attrName>ppt_y</p:attrName>
                                        </p:attrNameLst>
                                      </p:cBhvr>
                                      <p:tavLst>
                                        <p:tav tm="0">
                                          <p:val>
                                            <p:strVal val="#ppt_y-#ppt_h*1.125000"/>
                                          </p:val>
                                        </p:tav>
                                        <p:tav tm="100000">
                                          <p:val>
                                            <p:strVal val="#ppt_y"/>
                                          </p:val>
                                        </p:tav>
                                      </p:tavLst>
                                    </p:anim>
                                    <p:animEffect transition="in" filter="wipe(down)">
                                      <p:cBhvr>
                                        <p:cTn id="33" dur="500"/>
                                        <p:tgtEl>
                                          <p:spTgt spid="16"/>
                                        </p:tgtEl>
                                      </p:cBhvr>
                                    </p:animEffect>
                                  </p:childTnLst>
                                </p:cTn>
                              </p:par>
                              <p:par>
                                <p:cTn id="34" presetID="12" presetClass="entr" presetSubtype="1" fill="hold" grpId="0" nodeType="withEffect">
                                  <p:stCondLst>
                                    <p:cond delay="0"/>
                                  </p:stCondLst>
                                  <p:childTnLst>
                                    <p:set>
                                      <p:cBhvr>
                                        <p:cTn id="35" dur="1" fill="hold">
                                          <p:stCondLst>
                                            <p:cond delay="0"/>
                                          </p:stCondLst>
                                        </p:cTn>
                                        <p:tgtEl>
                                          <p:spTgt spid="17"/>
                                        </p:tgtEl>
                                        <p:attrNameLst>
                                          <p:attrName>style.visibility</p:attrName>
                                        </p:attrNameLst>
                                      </p:cBhvr>
                                      <p:to>
                                        <p:strVal val="visible"/>
                                      </p:to>
                                    </p:set>
                                    <p:anim calcmode="lin" valueType="num">
                                      <p:cBhvr additive="base">
                                        <p:cTn id="36" dur="500"/>
                                        <p:tgtEl>
                                          <p:spTgt spid="17"/>
                                        </p:tgtEl>
                                        <p:attrNameLst>
                                          <p:attrName>ppt_y</p:attrName>
                                        </p:attrNameLst>
                                      </p:cBhvr>
                                      <p:tavLst>
                                        <p:tav tm="0">
                                          <p:val>
                                            <p:strVal val="#ppt_y-#ppt_h*1.125000"/>
                                          </p:val>
                                        </p:tav>
                                        <p:tav tm="100000">
                                          <p:val>
                                            <p:strVal val="#ppt_y"/>
                                          </p:val>
                                        </p:tav>
                                      </p:tavLst>
                                    </p:anim>
                                    <p:animEffect transition="in" filter="wipe(down)">
                                      <p:cBhvr>
                                        <p:cTn id="37" dur="500"/>
                                        <p:tgtEl>
                                          <p:spTgt spid="17"/>
                                        </p:tgtEl>
                                      </p:cBhvr>
                                    </p:animEffect>
                                  </p:childTnLst>
                                </p:cTn>
                              </p:par>
                              <p:par>
                                <p:cTn id="38" presetID="12" presetClass="entr" presetSubtype="1" fill="hold" grpId="0" nodeType="withEffect">
                                  <p:stCondLst>
                                    <p:cond delay="0"/>
                                  </p:stCondLst>
                                  <p:childTnLst>
                                    <p:set>
                                      <p:cBhvr>
                                        <p:cTn id="39" dur="1" fill="hold">
                                          <p:stCondLst>
                                            <p:cond delay="0"/>
                                          </p:stCondLst>
                                        </p:cTn>
                                        <p:tgtEl>
                                          <p:spTgt spid="18"/>
                                        </p:tgtEl>
                                        <p:attrNameLst>
                                          <p:attrName>style.visibility</p:attrName>
                                        </p:attrNameLst>
                                      </p:cBhvr>
                                      <p:to>
                                        <p:strVal val="visible"/>
                                      </p:to>
                                    </p:set>
                                    <p:anim calcmode="lin" valueType="num">
                                      <p:cBhvr additive="base">
                                        <p:cTn id="40" dur="500"/>
                                        <p:tgtEl>
                                          <p:spTgt spid="18"/>
                                        </p:tgtEl>
                                        <p:attrNameLst>
                                          <p:attrName>ppt_y</p:attrName>
                                        </p:attrNameLst>
                                      </p:cBhvr>
                                      <p:tavLst>
                                        <p:tav tm="0">
                                          <p:val>
                                            <p:strVal val="#ppt_y-#ppt_h*1.125000"/>
                                          </p:val>
                                        </p:tav>
                                        <p:tav tm="100000">
                                          <p:val>
                                            <p:strVal val="#ppt_y"/>
                                          </p:val>
                                        </p:tav>
                                      </p:tavLst>
                                    </p:anim>
                                    <p:animEffect transition="in" filter="wipe(down)">
                                      <p:cBhvr>
                                        <p:cTn id="41" dur="500"/>
                                        <p:tgtEl>
                                          <p:spTgt spid="18"/>
                                        </p:tgtEl>
                                      </p:cBhvr>
                                    </p:animEffect>
                                  </p:childTnLst>
                                </p:cTn>
                              </p:par>
                            </p:childTnLst>
                          </p:cTn>
                        </p:par>
                        <p:par>
                          <p:cTn id="42" fill="hold">
                            <p:stCondLst>
                              <p:cond delay="2000"/>
                            </p:stCondLst>
                            <p:childTnLst>
                              <p:par>
                                <p:cTn id="43" presetID="55" presetClass="entr" presetSubtype="0" fill="hold" nodeType="afterEffect">
                                  <p:stCondLst>
                                    <p:cond delay="0"/>
                                  </p:stCondLst>
                                  <p:childTnLst>
                                    <p:set>
                                      <p:cBhvr>
                                        <p:cTn id="44" dur="1" fill="hold">
                                          <p:stCondLst>
                                            <p:cond delay="0"/>
                                          </p:stCondLst>
                                        </p:cTn>
                                        <p:tgtEl>
                                          <p:spTgt spid="19"/>
                                        </p:tgtEl>
                                        <p:attrNameLst>
                                          <p:attrName>style.visibility</p:attrName>
                                        </p:attrNameLst>
                                      </p:cBhvr>
                                      <p:to>
                                        <p:strVal val="visible"/>
                                      </p:to>
                                    </p:set>
                                    <p:anim calcmode="lin" valueType="num">
                                      <p:cBhvr>
                                        <p:cTn id="45" dur="1000" fill="hold"/>
                                        <p:tgtEl>
                                          <p:spTgt spid="19"/>
                                        </p:tgtEl>
                                        <p:attrNameLst>
                                          <p:attrName>ppt_w</p:attrName>
                                        </p:attrNameLst>
                                      </p:cBhvr>
                                      <p:tavLst>
                                        <p:tav tm="0">
                                          <p:val>
                                            <p:strVal val="#ppt_w*0.70"/>
                                          </p:val>
                                        </p:tav>
                                        <p:tav tm="100000">
                                          <p:val>
                                            <p:strVal val="#ppt_w"/>
                                          </p:val>
                                        </p:tav>
                                      </p:tavLst>
                                    </p:anim>
                                    <p:anim calcmode="lin" valueType="num">
                                      <p:cBhvr>
                                        <p:cTn id="46" dur="1000" fill="hold"/>
                                        <p:tgtEl>
                                          <p:spTgt spid="19"/>
                                        </p:tgtEl>
                                        <p:attrNameLst>
                                          <p:attrName>ppt_h</p:attrName>
                                        </p:attrNameLst>
                                      </p:cBhvr>
                                      <p:tavLst>
                                        <p:tav tm="0">
                                          <p:val>
                                            <p:strVal val="#ppt_h"/>
                                          </p:val>
                                        </p:tav>
                                        <p:tav tm="100000">
                                          <p:val>
                                            <p:strVal val="#ppt_h"/>
                                          </p:val>
                                        </p:tav>
                                      </p:tavLst>
                                    </p:anim>
                                    <p:animEffect transition="in" filter="fade">
                                      <p:cBhvr>
                                        <p:cTn id="47" dur="1000"/>
                                        <p:tgtEl>
                                          <p:spTgt spid="19"/>
                                        </p:tgtEl>
                                      </p:cBhvr>
                                    </p:animEffect>
                                  </p:childTnLst>
                                </p:cTn>
                              </p:par>
                              <p:par>
                                <p:cTn id="48" presetID="55" presetClass="entr" presetSubtype="0" fill="hold" nodeType="withEffect">
                                  <p:stCondLst>
                                    <p:cond delay="0"/>
                                  </p:stCondLst>
                                  <p:childTnLst>
                                    <p:set>
                                      <p:cBhvr>
                                        <p:cTn id="49" dur="1" fill="hold">
                                          <p:stCondLst>
                                            <p:cond delay="0"/>
                                          </p:stCondLst>
                                        </p:cTn>
                                        <p:tgtEl>
                                          <p:spTgt spid="24"/>
                                        </p:tgtEl>
                                        <p:attrNameLst>
                                          <p:attrName>style.visibility</p:attrName>
                                        </p:attrNameLst>
                                      </p:cBhvr>
                                      <p:to>
                                        <p:strVal val="visible"/>
                                      </p:to>
                                    </p:set>
                                    <p:anim calcmode="lin" valueType="num">
                                      <p:cBhvr>
                                        <p:cTn id="50" dur="1000" fill="hold"/>
                                        <p:tgtEl>
                                          <p:spTgt spid="24"/>
                                        </p:tgtEl>
                                        <p:attrNameLst>
                                          <p:attrName>ppt_w</p:attrName>
                                        </p:attrNameLst>
                                      </p:cBhvr>
                                      <p:tavLst>
                                        <p:tav tm="0">
                                          <p:val>
                                            <p:strVal val="#ppt_w*0.70"/>
                                          </p:val>
                                        </p:tav>
                                        <p:tav tm="100000">
                                          <p:val>
                                            <p:strVal val="#ppt_w"/>
                                          </p:val>
                                        </p:tav>
                                      </p:tavLst>
                                    </p:anim>
                                    <p:anim calcmode="lin" valueType="num">
                                      <p:cBhvr>
                                        <p:cTn id="51" dur="1000" fill="hold"/>
                                        <p:tgtEl>
                                          <p:spTgt spid="24"/>
                                        </p:tgtEl>
                                        <p:attrNameLst>
                                          <p:attrName>ppt_h</p:attrName>
                                        </p:attrNameLst>
                                      </p:cBhvr>
                                      <p:tavLst>
                                        <p:tav tm="0">
                                          <p:val>
                                            <p:strVal val="#ppt_h"/>
                                          </p:val>
                                        </p:tav>
                                        <p:tav tm="100000">
                                          <p:val>
                                            <p:strVal val="#ppt_h"/>
                                          </p:val>
                                        </p:tav>
                                      </p:tavLst>
                                    </p:anim>
                                    <p:animEffect transition="in" filter="fade">
                                      <p:cBhvr>
                                        <p:cTn id="52" dur="1000"/>
                                        <p:tgtEl>
                                          <p:spTgt spid="24"/>
                                        </p:tgtEl>
                                      </p:cBhvr>
                                    </p:animEffect>
                                  </p:childTnLst>
                                </p:cTn>
                              </p:par>
                              <p:par>
                                <p:cTn id="53" presetID="55" presetClass="entr" presetSubtype="0" fill="hold" nodeType="withEffect">
                                  <p:stCondLst>
                                    <p:cond delay="0"/>
                                  </p:stCondLst>
                                  <p:childTnLst>
                                    <p:set>
                                      <p:cBhvr>
                                        <p:cTn id="54" dur="1" fill="hold">
                                          <p:stCondLst>
                                            <p:cond delay="0"/>
                                          </p:stCondLst>
                                        </p:cTn>
                                        <p:tgtEl>
                                          <p:spTgt spid="29"/>
                                        </p:tgtEl>
                                        <p:attrNameLst>
                                          <p:attrName>style.visibility</p:attrName>
                                        </p:attrNameLst>
                                      </p:cBhvr>
                                      <p:to>
                                        <p:strVal val="visible"/>
                                      </p:to>
                                    </p:set>
                                    <p:anim calcmode="lin" valueType="num">
                                      <p:cBhvr>
                                        <p:cTn id="55" dur="1000" fill="hold"/>
                                        <p:tgtEl>
                                          <p:spTgt spid="29"/>
                                        </p:tgtEl>
                                        <p:attrNameLst>
                                          <p:attrName>ppt_w</p:attrName>
                                        </p:attrNameLst>
                                      </p:cBhvr>
                                      <p:tavLst>
                                        <p:tav tm="0">
                                          <p:val>
                                            <p:strVal val="#ppt_w*0.70"/>
                                          </p:val>
                                        </p:tav>
                                        <p:tav tm="100000">
                                          <p:val>
                                            <p:strVal val="#ppt_w"/>
                                          </p:val>
                                        </p:tav>
                                      </p:tavLst>
                                    </p:anim>
                                    <p:anim calcmode="lin" valueType="num">
                                      <p:cBhvr>
                                        <p:cTn id="56" dur="1000" fill="hold"/>
                                        <p:tgtEl>
                                          <p:spTgt spid="29"/>
                                        </p:tgtEl>
                                        <p:attrNameLst>
                                          <p:attrName>ppt_h</p:attrName>
                                        </p:attrNameLst>
                                      </p:cBhvr>
                                      <p:tavLst>
                                        <p:tav tm="0">
                                          <p:val>
                                            <p:strVal val="#ppt_h"/>
                                          </p:val>
                                        </p:tav>
                                        <p:tav tm="100000">
                                          <p:val>
                                            <p:strVal val="#ppt_h"/>
                                          </p:val>
                                        </p:tav>
                                      </p:tavLst>
                                    </p:anim>
                                    <p:animEffect transition="in" filter="fade">
                                      <p:cBhvr>
                                        <p:cTn id="57" dur="1000"/>
                                        <p:tgtEl>
                                          <p:spTgt spid="29"/>
                                        </p:tgtEl>
                                      </p:cBhvr>
                                    </p:animEffect>
                                  </p:childTnLst>
                                </p:cTn>
                              </p:par>
                              <p:par>
                                <p:cTn id="58" presetID="55" presetClass="entr" presetSubtype="0" fill="hold" nodeType="withEffect">
                                  <p:stCondLst>
                                    <p:cond delay="0"/>
                                  </p:stCondLst>
                                  <p:childTnLst>
                                    <p:set>
                                      <p:cBhvr>
                                        <p:cTn id="59" dur="1" fill="hold">
                                          <p:stCondLst>
                                            <p:cond delay="0"/>
                                          </p:stCondLst>
                                        </p:cTn>
                                        <p:tgtEl>
                                          <p:spTgt spid="34"/>
                                        </p:tgtEl>
                                        <p:attrNameLst>
                                          <p:attrName>style.visibility</p:attrName>
                                        </p:attrNameLst>
                                      </p:cBhvr>
                                      <p:to>
                                        <p:strVal val="visible"/>
                                      </p:to>
                                    </p:set>
                                    <p:anim calcmode="lin" valueType="num">
                                      <p:cBhvr>
                                        <p:cTn id="60" dur="1000" fill="hold"/>
                                        <p:tgtEl>
                                          <p:spTgt spid="34"/>
                                        </p:tgtEl>
                                        <p:attrNameLst>
                                          <p:attrName>ppt_w</p:attrName>
                                        </p:attrNameLst>
                                      </p:cBhvr>
                                      <p:tavLst>
                                        <p:tav tm="0">
                                          <p:val>
                                            <p:strVal val="#ppt_w*0.70"/>
                                          </p:val>
                                        </p:tav>
                                        <p:tav tm="100000">
                                          <p:val>
                                            <p:strVal val="#ppt_w"/>
                                          </p:val>
                                        </p:tav>
                                      </p:tavLst>
                                    </p:anim>
                                    <p:anim calcmode="lin" valueType="num">
                                      <p:cBhvr>
                                        <p:cTn id="61" dur="1000" fill="hold"/>
                                        <p:tgtEl>
                                          <p:spTgt spid="34"/>
                                        </p:tgtEl>
                                        <p:attrNameLst>
                                          <p:attrName>ppt_h</p:attrName>
                                        </p:attrNameLst>
                                      </p:cBhvr>
                                      <p:tavLst>
                                        <p:tav tm="0">
                                          <p:val>
                                            <p:strVal val="#ppt_h"/>
                                          </p:val>
                                        </p:tav>
                                        <p:tav tm="100000">
                                          <p:val>
                                            <p:strVal val="#ppt_h"/>
                                          </p:val>
                                        </p:tav>
                                      </p:tavLst>
                                    </p:anim>
                                    <p:animEffect transition="in" filter="fade">
                                      <p:cBhvr>
                                        <p:cTn id="62" dur="10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5" grpId="0" animBg="1"/>
      <p:bldP spid="16" grpId="0" animBg="1"/>
      <p:bldP spid="17" grpId="0" animBg="1"/>
      <p:bldP spid="18" grpId="0" animBg="1"/>
      <p:bldP spid="39" grpId="0" animBg="1"/>
      <p:bldP spid="40" grpId="0" animBg="1"/>
      <p:bldP spid="41" grpId="0" animBg="1"/>
      <p:bldP spid="4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2079516" y="1323778"/>
            <a:ext cx="8032968" cy="1569660"/>
          </a:xfrm>
          <a:prstGeom prst="rect">
            <a:avLst/>
          </a:prstGeom>
          <a:noFill/>
        </p:spPr>
        <p:txBody>
          <a:bodyPr wrap="none" rtlCol="0">
            <a:spAutoFit/>
          </a:bodyPr>
          <a:lstStyle/>
          <a:p>
            <a:pPr algn="ctr"/>
            <a:r>
              <a:rPr lang="zh-CN" altLang="en-US" sz="9600" b="1" spc="600" dirty="0" smtClean="0">
                <a:ln w="3175">
                  <a:solidFill>
                    <a:schemeClr val="bg1"/>
                  </a:solidFill>
                </a:ln>
                <a:solidFill>
                  <a:schemeClr val="accent3"/>
                </a:solidFill>
              </a:rPr>
              <a:t>谢谢您的聆听</a:t>
            </a:r>
            <a:endParaRPr lang="zh-CN" altLang="en-US" sz="9600" b="1" spc="600" dirty="0">
              <a:ln w="3175">
                <a:solidFill>
                  <a:schemeClr val="bg1"/>
                </a:solidFill>
              </a:ln>
              <a:solidFill>
                <a:schemeClr val="accent3"/>
              </a:solidFill>
            </a:endParaRPr>
          </a:p>
        </p:txBody>
      </p:sp>
      <p:sp>
        <p:nvSpPr>
          <p:cNvPr id="3" name="椭圆 2"/>
          <p:cNvSpPr/>
          <p:nvPr/>
        </p:nvSpPr>
        <p:spPr>
          <a:xfrm>
            <a:off x="3421100" y="4392021"/>
            <a:ext cx="1463040" cy="1463040"/>
          </a:xfrm>
          <a:prstGeom prst="ellipse">
            <a:avLst/>
          </a:prstGeom>
          <a:ln w="152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椭圆 3"/>
          <p:cNvSpPr/>
          <p:nvPr/>
        </p:nvSpPr>
        <p:spPr>
          <a:xfrm>
            <a:off x="5300578" y="4392021"/>
            <a:ext cx="1463040" cy="1463040"/>
          </a:xfrm>
          <a:prstGeom prst="ellipse">
            <a:avLst/>
          </a:prstGeom>
          <a:ln w="152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椭圆 4"/>
          <p:cNvSpPr/>
          <p:nvPr/>
        </p:nvSpPr>
        <p:spPr>
          <a:xfrm>
            <a:off x="7192266" y="4392021"/>
            <a:ext cx="1463040" cy="1463040"/>
          </a:xfrm>
          <a:prstGeom prst="ellipse">
            <a:avLst/>
          </a:prstGeom>
          <a:ln w="152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图片 5"/>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3662696" y="4681393"/>
            <a:ext cx="974891" cy="974891"/>
          </a:xfrm>
          <a:prstGeom prst="rect">
            <a:avLst/>
          </a:prstGeom>
        </p:spPr>
      </p:pic>
      <p:pic>
        <p:nvPicPr>
          <p:cNvPr id="7" name="图片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21364" y="4696354"/>
            <a:ext cx="954934" cy="844472"/>
          </a:xfrm>
          <a:prstGeom prst="rect">
            <a:avLst/>
          </a:prstGeom>
        </p:spPr>
      </p:pic>
      <p:pic>
        <p:nvPicPr>
          <p:cNvPr id="8"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46481" y="4636272"/>
            <a:ext cx="754610" cy="1015435"/>
          </a:xfrm>
          <a:prstGeom prst="rect">
            <a:avLst/>
          </a:prstGeom>
        </p:spPr>
      </p:pic>
      <p:sp>
        <p:nvSpPr>
          <p:cNvPr id="9" name="圆角矩形 8"/>
          <p:cNvSpPr/>
          <p:nvPr/>
        </p:nvSpPr>
        <p:spPr>
          <a:xfrm>
            <a:off x="4020525" y="3058510"/>
            <a:ext cx="4150950" cy="842271"/>
          </a:xfrm>
          <a:prstGeom prst="roundRect">
            <a:avLst/>
          </a:prstGeom>
          <a:solidFill>
            <a:srgbClr val="B9E6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600" b="1" spc="300" dirty="0" smtClean="0">
                <a:solidFill>
                  <a:schemeClr val="tx2"/>
                </a:solidFill>
              </a:rPr>
              <a:t>敬请批评指正</a:t>
            </a:r>
            <a:endParaRPr lang="zh-CN" altLang="en-US" sz="3600" b="1" spc="300" dirty="0">
              <a:solidFill>
                <a:schemeClr val="tx2"/>
              </a:solidFill>
            </a:endParaRPr>
          </a:p>
        </p:txBody>
      </p:sp>
      <p:pic>
        <p:nvPicPr>
          <p:cNvPr id="1028" name="Picture 4"/>
          <p:cNvPicPr>
            <a:picLocks noChangeAspect="1" noChangeArrowheads="1"/>
          </p:cNvPicPr>
          <p:nvPr/>
        </p:nvPicPr>
        <p:blipFill>
          <a:blip r:embed="rId4" cstate="print"/>
          <a:srcRect/>
          <a:stretch>
            <a:fillRect/>
          </a:stretch>
        </p:blipFill>
        <p:spPr bwMode="auto">
          <a:xfrm>
            <a:off x="99060" y="85090"/>
            <a:ext cx="891540" cy="891540"/>
          </a:xfrm>
          <a:prstGeom prst="ellipse">
            <a:avLst/>
          </a:prstGeom>
          <a:noFill/>
          <a:ln w="9525">
            <a:noFill/>
            <a:miter lim="800000"/>
            <a:headEnd/>
            <a:tailEnd/>
          </a:ln>
          <a:effectLst/>
        </p:spPr>
      </p:pic>
    </p:spTree>
  </p:cSld>
  <p:clrMapOvr>
    <a:masterClrMapping/>
  </p:clrMapOvr>
  <mc:AlternateContent xmlns:mc="http://schemas.openxmlformats.org/markup-compatibility/2006">
    <mc:Choice xmlns:p14="http://schemas.microsoft.com/office/powerpoint/2010/main" Requires="p14">
      <p:transition spd="slow" p14:dur="1200">
        <p14:prism dir="u"/>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childTnLst>
                          </p:cTn>
                        </p:par>
                        <p:par>
                          <p:cTn id="12" fill="hold">
                            <p:stCondLst>
                              <p:cond delay="750"/>
                            </p:stCondLst>
                            <p:childTnLst>
                              <p:par>
                                <p:cTn id="13" presetID="17" presetClass="entr" presetSubtype="10"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p:cTn id="15" dur="500" fill="hold"/>
                                        <p:tgtEl>
                                          <p:spTgt spid="9"/>
                                        </p:tgtEl>
                                        <p:attrNameLst>
                                          <p:attrName>ppt_w</p:attrName>
                                        </p:attrNameLst>
                                      </p:cBhvr>
                                      <p:tavLst>
                                        <p:tav tm="0">
                                          <p:val>
                                            <p:fltVal val="0"/>
                                          </p:val>
                                        </p:tav>
                                        <p:tav tm="100000">
                                          <p:val>
                                            <p:strVal val="#ppt_w"/>
                                          </p:val>
                                        </p:tav>
                                      </p:tavLst>
                                    </p:anim>
                                    <p:anim calcmode="lin" valueType="num">
                                      <p:cBhvr>
                                        <p:cTn id="16" dur="500" fill="hold"/>
                                        <p:tgtEl>
                                          <p:spTgt spid="9"/>
                                        </p:tgtEl>
                                        <p:attrNameLst>
                                          <p:attrName>ppt_h</p:attrName>
                                        </p:attrNameLst>
                                      </p:cBhvr>
                                      <p:tavLst>
                                        <p:tav tm="0">
                                          <p:val>
                                            <p:strVal val="#ppt_h"/>
                                          </p:val>
                                        </p:tav>
                                        <p:tav tm="100000">
                                          <p:val>
                                            <p:strVal val="#ppt_h"/>
                                          </p:val>
                                        </p:tav>
                                      </p:tavLst>
                                    </p:anim>
                                  </p:childTnLst>
                                </p:cTn>
                              </p:par>
                            </p:childTnLst>
                          </p:cTn>
                        </p:par>
                        <p:par>
                          <p:cTn id="17" fill="hold">
                            <p:stCondLst>
                              <p:cond delay="1250"/>
                            </p:stCondLst>
                            <p:childTnLst>
                              <p:par>
                                <p:cTn id="18" presetID="53" presetClass="entr" presetSubtype="16" fill="hold" grpId="0" nodeType="afterEffect">
                                  <p:stCondLst>
                                    <p:cond delay="0"/>
                                  </p:stCondLst>
                                  <p:childTnLst>
                                    <p:set>
                                      <p:cBhvr>
                                        <p:cTn id="19" dur="1" fill="hold">
                                          <p:stCondLst>
                                            <p:cond delay="0"/>
                                          </p:stCondLst>
                                        </p:cTn>
                                        <p:tgtEl>
                                          <p:spTgt spid="3"/>
                                        </p:tgtEl>
                                        <p:attrNameLst>
                                          <p:attrName>style.visibility</p:attrName>
                                        </p:attrNameLst>
                                      </p:cBhvr>
                                      <p:to>
                                        <p:strVal val="visible"/>
                                      </p:to>
                                    </p:set>
                                    <p:anim calcmode="lin" valueType="num">
                                      <p:cBhvr>
                                        <p:cTn id="20" dur="500" fill="hold"/>
                                        <p:tgtEl>
                                          <p:spTgt spid="3"/>
                                        </p:tgtEl>
                                        <p:attrNameLst>
                                          <p:attrName>ppt_w</p:attrName>
                                        </p:attrNameLst>
                                      </p:cBhvr>
                                      <p:tavLst>
                                        <p:tav tm="0">
                                          <p:val>
                                            <p:fltVal val="0"/>
                                          </p:val>
                                        </p:tav>
                                        <p:tav tm="100000">
                                          <p:val>
                                            <p:strVal val="#ppt_w"/>
                                          </p:val>
                                        </p:tav>
                                      </p:tavLst>
                                    </p:anim>
                                    <p:anim calcmode="lin" valueType="num">
                                      <p:cBhvr>
                                        <p:cTn id="21" dur="500" fill="hold"/>
                                        <p:tgtEl>
                                          <p:spTgt spid="3"/>
                                        </p:tgtEl>
                                        <p:attrNameLst>
                                          <p:attrName>ppt_h</p:attrName>
                                        </p:attrNameLst>
                                      </p:cBhvr>
                                      <p:tavLst>
                                        <p:tav tm="0">
                                          <p:val>
                                            <p:fltVal val="0"/>
                                          </p:val>
                                        </p:tav>
                                        <p:tav tm="100000">
                                          <p:val>
                                            <p:strVal val="#ppt_h"/>
                                          </p:val>
                                        </p:tav>
                                      </p:tavLst>
                                    </p:anim>
                                    <p:animEffect transition="in" filter="fade">
                                      <p:cBhvr>
                                        <p:cTn id="22" dur="500"/>
                                        <p:tgtEl>
                                          <p:spTgt spid="3"/>
                                        </p:tgtEl>
                                      </p:cBhvr>
                                    </p:animEffect>
                                  </p:childTnLst>
                                </p:cTn>
                              </p:par>
                              <p:par>
                                <p:cTn id="23" presetID="53" presetClass="entr" presetSubtype="16" fill="hold" grpId="0" nodeType="with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p:cTn id="25" dur="500" fill="hold"/>
                                        <p:tgtEl>
                                          <p:spTgt spid="4"/>
                                        </p:tgtEl>
                                        <p:attrNameLst>
                                          <p:attrName>ppt_w</p:attrName>
                                        </p:attrNameLst>
                                      </p:cBhvr>
                                      <p:tavLst>
                                        <p:tav tm="0">
                                          <p:val>
                                            <p:fltVal val="0"/>
                                          </p:val>
                                        </p:tav>
                                        <p:tav tm="100000">
                                          <p:val>
                                            <p:strVal val="#ppt_w"/>
                                          </p:val>
                                        </p:tav>
                                      </p:tavLst>
                                    </p:anim>
                                    <p:anim calcmode="lin" valueType="num">
                                      <p:cBhvr>
                                        <p:cTn id="26" dur="500" fill="hold"/>
                                        <p:tgtEl>
                                          <p:spTgt spid="4"/>
                                        </p:tgtEl>
                                        <p:attrNameLst>
                                          <p:attrName>ppt_h</p:attrName>
                                        </p:attrNameLst>
                                      </p:cBhvr>
                                      <p:tavLst>
                                        <p:tav tm="0">
                                          <p:val>
                                            <p:fltVal val="0"/>
                                          </p:val>
                                        </p:tav>
                                        <p:tav tm="100000">
                                          <p:val>
                                            <p:strVal val="#ppt_h"/>
                                          </p:val>
                                        </p:tav>
                                      </p:tavLst>
                                    </p:anim>
                                    <p:animEffect transition="in" filter="fade">
                                      <p:cBhvr>
                                        <p:cTn id="27" dur="500"/>
                                        <p:tgtEl>
                                          <p:spTgt spid="4"/>
                                        </p:tgtEl>
                                      </p:cBhvr>
                                    </p:animEffect>
                                  </p:childTnLst>
                                </p:cTn>
                              </p:par>
                              <p:par>
                                <p:cTn id="28" presetID="53" presetClass="entr" presetSubtype="16" fill="hold" grpId="0" nodeType="withEffect">
                                  <p:stCondLst>
                                    <p:cond delay="0"/>
                                  </p:stCondLst>
                                  <p:childTnLst>
                                    <p:set>
                                      <p:cBhvr>
                                        <p:cTn id="29" dur="1" fill="hold">
                                          <p:stCondLst>
                                            <p:cond delay="0"/>
                                          </p:stCondLst>
                                        </p:cTn>
                                        <p:tgtEl>
                                          <p:spTgt spid="5"/>
                                        </p:tgtEl>
                                        <p:attrNameLst>
                                          <p:attrName>style.visibility</p:attrName>
                                        </p:attrNameLst>
                                      </p:cBhvr>
                                      <p:to>
                                        <p:strVal val="visible"/>
                                      </p:to>
                                    </p:set>
                                    <p:anim calcmode="lin" valueType="num">
                                      <p:cBhvr>
                                        <p:cTn id="30" dur="500" fill="hold"/>
                                        <p:tgtEl>
                                          <p:spTgt spid="5"/>
                                        </p:tgtEl>
                                        <p:attrNameLst>
                                          <p:attrName>ppt_w</p:attrName>
                                        </p:attrNameLst>
                                      </p:cBhvr>
                                      <p:tavLst>
                                        <p:tav tm="0">
                                          <p:val>
                                            <p:fltVal val="0"/>
                                          </p:val>
                                        </p:tav>
                                        <p:tav tm="100000">
                                          <p:val>
                                            <p:strVal val="#ppt_w"/>
                                          </p:val>
                                        </p:tav>
                                      </p:tavLst>
                                    </p:anim>
                                    <p:anim calcmode="lin" valueType="num">
                                      <p:cBhvr>
                                        <p:cTn id="31" dur="500" fill="hold"/>
                                        <p:tgtEl>
                                          <p:spTgt spid="5"/>
                                        </p:tgtEl>
                                        <p:attrNameLst>
                                          <p:attrName>ppt_h</p:attrName>
                                        </p:attrNameLst>
                                      </p:cBhvr>
                                      <p:tavLst>
                                        <p:tav tm="0">
                                          <p:val>
                                            <p:fltVal val="0"/>
                                          </p:val>
                                        </p:tav>
                                        <p:tav tm="100000">
                                          <p:val>
                                            <p:strVal val="#ppt_h"/>
                                          </p:val>
                                        </p:tav>
                                      </p:tavLst>
                                    </p:anim>
                                    <p:animEffect transition="in" filter="fade">
                                      <p:cBhvr>
                                        <p:cTn id="32" dur="500"/>
                                        <p:tgtEl>
                                          <p:spTgt spid="5"/>
                                        </p:tgtEl>
                                      </p:cBhvr>
                                    </p:animEffect>
                                  </p:childTnLst>
                                </p:cTn>
                              </p:par>
                            </p:childTnLst>
                          </p:cTn>
                        </p:par>
                        <p:par>
                          <p:cTn id="33" fill="hold">
                            <p:stCondLst>
                              <p:cond delay="1750"/>
                            </p:stCondLst>
                            <p:childTnLst>
                              <p:par>
                                <p:cTn id="34" presetID="53" presetClass="entr" presetSubtype="16" fill="hold" nodeType="afterEffect">
                                  <p:stCondLst>
                                    <p:cond delay="0"/>
                                  </p:stCondLst>
                                  <p:childTnLst>
                                    <p:set>
                                      <p:cBhvr>
                                        <p:cTn id="35" dur="1" fill="hold">
                                          <p:stCondLst>
                                            <p:cond delay="0"/>
                                          </p:stCondLst>
                                        </p:cTn>
                                        <p:tgtEl>
                                          <p:spTgt spid="6"/>
                                        </p:tgtEl>
                                        <p:attrNameLst>
                                          <p:attrName>style.visibility</p:attrName>
                                        </p:attrNameLst>
                                      </p:cBhvr>
                                      <p:to>
                                        <p:strVal val="visible"/>
                                      </p:to>
                                    </p:set>
                                    <p:anim calcmode="lin" valueType="num">
                                      <p:cBhvr>
                                        <p:cTn id="36" dur="500" fill="hold"/>
                                        <p:tgtEl>
                                          <p:spTgt spid="6"/>
                                        </p:tgtEl>
                                        <p:attrNameLst>
                                          <p:attrName>ppt_w</p:attrName>
                                        </p:attrNameLst>
                                      </p:cBhvr>
                                      <p:tavLst>
                                        <p:tav tm="0">
                                          <p:val>
                                            <p:fltVal val="0"/>
                                          </p:val>
                                        </p:tav>
                                        <p:tav tm="100000">
                                          <p:val>
                                            <p:strVal val="#ppt_w"/>
                                          </p:val>
                                        </p:tav>
                                      </p:tavLst>
                                    </p:anim>
                                    <p:anim calcmode="lin" valueType="num">
                                      <p:cBhvr>
                                        <p:cTn id="37" dur="500" fill="hold"/>
                                        <p:tgtEl>
                                          <p:spTgt spid="6"/>
                                        </p:tgtEl>
                                        <p:attrNameLst>
                                          <p:attrName>ppt_h</p:attrName>
                                        </p:attrNameLst>
                                      </p:cBhvr>
                                      <p:tavLst>
                                        <p:tav tm="0">
                                          <p:val>
                                            <p:fltVal val="0"/>
                                          </p:val>
                                        </p:tav>
                                        <p:tav tm="100000">
                                          <p:val>
                                            <p:strVal val="#ppt_h"/>
                                          </p:val>
                                        </p:tav>
                                      </p:tavLst>
                                    </p:anim>
                                    <p:animEffect transition="in" filter="fade">
                                      <p:cBhvr>
                                        <p:cTn id="38" dur="500"/>
                                        <p:tgtEl>
                                          <p:spTgt spid="6"/>
                                        </p:tgtEl>
                                      </p:cBhvr>
                                    </p:animEffect>
                                  </p:childTnLst>
                                </p:cTn>
                              </p:par>
                              <p:par>
                                <p:cTn id="39" presetID="53" presetClass="entr" presetSubtype="16" fill="hold" nodeType="withEffect">
                                  <p:stCondLst>
                                    <p:cond delay="0"/>
                                  </p:stCondLst>
                                  <p:childTnLst>
                                    <p:set>
                                      <p:cBhvr>
                                        <p:cTn id="40" dur="1" fill="hold">
                                          <p:stCondLst>
                                            <p:cond delay="0"/>
                                          </p:stCondLst>
                                        </p:cTn>
                                        <p:tgtEl>
                                          <p:spTgt spid="7"/>
                                        </p:tgtEl>
                                        <p:attrNameLst>
                                          <p:attrName>style.visibility</p:attrName>
                                        </p:attrNameLst>
                                      </p:cBhvr>
                                      <p:to>
                                        <p:strVal val="visible"/>
                                      </p:to>
                                    </p:set>
                                    <p:anim calcmode="lin" valueType="num">
                                      <p:cBhvr>
                                        <p:cTn id="41" dur="500" fill="hold"/>
                                        <p:tgtEl>
                                          <p:spTgt spid="7"/>
                                        </p:tgtEl>
                                        <p:attrNameLst>
                                          <p:attrName>ppt_w</p:attrName>
                                        </p:attrNameLst>
                                      </p:cBhvr>
                                      <p:tavLst>
                                        <p:tav tm="0">
                                          <p:val>
                                            <p:fltVal val="0"/>
                                          </p:val>
                                        </p:tav>
                                        <p:tav tm="100000">
                                          <p:val>
                                            <p:strVal val="#ppt_w"/>
                                          </p:val>
                                        </p:tav>
                                      </p:tavLst>
                                    </p:anim>
                                    <p:anim calcmode="lin" valueType="num">
                                      <p:cBhvr>
                                        <p:cTn id="42" dur="500" fill="hold"/>
                                        <p:tgtEl>
                                          <p:spTgt spid="7"/>
                                        </p:tgtEl>
                                        <p:attrNameLst>
                                          <p:attrName>ppt_h</p:attrName>
                                        </p:attrNameLst>
                                      </p:cBhvr>
                                      <p:tavLst>
                                        <p:tav tm="0">
                                          <p:val>
                                            <p:fltVal val="0"/>
                                          </p:val>
                                        </p:tav>
                                        <p:tav tm="100000">
                                          <p:val>
                                            <p:strVal val="#ppt_h"/>
                                          </p:val>
                                        </p:tav>
                                      </p:tavLst>
                                    </p:anim>
                                    <p:animEffect transition="in" filter="fade">
                                      <p:cBhvr>
                                        <p:cTn id="43" dur="500"/>
                                        <p:tgtEl>
                                          <p:spTgt spid="7"/>
                                        </p:tgtEl>
                                      </p:cBhvr>
                                    </p:animEffect>
                                  </p:childTnLst>
                                </p:cTn>
                              </p:par>
                              <p:par>
                                <p:cTn id="44" presetID="53" presetClass="entr" presetSubtype="16" fill="hold" nodeType="withEffect">
                                  <p:stCondLst>
                                    <p:cond delay="0"/>
                                  </p:stCondLst>
                                  <p:childTnLst>
                                    <p:set>
                                      <p:cBhvr>
                                        <p:cTn id="45" dur="1" fill="hold">
                                          <p:stCondLst>
                                            <p:cond delay="0"/>
                                          </p:stCondLst>
                                        </p:cTn>
                                        <p:tgtEl>
                                          <p:spTgt spid="8"/>
                                        </p:tgtEl>
                                        <p:attrNameLst>
                                          <p:attrName>style.visibility</p:attrName>
                                        </p:attrNameLst>
                                      </p:cBhvr>
                                      <p:to>
                                        <p:strVal val="visible"/>
                                      </p:to>
                                    </p:set>
                                    <p:anim calcmode="lin" valueType="num">
                                      <p:cBhvr>
                                        <p:cTn id="46" dur="500" fill="hold"/>
                                        <p:tgtEl>
                                          <p:spTgt spid="8"/>
                                        </p:tgtEl>
                                        <p:attrNameLst>
                                          <p:attrName>ppt_w</p:attrName>
                                        </p:attrNameLst>
                                      </p:cBhvr>
                                      <p:tavLst>
                                        <p:tav tm="0">
                                          <p:val>
                                            <p:fltVal val="0"/>
                                          </p:val>
                                        </p:tav>
                                        <p:tav tm="100000">
                                          <p:val>
                                            <p:strVal val="#ppt_w"/>
                                          </p:val>
                                        </p:tav>
                                      </p:tavLst>
                                    </p:anim>
                                    <p:anim calcmode="lin" valueType="num">
                                      <p:cBhvr>
                                        <p:cTn id="47" dur="500" fill="hold"/>
                                        <p:tgtEl>
                                          <p:spTgt spid="8"/>
                                        </p:tgtEl>
                                        <p:attrNameLst>
                                          <p:attrName>ppt_h</p:attrName>
                                        </p:attrNameLst>
                                      </p:cBhvr>
                                      <p:tavLst>
                                        <p:tav tm="0">
                                          <p:val>
                                            <p:fltVal val="0"/>
                                          </p:val>
                                        </p:tav>
                                        <p:tav tm="100000">
                                          <p:val>
                                            <p:strVal val="#ppt_h"/>
                                          </p:val>
                                        </p:tav>
                                      </p:tavLst>
                                    </p:anim>
                                    <p:animEffect transition="in" filter="fade">
                                      <p:cBhvr>
                                        <p:cTn id="4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4" grpId="0" animBg="1"/>
      <p:bldP spid="5" grpId="0" animBg="1"/>
      <p:bldP spid="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912608" y="1688983"/>
            <a:ext cx="4320295" cy="3729700"/>
          </a:xfrm>
          <a:prstGeom prst="rect">
            <a:avLst/>
          </a:prstGeom>
        </p:spPr>
      </p:pic>
      <p:sp>
        <p:nvSpPr>
          <p:cNvPr id="3" name="文本框 2"/>
          <p:cNvSpPr txBox="1"/>
          <p:nvPr/>
        </p:nvSpPr>
        <p:spPr>
          <a:xfrm>
            <a:off x="5633884" y="2599922"/>
            <a:ext cx="5364480" cy="1568450"/>
          </a:xfrm>
          <a:prstGeom prst="rect">
            <a:avLst/>
          </a:prstGeom>
          <a:noFill/>
        </p:spPr>
        <p:txBody>
          <a:bodyPr wrap="none" rtlCol="0">
            <a:spAutoFit/>
          </a:bodyPr>
          <a:lstStyle/>
          <a:p>
            <a:r>
              <a:rPr lang="zh-CN" altLang="en-US" sz="9600" b="1" spc="600" dirty="0" smtClean="0">
                <a:ln w="3175">
                  <a:solidFill>
                    <a:schemeClr val="tx1"/>
                  </a:solidFill>
                </a:ln>
                <a:solidFill>
                  <a:schemeClr val="accent4">
                    <a:lumMod val="40000"/>
                    <a:lumOff val="60000"/>
                  </a:schemeClr>
                </a:solidFill>
              </a:rPr>
              <a:t>指导思想</a:t>
            </a:r>
            <a:endParaRPr lang="zh-CN" altLang="en-US" sz="9600" b="1" spc="600" dirty="0" smtClean="0">
              <a:ln w="3175">
                <a:solidFill>
                  <a:schemeClr val="tx1"/>
                </a:solidFill>
              </a:ln>
              <a:solidFill>
                <a:schemeClr val="accent4">
                  <a:lumMod val="40000"/>
                  <a:lumOff val="60000"/>
                </a:schemeClr>
              </a:solidFill>
            </a:endParaRPr>
          </a:p>
        </p:txBody>
      </p:sp>
      <p:sp>
        <p:nvSpPr>
          <p:cNvPr id="4" name="矩形 3"/>
          <p:cNvSpPr/>
          <p:nvPr/>
        </p:nvSpPr>
        <p:spPr>
          <a:xfrm>
            <a:off x="5735557" y="4007349"/>
            <a:ext cx="5012055" cy="691515"/>
          </a:xfrm>
          <a:prstGeom prst="rect">
            <a:avLst/>
          </a:prstGeom>
        </p:spPr>
        <p:txBody>
          <a:bodyPr wrap="none">
            <a:spAutoFit/>
          </a:bodyPr>
          <a:lstStyle/>
          <a:p>
            <a:pPr algn="ctr"/>
            <a:r>
              <a:rPr lang="en-US" altLang="zh-CN" sz="3900" dirty="0" smtClean="0">
                <a:solidFill>
                  <a:schemeClr val="accent1">
                    <a:lumMod val="20000"/>
                    <a:lumOff val="80000"/>
                  </a:schemeClr>
                </a:solidFill>
                <a:latin typeface="微软雅黑" panose="020B0503020204020204" charset="-122"/>
                <a:ea typeface="微软雅黑" panose="020B0503020204020204" charset="-122"/>
              </a:rPr>
              <a:t>GUIDING </a:t>
            </a:r>
            <a:r>
              <a:rPr lang="en-US" sz="3900" dirty="0" smtClean="0">
                <a:solidFill>
                  <a:schemeClr val="accent1">
                    <a:lumMod val="20000"/>
                    <a:lumOff val="80000"/>
                  </a:schemeClr>
                </a:solidFill>
                <a:latin typeface="微软雅黑" panose="020B0503020204020204" charset="-122"/>
                <a:ea typeface="微软雅黑" panose="020B0503020204020204" charset="-122"/>
              </a:rPr>
              <a:t>IDEOLOGY</a:t>
            </a:r>
            <a:endParaRPr lang="en-US" sz="3900" dirty="0">
              <a:solidFill>
                <a:schemeClr val="accent1">
                  <a:lumMod val="20000"/>
                  <a:lumOff val="80000"/>
                </a:schemeClr>
              </a:solidFill>
            </a:endParaRPr>
          </a:p>
        </p:txBody>
      </p:sp>
      <p:pic>
        <p:nvPicPr>
          <p:cNvPr id="1028" name="Picture 4"/>
          <p:cNvPicPr>
            <a:picLocks noChangeAspect="1" noChangeArrowheads="1"/>
          </p:cNvPicPr>
          <p:nvPr/>
        </p:nvPicPr>
        <p:blipFill>
          <a:blip r:embed="rId2" cstate="print"/>
          <a:srcRect/>
          <a:stretch>
            <a:fillRect/>
          </a:stretch>
        </p:blipFill>
        <p:spPr bwMode="auto">
          <a:xfrm>
            <a:off x="99060" y="85090"/>
            <a:ext cx="891540" cy="891540"/>
          </a:xfrm>
          <a:prstGeom prst="ellipse">
            <a:avLst/>
          </a:prstGeom>
          <a:noFill/>
          <a:ln w="9525">
            <a:noFill/>
            <a:miter lim="800000"/>
            <a:headEnd/>
            <a:tailEnd/>
          </a:ln>
          <a:effectLst/>
        </p:spPr>
      </p:pic>
    </p:spTree>
  </p:cSld>
  <p:clrMapOvr>
    <a:masterClrMapping/>
  </p:clrMapOvr>
  <mc:AlternateContent xmlns:mc="http://schemas.openxmlformats.org/markup-compatibility/2006">
    <mc:Choice xmlns:p14="http://schemas.microsoft.com/office/powerpoint/2010/main" Requires="p14">
      <p:transition spd="slow" p14:dur="1200">
        <p14:prism dir="u"/>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out)">
                                      <p:cBhvr>
                                        <p:cTn id="7" dur="1000"/>
                                        <p:tgtEl>
                                          <p:spTgt spid="2"/>
                                        </p:tgtEl>
                                      </p:cBhvr>
                                    </p:animEffect>
                                  </p:childTnLst>
                                </p:cTn>
                              </p:par>
                            </p:childTnLst>
                          </p:cTn>
                        </p:par>
                        <p:par>
                          <p:cTn id="8" fill="hold">
                            <p:stCondLst>
                              <p:cond delay="1000"/>
                            </p:stCondLst>
                            <p:childTnLst>
                              <p:par>
                                <p:cTn id="9" presetID="41" presetClass="entr" presetSubtype="0" fill="hold" grpId="0" nodeType="afterEffect">
                                  <p:stCondLst>
                                    <p:cond delay="0"/>
                                  </p:stCondLst>
                                  <p:iterate type="lt">
                                    <p:tmPct val="10000"/>
                                  </p:iterate>
                                  <p:childTnLst>
                                    <p:set>
                                      <p:cBhvr>
                                        <p:cTn id="10" dur="1" fill="hold">
                                          <p:stCondLst>
                                            <p:cond delay="0"/>
                                          </p:stCondLst>
                                        </p:cTn>
                                        <p:tgtEl>
                                          <p:spTgt spid="3"/>
                                        </p:tgtEl>
                                        <p:attrNameLst>
                                          <p:attrName>style.visibility</p:attrName>
                                        </p:attrNameLst>
                                      </p:cBhvr>
                                      <p:to>
                                        <p:strVal val="visible"/>
                                      </p:to>
                                    </p:set>
                                    <p:anim calcmode="lin" valueType="num">
                                      <p:cBhvr>
                                        <p:cTn id="11" dur="50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12" dur="500" fill="hold"/>
                                        <p:tgtEl>
                                          <p:spTgt spid="3"/>
                                        </p:tgtEl>
                                        <p:attrNameLst>
                                          <p:attrName>ppt_y</p:attrName>
                                        </p:attrNameLst>
                                      </p:cBhvr>
                                      <p:tavLst>
                                        <p:tav tm="0">
                                          <p:val>
                                            <p:strVal val="#ppt_y"/>
                                          </p:val>
                                        </p:tav>
                                        <p:tav tm="100000">
                                          <p:val>
                                            <p:strVal val="#ppt_y"/>
                                          </p:val>
                                        </p:tav>
                                      </p:tavLst>
                                    </p:anim>
                                    <p:anim calcmode="lin" valueType="num">
                                      <p:cBhvr>
                                        <p:cTn id="13" dur="50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14" dur="50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15" dur="500" tmFilter="0,0; .5, 1; 1, 1"/>
                                        <p:tgtEl>
                                          <p:spTgt spid="3"/>
                                        </p:tgtEl>
                                      </p:cBhvr>
                                    </p:animEffect>
                                  </p:childTnLst>
                                </p:cTn>
                              </p:par>
                            </p:childTnLst>
                          </p:cTn>
                        </p:par>
                        <p:par>
                          <p:cTn id="16" fill="hold">
                            <p:stCondLst>
                              <p:cond delay="649"/>
                            </p:stCondLst>
                            <p:childTnLst>
                              <p:par>
                                <p:cTn id="17" presetID="14" presetClass="entr" presetSubtype="10" fill="hold" grpId="0" nodeType="after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randombar(horizontal)">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
          <p:cNvSpPr txBox="1"/>
          <p:nvPr/>
        </p:nvSpPr>
        <p:spPr>
          <a:xfrm>
            <a:off x="2926856" y="416972"/>
            <a:ext cx="4144010" cy="460375"/>
          </a:xfrm>
          <a:prstGeom prst="rect">
            <a:avLst/>
          </a:prstGeom>
          <a:noFill/>
        </p:spPr>
        <p:txBody>
          <a:bodyPr wrap="none" rtlCol="0">
            <a:spAutoFit/>
          </a:bodyPr>
          <a:lstStyle/>
          <a:p>
            <a:pPr marL="342900" indent="-342900">
              <a:buFont typeface="Wingdings" panose="05000000000000000000" pitchFamily="2" charset="2"/>
              <a:buChar char="l"/>
            </a:pPr>
            <a:r>
              <a:rPr lang="zh-CN" altLang="en-US" sz="2400" b="1" dirty="0">
                <a:solidFill>
                  <a:schemeClr val="accent3"/>
                </a:solidFill>
              </a:rPr>
              <a:t>思政课教师要做到</a:t>
            </a:r>
            <a:r>
              <a:rPr lang="en-US" altLang="zh-CN" sz="2400" b="1" dirty="0">
                <a:solidFill>
                  <a:schemeClr val="accent3"/>
                </a:solidFill>
              </a:rPr>
              <a:t>“</a:t>
            </a:r>
            <a:r>
              <a:rPr lang="zh-CN" altLang="en-US" sz="2400" b="1" dirty="0">
                <a:solidFill>
                  <a:schemeClr val="accent3"/>
                </a:solidFill>
              </a:rPr>
              <a:t>六个要</a:t>
            </a:r>
            <a:r>
              <a:rPr lang="en-US" altLang="zh-CN" sz="2400" b="1" dirty="0">
                <a:solidFill>
                  <a:schemeClr val="accent3"/>
                </a:solidFill>
              </a:rPr>
              <a:t>”</a:t>
            </a:r>
            <a:endParaRPr lang="en-US" altLang="zh-CN" sz="2400" b="1" dirty="0">
              <a:solidFill>
                <a:schemeClr val="accent3"/>
              </a:solidFill>
            </a:endParaRPr>
          </a:p>
        </p:txBody>
      </p:sp>
      <p:sp>
        <p:nvSpPr>
          <p:cNvPr id="8" name="六边形 7"/>
          <p:cNvSpPr/>
          <p:nvPr/>
        </p:nvSpPr>
        <p:spPr>
          <a:xfrm>
            <a:off x="817880" y="2130425"/>
            <a:ext cx="1603375" cy="1414145"/>
          </a:xfrm>
          <a:prstGeom prst="hexagon">
            <a:avLst/>
          </a:prstGeom>
        </p:spPr>
        <p:style>
          <a:lnRef idx="3">
            <a:schemeClr val="lt1"/>
          </a:lnRef>
          <a:fillRef idx="1">
            <a:schemeClr val="accent2"/>
          </a:fillRef>
          <a:effectRef idx="1">
            <a:schemeClr val="accent2"/>
          </a:effectRef>
          <a:fontRef idx="minor">
            <a:schemeClr val="lt1"/>
          </a:fontRef>
        </p:style>
        <p:txBody>
          <a:bodyPr anchor="ctr"/>
          <a:lstStyle/>
          <a:p>
            <a:pPr algn="ctr" eaLnBrk="1" fontAlgn="auto" hangingPunct="1">
              <a:spcBef>
                <a:spcPts val="0"/>
              </a:spcBef>
              <a:spcAft>
                <a:spcPts val="0"/>
              </a:spcAft>
              <a:defRPr/>
            </a:pPr>
            <a:r>
              <a:rPr lang="zh-CN" altLang="en-US" sz="2800" b="1" dirty="0">
                <a:solidFill>
                  <a:schemeClr val="bg2">
                    <a:lumMod val="20000"/>
                    <a:lumOff val="80000"/>
                  </a:schemeClr>
                </a:solidFill>
                <a:latin typeface="+mn-ea"/>
              </a:rPr>
              <a:t>政治要强</a:t>
            </a:r>
            <a:endParaRPr lang="zh-CN" altLang="en-US" sz="2800" b="1" dirty="0">
              <a:solidFill>
                <a:schemeClr val="bg2">
                  <a:lumMod val="20000"/>
                  <a:lumOff val="80000"/>
                </a:schemeClr>
              </a:solidFill>
              <a:latin typeface="+mn-ea"/>
            </a:endParaRPr>
          </a:p>
        </p:txBody>
      </p:sp>
      <p:sp>
        <p:nvSpPr>
          <p:cNvPr id="9" name="六边形 7"/>
          <p:cNvSpPr/>
          <p:nvPr/>
        </p:nvSpPr>
        <p:spPr>
          <a:xfrm>
            <a:off x="2654935" y="2130425"/>
            <a:ext cx="1648460" cy="1414780"/>
          </a:xfrm>
          <a:prstGeom prst="hexagon">
            <a:avLst/>
          </a:prstGeom>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r>
              <a:rPr lang="zh-CN" altLang="en-US" sz="2800" b="1" dirty="0">
                <a:solidFill>
                  <a:schemeClr val="bg2">
                    <a:lumMod val="20000"/>
                    <a:lumOff val="80000"/>
                  </a:schemeClr>
                </a:solidFill>
                <a:latin typeface="+mn-ea"/>
              </a:rPr>
              <a:t>情怀要深</a:t>
            </a:r>
            <a:endParaRPr lang="zh-CN" altLang="en-US" sz="2800" b="1" dirty="0">
              <a:solidFill>
                <a:schemeClr val="bg2">
                  <a:lumMod val="20000"/>
                  <a:lumOff val="80000"/>
                </a:schemeClr>
              </a:solidFill>
              <a:latin typeface="+mn-ea"/>
            </a:endParaRPr>
          </a:p>
        </p:txBody>
      </p:sp>
      <p:sp>
        <p:nvSpPr>
          <p:cNvPr id="10" name="六边形 8"/>
          <p:cNvSpPr/>
          <p:nvPr/>
        </p:nvSpPr>
        <p:spPr>
          <a:xfrm>
            <a:off x="4511675" y="2129790"/>
            <a:ext cx="1620520" cy="1415415"/>
          </a:xfrm>
          <a:prstGeom prst="hexagon">
            <a:avLst/>
          </a:prstGeom>
        </p:spPr>
        <p:style>
          <a:lnRef idx="3">
            <a:schemeClr val="lt1"/>
          </a:lnRef>
          <a:fillRef idx="1">
            <a:schemeClr val="accent6"/>
          </a:fillRef>
          <a:effectRef idx="1">
            <a:schemeClr val="accent6"/>
          </a:effectRef>
          <a:fontRef idx="minor">
            <a:schemeClr val="lt1"/>
          </a:fontRef>
        </p:style>
        <p:txBody>
          <a:bodyPr anchor="ctr"/>
          <a:lstStyle/>
          <a:p>
            <a:pPr algn="ctr" eaLnBrk="1" fontAlgn="auto" hangingPunct="1">
              <a:spcBef>
                <a:spcPts val="0"/>
              </a:spcBef>
              <a:spcAft>
                <a:spcPts val="0"/>
              </a:spcAft>
              <a:defRPr/>
            </a:pPr>
            <a:r>
              <a:rPr lang="zh-CN" altLang="en-US" sz="2800" b="1" dirty="0">
                <a:solidFill>
                  <a:schemeClr val="bg2">
                    <a:lumMod val="20000"/>
                    <a:lumOff val="80000"/>
                  </a:schemeClr>
                </a:solidFill>
                <a:latin typeface="+mn-ea"/>
              </a:rPr>
              <a:t>思维要新</a:t>
            </a:r>
            <a:endParaRPr lang="zh-CN" altLang="en-US" sz="2800" b="1" dirty="0">
              <a:solidFill>
                <a:schemeClr val="bg2">
                  <a:lumMod val="20000"/>
                  <a:lumOff val="80000"/>
                </a:schemeClr>
              </a:solidFill>
              <a:latin typeface="+mn-ea"/>
            </a:endParaRPr>
          </a:p>
        </p:txBody>
      </p:sp>
      <p:sp>
        <p:nvSpPr>
          <p:cNvPr id="11" name="六边形 11"/>
          <p:cNvSpPr/>
          <p:nvPr/>
        </p:nvSpPr>
        <p:spPr>
          <a:xfrm>
            <a:off x="2654935" y="3782695"/>
            <a:ext cx="1645920" cy="1495425"/>
          </a:xfrm>
          <a:prstGeom prst="hexagon">
            <a:avLst/>
          </a:prstGeom>
        </p:spPr>
        <p:style>
          <a:lnRef idx="3">
            <a:schemeClr val="lt1"/>
          </a:lnRef>
          <a:fillRef idx="1">
            <a:schemeClr val="accent3"/>
          </a:fillRef>
          <a:effectRef idx="1">
            <a:schemeClr val="accent3"/>
          </a:effectRef>
          <a:fontRef idx="minor">
            <a:schemeClr val="lt1"/>
          </a:fontRef>
        </p:style>
        <p:txBody>
          <a:bodyPr anchor="ctr"/>
          <a:lstStyle/>
          <a:p>
            <a:pPr algn="ctr" eaLnBrk="1" fontAlgn="auto" hangingPunct="1">
              <a:spcBef>
                <a:spcPts val="0"/>
              </a:spcBef>
              <a:spcAft>
                <a:spcPts val="0"/>
              </a:spcAft>
              <a:defRPr/>
            </a:pPr>
            <a:r>
              <a:rPr lang="zh-CN" altLang="en-US" sz="2800" b="1" dirty="0">
                <a:solidFill>
                  <a:schemeClr val="bg2">
                    <a:lumMod val="20000"/>
                    <a:lumOff val="80000"/>
                  </a:schemeClr>
                </a:solidFill>
                <a:latin typeface="+mn-ea"/>
              </a:rPr>
              <a:t>视野要广</a:t>
            </a:r>
            <a:endParaRPr lang="zh-CN" altLang="en-US" sz="2800" b="1" dirty="0">
              <a:solidFill>
                <a:schemeClr val="bg2">
                  <a:lumMod val="20000"/>
                  <a:lumOff val="80000"/>
                </a:schemeClr>
              </a:solidFill>
              <a:latin typeface="+mn-ea"/>
            </a:endParaRPr>
          </a:p>
        </p:txBody>
      </p:sp>
      <p:sp>
        <p:nvSpPr>
          <p:cNvPr id="14" name="矩形 13"/>
          <p:cNvSpPr/>
          <p:nvPr/>
        </p:nvSpPr>
        <p:spPr>
          <a:xfrm>
            <a:off x="8598915" y="2190425"/>
            <a:ext cx="2563508" cy="3749509"/>
          </a:xfrm>
          <a:prstGeom prst="rect">
            <a:avLst/>
          </a:prstGeom>
          <a:blipFill dpi="0" rotWithShape="1">
            <a:blip r:embed="rId1">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58" tIns="45677" rIns="91358" bIns="45677" numCol="1" spcCol="0" rtlCol="0" fromWordArt="0" anchor="ctr" anchorCtr="0" forceAA="0" compatLnSpc="1">
            <a:noAutofit/>
          </a:bodyPr>
          <a:lstStyle/>
          <a:p>
            <a:pPr algn="ctr"/>
            <a:endParaRPr lang="zh-CN" altLang="en-US" sz="3200"/>
          </a:p>
        </p:txBody>
      </p:sp>
      <p:pic>
        <p:nvPicPr>
          <p:cNvPr id="1028" name="Picture 4"/>
          <p:cNvPicPr>
            <a:picLocks noChangeAspect="1" noChangeArrowheads="1"/>
          </p:cNvPicPr>
          <p:nvPr/>
        </p:nvPicPr>
        <p:blipFill>
          <a:blip r:embed="rId2" cstate="print"/>
          <a:srcRect/>
          <a:stretch>
            <a:fillRect/>
          </a:stretch>
        </p:blipFill>
        <p:spPr bwMode="auto">
          <a:xfrm>
            <a:off x="11162665" y="66675"/>
            <a:ext cx="891540" cy="891540"/>
          </a:xfrm>
          <a:prstGeom prst="ellipse">
            <a:avLst/>
          </a:prstGeom>
          <a:noFill/>
          <a:ln w="9525">
            <a:noFill/>
            <a:miter lim="800000"/>
            <a:headEnd/>
            <a:tailEnd/>
          </a:ln>
          <a:effectLst/>
        </p:spPr>
      </p:pic>
      <p:sp>
        <p:nvSpPr>
          <p:cNvPr id="4" name="文本框 3"/>
          <p:cNvSpPr txBox="1"/>
          <p:nvPr/>
        </p:nvSpPr>
        <p:spPr>
          <a:xfrm>
            <a:off x="356235" y="349885"/>
            <a:ext cx="1452880" cy="475615"/>
          </a:xfrm>
          <a:prstGeom prst="rect">
            <a:avLst/>
          </a:prstGeom>
          <a:solidFill>
            <a:srgbClr val="0070C0"/>
          </a:solidFill>
        </p:spPr>
        <p:txBody>
          <a:bodyPr wrap="none" rtlCol="0">
            <a:spAutoFit/>
            <a:scene3d>
              <a:camera prst="orthographicFront"/>
              <a:lightRig rig="threePt" dir="t"/>
            </a:scene3d>
          </a:bodyPr>
          <a:p>
            <a:r>
              <a:rPr lang="zh-CN" altLang="en-US" sz="2500" b="1">
                <a:ln w="9525">
                  <a:solidFill>
                    <a:schemeClr val="tx1"/>
                  </a:solidFill>
                  <a:prstDash val="solid"/>
                </a:ln>
                <a:solidFill>
                  <a:schemeClr val="bg1"/>
                </a:solidFill>
                <a:effectLst>
                  <a:outerShdw blurRad="12700" dist="38100" dir="2700000" algn="tl" rotWithShape="0">
                    <a:schemeClr val="bg1">
                      <a:lumMod val="50000"/>
                    </a:schemeClr>
                  </a:outerShdw>
                </a:effectLst>
              </a:rPr>
              <a:t>指导思想</a:t>
            </a:r>
            <a:endParaRPr lang="zh-CN" altLang="en-US" sz="2500" b="1">
              <a:ln w="9525">
                <a:solidFill>
                  <a:schemeClr val="tx1"/>
                </a:solidFill>
                <a:prstDash val="solid"/>
              </a:ln>
              <a:solidFill>
                <a:schemeClr val="bg1"/>
              </a:solidFill>
              <a:effectLst>
                <a:outerShdw blurRad="12700" dist="38100" dir="2700000" algn="tl" rotWithShape="0">
                  <a:schemeClr val="bg1">
                    <a:lumMod val="50000"/>
                  </a:schemeClr>
                </a:outerShdw>
              </a:effectLst>
            </a:endParaRPr>
          </a:p>
        </p:txBody>
      </p:sp>
      <p:sp>
        <p:nvSpPr>
          <p:cNvPr id="2" name="六边形 11"/>
          <p:cNvSpPr/>
          <p:nvPr/>
        </p:nvSpPr>
        <p:spPr>
          <a:xfrm>
            <a:off x="4512310" y="3782695"/>
            <a:ext cx="1619885" cy="1494790"/>
          </a:xfrm>
          <a:prstGeom prst="hexagon">
            <a:avLst/>
          </a:prstGeom>
          <a:solidFill>
            <a:srgbClr val="FFC000"/>
          </a:solidFill>
        </p:spPr>
        <p:style>
          <a:lnRef idx="3">
            <a:schemeClr val="lt1"/>
          </a:lnRef>
          <a:fillRef idx="1">
            <a:schemeClr val="accent3"/>
          </a:fillRef>
          <a:effectRef idx="1">
            <a:schemeClr val="accent3"/>
          </a:effectRef>
          <a:fontRef idx="minor">
            <a:schemeClr val="lt1"/>
          </a:fontRef>
        </p:style>
        <p:txBody>
          <a:bodyPr anchor="ctr"/>
          <a:p>
            <a:pPr algn="ctr" eaLnBrk="1" fontAlgn="auto" hangingPunct="1">
              <a:spcBef>
                <a:spcPts val="0"/>
              </a:spcBef>
              <a:spcAft>
                <a:spcPts val="0"/>
              </a:spcAft>
              <a:defRPr/>
            </a:pPr>
            <a:r>
              <a:rPr lang="zh-CN" altLang="en-US" sz="2800" b="1" dirty="0">
                <a:solidFill>
                  <a:schemeClr val="bg2">
                    <a:lumMod val="20000"/>
                    <a:lumOff val="80000"/>
                  </a:schemeClr>
                </a:solidFill>
                <a:latin typeface="+mn-ea"/>
              </a:rPr>
              <a:t>自律要严</a:t>
            </a:r>
            <a:endParaRPr lang="zh-CN" altLang="en-US" sz="2800" b="1" dirty="0">
              <a:solidFill>
                <a:schemeClr val="bg2">
                  <a:lumMod val="20000"/>
                  <a:lumOff val="80000"/>
                </a:schemeClr>
              </a:solidFill>
              <a:latin typeface="+mn-ea"/>
            </a:endParaRPr>
          </a:p>
        </p:txBody>
      </p:sp>
      <p:sp>
        <p:nvSpPr>
          <p:cNvPr id="3" name="六边形 11"/>
          <p:cNvSpPr/>
          <p:nvPr/>
        </p:nvSpPr>
        <p:spPr>
          <a:xfrm>
            <a:off x="6366510" y="3783330"/>
            <a:ext cx="1610360" cy="1494790"/>
          </a:xfrm>
          <a:prstGeom prst="hexagon">
            <a:avLst/>
          </a:prstGeom>
          <a:solidFill>
            <a:schemeClr val="accent3">
              <a:lumMod val="40000"/>
              <a:lumOff val="60000"/>
            </a:schemeClr>
          </a:solidFill>
        </p:spPr>
        <p:style>
          <a:lnRef idx="3">
            <a:schemeClr val="lt1"/>
          </a:lnRef>
          <a:fillRef idx="1">
            <a:schemeClr val="accent3"/>
          </a:fillRef>
          <a:effectRef idx="1">
            <a:schemeClr val="accent3"/>
          </a:effectRef>
          <a:fontRef idx="minor">
            <a:schemeClr val="lt1"/>
          </a:fontRef>
        </p:style>
        <p:txBody>
          <a:bodyPr anchor="ctr"/>
          <a:p>
            <a:pPr algn="ctr" eaLnBrk="1" fontAlgn="auto" hangingPunct="1">
              <a:spcBef>
                <a:spcPts val="0"/>
              </a:spcBef>
              <a:spcAft>
                <a:spcPts val="0"/>
              </a:spcAft>
              <a:defRPr/>
            </a:pPr>
            <a:r>
              <a:rPr lang="zh-CN" altLang="en-US" sz="2800" b="1" dirty="0">
                <a:solidFill>
                  <a:schemeClr val="bg2">
                    <a:lumMod val="20000"/>
                    <a:lumOff val="80000"/>
                  </a:schemeClr>
                </a:solidFill>
                <a:latin typeface="+mn-ea"/>
              </a:rPr>
              <a:t>人格要正</a:t>
            </a:r>
            <a:endParaRPr lang="zh-CN" altLang="en-US" sz="2800" b="1" dirty="0">
              <a:solidFill>
                <a:schemeClr val="bg2">
                  <a:lumMod val="20000"/>
                  <a:lumOff val="80000"/>
                </a:schemeClr>
              </a:solidFill>
              <a:latin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p:cTn id="11" dur="500" fill="hold"/>
                                        <p:tgtEl>
                                          <p:spTgt spid="8"/>
                                        </p:tgtEl>
                                        <p:attrNameLst>
                                          <p:attrName>ppt_w</p:attrName>
                                        </p:attrNameLst>
                                      </p:cBhvr>
                                      <p:tavLst>
                                        <p:tav tm="0">
                                          <p:val>
                                            <p:fltVal val="0"/>
                                          </p:val>
                                        </p:tav>
                                        <p:tav tm="100000">
                                          <p:val>
                                            <p:strVal val="#ppt_w"/>
                                          </p:val>
                                        </p:tav>
                                      </p:tavLst>
                                    </p:anim>
                                    <p:anim calcmode="lin" valueType="num">
                                      <p:cBhvr>
                                        <p:cTn id="12" dur="500" fill="hold"/>
                                        <p:tgtEl>
                                          <p:spTgt spid="8"/>
                                        </p:tgtEl>
                                        <p:attrNameLst>
                                          <p:attrName>ppt_h</p:attrName>
                                        </p:attrNameLst>
                                      </p:cBhvr>
                                      <p:tavLst>
                                        <p:tav tm="0">
                                          <p:val>
                                            <p:fltVal val="0"/>
                                          </p:val>
                                        </p:tav>
                                        <p:tav tm="100000">
                                          <p:val>
                                            <p:strVal val="#ppt_h"/>
                                          </p:val>
                                        </p:tav>
                                      </p:tavLst>
                                    </p:anim>
                                    <p:animEffect transition="in" filter="fade">
                                      <p:cBhvr>
                                        <p:cTn id="13" dur="500"/>
                                        <p:tgtEl>
                                          <p:spTgt spid="8"/>
                                        </p:tgtEl>
                                      </p:cBhvr>
                                    </p:animEffect>
                                  </p:childTnLst>
                                </p:cTn>
                              </p:par>
                              <p:par>
                                <p:cTn id="14" presetID="53" presetClass="entr" presetSubtype="16"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cBhvr>
                                        <p:cTn id="16" dur="500" fill="hold"/>
                                        <p:tgtEl>
                                          <p:spTgt spid="9"/>
                                        </p:tgtEl>
                                        <p:attrNameLst>
                                          <p:attrName>ppt_w</p:attrName>
                                        </p:attrNameLst>
                                      </p:cBhvr>
                                      <p:tavLst>
                                        <p:tav tm="0">
                                          <p:val>
                                            <p:fltVal val="0"/>
                                          </p:val>
                                        </p:tav>
                                        <p:tav tm="100000">
                                          <p:val>
                                            <p:strVal val="#ppt_w"/>
                                          </p:val>
                                        </p:tav>
                                      </p:tavLst>
                                    </p:anim>
                                    <p:anim calcmode="lin" valueType="num">
                                      <p:cBhvr>
                                        <p:cTn id="17" dur="500" fill="hold"/>
                                        <p:tgtEl>
                                          <p:spTgt spid="9"/>
                                        </p:tgtEl>
                                        <p:attrNameLst>
                                          <p:attrName>ppt_h</p:attrName>
                                        </p:attrNameLst>
                                      </p:cBhvr>
                                      <p:tavLst>
                                        <p:tav tm="0">
                                          <p:val>
                                            <p:fltVal val="0"/>
                                          </p:val>
                                        </p:tav>
                                        <p:tav tm="100000">
                                          <p:val>
                                            <p:strVal val="#ppt_h"/>
                                          </p:val>
                                        </p:tav>
                                      </p:tavLst>
                                    </p:anim>
                                    <p:animEffect transition="in" filter="fade">
                                      <p:cBhvr>
                                        <p:cTn id="18" dur="500"/>
                                        <p:tgtEl>
                                          <p:spTgt spid="9"/>
                                        </p:tgtEl>
                                      </p:cBhvr>
                                    </p:animEffect>
                                  </p:childTnLst>
                                </p:cTn>
                              </p:par>
                              <p:par>
                                <p:cTn id="19" presetID="53" presetClass="entr" presetSubtype="16"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p:cTn id="21" dur="500" fill="hold"/>
                                        <p:tgtEl>
                                          <p:spTgt spid="10"/>
                                        </p:tgtEl>
                                        <p:attrNameLst>
                                          <p:attrName>ppt_w</p:attrName>
                                        </p:attrNameLst>
                                      </p:cBhvr>
                                      <p:tavLst>
                                        <p:tav tm="0">
                                          <p:val>
                                            <p:fltVal val="0"/>
                                          </p:val>
                                        </p:tav>
                                        <p:tav tm="100000">
                                          <p:val>
                                            <p:strVal val="#ppt_w"/>
                                          </p:val>
                                        </p:tav>
                                      </p:tavLst>
                                    </p:anim>
                                    <p:anim calcmode="lin" valueType="num">
                                      <p:cBhvr>
                                        <p:cTn id="22" dur="500" fill="hold"/>
                                        <p:tgtEl>
                                          <p:spTgt spid="10"/>
                                        </p:tgtEl>
                                        <p:attrNameLst>
                                          <p:attrName>ppt_h</p:attrName>
                                        </p:attrNameLst>
                                      </p:cBhvr>
                                      <p:tavLst>
                                        <p:tav tm="0">
                                          <p:val>
                                            <p:fltVal val="0"/>
                                          </p:val>
                                        </p:tav>
                                        <p:tav tm="100000">
                                          <p:val>
                                            <p:strVal val="#ppt_h"/>
                                          </p:val>
                                        </p:tav>
                                      </p:tavLst>
                                    </p:anim>
                                    <p:animEffect transition="in" filter="fade">
                                      <p:cBhvr>
                                        <p:cTn id="23" dur="500"/>
                                        <p:tgtEl>
                                          <p:spTgt spid="10"/>
                                        </p:tgtEl>
                                      </p:cBhvr>
                                    </p:animEffect>
                                  </p:childTnLst>
                                </p:cTn>
                              </p:par>
                              <p:par>
                                <p:cTn id="24" presetID="53" presetClass="entr" presetSubtype="16" fill="hold" grpId="0" nodeType="withEffect">
                                  <p:stCondLst>
                                    <p:cond delay="0"/>
                                  </p:stCondLst>
                                  <p:childTnLst>
                                    <p:set>
                                      <p:cBhvr>
                                        <p:cTn id="25" dur="1" fill="hold">
                                          <p:stCondLst>
                                            <p:cond delay="0"/>
                                          </p:stCondLst>
                                        </p:cTn>
                                        <p:tgtEl>
                                          <p:spTgt spid="11"/>
                                        </p:tgtEl>
                                        <p:attrNameLst>
                                          <p:attrName>style.visibility</p:attrName>
                                        </p:attrNameLst>
                                      </p:cBhvr>
                                      <p:to>
                                        <p:strVal val="visible"/>
                                      </p:to>
                                    </p:set>
                                    <p:anim calcmode="lin" valueType="num">
                                      <p:cBhvr>
                                        <p:cTn id="26" dur="500" fill="hold"/>
                                        <p:tgtEl>
                                          <p:spTgt spid="11"/>
                                        </p:tgtEl>
                                        <p:attrNameLst>
                                          <p:attrName>ppt_w</p:attrName>
                                        </p:attrNameLst>
                                      </p:cBhvr>
                                      <p:tavLst>
                                        <p:tav tm="0">
                                          <p:val>
                                            <p:fltVal val="0"/>
                                          </p:val>
                                        </p:tav>
                                        <p:tav tm="100000">
                                          <p:val>
                                            <p:strVal val="#ppt_w"/>
                                          </p:val>
                                        </p:tav>
                                      </p:tavLst>
                                    </p:anim>
                                    <p:anim calcmode="lin" valueType="num">
                                      <p:cBhvr>
                                        <p:cTn id="27" dur="500" fill="hold"/>
                                        <p:tgtEl>
                                          <p:spTgt spid="11"/>
                                        </p:tgtEl>
                                        <p:attrNameLst>
                                          <p:attrName>ppt_h</p:attrName>
                                        </p:attrNameLst>
                                      </p:cBhvr>
                                      <p:tavLst>
                                        <p:tav tm="0">
                                          <p:val>
                                            <p:fltVal val="0"/>
                                          </p:val>
                                        </p:tav>
                                        <p:tav tm="100000">
                                          <p:val>
                                            <p:strVal val="#ppt_h"/>
                                          </p:val>
                                        </p:tav>
                                      </p:tavLst>
                                    </p:anim>
                                    <p:animEffect transition="in" filter="fade">
                                      <p:cBhvr>
                                        <p:cTn id="28" dur="500"/>
                                        <p:tgtEl>
                                          <p:spTgt spid="11"/>
                                        </p:tgtEl>
                                      </p:cBhvr>
                                    </p:animEffect>
                                  </p:childTnLst>
                                </p:cTn>
                              </p:par>
                              <p:par>
                                <p:cTn id="29" presetID="53" presetClass="entr" presetSubtype="16" fill="hold" grpId="0" nodeType="withEffect">
                                  <p:stCondLst>
                                    <p:cond delay="0"/>
                                  </p:stCondLst>
                                  <p:childTnLst>
                                    <p:set>
                                      <p:cBhvr>
                                        <p:cTn id="30" dur="1" fill="hold">
                                          <p:stCondLst>
                                            <p:cond delay="0"/>
                                          </p:stCondLst>
                                        </p:cTn>
                                        <p:tgtEl>
                                          <p:spTgt spid="2"/>
                                        </p:tgtEl>
                                        <p:attrNameLst>
                                          <p:attrName>style.visibility</p:attrName>
                                        </p:attrNameLst>
                                      </p:cBhvr>
                                      <p:to>
                                        <p:strVal val="visible"/>
                                      </p:to>
                                    </p:set>
                                    <p:anim calcmode="lin" valueType="num">
                                      <p:cBhvr>
                                        <p:cTn id="31" dur="500" fill="hold"/>
                                        <p:tgtEl>
                                          <p:spTgt spid="2"/>
                                        </p:tgtEl>
                                        <p:attrNameLst>
                                          <p:attrName>ppt_w</p:attrName>
                                        </p:attrNameLst>
                                      </p:cBhvr>
                                      <p:tavLst>
                                        <p:tav tm="0">
                                          <p:val>
                                            <p:fltVal val="0"/>
                                          </p:val>
                                        </p:tav>
                                        <p:tav tm="100000">
                                          <p:val>
                                            <p:strVal val="#ppt_w"/>
                                          </p:val>
                                        </p:tav>
                                      </p:tavLst>
                                    </p:anim>
                                    <p:anim calcmode="lin" valueType="num">
                                      <p:cBhvr>
                                        <p:cTn id="32" dur="500" fill="hold"/>
                                        <p:tgtEl>
                                          <p:spTgt spid="2"/>
                                        </p:tgtEl>
                                        <p:attrNameLst>
                                          <p:attrName>ppt_h</p:attrName>
                                        </p:attrNameLst>
                                      </p:cBhvr>
                                      <p:tavLst>
                                        <p:tav tm="0">
                                          <p:val>
                                            <p:fltVal val="0"/>
                                          </p:val>
                                        </p:tav>
                                        <p:tav tm="100000">
                                          <p:val>
                                            <p:strVal val="#ppt_h"/>
                                          </p:val>
                                        </p:tav>
                                      </p:tavLst>
                                    </p:anim>
                                    <p:animEffect transition="in" filter="fade">
                                      <p:cBhvr>
                                        <p:cTn id="33" dur="500"/>
                                        <p:tgtEl>
                                          <p:spTgt spid="2"/>
                                        </p:tgtEl>
                                      </p:cBhvr>
                                    </p:animEffect>
                                  </p:childTnLst>
                                </p:cTn>
                              </p:par>
                              <p:par>
                                <p:cTn id="34" presetID="53" presetClass="entr" presetSubtype="16" fill="hold" grpId="0" nodeType="withEffect">
                                  <p:stCondLst>
                                    <p:cond delay="0"/>
                                  </p:stCondLst>
                                  <p:childTnLst>
                                    <p:set>
                                      <p:cBhvr>
                                        <p:cTn id="35" dur="1" fill="hold">
                                          <p:stCondLst>
                                            <p:cond delay="0"/>
                                          </p:stCondLst>
                                        </p:cTn>
                                        <p:tgtEl>
                                          <p:spTgt spid="3"/>
                                        </p:tgtEl>
                                        <p:attrNameLst>
                                          <p:attrName>style.visibility</p:attrName>
                                        </p:attrNameLst>
                                      </p:cBhvr>
                                      <p:to>
                                        <p:strVal val="visible"/>
                                      </p:to>
                                    </p:set>
                                    <p:anim calcmode="lin" valueType="num">
                                      <p:cBhvr>
                                        <p:cTn id="36" dur="500" fill="hold"/>
                                        <p:tgtEl>
                                          <p:spTgt spid="3"/>
                                        </p:tgtEl>
                                        <p:attrNameLst>
                                          <p:attrName>ppt_w</p:attrName>
                                        </p:attrNameLst>
                                      </p:cBhvr>
                                      <p:tavLst>
                                        <p:tav tm="0">
                                          <p:val>
                                            <p:fltVal val="0"/>
                                          </p:val>
                                        </p:tav>
                                        <p:tav tm="100000">
                                          <p:val>
                                            <p:strVal val="#ppt_w"/>
                                          </p:val>
                                        </p:tav>
                                      </p:tavLst>
                                    </p:anim>
                                    <p:anim calcmode="lin" valueType="num">
                                      <p:cBhvr>
                                        <p:cTn id="37" dur="500" fill="hold"/>
                                        <p:tgtEl>
                                          <p:spTgt spid="3"/>
                                        </p:tgtEl>
                                        <p:attrNameLst>
                                          <p:attrName>ppt_h</p:attrName>
                                        </p:attrNameLst>
                                      </p:cBhvr>
                                      <p:tavLst>
                                        <p:tav tm="0">
                                          <p:val>
                                            <p:fltVal val="0"/>
                                          </p:val>
                                        </p:tav>
                                        <p:tav tm="100000">
                                          <p:val>
                                            <p:strVal val="#ppt_h"/>
                                          </p:val>
                                        </p:tav>
                                      </p:tavLst>
                                    </p:anim>
                                    <p:animEffect transition="in" filter="fade">
                                      <p:cBhvr>
                                        <p:cTn id="38" dur="500"/>
                                        <p:tgtEl>
                                          <p:spTgt spid="3"/>
                                        </p:tgtEl>
                                      </p:cBhvr>
                                    </p:animEffect>
                                  </p:childTnLst>
                                </p:cTn>
                              </p:par>
                            </p:childTnLst>
                          </p:cTn>
                        </p:par>
                        <p:par>
                          <p:cTn id="39" fill="hold">
                            <p:stCondLst>
                              <p:cond delay="1000"/>
                            </p:stCondLst>
                            <p:childTnLst>
                              <p:par>
                                <p:cTn id="40" presetID="12" presetClass="entr" presetSubtype="8" fill="hold" grpId="0" nodeType="afterEffect">
                                  <p:stCondLst>
                                    <p:cond delay="0"/>
                                  </p:stCondLst>
                                  <p:childTnLst>
                                    <p:set>
                                      <p:cBhvr>
                                        <p:cTn id="41" dur="1" fill="hold">
                                          <p:stCondLst>
                                            <p:cond delay="0"/>
                                          </p:stCondLst>
                                        </p:cTn>
                                        <p:tgtEl>
                                          <p:spTgt spid="14"/>
                                        </p:tgtEl>
                                        <p:attrNameLst>
                                          <p:attrName>style.visibility</p:attrName>
                                        </p:attrNameLst>
                                      </p:cBhvr>
                                      <p:to>
                                        <p:strVal val="visible"/>
                                      </p:to>
                                    </p:set>
                                    <p:anim calcmode="lin" valueType="num">
                                      <p:cBhvr additive="base">
                                        <p:cTn id="42" dur="500"/>
                                        <p:tgtEl>
                                          <p:spTgt spid="14"/>
                                        </p:tgtEl>
                                        <p:attrNameLst>
                                          <p:attrName>ppt_x</p:attrName>
                                        </p:attrNameLst>
                                      </p:cBhvr>
                                      <p:tavLst>
                                        <p:tav tm="0">
                                          <p:val>
                                            <p:strVal val="#ppt_x-#ppt_w*1.125000"/>
                                          </p:val>
                                        </p:tav>
                                        <p:tav tm="100000">
                                          <p:val>
                                            <p:strVal val="#ppt_x"/>
                                          </p:val>
                                        </p:tav>
                                      </p:tavLst>
                                    </p:anim>
                                    <p:animEffect transition="in" filter="wipe(right)">
                                      <p:cBhvr>
                                        <p:cTn id="4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8" grpId="0" bldLvl="0" animBg="1"/>
      <p:bldP spid="9" grpId="0" bldLvl="0" animBg="1"/>
      <p:bldP spid="10" grpId="0" bldLvl="0" animBg="1"/>
      <p:bldP spid="11" grpId="0" bldLvl="0" animBg="1"/>
      <p:bldP spid="14" grpId="0" bldLvl="0" animBg="1"/>
      <p:bldP spid="2" grpId="0" bldLvl="0" animBg="1"/>
      <p:bldP spid="3" grpId="0" bldLvl="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
          <p:cNvSpPr txBox="1"/>
          <p:nvPr/>
        </p:nvSpPr>
        <p:spPr>
          <a:xfrm>
            <a:off x="2926856" y="416972"/>
            <a:ext cx="6926580" cy="460375"/>
          </a:xfrm>
          <a:prstGeom prst="rect">
            <a:avLst/>
          </a:prstGeom>
          <a:noFill/>
        </p:spPr>
        <p:txBody>
          <a:bodyPr wrap="none" rtlCol="0">
            <a:spAutoFit/>
          </a:bodyPr>
          <a:lstStyle/>
          <a:p>
            <a:pPr marL="342900" indent="-342900" algn="l">
              <a:buFont typeface="Wingdings" panose="05000000000000000000" pitchFamily="2" charset="2"/>
              <a:buChar char="l"/>
            </a:pPr>
            <a:r>
              <a:rPr lang="zh-CN" altLang="en-US" sz="2400" b="1" dirty="0" smtClean="0">
                <a:solidFill>
                  <a:schemeClr val="accent3"/>
                </a:solidFill>
              </a:rPr>
              <a:t>思想政治理论课改革创新要坚持“八个相统一”</a:t>
            </a:r>
            <a:endParaRPr lang="zh-CN" altLang="en-US" sz="2400" b="1" dirty="0" smtClean="0">
              <a:solidFill>
                <a:schemeClr val="accent3"/>
              </a:solidFill>
            </a:endParaRPr>
          </a:p>
        </p:txBody>
      </p:sp>
      <p:grpSp>
        <p:nvGrpSpPr>
          <p:cNvPr id="2" name="组合 1"/>
          <p:cNvGrpSpPr/>
          <p:nvPr/>
        </p:nvGrpSpPr>
        <p:grpSpPr>
          <a:xfrm>
            <a:off x="6863457" y="2576741"/>
            <a:ext cx="4512146" cy="3318610"/>
            <a:chOff x="6863457" y="2576741"/>
            <a:chExt cx="4512146" cy="3318610"/>
          </a:xfrm>
        </p:grpSpPr>
        <p:sp>
          <p:nvSpPr>
            <p:cNvPr id="29" name="Oval 66"/>
            <p:cNvSpPr>
              <a:spLocks noChangeArrowheads="1"/>
            </p:cNvSpPr>
            <p:nvPr/>
          </p:nvSpPr>
          <p:spPr bwMode="auto">
            <a:xfrm>
              <a:off x="6863457" y="5806403"/>
              <a:ext cx="4512146" cy="88948"/>
            </a:xfrm>
            <a:prstGeom prst="ellipse">
              <a:avLst/>
            </a:prstGeom>
            <a:gradFill rotWithShape="1">
              <a:gsLst>
                <a:gs pos="0">
                  <a:schemeClr val="bg1">
                    <a:lumMod val="50000"/>
                  </a:schemeClr>
                </a:gs>
                <a:gs pos="100000">
                  <a:srgbClr val="F8F8F8">
                    <a:alpha val="0"/>
                  </a:srgbClr>
                </a:gs>
              </a:gsLst>
              <a:path path="shape">
                <a:fillToRect l="50000" t="50000" r="50000" b="50000"/>
              </a:path>
            </a:gradFill>
            <a:ln>
              <a:noFill/>
            </a:ln>
            <a:effectLst/>
            <a:extLst>
              <a:ext uri="{91240B29-F687-4F45-9708-019B960494DF}">
                <a14:hiddenLine xmlns:a14="http://schemas.microsoft.com/office/drawing/2010/main" w="9525">
                  <a:solidFill>
                    <a:srgbClr val="000000"/>
                  </a:solidFill>
                  <a:rou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solidFill>
                  <a:prstClr val="black"/>
                </a:solidFill>
              </a:endParaRPr>
            </a:p>
          </p:txBody>
        </p:sp>
        <p:pic>
          <p:nvPicPr>
            <p:cNvPr id="30" name="Picture 67" descr="2"/>
            <p:cNvPicPr>
              <a:picLocks noChangeAspect="1" noChangeArrowheads="1"/>
            </p:cNvPicPr>
            <p:nvPr/>
          </p:nvPicPr>
          <p:blipFill>
            <a:blip r:embed="rId1" cstate="screen"/>
            <a:srcRect/>
            <a:stretch>
              <a:fillRect/>
            </a:stretch>
          </p:blipFill>
          <p:spPr bwMode="auto">
            <a:xfrm>
              <a:off x="7030652" y="2576741"/>
              <a:ext cx="4285692" cy="33101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1" name="Rectangle 68" descr="psb"/>
          <p:cNvSpPr>
            <a:spLocks noChangeArrowheads="1"/>
          </p:cNvSpPr>
          <p:nvPr/>
        </p:nvSpPr>
        <p:spPr bwMode="auto">
          <a:xfrm>
            <a:off x="7185148" y="2722870"/>
            <a:ext cx="3959768" cy="2293589"/>
          </a:xfrm>
          <a:prstGeom prst="rect">
            <a:avLst/>
          </a:prstGeom>
          <a:blipFill dpi="0" rotWithShape="1">
            <a:blip r:embed="rId2" cstate="print">
              <a:extLst>
                <a:ext uri="{28A0092B-C50C-407E-A947-70E740481C1C}">
                  <a14:useLocalDpi xmlns:a14="http://schemas.microsoft.com/office/drawing/2010/main" val="0"/>
                </a:ext>
              </a:extLst>
            </a:blip>
            <a:srcRect/>
            <a:stretch>
              <a:fillRect/>
            </a:stretch>
          </a:blipFill>
          <a:ln>
            <a:noFill/>
          </a:ln>
          <a:effectLst/>
        </p:spPr>
        <p:txBody>
          <a:bodyPr wrap="none" anchor="ctr"/>
          <a:lstStyle/>
          <a:p>
            <a:endParaRPr lang="zh-CN" altLang="en-US">
              <a:solidFill>
                <a:prstClr val="black"/>
              </a:solidFill>
            </a:endParaRPr>
          </a:p>
        </p:txBody>
      </p:sp>
      <p:pic>
        <p:nvPicPr>
          <p:cNvPr id="1028" name="Picture 4"/>
          <p:cNvPicPr>
            <a:picLocks noChangeAspect="1" noChangeArrowheads="1"/>
          </p:cNvPicPr>
          <p:nvPr/>
        </p:nvPicPr>
        <p:blipFill>
          <a:blip r:embed="rId3" cstate="print"/>
          <a:srcRect/>
          <a:stretch>
            <a:fillRect/>
          </a:stretch>
        </p:blipFill>
        <p:spPr bwMode="auto">
          <a:xfrm>
            <a:off x="11162665" y="66675"/>
            <a:ext cx="891540" cy="891540"/>
          </a:xfrm>
          <a:prstGeom prst="ellipse">
            <a:avLst/>
          </a:prstGeom>
          <a:noFill/>
          <a:ln w="9525">
            <a:noFill/>
            <a:miter lim="800000"/>
            <a:headEnd/>
            <a:tailEnd/>
          </a:ln>
          <a:effectLst/>
        </p:spPr>
      </p:pic>
      <p:sp>
        <p:nvSpPr>
          <p:cNvPr id="4" name="文本框 3"/>
          <p:cNvSpPr txBox="1"/>
          <p:nvPr/>
        </p:nvSpPr>
        <p:spPr>
          <a:xfrm>
            <a:off x="356235" y="349885"/>
            <a:ext cx="1452880" cy="475615"/>
          </a:xfrm>
          <a:prstGeom prst="rect">
            <a:avLst/>
          </a:prstGeom>
          <a:solidFill>
            <a:srgbClr val="0070C0"/>
          </a:solidFill>
        </p:spPr>
        <p:txBody>
          <a:bodyPr wrap="none" rtlCol="0">
            <a:spAutoFit/>
            <a:scene3d>
              <a:camera prst="orthographicFront"/>
              <a:lightRig rig="threePt" dir="t"/>
            </a:scene3d>
          </a:bodyPr>
          <a:p>
            <a:r>
              <a:rPr lang="zh-CN" altLang="en-US" sz="2500" b="1">
                <a:ln w="9525">
                  <a:solidFill>
                    <a:schemeClr val="tx1"/>
                  </a:solidFill>
                  <a:prstDash val="solid"/>
                </a:ln>
                <a:solidFill>
                  <a:schemeClr val="bg1"/>
                </a:solidFill>
                <a:effectLst>
                  <a:outerShdw blurRad="12700" dist="38100" dir="2700000" algn="tl" rotWithShape="0">
                    <a:schemeClr val="bg1">
                      <a:lumMod val="50000"/>
                    </a:schemeClr>
                  </a:outerShdw>
                </a:effectLst>
              </a:rPr>
              <a:t>指导思想</a:t>
            </a:r>
            <a:endParaRPr lang="zh-CN" altLang="en-US" sz="2500" b="1">
              <a:ln w="9525">
                <a:solidFill>
                  <a:schemeClr val="tx1"/>
                </a:solidFill>
                <a:prstDash val="solid"/>
              </a:ln>
              <a:solidFill>
                <a:schemeClr val="bg1"/>
              </a:solidFill>
              <a:effectLst>
                <a:outerShdw blurRad="12700" dist="38100" dir="2700000" algn="tl" rotWithShape="0">
                  <a:schemeClr val="bg1">
                    <a:lumMod val="50000"/>
                  </a:schemeClr>
                </a:outerShdw>
              </a:effectLst>
            </a:endParaRPr>
          </a:p>
        </p:txBody>
      </p:sp>
      <p:sp>
        <p:nvSpPr>
          <p:cNvPr id="6" name="矩形 5"/>
          <p:cNvSpPr/>
          <p:nvPr/>
        </p:nvSpPr>
        <p:spPr>
          <a:xfrm>
            <a:off x="1294765" y="2267585"/>
            <a:ext cx="5271135" cy="3928110"/>
          </a:xfrm>
          <a:prstGeom prst="rect">
            <a:avLst/>
          </a:prstGeom>
        </p:spPr>
        <p:txBody>
          <a:bodyPr wrap="square">
            <a:spAutoFit/>
          </a:bodyPr>
          <a:p>
            <a:pPr lvl="0">
              <a:lnSpc>
                <a:spcPct val="130000"/>
              </a:lnSpc>
            </a:pPr>
            <a:r>
              <a:rPr lang="zh-CN" altLang="en-US" sz="2400" dirty="0">
                <a:solidFill>
                  <a:schemeClr val="tx1">
                    <a:lumMod val="75000"/>
                    <a:lumOff val="25000"/>
                  </a:schemeClr>
                </a:solidFill>
                <a:latin typeface="+mn-ea"/>
                <a:sym typeface="Arial" panose="020B0604020202020204" pitchFamily="34" charset="0"/>
              </a:rPr>
              <a:t>坚持政治性和学理性相统一</a:t>
            </a:r>
            <a:endParaRPr lang="zh-CN" altLang="en-US" sz="2400" dirty="0">
              <a:solidFill>
                <a:schemeClr val="tx1">
                  <a:lumMod val="75000"/>
                  <a:lumOff val="25000"/>
                </a:schemeClr>
              </a:solidFill>
              <a:latin typeface="+mn-ea"/>
              <a:sym typeface="Arial" panose="020B0604020202020204" pitchFamily="34" charset="0"/>
            </a:endParaRPr>
          </a:p>
          <a:p>
            <a:pPr lvl="0">
              <a:lnSpc>
                <a:spcPct val="130000"/>
              </a:lnSpc>
            </a:pPr>
            <a:r>
              <a:rPr lang="zh-CN" altLang="en-US" sz="2400" dirty="0">
                <a:solidFill>
                  <a:schemeClr val="tx1">
                    <a:lumMod val="75000"/>
                    <a:lumOff val="25000"/>
                  </a:schemeClr>
                </a:solidFill>
                <a:latin typeface="+mn-ea"/>
                <a:sym typeface="Arial" panose="020B0604020202020204" pitchFamily="34" charset="0"/>
              </a:rPr>
              <a:t>坚持价值性和知识性相统一</a:t>
            </a:r>
            <a:endParaRPr lang="zh-CN" altLang="en-US" sz="2400" dirty="0">
              <a:solidFill>
                <a:schemeClr val="tx1">
                  <a:lumMod val="75000"/>
                  <a:lumOff val="25000"/>
                </a:schemeClr>
              </a:solidFill>
              <a:latin typeface="+mn-ea"/>
              <a:sym typeface="Arial" panose="020B0604020202020204" pitchFamily="34" charset="0"/>
            </a:endParaRPr>
          </a:p>
          <a:p>
            <a:pPr lvl="0">
              <a:lnSpc>
                <a:spcPct val="130000"/>
              </a:lnSpc>
            </a:pPr>
            <a:r>
              <a:rPr lang="zh-CN" altLang="en-US" sz="2400" dirty="0">
                <a:solidFill>
                  <a:schemeClr val="tx1">
                    <a:lumMod val="75000"/>
                    <a:lumOff val="25000"/>
                  </a:schemeClr>
                </a:solidFill>
                <a:latin typeface="+mn-ea"/>
                <a:sym typeface="Arial" panose="020B0604020202020204" pitchFamily="34" charset="0"/>
              </a:rPr>
              <a:t>坚持建设性和批判性相统一</a:t>
            </a:r>
            <a:endParaRPr lang="zh-CN" altLang="en-US" sz="2400" dirty="0">
              <a:solidFill>
                <a:schemeClr val="tx1">
                  <a:lumMod val="75000"/>
                  <a:lumOff val="25000"/>
                </a:schemeClr>
              </a:solidFill>
              <a:latin typeface="+mn-ea"/>
              <a:sym typeface="Arial" panose="020B0604020202020204" pitchFamily="34" charset="0"/>
            </a:endParaRPr>
          </a:p>
          <a:p>
            <a:pPr lvl="0">
              <a:lnSpc>
                <a:spcPct val="130000"/>
              </a:lnSpc>
            </a:pPr>
            <a:r>
              <a:rPr lang="zh-CN" altLang="en-US" sz="2400" dirty="0">
                <a:solidFill>
                  <a:schemeClr val="tx1">
                    <a:lumMod val="75000"/>
                    <a:lumOff val="25000"/>
                  </a:schemeClr>
                </a:solidFill>
                <a:latin typeface="+mn-ea"/>
                <a:sym typeface="Arial" panose="020B0604020202020204" pitchFamily="34" charset="0"/>
              </a:rPr>
              <a:t>坚持理论性和实践性相统一</a:t>
            </a:r>
            <a:endParaRPr lang="zh-CN" altLang="en-US" sz="2400" dirty="0">
              <a:solidFill>
                <a:schemeClr val="tx1">
                  <a:lumMod val="75000"/>
                  <a:lumOff val="25000"/>
                </a:schemeClr>
              </a:solidFill>
              <a:latin typeface="+mn-ea"/>
              <a:sym typeface="Arial" panose="020B0604020202020204" pitchFamily="34" charset="0"/>
            </a:endParaRPr>
          </a:p>
          <a:p>
            <a:pPr lvl="0">
              <a:lnSpc>
                <a:spcPct val="130000"/>
              </a:lnSpc>
            </a:pPr>
            <a:r>
              <a:rPr lang="zh-CN" altLang="en-US" sz="2400" dirty="0">
                <a:solidFill>
                  <a:schemeClr val="tx1">
                    <a:lumMod val="75000"/>
                    <a:lumOff val="25000"/>
                  </a:schemeClr>
                </a:solidFill>
                <a:latin typeface="+mn-ea"/>
                <a:sym typeface="Arial" panose="020B0604020202020204" pitchFamily="34" charset="0"/>
              </a:rPr>
              <a:t>坚持统一性和多样性相统一</a:t>
            </a:r>
            <a:endParaRPr lang="zh-CN" altLang="en-US" sz="2400" dirty="0">
              <a:solidFill>
                <a:schemeClr val="tx1">
                  <a:lumMod val="75000"/>
                  <a:lumOff val="25000"/>
                </a:schemeClr>
              </a:solidFill>
              <a:latin typeface="+mn-ea"/>
              <a:sym typeface="Arial" panose="020B0604020202020204" pitchFamily="34" charset="0"/>
            </a:endParaRPr>
          </a:p>
          <a:p>
            <a:pPr lvl="0">
              <a:lnSpc>
                <a:spcPct val="130000"/>
              </a:lnSpc>
            </a:pPr>
            <a:r>
              <a:rPr lang="zh-CN" altLang="en-US" sz="2400" dirty="0">
                <a:solidFill>
                  <a:schemeClr val="tx1">
                    <a:lumMod val="75000"/>
                    <a:lumOff val="25000"/>
                  </a:schemeClr>
                </a:solidFill>
                <a:latin typeface="+mn-ea"/>
                <a:sym typeface="Arial" panose="020B0604020202020204" pitchFamily="34" charset="0"/>
              </a:rPr>
              <a:t>坚持主导性和主体性相统一</a:t>
            </a:r>
            <a:endParaRPr lang="zh-CN" altLang="en-US" sz="2400" dirty="0">
              <a:solidFill>
                <a:schemeClr val="tx1">
                  <a:lumMod val="75000"/>
                  <a:lumOff val="25000"/>
                </a:schemeClr>
              </a:solidFill>
              <a:latin typeface="+mn-ea"/>
              <a:sym typeface="Arial" panose="020B0604020202020204" pitchFamily="34" charset="0"/>
            </a:endParaRPr>
          </a:p>
          <a:p>
            <a:pPr lvl="0">
              <a:lnSpc>
                <a:spcPct val="130000"/>
              </a:lnSpc>
            </a:pPr>
            <a:r>
              <a:rPr lang="zh-CN" altLang="en-US" sz="2400" dirty="0">
                <a:solidFill>
                  <a:schemeClr val="tx1">
                    <a:lumMod val="75000"/>
                    <a:lumOff val="25000"/>
                  </a:schemeClr>
                </a:solidFill>
                <a:latin typeface="+mn-ea"/>
                <a:sym typeface="Arial" panose="020B0604020202020204" pitchFamily="34" charset="0"/>
              </a:rPr>
              <a:t>坚持灌输性和启发性相统一</a:t>
            </a:r>
            <a:endParaRPr lang="zh-CN" altLang="en-US" sz="2400" dirty="0">
              <a:solidFill>
                <a:schemeClr val="tx1">
                  <a:lumMod val="75000"/>
                  <a:lumOff val="25000"/>
                </a:schemeClr>
              </a:solidFill>
              <a:latin typeface="+mn-ea"/>
              <a:sym typeface="Arial" panose="020B0604020202020204" pitchFamily="34" charset="0"/>
            </a:endParaRPr>
          </a:p>
          <a:p>
            <a:pPr lvl="0">
              <a:lnSpc>
                <a:spcPct val="130000"/>
              </a:lnSpc>
            </a:pPr>
            <a:r>
              <a:rPr lang="zh-CN" altLang="en-US" sz="2400" dirty="0">
                <a:solidFill>
                  <a:schemeClr val="tx1">
                    <a:lumMod val="75000"/>
                    <a:lumOff val="25000"/>
                  </a:schemeClr>
                </a:solidFill>
                <a:latin typeface="+mn-ea"/>
                <a:sym typeface="Arial" panose="020B0604020202020204" pitchFamily="34" charset="0"/>
              </a:rPr>
              <a:t>坚持显性教育和隐性教育相统一</a:t>
            </a:r>
            <a:endParaRPr lang="zh-CN" altLang="en-US" sz="2400" dirty="0">
              <a:solidFill>
                <a:schemeClr val="tx1">
                  <a:lumMod val="75000"/>
                  <a:lumOff val="25000"/>
                </a:schemeClr>
              </a:solidFill>
              <a:latin typeface="+mn-ea"/>
              <a:sym typeface="Arial" panose="020B0604020202020204" pitchFamily="34" charset="0"/>
            </a:endParaRPr>
          </a:p>
        </p:txBody>
      </p:sp>
      <p:sp>
        <p:nvSpPr>
          <p:cNvPr id="8" name="文本框 7"/>
          <p:cNvSpPr txBox="1"/>
          <p:nvPr/>
        </p:nvSpPr>
        <p:spPr>
          <a:xfrm>
            <a:off x="1294765" y="1102995"/>
            <a:ext cx="10759440" cy="1014730"/>
          </a:xfrm>
          <a:prstGeom prst="rect">
            <a:avLst/>
          </a:prstGeom>
          <a:noFill/>
        </p:spPr>
        <p:txBody>
          <a:bodyPr wrap="square" rtlCol="0" anchor="t">
            <a:spAutoFit/>
          </a:bodyPr>
          <a:p>
            <a:pPr algn="l">
              <a:lnSpc>
                <a:spcPct val="125000"/>
              </a:lnSpc>
              <a:spcBef>
                <a:spcPts val="0"/>
              </a:spcBef>
              <a:spcAft>
                <a:spcPts val="0"/>
              </a:spcAft>
            </a:pPr>
            <a:r>
              <a:rPr lang="zh-CN" sz="2400" b="1">
                <a:latin typeface="微软雅黑" panose="020B0503020204020204" charset="-122"/>
                <a:ea typeface="微软雅黑" panose="020B0503020204020204" charset="-122"/>
                <a:cs typeface="微软雅黑" panose="020B0503020204020204" charset="-122"/>
                <a:sym typeface="+mn-ea"/>
              </a:rPr>
              <a:t>思想政治理论课是落实立德树人根本任务的</a:t>
            </a:r>
            <a:r>
              <a:rPr lang="zh-CN" sz="2400" b="1">
                <a:solidFill>
                  <a:srgbClr val="FF0000"/>
                </a:solidFill>
                <a:latin typeface="微软雅黑" panose="020B0503020204020204" charset="-122"/>
                <a:ea typeface="微软雅黑" panose="020B0503020204020204" charset="-122"/>
                <a:cs typeface="微软雅黑" panose="020B0503020204020204" charset="-122"/>
                <a:sym typeface="+mn-ea"/>
              </a:rPr>
              <a:t>关键课程</a:t>
            </a:r>
            <a:r>
              <a:rPr lang="zh-CN" sz="2400" b="1">
                <a:latin typeface="微软雅黑" panose="020B0503020204020204" charset="-122"/>
                <a:ea typeface="微软雅黑" panose="020B0503020204020204" charset="-122"/>
                <a:cs typeface="微软雅黑" panose="020B0503020204020204" charset="-122"/>
                <a:sym typeface="+mn-ea"/>
              </a:rPr>
              <a:t>。</a:t>
            </a:r>
            <a:endParaRPr lang="zh-CN" sz="2400" b="1">
              <a:latin typeface="微软雅黑" panose="020B0503020204020204" charset="-122"/>
              <a:ea typeface="微软雅黑" panose="020B0503020204020204" charset="-122"/>
              <a:cs typeface="微软雅黑" panose="020B0503020204020204" charset="-122"/>
            </a:endParaRPr>
          </a:p>
          <a:p>
            <a:pPr algn="l">
              <a:lnSpc>
                <a:spcPct val="125000"/>
              </a:lnSpc>
              <a:spcBef>
                <a:spcPts val="0"/>
              </a:spcBef>
              <a:spcAft>
                <a:spcPts val="0"/>
              </a:spcAft>
            </a:pPr>
            <a:r>
              <a:rPr lang="zh-CN" sz="2400" b="1">
                <a:latin typeface="微软雅黑" panose="020B0503020204020204" charset="-122"/>
                <a:ea typeface="微软雅黑" panose="020B0503020204020204" charset="-122"/>
                <a:cs typeface="微软雅黑" panose="020B0503020204020204" charset="-122"/>
                <a:sym typeface="+mn-ea"/>
              </a:rPr>
              <a:t>青少年阶段是人生的</a:t>
            </a:r>
            <a:r>
              <a:rPr lang="en-US" altLang="zh-CN" sz="2400" b="1">
                <a:solidFill>
                  <a:srgbClr val="FF0000"/>
                </a:solidFill>
                <a:latin typeface="微软雅黑" panose="020B0503020204020204" charset="-122"/>
                <a:ea typeface="微软雅黑" panose="020B0503020204020204" charset="-122"/>
                <a:cs typeface="微软雅黑" panose="020B0503020204020204" charset="-122"/>
                <a:sym typeface="+mn-ea"/>
              </a:rPr>
              <a:t>“</a:t>
            </a:r>
            <a:r>
              <a:rPr lang="zh-CN" altLang="en-US" sz="2400" b="1">
                <a:solidFill>
                  <a:srgbClr val="FF0000"/>
                </a:solidFill>
                <a:latin typeface="微软雅黑" panose="020B0503020204020204" charset="-122"/>
                <a:ea typeface="微软雅黑" panose="020B0503020204020204" charset="-122"/>
                <a:cs typeface="微软雅黑" panose="020B0503020204020204" charset="-122"/>
                <a:sym typeface="+mn-ea"/>
              </a:rPr>
              <a:t>拔节孕穗期</a:t>
            </a:r>
            <a:r>
              <a:rPr lang="en-US" altLang="zh-CN" sz="2400" b="1">
                <a:solidFill>
                  <a:srgbClr val="FF0000"/>
                </a:solidFill>
                <a:latin typeface="微软雅黑" panose="020B0503020204020204" charset="-122"/>
                <a:ea typeface="微软雅黑" panose="020B0503020204020204" charset="-122"/>
                <a:cs typeface="微软雅黑" panose="020B0503020204020204" charset="-122"/>
                <a:sym typeface="+mn-ea"/>
              </a:rPr>
              <a:t>”</a:t>
            </a:r>
            <a:r>
              <a:rPr lang="zh-CN" altLang="en-US" sz="2400" b="1">
                <a:latin typeface="微软雅黑" panose="020B0503020204020204" charset="-122"/>
                <a:ea typeface="微软雅黑" panose="020B0503020204020204" charset="-122"/>
                <a:cs typeface="微软雅黑" panose="020B0503020204020204" charset="-122"/>
                <a:sym typeface="+mn-ea"/>
              </a:rPr>
              <a:t>，需要精心引导和栽培。</a:t>
            </a:r>
            <a:endParaRPr lang="zh-CN" altLang="en-US" sz="2400">
              <a:latin typeface="微软雅黑" panose="020B0503020204020204" charset="-122"/>
              <a:ea typeface="微软雅黑" panose="020B0503020204020204" charset="-122"/>
              <a:cs typeface="微软雅黑" panose="020B0503020204020204" charset="-122"/>
            </a:endParaRPr>
          </a:p>
        </p:txBody>
      </p:sp>
    </p:spTree>
  </p:cSld>
  <p:clrMapOvr>
    <a:masterClrMapping/>
  </p:clrMapOvr>
  <mc:AlternateContent xmlns:mc="http://schemas.openxmlformats.org/markup-compatibility/2006">
    <mc:Choice xmlns:p14="http://schemas.microsoft.com/office/powerpoint/2010/main" Requires="p14">
      <p:transition spd="slow" p14:dur="1400">
        <p:blinds/>
      </p:transition>
    </mc:Choice>
    <mc:Fallback>
      <p:transition spd="slow">
        <p:blind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750"/>
                                        <p:tgtEl>
                                          <p:spTgt spid="2"/>
                                        </p:tgtEl>
                                      </p:cBhvr>
                                    </p:animEffect>
                                    <p:anim calcmode="lin" valueType="num">
                                      <p:cBhvr>
                                        <p:cTn id="12" dur="750" fill="hold"/>
                                        <p:tgtEl>
                                          <p:spTgt spid="2"/>
                                        </p:tgtEl>
                                        <p:attrNameLst>
                                          <p:attrName>ppt_x</p:attrName>
                                        </p:attrNameLst>
                                      </p:cBhvr>
                                      <p:tavLst>
                                        <p:tav tm="0">
                                          <p:val>
                                            <p:strVal val="#ppt_x"/>
                                          </p:val>
                                        </p:tav>
                                        <p:tav tm="100000">
                                          <p:val>
                                            <p:strVal val="#ppt_x"/>
                                          </p:val>
                                        </p:tav>
                                      </p:tavLst>
                                    </p:anim>
                                    <p:anim calcmode="lin" valueType="num">
                                      <p:cBhvr>
                                        <p:cTn id="13" dur="750" fill="hold"/>
                                        <p:tgtEl>
                                          <p:spTgt spid="2"/>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16" presetClass="entr" presetSubtype="42" fill="hold" grpId="0" nodeType="after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barn(outHorizontal)">
                                      <p:cBhvr>
                                        <p:cTn id="17" dur="500"/>
                                        <p:tgtEl>
                                          <p:spTgt spid="31"/>
                                        </p:tgtEl>
                                      </p:cBhvr>
                                    </p:animEffect>
                                  </p:childTnLst>
                                </p:cTn>
                              </p:par>
                              <p:par>
                                <p:cTn id="18" presetID="22" presetClass="entr" presetSubtype="8"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left)">
                                      <p:cBhvr>
                                        <p:cTn id="20" dur="7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31" grpId="0" animBg="1"/>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860146" y="1879106"/>
            <a:ext cx="4081190" cy="3729700"/>
          </a:xfrm>
          <a:prstGeom prst="rect">
            <a:avLst/>
          </a:prstGeom>
        </p:spPr>
      </p:pic>
      <p:sp>
        <p:nvSpPr>
          <p:cNvPr id="3" name="文本框 2"/>
          <p:cNvSpPr txBox="1"/>
          <p:nvPr/>
        </p:nvSpPr>
        <p:spPr>
          <a:xfrm>
            <a:off x="5633884" y="2599922"/>
            <a:ext cx="5364480" cy="1568450"/>
          </a:xfrm>
          <a:prstGeom prst="rect">
            <a:avLst/>
          </a:prstGeom>
          <a:noFill/>
        </p:spPr>
        <p:txBody>
          <a:bodyPr wrap="none" rtlCol="0">
            <a:spAutoFit/>
          </a:bodyPr>
          <a:lstStyle/>
          <a:p>
            <a:r>
              <a:rPr lang="zh-CN" altLang="en-US" sz="9600" b="1" spc="600" dirty="0" smtClean="0">
                <a:ln w="3175">
                  <a:solidFill>
                    <a:schemeClr val="tx1"/>
                  </a:solidFill>
                </a:ln>
                <a:solidFill>
                  <a:schemeClr val="accent4">
                    <a:lumMod val="40000"/>
                    <a:lumOff val="60000"/>
                  </a:schemeClr>
                </a:solidFill>
              </a:rPr>
              <a:t>教学分析</a:t>
            </a:r>
            <a:endParaRPr lang="zh-CN" altLang="en-US" sz="9600" b="1" spc="600" dirty="0">
              <a:ln w="3175">
                <a:solidFill>
                  <a:schemeClr val="tx1"/>
                </a:solidFill>
              </a:ln>
              <a:solidFill>
                <a:schemeClr val="accent4">
                  <a:lumMod val="40000"/>
                  <a:lumOff val="60000"/>
                </a:schemeClr>
              </a:solidFill>
            </a:endParaRPr>
          </a:p>
        </p:txBody>
      </p:sp>
      <p:sp>
        <p:nvSpPr>
          <p:cNvPr id="4" name="矩形 3"/>
          <p:cNvSpPr/>
          <p:nvPr/>
        </p:nvSpPr>
        <p:spPr>
          <a:xfrm>
            <a:off x="6097824" y="4007349"/>
            <a:ext cx="4287520" cy="583565"/>
          </a:xfrm>
          <a:prstGeom prst="rect">
            <a:avLst/>
          </a:prstGeom>
        </p:spPr>
        <p:txBody>
          <a:bodyPr wrap="none">
            <a:spAutoFit/>
          </a:bodyPr>
          <a:lstStyle/>
          <a:p>
            <a:pPr algn="ctr"/>
            <a:r>
              <a:rPr lang="en-US" altLang="zh-CN" sz="3200" dirty="0" smtClean="0">
                <a:solidFill>
                  <a:schemeClr val="accent1">
                    <a:lumMod val="20000"/>
                    <a:lumOff val="80000"/>
                  </a:schemeClr>
                </a:solidFill>
                <a:latin typeface="微软雅黑" panose="020B0503020204020204" charset="-122"/>
                <a:ea typeface="微软雅黑" panose="020B0503020204020204" charset="-122"/>
                <a:sym typeface="+mn-ea"/>
              </a:rPr>
              <a:t>TEACHING ANALYSIS</a:t>
            </a:r>
            <a:endParaRPr lang="zh-CN" altLang="en-US" sz="3200" dirty="0">
              <a:solidFill>
                <a:schemeClr val="accent1">
                  <a:lumMod val="20000"/>
                  <a:lumOff val="80000"/>
                </a:schemeClr>
              </a:solidFill>
            </a:endParaRPr>
          </a:p>
        </p:txBody>
      </p:sp>
      <p:pic>
        <p:nvPicPr>
          <p:cNvPr id="1028" name="Picture 4"/>
          <p:cNvPicPr>
            <a:picLocks noChangeAspect="1" noChangeArrowheads="1"/>
          </p:cNvPicPr>
          <p:nvPr/>
        </p:nvPicPr>
        <p:blipFill>
          <a:blip r:embed="rId2" cstate="print"/>
          <a:srcRect/>
          <a:stretch>
            <a:fillRect/>
          </a:stretch>
        </p:blipFill>
        <p:spPr bwMode="auto">
          <a:xfrm>
            <a:off x="99060" y="85090"/>
            <a:ext cx="891540" cy="891540"/>
          </a:xfrm>
          <a:prstGeom prst="ellipse">
            <a:avLst/>
          </a:prstGeom>
          <a:noFill/>
          <a:ln w="9525">
            <a:noFill/>
            <a:miter lim="800000"/>
            <a:headEnd/>
            <a:tailEnd/>
          </a:ln>
          <a:effectLst/>
        </p:spPr>
      </p:pic>
    </p:spTree>
  </p:cSld>
  <p:clrMapOvr>
    <a:masterClrMapping/>
  </p:clrMapOvr>
  <mc:AlternateContent xmlns:mc="http://schemas.openxmlformats.org/markup-compatibility/2006">
    <mc:Choice xmlns:p14="http://schemas.microsoft.com/office/powerpoint/2010/main" Requires="p14">
      <p:transition spd="slow" p14:dur="1200">
        <p14:prism dir="u"/>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out)">
                                      <p:cBhvr>
                                        <p:cTn id="7" dur="1000"/>
                                        <p:tgtEl>
                                          <p:spTgt spid="2"/>
                                        </p:tgtEl>
                                      </p:cBhvr>
                                    </p:animEffect>
                                  </p:childTnLst>
                                </p:cTn>
                              </p:par>
                            </p:childTnLst>
                          </p:cTn>
                        </p:par>
                        <p:par>
                          <p:cTn id="8" fill="hold">
                            <p:stCondLst>
                              <p:cond delay="1000"/>
                            </p:stCondLst>
                            <p:childTnLst>
                              <p:par>
                                <p:cTn id="9" presetID="41" presetClass="entr" presetSubtype="0" fill="hold" grpId="0" nodeType="afterEffect">
                                  <p:stCondLst>
                                    <p:cond delay="0"/>
                                  </p:stCondLst>
                                  <p:iterate type="lt">
                                    <p:tmPct val="10000"/>
                                  </p:iterate>
                                  <p:childTnLst>
                                    <p:set>
                                      <p:cBhvr>
                                        <p:cTn id="10" dur="1" fill="hold">
                                          <p:stCondLst>
                                            <p:cond delay="0"/>
                                          </p:stCondLst>
                                        </p:cTn>
                                        <p:tgtEl>
                                          <p:spTgt spid="3"/>
                                        </p:tgtEl>
                                        <p:attrNameLst>
                                          <p:attrName>style.visibility</p:attrName>
                                        </p:attrNameLst>
                                      </p:cBhvr>
                                      <p:to>
                                        <p:strVal val="visible"/>
                                      </p:to>
                                    </p:set>
                                    <p:anim calcmode="lin" valueType="num">
                                      <p:cBhvr>
                                        <p:cTn id="11" dur="50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12" dur="500" fill="hold"/>
                                        <p:tgtEl>
                                          <p:spTgt spid="3"/>
                                        </p:tgtEl>
                                        <p:attrNameLst>
                                          <p:attrName>ppt_y</p:attrName>
                                        </p:attrNameLst>
                                      </p:cBhvr>
                                      <p:tavLst>
                                        <p:tav tm="0">
                                          <p:val>
                                            <p:strVal val="#ppt_y"/>
                                          </p:val>
                                        </p:tav>
                                        <p:tav tm="100000">
                                          <p:val>
                                            <p:strVal val="#ppt_y"/>
                                          </p:val>
                                        </p:tav>
                                      </p:tavLst>
                                    </p:anim>
                                    <p:anim calcmode="lin" valueType="num">
                                      <p:cBhvr>
                                        <p:cTn id="13" dur="50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14" dur="50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15" dur="500" tmFilter="0,0; .5, 1; 1, 1"/>
                                        <p:tgtEl>
                                          <p:spTgt spid="3"/>
                                        </p:tgtEl>
                                      </p:cBhvr>
                                    </p:animEffect>
                                  </p:childTnLst>
                                </p:cTn>
                              </p:par>
                            </p:childTnLst>
                          </p:cTn>
                        </p:par>
                        <p:par>
                          <p:cTn id="16" fill="hold">
                            <p:stCondLst>
                              <p:cond delay="649"/>
                            </p:stCondLst>
                            <p:childTnLst>
                              <p:par>
                                <p:cTn id="17" presetID="14" presetClass="entr" presetSubtype="10" fill="hold" grpId="0" nodeType="after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randombar(horizontal)">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TextBox 12"/>
          <p:cNvSpPr txBox="1"/>
          <p:nvPr/>
        </p:nvSpPr>
        <p:spPr>
          <a:xfrm>
            <a:off x="2926854" y="436023"/>
            <a:ext cx="1198880" cy="398780"/>
          </a:xfrm>
          <a:prstGeom prst="rect">
            <a:avLst/>
          </a:prstGeom>
          <a:noFill/>
        </p:spPr>
        <p:txBody>
          <a:bodyPr wrap="none" rtlCol="0">
            <a:spAutoFit/>
          </a:bodyPr>
          <a:lstStyle/>
          <a:p>
            <a:r>
              <a:rPr lang="zh-CN" altLang="en-US" sz="2000" b="1" dirty="0" smtClean="0">
                <a:solidFill>
                  <a:srgbClr val="C00000"/>
                </a:solidFill>
              </a:rPr>
              <a:t>课标要求</a:t>
            </a:r>
            <a:endParaRPr lang="zh-CN" altLang="en-US" sz="2000" b="1" dirty="0">
              <a:solidFill>
                <a:srgbClr val="C00000"/>
              </a:solidFill>
            </a:endParaRPr>
          </a:p>
        </p:txBody>
      </p:sp>
      <p:sp>
        <p:nvSpPr>
          <p:cNvPr id="61" name="TextBox 13"/>
          <p:cNvSpPr txBox="1"/>
          <p:nvPr/>
        </p:nvSpPr>
        <p:spPr>
          <a:xfrm>
            <a:off x="4382629" y="436023"/>
            <a:ext cx="1210588" cy="400110"/>
          </a:xfrm>
          <a:prstGeom prst="rect">
            <a:avLst/>
          </a:prstGeom>
          <a:noFill/>
        </p:spPr>
        <p:txBody>
          <a:bodyPr wrap="none" rtlCol="0">
            <a:spAutoFit/>
          </a:bodyPr>
          <a:lstStyle/>
          <a:p>
            <a:r>
              <a:rPr lang="zh-CN" altLang="en-US" sz="2000" dirty="0" smtClean="0"/>
              <a:t>教学内容</a:t>
            </a:r>
            <a:endParaRPr lang="zh-CN" altLang="en-US" sz="2000" dirty="0"/>
          </a:p>
        </p:txBody>
      </p:sp>
      <p:sp>
        <p:nvSpPr>
          <p:cNvPr id="62" name="TextBox 14"/>
          <p:cNvSpPr txBox="1"/>
          <p:nvPr/>
        </p:nvSpPr>
        <p:spPr>
          <a:xfrm>
            <a:off x="5838404" y="436023"/>
            <a:ext cx="1210588" cy="400110"/>
          </a:xfrm>
          <a:prstGeom prst="rect">
            <a:avLst/>
          </a:prstGeom>
          <a:noFill/>
        </p:spPr>
        <p:txBody>
          <a:bodyPr wrap="none" rtlCol="0">
            <a:spAutoFit/>
          </a:bodyPr>
          <a:lstStyle/>
          <a:p>
            <a:r>
              <a:rPr lang="zh-CN" altLang="en-US" sz="2000" dirty="0" smtClean="0"/>
              <a:t>教学目标</a:t>
            </a:r>
            <a:endParaRPr lang="zh-CN" altLang="en-US" sz="2000" dirty="0"/>
          </a:p>
        </p:txBody>
      </p:sp>
      <p:sp>
        <p:nvSpPr>
          <p:cNvPr id="63" name="TextBox 15"/>
          <p:cNvSpPr txBox="1"/>
          <p:nvPr/>
        </p:nvSpPr>
        <p:spPr>
          <a:xfrm>
            <a:off x="7294179" y="436023"/>
            <a:ext cx="1210588" cy="400110"/>
          </a:xfrm>
          <a:prstGeom prst="rect">
            <a:avLst/>
          </a:prstGeom>
          <a:noFill/>
        </p:spPr>
        <p:txBody>
          <a:bodyPr wrap="none" rtlCol="0">
            <a:spAutoFit/>
          </a:bodyPr>
          <a:lstStyle/>
          <a:p>
            <a:r>
              <a:rPr lang="zh-CN" altLang="en-US" sz="2000" dirty="0"/>
              <a:t>学</a:t>
            </a:r>
            <a:r>
              <a:rPr lang="zh-CN" altLang="en-US" sz="2000" dirty="0" smtClean="0"/>
              <a:t>情分析</a:t>
            </a:r>
            <a:endParaRPr lang="zh-CN" altLang="en-US" sz="2000" dirty="0"/>
          </a:p>
        </p:txBody>
      </p:sp>
      <p:sp>
        <p:nvSpPr>
          <p:cNvPr id="64" name="TextBox 16"/>
          <p:cNvSpPr txBox="1"/>
          <p:nvPr/>
        </p:nvSpPr>
        <p:spPr>
          <a:xfrm>
            <a:off x="8749955" y="436023"/>
            <a:ext cx="954107" cy="400110"/>
          </a:xfrm>
          <a:prstGeom prst="rect">
            <a:avLst/>
          </a:prstGeom>
          <a:noFill/>
        </p:spPr>
        <p:txBody>
          <a:bodyPr wrap="none" rtlCol="0">
            <a:spAutoFit/>
          </a:bodyPr>
          <a:lstStyle/>
          <a:p>
            <a:r>
              <a:rPr lang="zh-CN" altLang="en-US" sz="2000" dirty="0" smtClean="0"/>
              <a:t>重难点</a:t>
            </a:r>
            <a:endParaRPr lang="zh-CN" altLang="en-US" sz="2000" dirty="0"/>
          </a:p>
        </p:txBody>
      </p:sp>
      <p:sp>
        <p:nvSpPr>
          <p:cNvPr id="65" name="燕尾形 64"/>
          <p:cNvSpPr/>
          <p:nvPr/>
        </p:nvSpPr>
        <p:spPr>
          <a:xfrm>
            <a:off x="4203801" y="528065"/>
            <a:ext cx="121678" cy="216024"/>
          </a:xfrm>
          <a:prstGeom prst="chevron">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66" name="燕尾形 65"/>
          <p:cNvSpPr/>
          <p:nvPr/>
        </p:nvSpPr>
        <p:spPr>
          <a:xfrm>
            <a:off x="5593217" y="528065"/>
            <a:ext cx="121678" cy="216024"/>
          </a:xfrm>
          <a:prstGeom prst="chevron">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67" name="燕尾形 66"/>
          <p:cNvSpPr/>
          <p:nvPr/>
        </p:nvSpPr>
        <p:spPr>
          <a:xfrm>
            <a:off x="7066399" y="528065"/>
            <a:ext cx="121678" cy="216024"/>
          </a:xfrm>
          <a:prstGeom prst="chevron">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68" name="燕尾形 67"/>
          <p:cNvSpPr/>
          <p:nvPr/>
        </p:nvSpPr>
        <p:spPr>
          <a:xfrm>
            <a:off x="8580967" y="528065"/>
            <a:ext cx="121678" cy="216024"/>
          </a:xfrm>
          <a:prstGeom prst="chevron">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pic>
        <p:nvPicPr>
          <p:cNvPr id="1028" name="Picture 4"/>
          <p:cNvPicPr>
            <a:picLocks noChangeAspect="1" noChangeArrowheads="1"/>
          </p:cNvPicPr>
          <p:nvPr/>
        </p:nvPicPr>
        <p:blipFill>
          <a:blip r:embed="rId1" cstate="print"/>
          <a:srcRect/>
          <a:stretch>
            <a:fillRect/>
          </a:stretch>
        </p:blipFill>
        <p:spPr bwMode="auto">
          <a:xfrm>
            <a:off x="11162665" y="66675"/>
            <a:ext cx="891540" cy="891540"/>
          </a:xfrm>
          <a:prstGeom prst="ellipse">
            <a:avLst/>
          </a:prstGeom>
          <a:noFill/>
          <a:ln w="9525">
            <a:noFill/>
            <a:miter lim="800000"/>
            <a:headEnd/>
            <a:tailEnd/>
          </a:ln>
          <a:effectLst/>
        </p:spPr>
      </p:pic>
      <p:graphicFrame>
        <p:nvGraphicFramePr>
          <p:cNvPr id="3" name="表格 2"/>
          <p:cNvGraphicFramePr/>
          <p:nvPr>
            <p:custDataLst>
              <p:tags r:id="rId2"/>
            </p:custDataLst>
          </p:nvPr>
        </p:nvGraphicFramePr>
        <p:xfrm>
          <a:off x="466725" y="1340485"/>
          <a:ext cx="11220450" cy="5124450"/>
        </p:xfrm>
        <a:graphic>
          <a:graphicData uri="http://schemas.openxmlformats.org/drawingml/2006/table">
            <a:tbl>
              <a:tblPr firstRow="1" bandRow="1">
                <a:tableStyleId>{5C22544A-7EE6-4342-B048-85BDC9FD1C3A}</a:tableStyleId>
              </a:tblPr>
              <a:tblGrid>
                <a:gridCol w="3494405"/>
                <a:gridCol w="7726045"/>
              </a:tblGrid>
              <a:tr h="529590">
                <a:tc>
                  <a:txBody>
                    <a:bodyPr/>
                    <a:p>
                      <a:pPr algn="ctr">
                        <a:buNone/>
                      </a:pPr>
                      <a:r>
                        <a:rPr lang="zh-CN" altLang="en-US" sz="2800" dirty="0">
                          <a:solidFill>
                            <a:schemeClr val="bg1"/>
                          </a:solidFill>
                          <a:latin typeface="+mn-ea"/>
                          <a:sym typeface="+mn-ea"/>
                        </a:rPr>
                        <a:t>内容要求</a:t>
                      </a:r>
                      <a:endParaRPr lang="zh-CN" altLang="en-US" sz="2800" b="1" dirty="0">
                        <a:solidFill>
                          <a:schemeClr val="bg1"/>
                        </a:solidFill>
                        <a:latin typeface="+mn-ea"/>
                        <a:sym typeface="+mn-ea"/>
                      </a:endParaRPr>
                    </a:p>
                  </a:txBody>
                  <a:tcPr/>
                </a:tc>
                <a:tc>
                  <a:txBody>
                    <a:bodyPr/>
                    <a:p>
                      <a:pPr marL="0" lvl="1" algn="ctr">
                        <a:buNone/>
                      </a:pPr>
                      <a:r>
                        <a:rPr lang="zh-CN" altLang="en-US" sz="2800" dirty="0">
                          <a:solidFill>
                            <a:schemeClr val="bg1"/>
                          </a:solidFill>
                          <a:latin typeface="+mn-ea"/>
                          <a:sym typeface="+mn-ea"/>
                        </a:rPr>
                        <a:t>教学提示</a:t>
                      </a:r>
                      <a:endParaRPr lang="zh-CN" altLang="en-US" sz="2800" b="1" dirty="0">
                        <a:solidFill>
                          <a:schemeClr val="bg1"/>
                        </a:solidFill>
                        <a:latin typeface="+mn-ea"/>
                      </a:endParaRPr>
                    </a:p>
                  </a:txBody>
                  <a:tcPr/>
                </a:tc>
              </a:tr>
              <a:tr h="4594860">
                <a:tc>
                  <a:txBody>
                    <a:bodyPr/>
                    <a:p>
                      <a:pPr algn="l" fontAlgn="auto">
                        <a:lnSpc>
                          <a:spcPct val="125000"/>
                        </a:lnSpc>
                        <a:buNone/>
                      </a:pPr>
                      <a:r>
                        <a:rPr lang="en-US" sz="2800" dirty="0">
                          <a:solidFill>
                            <a:schemeClr val="tx1">
                              <a:lumMod val="75000"/>
                              <a:lumOff val="25000"/>
                            </a:schemeClr>
                          </a:solidFill>
                          <a:sym typeface="+mn-ea"/>
                        </a:rPr>
                        <a:t>         2.3</a:t>
                      </a:r>
                      <a:r>
                        <a:rPr lang="zh-CN" altLang="en-US" sz="2800" dirty="0">
                          <a:solidFill>
                            <a:schemeClr val="tx1">
                              <a:lumMod val="75000"/>
                              <a:lumOff val="25000"/>
                            </a:schemeClr>
                          </a:solidFill>
                          <a:sym typeface="+mn-ea"/>
                        </a:rPr>
                        <a:t>论证中国特色社会主义是当代中国发展的根本方向，坚定坚持和发展中国特色社会主义的自信。</a:t>
                      </a:r>
                      <a:endParaRPr lang="zh-CN" altLang="en-US" sz="2800" dirty="0">
                        <a:solidFill>
                          <a:schemeClr val="tx1">
                            <a:lumMod val="75000"/>
                            <a:lumOff val="25000"/>
                          </a:schemeClr>
                        </a:solidFill>
                      </a:endParaRPr>
                    </a:p>
                    <a:p>
                      <a:pPr algn="l">
                        <a:buNone/>
                      </a:pPr>
                      <a:endParaRPr lang="zh-CN" altLang="en-US" sz="2800" dirty="0">
                        <a:solidFill>
                          <a:schemeClr val="tx1">
                            <a:lumMod val="75000"/>
                            <a:lumOff val="25000"/>
                          </a:schemeClr>
                        </a:solidFill>
                      </a:endParaRPr>
                    </a:p>
                  </a:txBody>
                  <a:tcPr/>
                </a:tc>
                <a:tc>
                  <a:txBody>
                    <a:bodyPr/>
                    <a:p>
                      <a:pPr algn="l" fontAlgn="auto">
                        <a:lnSpc>
                          <a:spcPct val="125000"/>
                        </a:lnSpc>
                        <a:buNone/>
                      </a:pPr>
                      <a:r>
                        <a:rPr lang="en-US" altLang="zh-CN" sz="2800" dirty="0">
                          <a:solidFill>
                            <a:schemeClr val="tx1">
                              <a:lumMod val="75000"/>
                              <a:lumOff val="25000"/>
                            </a:schemeClr>
                          </a:solidFill>
                          <a:sym typeface="+mn-ea"/>
                        </a:rPr>
                        <a:t>         </a:t>
                      </a:r>
                      <a:r>
                        <a:rPr lang="zh-CN" altLang="en-US" sz="2800" dirty="0">
                          <a:solidFill>
                            <a:schemeClr val="tx1">
                              <a:lumMod val="75000"/>
                              <a:lumOff val="25000"/>
                            </a:schemeClr>
                          </a:solidFill>
                          <a:sym typeface="+mn-ea"/>
                        </a:rPr>
                        <a:t>以</a:t>
                      </a:r>
                      <a:r>
                        <a:rPr lang="en-US" altLang="zh-CN" sz="2800" dirty="0">
                          <a:solidFill>
                            <a:schemeClr val="tx1">
                              <a:lumMod val="75000"/>
                              <a:lumOff val="25000"/>
                            </a:schemeClr>
                          </a:solidFill>
                          <a:sym typeface="+mn-ea"/>
                        </a:rPr>
                        <a:t>“</a:t>
                      </a:r>
                      <a:r>
                        <a:rPr lang="zh-CN" altLang="en-US" sz="2800" dirty="0">
                          <a:solidFill>
                            <a:schemeClr val="tx1">
                              <a:lumMod val="75000"/>
                              <a:lumOff val="25000"/>
                            </a:schemeClr>
                          </a:solidFill>
                          <a:sym typeface="+mn-ea"/>
                        </a:rPr>
                        <a:t>中国为什么能</a:t>
                      </a:r>
                      <a:r>
                        <a:rPr lang="en-US" altLang="zh-CN" sz="2800" dirty="0">
                          <a:solidFill>
                            <a:schemeClr val="tx1">
                              <a:lumMod val="75000"/>
                              <a:lumOff val="25000"/>
                            </a:schemeClr>
                          </a:solidFill>
                          <a:sym typeface="+mn-ea"/>
                        </a:rPr>
                        <a:t>”</a:t>
                      </a:r>
                      <a:r>
                        <a:rPr lang="zh-CN" altLang="en-US" sz="2800" dirty="0">
                          <a:solidFill>
                            <a:schemeClr val="tx1">
                              <a:lumMod val="75000"/>
                              <a:lumOff val="25000"/>
                            </a:schemeClr>
                          </a:solidFill>
                          <a:sym typeface="+mn-ea"/>
                        </a:rPr>
                        <a:t>为议题，探究只有中国特色社会主义才能发展中国的道理。可讲述党的十一届三中全会实现历史性转折的意义，理解中国特色社会主义是党和人民在革命、建设时期付出个种代价，经过接力探索，在改革开放新时期开创的，开创中国特色社会主义从根本上改变了中国人民和中华民族的前途命运，不可逆转地开启了中华民族走向伟大复兴的征程。</a:t>
                      </a:r>
                      <a:endParaRPr lang="zh-CN" altLang="en-US" sz="2800" dirty="0">
                        <a:solidFill>
                          <a:schemeClr val="tx1">
                            <a:lumMod val="75000"/>
                            <a:lumOff val="25000"/>
                          </a:schemeClr>
                        </a:solidFill>
                      </a:endParaRPr>
                    </a:p>
                  </a:txBody>
                  <a:tcPr/>
                </a:tc>
              </a:tr>
            </a:tbl>
          </a:graphicData>
        </a:graphic>
      </p:graphicFrame>
    </p:spTree>
  </p:cSld>
  <p:clrMapOvr>
    <a:masterClrMapping/>
  </p:clrMapOvr>
  <mc:AlternateContent xmlns:mc="http://schemas.openxmlformats.org/markup-compatibility/2006">
    <mc:Choice xmlns:p14="http://schemas.microsoft.com/office/powerpoint/2010/main" Requires="p14">
      <p:transition spd="slow" p14:dur="1400">
        <p:blinds/>
      </p:transition>
    </mc:Choice>
    <mc:Fallback>
      <p:transition spd="slow">
        <p:blind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0"/>
                                        </p:tgtEl>
                                        <p:attrNameLst>
                                          <p:attrName>style.visibility</p:attrName>
                                        </p:attrNameLst>
                                      </p:cBhvr>
                                      <p:to>
                                        <p:strVal val="visible"/>
                                      </p:to>
                                    </p:set>
                                    <p:animEffect transition="in" filter="fade">
                                      <p:cBhvr>
                                        <p:cTn id="7" dur="500"/>
                                        <p:tgtEl>
                                          <p:spTgt spid="6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1"/>
                                        </p:tgtEl>
                                        <p:attrNameLst>
                                          <p:attrName>style.visibility</p:attrName>
                                        </p:attrNameLst>
                                      </p:cBhvr>
                                      <p:to>
                                        <p:strVal val="visible"/>
                                      </p:to>
                                    </p:set>
                                    <p:animEffect transition="in" filter="fade">
                                      <p:cBhvr>
                                        <p:cTn id="10" dur="500"/>
                                        <p:tgtEl>
                                          <p:spTgt spid="6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2"/>
                                        </p:tgtEl>
                                        <p:attrNameLst>
                                          <p:attrName>style.visibility</p:attrName>
                                        </p:attrNameLst>
                                      </p:cBhvr>
                                      <p:to>
                                        <p:strVal val="visible"/>
                                      </p:to>
                                    </p:set>
                                    <p:animEffect transition="in" filter="fade">
                                      <p:cBhvr>
                                        <p:cTn id="13" dur="500"/>
                                        <p:tgtEl>
                                          <p:spTgt spid="6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63"/>
                                        </p:tgtEl>
                                        <p:attrNameLst>
                                          <p:attrName>style.visibility</p:attrName>
                                        </p:attrNameLst>
                                      </p:cBhvr>
                                      <p:to>
                                        <p:strVal val="visible"/>
                                      </p:to>
                                    </p:set>
                                    <p:animEffect transition="in" filter="fade">
                                      <p:cBhvr>
                                        <p:cTn id="16" dur="500"/>
                                        <p:tgtEl>
                                          <p:spTgt spid="63"/>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64"/>
                                        </p:tgtEl>
                                        <p:attrNameLst>
                                          <p:attrName>style.visibility</p:attrName>
                                        </p:attrNameLst>
                                      </p:cBhvr>
                                      <p:to>
                                        <p:strVal val="visible"/>
                                      </p:to>
                                    </p:set>
                                    <p:animEffect transition="in" filter="fade">
                                      <p:cBhvr>
                                        <p:cTn id="19" dur="500"/>
                                        <p:tgtEl>
                                          <p:spTgt spid="64"/>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65"/>
                                        </p:tgtEl>
                                        <p:attrNameLst>
                                          <p:attrName>style.visibility</p:attrName>
                                        </p:attrNameLst>
                                      </p:cBhvr>
                                      <p:to>
                                        <p:strVal val="visible"/>
                                      </p:to>
                                    </p:set>
                                    <p:animEffect transition="in" filter="fade">
                                      <p:cBhvr>
                                        <p:cTn id="22" dur="500"/>
                                        <p:tgtEl>
                                          <p:spTgt spid="65"/>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66"/>
                                        </p:tgtEl>
                                        <p:attrNameLst>
                                          <p:attrName>style.visibility</p:attrName>
                                        </p:attrNameLst>
                                      </p:cBhvr>
                                      <p:to>
                                        <p:strVal val="visible"/>
                                      </p:to>
                                    </p:set>
                                    <p:animEffect transition="in" filter="fade">
                                      <p:cBhvr>
                                        <p:cTn id="25" dur="500"/>
                                        <p:tgtEl>
                                          <p:spTgt spid="66"/>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67"/>
                                        </p:tgtEl>
                                        <p:attrNameLst>
                                          <p:attrName>style.visibility</p:attrName>
                                        </p:attrNameLst>
                                      </p:cBhvr>
                                      <p:to>
                                        <p:strVal val="visible"/>
                                      </p:to>
                                    </p:set>
                                    <p:animEffect transition="in" filter="fade">
                                      <p:cBhvr>
                                        <p:cTn id="28" dur="500"/>
                                        <p:tgtEl>
                                          <p:spTgt spid="67"/>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68"/>
                                        </p:tgtEl>
                                        <p:attrNameLst>
                                          <p:attrName>style.visibility</p:attrName>
                                        </p:attrNameLst>
                                      </p:cBhvr>
                                      <p:to>
                                        <p:strVal val="visible"/>
                                      </p:to>
                                    </p:set>
                                    <p:animEffect transition="in" filter="fade">
                                      <p:cBhvr>
                                        <p:cTn id="31" dur="500"/>
                                        <p:tgtEl>
                                          <p:spTgt spid="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p:bldP spid="61" grpId="0"/>
      <p:bldP spid="62" grpId="0"/>
      <p:bldP spid="63" grpId="0"/>
      <p:bldP spid="64" grpId="0"/>
      <p:bldP spid="65" grpId="0" animBg="1"/>
      <p:bldP spid="66" grpId="0" animBg="1"/>
      <p:bldP spid="67" grpId="0" animBg="1"/>
      <p:bldP spid="6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
          <p:cNvSpPr txBox="1"/>
          <p:nvPr/>
        </p:nvSpPr>
        <p:spPr>
          <a:xfrm>
            <a:off x="2926854" y="436023"/>
            <a:ext cx="1198880" cy="398780"/>
          </a:xfrm>
          <a:prstGeom prst="rect">
            <a:avLst/>
          </a:prstGeom>
          <a:noFill/>
        </p:spPr>
        <p:txBody>
          <a:bodyPr wrap="none" rtlCol="0">
            <a:spAutoFit/>
          </a:bodyPr>
          <a:lstStyle>
            <a:defPPr>
              <a:defRPr lang="zh-CN"/>
            </a:defPPr>
            <a:lvl1pPr>
              <a:defRPr sz="2000"/>
            </a:lvl1pPr>
          </a:lstStyle>
          <a:p>
            <a:r>
              <a:rPr lang="zh-CN" altLang="en-US" dirty="0"/>
              <a:t>课标要求</a:t>
            </a:r>
            <a:endParaRPr lang="zh-CN" altLang="en-US" dirty="0"/>
          </a:p>
        </p:txBody>
      </p:sp>
      <p:sp>
        <p:nvSpPr>
          <p:cNvPr id="15" name="TextBox 2"/>
          <p:cNvSpPr txBox="1"/>
          <p:nvPr/>
        </p:nvSpPr>
        <p:spPr>
          <a:xfrm>
            <a:off x="4382629" y="436023"/>
            <a:ext cx="1210588" cy="400110"/>
          </a:xfrm>
          <a:prstGeom prst="rect">
            <a:avLst/>
          </a:prstGeom>
          <a:noFill/>
        </p:spPr>
        <p:txBody>
          <a:bodyPr wrap="none" rtlCol="0">
            <a:spAutoFit/>
          </a:bodyPr>
          <a:lstStyle>
            <a:defPPr>
              <a:defRPr lang="zh-CN"/>
            </a:defPPr>
            <a:lvl1pPr>
              <a:defRPr sz="2000" b="1">
                <a:solidFill>
                  <a:schemeClr val="accent5"/>
                </a:solidFill>
              </a:defRPr>
            </a:lvl1pPr>
          </a:lstStyle>
          <a:p>
            <a:r>
              <a:rPr lang="zh-CN" altLang="en-US" dirty="0">
                <a:solidFill>
                  <a:srgbClr val="C00000"/>
                </a:solidFill>
              </a:rPr>
              <a:t>教学内容</a:t>
            </a:r>
            <a:endParaRPr lang="zh-CN" altLang="en-US" dirty="0">
              <a:solidFill>
                <a:srgbClr val="C00000"/>
              </a:solidFill>
            </a:endParaRPr>
          </a:p>
        </p:txBody>
      </p:sp>
      <p:sp>
        <p:nvSpPr>
          <p:cNvPr id="16" name="TextBox 3"/>
          <p:cNvSpPr txBox="1"/>
          <p:nvPr/>
        </p:nvSpPr>
        <p:spPr>
          <a:xfrm>
            <a:off x="5838404" y="436023"/>
            <a:ext cx="1210588" cy="400110"/>
          </a:xfrm>
          <a:prstGeom prst="rect">
            <a:avLst/>
          </a:prstGeom>
          <a:noFill/>
        </p:spPr>
        <p:txBody>
          <a:bodyPr wrap="none" rtlCol="0">
            <a:spAutoFit/>
          </a:bodyPr>
          <a:lstStyle/>
          <a:p>
            <a:r>
              <a:rPr lang="zh-CN" altLang="en-US" sz="2000" dirty="0" smtClean="0"/>
              <a:t>教学目标</a:t>
            </a:r>
            <a:endParaRPr lang="zh-CN" altLang="en-US" sz="2000" dirty="0"/>
          </a:p>
        </p:txBody>
      </p:sp>
      <p:sp>
        <p:nvSpPr>
          <p:cNvPr id="17" name="TextBox 4"/>
          <p:cNvSpPr txBox="1"/>
          <p:nvPr/>
        </p:nvSpPr>
        <p:spPr>
          <a:xfrm>
            <a:off x="7294179" y="436023"/>
            <a:ext cx="1210588" cy="400110"/>
          </a:xfrm>
          <a:prstGeom prst="rect">
            <a:avLst/>
          </a:prstGeom>
          <a:noFill/>
        </p:spPr>
        <p:txBody>
          <a:bodyPr wrap="none" rtlCol="0">
            <a:spAutoFit/>
          </a:bodyPr>
          <a:lstStyle/>
          <a:p>
            <a:r>
              <a:rPr lang="zh-CN" altLang="en-US" sz="2000" dirty="0"/>
              <a:t>学情分析</a:t>
            </a:r>
            <a:endParaRPr lang="zh-CN" altLang="en-US" sz="2000" dirty="0"/>
          </a:p>
        </p:txBody>
      </p:sp>
      <p:sp>
        <p:nvSpPr>
          <p:cNvPr id="18" name="TextBox 5"/>
          <p:cNvSpPr txBox="1"/>
          <p:nvPr/>
        </p:nvSpPr>
        <p:spPr>
          <a:xfrm>
            <a:off x="8749955" y="436023"/>
            <a:ext cx="954107" cy="400110"/>
          </a:xfrm>
          <a:prstGeom prst="rect">
            <a:avLst/>
          </a:prstGeom>
          <a:noFill/>
        </p:spPr>
        <p:txBody>
          <a:bodyPr wrap="none" rtlCol="0">
            <a:spAutoFit/>
          </a:bodyPr>
          <a:lstStyle/>
          <a:p>
            <a:r>
              <a:rPr lang="zh-CN" altLang="en-US" sz="2000" dirty="0" smtClean="0"/>
              <a:t>重难点</a:t>
            </a:r>
            <a:endParaRPr lang="zh-CN" altLang="en-US" sz="2000" dirty="0"/>
          </a:p>
        </p:txBody>
      </p:sp>
      <p:sp>
        <p:nvSpPr>
          <p:cNvPr id="19" name="燕尾形 18"/>
          <p:cNvSpPr/>
          <p:nvPr/>
        </p:nvSpPr>
        <p:spPr>
          <a:xfrm>
            <a:off x="4203801" y="528065"/>
            <a:ext cx="121678" cy="216024"/>
          </a:xfrm>
          <a:prstGeom prst="chevron">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0" name="燕尾形 19"/>
          <p:cNvSpPr/>
          <p:nvPr/>
        </p:nvSpPr>
        <p:spPr>
          <a:xfrm>
            <a:off x="5593217" y="528065"/>
            <a:ext cx="121678" cy="216024"/>
          </a:xfrm>
          <a:prstGeom prst="chevron">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1" name="燕尾形 20"/>
          <p:cNvSpPr/>
          <p:nvPr/>
        </p:nvSpPr>
        <p:spPr>
          <a:xfrm>
            <a:off x="7066399" y="528065"/>
            <a:ext cx="121678" cy="216024"/>
          </a:xfrm>
          <a:prstGeom prst="chevron">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2" name="燕尾形 21"/>
          <p:cNvSpPr/>
          <p:nvPr/>
        </p:nvSpPr>
        <p:spPr>
          <a:xfrm>
            <a:off x="8580967" y="528065"/>
            <a:ext cx="121678" cy="216024"/>
          </a:xfrm>
          <a:prstGeom prst="chevron">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90" name="矩形 89"/>
          <p:cNvSpPr/>
          <p:nvPr/>
        </p:nvSpPr>
        <p:spPr>
          <a:xfrm>
            <a:off x="9063355" y="2169160"/>
            <a:ext cx="2672715" cy="551180"/>
          </a:xfrm>
          <a:prstGeom prst="rect">
            <a:avLst/>
          </a:prstGeom>
        </p:spPr>
        <p:txBody>
          <a:bodyPr wrap="square">
            <a:spAutoFit/>
            <a:scene3d>
              <a:camera prst="orthographicFront"/>
              <a:lightRig rig="threePt" dir="t"/>
            </a:scene3d>
            <a:sp3d contourW="12700"/>
          </a:bodyPr>
          <a:lstStyle/>
          <a:p>
            <a:pPr algn="just">
              <a:lnSpc>
                <a:spcPct val="120000"/>
              </a:lnSpc>
            </a:pPr>
            <a:r>
              <a:rPr lang="zh-CN" altLang="en-US" sz="2485" b="1" dirty="0">
                <a:solidFill>
                  <a:schemeClr val="accent6"/>
                </a:solidFill>
                <a:latin typeface="+mj-ea"/>
                <a:ea typeface="+mj-ea"/>
              </a:rPr>
              <a:t>改革开放的进程</a:t>
            </a:r>
            <a:endParaRPr lang="zh-CN" altLang="en-US" sz="2485" b="1" dirty="0">
              <a:solidFill>
                <a:schemeClr val="accent6"/>
              </a:solidFill>
              <a:latin typeface="+mj-ea"/>
              <a:ea typeface="+mj-ea"/>
            </a:endParaRPr>
          </a:p>
        </p:txBody>
      </p:sp>
      <p:sp>
        <p:nvSpPr>
          <p:cNvPr id="91" name="矩形 90"/>
          <p:cNvSpPr/>
          <p:nvPr/>
        </p:nvSpPr>
        <p:spPr>
          <a:xfrm>
            <a:off x="9063355" y="4367530"/>
            <a:ext cx="2673350" cy="551180"/>
          </a:xfrm>
          <a:prstGeom prst="rect">
            <a:avLst/>
          </a:prstGeom>
        </p:spPr>
        <p:txBody>
          <a:bodyPr wrap="square">
            <a:spAutoFit/>
            <a:scene3d>
              <a:camera prst="orthographicFront"/>
              <a:lightRig rig="threePt" dir="t"/>
            </a:scene3d>
            <a:sp3d contourW="12700"/>
          </a:bodyPr>
          <a:lstStyle/>
          <a:p>
            <a:pPr algn="just">
              <a:lnSpc>
                <a:spcPct val="120000"/>
              </a:lnSpc>
            </a:pPr>
            <a:r>
              <a:rPr lang="zh-CN" altLang="en-US" sz="2485" b="1" dirty="0">
                <a:solidFill>
                  <a:schemeClr val="accent6"/>
                </a:solidFill>
                <a:latin typeface="+mj-ea"/>
                <a:ea typeface="+mj-ea"/>
              </a:rPr>
              <a:t>改革开放的意义</a:t>
            </a:r>
            <a:endParaRPr lang="zh-CN" altLang="en-US" sz="2485" b="1" dirty="0">
              <a:solidFill>
                <a:schemeClr val="accent6"/>
              </a:solidFill>
              <a:latin typeface="+mj-ea"/>
              <a:ea typeface="+mj-ea"/>
            </a:endParaRPr>
          </a:p>
        </p:txBody>
      </p:sp>
      <p:sp>
        <p:nvSpPr>
          <p:cNvPr id="92" name="矩形 91"/>
          <p:cNvSpPr/>
          <p:nvPr/>
        </p:nvSpPr>
        <p:spPr>
          <a:xfrm>
            <a:off x="1140991" y="2169421"/>
            <a:ext cx="2083844" cy="551180"/>
          </a:xfrm>
          <a:prstGeom prst="rect">
            <a:avLst/>
          </a:prstGeom>
        </p:spPr>
        <p:txBody>
          <a:bodyPr wrap="square">
            <a:spAutoFit/>
            <a:scene3d>
              <a:camera prst="orthographicFront"/>
              <a:lightRig rig="threePt" dir="t"/>
            </a:scene3d>
            <a:sp3d contourW="12700"/>
          </a:bodyPr>
          <a:lstStyle/>
          <a:p>
            <a:pPr algn="r">
              <a:lnSpc>
                <a:spcPct val="120000"/>
              </a:lnSpc>
            </a:pPr>
            <a:r>
              <a:rPr lang="zh-CN" altLang="en-US" sz="2485" b="1" dirty="0">
                <a:solidFill>
                  <a:schemeClr val="accent1"/>
                </a:solidFill>
                <a:latin typeface="+mj-ea"/>
                <a:ea typeface="+mj-ea"/>
              </a:rPr>
              <a:t>承上</a:t>
            </a:r>
            <a:endParaRPr lang="zh-CN" altLang="en-US" sz="2485" b="1" dirty="0">
              <a:solidFill>
                <a:schemeClr val="accent1"/>
              </a:solidFill>
              <a:latin typeface="+mj-ea"/>
              <a:ea typeface="+mj-ea"/>
            </a:endParaRPr>
          </a:p>
        </p:txBody>
      </p:sp>
      <p:sp>
        <p:nvSpPr>
          <p:cNvPr id="93" name="矩形 92"/>
          <p:cNvSpPr/>
          <p:nvPr/>
        </p:nvSpPr>
        <p:spPr>
          <a:xfrm>
            <a:off x="1140991" y="4367636"/>
            <a:ext cx="2083844" cy="551180"/>
          </a:xfrm>
          <a:prstGeom prst="rect">
            <a:avLst/>
          </a:prstGeom>
        </p:spPr>
        <p:txBody>
          <a:bodyPr wrap="square">
            <a:spAutoFit/>
            <a:scene3d>
              <a:camera prst="orthographicFront"/>
              <a:lightRig rig="threePt" dir="t"/>
            </a:scene3d>
            <a:sp3d contourW="12700"/>
          </a:bodyPr>
          <a:lstStyle/>
          <a:p>
            <a:pPr algn="r">
              <a:lnSpc>
                <a:spcPct val="120000"/>
              </a:lnSpc>
            </a:pPr>
            <a:r>
              <a:rPr lang="zh-CN" altLang="en-US" sz="2485" b="1" dirty="0">
                <a:solidFill>
                  <a:schemeClr val="accent1"/>
                </a:solidFill>
                <a:latin typeface="+mj-ea"/>
                <a:ea typeface="+mj-ea"/>
              </a:rPr>
              <a:t>启下</a:t>
            </a:r>
            <a:endParaRPr lang="zh-CN" altLang="en-US" sz="2485" b="1" dirty="0">
              <a:solidFill>
                <a:schemeClr val="accent1"/>
              </a:solidFill>
              <a:latin typeface="+mj-ea"/>
              <a:ea typeface="+mj-ea"/>
            </a:endParaRPr>
          </a:p>
        </p:txBody>
      </p:sp>
      <p:grpSp>
        <p:nvGrpSpPr>
          <p:cNvPr id="3" name="组合 2"/>
          <p:cNvGrpSpPr/>
          <p:nvPr/>
        </p:nvGrpSpPr>
        <p:grpSpPr>
          <a:xfrm>
            <a:off x="7358931" y="2201494"/>
            <a:ext cx="1901847" cy="3176703"/>
            <a:chOff x="7358931" y="2201494"/>
            <a:chExt cx="1901847" cy="3176703"/>
          </a:xfrm>
        </p:grpSpPr>
        <p:sp>
          <p:nvSpPr>
            <p:cNvPr id="87" name="弧形 86"/>
            <p:cNvSpPr/>
            <p:nvPr/>
          </p:nvSpPr>
          <p:spPr>
            <a:xfrm flipH="1">
              <a:off x="7358931" y="2743675"/>
              <a:ext cx="1901847" cy="2080954"/>
            </a:xfrm>
            <a:prstGeom prst="arc">
              <a:avLst>
                <a:gd name="adj1" fmla="val 16223687"/>
                <a:gd name="adj2" fmla="val 5035152"/>
              </a:avLst>
            </a:prstGeom>
            <a:ln w="76200">
              <a:solidFill>
                <a:schemeClr val="accent6"/>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96" name="椭圆 95"/>
            <p:cNvSpPr/>
            <p:nvPr/>
          </p:nvSpPr>
          <p:spPr>
            <a:xfrm>
              <a:off x="7960859" y="2201494"/>
              <a:ext cx="815546" cy="815546"/>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r>
                <a:rPr lang="en-US" altLang="zh-CN" sz="2800" b="1" dirty="0" smtClean="0"/>
                <a:t>3</a:t>
              </a:r>
              <a:endParaRPr lang="zh-CN" altLang="en-US" sz="2800" b="1" dirty="0"/>
            </a:p>
          </p:txBody>
        </p:sp>
        <p:sp>
          <p:nvSpPr>
            <p:cNvPr id="97" name="椭圆 96"/>
            <p:cNvSpPr/>
            <p:nvPr/>
          </p:nvSpPr>
          <p:spPr>
            <a:xfrm>
              <a:off x="7977086" y="4562651"/>
              <a:ext cx="815546" cy="815546"/>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r>
                <a:rPr lang="en-US" altLang="zh-CN" sz="2800" b="1" dirty="0" smtClean="0"/>
                <a:t>4</a:t>
              </a:r>
              <a:endParaRPr lang="zh-CN" altLang="en-US" sz="2800" b="1" dirty="0"/>
            </a:p>
          </p:txBody>
        </p:sp>
      </p:grpSp>
      <p:grpSp>
        <p:nvGrpSpPr>
          <p:cNvPr id="2" name="组合 1"/>
          <p:cNvGrpSpPr/>
          <p:nvPr/>
        </p:nvGrpSpPr>
        <p:grpSpPr>
          <a:xfrm>
            <a:off x="2926688" y="2262104"/>
            <a:ext cx="1901847" cy="3116093"/>
            <a:chOff x="2926688" y="2262104"/>
            <a:chExt cx="1901847" cy="3116093"/>
          </a:xfrm>
        </p:grpSpPr>
        <p:sp>
          <p:nvSpPr>
            <p:cNvPr id="94" name="椭圆 93"/>
            <p:cNvSpPr/>
            <p:nvPr/>
          </p:nvSpPr>
          <p:spPr>
            <a:xfrm>
              <a:off x="3495618" y="2262104"/>
              <a:ext cx="815546" cy="81554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r>
                <a:rPr lang="en-US" altLang="zh-CN" sz="2800" b="1" dirty="0" smtClean="0"/>
                <a:t>1</a:t>
              </a:r>
              <a:endParaRPr lang="zh-CN" altLang="en-US" sz="2800" b="1" dirty="0"/>
            </a:p>
          </p:txBody>
        </p:sp>
        <p:sp>
          <p:nvSpPr>
            <p:cNvPr id="95" name="椭圆 94"/>
            <p:cNvSpPr/>
            <p:nvPr/>
          </p:nvSpPr>
          <p:spPr>
            <a:xfrm>
              <a:off x="3534033" y="4562651"/>
              <a:ext cx="815546" cy="81554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r>
                <a:rPr lang="en-US" altLang="zh-CN" sz="2800" b="1" dirty="0" smtClean="0"/>
                <a:t>2</a:t>
              </a:r>
              <a:endParaRPr lang="zh-CN" altLang="en-US" sz="2800" b="1" dirty="0"/>
            </a:p>
          </p:txBody>
        </p:sp>
        <p:sp>
          <p:nvSpPr>
            <p:cNvPr id="99" name="弧形 98"/>
            <p:cNvSpPr/>
            <p:nvPr/>
          </p:nvSpPr>
          <p:spPr>
            <a:xfrm>
              <a:off x="2926688" y="2838290"/>
              <a:ext cx="1901847" cy="2080954"/>
            </a:xfrm>
            <a:prstGeom prst="arc">
              <a:avLst>
                <a:gd name="adj1" fmla="val 16223687"/>
                <a:gd name="adj2" fmla="val 5035152"/>
              </a:avLst>
            </a:prstGeom>
            <a:ln w="76200">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grpSp>
      <p:sp>
        <p:nvSpPr>
          <p:cNvPr id="101" name="矩形 100"/>
          <p:cNvSpPr/>
          <p:nvPr/>
        </p:nvSpPr>
        <p:spPr>
          <a:xfrm>
            <a:off x="707682" y="2721047"/>
            <a:ext cx="2671465" cy="1060450"/>
          </a:xfrm>
          <a:prstGeom prst="rect">
            <a:avLst/>
          </a:prstGeom>
        </p:spPr>
        <p:txBody>
          <a:bodyPr wrap="square">
            <a:spAutoFit/>
          </a:bodyPr>
          <a:lstStyle/>
          <a:p>
            <a:pPr lvl="0">
              <a:lnSpc>
                <a:spcPct val="150000"/>
              </a:lnSpc>
              <a:buClr>
                <a:srgbClr val="F5C040"/>
              </a:buClr>
            </a:pPr>
            <a:r>
              <a:rPr sz="1400" b="1" dirty="0">
                <a:solidFill>
                  <a:schemeClr val="tx1">
                    <a:lumMod val="75000"/>
                    <a:lumOff val="25000"/>
                  </a:schemeClr>
                </a:solidFill>
              </a:rPr>
              <a:t>本课承接第二课“只有社会主义才能救中国”，继而讲述“只有中国特色社会主义才能发展中国”</a:t>
            </a:r>
            <a:endParaRPr sz="1400" b="1" dirty="0">
              <a:solidFill>
                <a:schemeClr val="tx1">
                  <a:lumMod val="75000"/>
                  <a:lumOff val="25000"/>
                </a:schemeClr>
              </a:solidFill>
            </a:endParaRPr>
          </a:p>
        </p:txBody>
      </p:sp>
      <p:sp>
        <p:nvSpPr>
          <p:cNvPr id="102" name="矩形 101"/>
          <p:cNvSpPr/>
          <p:nvPr/>
        </p:nvSpPr>
        <p:spPr>
          <a:xfrm>
            <a:off x="707682" y="4919262"/>
            <a:ext cx="2671465" cy="1383665"/>
          </a:xfrm>
          <a:prstGeom prst="rect">
            <a:avLst/>
          </a:prstGeom>
        </p:spPr>
        <p:txBody>
          <a:bodyPr wrap="square">
            <a:spAutoFit/>
          </a:bodyPr>
          <a:lstStyle/>
          <a:p>
            <a:pPr lvl="0">
              <a:lnSpc>
                <a:spcPct val="150000"/>
              </a:lnSpc>
              <a:buClr>
                <a:srgbClr val="F5C040"/>
              </a:buClr>
            </a:pPr>
            <a:r>
              <a:rPr sz="1400" b="1" dirty="0">
                <a:solidFill>
                  <a:schemeClr val="tx1">
                    <a:lumMod val="75000"/>
                    <a:lumOff val="25000"/>
                  </a:schemeClr>
                </a:solidFill>
              </a:rPr>
              <a:t>同时为第四课“只有坚持和发展中国特色社会主义才能实现中华民族伟大复兴”的学习起过渡作用。</a:t>
            </a:r>
            <a:endParaRPr sz="1400" b="1" dirty="0">
              <a:solidFill>
                <a:schemeClr val="tx1">
                  <a:lumMod val="75000"/>
                  <a:lumOff val="25000"/>
                </a:schemeClr>
              </a:solidFill>
            </a:endParaRPr>
          </a:p>
        </p:txBody>
      </p:sp>
      <p:sp>
        <p:nvSpPr>
          <p:cNvPr id="103" name="矩形 102"/>
          <p:cNvSpPr/>
          <p:nvPr/>
        </p:nvSpPr>
        <p:spPr>
          <a:xfrm>
            <a:off x="8983572" y="2721047"/>
            <a:ext cx="2671465" cy="1060450"/>
          </a:xfrm>
          <a:prstGeom prst="rect">
            <a:avLst/>
          </a:prstGeom>
        </p:spPr>
        <p:txBody>
          <a:bodyPr wrap="square">
            <a:spAutoFit/>
          </a:bodyPr>
          <a:lstStyle/>
          <a:p>
            <a:pPr lvl="0">
              <a:lnSpc>
                <a:spcPct val="150000"/>
              </a:lnSpc>
              <a:buClr>
                <a:srgbClr val="F5C040"/>
              </a:buClr>
            </a:pPr>
            <a:r>
              <a:rPr sz="1400" b="1" dirty="0">
                <a:solidFill>
                  <a:schemeClr val="tx1">
                    <a:lumMod val="75000"/>
                    <a:lumOff val="25000"/>
                  </a:schemeClr>
                </a:solidFill>
              </a:rPr>
              <a:t>介绍了1978年党的十一届三中全会以来，各关键时间点的对内改革和对外开放的重大事件。</a:t>
            </a:r>
            <a:endParaRPr sz="1400" b="1" dirty="0">
              <a:solidFill>
                <a:schemeClr val="tx1">
                  <a:lumMod val="75000"/>
                  <a:lumOff val="25000"/>
                </a:schemeClr>
              </a:solidFill>
            </a:endParaRPr>
          </a:p>
        </p:txBody>
      </p:sp>
      <p:sp>
        <p:nvSpPr>
          <p:cNvPr id="104" name="矩形 103"/>
          <p:cNvSpPr/>
          <p:nvPr/>
        </p:nvSpPr>
        <p:spPr>
          <a:xfrm>
            <a:off x="8983345" y="4919345"/>
            <a:ext cx="2925445" cy="1706880"/>
          </a:xfrm>
          <a:prstGeom prst="rect">
            <a:avLst/>
          </a:prstGeom>
        </p:spPr>
        <p:txBody>
          <a:bodyPr wrap="square">
            <a:spAutoFit/>
          </a:bodyPr>
          <a:lstStyle/>
          <a:p>
            <a:pPr lvl="0">
              <a:lnSpc>
                <a:spcPct val="150000"/>
              </a:lnSpc>
              <a:buClr>
                <a:srgbClr val="F5C040"/>
              </a:buClr>
            </a:pPr>
            <a:r>
              <a:rPr sz="1400" b="1" dirty="0">
                <a:solidFill>
                  <a:schemeClr val="tx1">
                    <a:lumMod val="75000"/>
                    <a:lumOff val="25000"/>
                  </a:schemeClr>
                </a:solidFill>
              </a:rPr>
              <a:t>通过我国取得的巨大成就，阐述改革开放的重大意义，改变四大面貌，迎来三大飞跃，有利于我国坚定改革开放的正确道路，并增强学生对中国特色社会主义的道路自信。</a:t>
            </a:r>
            <a:endParaRPr sz="1400" b="1" dirty="0">
              <a:solidFill>
                <a:schemeClr val="tx1">
                  <a:lumMod val="75000"/>
                  <a:lumOff val="25000"/>
                </a:schemeClr>
              </a:solidFill>
            </a:endParaRPr>
          </a:p>
        </p:txBody>
      </p:sp>
      <p:pic>
        <p:nvPicPr>
          <p:cNvPr id="105" name="图片 104"/>
          <p:cNvPicPr>
            <a:picLocks noChangeAspect="1"/>
          </p:cNvPicPr>
          <p:nvPr/>
        </p:nvPicPr>
        <p:blipFill>
          <a:blip r:embed="rId1"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5066209" y="2669877"/>
            <a:ext cx="2117417" cy="2117417"/>
          </a:xfrm>
          <a:prstGeom prst="rect">
            <a:avLst/>
          </a:prstGeom>
        </p:spPr>
      </p:pic>
      <p:pic>
        <p:nvPicPr>
          <p:cNvPr id="1028" name="Picture 4"/>
          <p:cNvPicPr>
            <a:picLocks noChangeAspect="1" noChangeArrowheads="1"/>
          </p:cNvPicPr>
          <p:nvPr/>
        </p:nvPicPr>
        <p:blipFill>
          <a:blip r:embed="rId2" cstate="print"/>
          <a:srcRect/>
          <a:stretch>
            <a:fillRect/>
          </a:stretch>
        </p:blipFill>
        <p:spPr bwMode="auto">
          <a:xfrm>
            <a:off x="11162665" y="66675"/>
            <a:ext cx="891540" cy="891540"/>
          </a:xfrm>
          <a:prstGeom prst="ellipse">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05"/>
                                        </p:tgtEl>
                                        <p:attrNameLst>
                                          <p:attrName>style.visibility</p:attrName>
                                        </p:attrNameLst>
                                      </p:cBhvr>
                                      <p:to>
                                        <p:strVal val="visible"/>
                                      </p:to>
                                    </p:set>
                                    <p:anim calcmode="lin" valueType="num">
                                      <p:cBhvr>
                                        <p:cTn id="7" dur="500" fill="hold"/>
                                        <p:tgtEl>
                                          <p:spTgt spid="105"/>
                                        </p:tgtEl>
                                        <p:attrNameLst>
                                          <p:attrName>ppt_w</p:attrName>
                                        </p:attrNameLst>
                                      </p:cBhvr>
                                      <p:tavLst>
                                        <p:tav tm="0">
                                          <p:val>
                                            <p:fltVal val="0"/>
                                          </p:val>
                                        </p:tav>
                                        <p:tav tm="100000">
                                          <p:val>
                                            <p:strVal val="#ppt_w"/>
                                          </p:val>
                                        </p:tav>
                                      </p:tavLst>
                                    </p:anim>
                                    <p:anim calcmode="lin" valueType="num">
                                      <p:cBhvr>
                                        <p:cTn id="8" dur="500" fill="hold"/>
                                        <p:tgtEl>
                                          <p:spTgt spid="105"/>
                                        </p:tgtEl>
                                        <p:attrNameLst>
                                          <p:attrName>ppt_h</p:attrName>
                                        </p:attrNameLst>
                                      </p:cBhvr>
                                      <p:tavLst>
                                        <p:tav tm="0">
                                          <p:val>
                                            <p:fltVal val="0"/>
                                          </p:val>
                                        </p:tav>
                                        <p:tav tm="100000">
                                          <p:val>
                                            <p:strVal val="#ppt_h"/>
                                          </p:val>
                                        </p:tav>
                                      </p:tavLst>
                                    </p:anim>
                                    <p:animEffect transition="in" filter="fade">
                                      <p:cBhvr>
                                        <p:cTn id="9" dur="500"/>
                                        <p:tgtEl>
                                          <p:spTgt spid="105"/>
                                        </p:tgtEl>
                                      </p:cBhvr>
                                    </p:animEffect>
                                  </p:childTnLst>
                                </p:cTn>
                              </p:par>
                            </p:childTnLst>
                          </p:cTn>
                        </p:par>
                        <p:par>
                          <p:cTn id="10" fill="hold">
                            <p:stCondLst>
                              <p:cond delay="500"/>
                            </p:stCondLst>
                            <p:childTnLst>
                              <p:par>
                                <p:cTn id="11" presetID="22" presetClass="entr" presetSubtype="2"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right)">
                                      <p:cBhvr>
                                        <p:cTn id="13" dur="500"/>
                                        <p:tgtEl>
                                          <p:spTgt spid="2"/>
                                        </p:tgtEl>
                                      </p:cBhvr>
                                    </p:animEffect>
                                  </p:childTnLst>
                                </p:cTn>
                              </p:par>
                              <p:par>
                                <p:cTn id="14" presetID="22" presetClass="entr" presetSubtype="8"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left)">
                                      <p:cBhvr>
                                        <p:cTn id="16" dur="500"/>
                                        <p:tgtEl>
                                          <p:spTgt spid="3"/>
                                        </p:tgtEl>
                                      </p:cBhvr>
                                    </p:animEffect>
                                  </p:childTnLst>
                                </p:cTn>
                              </p:par>
                            </p:childTnLst>
                          </p:cTn>
                        </p:par>
                        <p:par>
                          <p:cTn id="17" fill="hold">
                            <p:stCondLst>
                              <p:cond delay="1000"/>
                            </p:stCondLst>
                            <p:childTnLst>
                              <p:par>
                                <p:cTn id="18" presetID="16" presetClass="entr" presetSubtype="37" fill="hold" grpId="0" nodeType="afterEffect">
                                  <p:stCondLst>
                                    <p:cond delay="0"/>
                                  </p:stCondLst>
                                  <p:childTnLst>
                                    <p:set>
                                      <p:cBhvr>
                                        <p:cTn id="19" dur="1" fill="hold">
                                          <p:stCondLst>
                                            <p:cond delay="0"/>
                                          </p:stCondLst>
                                        </p:cTn>
                                        <p:tgtEl>
                                          <p:spTgt spid="92"/>
                                        </p:tgtEl>
                                        <p:attrNameLst>
                                          <p:attrName>style.visibility</p:attrName>
                                        </p:attrNameLst>
                                      </p:cBhvr>
                                      <p:to>
                                        <p:strVal val="visible"/>
                                      </p:to>
                                    </p:set>
                                    <p:animEffect transition="in" filter="barn(outVertical)">
                                      <p:cBhvr>
                                        <p:cTn id="20" dur="500"/>
                                        <p:tgtEl>
                                          <p:spTgt spid="92"/>
                                        </p:tgtEl>
                                      </p:cBhvr>
                                    </p:animEffect>
                                  </p:childTnLst>
                                </p:cTn>
                              </p:par>
                              <p:par>
                                <p:cTn id="21" presetID="16" presetClass="entr" presetSubtype="37" fill="hold" grpId="0" nodeType="withEffect">
                                  <p:stCondLst>
                                    <p:cond delay="0"/>
                                  </p:stCondLst>
                                  <p:childTnLst>
                                    <p:set>
                                      <p:cBhvr>
                                        <p:cTn id="22" dur="1" fill="hold">
                                          <p:stCondLst>
                                            <p:cond delay="0"/>
                                          </p:stCondLst>
                                        </p:cTn>
                                        <p:tgtEl>
                                          <p:spTgt spid="93"/>
                                        </p:tgtEl>
                                        <p:attrNameLst>
                                          <p:attrName>style.visibility</p:attrName>
                                        </p:attrNameLst>
                                      </p:cBhvr>
                                      <p:to>
                                        <p:strVal val="visible"/>
                                      </p:to>
                                    </p:set>
                                    <p:animEffect transition="in" filter="barn(outVertical)">
                                      <p:cBhvr>
                                        <p:cTn id="23" dur="500"/>
                                        <p:tgtEl>
                                          <p:spTgt spid="93"/>
                                        </p:tgtEl>
                                      </p:cBhvr>
                                    </p:animEffect>
                                  </p:childTnLst>
                                </p:cTn>
                              </p:par>
                              <p:par>
                                <p:cTn id="24" presetID="16" presetClass="entr" presetSubtype="37" fill="hold" grpId="0" nodeType="withEffect">
                                  <p:stCondLst>
                                    <p:cond delay="0"/>
                                  </p:stCondLst>
                                  <p:childTnLst>
                                    <p:set>
                                      <p:cBhvr>
                                        <p:cTn id="25" dur="1" fill="hold">
                                          <p:stCondLst>
                                            <p:cond delay="0"/>
                                          </p:stCondLst>
                                        </p:cTn>
                                        <p:tgtEl>
                                          <p:spTgt spid="90"/>
                                        </p:tgtEl>
                                        <p:attrNameLst>
                                          <p:attrName>style.visibility</p:attrName>
                                        </p:attrNameLst>
                                      </p:cBhvr>
                                      <p:to>
                                        <p:strVal val="visible"/>
                                      </p:to>
                                    </p:set>
                                    <p:animEffect transition="in" filter="barn(outVertical)">
                                      <p:cBhvr>
                                        <p:cTn id="26" dur="500"/>
                                        <p:tgtEl>
                                          <p:spTgt spid="90"/>
                                        </p:tgtEl>
                                      </p:cBhvr>
                                    </p:animEffect>
                                  </p:childTnLst>
                                </p:cTn>
                              </p:par>
                              <p:par>
                                <p:cTn id="27" presetID="16" presetClass="entr" presetSubtype="37" fill="hold" grpId="0" nodeType="withEffect">
                                  <p:stCondLst>
                                    <p:cond delay="0"/>
                                  </p:stCondLst>
                                  <p:childTnLst>
                                    <p:set>
                                      <p:cBhvr>
                                        <p:cTn id="28" dur="1" fill="hold">
                                          <p:stCondLst>
                                            <p:cond delay="0"/>
                                          </p:stCondLst>
                                        </p:cTn>
                                        <p:tgtEl>
                                          <p:spTgt spid="91"/>
                                        </p:tgtEl>
                                        <p:attrNameLst>
                                          <p:attrName>style.visibility</p:attrName>
                                        </p:attrNameLst>
                                      </p:cBhvr>
                                      <p:to>
                                        <p:strVal val="visible"/>
                                      </p:to>
                                    </p:set>
                                    <p:animEffect transition="in" filter="barn(outVertical)">
                                      <p:cBhvr>
                                        <p:cTn id="29" dur="500"/>
                                        <p:tgtEl>
                                          <p:spTgt spid="91"/>
                                        </p:tgtEl>
                                      </p:cBhvr>
                                    </p:animEffect>
                                  </p:childTnLst>
                                </p:cTn>
                              </p:par>
                            </p:childTnLst>
                          </p:cTn>
                        </p:par>
                        <p:par>
                          <p:cTn id="30" fill="hold">
                            <p:stCondLst>
                              <p:cond delay="1500"/>
                            </p:stCondLst>
                            <p:childTnLst>
                              <p:par>
                                <p:cTn id="31" presetID="22" presetClass="entr" presetSubtype="1" fill="hold" grpId="0" nodeType="afterEffect">
                                  <p:stCondLst>
                                    <p:cond delay="0"/>
                                  </p:stCondLst>
                                  <p:childTnLst>
                                    <p:set>
                                      <p:cBhvr>
                                        <p:cTn id="32" dur="1" fill="hold">
                                          <p:stCondLst>
                                            <p:cond delay="0"/>
                                          </p:stCondLst>
                                        </p:cTn>
                                        <p:tgtEl>
                                          <p:spTgt spid="101"/>
                                        </p:tgtEl>
                                        <p:attrNameLst>
                                          <p:attrName>style.visibility</p:attrName>
                                        </p:attrNameLst>
                                      </p:cBhvr>
                                      <p:to>
                                        <p:strVal val="visible"/>
                                      </p:to>
                                    </p:set>
                                    <p:animEffect transition="in" filter="wipe(up)">
                                      <p:cBhvr>
                                        <p:cTn id="33" dur="500"/>
                                        <p:tgtEl>
                                          <p:spTgt spid="101"/>
                                        </p:tgtEl>
                                      </p:cBhvr>
                                    </p:animEffect>
                                  </p:childTnLst>
                                </p:cTn>
                              </p:par>
                              <p:par>
                                <p:cTn id="34" presetID="22" presetClass="entr" presetSubtype="1" fill="hold" grpId="0" nodeType="withEffect">
                                  <p:stCondLst>
                                    <p:cond delay="0"/>
                                  </p:stCondLst>
                                  <p:childTnLst>
                                    <p:set>
                                      <p:cBhvr>
                                        <p:cTn id="35" dur="1" fill="hold">
                                          <p:stCondLst>
                                            <p:cond delay="0"/>
                                          </p:stCondLst>
                                        </p:cTn>
                                        <p:tgtEl>
                                          <p:spTgt spid="102"/>
                                        </p:tgtEl>
                                        <p:attrNameLst>
                                          <p:attrName>style.visibility</p:attrName>
                                        </p:attrNameLst>
                                      </p:cBhvr>
                                      <p:to>
                                        <p:strVal val="visible"/>
                                      </p:to>
                                    </p:set>
                                    <p:animEffect transition="in" filter="wipe(up)">
                                      <p:cBhvr>
                                        <p:cTn id="36" dur="500"/>
                                        <p:tgtEl>
                                          <p:spTgt spid="102"/>
                                        </p:tgtEl>
                                      </p:cBhvr>
                                    </p:animEffect>
                                  </p:childTnLst>
                                </p:cTn>
                              </p:par>
                              <p:par>
                                <p:cTn id="37" presetID="22" presetClass="entr" presetSubtype="1" fill="hold" grpId="0" nodeType="withEffect">
                                  <p:stCondLst>
                                    <p:cond delay="0"/>
                                  </p:stCondLst>
                                  <p:childTnLst>
                                    <p:set>
                                      <p:cBhvr>
                                        <p:cTn id="38" dur="1" fill="hold">
                                          <p:stCondLst>
                                            <p:cond delay="0"/>
                                          </p:stCondLst>
                                        </p:cTn>
                                        <p:tgtEl>
                                          <p:spTgt spid="103"/>
                                        </p:tgtEl>
                                        <p:attrNameLst>
                                          <p:attrName>style.visibility</p:attrName>
                                        </p:attrNameLst>
                                      </p:cBhvr>
                                      <p:to>
                                        <p:strVal val="visible"/>
                                      </p:to>
                                    </p:set>
                                    <p:animEffect transition="in" filter="wipe(up)">
                                      <p:cBhvr>
                                        <p:cTn id="39" dur="500"/>
                                        <p:tgtEl>
                                          <p:spTgt spid="103"/>
                                        </p:tgtEl>
                                      </p:cBhvr>
                                    </p:animEffect>
                                  </p:childTnLst>
                                </p:cTn>
                              </p:par>
                              <p:par>
                                <p:cTn id="40" presetID="22" presetClass="entr" presetSubtype="1" fill="hold" grpId="0" nodeType="withEffect">
                                  <p:stCondLst>
                                    <p:cond delay="0"/>
                                  </p:stCondLst>
                                  <p:childTnLst>
                                    <p:set>
                                      <p:cBhvr>
                                        <p:cTn id="41" dur="1" fill="hold">
                                          <p:stCondLst>
                                            <p:cond delay="0"/>
                                          </p:stCondLst>
                                        </p:cTn>
                                        <p:tgtEl>
                                          <p:spTgt spid="104"/>
                                        </p:tgtEl>
                                        <p:attrNameLst>
                                          <p:attrName>style.visibility</p:attrName>
                                        </p:attrNameLst>
                                      </p:cBhvr>
                                      <p:to>
                                        <p:strVal val="visible"/>
                                      </p:to>
                                    </p:set>
                                    <p:animEffect transition="in" filter="wipe(up)">
                                      <p:cBhvr>
                                        <p:cTn id="42" dur="500"/>
                                        <p:tgtEl>
                                          <p:spTgt spid="1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 grpId="0"/>
      <p:bldP spid="91" grpId="0"/>
      <p:bldP spid="92" grpId="0"/>
      <p:bldP spid="93" grpId="0"/>
      <p:bldP spid="101" grpId="0"/>
      <p:bldP spid="102" grpId="0"/>
      <p:bldP spid="103" grpId="0"/>
      <p:bldP spid="10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926854" y="436023"/>
            <a:ext cx="1198880" cy="398780"/>
          </a:xfrm>
          <a:prstGeom prst="rect">
            <a:avLst/>
          </a:prstGeom>
          <a:noFill/>
        </p:spPr>
        <p:txBody>
          <a:bodyPr wrap="none" rtlCol="0">
            <a:spAutoFit/>
          </a:bodyPr>
          <a:lstStyle>
            <a:defPPr>
              <a:defRPr lang="zh-CN"/>
            </a:defPPr>
            <a:lvl1pPr>
              <a:defRPr sz="2000"/>
            </a:lvl1pPr>
          </a:lstStyle>
          <a:p>
            <a:r>
              <a:rPr lang="zh-CN" altLang="en-US" dirty="0"/>
              <a:t>课标要求</a:t>
            </a:r>
            <a:endParaRPr lang="zh-CN" altLang="en-US" dirty="0"/>
          </a:p>
        </p:txBody>
      </p:sp>
      <p:sp>
        <p:nvSpPr>
          <p:cNvPr id="3" name="TextBox 2"/>
          <p:cNvSpPr txBox="1"/>
          <p:nvPr/>
        </p:nvSpPr>
        <p:spPr>
          <a:xfrm>
            <a:off x="4382629" y="436023"/>
            <a:ext cx="1210588" cy="400110"/>
          </a:xfrm>
          <a:prstGeom prst="rect">
            <a:avLst/>
          </a:prstGeom>
          <a:noFill/>
        </p:spPr>
        <p:txBody>
          <a:bodyPr wrap="none" rtlCol="0">
            <a:spAutoFit/>
          </a:bodyPr>
          <a:lstStyle>
            <a:defPPr>
              <a:defRPr lang="zh-CN"/>
            </a:defPPr>
            <a:lvl1pPr>
              <a:defRPr sz="2000"/>
            </a:lvl1pPr>
          </a:lstStyle>
          <a:p>
            <a:r>
              <a:rPr lang="zh-CN" altLang="en-US" dirty="0"/>
              <a:t>教学内容</a:t>
            </a:r>
            <a:endParaRPr lang="zh-CN" altLang="en-US" dirty="0"/>
          </a:p>
        </p:txBody>
      </p:sp>
      <p:sp>
        <p:nvSpPr>
          <p:cNvPr id="4" name="TextBox 3"/>
          <p:cNvSpPr txBox="1"/>
          <p:nvPr/>
        </p:nvSpPr>
        <p:spPr>
          <a:xfrm>
            <a:off x="5838404" y="436023"/>
            <a:ext cx="1210588" cy="400110"/>
          </a:xfrm>
          <a:prstGeom prst="rect">
            <a:avLst/>
          </a:prstGeom>
          <a:noFill/>
        </p:spPr>
        <p:txBody>
          <a:bodyPr wrap="none" rtlCol="0">
            <a:spAutoFit/>
          </a:bodyPr>
          <a:lstStyle>
            <a:defPPr>
              <a:defRPr lang="zh-CN"/>
            </a:defPPr>
            <a:lvl1pPr>
              <a:defRPr sz="2000"/>
            </a:lvl1pPr>
          </a:lstStyle>
          <a:p>
            <a:r>
              <a:rPr lang="zh-CN" altLang="en-US" dirty="0"/>
              <a:t>教学目标</a:t>
            </a:r>
            <a:endParaRPr lang="zh-CN" altLang="en-US" dirty="0"/>
          </a:p>
        </p:txBody>
      </p:sp>
      <p:sp>
        <p:nvSpPr>
          <p:cNvPr id="5" name="TextBox 4"/>
          <p:cNvSpPr txBox="1"/>
          <p:nvPr/>
        </p:nvSpPr>
        <p:spPr>
          <a:xfrm>
            <a:off x="7294179" y="436023"/>
            <a:ext cx="1210588" cy="400110"/>
          </a:xfrm>
          <a:prstGeom prst="rect">
            <a:avLst/>
          </a:prstGeom>
          <a:noFill/>
        </p:spPr>
        <p:txBody>
          <a:bodyPr wrap="none" rtlCol="0">
            <a:spAutoFit/>
          </a:bodyPr>
          <a:lstStyle>
            <a:defPPr>
              <a:defRPr lang="zh-CN"/>
            </a:defPPr>
            <a:lvl1pPr>
              <a:defRPr sz="2000" b="1">
                <a:solidFill>
                  <a:schemeClr val="accent5"/>
                </a:solidFill>
              </a:defRPr>
            </a:lvl1pPr>
          </a:lstStyle>
          <a:p>
            <a:r>
              <a:rPr lang="zh-CN" altLang="en-US" dirty="0">
                <a:solidFill>
                  <a:srgbClr val="C00000"/>
                </a:solidFill>
              </a:rPr>
              <a:t>学情分析</a:t>
            </a:r>
            <a:endParaRPr lang="zh-CN" altLang="en-US" dirty="0">
              <a:solidFill>
                <a:srgbClr val="C00000"/>
              </a:solidFill>
            </a:endParaRPr>
          </a:p>
        </p:txBody>
      </p:sp>
      <p:sp>
        <p:nvSpPr>
          <p:cNvPr id="6" name="TextBox 5"/>
          <p:cNvSpPr txBox="1"/>
          <p:nvPr/>
        </p:nvSpPr>
        <p:spPr>
          <a:xfrm>
            <a:off x="8749955" y="436023"/>
            <a:ext cx="954107" cy="400110"/>
          </a:xfrm>
          <a:prstGeom prst="rect">
            <a:avLst/>
          </a:prstGeom>
          <a:noFill/>
        </p:spPr>
        <p:txBody>
          <a:bodyPr wrap="none" rtlCol="0">
            <a:spAutoFit/>
          </a:bodyPr>
          <a:lstStyle/>
          <a:p>
            <a:r>
              <a:rPr lang="zh-CN" altLang="en-US" sz="2000" dirty="0" smtClean="0"/>
              <a:t>重难点</a:t>
            </a:r>
            <a:endParaRPr lang="zh-CN" altLang="en-US" sz="2000" dirty="0"/>
          </a:p>
        </p:txBody>
      </p:sp>
      <p:sp>
        <p:nvSpPr>
          <p:cNvPr id="7" name="燕尾形 6"/>
          <p:cNvSpPr/>
          <p:nvPr/>
        </p:nvSpPr>
        <p:spPr>
          <a:xfrm>
            <a:off x="4203801" y="528065"/>
            <a:ext cx="121678" cy="216024"/>
          </a:xfrm>
          <a:prstGeom prst="chevron">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8" name="燕尾形 7"/>
          <p:cNvSpPr/>
          <p:nvPr/>
        </p:nvSpPr>
        <p:spPr>
          <a:xfrm>
            <a:off x="5593217" y="528065"/>
            <a:ext cx="121678" cy="216024"/>
          </a:xfrm>
          <a:prstGeom prst="chevron">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9" name="燕尾形 8"/>
          <p:cNvSpPr/>
          <p:nvPr/>
        </p:nvSpPr>
        <p:spPr>
          <a:xfrm>
            <a:off x="7066399" y="528065"/>
            <a:ext cx="121678" cy="216024"/>
          </a:xfrm>
          <a:prstGeom prst="chevron">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0" name="燕尾形 9"/>
          <p:cNvSpPr/>
          <p:nvPr/>
        </p:nvSpPr>
        <p:spPr>
          <a:xfrm>
            <a:off x="8580967" y="528065"/>
            <a:ext cx="121678" cy="216024"/>
          </a:xfrm>
          <a:prstGeom prst="chevron">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pic>
        <p:nvPicPr>
          <p:cNvPr id="11" name="图片 10"/>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5144327" y="2094166"/>
            <a:ext cx="1982911" cy="3635483"/>
          </a:xfrm>
          <a:prstGeom prst="rect">
            <a:avLst/>
          </a:prstGeom>
        </p:spPr>
      </p:pic>
      <p:grpSp>
        <p:nvGrpSpPr>
          <p:cNvPr id="12" name="组合 11"/>
          <p:cNvGrpSpPr/>
          <p:nvPr/>
        </p:nvGrpSpPr>
        <p:grpSpPr>
          <a:xfrm>
            <a:off x="3114086" y="2051295"/>
            <a:ext cx="1261164" cy="1044860"/>
            <a:chOff x="3505012" y="2007051"/>
            <a:chExt cx="1261164" cy="1044860"/>
          </a:xfrm>
        </p:grpSpPr>
        <p:sp>
          <p:nvSpPr>
            <p:cNvPr id="13" name="圆角矩形标注"/>
            <p:cNvSpPr/>
            <p:nvPr/>
          </p:nvSpPr>
          <p:spPr>
            <a:xfrm flipH="1">
              <a:off x="3505012" y="2007051"/>
              <a:ext cx="1211393" cy="1044860"/>
            </a:xfrm>
            <a:prstGeom prst="wedgeRoundRectCallout">
              <a:avLst>
                <a:gd name="adj1" fmla="val -62474"/>
                <a:gd name="adj2" fmla="val 57453"/>
                <a:gd name="adj3" fmla="val 16667"/>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chemeClr val="tx1">
                    <a:lumMod val="75000"/>
                    <a:lumOff val="25000"/>
                  </a:schemeClr>
                </a:solidFill>
              </a:endParaRPr>
            </a:p>
          </p:txBody>
        </p:sp>
        <p:sp>
          <p:nvSpPr>
            <p:cNvPr id="14" name="文本框 20"/>
            <p:cNvSpPr txBox="1"/>
            <p:nvPr/>
          </p:nvSpPr>
          <p:spPr>
            <a:xfrm flipH="1">
              <a:off x="3704395" y="2114002"/>
              <a:ext cx="1061781" cy="829945"/>
            </a:xfrm>
            <a:prstGeom prst="rect">
              <a:avLst/>
            </a:prstGeom>
            <a:noFill/>
            <a:ln w="9525">
              <a:noFill/>
              <a:miter/>
            </a:ln>
            <a:effectLst>
              <a:outerShdw sx="999" sy="999" algn="ctr" rotWithShape="0">
                <a:srgbClr val="000000"/>
              </a:outerShdw>
            </a:effectLst>
          </p:spPr>
          <p:txBody>
            <a:bodyPr wrap="square" anchor="t">
              <a:spAutoFit/>
            </a:bodyPr>
            <a:lstStyle/>
            <a:p>
              <a:pPr lvl="0"/>
              <a:r>
                <a:rPr lang="zh-CN" altLang="en-US" sz="2400" b="1" dirty="0">
                  <a:solidFill>
                    <a:schemeClr val="tx1">
                      <a:lumMod val="75000"/>
                      <a:lumOff val="25000"/>
                    </a:schemeClr>
                  </a:solidFill>
                  <a:latin typeface="Impact" panose="020B0806030902050204" charset="0"/>
                  <a:ea typeface="微软雅黑" panose="020B0503020204020204" charset="-122"/>
                  <a:sym typeface="Arial" panose="020B0604020202020204" pitchFamily="34" charset="0"/>
                </a:rPr>
                <a:t>心智特点</a:t>
              </a:r>
              <a:endParaRPr lang="zh-CN" altLang="en-US" sz="2400" b="1" dirty="0">
                <a:solidFill>
                  <a:schemeClr val="tx1">
                    <a:lumMod val="75000"/>
                    <a:lumOff val="25000"/>
                  </a:schemeClr>
                </a:solidFill>
                <a:latin typeface="Impact" panose="020B0806030902050204" charset="0"/>
                <a:ea typeface="微软雅黑" panose="020B0503020204020204" charset="-122"/>
                <a:sym typeface="Arial" panose="020B0604020202020204" pitchFamily="34" charset="0"/>
              </a:endParaRPr>
            </a:p>
          </p:txBody>
        </p:sp>
      </p:grpSp>
      <p:grpSp>
        <p:nvGrpSpPr>
          <p:cNvPr id="21" name="组合 20"/>
          <p:cNvGrpSpPr/>
          <p:nvPr/>
        </p:nvGrpSpPr>
        <p:grpSpPr>
          <a:xfrm>
            <a:off x="7975270" y="4513834"/>
            <a:ext cx="1211393" cy="1044860"/>
            <a:chOff x="6977493" y="4469590"/>
            <a:chExt cx="1211393" cy="1044860"/>
          </a:xfrm>
        </p:grpSpPr>
        <p:sp>
          <p:nvSpPr>
            <p:cNvPr id="22" name="圆角矩形标注"/>
            <p:cNvSpPr/>
            <p:nvPr/>
          </p:nvSpPr>
          <p:spPr>
            <a:xfrm flipV="1">
              <a:off x="6977493" y="4469590"/>
              <a:ext cx="1211393" cy="1044860"/>
            </a:xfrm>
            <a:prstGeom prst="wedgeRoundRectCallout">
              <a:avLst>
                <a:gd name="adj1" fmla="val -62474"/>
                <a:gd name="adj2" fmla="val 57453"/>
                <a:gd name="adj3" fmla="val 16667"/>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chemeClr val="tx1">
                    <a:lumMod val="75000"/>
                    <a:lumOff val="25000"/>
                  </a:schemeClr>
                </a:solidFill>
              </a:endParaRPr>
            </a:p>
          </p:txBody>
        </p:sp>
        <p:sp>
          <p:nvSpPr>
            <p:cNvPr id="23" name="文本框 20"/>
            <p:cNvSpPr txBox="1"/>
            <p:nvPr/>
          </p:nvSpPr>
          <p:spPr>
            <a:xfrm flipH="1">
              <a:off x="7176429" y="4576927"/>
              <a:ext cx="812251" cy="829945"/>
            </a:xfrm>
            <a:prstGeom prst="rect">
              <a:avLst/>
            </a:prstGeom>
            <a:noFill/>
            <a:ln w="9525">
              <a:noFill/>
              <a:miter/>
            </a:ln>
            <a:effectLst>
              <a:outerShdw sx="999" sy="999" algn="ctr" rotWithShape="0">
                <a:srgbClr val="000000"/>
              </a:outerShdw>
            </a:effectLst>
          </p:spPr>
          <p:txBody>
            <a:bodyPr wrap="square" anchor="t">
              <a:spAutoFit/>
            </a:bodyPr>
            <a:lstStyle/>
            <a:p>
              <a:pPr lvl="0"/>
              <a:r>
                <a:rPr lang="zh-CN" altLang="en-US" sz="2400" b="1" dirty="0">
                  <a:solidFill>
                    <a:prstClr val="black">
                      <a:lumMod val="75000"/>
                      <a:lumOff val="25000"/>
                    </a:prstClr>
                  </a:solidFill>
                  <a:latin typeface="Impact" panose="020B0806030902050204" charset="0"/>
                  <a:ea typeface="微软雅黑" panose="020B0503020204020204" charset="-122"/>
                  <a:sym typeface="Arial" panose="020B0604020202020204" pitchFamily="34" charset="0"/>
                </a:rPr>
                <a:t>学习基础</a:t>
              </a:r>
              <a:endParaRPr lang="zh-CN" altLang="en-US" sz="2400" b="1" dirty="0">
                <a:solidFill>
                  <a:prstClr val="black">
                    <a:lumMod val="75000"/>
                    <a:lumOff val="25000"/>
                  </a:prstClr>
                </a:solidFill>
                <a:latin typeface="Impact" panose="020B0806030902050204" charset="0"/>
                <a:ea typeface="微软雅黑" panose="020B0503020204020204" charset="-122"/>
                <a:sym typeface="Arial" panose="020B0604020202020204" pitchFamily="34" charset="0"/>
              </a:endParaRPr>
            </a:p>
          </p:txBody>
        </p:sp>
      </p:grpSp>
      <p:sp>
        <p:nvSpPr>
          <p:cNvPr id="25" name="文本框 20"/>
          <p:cNvSpPr txBox="1"/>
          <p:nvPr/>
        </p:nvSpPr>
        <p:spPr>
          <a:xfrm flipH="1">
            <a:off x="695325" y="1791970"/>
            <a:ext cx="2316480" cy="3538220"/>
          </a:xfrm>
          <a:prstGeom prst="rect">
            <a:avLst/>
          </a:prstGeom>
          <a:noFill/>
          <a:ln w="9525">
            <a:noFill/>
            <a:miter/>
          </a:ln>
          <a:effectLst>
            <a:outerShdw sx="999" sy="999" algn="ctr" rotWithShape="0">
              <a:srgbClr val="000000"/>
            </a:outerShdw>
          </a:effectLst>
        </p:spPr>
        <p:txBody>
          <a:bodyPr wrap="square" anchor="t">
            <a:spAutoFit/>
          </a:bodyPr>
          <a:lstStyle/>
          <a:p>
            <a:pPr lvl="0">
              <a:lnSpc>
                <a:spcPct val="140000"/>
              </a:lnSpc>
            </a:pPr>
            <a:r>
              <a:rPr lang="zh-CN" altLang="en-US" sz="2000" b="1" dirty="0" smtClean="0">
                <a:solidFill>
                  <a:schemeClr val="tx1">
                    <a:lumMod val="75000"/>
                    <a:lumOff val="25000"/>
                  </a:schemeClr>
                </a:solidFill>
                <a:latin typeface="微软雅黑" panose="020B0503020204020204" charset="-122"/>
                <a:ea typeface="微软雅黑" panose="020B0503020204020204" charset="-122"/>
                <a:sym typeface="Arial" panose="020B0604020202020204" pitchFamily="34" charset="0"/>
              </a:rPr>
              <a:t>本课教学对象是高一学生，他们已经具备一定的社会观察能力，同时有着较强的质疑和批判精神。但囿于年龄和阅历所限，抽象思维能力较弱。</a:t>
            </a:r>
            <a:endParaRPr lang="zh-CN" altLang="en-US" sz="2000" b="1" dirty="0" smtClean="0">
              <a:solidFill>
                <a:schemeClr val="tx1">
                  <a:lumMod val="75000"/>
                  <a:lumOff val="25000"/>
                </a:schemeClr>
              </a:solidFill>
              <a:latin typeface="微软雅黑" panose="020B0503020204020204" charset="-122"/>
              <a:ea typeface="微软雅黑" panose="020B0503020204020204" charset="-122"/>
              <a:sym typeface="Arial" panose="020B0604020202020204" pitchFamily="34" charset="0"/>
            </a:endParaRPr>
          </a:p>
        </p:txBody>
      </p:sp>
      <p:sp>
        <p:nvSpPr>
          <p:cNvPr id="31" name="文本框 20"/>
          <p:cNvSpPr txBox="1"/>
          <p:nvPr/>
        </p:nvSpPr>
        <p:spPr>
          <a:xfrm flipH="1">
            <a:off x="9417050" y="1791970"/>
            <a:ext cx="2386965" cy="4399915"/>
          </a:xfrm>
          <a:prstGeom prst="rect">
            <a:avLst/>
          </a:prstGeom>
          <a:noFill/>
          <a:ln w="9525">
            <a:noFill/>
            <a:miter/>
          </a:ln>
          <a:effectLst>
            <a:outerShdw sx="999" sy="999" algn="ctr" rotWithShape="0">
              <a:srgbClr val="000000"/>
            </a:outerShdw>
          </a:effectLst>
        </p:spPr>
        <p:txBody>
          <a:bodyPr wrap="square" anchor="t">
            <a:spAutoFit/>
          </a:bodyPr>
          <a:lstStyle/>
          <a:p>
            <a:pPr lvl="0">
              <a:lnSpc>
                <a:spcPct val="140000"/>
              </a:lnSpc>
            </a:pPr>
            <a:r>
              <a:rPr lang="zh-CN" altLang="en-US" sz="2000" b="1" dirty="0" smtClean="0">
                <a:solidFill>
                  <a:schemeClr val="tx1">
                    <a:lumMod val="75000"/>
                    <a:lumOff val="25000"/>
                  </a:schemeClr>
                </a:solidFill>
                <a:latin typeface="微软雅黑" panose="020B0503020204020204" charset="-122"/>
                <a:ea typeface="微软雅黑" panose="020B0503020204020204" charset="-122"/>
                <a:sym typeface="Arial" panose="020B0604020202020204" pitchFamily="34" charset="0"/>
              </a:rPr>
              <a:t>学生在初中《道德与法治》以及历史课程中已经对改革开放的进程和意义有了一定的了解。但对于为什么要改革开放的深层次原因和改革开放时空版图的把握等知识有所欠缺。</a:t>
            </a:r>
            <a:endParaRPr lang="zh-CN" altLang="en-US" sz="2000" b="1" dirty="0" smtClean="0">
              <a:solidFill>
                <a:schemeClr val="tx1">
                  <a:lumMod val="75000"/>
                  <a:lumOff val="25000"/>
                </a:schemeClr>
              </a:solidFill>
              <a:latin typeface="微软雅黑" panose="020B0503020204020204" charset="-122"/>
              <a:ea typeface="微软雅黑" panose="020B0503020204020204" charset="-122"/>
              <a:sym typeface="Arial" panose="020B0604020202020204" pitchFamily="34" charset="0"/>
            </a:endParaRPr>
          </a:p>
        </p:txBody>
      </p:sp>
      <p:pic>
        <p:nvPicPr>
          <p:cNvPr id="1028" name="Picture 4"/>
          <p:cNvPicPr>
            <a:picLocks noChangeAspect="1" noChangeArrowheads="1"/>
          </p:cNvPicPr>
          <p:nvPr/>
        </p:nvPicPr>
        <p:blipFill>
          <a:blip r:embed="rId2" cstate="print"/>
          <a:srcRect/>
          <a:stretch>
            <a:fillRect/>
          </a:stretch>
        </p:blipFill>
        <p:spPr bwMode="auto">
          <a:xfrm>
            <a:off x="11162665" y="66675"/>
            <a:ext cx="891540" cy="891540"/>
          </a:xfrm>
          <a:prstGeom prst="ellipse">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par>
                          <p:cTn id="8" fill="hold">
                            <p:stCondLst>
                              <p:cond delay="500"/>
                            </p:stCondLst>
                            <p:childTnLst>
                              <p:par>
                                <p:cTn id="9" presetID="18" presetClass="entr" presetSubtype="9"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strips(upLeft)">
                                      <p:cBhvr>
                                        <p:cTn id="11" dur="750"/>
                                        <p:tgtEl>
                                          <p:spTgt spid="12"/>
                                        </p:tgtEl>
                                      </p:cBhvr>
                                    </p:animEffect>
                                  </p:childTnLst>
                                </p:cTn>
                              </p:par>
                              <p:par>
                                <p:cTn id="12" presetID="18" presetClass="entr" presetSubtype="6" fill="hold" nodeType="with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strips(downRight)">
                                      <p:cBhvr>
                                        <p:cTn id="14" dur="75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p="http://schemas.openxmlformats.org/presentationml/2006/main">
  <p:tag name="KSO_WM_UNIT_TABLE_BEAUTIFY" val="smartTable{4ad717c8-baa6-47f7-b949-9aa0f7c0ba98}"/>
  <p:tag name="TABLE_ENDDRAG_ORIGIN_RECT" val="883*403"/>
  <p:tag name="TABLE_ENDDRAG_RECT" val="51*95*883*403"/>
</p:tagLst>
</file>

<file path=ppt/theme/theme1.xml><?xml version="1.0" encoding="utf-8"?>
<a:theme xmlns:a="http://schemas.openxmlformats.org/drawingml/2006/main" name="Office 主题​​">
  <a:themeElements>
    <a:clrScheme name="自定义 404">
      <a:dk1>
        <a:sysClr val="windowText" lastClr="000000"/>
      </a:dk1>
      <a:lt1>
        <a:sysClr val="window" lastClr="FFFFFF"/>
      </a:lt1>
      <a:dk2>
        <a:srgbClr val="056699"/>
      </a:dk2>
      <a:lt2>
        <a:srgbClr val="EEECE1"/>
      </a:lt2>
      <a:accent1>
        <a:srgbClr val="17B7CA"/>
      </a:accent1>
      <a:accent2>
        <a:srgbClr val="78B832"/>
      </a:accent2>
      <a:accent3>
        <a:srgbClr val="33314C"/>
      </a:accent3>
      <a:accent4>
        <a:srgbClr val="FCC505"/>
      </a:accent4>
      <a:accent5>
        <a:srgbClr val="DF5E37"/>
      </a:accent5>
      <a:accent6>
        <a:srgbClr val="338DC0"/>
      </a:accent6>
      <a:hlink>
        <a:srgbClr val="008D36"/>
      </a:hlink>
      <a:folHlink>
        <a:srgbClr val="017B84"/>
      </a:folHlink>
    </a:clrScheme>
    <a:fontScheme name="自定义 1">
      <a:majorFont>
        <a:latin typeface="Calibri"/>
        <a:ea typeface="微软雅黑"/>
        <a:cs typeface=""/>
      </a:majorFont>
      <a:minorFont>
        <a:latin typeface="Calibri"/>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3690</Words>
  <Application>WPS 演示</Application>
  <PresentationFormat>宽屏</PresentationFormat>
  <Paragraphs>309</Paragraphs>
  <Slides>24</Slides>
  <Notes>0</Notes>
  <HiddenSlides>0</HiddenSlides>
  <MMClips>0</MMClips>
  <ScaleCrop>false</ScaleCrop>
  <HeadingPairs>
    <vt:vector size="6" baseType="variant">
      <vt:variant>
        <vt:lpstr>已用的字体</vt:lpstr>
      </vt:variant>
      <vt:variant>
        <vt:i4>12</vt:i4>
      </vt:variant>
      <vt:variant>
        <vt:lpstr>主题</vt:lpstr>
      </vt:variant>
      <vt:variant>
        <vt:i4>1</vt:i4>
      </vt:variant>
      <vt:variant>
        <vt:lpstr>幻灯片标题</vt:lpstr>
      </vt:variant>
      <vt:variant>
        <vt:i4>24</vt:i4>
      </vt:variant>
    </vt:vector>
  </HeadingPairs>
  <TitlesOfParts>
    <vt:vector size="37" baseType="lpstr">
      <vt:lpstr>Arial</vt:lpstr>
      <vt:lpstr>宋体</vt:lpstr>
      <vt:lpstr>Wingdings</vt:lpstr>
      <vt:lpstr>Times New Roman</vt:lpstr>
      <vt:lpstr>微软雅黑</vt:lpstr>
      <vt:lpstr>Calibri</vt:lpstr>
      <vt:lpstr>Arial Unicode MS</vt:lpstr>
      <vt:lpstr>Impact</vt:lpstr>
      <vt:lpstr>楷体</vt:lpstr>
      <vt:lpstr>Tahoma</vt:lpstr>
      <vt:lpstr>Gulim</vt:lpstr>
      <vt:lpstr>Calibri</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稻壳儿</Company>
  <LinksUpToDate>false</LinksUpToDate>
  <SharedDoc>false</SharedDoc>
  <HyperlinksChanged>false</HyperlinksChanged>
  <AppVersion>14.0000</AppVersion>
  <Manager>稻壳儿</Manager>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教育PPT</dc:title>
  <dc:creator>花儿小姐</dc:creator>
  <dc:subject>PPT模板</dc:subject>
  <cp:lastModifiedBy>志哥哥</cp:lastModifiedBy>
  <cp:revision>99</cp:revision>
  <dcterms:created xsi:type="dcterms:W3CDTF">2019-09-05T07:12:00Z</dcterms:created>
  <dcterms:modified xsi:type="dcterms:W3CDTF">2021-04-24T02:18:49Z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2052-11.1.0.10314</vt:lpwstr>
  </property>
</Properties>
</file>