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6"/>
  </p:notesMasterIdLst>
  <p:handoutMasterIdLst>
    <p:handoutMasterId r:id="rId21"/>
  </p:handoutMasterIdLst>
  <p:sldIdLst>
    <p:sldId id="267" r:id="rId4"/>
    <p:sldId id="895" r:id="rId5"/>
    <p:sldId id="894" r:id="rId7"/>
    <p:sldId id="893" r:id="rId8"/>
    <p:sldId id="892" r:id="rId9"/>
    <p:sldId id="891" r:id="rId10"/>
    <p:sldId id="548" r:id="rId11"/>
    <p:sldId id="896" r:id="rId12"/>
    <p:sldId id="744" r:id="rId13"/>
    <p:sldId id="760" r:id="rId14"/>
    <p:sldId id="397" r:id="rId15"/>
    <p:sldId id="372" r:id="rId16"/>
    <p:sldId id="755" r:id="rId17"/>
    <p:sldId id="897" r:id="rId18"/>
    <p:sldId id="807" r:id="rId19"/>
    <p:sldId id="806" r:id="rId20"/>
  </p:sldIdLst>
  <p:sldSz cx="12192000" cy="6858000"/>
  <p:notesSz cx="7104380" cy="1023493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微软雅黑 Light" panose="020B0502040204020203" charset="-122"/>
        <a:ea typeface="微软雅黑 Light" panose="020B0502040204020203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微软雅黑 Light" panose="020B0502040204020203" charset="-122"/>
        <a:ea typeface="微软雅黑 Light" panose="020B0502040204020203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微软雅黑 Light" panose="020B0502040204020203" charset="-122"/>
        <a:ea typeface="微软雅黑 Light" panose="020B0502040204020203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微软雅黑 Light" panose="020B0502040204020203" charset="-122"/>
        <a:ea typeface="微软雅黑 Light" panose="020B0502040204020203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微软雅黑 Light" panose="020B0502040204020203" charset="-122"/>
        <a:ea typeface="微软雅黑 Light" panose="020B0502040204020203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微软雅黑 Light" panose="020B0502040204020203" charset="-122"/>
        <a:ea typeface="微软雅黑 Light" panose="020B0502040204020203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微软雅黑 Light" panose="020B0502040204020203" charset="-122"/>
        <a:ea typeface="微软雅黑 Light" panose="020B0502040204020203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微软雅黑 Light" panose="020B0502040204020203" charset="-122"/>
        <a:ea typeface="微软雅黑 Light" panose="020B0502040204020203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微软雅黑 Light" panose="020B0502040204020203" charset="-122"/>
        <a:ea typeface="微软雅黑 Light" panose="020B0502040204020203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0" clrIdx="0"/>
  <p:cmAuthor id="1" name="zws" initials="z" lastIdx="0" clrIdx="0"/>
  <p:cmAuthor id="2" name="黄超" initials="黄" lastIdx="0" clrIdx="1"/>
  <p:cmAuthor id="3" name="易" initials="易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8571"/>
    <a:srgbClr val="4DD5B0"/>
    <a:srgbClr val="4AD3D8"/>
    <a:srgbClr val="FFB307"/>
    <a:srgbClr val="52211D"/>
    <a:srgbClr val="AC0000"/>
    <a:srgbClr val="9E3F38"/>
    <a:srgbClr val="2C2A1C"/>
    <a:srgbClr val="CF142B"/>
    <a:srgbClr val="B057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/>
    <p:restoredTop sz="94660"/>
  </p:normalViewPr>
  <p:slideViewPr>
    <p:cSldViewPr snapToGrid="0" showGuides="1">
      <p:cViewPr>
        <p:scale>
          <a:sx n="50" d="100"/>
          <a:sy n="50" d="100"/>
        </p:scale>
        <p:origin x="1244" y="592"/>
      </p:cViewPr>
      <p:guideLst>
        <p:guide orient="horz" pos="544"/>
        <p:guide pos="5013"/>
        <p:guide orient="horz" pos="1510"/>
        <p:guide orient="horz" pos="139"/>
        <p:guide pos="414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pPr fontAlgn="base"/>
            <a:fld id="{0F9B84EA-7D68-4D60-9CB1-D50884785D1C}" type="datetimeFigureOut">
              <a:rPr lang="zh-CN" altLang="en-US" sz="1245" strike="noStrike" noProof="1" smtClean="0"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pPr fontAlgn="base"/>
            <a:fld id="{8D4E0FC9-F1F8-4FAE-9988-3BA365CFD46F}" type="slidenum">
              <a:rPr lang="zh-CN" altLang="en-US" sz="1245" strike="noStrike" noProof="1" smtClean="0"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defRPr>
            </a:lvl1pPr>
          </a:lstStyle>
          <a:p>
            <a:pPr fontAlgn="base"/>
            <a:fld id="{D2A48B96-639E-45A3-A0BA-2464DFDB1FAA}" type="datetimeFigureOut">
              <a:rPr lang="zh-CN" altLang="en-US" strike="noStrike" noProof="1" smtClean="0">
                <a:latin typeface="黑体" panose="02010609060101010101" charset="-122"/>
                <a:ea typeface="黑体" panose="02010609060101010101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100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481454" y="1279525"/>
            <a:ext cx="6141156" cy="34544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01" name="备注占位符 4"/>
          <p:cNvSpPr>
            <a:spLocks noGrp="1"/>
          </p:cNvSpPr>
          <p:nvPr>
            <p:ph type="body" sz="quarter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0"/>
            <a:r>
              <a:rPr lang="zh-CN" altLang="en-US"/>
              <a:t>第二级</a:t>
            </a:r>
            <a:endParaRPr lang="zh-CN" altLang="en-US"/>
          </a:p>
          <a:p>
            <a:pPr lvl="2" indent="0"/>
            <a:r>
              <a:rPr lang="zh-CN" altLang="en-US"/>
              <a:t>第三级</a:t>
            </a:r>
            <a:endParaRPr lang="zh-CN" altLang="en-US"/>
          </a:p>
          <a:p>
            <a:pPr lvl="3" indent="0"/>
            <a:r>
              <a:rPr lang="zh-CN" altLang="en-US"/>
              <a:t>第四级</a:t>
            </a:r>
            <a:endParaRPr lang="zh-CN" altLang="en-US"/>
          </a:p>
          <a:p>
            <a:pPr lvl="4" indent="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defRPr>
            </a:lvl1pPr>
          </a:lstStyle>
          <a:p>
            <a:pPr fontAlgn="base"/>
            <a:fld id="{A6837353-30EB-4A48-80EB-173D804AEFBD}" type="slidenum">
              <a:rPr lang="zh-CN" altLang="en-US" strike="noStrike" noProof="1" smtClean="0">
                <a:latin typeface="黑体" panose="02010609060101010101" charset="-122"/>
                <a:ea typeface="黑体" panose="02010609060101010101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3C7FC9-E8EA-A643-AE10-158883BF695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D763F652-5C59-466B-9C13-A9F2D078F167}" type="slidenum">
              <a:rPr lang="en-US" altLang="zh-CN"/>
            </a:fld>
            <a:endParaRPr lang="en-US" altLang="zh-CN"/>
          </a:p>
        </p:txBody>
      </p:sp>
      <p:sp>
        <p:nvSpPr>
          <p:cNvPr id="5734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b"/>
          <a:lstStyle/>
          <a:p>
            <a:pPr algn="r"/>
            <a:fld id="{544E2E38-6767-4EAA-8B4C-8FE9C7AD0F97}" type="slidenum">
              <a:rPr lang="en-US" altLang="zh-CN" sz="1200"/>
            </a:fld>
            <a:endParaRPr lang="en-US" altLang="zh-CN" sz="120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0" hangingPunct="0">
              <a:spcBef>
                <a:spcPct val="0"/>
              </a:spcBef>
            </a:pPr>
            <a:endParaRPr lang="zh-CN" altLang="zh-CN" sz="18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黑体" panose="02010609060101010101" charset="-122"/>
                <a:ea typeface="黑体" panose="02010609060101010101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黑体" panose="02010609060101010101" charset="-122"/>
                <a:ea typeface="黑体" panose="02010609060101010101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黑体" panose="02010609060101010101" charset="-122"/>
                <a:ea typeface="黑体" panose="02010609060101010101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黑体" panose="02010609060101010101" charset="-122"/>
                <a:ea typeface="黑体" panose="02010609060101010101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8"/>
            <a:ext cx="12192795" cy="685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" y="428"/>
            <a:ext cx="12191239" cy="6857572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自定义版式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0722" name="矩形 1"/>
          <p:cNvSpPr/>
          <p:nvPr>
            <p:custDataLst>
              <p:tags r:id="rId3"/>
            </p:custDataLst>
          </p:nvPr>
        </p:nvSpPr>
        <p:spPr>
          <a:xfrm>
            <a:off x="0" y="-21167"/>
            <a:ext cx="12192000" cy="984251"/>
          </a:xfrm>
          <a:prstGeom prst="rect">
            <a:avLst/>
          </a:prstGeom>
          <a:gradFill rotWithShape="1">
            <a:gsLst>
              <a:gs pos="0">
                <a:srgbClr val="0099CC"/>
              </a:gs>
              <a:gs pos="100000">
                <a:srgbClr val="FAFAFA"/>
              </a:gs>
            </a:gsLst>
            <a:lin ang="8100000" scaled="1"/>
            <a:tileRect/>
          </a:gradFill>
          <a:ln w="25400">
            <a:noFill/>
          </a:ln>
        </p:spPr>
        <p:txBody>
          <a:bodyPr lIns="91432" tIns="45718" rIns="91432" bIns="45718" anchor="ctr"/>
          <a:p>
            <a:pPr marL="0" lvl="0" indent="0" algn="ctr" defTabSz="685800"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 sz="1865">
              <a:solidFill>
                <a:srgbClr val="FFFFFF"/>
              </a:solidFill>
              <a:latin typeface="Century Gothic" panose="020B0502020202020204" pitchFamily="34" charset="0"/>
              <a:ea typeface="微软雅黑" panose="020B0503020204020204" charset="-122"/>
              <a:sym typeface="Century Gothic" panose="020B0502020202020204" pitchFamily="34" charset="0"/>
            </a:endParaRPr>
          </a:p>
        </p:txBody>
      </p:sp>
      <p:pic>
        <p:nvPicPr>
          <p:cNvPr id="3072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18584" y="247651"/>
            <a:ext cx="1981200" cy="4191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bldLvl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黑体" panose="02010609060101010101" charset="-122"/>
                <a:ea typeface="黑体" panose="02010609060101010101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黑体" panose="02010609060101010101" charset="-122"/>
                <a:ea typeface="黑体" panose="02010609060101010101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黑体" panose="02010609060101010101" charset="-122"/>
                <a:ea typeface="黑体" panose="02010609060101010101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黑体" panose="02010609060101010101" charset="-122"/>
                <a:ea typeface="黑体" panose="02010609060101010101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黑体" panose="02010609060101010101" charset="-122"/>
                <a:ea typeface="黑体" panose="02010609060101010101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黑体" panose="02010609060101010101" charset="-122"/>
                <a:ea typeface="黑体" panose="02010609060101010101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黑体" panose="02010609060101010101" charset="-122"/>
                <a:ea typeface="黑体" panose="02010609060101010101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黑体" panose="02010609060101010101" charset="-122"/>
                <a:ea typeface="黑体" panose="02010609060101010101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8"/>
            <a:ext cx="4873575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黑体" panose="02010609060101010101" charset="-122"/>
                <a:ea typeface="黑体" panose="02010609060101010101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黑体" panose="02010609060101010101" charset="-122"/>
                <a:ea typeface="黑体" panose="02010609060101010101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黑体" panose="02010609060101010101" charset="-122"/>
                <a:ea typeface="黑体" panose="02010609060101010101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黑体" panose="02010609060101010101" charset="-122"/>
                <a:ea typeface="黑体" panose="02010609060101010101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黑体" panose="02010609060101010101" charset="-122"/>
                <a:ea typeface="黑体" panose="02010609060101010101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黑体" panose="02010609060101010101" charset="-122"/>
                <a:ea typeface="黑体" panose="02010609060101010101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黑体" panose="02010609060101010101" charset="-122"/>
                <a:ea typeface="黑体" panose="02010609060101010101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黑体" panose="02010609060101010101" charset="-122"/>
                <a:ea typeface="黑体" panose="02010609060101010101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黑体" panose="02010609060101010101" charset="-122"/>
                <a:ea typeface="黑体" panose="02010609060101010101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黑体" panose="02010609060101010101" charset="-122"/>
                <a:ea typeface="黑体" panose="02010609060101010101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黑体" panose="02010609060101010101" charset="-122"/>
                <a:ea typeface="黑体" panose="02010609060101010101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黑体" panose="02010609060101010101" charset="-122"/>
                <a:ea typeface="黑体" panose="02010609060101010101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黑体" panose="02010609060101010101" charset="-122"/>
                <a:ea typeface="黑体" panose="02010609060101010101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黑体" panose="02010609060101010101" charset="-122"/>
                <a:ea typeface="黑体" panose="02010609060101010101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吴若静公开课课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黑体" panose="02010609060101010101" charset="-122"/>
                <a:ea typeface="黑体" panose="02010609060101010101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黑体" panose="02010609060101010101" charset="-122"/>
                <a:ea typeface="黑体" panose="02010609060101010101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栏目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9826869" y="-27384"/>
            <a:ext cx="2151536" cy="880109"/>
            <a:chOff x="11613" y="2237065"/>
            <a:chExt cx="1443037" cy="733424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13" y="2237065"/>
              <a:ext cx="1443037" cy="733424"/>
            </a:xfrm>
            <a:prstGeom prst="rect">
              <a:avLst/>
            </a:prstGeom>
          </p:spPr>
        </p:pic>
        <p:sp>
          <p:nvSpPr>
            <p:cNvPr id="10" name="TextBox 9">
              <a:hlinkClick r:id="" action="ppaction://noaction"/>
            </p:cNvPr>
            <p:cNvSpPr txBox="1"/>
            <p:nvPr userDrawn="1"/>
          </p:nvSpPr>
          <p:spPr>
            <a:xfrm>
              <a:off x="60351" y="2460637"/>
              <a:ext cx="1237651" cy="3153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/>
            </a:lstStyle>
            <a:p>
              <a:r>
                <a:rPr lang="zh-CN" altLang="en-US" sz="1865" smtClean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课堂篇探究学习</a:t>
              </a:r>
              <a:endParaRPr lang="zh-CN" altLang="en-US" sz="1865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黑体" panose="02010609060101010101" charset="-122"/>
                <a:ea typeface="黑体" panose="02010609060101010101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黑体" panose="02010609060101010101" charset="-122"/>
                <a:ea typeface="黑体" panose="02010609060101010101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黑体" panose="02010609060101010101" charset="-122"/>
                <a:ea typeface="黑体" panose="02010609060101010101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黑体" panose="02010609060101010101" charset="-122"/>
                <a:ea typeface="黑体" panose="02010609060101010101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8"/>
            <a:ext cx="4873575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黑体" panose="02010609060101010101" charset="-122"/>
                <a:ea typeface="黑体" panose="02010609060101010101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黑体" panose="02010609060101010101" charset="-122"/>
                <a:ea typeface="黑体" panose="02010609060101010101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黑体" panose="02010609060101010101" charset="-122"/>
                <a:ea typeface="黑体" panose="02010609060101010101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黑体" panose="02010609060101010101" charset="-122"/>
                <a:ea typeface="黑体" panose="02010609060101010101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黑体" panose="02010609060101010101" charset="-122"/>
                <a:ea typeface="黑体" panose="02010609060101010101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黑体" panose="02010609060101010101" charset="-122"/>
                <a:ea typeface="黑体" panose="02010609060101010101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黑体" panose="02010609060101010101" charset="-122"/>
                <a:ea typeface="黑体" panose="02010609060101010101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黑体" panose="02010609060101010101" charset="-122"/>
                <a:ea typeface="黑体" panose="02010609060101010101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黑体" panose="02010609060101010101" charset="-122"/>
                <a:ea typeface="黑体" panose="02010609060101010101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黑体" panose="02010609060101010101" charset="-122"/>
                <a:ea typeface="黑体" panose="02010609060101010101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5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4" Type="http://schemas.openxmlformats.org/officeDocument/2006/relationships/theme" Target="../theme/theme2.xml"/><Relationship Id="rId13" Type="http://schemas.openxmlformats.org/officeDocument/2006/relationships/image" Target="../media/image5.png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2860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defRPr>
            </a:lvl1pPr>
          </a:lstStyle>
          <a:p>
            <a:pPr fontAlgn="auto"/>
            <a:fld id="{82F288E0-7875-42C4-84C8-98DBBD3BF4D2}" type="datetimeFigureOut">
              <a:rPr lang="zh-CN" altLang="en-US" strike="noStrike" noProof="1" smtClean="0">
                <a:latin typeface="黑体" panose="02010609060101010101" charset="-122"/>
                <a:ea typeface="黑体" panose="02010609060101010101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defRPr>
            </a:lvl1pPr>
          </a:lstStyle>
          <a:p>
            <a:pPr fontAlgn="auto"/>
            <a:fld id="{7D9BB5D0-35E4-459D-AEF3-FE4D7C45CC19}" type="slidenum">
              <a:rPr lang="zh-CN" altLang="en-US" strike="noStrike" noProof="1" smtClean="0">
                <a:latin typeface="黑体" panose="02010609060101010101" charset="-122"/>
                <a:ea typeface="黑体" panose="02010609060101010101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050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51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2860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defRPr>
            </a:lvl1pPr>
          </a:lstStyle>
          <a:p>
            <a:pPr fontAlgn="auto"/>
            <a:fld id="{82F288E0-7875-42C4-84C8-98DBBD3BF4D2}" type="datetimeFigureOut">
              <a:rPr lang="zh-CN" altLang="en-US" strike="noStrike" noProof="1" smtClean="0">
                <a:latin typeface="黑体" panose="02010609060101010101" charset="-122"/>
                <a:ea typeface="黑体" panose="02010609060101010101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defRPr>
            </a:lvl1pPr>
          </a:lstStyle>
          <a:p>
            <a:pPr fontAlgn="auto"/>
            <a:fld id="{7D9BB5D0-35E4-459D-AEF3-FE4D7C45CC19}" type="slidenum">
              <a:rPr lang="zh-CN" altLang="en-US" strike="noStrike" noProof="1" smtClean="0">
                <a:latin typeface="黑体" panose="02010609060101010101" charset="-122"/>
                <a:ea typeface="黑体" panose="02010609060101010101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8.jpeg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3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3" Type="http://schemas.openxmlformats.org/officeDocument/2006/relationships/image" Target="../media/image40.png"/><Relationship Id="rId2" Type="http://schemas.openxmlformats.org/officeDocument/2006/relationships/image" Target="NULL" TargetMode="External"/><Relationship Id="rId1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46.wdp"/><Relationship Id="rId1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5.xml"/><Relationship Id="rId8" Type="http://schemas.openxmlformats.org/officeDocument/2006/relationships/tags" Target="../tags/tag14.xml"/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20.xml"/><Relationship Id="rId13" Type="http://schemas.openxmlformats.org/officeDocument/2006/relationships/tags" Target="../tags/tag19.xml"/><Relationship Id="rId12" Type="http://schemas.openxmlformats.org/officeDocument/2006/relationships/tags" Target="../tags/tag18.xml"/><Relationship Id="rId11" Type="http://schemas.openxmlformats.org/officeDocument/2006/relationships/tags" Target="../tags/tag17.xml"/><Relationship Id="rId10" Type="http://schemas.openxmlformats.org/officeDocument/2006/relationships/tags" Target="../tags/tag16.xml"/><Relationship Id="rId1" Type="http://schemas.openxmlformats.org/officeDocument/2006/relationships/tags" Target="../tags/tag7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30.xml"/><Relationship Id="rId1" Type="http://schemas.openxmlformats.org/officeDocument/2006/relationships/tags" Target="../tags/tag21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39.xml"/><Relationship Id="rId8" Type="http://schemas.openxmlformats.org/officeDocument/2006/relationships/tags" Target="../tags/tag38.xml"/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9.png"/><Relationship Id="rId14" Type="http://schemas.openxmlformats.org/officeDocument/2006/relationships/tags" Target="../tags/tag44.xml"/><Relationship Id="rId13" Type="http://schemas.openxmlformats.org/officeDocument/2006/relationships/tags" Target="../tags/tag43.xml"/><Relationship Id="rId12" Type="http://schemas.openxmlformats.org/officeDocument/2006/relationships/tags" Target="../tags/tag42.xml"/><Relationship Id="rId11" Type="http://schemas.openxmlformats.org/officeDocument/2006/relationships/tags" Target="../tags/tag41.xml"/><Relationship Id="rId10" Type="http://schemas.openxmlformats.org/officeDocument/2006/relationships/tags" Target="../tags/tag40.xml"/><Relationship Id="rId1" Type="http://schemas.openxmlformats.org/officeDocument/2006/relationships/tags" Target="../tags/tag3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53.xml"/><Relationship Id="rId8" Type="http://schemas.openxmlformats.org/officeDocument/2006/relationships/tags" Target="../tags/tag52.xml"/><Relationship Id="rId7" Type="http://schemas.openxmlformats.org/officeDocument/2006/relationships/tags" Target="../tags/tag51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tags" Target="../tags/tag55.xml"/><Relationship Id="rId10" Type="http://schemas.openxmlformats.org/officeDocument/2006/relationships/tags" Target="../tags/tag54.xml"/><Relationship Id="rId1" Type="http://schemas.openxmlformats.org/officeDocument/2006/relationships/tags" Target="../tags/tag45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tags" Target="../tags/tag58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8194" name="矩形 14"/>
          <p:cNvSpPr/>
          <p:nvPr/>
        </p:nvSpPr>
        <p:spPr>
          <a:xfrm>
            <a:off x="725593" y="525357"/>
            <a:ext cx="9493673" cy="66611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dist"/>
            <a:r>
              <a:rPr lang="zh-CN" altLang="en-US" sz="373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《中外历史纲要》（</a:t>
            </a:r>
            <a:r>
              <a:rPr lang="zh-CN" altLang="en-US" sz="373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sym typeface="+mn-ea"/>
              </a:rPr>
              <a:t>上</a:t>
            </a:r>
            <a:r>
              <a:rPr lang="zh-CN" altLang="en-US" sz="373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）第五单元第</a:t>
            </a:r>
            <a:r>
              <a:rPr lang="en-US" altLang="zh-CN" sz="373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16</a:t>
            </a:r>
            <a:r>
              <a:rPr lang="zh-CN" altLang="en-US" sz="373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课</a:t>
            </a:r>
            <a:endParaRPr lang="zh-CN" altLang="en-US" sz="373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8195" name="组合 6"/>
          <p:cNvGrpSpPr/>
          <p:nvPr/>
        </p:nvGrpSpPr>
        <p:grpSpPr>
          <a:xfrm>
            <a:off x="1474470" y="1973686"/>
            <a:ext cx="8228330" cy="1523366"/>
            <a:chOff x="2092" y="3217"/>
            <a:chExt cx="12958" cy="2399"/>
          </a:xfrm>
        </p:grpSpPr>
        <p:sp>
          <p:nvSpPr>
            <p:cNvPr id="8196" name="PA-任意多边形 26"/>
            <p:cNvSpPr/>
            <p:nvPr>
              <p:custDataLst>
                <p:tags r:id="rId2"/>
              </p:custDataLst>
            </p:nvPr>
          </p:nvSpPr>
          <p:spPr>
            <a:xfrm>
              <a:off x="11276" y="3398"/>
              <a:ext cx="1918" cy="2218"/>
            </a:xfrm>
            <a:custGeom>
              <a:avLst/>
              <a:gdLst/>
              <a:ahLst/>
              <a:cxnLst/>
              <a:pathLst>
                <a:path w="1317677" h="1449706">
                  <a:moveTo>
                    <a:pt x="38279" y="957225"/>
                  </a:moveTo>
                  <a:lnTo>
                    <a:pt x="27764" y="981761"/>
                  </a:lnTo>
                  <a:cubicBezTo>
                    <a:pt x="95531" y="968909"/>
                    <a:pt x="165051" y="981761"/>
                    <a:pt x="236323" y="1020319"/>
                  </a:cubicBezTo>
                  <a:cubicBezTo>
                    <a:pt x="255017" y="1042518"/>
                    <a:pt x="263488" y="1076694"/>
                    <a:pt x="261736" y="1122846"/>
                  </a:cubicBezTo>
                  <a:cubicBezTo>
                    <a:pt x="259983" y="1168997"/>
                    <a:pt x="247423" y="1189737"/>
                    <a:pt x="224055" y="1185063"/>
                  </a:cubicBezTo>
                  <a:cubicBezTo>
                    <a:pt x="199518" y="1215441"/>
                    <a:pt x="175858" y="1216902"/>
                    <a:pt x="153074" y="1189444"/>
                  </a:cubicBezTo>
                  <a:cubicBezTo>
                    <a:pt x="130291" y="1161987"/>
                    <a:pt x="111304" y="1135406"/>
                    <a:pt x="96115" y="1109701"/>
                  </a:cubicBezTo>
                  <a:cubicBezTo>
                    <a:pt x="51716" y="1106196"/>
                    <a:pt x="21922" y="1086041"/>
                    <a:pt x="6732" y="1049236"/>
                  </a:cubicBezTo>
                  <a:cubicBezTo>
                    <a:pt x="-8457" y="1012432"/>
                    <a:pt x="2059" y="981761"/>
                    <a:pt x="38279" y="957225"/>
                  </a:cubicBezTo>
                  <a:close/>
                  <a:moveTo>
                    <a:pt x="971539" y="142375"/>
                  </a:moveTo>
                  <a:cubicBezTo>
                    <a:pt x="982930" y="142302"/>
                    <a:pt x="994322" y="142850"/>
                    <a:pt x="1005714" y="144019"/>
                  </a:cubicBezTo>
                  <a:cubicBezTo>
                    <a:pt x="1045440" y="149860"/>
                    <a:pt x="1069100" y="170892"/>
                    <a:pt x="1076695" y="207112"/>
                  </a:cubicBezTo>
                  <a:cubicBezTo>
                    <a:pt x="1084289" y="243333"/>
                    <a:pt x="1092176" y="277216"/>
                    <a:pt x="1100355" y="308763"/>
                  </a:cubicBezTo>
                  <a:cubicBezTo>
                    <a:pt x="1068808" y="328626"/>
                    <a:pt x="1034048" y="325705"/>
                    <a:pt x="996075" y="300000"/>
                  </a:cubicBezTo>
                  <a:cubicBezTo>
                    <a:pt x="958102" y="274295"/>
                    <a:pt x="925095" y="247422"/>
                    <a:pt x="897053" y="219380"/>
                  </a:cubicBezTo>
                  <a:cubicBezTo>
                    <a:pt x="832791" y="194844"/>
                    <a:pt x="823444" y="174981"/>
                    <a:pt x="869012" y="159792"/>
                  </a:cubicBezTo>
                  <a:cubicBezTo>
                    <a:pt x="903187" y="148400"/>
                    <a:pt x="937363" y="142594"/>
                    <a:pt x="971539" y="142375"/>
                  </a:cubicBezTo>
                  <a:close/>
                  <a:moveTo>
                    <a:pt x="255602" y="84430"/>
                  </a:moveTo>
                  <a:lnTo>
                    <a:pt x="297664" y="93193"/>
                  </a:lnTo>
                  <a:cubicBezTo>
                    <a:pt x="372441" y="118898"/>
                    <a:pt x="404865" y="172644"/>
                    <a:pt x="394933" y="254432"/>
                  </a:cubicBezTo>
                  <a:cubicBezTo>
                    <a:pt x="385002" y="336220"/>
                    <a:pt x="381789" y="414503"/>
                    <a:pt x="385294" y="489281"/>
                  </a:cubicBezTo>
                  <a:cubicBezTo>
                    <a:pt x="427356" y="461239"/>
                    <a:pt x="484024" y="447802"/>
                    <a:pt x="555296" y="448971"/>
                  </a:cubicBezTo>
                  <a:cubicBezTo>
                    <a:pt x="605537" y="484023"/>
                    <a:pt x="615177" y="517614"/>
                    <a:pt x="584214" y="549745"/>
                  </a:cubicBezTo>
                  <a:cubicBezTo>
                    <a:pt x="553251" y="581876"/>
                    <a:pt x="512649" y="592684"/>
                    <a:pt x="462408" y="582168"/>
                  </a:cubicBezTo>
                  <a:cubicBezTo>
                    <a:pt x="408662" y="579832"/>
                    <a:pt x="380036" y="602031"/>
                    <a:pt x="376531" y="648767"/>
                  </a:cubicBezTo>
                  <a:cubicBezTo>
                    <a:pt x="373026" y="695503"/>
                    <a:pt x="367768" y="740487"/>
                    <a:pt x="360758" y="783717"/>
                  </a:cubicBezTo>
                  <a:cubicBezTo>
                    <a:pt x="352579" y="842137"/>
                    <a:pt x="362218" y="854698"/>
                    <a:pt x="389675" y="821398"/>
                  </a:cubicBezTo>
                  <a:cubicBezTo>
                    <a:pt x="417133" y="788099"/>
                    <a:pt x="447219" y="784302"/>
                    <a:pt x="479934" y="810006"/>
                  </a:cubicBezTo>
                  <a:cubicBezTo>
                    <a:pt x="541860" y="811175"/>
                    <a:pt x="571070" y="831038"/>
                    <a:pt x="567564" y="869595"/>
                  </a:cubicBezTo>
                  <a:cubicBezTo>
                    <a:pt x="564059" y="908152"/>
                    <a:pt x="543028" y="943204"/>
                    <a:pt x="504471" y="974751"/>
                  </a:cubicBezTo>
                  <a:cubicBezTo>
                    <a:pt x="541860" y="996950"/>
                    <a:pt x="545949" y="1030834"/>
                    <a:pt x="516739" y="1076402"/>
                  </a:cubicBezTo>
                  <a:cubicBezTo>
                    <a:pt x="487529" y="1121969"/>
                    <a:pt x="452477" y="1145337"/>
                    <a:pt x="411583" y="1146506"/>
                  </a:cubicBezTo>
                  <a:cubicBezTo>
                    <a:pt x="361342" y="1135990"/>
                    <a:pt x="334176" y="1111746"/>
                    <a:pt x="330087" y="1073773"/>
                  </a:cubicBezTo>
                  <a:cubicBezTo>
                    <a:pt x="325998" y="1035800"/>
                    <a:pt x="344400" y="1005129"/>
                    <a:pt x="385294" y="981761"/>
                  </a:cubicBezTo>
                  <a:cubicBezTo>
                    <a:pt x="409830" y="933857"/>
                    <a:pt x="406033" y="920712"/>
                    <a:pt x="373902" y="942328"/>
                  </a:cubicBezTo>
                  <a:cubicBezTo>
                    <a:pt x="341771" y="963943"/>
                    <a:pt x="308764" y="967740"/>
                    <a:pt x="274880" y="953720"/>
                  </a:cubicBezTo>
                  <a:cubicBezTo>
                    <a:pt x="216460" y="949046"/>
                    <a:pt x="204776" y="935902"/>
                    <a:pt x="239828" y="914286"/>
                  </a:cubicBezTo>
                  <a:cubicBezTo>
                    <a:pt x="274880" y="892671"/>
                    <a:pt x="308179" y="873100"/>
                    <a:pt x="339726" y="855574"/>
                  </a:cubicBezTo>
                  <a:cubicBezTo>
                    <a:pt x="338558" y="827532"/>
                    <a:pt x="326582" y="794817"/>
                    <a:pt x="303798" y="757428"/>
                  </a:cubicBezTo>
                  <a:cubicBezTo>
                    <a:pt x="281014" y="720040"/>
                    <a:pt x="271375" y="683235"/>
                    <a:pt x="274880" y="647015"/>
                  </a:cubicBezTo>
                  <a:cubicBezTo>
                    <a:pt x="285396" y="491618"/>
                    <a:pt x="281891" y="329794"/>
                    <a:pt x="264365" y="161544"/>
                  </a:cubicBezTo>
                  <a:cubicBezTo>
                    <a:pt x="204776" y="154534"/>
                    <a:pt x="201855" y="128829"/>
                    <a:pt x="255602" y="84430"/>
                  </a:cubicBezTo>
                  <a:close/>
                  <a:moveTo>
                    <a:pt x="620142" y="305"/>
                  </a:moveTo>
                  <a:cubicBezTo>
                    <a:pt x="654026" y="-2031"/>
                    <a:pt x="684404" y="9068"/>
                    <a:pt x="711278" y="33605"/>
                  </a:cubicBezTo>
                  <a:cubicBezTo>
                    <a:pt x="732309" y="179655"/>
                    <a:pt x="770282" y="320447"/>
                    <a:pt x="825197" y="455981"/>
                  </a:cubicBezTo>
                  <a:cubicBezTo>
                    <a:pt x="836881" y="521412"/>
                    <a:pt x="864338" y="539230"/>
                    <a:pt x="907569" y="509436"/>
                  </a:cubicBezTo>
                  <a:cubicBezTo>
                    <a:pt x="950799" y="479641"/>
                    <a:pt x="994615" y="464160"/>
                    <a:pt x="1039014" y="462992"/>
                  </a:cubicBezTo>
                  <a:cubicBezTo>
                    <a:pt x="1113791" y="453645"/>
                    <a:pt x="1134530" y="468250"/>
                    <a:pt x="1101231" y="506807"/>
                  </a:cubicBezTo>
                  <a:cubicBezTo>
                    <a:pt x="1067932" y="545364"/>
                    <a:pt x="1030251" y="575742"/>
                    <a:pt x="988188" y="597942"/>
                  </a:cubicBezTo>
                  <a:cubicBezTo>
                    <a:pt x="932105" y="616636"/>
                    <a:pt x="909905" y="646723"/>
                    <a:pt x="921590" y="688201"/>
                  </a:cubicBezTo>
                  <a:cubicBezTo>
                    <a:pt x="933274" y="729679"/>
                    <a:pt x="951384" y="770281"/>
                    <a:pt x="975920" y="810006"/>
                  </a:cubicBezTo>
                  <a:cubicBezTo>
                    <a:pt x="1001625" y="799491"/>
                    <a:pt x="1016814" y="772033"/>
                    <a:pt x="1021488" y="727634"/>
                  </a:cubicBezTo>
                  <a:cubicBezTo>
                    <a:pt x="1026161" y="683235"/>
                    <a:pt x="1046608" y="661036"/>
                    <a:pt x="1082829" y="661036"/>
                  </a:cubicBezTo>
                  <a:cubicBezTo>
                    <a:pt x="1158775" y="668046"/>
                    <a:pt x="1178345" y="703098"/>
                    <a:pt x="1141541" y="766191"/>
                  </a:cubicBezTo>
                  <a:cubicBezTo>
                    <a:pt x="1104736" y="829285"/>
                    <a:pt x="1072313" y="885952"/>
                    <a:pt x="1044272" y="936194"/>
                  </a:cubicBezTo>
                  <a:cubicBezTo>
                    <a:pt x="1075818" y="1029666"/>
                    <a:pt x="1120802" y="1121969"/>
                    <a:pt x="1179222" y="1213104"/>
                  </a:cubicBezTo>
                  <a:cubicBezTo>
                    <a:pt x="1208432" y="1195578"/>
                    <a:pt x="1224497" y="1162279"/>
                    <a:pt x="1227418" y="1113206"/>
                  </a:cubicBezTo>
                  <a:cubicBezTo>
                    <a:pt x="1230339" y="1064133"/>
                    <a:pt x="1233552" y="1017982"/>
                    <a:pt x="1237057" y="974751"/>
                  </a:cubicBezTo>
                  <a:cubicBezTo>
                    <a:pt x="1274446" y="1126643"/>
                    <a:pt x="1301319" y="1284961"/>
                    <a:pt x="1317677" y="1449706"/>
                  </a:cubicBezTo>
                  <a:cubicBezTo>
                    <a:pt x="1230047" y="1448537"/>
                    <a:pt x="1166661" y="1409688"/>
                    <a:pt x="1127520" y="1333158"/>
                  </a:cubicBezTo>
                  <a:cubicBezTo>
                    <a:pt x="1088379" y="1256627"/>
                    <a:pt x="1051866" y="1180389"/>
                    <a:pt x="1017982" y="1104443"/>
                  </a:cubicBezTo>
                  <a:cubicBezTo>
                    <a:pt x="1002793" y="1046023"/>
                    <a:pt x="977673" y="1032879"/>
                    <a:pt x="942621" y="1065010"/>
                  </a:cubicBezTo>
                  <a:cubicBezTo>
                    <a:pt x="907569" y="1097141"/>
                    <a:pt x="872517" y="1122553"/>
                    <a:pt x="837465" y="1141248"/>
                  </a:cubicBezTo>
                  <a:cubicBezTo>
                    <a:pt x="787223" y="1166953"/>
                    <a:pt x="757429" y="1158482"/>
                    <a:pt x="748082" y="1115835"/>
                  </a:cubicBezTo>
                  <a:cubicBezTo>
                    <a:pt x="738735" y="1073189"/>
                    <a:pt x="743409" y="1039013"/>
                    <a:pt x="762103" y="1013308"/>
                  </a:cubicBezTo>
                  <a:cubicBezTo>
                    <a:pt x="787808" y="1036676"/>
                    <a:pt x="819355" y="1029666"/>
                    <a:pt x="856743" y="992277"/>
                  </a:cubicBezTo>
                  <a:cubicBezTo>
                    <a:pt x="894132" y="954888"/>
                    <a:pt x="917500" y="919252"/>
                    <a:pt x="926847" y="885368"/>
                  </a:cubicBezTo>
                  <a:cubicBezTo>
                    <a:pt x="909321" y="851485"/>
                    <a:pt x="893548" y="809422"/>
                    <a:pt x="879527" y="759181"/>
                  </a:cubicBezTo>
                  <a:cubicBezTo>
                    <a:pt x="865506" y="708940"/>
                    <a:pt x="837465" y="693167"/>
                    <a:pt x="795402" y="711861"/>
                  </a:cubicBezTo>
                  <a:cubicBezTo>
                    <a:pt x="756845" y="742239"/>
                    <a:pt x="708357" y="762686"/>
                    <a:pt x="649937" y="773202"/>
                  </a:cubicBezTo>
                  <a:cubicBezTo>
                    <a:pt x="591517" y="783717"/>
                    <a:pt x="566980" y="757428"/>
                    <a:pt x="576327" y="694335"/>
                  </a:cubicBezTo>
                  <a:cubicBezTo>
                    <a:pt x="606706" y="715366"/>
                    <a:pt x="643802" y="712737"/>
                    <a:pt x="687617" y="686448"/>
                  </a:cubicBezTo>
                  <a:cubicBezTo>
                    <a:pt x="731432" y="660159"/>
                    <a:pt x="771450" y="634747"/>
                    <a:pt x="807670" y="610210"/>
                  </a:cubicBezTo>
                  <a:lnTo>
                    <a:pt x="665710" y="138761"/>
                  </a:lnTo>
                  <a:cubicBezTo>
                    <a:pt x="671552" y="106045"/>
                    <a:pt x="662205" y="79756"/>
                    <a:pt x="637668" y="59894"/>
                  </a:cubicBezTo>
                  <a:cubicBezTo>
                    <a:pt x="613132" y="40031"/>
                    <a:pt x="607290" y="20168"/>
                    <a:pt x="620142" y="305"/>
                  </a:cubicBezTo>
                  <a:close/>
                </a:path>
              </a:pathLst>
            </a:custGeom>
            <a:solidFill>
              <a:srgbClr val="C00000"/>
            </a:solidFill>
            <a:ln w="254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 sz="135"/>
            </a:p>
          </p:txBody>
        </p:sp>
        <p:sp>
          <p:nvSpPr>
            <p:cNvPr id="2053" name="PA-任意多边形 24"/>
            <p:cNvSpPr/>
            <p:nvPr>
              <p:custDataLst>
                <p:tags r:id="rId3"/>
              </p:custDataLst>
            </p:nvPr>
          </p:nvSpPr>
          <p:spPr>
            <a:xfrm>
              <a:off x="7248" y="3534"/>
              <a:ext cx="1683" cy="1775"/>
            </a:xfrm>
            <a:custGeom>
              <a:avLst/>
              <a:gdLst/>
              <a:ahLst/>
              <a:cxnLst/>
              <a:pathLst>
                <a:path w="1268882" h="1351743">
                  <a:moveTo>
                    <a:pt x="848258" y="988467"/>
                  </a:moveTo>
                  <a:cubicBezTo>
                    <a:pt x="866952" y="998982"/>
                    <a:pt x="888860" y="1005409"/>
                    <a:pt x="913980" y="1007745"/>
                  </a:cubicBezTo>
                  <a:cubicBezTo>
                    <a:pt x="939101" y="1010082"/>
                    <a:pt x="952830" y="1023519"/>
                    <a:pt x="955167" y="1048055"/>
                  </a:cubicBezTo>
                  <a:cubicBezTo>
                    <a:pt x="966851" y="1079602"/>
                    <a:pt x="953414" y="1098880"/>
                    <a:pt x="914857" y="1105891"/>
                  </a:cubicBezTo>
                  <a:cubicBezTo>
                    <a:pt x="870458" y="1108228"/>
                    <a:pt x="830732" y="1109980"/>
                    <a:pt x="795680" y="1111149"/>
                  </a:cubicBezTo>
                  <a:cubicBezTo>
                    <a:pt x="748944" y="1121664"/>
                    <a:pt x="703961" y="1136853"/>
                    <a:pt x="660730" y="1156716"/>
                  </a:cubicBezTo>
                  <a:cubicBezTo>
                    <a:pt x="640867" y="1167232"/>
                    <a:pt x="623925" y="1177163"/>
                    <a:pt x="609904" y="1186510"/>
                  </a:cubicBezTo>
                  <a:cubicBezTo>
                    <a:pt x="566674" y="1172490"/>
                    <a:pt x="532206" y="1149706"/>
                    <a:pt x="506501" y="1118159"/>
                  </a:cubicBezTo>
                  <a:cubicBezTo>
                    <a:pt x="499491" y="1106475"/>
                    <a:pt x="497154" y="1093038"/>
                    <a:pt x="499491" y="1077849"/>
                  </a:cubicBezTo>
                  <a:cubicBezTo>
                    <a:pt x="493649" y="1060323"/>
                    <a:pt x="497738" y="1065581"/>
                    <a:pt x="511759" y="1093623"/>
                  </a:cubicBezTo>
                  <a:cubicBezTo>
                    <a:pt x="551484" y="1100633"/>
                    <a:pt x="589457" y="1089533"/>
                    <a:pt x="625678" y="1060323"/>
                  </a:cubicBezTo>
                  <a:cubicBezTo>
                    <a:pt x="699287" y="1033450"/>
                    <a:pt x="773480" y="1009498"/>
                    <a:pt x="848258" y="988467"/>
                  </a:cubicBezTo>
                  <a:close/>
                  <a:moveTo>
                    <a:pt x="340607" y="920827"/>
                  </a:moveTo>
                  <a:cubicBezTo>
                    <a:pt x="339036" y="920645"/>
                    <a:pt x="337083" y="920992"/>
                    <a:pt x="334746" y="921868"/>
                  </a:cubicBezTo>
                  <a:lnTo>
                    <a:pt x="292684" y="974446"/>
                  </a:lnTo>
                  <a:cubicBezTo>
                    <a:pt x="273989" y="994309"/>
                    <a:pt x="278079" y="1013587"/>
                    <a:pt x="304952" y="1032282"/>
                  </a:cubicBezTo>
                  <a:cubicBezTo>
                    <a:pt x="323646" y="1045134"/>
                    <a:pt x="334162" y="1042213"/>
                    <a:pt x="336499" y="1023519"/>
                  </a:cubicBezTo>
                  <a:cubicBezTo>
                    <a:pt x="338836" y="1004824"/>
                    <a:pt x="341172" y="987883"/>
                    <a:pt x="343509" y="972693"/>
                  </a:cubicBezTo>
                  <a:cubicBezTo>
                    <a:pt x="341172" y="962178"/>
                    <a:pt x="341465" y="950202"/>
                    <a:pt x="344385" y="936765"/>
                  </a:cubicBezTo>
                  <a:cubicBezTo>
                    <a:pt x="346576" y="926687"/>
                    <a:pt x="345317" y="921375"/>
                    <a:pt x="340607" y="920827"/>
                  </a:cubicBezTo>
                  <a:close/>
                  <a:moveTo>
                    <a:pt x="909709" y="407699"/>
                  </a:moveTo>
                  <a:cubicBezTo>
                    <a:pt x="906715" y="407261"/>
                    <a:pt x="903173" y="407480"/>
                    <a:pt x="899083" y="408356"/>
                  </a:cubicBezTo>
                  <a:cubicBezTo>
                    <a:pt x="853516" y="430556"/>
                    <a:pt x="809701" y="459181"/>
                    <a:pt x="767638" y="494233"/>
                  </a:cubicBezTo>
                  <a:cubicBezTo>
                    <a:pt x="779322" y="509423"/>
                    <a:pt x="795388" y="516725"/>
                    <a:pt x="815835" y="516141"/>
                  </a:cubicBezTo>
                  <a:cubicBezTo>
                    <a:pt x="836282" y="515557"/>
                    <a:pt x="853516" y="523443"/>
                    <a:pt x="867537" y="539801"/>
                  </a:cubicBezTo>
                  <a:cubicBezTo>
                    <a:pt x="876884" y="567843"/>
                    <a:pt x="881557" y="590042"/>
                    <a:pt x="881557" y="606400"/>
                  </a:cubicBezTo>
                  <a:cubicBezTo>
                    <a:pt x="902589" y="567843"/>
                    <a:pt x="916025" y="524028"/>
                    <a:pt x="921867" y="474955"/>
                  </a:cubicBezTo>
                  <a:lnTo>
                    <a:pt x="921867" y="429387"/>
                  </a:lnTo>
                  <a:cubicBezTo>
                    <a:pt x="922744" y="416243"/>
                    <a:pt x="918691" y="409013"/>
                    <a:pt x="909709" y="407699"/>
                  </a:cubicBezTo>
                  <a:close/>
                  <a:moveTo>
                    <a:pt x="343509" y="206807"/>
                  </a:moveTo>
                  <a:cubicBezTo>
                    <a:pt x="356362" y="206807"/>
                    <a:pt x="369214" y="210896"/>
                    <a:pt x="382066" y="219075"/>
                  </a:cubicBezTo>
                  <a:cubicBezTo>
                    <a:pt x="424129" y="217907"/>
                    <a:pt x="463854" y="223165"/>
                    <a:pt x="501243" y="234849"/>
                  </a:cubicBezTo>
                  <a:cubicBezTo>
                    <a:pt x="515264" y="245364"/>
                    <a:pt x="527824" y="259677"/>
                    <a:pt x="538924" y="277787"/>
                  </a:cubicBezTo>
                  <a:cubicBezTo>
                    <a:pt x="550024" y="295897"/>
                    <a:pt x="546227" y="311379"/>
                    <a:pt x="527532" y="324231"/>
                  </a:cubicBezTo>
                  <a:cubicBezTo>
                    <a:pt x="527532" y="347599"/>
                    <a:pt x="514680" y="360452"/>
                    <a:pt x="488975" y="362789"/>
                  </a:cubicBezTo>
                  <a:cubicBezTo>
                    <a:pt x="450418" y="355778"/>
                    <a:pt x="413029" y="358699"/>
                    <a:pt x="376809" y="371552"/>
                  </a:cubicBezTo>
                  <a:cubicBezTo>
                    <a:pt x="363956" y="378562"/>
                    <a:pt x="363664" y="384112"/>
                    <a:pt x="375932" y="388201"/>
                  </a:cubicBezTo>
                  <a:cubicBezTo>
                    <a:pt x="388201" y="392291"/>
                    <a:pt x="396671" y="399009"/>
                    <a:pt x="401345" y="408356"/>
                  </a:cubicBezTo>
                  <a:cubicBezTo>
                    <a:pt x="429387" y="439903"/>
                    <a:pt x="441071" y="479044"/>
                    <a:pt x="436397" y="525780"/>
                  </a:cubicBezTo>
                  <a:cubicBezTo>
                    <a:pt x="457428" y="531622"/>
                    <a:pt x="479044" y="536880"/>
                    <a:pt x="501243" y="541554"/>
                  </a:cubicBezTo>
                  <a:cubicBezTo>
                    <a:pt x="517601" y="542722"/>
                    <a:pt x="525195" y="552069"/>
                    <a:pt x="524027" y="569595"/>
                  </a:cubicBezTo>
                  <a:cubicBezTo>
                    <a:pt x="499491" y="604647"/>
                    <a:pt x="472033" y="628599"/>
                    <a:pt x="441655" y="641452"/>
                  </a:cubicBezTo>
                  <a:cubicBezTo>
                    <a:pt x="415950" y="660146"/>
                    <a:pt x="407187" y="685851"/>
                    <a:pt x="415366" y="718566"/>
                  </a:cubicBezTo>
                  <a:cubicBezTo>
                    <a:pt x="432892" y="738429"/>
                    <a:pt x="434644" y="758292"/>
                    <a:pt x="420624" y="778155"/>
                  </a:cubicBezTo>
                  <a:cubicBezTo>
                    <a:pt x="411276" y="912521"/>
                    <a:pt x="420039" y="1042797"/>
                    <a:pt x="446913" y="1168984"/>
                  </a:cubicBezTo>
                  <a:cubicBezTo>
                    <a:pt x="460933" y="1199363"/>
                    <a:pt x="454507" y="1219226"/>
                    <a:pt x="427634" y="1228573"/>
                  </a:cubicBezTo>
                  <a:cubicBezTo>
                    <a:pt x="407771" y="1240257"/>
                    <a:pt x="387908" y="1236168"/>
                    <a:pt x="368046" y="1216305"/>
                  </a:cubicBezTo>
                  <a:cubicBezTo>
                    <a:pt x="345846" y="1192937"/>
                    <a:pt x="328320" y="1164311"/>
                    <a:pt x="315468" y="1130427"/>
                  </a:cubicBezTo>
                  <a:cubicBezTo>
                    <a:pt x="309626" y="1086028"/>
                    <a:pt x="296189" y="1042213"/>
                    <a:pt x="275158" y="998982"/>
                  </a:cubicBezTo>
                  <a:lnTo>
                    <a:pt x="226085" y="1058571"/>
                  </a:lnTo>
                  <a:cubicBezTo>
                    <a:pt x="188696" y="1106475"/>
                    <a:pt x="143713" y="1145032"/>
                    <a:pt x="91135" y="1174242"/>
                  </a:cubicBezTo>
                  <a:cubicBezTo>
                    <a:pt x="79451" y="1180084"/>
                    <a:pt x="66014" y="1187095"/>
                    <a:pt x="50825" y="1195274"/>
                  </a:cubicBezTo>
                  <a:cubicBezTo>
                    <a:pt x="35636" y="1203452"/>
                    <a:pt x="24536" y="1200531"/>
                    <a:pt x="17526" y="1186510"/>
                  </a:cubicBezTo>
                  <a:cubicBezTo>
                    <a:pt x="25704" y="1174827"/>
                    <a:pt x="27457" y="1160806"/>
                    <a:pt x="22783" y="1144448"/>
                  </a:cubicBezTo>
                  <a:cubicBezTo>
                    <a:pt x="8763" y="1132764"/>
                    <a:pt x="6426" y="1121372"/>
                    <a:pt x="15773" y="1110272"/>
                  </a:cubicBezTo>
                  <a:cubicBezTo>
                    <a:pt x="25120" y="1099173"/>
                    <a:pt x="31546" y="1086612"/>
                    <a:pt x="35052" y="1072591"/>
                  </a:cubicBezTo>
                  <a:cubicBezTo>
                    <a:pt x="49072" y="1055066"/>
                    <a:pt x="59004" y="1046887"/>
                    <a:pt x="64846" y="1048055"/>
                  </a:cubicBezTo>
                  <a:cubicBezTo>
                    <a:pt x="147802" y="982625"/>
                    <a:pt x="225501" y="906095"/>
                    <a:pt x="297942" y="818464"/>
                  </a:cubicBezTo>
                  <a:cubicBezTo>
                    <a:pt x="307289" y="803275"/>
                    <a:pt x="318973" y="787502"/>
                    <a:pt x="332994" y="771144"/>
                  </a:cubicBezTo>
                  <a:cubicBezTo>
                    <a:pt x="347014" y="754787"/>
                    <a:pt x="348767" y="737261"/>
                    <a:pt x="338251" y="718566"/>
                  </a:cubicBezTo>
                  <a:lnTo>
                    <a:pt x="283921" y="753618"/>
                  </a:lnTo>
                  <a:cubicBezTo>
                    <a:pt x="239522" y="781660"/>
                    <a:pt x="199796" y="814375"/>
                    <a:pt x="164744" y="851764"/>
                  </a:cubicBezTo>
                  <a:cubicBezTo>
                    <a:pt x="155397" y="873963"/>
                    <a:pt x="138455" y="885648"/>
                    <a:pt x="113919" y="886816"/>
                  </a:cubicBezTo>
                  <a:cubicBezTo>
                    <a:pt x="103403" y="889153"/>
                    <a:pt x="98729" y="896455"/>
                    <a:pt x="99898" y="908723"/>
                  </a:cubicBezTo>
                  <a:cubicBezTo>
                    <a:pt x="101066" y="920992"/>
                    <a:pt x="96393" y="923620"/>
                    <a:pt x="85877" y="916610"/>
                  </a:cubicBezTo>
                  <a:cubicBezTo>
                    <a:pt x="64846" y="896747"/>
                    <a:pt x="49657" y="873963"/>
                    <a:pt x="40309" y="848259"/>
                  </a:cubicBezTo>
                  <a:cubicBezTo>
                    <a:pt x="30962" y="829564"/>
                    <a:pt x="17526" y="810286"/>
                    <a:pt x="0" y="790423"/>
                  </a:cubicBezTo>
                  <a:cubicBezTo>
                    <a:pt x="24536" y="779907"/>
                    <a:pt x="34467" y="762381"/>
                    <a:pt x="29794" y="737845"/>
                  </a:cubicBezTo>
                  <a:cubicBezTo>
                    <a:pt x="55499" y="677088"/>
                    <a:pt x="87630" y="619837"/>
                    <a:pt x="126187" y="566090"/>
                  </a:cubicBezTo>
                  <a:cubicBezTo>
                    <a:pt x="140208" y="541554"/>
                    <a:pt x="157734" y="524028"/>
                    <a:pt x="178765" y="513512"/>
                  </a:cubicBezTo>
                  <a:cubicBezTo>
                    <a:pt x="213817" y="495986"/>
                    <a:pt x="240106" y="468529"/>
                    <a:pt x="257632" y="431140"/>
                  </a:cubicBezTo>
                  <a:cubicBezTo>
                    <a:pt x="257632" y="459181"/>
                    <a:pt x="259969" y="486639"/>
                    <a:pt x="264642" y="513512"/>
                  </a:cubicBezTo>
                  <a:cubicBezTo>
                    <a:pt x="242443" y="539217"/>
                    <a:pt x="221996" y="566090"/>
                    <a:pt x="203301" y="594132"/>
                  </a:cubicBezTo>
                  <a:cubicBezTo>
                    <a:pt x="199796" y="622173"/>
                    <a:pt x="204470" y="648462"/>
                    <a:pt x="217322" y="672999"/>
                  </a:cubicBezTo>
                  <a:cubicBezTo>
                    <a:pt x="265226" y="640284"/>
                    <a:pt x="313715" y="609905"/>
                    <a:pt x="362788" y="581864"/>
                  </a:cubicBezTo>
                  <a:cubicBezTo>
                    <a:pt x="367461" y="532791"/>
                    <a:pt x="371551" y="479628"/>
                    <a:pt x="375056" y="422377"/>
                  </a:cubicBezTo>
                  <a:cubicBezTo>
                    <a:pt x="364540" y="406019"/>
                    <a:pt x="351104" y="400469"/>
                    <a:pt x="334746" y="405727"/>
                  </a:cubicBezTo>
                  <a:cubicBezTo>
                    <a:pt x="318389" y="410985"/>
                    <a:pt x="303199" y="412445"/>
                    <a:pt x="289179" y="410109"/>
                  </a:cubicBezTo>
                  <a:cubicBezTo>
                    <a:pt x="275158" y="419456"/>
                    <a:pt x="271653" y="420040"/>
                    <a:pt x="278663" y="411861"/>
                  </a:cubicBezTo>
                  <a:cubicBezTo>
                    <a:pt x="285673" y="403682"/>
                    <a:pt x="293268" y="396672"/>
                    <a:pt x="301447" y="390830"/>
                  </a:cubicBezTo>
                  <a:cubicBezTo>
                    <a:pt x="310794" y="376809"/>
                    <a:pt x="305828" y="368923"/>
                    <a:pt x="286550" y="367170"/>
                  </a:cubicBezTo>
                  <a:cubicBezTo>
                    <a:pt x="267271" y="365417"/>
                    <a:pt x="255879" y="362204"/>
                    <a:pt x="252374" y="357531"/>
                  </a:cubicBezTo>
                  <a:cubicBezTo>
                    <a:pt x="246532" y="340005"/>
                    <a:pt x="231343" y="324231"/>
                    <a:pt x="206806" y="310210"/>
                  </a:cubicBezTo>
                  <a:cubicBezTo>
                    <a:pt x="186944" y="286843"/>
                    <a:pt x="185775" y="273406"/>
                    <a:pt x="203301" y="269901"/>
                  </a:cubicBezTo>
                  <a:cubicBezTo>
                    <a:pt x="252374" y="252375"/>
                    <a:pt x="299110" y="231343"/>
                    <a:pt x="343509" y="206807"/>
                  </a:cubicBezTo>
                  <a:close/>
                  <a:moveTo>
                    <a:pt x="711555" y="0"/>
                  </a:moveTo>
                  <a:lnTo>
                    <a:pt x="723823" y="0"/>
                  </a:lnTo>
                  <a:cubicBezTo>
                    <a:pt x="769391" y="23368"/>
                    <a:pt x="806780" y="52578"/>
                    <a:pt x="835990" y="87630"/>
                  </a:cubicBezTo>
                  <a:cubicBezTo>
                    <a:pt x="824306" y="140208"/>
                    <a:pt x="809993" y="191326"/>
                    <a:pt x="793051" y="240983"/>
                  </a:cubicBezTo>
                  <a:cubicBezTo>
                    <a:pt x="776109" y="290640"/>
                    <a:pt x="757707" y="337668"/>
                    <a:pt x="737844" y="382067"/>
                  </a:cubicBezTo>
                  <a:cubicBezTo>
                    <a:pt x="733171" y="410109"/>
                    <a:pt x="739013" y="414782"/>
                    <a:pt x="755370" y="396088"/>
                  </a:cubicBezTo>
                  <a:cubicBezTo>
                    <a:pt x="770559" y="380899"/>
                    <a:pt x="783412" y="372136"/>
                    <a:pt x="793927" y="369799"/>
                  </a:cubicBezTo>
                  <a:cubicBezTo>
                    <a:pt x="814959" y="347599"/>
                    <a:pt x="840079" y="330073"/>
                    <a:pt x="869289" y="317221"/>
                  </a:cubicBezTo>
                  <a:cubicBezTo>
                    <a:pt x="897331" y="297358"/>
                    <a:pt x="931799" y="293269"/>
                    <a:pt x="972693" y="304953"/>
                  </a:cubicBezTo>
                  <a:cubicBezTo>
                    <a:pt x="997229" y="317805"/>
                    <a:pt x="1010666" y="337084"/>
                    <a:pt x="1013002" y="362789"/>
                  </a:cubicBezTo>
                  <a:cubicBezTo>
                    <a:pt x="1024686" y="382651"/>
                    <a:pt x="1030528" y="401930"/>
                    <a:pt x="1030528" y="420624"/>
                  </a:cubicBezTo>
                  <a:cubicBezTo>
                    <a:pt x="1032865" y="466192"/>
                    <a:pt x="1032865" y="512928"/>
                    <a:pt x="1030528" y="560832"/>
                  </a:cubicBezTo>
                  <a:cubicBezTo>
                    <a:pt x="1021181" y="632105"/>
                    <a:pt x="999566" y="702209"/>
                    <a:pt x="965682" y="771144"/>
                  </a:cubicBezTo>
                  <a:cubicBezTo>
                    <a:pt x="953998" y="786333"/>
                    <a:pt x="947572" y="800939"/>
                    <a:pt x="946404" y="814959"/>
                  </a:cubicBezTo>
                  <a:cubicBezTo>
                    <a:pt x="990803" y="809117"/>
                    <a:pt x="1032281" y="802691"/>
                    <a:pt x="1070838" y="795681"/>
                  </a:cubicBezTo>
                  <a:cubicBezTo>
                    <a:pt x="1123416" y="798017"/>
                    <a:pt x="1171321" y="809701"/>
                    <a:pt x="1214551" y="830733"/>
                  </a:cubicBezTo>
                  <a:cubicBezTo>
                    <a:pt x="1247267" y="851764"/>
                    <a:pt x="1265377" y="884479"/>
                    <a:pt x="1268882" y="928878"/>
                  </a:cubicBezTo>
                  <a:cubicBezTo>
                    <a:pt x="1258366" y="968604"/>
                    <a:pt x="1242593" y="1005993"/>
                    <a:pt x="1221562" y="1041045"/>
                  </a:cubicBezTo>
                  <a:cubicBezTo>
                    <a:pt x="1220393" y="1126338"/>
                    <a:pt x="1194689" y="1202284"/>
                    <a:pt x="1144447" y="1268883"/>
                  </a:cubicBezTo>
                  <a:cubicBezTo>
                    <a:pt x="1126921" y="1284072"/>
                    <a:pt x="1110856" y="1303643"/>
                    <a:pt x="1096251" y="1327595"/>
                  </a:cubicBezTo>
                  <a:cubicBezTo>
                    <a:pt x="1081646" y="1351547"/>
                    <a:pt x="1062075" y="1357681"/>
                    <a:pt x="1037539" y="1345997"/>
                  </a:cubicBezTo>
                  <a:cubicBezTo>
                    <a:pt x="1021181" y="1336650"/>
                    <a:pt x="1001318" y="1331976"/>
                    <a:pt x="977950" y="1331976"/>
                  </a:cubicBezTo>
                  <a:cubicBezTo>
                    <a:pt x="949909" y="1321461"/>
                    <a:pt x="921283" y="1317371"/>
                    <a:pt x="892073" y="1319708"/>
                  </a:cubicBezTo>
                  <a:cubicBezTo>
                    <a:pt x="864031" y="1311529"/>
                    <a:pt x="841248" y="1299845"/>
                    <a:pt x="823722" y="1284656"/>
                  </a:cubicBezTo>
                  <a:cubicBezTo>
                    <a:pt x="785164" y="1274141"/>
                    <a:pt x="755954" y="1254278"/>
                    <a:pt x="736092" y="1225068"/>
                  </a:cubicBezTo>
                  <a:cubicBezTo>
                    <a:pt x="817880" y="1260120"/>
                    <a:pt x="902589" y="1258951"/>
                    <a:pt x="990219" y="1221562"/>
                  </a:cubicBezTo>
                  <a:cubicBezTo>
                    <a:pt x="1027607" y="1211047"/>
                    <a:pt x="1052728" y="1185926"/>
                    <a:pt x="1065580" y="1146201"/>
                  </a:cubicBezTo>
                  <a:cubicBezTo>
                    <a:pt x="1102969" y="1086612"/>
                    <a:pt x="1124000" y="1020013"/>
                    <a:pt x="1128674" y="946404"/>
                  </a:cubicBezTo>
                  <a:cubicBezTo>
                    <a:pt x="1145032" y="920699"/>
                    <a:pt x="1145032" y="897332"/>
                    <a:pt x="1128674" y="876300"/>
                  </a:cubicBezTo>
                  <a:cubicBezTo>
                    <a:pt x="1071422" y="866953"/>
                    <a:pt x="1015339" y="874548"/>
                    <a:pt x="960424" y="899084"/>
                  </a:cubicBezTo>
                  <a:cubicBezTo>
                    <a:pt x="930046" y="900252"/>
                    <a:pt x="901420" y="907847"/>
                    <a:pt x="874547" y="921868"/>
                  </a:cubicBezTo>
                  <a:cubicBezTo>
                    <a:pt x="837158" y="937057"/>
                    <a:pt x="797433" y="943483"/>
                    <a:pt x="755370" y="941146"/>
                  </a:cubicBezTo>
                  <a:cubicBezTo>
                    <a:pt x="736676" y="955167"/>
                    <a:pt x="714768" y="963346"/>
                    <a:pt x="689648" y="965683"/>
                  </a:cubicBezTo>
                  <a:cubicBezTo>
                    <a:pt x="664527" y="968020"/>
                    <a:pt x="645541" y="980288"/>
                    <a:pt x="632688" y="1002487"/>
                  </a:cubicBezTo>
                  <a:cubicBezTo>
                    <a:pt x="630351" y="990803"/>
                    <a:pt x="623341" y="981456"/>
                    <a:pt x="611657" y="974446"/>
                  </a:cubicBezTo>
                  <a:cubicBezTo>
                    <a:pt x="609320" y="961593"/>
                    <a:pt x="606983" y="945820"/>
                    <a:pt x="604647" y="927126"/>
                  </a:cubicBezTo>
                  <a:cubicBezTo>
                    <a:pt x="632688" y="862864"/>
                    <a:pt x="658977" y="798017"/>
                    <a:pt x="683514" y="732587"/>
                  </a:cubicBezTo>
                  <a:cubicBezTo>
                    <a:pt x="688187" y="716229"/>
                    <a:pt x="686435" y="700456"/>
                    <a:pt x="678256" y="685267"/>
                  </a:cubicBezTo>
                  <a:cubicBezTo>
                    <a:pt x="670077" y="670078"/>
                    <a:pt x="671245" y="665988"/>
                    <a:pt x="681761" y="672999"/>
                  </a:cubicBezTo>
                  <a:cubicBezTo>
                    <a:pt x="692277" y="680009"/>
                    <a:pt x="701040" y="688188"/>
                    <a:pt x="708050" y="697535"/>
                  </a:cubicBezTo>
                  <a:cubicBezTo>
                    <a:pt x="746607" y="717398"/>
                    <a:pt x="755954" y="743687"/>
                    <a:pt x="736092" y="776402"/>
                  </a:cubicBezTo>
                  <a:cubicBezTo>
                    <a:pt x="740765" y="795096"/>
                    <a:pt x="736676" y="812622"/>
                    <a:pt x="723823" y="828980"/>
                  </a:cubicBezTo>
                  <a:cubicBezTo>
                    <a:pt x="710971" y="845338"/>
                    <a:pt x="706882" y="862864"/>
                    <a:pt x="711555" y="881558"/>
                  </a:cubicBezTo>
                  <a:cubicBezTo>
                    <a:pt x="766470" y="864032"/>
                    <a:pt x="820801" y="847090"/>
                    <a:pt x="874547" y="830733"/>
                  </a:cubicBezTo>
                  <a:cubicBezTo>
                    <a:pt x="873379" y="823722"/>
                    <a:pt x="864616" y="821385"/>
                    <a:pt x="848258" y="823722"/>
                  </a:cubicBezTo>
                  <a:cubicBezTo>
                    <a:pt x="838911" y="805028"/>
                    <a:pt x="830732" y="783412"/>
                    <a:pt x="823722" y="758876"/>
                  </a:cubicBezTo>
                  <a:cubicBezTo>
                    <a:pt x="773480" y="726161"/>
                    <a:pt x="734923" y="682346"/>
                    <a:pt x="708050" y="627431"/>
                  </a:cubicBezTo>
                  <a:cubicBezTo>
                    <a:pt x="705713" y="616916"/>
                    <a:pt x="708050" y="605232"/>
                    <a:pt x="715060" y="592379"/>
                  </a:cubicBezTo>
                  <a:cubicBezTo>
                    <a:pt x="729081" y="613410"/>
                    <a:pt x="747776" y="631521"/>
                    <a:pt x="771144" y="646710"/>
                  </a:cubicBezTo>
                  <a:cubicBezTo>
                    <a:pt x="802690" y="668909"/>
                    <a:pt x="833069" y="674751"/>
                    <a:pt x="862279" y="664236"/>
                  </a:cubicBezTo>
                  <a:cubicBezTo>
                    <a:pt x="859942" y="654889"/>
                    <a:pt x="861987" y="646710"/>
                    <a:pt x="868413" y="639699"/>
                  </a:cubicBezTo>
                  <a:cubicBezTo>
                    <a:pt x="874839" y="632689"/>
                    <a:pt x="871042" y="628599"/>
                    <a:pt x="857021" y="627431"/>
                  </a:cubicBezTo>
                  <a:cubicBezTo>
                    <a:pt x="838327" y="647294"/>
                    <a:pt x="817295" y="649047"/>
                    <a:pt x="793927" y="632689"/>
                  </a:cubicBezTo>
                  <a:cubicBezTo>
                    <a:pt x="774065" y="636194"/>
                    <a:pt x="763841" y="630352"/>
                    <a:pt x="763257" y="615163"/>
                  </a:cubicBezTo>
                  <a:cubicBezTo>
                    <a:pt x="762673" y="599974"/>
                    <a:pt x="756539" y="587706"/>
                    <a:pt x="744855" y="578358"/>
                  </a:cubicBezTo>
                  <a:cubicBezTo>
                    <a:pt x="706297" y="558495"/>
                    <a:pt x="673582" y="531038"/>
                    <a:pt x="646709" y="495986"/>
                  </a:cubicBezTo>
                  <a:cubicBezTo>
                    <a:pt x="630351" y="497155"/>
                    <a:pt x="621881" y="488099"/>
                    <a:pt x="621296" y="468821"/>
                  </a:cubicBezTo>
                  <a:cubicBezTo>
                    <a:pt x="620712" y="449542"/>
                    <a:pt x="621004" y="436982"/>
                    <a:pt x="622173" y="431140"/>
                  </a:cubicBezTo>
                  <a:cubicBezTo>
                    <a:pt x="632688" y="424130"/>
                    <a:pt x="633857" y="407772"/>
                    <a:pt x="625678" y="382067"/>
                  </a:cubicBezTo>
                  <a:cubicBezTo>
                    <a:pt x="635025" y="363373"/>
                    <a:pt x="642035" y="345847"/>
                    <a:pt x="646709" y="329489"/>
                  </a:cubicBezTo>
                  <a:cubicBezTo>
                    <a:pt x="658393" y="280416"/>
                    <a:pt x="671245" y="230175"/>
                    <a:pt x="685266" y="178766"/>
                  </a:cubicBezTo>
                  <a:cubicBezTo>
                    <a:pt x="680593" y="167081"/>
                    <a:pt x="684682" y="153061"/>
                    <a:pt x="697534" y="136703"/>
                  </a:cubicBezTo>
                  <a:cubicBezTo>
                    <a:pt x="704545" y="109830"/>
                    <a:pt x="710387" y="82957"/>
                    <a:pt x="715060" y="56083"/>
                  </a:cubicBezTo>
                  <a:cubicBezTo>
                    <a:pt x="684682" y="42063"/>
                    <a:pt x="650214" y="33300"/>
                    <a:pt x="611657" y="29794"/>
                  </a:cubicBezTo>
                  <a:cubicBezTo>
                    <a:pt x="645541" y="18110"/>
                    <a:pt x="678840" y="8179"/>
                    <a:pt x="711555" y="0"/>
                  </a:cubicBezTo>
                  <a:close/>
                </a:path>
              </a:pathLst>
            </a:custGeom>
            <a:solidFill>
              <a:srgbClr val="AC0000"/>
            </a:solidFill>
            <a:ln w="28575">
              <a:solidFill>
                <a:schemeClr val="bg1"/>
              </a:solidFill>
            </a:ln>
          </p:spPr>
          <p:txBody>
            <a:bodyPr/>
            <a:p>
              <a:pPr fontAlgn="base"/>
              <a:endParaRPr lang="zh-CN" altLang="en-US" sz="135" strike="noStrike" noProof="1">
                <a:ln w="12700" cmpd="sng">
                  <a:solidFill>
                    <a:srgbClr val="FFFF00"/>
                  </a:solidFill>
                  <a:prstDash val="solid"/>
                </a:ln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8198" name="PA-任意多边形 20"/>
            <p:cNvSpPr/>
            <p:nvPr>
              <p:custDataLst>
                <p:tags r:id="rId4"/>
              </p:custDataLst>
            </p:nvPr>
          </p:nvSpPr>
          <p:spPr>
            <a:xfrm>
              <a:off x="9589" y="3534"/>
              <a:ext cx="1139" cy="1945"/>
            </a:xfrm>
            <a:custGeom>
              <a:avLst/>
              <a:gdLst/>
              <a:ahLst/>
              <a:cxnLst/>
              <a:pathLst>
                <a:path w="618088" h="961265">
                  <a:moveTo>
                    <a:pt x="453571" y="97585"/>
                  </a:moveTo>
                  <a:cubicBezTo>
                    <a:pt x="452642" y="100743"/>
                    <a:pt x="451691" y="103181"/>
                    <a:pt x="450715" y="104899"/>
                  </a:cubicBezTo>
                  <a:lnTo>
                    <a:pt x="449581" y="106033"/>
                  </a:lnTo>
                  <a:lnTo>
                    <a:pt x="450576" y="102113"/>
                  </a:lnTo>
                  <a:cubicBezTo>
                    <a:pt x="451273" y="100580"/>
                    <a:pt x="452271" y="99071"/>
                    <a:pt x="453571" y="97585"/>
                  </a:cubicBezTo>
                  <a:close/>
                  <a:moveTo>
                    <a:pt x="330706" y="4"/>
                  </a:moveTo>
                  <a:cubicBezTo>
                    <a:pt x="341293" y="-136"/>
                    <a:pt x="351044" y="4531"/>
                    <a:pt x="359959" y="14004"/>
                  </a:cubicBezTo>
                  <a:cubicBezTo>
                    <a:pt x="391906" y="4345"/>
                    <a:pt x="417910" y="12518"/>
                    <a:pt x="437969" y="38521"/>
                  </a:cubicBezTo>
                  <a:cubicBezTo>
                    <a:pt x="443170" y="45207"/>
                    <a:pt x="446142" y="54123"/>
                    <a:pt x="446885" y="65267"/>
                  </a:cubicBezTo>
                  <a:cubicBezTo>
                    <a:pt x="455057" y="77897"/>
                    <a:pt x="453200" y="89784"/>
                    <a:pt x="441313" y="100929"/>
                  </a:cubicBezTo>
                  <a:cubicBezTo>
                    <a:pt x="443541" y="106129"/>
                    <a:pt x="445677" y="108451"/>
                    <a:pt x="447720" y="107894"/>
                  </a:cubicBezTo>
                  <a:lnTo>
                    <a:pt x="449581" y="106033"/>
                  </a:lnTo>
                  <a:lnTo>
                    <a:pt x="449392" y="106780"/>
                  </a:lnTo>
                  <a:cubicBezTo>
                    <a:pt x="449206" y="109937"/>
                    <a:pt x="450228" y="113187"/>
                    <a:pt x="452457" y="116531"/>
                  </a:cubicBezTo>
                  <a:cubicBezTo>
                    <a:pt x="456914" y="123217"/>
                    <a:pt x="456171" y="128046"/>
                    <a:pt x="450228" y="131018"/>
                  </a:cubicBezTo>
                  <a:cubicBezTo>
                    <a:pt x="450971" y="142162"/>
                    <a:pt x="449113" y="152935"/>
                    <a:pt x="444656" y="163337"/>
                  </a:cubicBezTo>
                  <a:cubicBezTo>
                    <a:pt x="443170" y="169280"/>
                    <a:pt x="441684" y="177267"/>
                    <a:pt x="440198" y="187297"/>
                  </a:cubicBezTo>
                  <a:cubicBezTo>
                    <a:pt x="438712" y="197327"/>
                    <a:pt x="442055" y="200484"/>
                    <a:pt x="450228" y="196769"/>
                  </a:cubicBezTo>
                  <a:cubicBezTo>
                    <a:pt x="468802" y="196769"/>
                    <a:pt x="477717" y="186739"/>
                    <a:pt x="476974" y="166680"/>
                  </a:cubicBezTo>
                  <a:cubicBezTo>
                    <a:pt x="490347" y="155536"/>
                    <a:pt x="503349" y="156650"/>
                    <a:pt x="515979" y="170023"/>
                  </a:cubicBezTo>
                  <a:cubicBezTo>
                    <a:pt x="518951" y="172995"/>
                    <a:pt x="524151" y="171880"/>
                    <a:pt x="531581" y="166680"/>
                  </a:cubicBezTo>
                  <a:cubicBezTo>
                    <a:pt x="539753" y="184511"/>
                    <a:pt x="555355" y="194540"/>
                    <a:pt x="578387" y="196769"/>
                  </a:cubicBezTo>
                  <a:cubicBezTo>
                    <a:pt x="588788" y="206428"/>
                    <a:pt x="599932" y="213486"/>
                    <a:pt x="611820" y="217943"/>
                  </a:cubicBezTo>
                  <a:cubicBezTo>
                    <a:pt x="622964" y="235774"/>
                    <a:pt x="619249" y="250262"/>
                    <a:pt x="600675" y="261406"/>
                  </a:cubicBezTo>
                  <a:cubicBezTo>
                    <a:pt x="561299" y="265121"/>
                    <a:pt x="524894" y="274408"/>
                    <a:pt x="491462" y="289267"/>
                  </a:cubicBezTo>
                  <a:cubicBezTo>
                    <a:pt x="475117" y="299668"/>
                    <a:pt x="459515" y="306726"/>
                    <a:pt x="444656" y="310441"/>
                  </a:cubicBezTo>
                  <a:cubicBezTo>
                    <a:pt x="417167" y="324557"/>
                    <a:pt x="389678" y="338301"/>
                    <a:pt x="362188" y="351674"/>
                  </a:cubicBezTo>
                  <a:cubicBezTo>
                    <a:pt x="347329" y="357618"/>
                    <a:pt x="333213" y="361704"/>
                    <a:pt x="319840" y="363933"/>
                  </a:cubicBezTo>
                  <a:cubicBezTo>
                    <a:pt x="294580" y="365419"/>
                    <a:pt x="273406" y="375635"/>
                    <a:pt x="256318" y="394580"/>
                  </a:cubicBezTo>
                  <a:cubicBezTo>
                    <a:pt x="239230" y="413525"/>
                    <a:pt x="222885" y="431541"/>
                    <a:pt x="207283" y="448629"/>
                  </a:cubicBezTo>
                  <a:cubicBezTo>
                    <a:pt x="207283" y="462002"/>
                    <a:pt x="209141" y="472775"/>
                    <a:pt x="212855" y="480948"/>
                  </a:cubicBezTo>
                  <a:cubicBezTo>
                    <a:pt x="243316" y="477233"/>
                    <a:pt x="271548" y="469432"/>
                    <a:pt x="297552" y="457545"/>
                  </a:cubicBezTo>
                  <a:cubicBezTo>
                    <a:pt x="324298" y="447143"/>
                    <a:pt x="351044" y="434142"/>
                    <a:pt x="377790" y="418540"/>
                  </a:cubicBezTo>
                  <a:cubicBezTo>
                    <a:pt x="404536" y="402938"/>
                    <a:pt x="432769" y="397737"/>
                    <a:pt x="462487" y="402938"/>
                  </a:cubicBezTo>
                  <a:cubicBezTo>
                    <a:pt x="477346" y="412596"/>
                    <a:pt x="489604" y="419283"/>
                    <a:pt x="499263" y="422998"/>
                  </a:cubicBezTo>
                  <a:cubicBezTo>
                    <a:pt x="505949" y="434142"/>
                    <a:pt x="504835" y="446772"/>
                    <a:pt x="495919" y="460888"/>
                  </a:cubicBezTo>
                  <a:cubicBezTo>
                    <a:pt x="485518" y="465346"/>
                    <a:pt x="481989" y="472404"/>
                    <a:pt x="485332" y="482062"/>
                  </a:cubicBezTo>
                  <a:cubicBezTo>
                    <a:pt x="488676" y="491720"/>
                    <a:pt x="489233" y="501379"/>
                    <a:pt x="487004" y="511037"/>
                  </a:cubicBezTo>
                  <a:cubicBezTo>
                    <a:pt x="481803" y="523667"/>
                    <a:pt x="479574" y="535926"/>
                    <a:pt x="480317" y="547813"/>
                  </a:cubicBezTo>
                  <a:cubicBezTo>
                    <a:pt x="478832" y="555986"/>
                    <a:pt x="478832" y="564530"/>
                    <a:pt x="480317" y="573445"/>
                  </a:cubicBezTo>
                  <a:cubicBezTo>
                    <a:pt x="483289" y="596476"/>
                    <a:pt x="482175" y="618765"/>
                    <a:pt x="476974" y="640310"/>
                  </a:cubicBezTo>
                  <a:cubicBezTo>
                    <a:pt x="474745" y="707176"/>
                    <a:pt x="471031" y="772556"/>
                    <a:pt x="465830" y="836449"/>
                  </a:cubicBezTo>
                  <a:cubicBezTo>
                    <a:pt x="462858" y="855023"/>
                    <a:pt x="460258" y="873225"/>
                    <a:pt x="458029" y="891056"/>
                  </a:cubicBezTo>
                  <a:cubicBezTo>
                    <a:pt x="457286" y="917059"/>
                    <a:pt x="451714" y="940462"/>
                    <a:pt x="441313" y="961265"/>
                  </a:cubicBezTo>
                  <a:cubicBezTo>
                    <a:pt x="424225" y="944177"/>
                    <a:pt x="411594" y="923374"/>
                    <a:pt x="403422" y="898857"/>
                  </a:cubicBezTo>
                  <a:cubicBezTo>
                    <a:pt x="395993" y="853537"/>
                    <a:pt x="393392" y="810074"/>
                    <a:pt x="395621" y="768469"/>
                  </a:cubicBezTo>
                  <a:cubicBezTo>
                    <a:pt x="394878" y="730579"/>
                    <a:pt x="396364" y="693431"/>
                    <a:pt x="400079" y="657027"/>
                  </a:cubicBezTo>
                  <a:cubicBezTo>
                    <a:pt x="399336" y="634738"/>
                    <a:pt x="400450" y="612078"/>
                    <a:pt x="403422" y="589047"/>
                  </a:cubicBezTo>
                  <a:cubicBezTo>
                    <a:pt x="407880" y="559329"/>
                    <a:pt x="406394" y="531840"/>
                    <a:pt x="398964" y="506579"/>
                  </a:cubicBezTo>
                  <a:cubicBezTo>
                    <a:pt x="371475" y="515495"/>
                    <a:pt x="343986" y="519953"/>
                    <a:pt x="316497" y="519953"/>
                  </a:cubicBezTo>
                  <a:cubicBezTo>
                    <a:pt x="300895" y="534812"/>
                    <a:pt x="281578" y="541498"/>
                    <a:pt x="258547" y="540012"/>
                  </a:cubicBezTo>
                  <a:cubicBezTo>
                    <a:pt x="245174" y="537783"/>
                    <a:pt x="232544" y="542984"/>
                    <a:pt x="220656" y="555614"/>
                  </a:cubicBezTo>
                  <a:cubicBezTo>
                    <a:pt x="200597" y="542241"/>
                    <a:pt x="184995" y="522553"/>
                    <a:pt x="173851" y="496550"/>
                  </a:cubicBezTo>
                  <a:cubicBezTo>
                    <a:pt x="170136" y="466089"/>
                    <a:pt x="174593" y="441571"/>
                    <a:pt x="187224" y="422998"/>
                  </a:cubicBezTo>
                  <a:cubicBezTo>
                    <a:pt x="208026" y="405167"/>
                    <a:pt x="228829" y="388079"/>
                    <a:pt x="249631" y="371734"/>
                  </a:cubicBezTo>
                  <a:cubicBezTo>
                    <a:pt x="267462" y="359104"/>
                    <a:pt x="267462" y="355389"/>
                    <a:pt x="249631" y="360590"/>
                  </a:cubicBezTo>
                  <a:cubicBezTo>
                    <a:pt x="229572" y="362819"/>
                    <a:pt x="208769" y="364305"/>
                    <a:pt x="187224" y="365048"/>
                  </a:cubicBezTo>
                  <a:cubicBezTo>
                    <a:pt x="174593" y="362819"/>
                    <a:pt x="167907" y="367091"/>
                    <a:pt x="167164" y="377863"/>
                  </a:cubicBezTo>
                  <a:cubicBezTo>
                    <a:pt x="166421" y="388636"/>
                    <a:pt x="164564" y="398109"/>
                    <a:pt x="161592" y="406281"/>
                  </a:cubicBezTo>
                  <a:cubicBezTo>
                    <a:pt x="154905" y="485777"/>
                    <a:pt x="141161" y="563787"/>
                    <a:pt x="120358" y="640310"/>
                  </a:cubicBezTo>
                  <a:cubicBezTo>
                    <a:pt x="115157" y="656655"/>
                    <a:pt x="106985" y="670400"/>
                    <a:pt x="95841" y="681544"/>
                  </a:cubicBezTo>
                  <a:cubicBezTo>
                    <a:pt x="83954" y="696403"/>
                    <a:pt x="69466" y="697518"/>
                    <a:pt x="52378" y="684887"/>
                  </a:cubicBezTo>
                  <a:cubicBezTo>
                    <a:pt x="40491" y="683402"/>
                    <a:pt x="35290" y="675601"/>
                    <a:pt x="36776" y="661485"/>
                  </a:cubicBezTo>
                  <a:cubicBezTo>
                    <a:pt x="33061" y="649597"/>
                    <a:pt x="27118" y="637339"/>
                    <a:pt x="18945" y="624708"/>
                  </a:cubicBezTo>
                  <a:cubicBezTo>
                    <a:pt x="14488" y="615050"/>
                    <a:pt x="19317" y="608735"/>
                    <a:pt x="33433" y="605763"/>
                  </a:cubicBezTo>
                  <a:cubicBezTo>
                    <a:pt x="55721" y="536669"/>
                    <a:pt x="73181" y="465717"/>
                    <a:pt x="85811" y="392908"/>
                  </a:cubicBezTo>
                  <a:cubicBezTo>
                    <a:pt x="100670" y="331986"/>
                    <a:pt x="99556" y="272550"/>
                    <a:pt x="82468" y="214600"/>
                  </a:cubicBezTo>
                  <a:lnTo>
                    <a:pt x="44577" y="222401"/>
                  </a:lnTo>
                  <a:cubicBezTo>
                    <a:pt x="35662" y="220172"/>
                    <a:pt x="27489" y="222401"/>
                    <a:pt x="20060" y="229088"/>
                  </a:cubicBezTo>
                  <a:cubicBezTo>
                    <a:pt x="12630" y="235774"/>
                    <a:pt x="5944" y="236889"/>
                    <a:pt x="0" y="232431"/>
                  </a:cubicBezTo>
                  <a:cubicBezTo>
                    <a:pt x="8173" y="203456"/>
                    <a:pt x="21917" y="179310"/>
                    <a:pt x="41234" y="159993"/>
                  </a:cubicBezTo>
                  <a:cubicBezTo>
                    <a:pt x="55350" y="150335"/>
                    <a:pt x="70952" y="150335"/>
                    <a:pt x="88040" y="159993"/>
                  </a:cubicBezTo>
                  <a:cubicBezTo>
                    <a:pt x="105128" y="159250"/>
                    <a:pt x="119987" y="165194"/>
                    <a:pt x="132617" y="177824"/>
                  </a:cubicBezTo>
                  <a:cubicBezTo>
                    <a:pt x="154162" y="192683"/>
                    <a:pt x="162706" y="212000"/>
                    <a:pt x="158249" y="235774"/>
                  </a:cubicBezTo>
                  <a:cubicBezTo>
                    <a:pt x="164192" y="238746"/>
                    <a:pt x="170322" y="235774"/>
                    <a:pt x="176637" y="226859"/>
                  </a:cubicBezTo>
                  <a:cubicBezTo>
                    <a:pt x="182952" y="217943"/>
                    <a:pt x="184995" y="217943"/>
                    <a:pt x="182766" y="226859"/>
                  </a:cubicBezTo>
                  <a:cubicBezTo>
                    <a:pt x="176822" y="244690"/>
                    <a:pt x="173851" y="261406"/>
                    <a:pt x="173851" y="277008"/>
                  </a:cubicBezTo>
                  <a:cubicBezTo>
                    <a:pt x="172365" y="285923"/>
                    <a:pt x="177937" y="288895"/>
                    <a:pt x="190567" y="285923"/>
                  </a:cubicBezTo>
                  <a:cubicBezTo>
                    <a:pt x="243316" y="268835"/>
                    <a:pt x="296066" y="250262"/>
                    <a:pt x="348815" y="230202"/>
                  </a:cubicBezTo>
                  <a:cubicBezTo>
                    <a:pt x="359216" y="226487"/>
                    <a:pt x="363674" y="219801"/>
                    <a:pt x="362188" y="210142"/>
                  </a:cubicBezTo>
                  <a:cubicBezTo>
                    <a:pt x="363674" y="158136"/>
                    <a:pt x="359216" y="109473"/>
                    <a:pt x="348815" y="64153"/>
                  </a:cubicBezTo>
                  <a:cubicBezTo>
                    <a:pt x="329499" y="53751"/>
                    <a:pt x="309810" y="53751"/>
                    <a:pt x="289751" y="64153"/>
                  </a:cubicBezTo>
                  <a:cubicBezTo>
                    <a:pt x="278606" y="64153"/>
                    <a:pt x="278606" y="58209"/>
                    <a:pt x="289751" y="46322"/>
                  </a:cubicBezTo>
                  <a:cubicBezTo>
                    <a:pt x="285293" y="24776"/>
                    <a:pt x="295323" y="9917"/>
                    <a:pt x="319840" y="1745"/>
                  </a:cubicBezTo>
                  <a:cubicBezTo>
                    <a:pt x="323555" y="630"/>
                    <a:pt x="327177" y="50"/>
                    <a:pt x="330706" y="4"/>
                  </a:cubicBezTo>
                  <a:close/>
                </a:path>
              </a:pathLst>
            </a:custGeom>
            <a:solidFill>
              <a:srgbClr val="AC0000"/>
            </a:solidFill>
            <a:ln w="254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 sz="135"/>
            </a:p>
          </p:txBody>
        </p:sp>
        <p:sp>
          <p:nvSpPr>
            <p:cNvPr id="8199" name="PA-任意多边形 22"/>
            <p:cNvSpPr/>
            <p:nvPr>
              <p:custDataLst>
                <p:tags r:id="rId5"/>
              </p:custDataLst>
            </p:nvPr>
          </p:nvSpPr>
          <p:spPr>
            <a:xfrm>
              <a:off x="13629" y="3374"/>
              <a:ext cx="1421" cy="2218"/>
            </a:xfrm>
            <a:custGeom>
              <a:avLst/>
              <a:gdLst/>
              <a:ahLst/>
              <a:cxnLst/>
              <a:pathLst>
                <a:path w="538485" h="1075448">
                  <a:moveTo>
                    <a:pt x="237372" y="661969"/>
                  </a:moveTo>
                  <a:lnTo>
                    <a:pt x="213970" y="682028"/>
                  </a:lnTo>
                  <a:cubicBezTo>
                    <a:pt x="186480" y="703574"/>
                    <a:pt x="187223" y="709146"/>
                    <a:pt x="216198" y="698745"/>
                  </a:cubicBezTo>
                  <a:cubicBezTo>
                    <a:pt x="245173" y="688344"/>
                    <a:pt x="252232" y="676085"/>
                    <a:pt x="237372" y="661969"/>
                  </a:cubicBezTo>
                  <a:close/>
                  <a:moveTo>
                    <a:pt x="325691" y="636058"/>
                  </a:moveTo>
                  <a:cubicBezTo>
                    <a:pt x="324762" y="635501"/>
                    <a:pt x="322812" y="635966"/>
                    <a:pt x="319840" y="637451"/>
                  </a:cubicBezTo>
                  <a:lnTo>
                    <a:pt x="317611" y="637451"/>
                  </a:lnTo>
                  <a:cubicBezTo>
                    <a:pt x="320583" y="644881"/>
                    <a:pt x="323183" y="645995"/>
                    <a:pt x="325412" y="640795"/>
                  </a:cubicBezTo>
                  <a:cubicBezTo>
                    <a:pt x="326526" y="638194"/>
                    <a:pt x="326619" y="636616"/>
                    <a:pt x="325691" y="636058"/>
                  </a:cubicBezTo>
                  <a:close/>
                  <a:moveTo>
                    <a:pt x="417369" y="380968"/>
                  </a:moveTo>
                  <a:cubicBezTo>
                    <a:pt x="413922" y="381079"/>
                    <a:pt x="410016" y="381505"/>
                    <a:pt x="405651" y="382248"/>
                  </a:cubicBezTo>
                  <a:lnTo>
                    <a:pt x="258547" y="406766"/>
                  </a:lnTo>
                  <a:cubicBezTo>
                    <a:pt x="257804" y="430540"/>
                    <a:pt x="268205" y="447256"/>
                    <a:pt x="289750" y="456915"/>
                  </a:cubicBezTo>
                  <a:cubicBezTo>
                    <a:pt x="311296" y="466573"/>
                    <a:pt x="332842" y="473631"/>
                    <a:pt x="354387" y="478089"/>
                  </a:cubicBezTo>
                  <a:cubicBezTo>
                    <a:pt x="375933" y="477346"/>
                    <a:pt x="398593" y="459701"/>
                    <a:pt x="422367" y="425154"/>
                  </a:cubicBezTo>
                  <a:cubicBezTo>
                    <a:pt x="443170" y="394925"/>
                    <a:pt x="441504" y="380196"/>
                    <a:pt x="417369" y="380968"/>
                  </a:cubicBezTo>
                  <a:close/>
                  <a:moveTo>
                    <a:pt x="181651" y="0"/>
                  </a:moveTo>
                  <a:cubicBezTo>
                    <a:pt x="194281" y="31947"/>
                    <a:pt x="187781" y="62408"/>
                    <a:pt x="162149" y="91383"/>
                  </a:cubicBezTo>
                  <a:cubicBezTo>
                    <a:pt x="136517" y="120358"/>
                    <a:pt x="114414" y="148962"/>
                    <a:pt x="95841" y="177194"/>
                  </a:cubicBezTo>
                  <a:cubicBezTo>
                    <a:pt x="131502" y="186109"/>
                    <a:pt x="172736" y="182580"/>
                    <a:pt x="219542" y="166607"/>
                  </a:cubicBezTo>
                  <a:cubicBezTo>
                    <a:pt x="266348" y="150634"/>
                    <a:pt x="300895" y="164564"/>
                    <a:pt x="323183" y="208398"/>
                  </a:cubicBezTo>
                  <a:cubicBezTo>
                    <a:pt x="285293" y="252232"/>
                    <a:pt x="239787" y="288822"/>
                    <a:pt x="186666" y="318169"/>
                  </a:cubicBezTo>
                  <a:cubicBezTo>
                    <a:pt x="133545" y="347515"/>
                    <a:pt x="81724" y="375933"/>
                    <a:pt x="31204" y="403422"/>
                  </a:cubicBezTo>
                  <a:cubicBezTo>
                    <a:pt x="50521" y="409366"/>
                    <a:pt x="73552" y="407694"/>
                    <a:pt x="100298" y="398407"/>
                  </a:cubicBezTo>
                  <a:cubicBezTo>
                    <a:pt x="127044" y="389120"/>
                    <a:pt x="151190" y="378533"/>
                    <a:pt x="172736" y="366646"/>
                  </a:cubicBezTo>
                  <a:cubicBezTo>
                    <a:pt x="231429" y="351787"/>
                    <a:pt x="291236" y="335814"/>
                    <a:pt x="352158" y="318726"/>
                  </a:cubicBezTo>
                  <a:cubicBezTo>
                    <a:pt x="413080" y="301638"/>
                    <a:pt x="471773" y="305353"/>
                    <a:pt x="528237" y="329870"/>
                  </a:cubicBezTo>
                  <a:cubicBezTo>
                    <a:pt x="551269" y="392278"/>
                    <a:pt x="535481" y="445027"/>
                    <a:pt x="480874" y="488119"/>
                  </a:cubicBezTo>
                  <a:cubicBezTo>
                    <a:pt x="426268" y="531210"/>
                    <a:pt x="373704" y="566128"/>
                    <a:pt x="323183" y="592874"/>
                  </a:cubicBezTo>
                  <a:cubicBezTo>
                    <a:pt x="314268" y="618878"/>
                    <a:pt x="325412" y="626864"/>
                    <a:pt x="356616" y="616835"/>
                  </a:cubicBezTo>
                  <a:cubicBezTo>
                    <a:pt x="387820" y="606805"/>
                    <a:pt x="412709" y="608105"/>
                    <a:pt x="431282" y="620735"/>
                  </a:cubicBezTo>
                  <a:cubicBezTo>
                    <a:pt x="458772" y="644510"/>
                    <a:pt x="456914" y="666612"/>
                    <a:pt x="425710" y="687043"/>
                  </a:cubicBezTo>
                  <a:cubicBezTo>
                    <a:pt x="394506" y="707475"/>
                    <a:pt x="364788" y="721776"/>
                    <a:pt x="336556" y="729949"/>
                  </a:cubicBezTo>
                  <a:cubicBezTo>
                    <a:pt x="326898" y="784184"/>
                    <a:pt x="321697" y="841949"/>
                    <a:pt x="320954" y="903242"/>
                  </a:cubicBezTo>
                  <a:cubicBezTo>
                    <a:pt x="320211" y="964535"/>
                    <a:pt x="300523" y="1017842"/>
                    <a:pt x="261890" y="1063162"/>
                  </a:cubicBezTo>
                  <a:cubicBezTo>
                    <a:pt x="240344" y="1078764"/>
                    <a:pt x="218427" y="1079507"/>
                    <a:pt x="196139" y="1065391"/>
                  </a:cubicBezTo>
                  <a:cubicBezTo>
                    <a:pt x="173850" y="1051275"/>
                    <a:pt x="171621" y="1039759"/>
                    <a:pt x="189452" y="1030843"/>
                  </a:cubicBezTo>
                  <a:cubicBezTo>
                    <a:pt x="218427" y="998154"/>
                    <a:pt x="235144" y="959892"/>
                    <a:pt x="239601" y="916058"/>
                  </a:cubicBezTo>
                  <a:cubicBezTo>
                    <a:pt x="244059" y="872224"/>
                    <a:pt x="246288" y="826904"/>
                    <a:pt x="246288" y="780098"/>
                  </a:cubicBezTo>
                  <a:cubicBezTo>
                    <a:pt x="232915" y="771925"/>
                    <a:pt x="215641" y="774340"/>
                    <a:pt x="194467" y="787342"/>
                  </a:cubicBezTo>
                  <a:cubicBezTo>
                    <a:pt x="173293" y="800343"/>
                    <a:pt x="153791" y="809816"/>
                    <a:pt x="135960" y="815759"/>
                  </a:cubicBezTo>
                  <a:cubicBezTo>
                    <a:pt x="101041" y="845478"/>
                    <a:pt x="77453" y="846592"/>
                    <a:pt x="65194" y="819103"/>
                  </a:cubicBezTo>
                  <a:cubicBezTo>
                    <a:pt x="52935" y="791614"/>
                    <a:pt x="47920" y="762639"/>
                    <a:pt x="50149" y="732178"/>
                  </a:cubicBezTo>
                  <a:cubicBezTo>
                    <a:pt x="82096" y="723262"/>
                    <a:pt x="111814" y="703388"/>
                    <a:pt x="139303" y="672556"/>
                  </a:cubicBezTo>
                  <a:cubicBezTo>
                    <a:pt x="166792" y="641723"/>
                    <a:pt x="193167" y="611820"/>
                    <a:pt x="218427" y="582845"/>
                  </a:cubicBezTo>
                  <a:lnTo>
                    <a:pt x="74666" y="553870"/>
                  </a:lnTo>
                  <a:cubicBezTo>
                    <a:pt x="33804" y="544211"/>
                    <a:pt x="33061" y="532510"/>
                    <a:pt x="72438" y="518765"/>
                  </a:cubicBezTo>
                  <a:cubicBezTo>
                    <a:pt x="111814" y="505021"/>
                    <a:pt x="146361" y="493691"/>
                    <a:pt x="176079" y="484775"/>
                  </a:cubicBezTo>
                  <a:cubicBezTo>
                    <a:pt x="212484" y="487747"/>
                    <a:pt x="227900" y="476046"/>
                    <a:pt x="222328" y="449671"/>
                  </a:cubicBezTo>
                  <a:cubicBezTo>
                    <a:pt x="216756" y="423296"/>
                    <a:pt x="197625" y="413452"/>
                    <a:pt x="164935" y="420139"/>
                  </a:cubicBezTo>
                  <a:cubicBezTo>
                    <a:pt x="104756" y="433512"/>
                    <a:pt x="49778" y="437598"/>
                    <a:pt x="0" y="432397"/>
                  </a:cubicBezTo>
                  <a:cubicBezTo>
                    <a:pt x="20060" y="396736"/>
                    <a:pt x="49035" y="363860"/>
                    <a:pt x="86925" y="333771"/>
                  </a:cubicBezTo>
                  <a:cubicBezTo>
                    <a:pt x="124816" y="303681"/>
                    <a:pt x="160106" y="270063"/>
                    <a:pt x="192795" y="232915"/>
                  </a:cubicBezTo>
                  <a:cubicBezTo>
                    <a:pt x="171993" y="237373"/>
                    <a:pt x="147290" y="236816"/>
                    <a:pt x="118686" y="231244"/>
                  </a:cubicBezTo>
                  <a:cubicBezTo>
                    <a:pt x="90083" y="225671"/>
                    <a:pt x="65751" y="226229"/>
                    <a:pt x="45691" y="232915"/>
                  </a:cubicBezTo>
                  <a:cubicBezTo>
                    <a:pt x="37519" y="186109"/>
                    <a:pt x="49778" y="143575"/>
                    <a:pt x="82467" y="105314"/>
                  </a:cubicBezTo>
                  <a:cubicBezTo>
                    <a:pt x="115157" y="67052"/>
                    <a:pt x="148219" y="31947"/>
                    <a:pt x="181651" y="0"/>
                  </a:cubicBezTo>
                  <a:close/>
                </a:path>
              </a:pathLst>
            </a:custGeom>
            <a:solidFill>
              <a:srgbClr val="C00000"/>
            </a:solidFill>
            <a:ln w="254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 sz="135"/>
            </a:p>
          </p:txBody>
        </p:sp>
        <p:pic>
          <p:nvPicPr>
            <p:cNvPr id="8200" name="图片 5" descr="图片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92" y="3217"/>
              <a:ext cx="5155" cy="2394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文本框 1"/>
          <p:cNvSpPr txBox="1"/>
          <p:nvPr/>
        </p:nvSpPr>
        <p:spPr>
          <a:xfrm>
            <a:off x="3616960" y="4276090"/>
            <a:ext cx="4572000" cy="583565"/>
          </a:xfrm>
          <a:prstGeom prst="rect">
            <a:avLst/>
          </a:prstGeom>
          <a:solidFill>
            <a:srgbClr val="AC0000"/>
          </a:solidFill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bg1"/>
                </a:solidFill>
              </a:rPr>
              <a:t>广州市第五中学 李岳菊</a:t>
            </a:r>
            <a:endParaRPr lang="zh-CN" altLang="en-US" sz="32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19860" y="392430"/>
            <a:ext cx="5628005" cy="314896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rcRect l="26471" t="21851" r="31482" b="16179"/>
          <a:stretch>
            <a:fillRect/>
          </a:stretch>
        </p:blipFill>
        <p:spPr>
          <a:xfrm>
            <a:off x="1165225" y="3729990"/>
            <a:ext cx="2000885" cy="1844040"/>
          </a:xfrm>
          <a:prstGeom prst="rect">
            <a:avLst/>
          </a:prstGeom>
        </p:spPr>
      </p:pic>
      <p:pic>
        <p:nvPicPr>
          <p:cNvPr id="20" name="图片 19" descr="][HAL2PHVMR`GR[@C1QBK51"/>
          <p:cNvPicPr>
            <a:picLocks noChangeAspect="1"/>
          </p:cNvPicPr>
          <p:nvPr/>
        </p:nvPicPr>
        <p:blipFill>
          <a:blip r:embed="rId3"/>
          <a:srcRect l="990" t="5966" r="2169"/>
          <a:stretch>
            <a:fillRect/>
          </a:stretch>
        </p:blipFill>
        <p:spPr>
          <a:xfrm>
            <a:off x="3166110" y="3729990"/>
            <a:ext cx="2574290" cy="1818005"/>
          </a:xfrm>
          <a:prstGeom prst="rect">
            <a:avLst/>
          </a:prstGeom>
        </p:spPr>
      </p:pic>
      <p:pic>
        <p:nvPicPr>
          <p:cNvPr id="21" name="图片 20" descr=")E0US{Q}NDWWNC`%CB803V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0400" y="3703320"/>
            <a:ext cx="2454275" cy="184467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4675" y="368300"/>
            <a:ext cx="3656330" cy="2372995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9187815" y="2741295"/>
            <a:ext cx="2174875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一声炮响，</a:t>
            </a:r>
            <a:endParaRPr lang="zh-CN" altLang="en-US" sz="2000"/>
          </a:p>
          <a:p>
            <a:r>
              <a:rPr lang="zh-CN" altLang="en-US" sz="2000"/>
              <a:t>二律埋城。</a:t>
            </a:r>
            <a:endParaRPr lang="zh-CN" altLang="en-US" sz="2000"/>
          </a:p>
          <a:p>
            <a:r>
              <a:rPr lang="zh-CN" altLang="en-US" sz="2000"/>
              <a:t>三元里顶住，</a:t>
            </a:r>
            <a:endParaRPr lang="zh-CN" altLang="en-US" sz="2000"/>
          </a:p>
          <a:p>
            <a:r>
              <a:rPr lang="zh-CN" altLang="en-US" sz="2000"/>
              <a:t>四方炮台打烂。</a:t>
            </a:r>
            <a:endParaRPr lang="zh-CN" altLang="en-US" sz="2000"/>
          </a:p>
          <a:p>
            <a:r>
              <a:rPr lang="zh-CN" altLang="en-US" sz="2000"/>
              <a:t>伍紫垣顶上，</a:t>
            </a:r>
            <a:endParaRPr lang="zh-CN" altLang="en-US" sz="2000"/>
          </a:p>
          <a:p>
            <a:r>
              <a:rPr lang="zh-CN" altLang="en-US" sz="2000"/>
              <a:t>六百万讲和。</a:t>
            </a:r>
            <a:endParaRPr lang="zh-CN" altLang="en-US" sz="2000"/>
          </a:p>
          <a:p>
            <a:r>
              <a:rPr lang="zh-CN" altLang="en-US" sz="2000"/>
              <a:t>七钱二兑足，</a:t>
            </a:r>
            <a:endParaRPr lang="zh-CN" altLang="en-US" sz="2000"/>
          </a:p>
          <a:p>
            <a:r>
              <a:rPr lang="zh-CN" altLang="en-US" sz="2000"/>
              <a:t>八千斤未响。</a:t>
            </a:r>
            <a:endParaRPr lang="zh-CN" altLang="en-US" sz="2000"/>
          </a:p>
          <a:p>
            <a:r>
              <a:rPr lang="zh-CN" altLang="en-US" sz="2000"/>
              <a:t>九九打下，</a:t>
            </a:r>
            <a:endParaRPr lang="zh-CN" altLang="en-US" sz="2000"/>
          </a:p>
          <a:p>
            <a:r>
              <a:rPr lang="zh-CN" altLang="en-US" sz="2000"/>
              <a:t>十足输晒。</a:t>
            </a:r>
            <a:endParaRPr lang="zh-CN" altLang="en-US" sz="20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165225" y="3033395"/>
            <a:ext cx="11026775" cy="1076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</a:rPr>
              <a:t>    </a:t>
            </a:r>
            <a:r>
              <a:rPr lang="zh-CN" altLang="en-US" sz="3200">
                <a:solidFill>
                  <a:srgbClr val="FF0000"/>
                </a:solidFill>
              </a:rPr>
              <a:t>这些将士和百姓，面对完全现代的武器，勇敢抵抗、浴血奋战，为中华民族的浴火重生作出了伟大的贡献。</a:t>
            </a:r>
            <a:endParaRPr lang="zh-CN" altLang="en-US" sz="3200">
              <a:solidFill>
                <a:srgbClr val="FF0000"/>
              </a:solidFill>
            </a:endParaRPr>
          </a:p>
        </p:txBody>
      </p:sp>
      <p:sp>
        <p:nvSpPr>
          <p:cNvPr id="25" name="内容占位符 1"/>
          <p:cNvSpPr>
            <a:spLocks noGrp="1"/>
          </p:cNvSpPr>
          <p:nvPr/>
        </p:nvSpPr>
        <p:spPr>
          <a:xfrm>
            <a:off x="964565" y="5863590"/>
            <a:ext cx="10515600" cy="8128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b="1"/>
              <a:t>有人认为三元里人民抗英斗争是中国人杜撰的，因为英军的行军记录中没有记载。对此你有什么看法？</a:t>
            </a:r>
            <a:endParaRPr lang="zh-CN" altLang="zh-CN" b="1"/>
          </a:p>
        </p:txBody>
      </p:sp>
      <p:sp>
        <p:nvSpPr>
          <p:cNvPr id="26" name="矩形 25"/>
          <p:cNvSpPr/>
          <p:nvPr/>
        </p:nvSpPr>
        <p:spPr>
          <a:xfrm>
            <a:off x="6282399" y="5863444"/>
            <a:ext cx="6969073" cy="2172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/>
            </a:prstTxWarp>
            <a:spAutoFit/>
            <a:scene3d>
              <a:camera prst="perspectiveLeft" fov="2700000">
                <a:rot lat="0" lon="600002" rev="0"/>
              </a:camera>
              <a:lightRig rig="soft" dir="t"/>
            </a:scene3d>
            <a:sp3d extrusionH="508000" prstMaterial="flat">
              <a:extrusionClr>
                <a:schemeClr val="tx1">
                  <a:lumMod val="85000"/>
                  <a:lumOff val="15000"/>
                </a:schemeClr>
              </a:extrusionClr>
              <a:contourClr>
                <a:schemeClr val="tx1"/>
              </a:contourClr>
            </a:sp3d>
          </a:bodyPr>
          <a:p>
            <a:pPr algn="ctr"/>
            <a:r>
              <a:rPr lang="zh-CN" altLang="en-US" sz="7200" b="1">
                <a:ln>
                  <a:solidFill>
                    <a:schemeClr val="tx1"/>
                  </a:solidFill>
                </a:ln>
                <a:gradFill>
                  <a:gsLst>
                    <a:gs pos="49000">
                      <a:srgbClr val="FFDF00"/>
                    </a:gs>
                    <a:gs pos="0">
                      <a:srgbClr val="FFDF00"/>
                    </a:gs>
                    <a:gs pos="98000">
                      <a:srgbClr val="22B4FF"/>
                    </a:gs>
                    <a:gs pos="53000">
                      <a:srgbClr val="22B4FF"/>
                    </a:gs>
                  </a:gsLst>
                  <a:lin ang="0" scaled="1"/>
                </a:gradFill>
                <a:effectLst>
                  <a:outerShdw blurRad="50800" dist="114300" dir="2700000" algn="tl" rotWithShape="0">
                    <a:prstClr val="black">
                      <a:alpha val="50000"/>
                    </a:prstClr>
                  </a:outerShdw>
                </a:effectLst>
                <a:latin typeface="汉仪太极体简" charset="0"/>
                <a:ea typeface="汉仪太极体简" charset="0"/>
              </a:rPr>
              <a:t>史料实证</a:t>
            </a:r>
            <a:endParaRPr lang="zh-CN" altLang="en-US" sz="7200" b="1">
              <a:ln>
                <a:solidFill>
                  <a:schemeClr val="tx1"/>
                </a:solidFill>
              </a:ln>
              <a:gradFill>
                <a:gsLst>
                  <a:gs pos="49000">
                    <a:srgbClr val="FFDF00"/>
                  </a:gs>
                  <a:gs pos="0">
                    <a:srgbClr val="FFDF00"/>
                  </a:gs>
                  <a:gs pos="98000">
                    <a:srgbClr val="22B4FF"/>
                  </a:gs>
                  <a:gs pos="53000">
                    <a:srgbClr val="22B4FF"/>
                  </a:gs>
                </a:gsLst>
                <a:lin ang="0" scaled="1"/>
              </a:gradFill>
              <a:effectLst>
                <a:outerShdw blurRad="50800" dist="114300" dir="2700000" algn="tl" rotWithShape="0">
                  <a:prstClr val="black">
                    <a:alpha val="50000"/>
                  </a:prstClr>
                </a:outerShdw>
              </a:effectLst>
              <a:latin typeface="汉仪太极体简" charset="0"/>
              <a:ea typeface="汉仪太极体简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47650" y="629920"/>
            <a:ext cx="859790" cy="570484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eaVert" wrap="none" rtlCol="0" anchor="t">
            <a:spAutoFit/>
          </a:bodyPr>
          <a:p>
            <a:pPr algn="ctr"/>
            <a:r>
              <a:rPr lang="zh-CN" altLang="en-US"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同一个根源的两次</a:t>
            </a:r>
            <a:r>
              <a:rPr lang="zh-CN" altLang="en-US"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战争</a:t>
            </a:r>
            <a:endParaRPr lang="zh-CN" altLang="en-US" sz="4400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4" grpId="0" bldLvl="0" animBg="1"/>
      <p:bldP spid="24" grpId="1"/>
      <p:bldP spid="25" grpId="0"/>
      <p:bldP spid="26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6030" y="353060"/>
            <a:ext cx="5772150" cy="3232150"/>
          </a:xfrm>
          <a:prstGeom prst="rect">
            <a:avLst/>
          </a:prstGeom>
        </p:spPr>
      </p:pic>
      <p:pic>
        <p:nvPicPr>
          <p:cNvPr id="5" name="图片 4" descr="2166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860" y="3807460"/>
            <a:ext cx="5443855" cy="284861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7300595" y="353060"/>
            <a:ext cx="5744845" cy="683895"/>
          </a:xfrm>
        </p:spPr>
        <p:txBody>
          <a:bodyPr/>
          <a:p>
            <a:r>
              <a:rPr lang="zh-CN" altLang="en-US" b="1"/>
              <a:t>鸦片战争后中国社会变化</a:t>
            </a:r>
            <a:endParaRPr lang="zh-CN" altLang="en-US" b="1"/>
          </a:p>
        </p:txBody>
      </p:sp>
      <p:sp>
        <p:nvSpPr>
          <p:cNvPr id="8" name="文本框 7"/>
          <p:cNvSpPr txBox="1"/>
          <p:nvPr/>
        </p:nvSpPr>
        <p:spPr>
          <a:xfrm>
            <a:off x="7300595" y="923290"/>
            <a:ext cx="4948555" cy="34766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</a:t>
            </a:r>
            <a:r>
              <a:rPr lang="zh-CN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昔日女布（指土布）遍于县市，然自外洋以风火水牛运机成布，舶至贱售，女工几停其半。</a:t>
            </a:r>
            <a:endParaRPr lang="zh-CN" sz="20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r"/>
            <a:r>
              <a:rPr lang="zh-CN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——1853年《顺德县志》</a:t>
            </a:r>
            <a:endParaRPr lang="zh-CN" sz="20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r"/>
            <a:endParaRPr lang="zh-CN" sz="20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</a:t>
            </a:r>
            <a:r>
              <a:rPr lang="en-US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鸦片战争后，西装、西餐、欧式建筑以及轮船、汽车改变着中国人的衣食住行，报刊、电影也出现在中国人的生活中。</a:t>
            </a:r>
            <a:endParaRPr lang="zh-CN" sz="20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r"/>
            <a:r>
              <a:rPr lang="zh-CN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——2003年课标人教版历史教材《必修二》</a:t>
            </a:r>
            <a:endParaRPr lang="zh-CN" sz="20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r"/>
            <a:endParaRPr lang="zh-CN" sz="20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en-US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</a:t>
            </a:r>
            <a:endParaRPr lang="zh-CN" altLang="en-US" sz="20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715" y="3807460"/>
            <a:ext cx="5247640" cy="274955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47650" y="629920"/>
            <a:ext cx="859790" cy="570484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eaVert" wrap="none" rtlCol="0" anchor="t">
            <a:spAutoFit/>
          </a:bodyPr>
          <a:p>
            <a:pPr algn="ctr"/>
            <a:r>
              <a:rPr lang="zh-CN" altLang="en-US"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同一个根源的两次</a:t>
            </a:r>
            <a:r>
              <a:rPr lang="zh-CN" altLang="en-US"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战争</a:t>
            </a:r>
            <a:endParaRPr lang="zh-CN" altLang="en-US" sz="4400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8460740" y="1557655"/>
            <a:ext cx="1926590" cy="2394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35" strike="noStrike" noProof="1"/>
          </a:p>
        </p:txBody>
      </p:sp>
      <p:sp>
        <p:nvSpPr>
          <p:cNvPr id="2" name="矩形 1"/>
          <p:cNvSpPr/>
          <p:nvPr/>
        </p:nvSpPr>
        <p:spPr>
          <a:xfrm>
            <a:off x="4824730" y="1557655"/>
            <a:ext cx="1934210" cy="2506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35" strike="noStrike" noProof="1"/>
          </a:p>
        </p:txBody>
      </p:sp>
      <p:cxnSp>
        <p:nvCxnSpPr>
          <p:cNvPr id="53" name="直接连接符 52"/>
          <p:cNvCxnSpPr/>
          <p:nvPr/>
        </p:nvCxnSpPr>
        <p:spPr>
          <a:xfrm>
            <a:off x="5914813" y="4392931"/>
            <a:ext cx="0" cy="685800"/>
          </a:xfrm>
          <a:prstGeom prst="line">
            <a:avLst/>
          </a:prstGeom>
          <a:ln>
            <a:solidFill>
              <a:srgbClr val="35333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>
            <a:off x="9396095" y="4359064"/>
            <a:ext cx="0" cy="685800"/>
          </a:xfrm>
          <a:prstGeom prst="line">
            <a:avLst/>
          </a:prstGeom>
          <a:ln>
            <a:solidFill>
              <a:srgbClr val="35333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>
            <a:off x="2183765" y="4392931"/>
            <a:ext cx="0" cy="685800"/>
          </a:xfrm>
          <a:prstGeom prst="line">
            <a:avLst/>
          </a:prstGeom>
          <a:ln>
            <a:solidFill>
              <a:srgbClr val="35333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8"/>
          <p:cNvGrpSpPr/>
          <p:nvPr/>
        </p:nvGrpSpPr>
        <p:grpSpPr>
          <a:xfrm>
            <a:off x="572123" y="4484292"/>
            <a:ext cx="10935996" cy="437943"/>
            <a:chOff x="623889" y="3209929"/>
            <a:chExt cx="10944224" cy="438144"/>
          </a:xfrm>
          <a:solidFill>
            <a:srgbClr val="4C3424"/>
          </a:solidFill>
        </p:grpSpPr>
        <p:sp>
          <p:nvSpPr>
            <p:cNvPr id="20" name="矩形 19"/>
            <p:cNvSpPr/>
            <p:nvPr/>
          </p:nvSpPr>
          <p:spPr>
            <a:xfrm>
              <a:off x="623889" y="3344465"/>
              <a:ext cx="50397" cy="16906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600" strike="noStrike" noProof="1"/>
            </a:p>
          </p:txBody>
        </p:sp>
        <p:sp>
          <p:nvSpPr>
            <p:cNvPr id="21" name="矩形 20"/>
            <p:cNvSpPr/>
            <p:nvPr/>
          </p:nvSpPr>
          <p:spPr>
            <a:xfrm>
              <a:off x="717047" y="3344465"/>
              <a:ext cx="107093" cy="16906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600" strike="noStrike" noProof="1"/>
            </a:p>
          </p:txBody>
        </p:sp>
        <p:sp>
          <p:nvSpPr>
            <p:cNvPr id="22" name="矩形 21"/>
            <p:cNvSpPr/>
            <p:nvPr/>
          </p:nvSpPr>
          <p:spPr>
            <a:xfrm>
              <a:off x="866901" y="3344465"/>
              <a:ext cx="198437" cy="16906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600" strike="noStrike" noProof="1"/>
            </a:p>
          </p:txBody>
        </p:sp>
        <p:sp>
          <p:nvSpPr>
            <p:cNvPr id="23" name="矩形 22"/>
            <p:cNvSpPr/>
            <p:nvPr/>
          </p:nvSpPr>
          <p:spPr>
            <a:xfrm>
              <a:off x="1108099" y="3344465"/>
              <a:ext cx="9613876" cy="16906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600" strike="noStrike" noProof="1"/>
            </a:p>
          </p:txBody>
        </p:sp>
        <p:sp>
          <p:nvSpPr>
            <p:cNvPr id="24" name="矩形 23"/>
            <p:cNvSpPr/>
            <p:nvPr/>
          </p:nvSpPr>
          <p:spPr>
            <a:xfrm>
              <a:off x="10994902" y="3344465"/>
              <a:ext cx="107093" cy="16906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600" strike="noStrike" noProof="1"/>
            </a:p>
          </p:txBody>
        </p:sp>
        <p:sp>
          <p:nvSpPr>
            <p:cNvPr id="25" name="矩形 24"/>
            <p:cNvSpPr/>
            <p:nvPr/>
          </p:nvSpPr>
          <p:spPr>
            <a:xfrm>
              <a:off x="10759220" y="3344465"/>
              <a:ext cx="198437" cy="16906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600" strike="noStrike" noProof="1"/>
            </a:p>
          </p:txBody>
        </p:sp>
        <p:sp>
          <p:nvSpPr>
            <p:cNvPr id="26" name="等腰三角形 25"/>
            <p:cNvSpPr/>
            <p:nvPr/>
          </p:nvSpPr>
          <p:spPr>
            <a:xfrm rot="5400000">
              <a:off x="11159803" y="3239763"/>
              <a:ext cx="438144" cy="37847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600" strike="noStrike" noProof="1"/>
            </a:p>
          </p:txBody>
        </p:sp>
      </p:grpSp>
      <p:sp>
        <p:nvSpPr>
          <p:cNvPr id="24584" name="文本框 4"/>
          <p:cNvSpPr txBox="1"/>
          <p:nvPr/>
        </p:nvSpPr>
        <p:spPr>
          <a:xfrm>
            <a:off x="187960" y="5079153"/>
            <a:ext cx="3599180" cy="1630045"/>
          </a:xfrm>
          <a:prstGeom prst="rect">
            <a:avLst/>
          </a:prstGeom>
          <a:noFill/>
          <a:ln w="15875" cmpd="sng">
            <a:solidFill>
              <a:schemeClr val="accent2">
                <a:lumMod val="50000"/>
              </a:schemeClr>
            </a:solidFill>
            <a:prstDash val="sysDot"/>
          </a:ln>
        </p:spPr>
        <p:txBody>
          <a:bodyPr wrap="square" anchor="t">
            <a:spAutoFit/>
          </a:bodyPr>
          <a:p>
            <a:pPr algn="just">
              <a:lnSpc>
                <a:spcPct val="100000"/>
              </a:lnSpc>
            </a:pPr>
            <a:r>
              <a:rPr lang="en-US" altLang="zh-CN" sz="20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zh-CN" sz="20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林则徐在广州禁烟期间，派人收集、翻译外文资料，探求域外大事，组织编译《四洲志》，是近代中国第一部系统的世界地理志。</a:t>
            </a:r>
            <a:endParaRPr lang="zh-CN" altLang="zh-CN" sz="20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4585" name="文本框 8"/>
          <p:cNvSpPr txBox="1"/>
          <p:nvPr/>
        </p:nvSpPr>
        <p:spPr>
          <a:xfrm>
            <a:off x="4191635" y="3968327"/>
            <a:ext cx="3350260" cy="5016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665" dirty="0"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rPr>
              <a:t>魏源《海国图志》</a:t>
            </a:r>
            <a:endParaRPr lang="zh-CN" altLang="en-US" sz="2665" dirty="0">
              <a:latin typeface="黑体" panose="02010609060101010101" charset="-122"/>
              <a:ea typeface="黑体" panose="02010609060101010101" charset="-122"/>
              <a:sym typeface="黑体" panose="02010609060101010101" charset="-122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1325245" y="1557655"/>
            <a:ext cx="1883410" cy="2506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" strike="noStrike" noProof="1"/>
          </a:p>
        </p:txBody>
      </p:sp>
      <p:sp>
        <p:nvSpPr>
          <p:cNvPr id="34" name="椭圆 33"/>
          <p:cNvSpPr/>
          <p:nvPr/>
        </p:nvSpPr>
        <p:spPr>
          <a:xfrm>
            <a:off x="1999721" y="4551680"/>
            <a:ext cx="369888" cy="369888"/>
          </a:xfrm>
          <a:prstGeom prst="ellipse">
            <a:avLst/>
          </a:prstGeom>
          <a:solidFill>
            <a:srgbClr val="DDC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" strike="noStrike" noProof="1"/>
          </a:p>
        </p:txBody>
      </p:sp>
      <p:sp>
        <p:nvSpPr>
          <p:cNvPr id="35" name="椭圆 34"/>
          <p:cNvSpPr/>
          <p:nvPr/>
        </p:nvSpPr>
        <p:spPr>
          <a:xfrm>
            <a:off x="5730664" y="4551680"/>
            <a:ext cx="368300" cy="369888"/>
          </a:xfrm>
          <a:prstGeom prst="ellipse">
            <a:avLst/>
          </a:prstGeom>
          <a:solidFill>
            <a:srgbClr val="4C3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" strike="noStrike" noProof="1"/>
          </a:p>
        </p:txBody>
      </p:sp>
      <p:sp>
        <p:nvSpPr>
          <p:cNvPr id="24591" name="文本框 13"/>
          <p:cNvSpPr txBox="1"/>
          <p:nvPr/>
        </p:nvSpPr>
        <p:spPr>
          <a:xfrm>
            <a:off x="7662333" y="3896783"/>
            <a:ext cx="3467947" cy="5016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665" dirty="0">
                <a:latin typeface="黑体" panose="02010609060101010101" charset="-122"/>
                <a:ea typeface="黑体" panose="02010609060101010101" charset="-122"/>
              </a:rPr>
              <a:t>徐继畬《瀛寰志略》</a:t>
            </a:r>
            <a:endParaRPr lang="zh-CN" altLang="en-US" sz="2665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9211945" y="4550833"/>
            <a:ext cx="369888" cy="369888"/>
          </a:xfrm>
          <a:prstGeom prst="ellipse">
            <a:avLst/>
          </a:prstGeom>
          <a:solidFill>
            <a:srgbClr val="353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" strike="noStrike" noProof="1"/>
          </a:p>
        </p:txBody>
      </p:sp>
      <p:pic>
        <p:nvPicPr>
          <p:cNvPr id="24594" name="图片 3" descr="h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99660" y="1601470"/>
            <a:ext cx="1821815" cy="2403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95" name="图片 6" descr="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6620" y="1601470"/>
            <a:ext cx="1822450" cy="22974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97" name="文本框 16"/>
          <p:cNvSpPr txBox="1"/>
          <p:nvPr/>
        </p:nvSpPr>
        <p:spPr>
          <a:xfrm>
            <a:off x="3914457" y="5078731"/>
            <a:ext cx="3748087" cy="1630045"/>
          </a:xfrm>
          <a:prstGeom prst="rect">
            <a:avLst/>
          </a:prstGeom>
          <a:noFill/>
          <a:ln w="15875" cmpd="sng">
            <a:solidFill>
              <a:schemeClr val="accent2">
                <a:lumMod val="50000"/>
              </a:schemeClr>
            </a:solidFill>
            <a:prstDash val="sysDot"/>
          </a:ln>
        </p:spPr>
        <p:txBody>
          <a:bodyPr wrap="square" anchor="t">
            <a:spAutoFit/>
          </a:bodyPr>
          <a:p>
            <a:pPr algn="just">
              <a:lnSpc>
                <a:spcPct val="100000"/>
              </a:lnSpc>
            </a:pP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</a:t>
            </a:r>
            <a:r>
              <a:rPr lang="zh-CN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最初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50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卷成书于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1842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年，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1852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年再版时增加到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100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卷，</a:t>
            </a:r>
            <a:r>
              <a:rPr lang="zh-CN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是一部介绍西方国家科学技术和世界地理历史知识的综合性图书，提出“师夷长技以制夷”。</a:t>
            </a:r>
            <a:endParaRPr lang="zh-CN" altLang="zh-CN" sz="20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4598" name="文本框 27"/>
          <p:cNvSpPr txBox="1"/>
          <p:nvPr/>
        </p:nvSpPr>
        <p:spPr>
          <a:xfrm>
            <a:off x="7760335" y="5078731"/>
            <a:ext cx="3748088" cy="1630045"/>
          </a:xfrm>
          <a:prstGeom prst="rect">
            <a:avLst/>
          </a:prstGeom>
          <a:noFill/>
          <a:ln w="15875" cmpd="sng">
            <a:solidFill>
              <a:schemeClr val="accent2">
                <a:lumMod val="50000"/>
              </a:schemeClr>
            </a:solidFill>
            <a:prstDash val="sysDot"/>
          </a:ln>
        </p:spPr>
        <p:txBody>
          <a:bodyPr wrap="square" anchor="t">
            <a:spAutoFit/>
          </a:bodyPr>
          <a:p>
            <a:pPr algn="just">
              <a:lnSpc>
                <a:spcPct val="100000"/>
              </a:lnSpc>
            </a:pPr>
            <a:r>
              <a:rPr lang="en-US" altLang="zh-CN" sz="20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20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成书于</a:t>
            </a:r>
            <a:r>
              <a:rPr lang="en-US" altLang="zh-CN" sz="20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1849</a:t>
            </a:r>
            <a:r>
              <a:rPr lang="zh-CN" altLang="en-US" sz="20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年，</a:t>
            </a:r>
            <a:r>
              <a:rPr lang="zh-CN" altLang="zh-CN" sz="20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黑体" panose="02010609060101010101" charset="-122"/>
              </a:rPr>
              <a:t>介绍了世界各国的风土人情及西方民主制度。</a:t>
            </a:r>
            <a:r>
              <a:rPr lang="zh-CN" altLang="en-US" sz="20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书中插图42张，包括绘制的中国、朝鲜、日本地图及临摹的欧洲人的地图。</a:t>
            </a:r>
            <a:endParaRPr lang="zh-CN" altLang="en-US" sz="20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637492" y="144780"/>
            <a:ext cx="5095240" cy="91249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5335" b="1">
                <a:solidFill>
                  <a:srgbClr val="C00000"/>
                </a:solidFill>
              </a:rPr>
              <a:t>开眼看世界</a:t>
            </a:r>
            <a:endParaRPr lang="zh-CN" altLang="en-US" sz="5335" b="1">
              <a:solidFill>
                <a:srgbClr val="C00000"/>
              </a:solidFill>
            </a:endParaRPr>
          </a:p>
        </p:txBody>
      </p:sp>
      <p:pic>
        <p:nvPicPr>
          <p:cNvPr id="4" name="图片 3" descr="s29891492"/>
          <p:cNvPicPr>
            <a:picLocks noChangeAspect="1"/>
          </p:cNvPicPr>
          <p:nvPr/>
        </p:nvPicPr>
        <p:blipFill>
          <a:blip r:embed="rId3"/>
          <a:srcRect l="7867" t="11216" r="12767" b="7050"/>
          <a:stretch>
            <a:fillRect/>
          </a:stretch>
        </p:blipFill>
        <p:spPr>
          <a:xfrm>
            <a:off x="1432560" y="1520825"/>
            <a:ext cx="1689735" cy="25781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文本框 8"/>
          <p:cNvSpPr txBox="1"/>
          <p:nvPr/>
        </p:nvSpPr>
        <p:spPr>
          <a:xfrm>
            <a:off x="665480" y="4064847"/>
            <a:ext cx="3350260" cy="5016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665" dirty="0"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rPr>
              <a:t>林则徐《四洲志》</a:t>
            </a:r>
            <a:endParaRPr lang="zh-CN" altLang="en-US" sz="2665" dirty="0">
              <a:latin typeface="黑体" panose="02010609060101010101" charset="-122"/>
              <a:ea typeface="黑体" panose="02010609060101010101" charset="-122"/>
              <a:sym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矩形 9"/>
          <p:cNvSpPr/>
          <p:nvPr/>
        </p:nvSpPr>
        <p:spPr>
          <a:xfrm>
            <a:off x="1959187" y="2413423"/>
            <a:ext cx="8483600" cy="66611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735" b="1" spc="50" dirty="0">
                <a:ln w="11430"/>
                <a:effectLst/>
                <a:latin typeface="微软雅黑" panose="020B0503020204020204" charset="-122"/>
                <a:ea typeface="微软雅黑" panose="020B0503020204020204" charset="-122"/>
              </a:rPr>
              <a:t>日本：天书                 中国：禁书</a:t>
            </a:r>
            <a:endParaRPr lang="zh-CN" altLang="en-US" sz="3735" b="1" spc="50" dirty="0">
              <a:ln w="11430"/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 descr="timg (1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83327" y="296757"/>
            <a:ext cx="2508673" cy="1776307"/>
          </a:xfrm>
          <a:prstGeom prst="ellipse">
            <a:avLst/>
          </a:prstGeom>
          <a:ln>
            <a:noFill/>
          </a:ln>
        </p:spPr>
      </p:pic>
      <p:grpSp>
        <p:nvGrpSpPr>
          <p:cNvPr id="11" name="组合 10"/>
          <p:cNvGrpSpPr/>
          <p:nvPr/>
        </p:nvGrpSpPr>
        <p:grpSpPr>
          <a:xfrm>
            <a:off x="3201247" y="296757"/>
            <a:ext cx="3183467" cy="2104856"/>
            <a:chOff x="6605" y="1886"/>
            <a:chExt cx="7095" cy="4450"/>
          </a:xfrm>
        </p:grpSpPr>
        <p:pic>
          <p:nvPicPr>
            <p:cNvPr id="8" name="图片 7" descr="timg (16)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05" y="1886"/>
              <a:ext cx="7095" cy="4450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9" name="文本框 8"/>
            <p:cNvSpPr txBox="1"/>
            <p:nvPr/>
          </p:nvSpPr>
          <p:spPr>
            <a:xfrm>
              <a:off x="6754" y="2085"/>
              <a:ext cx="6778" cy="4223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indent="0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en-US" altLang="zh-CN" sz="2135">
                  <a:solidFill>
                    <a:schemeClr val="tx1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  <a:sym typeface="+mn-ea"/>
                </a:rPr>
                <a:t>2</a:t>
              </a:r>
              <a:r>
                <a:rPr lang="zh-CN" altLang="en-US" sz="2135">
                  <a:solidFill>
                    <a:schemeClr val="tx1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  <a:sym typeface="+mn-ea"/>
                </a:rPr>
                <a:t>年</a:t>
              </a:r>
              <a:r>
                <a:rPr lang="en-US" altLang="zh-CN" sz="2135">
                  <a:solidFill>
                    <a:schemeClr val="tx1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  <a:sym typeface="+mn-ea"/>
                </a:rPr>
                <a:t>15</a:t>
              </a:r>
              <a:r>
                <a:rPr lang="zh-CN" altLang="en-US" sz="2135">
                  <a:solidFill>
                    <a:schemeClr val="tx1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  <a:sym typeface="+mn-ea"/>
                </a:rPr>
                <a:t>版，书价涨</a:t>
              </a:r>
              <a:r>
                <a:rPr lang="en-US" altLang="zh-CN" sz="2135">
                  <a:solidFill>
                    <a:schemeClr val="tx1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  <a:sym typeface="+mn-ea"/>
                </a:rPr>
                <a:t>4</a:t>
              </a:r>
              <a:r>
                <a:rPr lang="zh-CN" altLang="en-US" sz="2135">
                  <a:solidFill>
                    <a:schemeClr val="tx1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  <a:sym typeface="+mn-ea"/>
                </a:rPr>
                <a:t>倍</a:t>
              </a:r>
              <a:endParaRPr lang="en-US" altLang="zh-CN" sz="2135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endParaRPr>
            </a:p>
            <a:p>
              <a:pPr marL="0" indent="0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2135">
                  <a:solidFill>
                    <a:schemeClr val="tx1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  <a:sym typeface="+mn-ea"/>
                </a:rPr>
                <a:t>政军商学界必备书</a:t>
              </a:r>
              <a:endParaRPr lang="en-US" altLang="zh-CN" sz="2135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endParaRPr>
            </a:p>
            <a:p>
              <a:pPr marL="0" indent="0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2135">
                  <a:solidFill>
                    <a:schemeClr val="tx1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  <a:sym typeface="+mn-ea"/>
                </a:rPr>
                <a:t>天皇称等同英国大宪章</a:t>
              </a:r>
              <a:endParaRPr lang="en-US" altLang="zh-CN" sz="2135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endParaRPr>
            </a:p>
            <a:p>
              <a:pPr marL="0" indent="0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2135">
                  <a:solidFill>
                    <a:schemeClr val="tx1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  <a:sym typeface="+mn-ea"/>
                </a:rPr>
                <a:t>佐久间象山</a:t>
              </a:r>
              <a:r>
                <a:rPr lang="en-US" altLang="zh-CN" sz="2135">
                  <a:solidFill>
                    <a:schemeClr val="tx1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  <a:sym typeface="+mn-ea"/>
                </a:rPr>
                <a:t>20</a:t>
              </a:r>
              <a:r>
                <a:rPr lang="zh-CN" altLang="en-US" sz="2135">
                  <a:solidFill>
                    <a:schemeClr val="tx1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  <a:sym typeface="+mn-ea"/>
                </a:rPr>
                <a:t>万字笔记</a:t>
              </a:r>
              <a:endParaRPr lang="zh-CN" altLang="en-US" sz="2135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endParaRPr>
            </a:p>
            <a:p>
              <a:pPr marL="0" indent="0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2135"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  <a:sym typeface="+mn-ea"/>
                </a:rPr>
                <a:t>私塾以之为教材</a:t>
              </a:r>
              <a:endParaRPr lang="zh-CN" altLang="en-US" sz="2135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endParaRPr>
            </a:p>
          </p:txBody>
        </p:sp>
      </p:grpSp>
      <p:pic>
        <p:nvPicPr>
          <p:cNvPr id="12" name="图片 11" descr="timg (15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296757"/>
            <a:ext cx="2934547" cy="1644227"/>
          </a:xfrm>
          <a:prstGeom prst="ellipse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6309360" y="328079"/>
            <a:ext cx="3299460" cy="2064923"/>
            <a:chOff x="11917" y="5917"/>
            <a:chExt cx="6222" cy="4449"/>
          </a:xfrm>
        </p:grpSpPr>
        <p:pic>
          <p:nvPicPr>
            <p:cNvPr id="13" name="图片 12" descr="timg (17)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17" y="6001"/>
              <a:ext cx="6220" cy="4104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12058" y="5917"/>
              <a:ext cx="6081" cy="4449"/>
            </a:xfrm>
            <a:prstGeom prst="rect">
              <a:avLst/>
            </a:prstGeom>
            <a:solidFill>
              <a:srgbClr val="F8DD4E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2135">
                  <a:solidFill>
                    <a:schemeClr val="tx1"/>
                  </a:solidFill>
                  <a:latin typeface="方正粗黑宋简体" panose="02000000000000000000" charset="-122"/>
                  <a:ea typeface="方正粗黑宋简体" panose="02000000000000000000" charset="-122"/>
                </a:rPr>
                <a:t>十年刊</a:t>
              </a:r>
              <a:r>
                <a:rPr lang="en-US" altLang="zh-CN" sz="2135">
                  <a:solidFill>
                    <a:schemeClr val="tx1"/>
                  </a:solidFill>
                  <a:latin typeface="方正粗黑宋简体" panose="02000000000000000000" charset="-122"/>
                  <a:ea typeface="方正粗黑宋简体" panose="02000000000000000000" charset="-122"/>
                </a:rPr>
                <a:t>6</a:t>
              </a:r>
              <a:r>
                <a:rPr lang="zh-CN" altLang="en-US" sz="2135">
                  <a:solidFill>
                    <a:schemeClr val="tx1"/>
                  </a:solidFill>
                  <a:latin typeface="方正粗黑宋简体" panose="02000000000000000000" charset="-122"/>
                  <a:ea typeface="方正粗黑宋简体" panose="02000000000000000000" charset="-122"/>
                </a:rPr>
                <a:t>版</a:t>
              </a:r>
              <a:endParaRPr lang="zh-CN" altLang="en-US" sz="2135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</a:endParaRPr>
            </a:p>
            <a:p>
              <a:r>
                <a:rPr lang="zh-CN" altLang="en-US" sz="2135">
                  <a:solidFill>
                    <a:schemeClr val="tx1"/>
                  </a:solidFill>
                  <a:latin typeface="方正粗黑宋简体" panose="02000000000000000000" charset="-122"/>
                  <a:ea typeface="方正粗黑宋简体" panose="02000000000000000000" charset="-122"/>
                </a:rPr>
                <a:t>国内印刷仅千册</a:t>
              </a:r>
              <a:endParaRPr lang="zh-CN" altLang="en-US" sz="2135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</a:endParaRPr>
            </a:p>
            <a:p>
              <a:r>
                <a:rPr lang="zh-CN" altLang="en-US" sz="2135">
                  <a:solidFill>
                    <a:schemeClr val="tx1"/>
                  </a:solidFill>
                  <a:latin typeface="方正粗黑宋简体" panose="02000000000000000000" charset="-122"/>
                  <a:ea typeface="方正粗黑宋简体" panose="02000000000000000000" charset="-122"/>
                </a:rPr>
                <a:t>大多士大夫不知为何物</a:t>
              </a:r>
              <a:endParaRPr lang="zh-CN" altLang="en-US" sz="2135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</a:endParaRPr>
            </a:p>
            <a:p>
              <a:r>
                <a:rPr lang="zh-CN" altLang="en-US" sz="2135">
                  <a:solidFill>
                    <a:schemeClr val="tx1"/>
                  </a:solidFill>
                  <a:latin typeface="方正粗黑宋简体" panose="02000000000000000000" charset="-122"/>
                  <a:ea typeface="方正粗黑宋简体" panose="02000000000000000000" charset="-122"/>
                </a:rPr>
                <a:t>官方严格查禁</a:t>
              </a:r>
              <a:endParaRPr lang="zh-CN" altLang="en-US" sz="2135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</a:endParaRPr>
            </a:p>
            <a:p>
              <a:r>
                <a:rPr lang="zh-CN" altLang="en-US" sz="2135">
                  <a:solidFill>
                    <a:schemeClr val="tx1"/>
                  </a:solidFill>
                  <a:latin typeface="方正粗黑宋简体" panose="02000000000000000000" charset="-122"/>
                  <a:ea typeface="方正粗黑宋简体" panose="02000000000000000000" charset="-122"/>
                </a:rPr>
                <a:t>书成二十载，世局如故</a:t>
              </a:r>
              <a:endParaRPr lang="zh-CN" altLang="en-US" sz="2135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</a:endParaRPr>
            </a:p>
            <a:p>
              <a:r>
                <a:rPr lang="zh-CN" altLang="en-US" sz="2135">
                  <a:solidFill>
                    <a:schemeClr val="tx1"/>
                  </a:solidFill>
                  <a:latin typeface="方正粗黑宋简体" panose="02000000000000000000" charset="-122"/>
                  <a:ea typeface="方正粗黑宋简体" panose="02000000000000000000" charset="-122"/>
                </a:rPr>
                <a:t>二十年后，几近绝版</a:t>
              </a:r>
              <a:endParaRPr lang="zh-CN" altLang="en-US" sz="2135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</a:endParaRPr>
            </a:p>
          </p:txBody>
        </p:sp>
      </p:grpSp>
      <p:sp>
        <p:nvSpPr>
          <p:cNvPr id="5" name="文本框 1"/>
          <p:cNvSpPr txBox="1"/>
          <p:nvPr/>
        </p:nvSpPr>
        <p:spPr>
          <a:xfrm>
            <a:off x="0" y="2397971"/>
            <a:ext cx="12196445" cy="1555750"/>
          </a:xfrm>
          <a:prstGeom prst="rect">
            <a:avLst/>
          </a:prstGeom>
          <a:gradFill>
            <a:gsLst>
              <a:gs pos="0">
                <a:srgbClr val="773118"/>
              </a:gs>
              <a:gs pos="100000">
                <a:srgbClr val="531A06"/>
              </a:gs>
            </a:gsLst>
            <a:path path="circle">
              <a:fillToRect r="100000" b="100000"/>
            </a:path>
            <a:tileRect l="-100000" t="-100000"/>
          </a:gradFill>
          <a:ln w="9525">
            <a:noFill/>
          </a:ln>
          <a:effectLst>
            <a:outerShdw blurRad="127000" dist="76200" dir="2400000" algn="tl" rotWithShape="0">
              <a:prstClr val="black">
                <a:alpha val="66000"/>
              </a:prstClr>
            </a:outerShdw>
          </a:effectLst>
        </p:spPr>
        <p:txBody>
          <a:bodyPr wrap="square" anchor="t">
            <a:spAutoFit/>
          </a:bodyPr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665" noProof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665" b="1" noProof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sz="2665" b="1" noProof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议和之后，都门仍复恬嬉，大有雨过忘雷之意。海疆之事，啭喉触讳，绝口不提，即茶坊酒肆之中，亦大书免谈时事四字，俨有诗书偶语之禁。</a:t>
            </a:r>
            <a:endParaRPr sz="2400" b="1" noProof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r">
              <a:lnSpc>
                <a:spcPct val="130000"/>
              </a:lnSpc>
            </a:pPr>
            <a:r>
              <a:rPr lang="en-US" altLang="zh-CN" sz="2400" noProof="1">
                <a:solidFill>
                  <a:schemeClr val="bg1"/>
                </a:solidFill>
                <a:latin typeface="+mn-lt"/>
                <a:ea typeface="+mn-lt"/>
                <a:cs typeface="+mn-lt"/>
              </a:rPr>
              <a:t>——</a:t>
            </a:r>
            <a:r>
              <a:rPr lang="zh-CN" altLang="en-US" sz="2400" noProof="1">
                <a:solidFill>
                  <a:schemeClr val="bg1"/>
                </a:solidFill>
                <a:latin typeface="+mn-lt"/>
                <a:ea typeface="+mn-lt"/>
                <a:cs typeface="+mn-lt"/>
              </a:rPr>
              <a:t>林则徐《软尘私议》，《丛刊·鸦片战争》第5册</a:t>
            </a:r>
            <a:endParaRPr lang="zh-CN" altLang="en-US" sz="2400" noProof="1">
              <a:solidFill>
                <a:schemeClr val="bg1"/>
              </a:solidFill>
              <a:latin typeface="+mn-lt"/>
              <a:ea typeface="+mn-lt"/>
              <a:cs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0" y="3968115"/>
            <a:ext cx="12196233" cy="1691640"/>
          </a:xfrm>
          <a:prstGeom prst="rect">
            <a:avLst/>
          </a:prstGeom>
          <a:solidFill>
            <a:schemeClr val="accent2">
              <a:lumMod val="50000"/>
              <a:alpha val="75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665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2665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《瀛环志略》一经出版，便在社会上引起轩然人波。士大夫们开始攻击徐继畲，痛骂他身为朝廷命官，竟敢公开赞美外国制度与元首。更有甚者，断章摘句弹劾徐，欲置其于死地</a:t>
            </a:r>
            <a:r>
              <a:rPr lang="zh-CN" altLang="en-US" sz="2665" b="1">
                <a:solidFill>
                  <a:schemeClr val="bg1"/>
                </a:solidFill>
              </a:rPr>
              <a:t>。</a:t>
            </a:r>
            <a:endParaRPr lang="zh-CN" altLang="en-US" sz="2665" b="1">
              <a:solidFill>
                <a:schemeClr val="bg1"/>
              </a:solidFill>
            </a:endParaRPr>
          </a:p>
          <a:p>
            <a:pPr algn="r"/>
            <a:r>
              <a:rPr lang="en-US" altLang="zh-CN" sz="2400" b="1">
                <a:solidFill>
                  <a:schemeClr val="bg1"/>
                </a:solidFill>
              </a:rPr>
              <a:t>——</a:t>
            </a:r>
            <a:r>
              <a:rPr lang="zh-CN" altLang="en-US" sz="2400" b="1">
                <a:solidFill>
                  <a:schemeClr val="bg1"/>
                </a:solidFill>
              </a:rPr>
              <a:t>王龙《徐继畬：</a:t>
            </a:r>
            <a:r>
              <a:rPr lang="en-US" altLang="zh-CN" sz="2400" b="1">
                <a:solidFill>
                  <a:schemeClr val="bg1"/>
                </a:solidFill>
              </a:rPr>
              <a:t>“</a:t>
            </a:r>
            <a:r>
              <a:rPr lang="zh-CN" altLang="en-US" sz="2400" b="1">
                <a:solidFill>
                  <a:schemeClr val="bg1"/>
                </a:solidFill>
              </a:rPr>
              <a:t>东方伽利略</a:t>
            </a:r>
            <a:r>
              <a:rPr lang="en-US" altLang="zh-CN" sz="2400" b="1">
                <a:solidFill>
                  <a:schemeClr val="bg1"/>
                </a:solidFill>
              </a:rPr>
              <a:t>”</a:t>
            </a:r>
            <a:r>
              <a:rPr lang="zh-CN" altLang="en-US" sz="2400" b="1">
                <a:solidFill>
                  <a:schemeClr val="bg1"/>
                </a:solidFill>
              </a:rPr>
              <a:t>的遭遇》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0433" y="5655310"/>
            <a:ext cx="12035367" cy="119888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从民族的历史看，鸦片战争的军事失败还不是民族致命伤。失败以后还不明失败的理由，力图改革，那才是民族的致命伤。</a:t>
            </a:r>
            <a:r>
              <a:rPr lang="zh-CN" altLang="en-US" sz="2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中华民族丧失了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20年的宝贵光阴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r"/>
            <a:r>
              <a:rPr lang="en-US" altLang="zh-CN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——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蒋廷黻《中国近代史》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47650" y="910590"/>
            <a:ext cx="859790" cy="514350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eaVert" wrap="none" rtlCol="0" anchor="t">
            <a:spAutoFit/>
          </a:bodyPr>
          <a:p>
            <a:pPr algn="ctr"/>
            <a:r>
              <a:rPr lang="zh-CN" altLang="en-US"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同一本书的两种</a:t>
            </a:r>
            <a:r>
              <a:rPr lang="zh-CN" altLang="en-US"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命运</a:t>
            </a:r>
            <a:endParaRPr lang="zh-CN" altLang="en-US" sz="4400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558165" y="469265"/>
            <a:ext cx="1290320" cy="5631180"/>
          </a:xfrm>
          <a:prstGeom prst="rect">
            <a:avLst/>
          </a:prstGeom>
          <a:noFill/>
          <a:ln>
            <a:noFill/>
          </a:ln>
        </p:spPr>
        <p:txBody>
          <a:bodyPr vert="eaVert" wrap="square" rtlCol="0" anchor="t">
            <a:spAutoFit/>
          </a:bodyPr>
          <a:p>
            <a:pPr algn="ctr"/>
            <a:r>
              <a:rPr lang="zh-CN" alt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F142B"/>
                </a:solidFill>
                <a:effectLst/>
              </a:rPr>
              <a:t>【总结提升】</a:t>
            </a:r>
            <a:endParaRPr lang="zh-CN" altLang="en-US" sz="7200" b="1">
              <a:ln w="22225">
                <a:solidFill>
                  <a:schemeClr val="accent2"/>
                </a:solidFill>
                <a:prstDash val="solid"/>
              </a:ln>
              <a:solidFill>
                <a:srgbClr val="CF142B"/>
              </a:solidFill>
              <a:effectLst/>
            </a:endParaRPr>
          </a:p>
        </p:txBody>
      </p:sp>
      <p:pic>
        <p:nvPicPr>
          <p:cNvPr id="3" name="图片 -2147482616" descr="+10.TIF"/>
          <p:cNvPicPr>
            <a:picLocks noChangeAspect="1"/>
          </p:cNvPicPr>
          <p:nvPr/>
        </p:nvPicPr>
        <p:blipFill>
          <a:blip r:embed="rId1" r:link="rId2"/>
          <a:stretch>
            <a:fillRect/>
          </a:stretch>
        </p:blipFill>
        <p:spPr>
          <a:xfrm>
            <a:off x="2134235" y="469265"/>
            <a:ext cx="5872480" cy="25076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3410" y="469265"/>
            <a:ext cx="3702685" cy="2507615"/>
          </a:xfrm>
          <a:prstGeom prst="rect">
            <a:avLst/>
          </a:prstGeom>
        </p:spPr>
      </p:pic>
      <p:pic>
        <p:nvPicPr>
          <p:cNvPr id="4" name="图片 3" descr="W02017052114621163897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735" y="4798695"/>
            <a:ext cx="3124200" cy="2072005"/>
          </a:xfrm>
          <a:prstGeom prst="rect">
            <a:avLst/>
          </a:prstGeom>
        </p:spPr>
      </p:pic>
      <p:pic>
        <p:nvPicPr>
          <p:cNvPr id="6" name="图片 5" descr="20141112164803213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3585" y="4798695"/>
            <a:ext cx="3042920" cy="2072005"/>
          </a:xfrm>
          <a:prstGeom prst="rect">
            <a:avLst/>
          </a:prstGeom>
        </p:spPr>
      </p:pic>
      <p:pic>
        <p:nvPicPr>
          <p:cNvPr id="7" name="图片 6" descr="a0xwuv907055557409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3585" y="4798695"/>
            <a:ext cx="3571875" cy="207200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663065" y="2947670"/>
            <a:ext cx="1052893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刘炳森隶书" panose="02010600010101010101" charset="-122"/>
                <a:ea typeface="刘炳森隶书" panose="02010600010101010101" charset="-122"/>
              </a:rPr>
              <a:t>    </a:t>
            </a:r>
            <a:r>
              <a:rPr lang="zh-CN" altLang="en-US" sz="2800">
                <a:latin typeface="刘炳森隶书" panose="02010600010101010101" charset="-122"/>
                <a:ea typeface="刘炳森隶书" panose="02010600010101010101" charset="-122"/>
              </a:rPr>
              <a:t>只有当一个民族真正站起来的时候，可能正视和反思她曾经遭受的屈辱。</a:t>
            </a:r>
            <a:endParaRPr lang="zh-CN" altLang="en-US" sz="2800">
              <a:latin typeface="刘炳森隶书" panose="02010600010101010101" charset="-122"/>
              <a:ea typeface="刘炳森隶书" panose="02010600010101010101" charset="-122"/>
            </a:endParaRPr>
          </a:p>
          <a:p>
            <a:r>
              <a:rPr lang="zh-CN" altLang="en-US" sz="2800">
                <a:latin typeface="刘炳森隶书" panose="02010600010101010101" charset="-122"/>
                <a:ea typeface="刘炳森隶书" panose="02010600010101010101" charset="-122"/>
              </a:rPr>
              <a:t>    只有勇于低头，汲取教训、改革求变，才能在帝国毁灭的废墟上迎接民族新生。</a:t>
            </a:r>
            <a:endParaRPr lang="zh-CN" altLang="en-US" sz="2800">
              <a:latin typeface="刘炳森隶书" panose="02010600010101010101" charset="-122"/>
              <a:ea typeface="刘炳森隶书" panose="0201060001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6" t="530" r="9982" b="-530"/>
          <a:stretch>
            <a:fillRect/>
          </a:stretch>
        </p:blipFill>
        <p:spPr>
          <a:xfrm>
            <a:off x="148590" y="4982210"/>
            <a:ext cx="2566035" cy="1751965"/>
          </a:xfrm>
          <a:prstGeom prst="ellipse">
            <a:avLst/>
          </a:prstGeom>
        </p:spPr>
      </p:pic>
      <p:grpSp>
        <p:nvGrpSpPr>
          <p:cNvPr id="60" name="组合 59"/>
          <p:cNvGrpSpPr/>
          <p:nvPr>
            <p:custDataLst>
              <p:tags r:id="rId2"/>
            </p:custDataLst>
          </p:nvPr>
        </p:nvGrpSpPr>
        <p:grpSpPr>
          <a:xfrm>
            <a:off x="411003" y="386542"/>
            <a:ext cx="1734808" cy="1734808"/>
            <a:chOff x="2262782" y="1446400"/>
            <a:chExt cx="1301106" cy="1301106"/>
          </a:xfrm>
          <a:solidFill>
            <a:srgbClr val="0070C0"/>
          </a:solidFill>
        </p:grpSpPr>
        <p:sp>
          <p:nvSpPr>
            <p:cNvPr id="5" name="椭圆 4"/>
            <p:cNvSpPr/>
            <p:nvPr>
              <p:custDataLst>
                <p:tags r:id="rId3"/>
              </p:custDataLst>
            </p:nvPr>
          </p:nvSpPr>
          <p:spPr>
            <a:xfrm>
              <a:off x="2262782" y="1446400"/>
              <a:ext cx="1301106" cy="1301106"/>
            </a:xfrm>
            <a:prstGeom prst="ellipse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  <p:sp>
          <p:nvSpPr>
            <p:cNvPr id="6" name="KSO_Shape"/>
            <p:cNvSpPr/>
            <p:nvPr>
              <p:custDataLst>
                <p:tags r:id="rId4"/>
              </p:custDataLst>
            </p:nvPr>
          </p:nvSpPr>
          <p:spPr bwMode="auto">
            <a:xfrm>
              <a:off x="2573935" y="1804771"/>
              <a:ext cx="695127" cy="590855"/>
            </a:xfrm>
            <a:custGeom>
              <a:avLst/>
              <a:gdLst>
                <a:gd name="T0" fmla="*/ 1221908 w 2276475"/>
                <a:gd name="T1" fmla="*/ 1328927 h 1936751"/>
                <a:gd name="T2" fmla="*/ 1196654 w 2276475"/>
                <a:gd name="T3" fmla="*/ 1388292 h 1936751"/>
                <a:gd name="T4" fmla="*/ 691864 w 2276475"/>
                <a:gd name="T5" fmla="*/ 1376845 h 1936751"/>
                <a:gd name="T6" fmla="*/ 695585 w 2276475"/>
                <a:gd name="T7" fmla="*/ 1314285 h 1936751"/>
                <a:gd name="T8" fmla="*/ 1104489 w 2276475"/>
                <a:gd name="T9" fmla="*/ 1115137 h 1936751"/>
                <a:gd name="T10" fmla="*/ 1117497 w 2276475"/>
                <a:gd name="T11" fmla="*/ 1168850 h 1936751"/>
                <a:gd name="T12" fmla="*/ 811396 w 2276475"/>
                <a:gd name="T13" fmla="*/ 1188695 h 1936751"/>
                <a:gd name="T14" fmla="*/ 783254 w 2276475"/>
                <a:gd name="T15" fmla="*/ 1141068 h 1936751"/>
                <a:gd name="T16" fmla="*/ 309026 w 2276475"/>
                <a:gd name="T17" fmla="*/ 898551 h 1936751"/>
                <a:gd name="T18" fmla="*/ 798665 w 2276475"/>
                <a:gd name="T19" fmla="*/ 935449 h 1936751"/>
                <a:gd name="T20" fmla="*/ 759855 w 2276475"/>
                <a:gd name="T21" fmla="*/ 989335 h 1936751"/>
                <a:gd name="T22" fmla="*/ 259317 w 2276475"/>
                <a:gd name="T23" fmla="*/ 967303 h 1936751"/>
                <a:gd name="T24" fmla="*/ 277393 w 2276475"/>
                <a:gd name="T25" fmla="*/ 906514 h 1936751"/>
                <a:gd name="T26" fmla="*/ 1086287 w 2276475"/>
                <a:gd name="T27" fmla="*/ 817903 h 1936751"/>
                <a:gd name="T28" fmla="*/ 1028372 w 2276475"/>
                <a:gd name="T29" fmla="*/ 919230 h 1936751"/>
                <a:gd name="T30" fmla="*/ 999280 w 2276475"/>
                <a:gd name="T31" fmla="*/ 917630 h 1936751"/>
                <a:gd name="T32" fmla="*/ 289574 w 2276475"/>
                <a:gd name="T33" fmla="*/ 706099 h 1936751"/>
                <a:gd name="T34" fmla="*/ 590631 w 2276475"/>
                <a:gd name="T35" fmla="*/ 735033 h 1936751"/>
                <a:gd name="T36" fmla="*/ 567535 w 2276475"/>
                <a:gd name="T37" fmla="*/ 784938 h 1936751"/>
                <a:gd name="T38" fmla="*/ 259309 w 2276475"/>
                <a:gd name="T39" fmla="*/ 770073 h 1936751"/>
                <a:gd name="T40" fmla="*/ 267273 w 2276475"/>
                <a:gd name="T41" fmla="*/ 715124 h 1936751"/>
                <a:gd name="T42" fmla="*/ 836933 w 2276475"/>
                <a:gd name="T43" fmla="*/ 505684 h 1936751"/>
                <a:gd name="T44" fmla="*/ 846494 w 2276475"/>
                <a:gd name="T45" fmla="*/ 574170 h 1936751"/>
                <a:gd name="T46" fmla="*/ 268069 w 2276475"/>
                <a:gd name="T47" fmla="*/ 592752 h 1936751"/>
                <a:gd name="T48" fmla="*/ 238855 w 2276475"/>
                <a:gd name="T49" fmla="*/ 530105 h 1936751"/>
                <a:gd name="T50" fmla="*/ 1467818 w 2276475"/>
                <a:gd name="T51" fmla="*/ 344025 h 1936751"/>
                <a:gd name="T52" fmla="*/ 1566759 w 2276475"/>
                <a:gd name="T53" fmla="*/ 428438 h 1936751"/>
                <a:gd name="T54" fmla="*/ 1578461 w 2276475"/>
                <a:gd name="T55" fmla="*/ 479936 h 1936751"/>
                <a:gd name="T56" fmla="*/ 1197862 w 2276475"/>
                <a:gd name="T57" fmla="*/ 846789 h 1936751"/>
                <a:gd name="T58" fmla="*/ 1138817 w 2276475"/>
                <a:gd name="T59" fmla="*/ 842806 h 1936751"/>
                <a:gd name="T60" fmla="*/ 1093869 w 2276475"/>
                <a:gd name="T61" fmla="*/ 799538 h 1936751"/>
                <a:gd name="T62" fmla="*/ 1075782 w 2276475"/>
                <a:gd name="T63" fmla="*/ 737423 h 1936751"/>
                <a:gd name="T64" fmla="*/ 1456382 w 2276475"/>
                <a:gd name="T65" fmla="*/ 344821 h 1936751"/>
                <a:gd name="T66" fmla="*/ 199469 w 2276475"/>
                <a:gd name="T67" fmla="*/ 367345 h 1936751"/>
                <a:gd name="T68" fmla="*/ 114475 w 2276475"/>
                <a:gd name="T69" fmla="*/ 448541 h 1936751"/>
                <a:gd name="T70" fmla="*/ 103321 w 2276475"/>
                <a:gd name="T71" fmla="*/ 1407238 h 1936751"/>
                <a:gd name="T72" fmla="*/ 171315 w 2276475"/>
                <a:gd name="T73" fmla="*/ 1503559 h 1936751"/>
                <a:gd name="T74" fmla="*/ 1382734 w 2276475"/>
                <a:gd name="T75" fmla="*/ 1530890 h 1936751"/>
                <a:gd name="T76" fmla="*/ 1488975 w 2276475"/>
                <a:gd name="T77" fmla="*/ 1477289 h 1936751"/>
                <a:gd name="T78" fmla="*/ 1531737 w 2276475"/>
                <a:gd name="T79" fmla="*/ 1365845 h 1936751"/>
                <a:gd name="T80" fmla="*/ 1605841 w 2276475"/>
                <a:gd name="T81" fmla="*/ 1539381 h 1936751"/>
                <a:gd name="T82" fmla="*/ 1513146 w 2276475"/>
                <a:gd name="T83" fmla="*/ 1611821 h 1936751"/>
                <a:gd name="T84" fmla="*/ 101461 w 2276475"/>
                <a:gd name="T85" fmla="*/ 1605982 h 1936751"/>
                <a:gd name="T86" fmla="*/ 16468 w 2276475"/>
                <a:gd name="T87" fmla="*/ 1525317 h 1936751"/>
                <a:gd name="T88" fmla="*/ 5312 w 2276475"/>
                <a:gd name="T89" fmla="*/ 391226 h 1936751"/>
                <a:gd name="T90" fmla="*/ 73307 w 2276475"/>
                <a:gd name="T91" fmla="*/ 295170 h 1936751"/>
                <a:gd name="T92" fmla="*/ 1746529 w 2276475"/>
                <a:gd name="T93" fmla="*/ 88926 h 1936751"/>
                <a:gd name="T94" fmla="*/ 1805153 w 2276475"/>
                <a:gd name="T95" fmla="*/ 114614 h 1936751"/>
                <a:gd name="T96" fmla="*/ 1838312 w 2276475"/>
                <a:gd name="T97" fmla="*/ 176846 h 1936751"/>
                <a:gd name="T98" fmla="*/ 1821600 w 2276475"/>
                <a:gd name="T99" fmla="*/ 237490 h 1936751"/>
                <a:gd name="T100" fmla="*/ 1620792 w 2276475"/>
                <a:gd name="T101" fmla="*/ 421806 h 1936751"/>
                <a:gd name="T102" fmla="*/ 1543068 w 2276475"/>
                <a:gd name="T103" fmla="*/ 339447 h 1936751"/>
                <a:gd name="T104" fmla="*/ 1506460 w 2276475"/>
                <a:gd name="T105" fmla="*/ 289925 h 1936751"/>
                <a:gd name="T106" fmla="*/ 1716818 w 2276475"/>
                <a:gd name="T107" fmla="*/ 92634 h 1936751"/>
                <a:gd name="T108" fmla="*/ 1893521 w 2276475"/>
                <a:gd name="T109" fmla="*/ 35131 h 1936751"/>
                <a:gd name="T110" fmla="*/ 1889783 w 2276475"/>
                <a:gd name="T111" fmla="*/ 106078 h 1936751"/>
                <a:gd name="T112" fmla="*/ 1844400 w 2276475"/>
                <a:gd name="T113" fmla="*/ 105545 h 1936751"/>
                <a:gd name="T114" fmla="*/ 1793944 w 2276475"/>
                <a:gd name="T115" fmla="*/ 59669 h 1936751"/>
                <a:gd name="T116" fmla="*/ 1847069 w 2276475"/>
                <a:gd name="T117" fmla="*/ 16194 h 1936751"/>
                <a:gd name="T118" fmla="*/ 1697756 w 2276475"/>
                <a:gd name="T119" fmla="*/ 22017 h 1936751"/>
                <a:gd name="T120" fmla="*/ 1364698 w 2276475"/>
                <a:gd name="T121" fmla="*/ 383050 h 1936751"/>
                <a:gd name="T122" fmla="*/ 1317840 w 2276475"/>
                <a:gd name="T123" fmla="*/ 375887 h 1936751"/>
                <a:gd name="T124" fmla="*/ 1320237 w 2276475"/>
                <a:gd name="T125" fmla="*/ 329200 h 19367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76475" h="1936751">
                  <a:moveTo>
                    <a:pt x="872202" y="1555750"/>
                  </a:moveTo>
                  <a:lnTo>
                    <a:pt x="879190" y="1555750"/>
                  </a:lnTo>
                  <a:lnTo>
                    <a:pt x="1397284" y="1555750"/>
                  </a:lnTo>
                  <a:lnTo>
                    <a:pt x="1404272" y="1555750"/>
                  </a:lnTo>
                  <a:lnTo>
                    <a:pt x="1410943" y="1557024"/>
                  </a:lnTo>
                  <a:lnTo>
                    <a:pt x="1417614" y="1557979"/>
                  </a:lnTo>
                  <a:lnTo>
                    <a:pt x="1423649" y="1560208"/>
                  </a:lnTo>
                  <a:lnTo>
                    <a:pt x="1430002" y="1562437"/>
                  </a:lnTo>
                  <a:lnTo>
                    <a:pt x="1435403" y="1565303"/>
                  </a:lnTo>
                  <a:lnTo>
                    <a:pt x="1440485" y="1568168"/>
                  </a:lnTo>
                  <a:lnTo>
                    <a:pt x="1445567" y="1571989"/>
                  </a:lnTo>
                  <a:lnTo>
                    <a:pt x="1450015" y="1576128"/>
                  </a:lnTo>
                  <a:lnTo>
                    <a:pt x="1453509" y="1580268"/>
                  </a:lnTo>
                  <a:lnTo>
                    <a:pt x="1457321" y="1584726"/>
                  </a:lnTo>
                  <a:lnTo>
                    <a:pt x="1460180" y="1589502"/>
                  </a:lnTo>
                  <a:lnTo>
                    <a:pt x="1462403" y="1594915"/>
                  </a:lnTo>
                  <a:lnTo>
                    <a:pt x="1463674" y="1600009"/>
                  </a:lnTo>
                  <a:lnTo>
                    <a:pt x="1464944" y="1605741"/>
                  </a:lnTo>
                  <a:lnTo>
                    <a:pt x="1465262" y="1611472"/>
                  </a:lnTo>
                  <a:lnTo>
                    <a:pt x="1464944" y="1617203"/>
                  </a:lnTo>
                  <a:lnTo>
                    <a:pt x="1463674" y="1622935"/>
                  </a:lnTo>
                  <a:lnTo>
                    <a:pt x="1462403" y="1628029"/>
                  </a:lnTo>
                  <a:lnTo>
                    <a:pt x="1460180" y="1633124"/>
                  </a:lnTo>
                  <a:lnTo>
                    <a:pt x="1457321" y="1638218"/>
                  </a:lnTo>
                  <a:lnTo>
                    <a:pt x="1453509" y="1642358"/>
                  </a:lnTo>
                  <a:lnTo>
                    <a:pt x="1450015" y="1646815"/>
                  </a:lnTo>
                  <a:lnTo>
                    <a:pt x="1445567" y="1650955"/>
                  </a:lnTo>
                  <a:lnTo>
                    <a:pt x="1440485" y="1654457"/>
                  </a:lnTo>
                  <a:lnTo>
                    <a:pt x="1435403" y="1657641"/>
                  </a:lnTo>
                  <a:lnTo>
                    <a:pt x="1430002" y="1660507"/>
                  </a:lnTo>
                  <a:lnTo>
                    <a:pt x="1423649" y="1662736"/>
                  </a:lnTo>
                  <a:lnTo>
                    <a:pt x="1417614" y="1664328"/>
                  </a:lnTo>
                  <a:lnTo>
                    <a:pt x="1410943" y="1665920"/>
                  </a:lnTo>
                  <a:lnTo>
                    <a:pt x="1404272" y="1666875"/>
                  </a:lnTo>
                  <a:lnTo>
                    <a:pt x="1397284" y="1666875"/>
                  </a:lnTo>
                  <a:lnTo>
                    <a:pt x="879190" y="1666875"/>
                  </a:lnTo>
                  <a:lnTo>
                    <a:pt x="872202" y="1666875"/>
                  </a:lnTo>
                  <a:lnTo>
                    <a:pt x="865531" y="1665920"/>
                  </a:lnTo>
                  <a:lnTo>
                    <a:pt x="858860" y="1664328"/>
                  </a:lnTo>
                  <a:lnTo>
                    <a:pt x="852507" y="1662736"/>
                  </a:lnTo>
                  <a:lnTo>
                    <a:pt x="846790" y="1660507"/>
                  </a:lnTo>
                  <a:lnTo>
                    <a:pt x="841389" y="1657641"/>
                  </a:lnTo>
                  <a:lnTo>
                    <a:pt x="835989" y="1654139"/>
                  </a:lnTo>
                  <a:lnTo>
                    <a:pt x="831224" y="1650955"/>
                  </a:lnTo>
                  <a:lnTo>
                    <a:pt x="826777" y="1646815"/>
                  </a:lnTo>
                  <a:lnTo>
                    <a:pt x="822648" y="1642358"/>
                  </a:lnTo>
                  <a:lnTo>
                    <a:pt x="819471" y="1637900"/>
                  </a:lnTo>
                  <a:lnTo>
                    <a:pt x="816612" y="1633124"/>
                  </a:lnTo>
                  <a:lnTo>
                    <a:pt x="814389" y="1628029"/>
                  </a:lnTo>
                  <a:lnTo>
                    <a:pt x="812483" y="1622935"/>
                  </a:lnTo>
                  <a:lnTo>
                    <a:pt x="811530" y="1617203"/>
                  </a:lnTo>
                  <a:lnTo>
                    <a:pt x="811212" y="1611472"/>
                  </a:lnTo>
                  <a:lnTo>
                    <a:pt x="811530" y="1605741"/>
                  </a:lnTo>
                  <a:lnTo>
                    <a:pt x="812483" y="1600009"/>
                  </a:lnTo>
                  <a:lnTo>
                    <a:pt x="814389" y="1594915"/>
                  </a:lnTo>
                  <a:lnTo>
                    <a:pt x="816612" y="1589820"/>
                  </a:lnTo>
                  <a:lnTo>
                    <a:pt x="819471" y="1584726"/>
                  </a:lnTo>
                  <a:lnTo>
                    <a:pt x="822648" y="1580268"/>
                  </a:lnTo>
                  <a:lnTo>
                    <a:pt x="826777" y="1576128"/>
                  </a:lnTo>
                  <a:lnTo>
                    <a:pt x="831224" y="1571989"/>
                  </a:lnTo>
                  <a:lnTo>
                    <a:pt x="835989" y="1568168"/>
                  </a:lnTo>
                  <a:lnTo>
                    <a:pt x="841389" y="1565303"/>
                  </a:lnTo>
                  <a:lnTo>
                    <a:pt x="846790" y="1562437"/>
                  </a:lnTo>
                  <a:lnTo>
                    <a:pt x="852507" y="1560208"/>
                  </a:lnTo>
                  <a:lnTo>
                    <a:pt x="858860" y="1558298"/>
                  </a:lnTo>
                  <a:lnTo>
                    <a:pt x="865531" y="1557024"/>
                  </a:lnTo>
                  <a:lnTo>
                    <a:pt x="872202" y="1555750"/>
                  </a:lnTo>
                  <a:close/>
                  <a:moveTo>
                    <a:pt x="984211" y="1325563"/>
                  </a:moveTo>
                  <a:lnTo>
                    <a:pt x="1292263" y="1325563"/>
                  </a:lnTo>
                  <a:lnTo>
                    <a:pt x="1297339" y="1325880"/>
                  </a:lnTo>
                  <a:lnTo>
                    <a:pt x="1302415" y="1326513"/>
                  </a:lnTo>
                  <a:lnTo>
                    <a:pt x="1307174" y="1327779"/>
                  </a:lnTo>
                  <a:lnTo>
                    <a:pt x="1311615" y="1329361"/>
                  </a:lnTo>
                  <a:lnTo>
                    <a:pt x="1315740" y="1331260"/>
                  </a:lnTo>
                  <a:lnTo>
                    <a:pt x="1319864" y="1333792"/>
                  </a:lnTo>
                  <a:lnTo>
                    <a:pt x="1323671" y="1336640"/>
                  </a:lnTo>
                  <a:lnTo>
                    <a:pt x="1327161" y="1340121"/>
                  </a:lnTo>
                  <a:lnTo>
                    <a:pt x="1330333" y="1343286"/>
                  </a:lnTo>
                  <a:lnTo>
                    <a:pt x="1332871" y="1347400"/>
                  </a:lnTo>
                  <a:lnTo>
                    <a:pt x="1335409" y="1351198"/>
                  </a:lnTo>
                  <a:lnTo>
                    <a:pt x="1337630" y="1355629"/>
                  </a:lnTo>
                  <a:lnTo>
                    <a:pt x="1339216" y="1360059"/>
                  </a:lnTo>
                  <a:lnTo>
                    <a:pt x="1340485" y="1364807"/>
                  </a:lnTo>
                  <a:lnTo>
                    <a:pt x="1341437" y="1369870"/>
                  </a:lnTo>
                  <a:lnTo>
                    <a:pt x="1341437" y="1374934"/>
                  </a:lnTo>
                  <a:lnTo>
                    <a:pt x="1341437" y="1379681"/>
                  </a:lnTo>
                  <a:lnTo>
                    <a:pt x="1340485" y="1384745"/>
                  </a:lnTo>
                  <a:lnTo>
                    <a:pt x="1339216" y="1389492"/>
                  </a:lnTo>
                  <a:lnTo>
                    <a:pt x="1337630" y="1393923"/>
                  </a:lnTo>
                  <a:lnTo>
                    <a:pt x="1335409" y="1398037"/>
                  </a:lnTo>
                  <a:lnTo>
                    <a:pt x="1332871" y="1402151"/>
                  </a:lnTo>
                  <a:lnTo>
                    <a:pt x="1330016" y="1405632"/>
                  </a:lnTo>
                  <a:lnTo>
                    <a:pt x="1327161" y="1409430"/>
                  </a:lnTo>
                  <a:lnTo>
                    <a:pt x="1323671" y="1412595"/>
                  </a:lnTo>
                  <a:lnTo>
                    <a:pt x="1319864" y="1415443"/>
                  </a:lnTo>
                  <a:lnTo>
                    <a:pt x="1315740" y="1417659"/>
                  </a:lnTo>
                  <a:lnTo>
                    <a:pt x="1311615" y="1419874"/>
                  </a:lnTo>
                  <a:lnTo>
                    <a:pt x="1306857" y="1421773"/>
                  </a:lnTo>
                  <a:lnTo>
                    <a:pt x="1302415" y="1422722"/>
                  </a:lnTo>
                  <a:lnTo>
                    <a:pt x="1297339" y="1423672"/>
                  </a:lnTo>
                  <a:lnTo>
                    <a:pt x="1292263" y="1423988"/>
                  </a:lnTo>
                  <a:lnTo>
                    <a:pt x="984211" y="1423988"/>
                  </a:lnTo>
                  <a:lnTo>
                    <a:pt x="979453" y="1423672"/>
                  </a:lnTo>
                  <a:lnTo>
                    <a:pt x="974377" y="1422722"/>
                  </a:lnTo>
                  <a:lnTo>
                    <a:pt x="969618" y="1421773"/>
                  </a:lnTo>
                  <a:lnTo>
                    <a:pt x="965176" y="1419874"/>
                  </a:lnTo>
                  <a:lnTo>
                    <a:pt x="960735" y="1417659"/>
                  </a:lnTo>
                  <a:lnTo>
                    <a:pt x="956928" y="1415443"/>
                  </a:lnTo>
                  <a:lnTo>
                    <a:pt x="952803" y="1412595"/>
                  </a:lnTo>
                  <a:lnTo>
                    <a:pt x="949631" y="1409430"/>
                  </a:lnTo>
                  <a:lnTo>
                    <a:pt x="946141" y="1405632"/>
                  </a:lnTo>
                  <a:lnTo>
                    <a:pt x="943286" y="1402151"/>
                  </a:lnTo>
                  <a:lnTo>
                    <a:pt x="941065" y="1398037"/>
                  </a:lnTo>
                  <a:lnTo>
                    <a:pt x="938844" y="1393923"/>
                  </a:lnTo>
                  <a:lnTo>
                    <a:pt x="937258" y="1389492"/>
                  </a:lnTo>
                  <a:lnTo>
                    <a:pt x="935989" y="1384745"/>
                  </a:lnTo>
                  <a:lnTo>
                    <a:pt x="935355" y="1379681"/>
                  </a:lnTo>
                  <a:lnTo>
                    <a:pt x="935037" y="1374934"/>
                  </a:lnTo>
                  <a:lnTo>
                    <a:pt x="935355" y="1369870"/>
                  </a:lnTo>
                  <a:lnTo>
                    <a:pt x="935989" y="1364807"/>
                  </a:lnTo>
                  <a:lnTo>
                    <a:pt x="937258" y="1360059"/>
                  </a:lnTo>
                  <a:lnTo>
                    <a:pt x="938844" y="1355629"/>
                  </a:lnTo>
                  <a:lnTo>
                    <a:pt x="940748" y="1351198"/>
                  </a:lnTo>
                  <a:lnTo>
                    <a:pt x="943286" y="1347400"/>
                  </a:lnTo>
                  <a:lnTo>
                    <a:pt x="946141" y="1343286"/>
                  </a:lnTo>
                  <a:lnTo>
                    <a:pt x="949631" y="1340121"/>
                  </a:lnTo>
                  <a:lnTo>
                    <a:pt x="952803" y="1336640"/>
                  </a:lnTo>
                  <a:lnTo>
                    <a:pt x="956928" y="1333792"/>
                  </a:lnTo>
                  <a:lnTo>
                    <a:pt x="960735" y="1331260"/>
                  </a:lnTo>
                  <a:lnTo>
                    <a:pt x="965176" y="1329361"/>
                  </a:lnTo>
                  <a:lnTo>
                    <a:pt x="969618" y="1327779"/>
                  </a:lnTo>
                  <a:lnTo>
                    <a:pt x="974377" y="1326513"/>
                  </a:lnTo>
                  <a:lnTo>
                    <a:pt x="979453" y="1325880"/>
                  </a:lnTo>
                  <a:lnTo>
                    <a:pt x="984211" y="1325563"/>
                  </a:lnTo>
                  <a:close/>
                  <a:moveTo>
                    <a:pt x="369286" y="1074738"/>
                  </a:moveTo>
                  <a:lnTo>
                    <a:pt x="887697" y="1074738"/>
                  </a:lnTo>
                  <a:lnTo>
                    <a:pt x="894368" y="1075056"/>
                  </a:lnTo>
                  <a:lnTo>
                    <a:pt x="901356" y="1076008"/>
                  </a:lnTo>
                  <a:lnTo>
                    <a:pt x="908027" y="1077278"/>
                  </a:lnTo>
                  <a:lnTo>
                    <a:pt x="914063" y="1079183"/>
                  </a:lnTo>
                  <a:lnTo>
                    <a:pt x="920098" y="1081406"/>
                  </a:lnTo>
                  <a:lnTo>
                    <a:pt x="925816" y="1084263"/>
                  </a:lnTo>
                  <a:lnTo>
                    <a:pt x="930898" y="1087438"/>
                  </a:lnTo>
                  <a:lnTo>
                    <a:pt x="935663" y="1090931"/>
                  </a:lnTo>
                  <a:lnTo>
                    <a:pt x="940110" y="1094741"/>
                  </a:lnTo>
                  <a:lnTo>
                    <a:pt x="944240" y="1099186"/>
                  </a:lnTo>
                  <a:lnTo>
                    <a:pt x="947416" y="1103948"/>
                  </a:lnTo>
                  <a:lnTo>
                    <a:pt x="950275" y="1108711"/>
                  </a:lnTo>
                  <a:lnTo>
                    <a:pt x="952499" y="1113791"/>
                  </a:lnTo>
                  <a:lnTo>
                    <a:pt x="954405" y="1118871"/>
                  </a:lnTo>
                  <a:lnTo>
                    <a:pt x="955358" y="1124903"/>
                  </a:lnTo>
                  <a:lnTo>
                    <a:pt x="955675" y="1130301"/>
                  </a:lnTo>
                  <a:lnTo>
                    <a:pt x="955358" y="1136016"/>
                  </a:lnTo>
                  <a:lnTo>
                    <a:pt x="954405" y="1141413"/>
                  </a:lnTo>
                  <a:lnTo>
                    <a:pt x="952499" y="1147128"/>
                  </a:lnTo>
                  <a:lnTo>
                    <a:pt x="950275" y="1152208"/>
                  </a:lnTo>
                  <a:lnTo>
                    <a:pt x="947416" y="1156971"/>
                  </a:lnTo>
                  <a:lnTo>
                    <a:pt x="944240" y="1161098"/>
                  </a:lnTo>
                  <a:lnTo>
                    <a:pt x="940110" y="1165543"/>
                  </a:lnTo>
                  <a:lnTo>
                    <a:pt x="935663" y="1169671"/>
                  </a:lnTo>
                  <a:lnTo>
                    <a:pt x="930898" y="1173163"/>
                  </a:lnTo>
                  <a:lnTo>
                    <a:pt x="925816" y="1176656"/>
                  </a:lnTo>
                  <a:lnTo>
                    <a:pt x="920098" y="1179196"/>
                  </a:lnTo>
                  <a:lnTo>
                    <a:pt x="914063" y="1181736"/>
                  </a:lnTo>
                  <a:lnTo>
                    <a:pt x="908027" y="1183323"/>
                  </a:lnTo>
                  <a:lnTo>
                    <a:pt x="901356" y="1184593"/>
                  </a:lnTo>
                  <a:lnTo>
                    <a:pt x="894368" y="1185546"/>
                  </a:lnTo>
                  <a:lnTo>
                    <a:pt x="887697" y="1185863"/>
                  </a:lnTo>
                  <a:lnTo>
                    <a:pt x="369286" y="1185863"/>
                  </a:lnTo>
                  <a:lnTo>
                    <a:pt x="362615" y="1185546"/>
                  </a:lnTo>
                  <a:lnTo>
                    <a:pt x="355944" y="1184593"/>
                  </a:lnTo>
                  <a:lnTo>
                    <a:pt x="349273" y="1183323"/>
                  </a:lnTo>
                  <a:lnTo>
                    <a:pt x="343238" y="1181736"/>
                  </a:lnTo>
                  <a:lnTo>
                    <a:pt x="337203" y="1179196"/>
                  </a:lnTo>
                  <a:lnTo>
                    <a:pt x="331485" y="1176656"/>
                  </a:lnTo>
                  <a:lnTo>
                    <a:pt x="326402" y="1173163"/>
                  </a:lnTo>
                  <a:lnTo>
                    <a:pt x="321637" y="1169671"/>
                  </a:lnTo>
                  <a:lnTo>
                    <a:pt x="317190" y="1165543"/>
                  </a:lnTo>
                  <a:lnTo>
                    <a:pt x="313378" y="1161098"/>
                  </a:lnTo>
                  <a:lnTo>
                    <a:pt x="309884" y="1156971"/>
                  </a:lnTo>
                  <a:lnTo>
                    <a:pt x="307025" y="1152208"/>
                  </a:lnTo>
                  <a:lnTo>
                    <a:pt x="304802" y="1147128"/>
                  </a:lnTo>
                  <a:lnTo>
                    <a:pt x="302896" y="1141413"/>
                  </a:lnTo>
                  <a:lnTo>
                    <a:pt x="301943" y="1136016"/>
                  </a:lnTo>
                  <a:lnTo>
                    <a:pt x="301625" y="1130301"/>
                  </a:lnTo>
                  <a:lnTo>
                    <a:pt x="301943" y="1124903"/>
                  </a:lnTo>
                  <a:lnTo>
                    <a:pt x="302896" y="1119188"/>
                  </a:lnTo>
                  <a:lnTo>
                    <a:pt x="304802" y="1113791"/>
                  </a:lnTo>
                  <a:lnTo>
                    <a:pt x="307025" y="1108711"/>
                  </a:lnTo>
                  <a:lnTo>
                    <a:pt x="309884" y="1103948"/>
                  </a:lnTo>
                  <a:lnTo>
                    <a:pt x="313378" y="1099186"/>
                  </a:lnTo>
                  <a:lnTo>
                    <a:pt x="317190" y="1094741"/>
                  </a:lnTo>
                  <a:lnTo>
                    <a:pt x="321637" y="1091248"/>
                  </a:lnTo>
                  <a:lnTo>
                    <a:pt x="326402" y="1087438"/>
                  </a:lnTo>
                  <a:lnTo>
                    <a:pt x="331485" y="1084263"/>
                  </a:lnTo>
                  <a:lnTo>
                    <a:pt x="337203" y="1081406"/>
                  </a:lnTo>
                  <a:lnTo>
                    <a:pt x="343238" y="1079183"/>
                  </a:lnTo>
                  <a:lnTo>
                    <a:pt x="349273" y="1077278"/>
                  </a:lnTo>
                  <a:lnTo>
                    <a:pt x="355944" y="1076008"/>
                  </a:lnTo>
                  <a:lnTo>
                    <a:pt x="362615" y="1075056"/>
                  </a:lnTo>
                  <a:lnTo>
                    <a:pt x="369286" y="1074738"/>
                  </a:lnTo>
                  <a:close/>
                  <a:moveTo>
                    <a:pt x="1261435" y="965200"/>
                  </a:moveTo>
                  <a:lnTo>
                    <a:pt x="1264624" y="965200"/>
                  </a:lnTo>
                  <a:lnTo>
                    <a:pt x="1267814" y="965200"/>
                  </a:lnTo>
                  <a:lnTo>
                    <a:pt x="1271322" y="965838"/>
                  </a:lnTo>
                  <a:lnTo>
                    <a:pt x="1275149" y="967114"/>
                  </a:lnTo>
                  <a:lnTo>
                    <a:pt x="1278977" y="968390"/>
                  </a:lnTo>
                  <a:lnTo>
                    <a:pt x="1282804" y="969984"/>
                  </a:lnTo>
                  <a:lnTo>
                    <a:pt x="1290777" y="973811"/>
                  </a:lnTo>
                  <a:lnTo>
                    <a:pt x="1298113" y="978277"/>
                  </a:lnTo>
                  <a:lnTo>
                    <a:pt x="1304491" y="982742"/>
                  </a:lnTo>
                  <a:lnTo>
                    <a:pt x="1308637" y="986250"/>
                  </a:lnTo>
                  <a:lnTo>
                    <a:pt x="1312784" y="990715"/>
                  </a:lnTo>
                  <a:lnTo>
                    <a:pt x="1317249" y="997094"/>
                  </a:lnTo>
                  <a:lnTo>
                    <a:pt x="1321395" y="1004429"/>
                  </a:lnTo>
                  <a:lnTo>
                    <a:pt x="1325222" y="1012403"/>
                  </a:lnTo>
                  <a:lnTo>
                    <a:pt x="1326817" y="1016549"/>
                  </a:lnTo>
                  <a:lnTo>
                    <a:pt x="1328092" y="1020057"/>
                  </a:lnTo>
                  <a:lnTo>
                    <a:pt x="1329368" y="1024203"/>
                  </a:lnTo>
                  <a:lnTo>
                    <a:pt x="1330006" y="1027711"/>
                  </a:lnTo>
                  <a:lnTo>
                    <a:pt x="1330325" y="1030901"/>
                  </a:lnTo>
                  <a:lnTo>
                    <a:pt x="1330006" y="1034090"/>
                  </a:lnTo>
                  <a:lnTo>
                    <a:pt x="1329368" y="1036004"/>
                  </a:lnTo>
                  <a:lnTo>
                    <a:pt x="1327774" y="1038236"/>
                  </a:lnTo>
                  <a:lnTo>
                    <a:pt x="1228904" y="1099472"/>
                  </a:lnTo>
                  <a:lnTo>
                    <a:pt x="1226990" y="1101066"/>
                  </a:lnTo>
                  <a:lnTo>
                    <a:pt x="1225396" y="1102342"/>
                  </a:lnTo>
                  <a:lnTo>
                    <a:pt x="1223163" y="1103618"/>
                  </a:lnTo>
                  <a:lnTo>
                    <a:pt x="1220930" y="1104575"/>
                  </a:lnTo>
                  <a:lnTo>
                    <a:pt x="1219017" y="1105213"/>
                  </a:lnTo>
                  <a:lnTo>
                    <a:pt x="1216784" y="1105850"/>
                  </a:lnTo>
                  <a:lnTo>
                    <a:pt x="1212000" y="1106488"/>
                  </a:lnTo>
                  <a:lnTo>
                    <a:pt x="1207854" y="1105850"/>
                  </a:lnTo>
                  <a:lnTo>
                    <a:pt x="1205622" y="1105213"/>
                  </a:lnTo>
                  <a:lnTo>
                    <a:pt x="1203389" y="1104575"/>
                  </a:lnTo>
                  <a:lnTo>
                    <a:pt x="1201475" y="1103618"/>
                  </a:lnTo>
                  <a:lnTo>
                    <a:pt x="1199243" y="1102342"/>
                  </a:lnTo>
                  <a:lnTo>
                    <a:pt x="1197329" y="1101066"/>
                  </a:lnTo>
                  <a:lnTo>
                    <a:pt x="1195735" y="1099472"/>
                  </a:lnTo>
                  <a:lnTo>
                    <a:pt x="1194140" y="1097558"/>
                  </a:lnTo>
                  <a:lnTo>
                    <a:pt x="1192864" y="1095963"/>
                  </a:lnTo>
                  <a:lnTo>
                    <a:pt x="1191588" y="1093731"/>
                  </a:lnTo>
                  <a:lnTo>
                    <a:pt x="1190632" y="1091817"/>
                  </a:lnTo>
                  <a:lnTo>
                    <a:pt x="1189356" y="1087352"/>
                  </a:lnTo>
                  <a:lnTo>
                    <a:pt x="1189037" y="1082887"/>
                  </a:lnTo>
                  <a:lnTo>
                    <a:pt x="1189356" y="1078741"/>
                  </a:lnTo>
                  <a:lnTo>
                    <a:pt x="1190632" y="1074276"/>
                  </a:lnTo>
                  <a:lnTo>
                    <a:pt x="1191588" y="1072043"/>
                  </a:lnTo>
                  <a:lnTo>
                    <a:pt x="1192864" y="1070130"/>
                  </a:lnTo>
                  <a:lnTo>
                    <a:pt x="1194140" y="1068535"/>
                  </a:lnTo>
                  <a:lnTo>
                    <a:pt x="1195735" y="1066621"/>
                  </a:lnTo>
                  <a:lnTo>
                    <a:pt x="1257289" y="967433"/>
                  </a:lnTo>
                  <a:lnTo>
                    <a:pt x="1258884" y="965838"/>
                  </a:lnTo>
                  <a:lnTo>
                    <a:pt x="1261435" y="965200"/>
                  </a:lnTo>
                  <a:close/>
                  <a:moveTo>
                    <a:pt x="346041" y="844550"/>
                  </a:moveTo>
                  <a:lnTo>
                    <a:pt x="350799" y="844550"/>
                  </a:lnTo>
                  <a:lnTo>
                    <a:pt x="658851" y="844550"/>
                  </a:lnTo>
                  <a:lnTo>
                    <a:pt x="663927" y="844550"/>
                  </a:lnTo>
                  <a:lnTo>
                    <a:pt x="669003" y="845185"/>
                  </a:lnTo>
                  <a:lnTo>
                    <a:pt x="673762" y="846773"/>
                  </a:lnTo>
                  <a:lnTo>
                    <a:pt x="678204" y="848043"/>
                  </a:lnTo>
                  <a:lnTo>
                    <a:pt x="682645" y="850265"/>
                  </a:lnTo>
                  <a:lnTo>
                    <a:pt x="686452" y="852805"/>
                  </a:lnTo>
                  <a:lnTo>
                    <a:pt x="690259" y="855345"/>
                  </a:lnTo>
                  <a:lnTo>
                    <a:pt x="693749" y="858838"/>
                  </a:lnTo>
                  <a:lnTo>
                    <a:pt x="697239" y="862330"/>
                  </a:lnTo>
                  <a:lnTo>
                    <a:pt x="699777" y="865823"/>
                  </a:lnTo>
                  <a:lnTo>
                    <a:pt x="702315" y="869950"/>
                  </a:lnTo>
                  <a:lnTo>
                    <a:pt x="704218" y="874395"/>
                  </a:lnTo>
                  <a:lnTo>
                    <a:pt x="705804" y="879158"/>
                  </a:lnTo>
                  <a:lnTo>
                    <a:pt x="707391" y="883920"/>
                  </a:lnTo>
                  <a:lnTo>
                    <a:pt x="708025" y="888683"/>
                  </a:lnTo>
                  <a:lnTo>
                    <a:pt x="708025" y="893763"/>
                  </a:lnTo>
                  <a:lnTo>
                    <a:pt x="708025" y="898843"/>
                  </a:lnTo>
                  <a:lnTo>
                    <a:pt x="707391" y="903605"/>
                  </a:lnTo>
                  <a:lnTo>
                    <a:pt x="705804" y="908368"/>
                  </a:lnTo>
                  <a:lnTo>
                    <a:pt x="704218" y="912495"/>
                  </a:lnTo>
                  <a:lnTo>
                    <a:pt x="702315" y="916940"/>
                  </a:lnTo>
                  <a:lnTo>
                    <a:pt x="699777" y="921068"/>
                  </a:lnTo>
                  <a:lnTo>
                    <a:pt x="697239" y="924878"/>
                  </a:lnTo>
                  <a:lnTo>
                    <a:pt x="693749" y="928370"/>
                  </a:lnTo>
                  <a:lnTo>
                    <a:pt x="690259" y="931545"/>
                  </a:lnTo>
                  <a:lnTo>
                    <a:pt x="686452" y="934403"/>
                  </a:lnTo>
                  <a:lnTo>
                    <a:pt x="682645" y="936943"/>
                  </a:lnTo>
                  <a:lnTo>
                    <a:pt x="678204" y="938848"/>
                  </a:lnTo>
                  <a:lnTo>
                    <a:pt x="673762" y="940753"/>
                  </a:lnTo>
                  <a:lnTo>
                    <a:pt x="669003" y="941705"/>
                  </a:lnTo>
                  <a:lnTo>
                    <a:pt x="663927" y="942658"/>
                  </a:lnTo>
                  <a:lnTo>
                    <a:pt x="658851" y="942975"/>
                  </a:lnTo>
                  <a:lnTo>
                    <a:pt x="350799" y="942975"/>
                  </a:lnTo>
                  <a:lnTo>
                    <a:pt x="346041" y="942658"/>
                  </a:lnTo>
                  <a:lnTo>
                    <a:pt x="340965" y="941705"/>
                  </a:lnTo>
                  <a:lnTo>
                    <a:pt x="336206" y="940753"/>
                  </a:lnTo>
                  <a:lnTo>
                    <a:pt x="331764" y="938848"/>
                  </a:lnTo>
                  <a:lnTo>
                    <a:pt x="327323" y="936943"/>
                  </a:lnTo>
                  <a:lnTo>
                    <a:pt x="323516" y="934403"/>
                  </a:lnTo>
                  <a:lnTo>
                    <a:pt x="319391" y="931545"/>
                  </a:lnTo>
                  <a:lnTo>
                    <a:pt x="316219" y="928370"/>
                  </a:lnTo>
                  <a:lnTo>
                    <a:pt x="312729" y="924878"/>
                  </a:lnTo>
                  <a:lnTo>
                    <a:pt x="309874" y="921068"/>
                  </a:lnTo>
                  <a:lnTo>
                    <a:pt x="307653" y="916940"/>
                  </a:lnTo>
                  <a:lnTo>
                    <a:pt x="305432" y="912495"/>
                  </a:lnTo>
                  <a:lnTo>
                    <a:pt x="303846" y="908368"/>
                  </a:lnTo>
                  <a:lnTo>
                    <a:pt x="302577" y="903605"/>
                  </a:lnTo>
                  <a:lnTo>
                    <a:pt x="301943" y="898843"/>
                  </a:lnTo>
                  <a:lnTo>
                    <a:pt x="301625" y="893763"/>
                  </a:lnTo>
                  <a:lnTo>
                    <a:pt x="301943" y="888683"/>
                  </a:lnTo>
                  <a:lnTo>
                    <a:pt x="302577" y="883920"/>
                  </a:lnTo>
                  <a:lnTo>
                    <a:pt x="303846" y="879158"/>
                  </a:lnTo>
                  <a:lnTo>
                    <a:pt x="305432" y="874395"/>
                  </a:lnTo>
                  <a:lnTo>
                    <a:pt x="307336" y="869950"/>
                  </a:lnTo>
                  <a:lnTo>
                    <a:pt x="309874" y="865823"/>
                  </a:lnTo>
                  <a:lnTo>
                    <a:pt x="312729" y="862330"/>
                  </a:lnTo>
                  <a:lnTo>
                    <a:pt x="316219" y="858838"/>
                  </a:lnTo>
                  <a:lnTo>
                    <a:pt x="319391" y="855345"/>
                  </a:lnTo>
                  <a:lnTo>
                    <a:pt x="323516" y="852805"/>
                  </a:lnTo>
                  <a:lnTo>
                    <a:pt x="327323" y="850265"/>
                  </a:lnTo>
                  <a:lnTo>
                    <a:pt x="331764" y="848043"/>
                  </a:lnTo>
                  <a:lnTo>
                    <a:pt x="336206" y="846773"/>
                  </a:lnTo>
                  <a:lnTo>
                    <a:pt x="340965" y="845185"/>
                  </a:lnTo>
                  <a:lnTo>
                    <a:pt x="346041" y="844550"/>
                  </a:lnTo>
                  <a:close/>
                  <a:moveTo>
                    <a:pt x="344144" y="590550"/>
                  </a:moveTo>
                  <a:lnTo>
                    <a:pt x="960782" y="590550"/>
                  </a:lnTo>
                  <a:lnTo>
                    <a:pt x="966812" y="591185"/>
                  </a:lnTo>
                  <a:lnTo>
                    <a:pt x="973159" y="592138"/>
                  </a:lnTo>
                  <a:lnTo>
                    <a:pt x="978871" y="593725"/>
                  </a:lnTo>
                  <a:lnTo>
                    <a:pt x="984584" y="595630"/>
                  </a:lnTo>
                  <a:lnTo>
                    <a:pt x="990296" y="598488"/>
                  </a:lnTo>
                  <a:lnTo>
                    <a:pt x="995374" y="601345"/>
                  </a:lnTo>
                  <a:lnTo>
                    <a:pt x="1000135" y="604838"/>
                  </a:lnTo>
                  <a:lnTo>
                    <a:pt x="1004260" y="608965"/>
                  </a:lnTo>
                  <a:lnTo>
                    <a:pt x="1008386" y="613410"/>
                  </a:lnTo>
                  <a:lnTo>
                    <a:pt x="1011560" y="617855"/>
                  </a:lnTo>
                  <a:lnTo>
                    <a:pt x="1015051" y="623253"/>
                  </a:lnTo>
                  <a:lnTo>
                    <a:pt x="1017590" y="628650"/>
                  </a:lnTo>
                  <a:lnTo>
                    <a:pt x="1019811" y="634048"/>
                  </a:lnTo>
                  <a:lnTo>
                    <a:pt x="1021081" y="639763"/>
                  </a:lnTo>
                  <a:lnTo>
                    <a:pt x="1021715" y="646113"/>
                  </a:lnTo>
                  <a:lnTo>
                    <a:pt x="1022350" y="652145"/>
                  </a:lnTo>
                  <a:lnTo>
                    <a:pt x="1021715" y="658813"/>
                  </a:lnTo>
                  <a:lnTo>
                    <a:pt x="1021081" y="664528"/>
                  </a:lnTo>
                  <a:lnTo>
                    <a:pt x="1019811" y="670878"/>
                  </a:lnTo>
                  <a:lnTo>
                    <a:pt x="1017590" y="676275"/>
                  </a:lnTo>
                  <a:lnTo>
                    <a:pt x="1015051" y="681673"/>
                  </a:lnTo>
                  <a:lnTo>
                    <a:pt x="1011560" y="686753"/>
                  </a:lnTo>
                  <a:lnTo>
                    <a:pt x="1008386" y="691515"/>
                  </a:lnTo>
                  <a:lnTo>
                    <a:pt x="1004260" y="695960"/>
                  </a:lnTo>
                  <a:lnTo>
                    <a:pt x="1000135" y="700088"/>
                  </a:lnTo>
                  <a:lnTo>
                    <a:pt x="995374" y="703580"/>
                  </a:lnTo>
                  <a:lnTo>
                    <a:pt x="990296" y="706438"/>
                  </a:lnTo>
                  <a:lnTo>
                    <a:pt x="984584" y="708978"/>
                  </a:lnTo>
                  <a:lnTo>
                    <a:pt x="978871" y="711200"/>
                  </a:lnTo>
                  <a:lnTo>
                    <a:pt x="973159" y="712788"/>
                  </a:lnTo>
                  <a:lnTo>
                    <a:pt x="966812" y="713740"/>
                  </a:lnTo>
                  <a:lnTo>
                    <a:pt x="960782" y="714375"/>
                  </a:lnTo>
                  <a:lnTo>
                    <a:pt x="344144" y="714375"/>
                  </a:lnTo>
                  <a:lnTo>
                    <a:pt x="338114" y="713740"/>
                  </a:lnTo>
                  <a:lnTo>
                    <a:pt x="331767" y="712788"/>
                  </a:lnTo>
                  <a:lnTo>
                    <a:pt x="326054" y="711200"/>
                  </a:lnTo>
                  <a:lnTo>
                    <a:pt x="320342" y="708978"/>
                  </a:lnTo>
                  <a:lnTo>
                    <a:pt x="314946" y="706438"/>
                  </a:lnTo>
                  <a:lnTo>
                    <a:pt x="309869" y="703580"/>
                  </a:lnTo>
                  <a:lnTo>
                    <a:pt x="305108" y="700088"/>
                  </a:lnTo>
                  <a:lnTo>
                    <a:pt x="300982" y="695960"/>
                  </a:lnTo>
                  <a:lnTo>
                    <a:pt x="296857" y="691515"/>
                  </a:lnTo>
                  <a:lnTo>
                    <a:pt x="293366" y="686753"/>
                  </a:lnTo>
                  <a:lnTo>
                    <a:pt x="290192" y="681673"/>
                  </a:lnTo>
                  <a:lnTo>
                    <a:pt x="287653" y="676275"/>
                  </a:lnTo>
                  <a:lnTo>
                    <a:pt x="285432" y="670878"/>
                  </a:lnTo>
                  <a:lnTo>
                    <a:pt x="284162" y="664528"/>
                  </a:lnTo>
                  <a:lnTo>
                    <a:pt x="282893" y="658813"/>
                  </a:lnTo>
                  <a:lnTo>
                    <a:pt x="282575" y="652145"/>
                  </a:lnTo>
                  <a:lnTo>
                    <a:pt x="282893" y="646113"/>
                  </a:lnTo>
                  <a:lnTo>
                    <a:pt x="284162" y="639763"/>
                  </a:lnTo>
                  <a:lnTo>
                    <a:pt x="285432" y="634048"/>
                  </a:lnTo>
                  <a:lnTo>
                    <a:pt x="287653" y="628650"/>
                  </a:lnTo>
                  <a:lnTo>
                    <a:pt x="290192" y="623253"/>
                  </a:lnTo>
                  <a:lnTo>
                    <a:pt x="293366" y="617855"/>
                  </a:lnTo>
                  <a:lnTo>
                    <a:pt x="296857" y="613410"/>
                  </a:lnTo>
                  <a:lnTo>
                    <a:pt x="300982" y="608965"/>
                  </a:lnTo>
                  <a:lnTo>
                    <a:pt x="305108" y="604838"/>
                  </a:lnTo>
                  <a:lnTo>
                    <a:pt x="309869" y="601345"/>
                  </a:lnTo>
                  <a:lnTo>
                    <a:pt x="314946" y="598488"/>
                  </a:lnTo>
                  <a:lnTo>
                    <a:pt x="320342" y="595630"/>
                  </a:lnTo>
                  <a:lnTo>
                    <a:pt x="326054" y="593725"/>
                  </a:lnTo>
                  <a:lnTo>
                    <a:pt x="331767" y="592138"/>
                  </a:lnTo>
                  <a:lnTo>
                    <a:pt x="338114" y="591185"/>
                  </a:lnTo>
                  <a:lnTo>
                    <a:pt x="344144" y="590550"/>
                  </a:lnTo>
                  <a:close/>
                  <a:moveTo>
                    <a:pt x="1750865" y="411163"/>
                  </a:moveTo>
                  <a:lnTo>
                    <a:pt x="1754043" y="411481"/>
                  </a:lnTo>
                  <a:lnTo>
                    <a:pt x="1757540" y="411798"/>
                  </a:lnTo>
                  <a:lnTo>
                    <a:pt x="1760718" y="413068"/>
                  </a:lnTo>
                  <a:lnTo>
                    <a:pt x="1764214" y="414021"/>
                  </a:lnTo>
                  <a:lnTo>
                    <a:pt x="1767710" y="414973"/>
                  </a:lnTo>
                  <a:lnTo>
                    <a:pt x="1770889" y="416878"/>
                  </a:lnTo>
                  <a:lnTo>
                    <a:pt x="1777563" y="421006"/>
                  </a:lnTo>
                  <a:lnTo>
                    <a:pt x="1784555" y="425768"/>
                  </a:lnTo>
                  <a:lnTo>
                    <a:pt x="1790912" y="431166"/>
                  </a:lnTo>
                  <a:lnTo>
                    <a:pt x="1797904" y="437198"/>
                  </a:lnTo>
                  <a:lnTo>
                    <a:pt x="1812207" y="451486"/>
                  </a:lnTo>
                  <a:lnTo>
                    <a:pt x="1827145" y="466408"/>
                  </a:lnTo>
                  <a:lnTo>
                    <a:pt x="1836680" y="476251"/>
                  </a:lnTo>
                  <a:lnTo>
                    <a:pt x="1851935" y="491173"/>
                  </a:lnTo>
                  <a:lnTo>
                    <a:pt x="1865920" y="505461"/>
                  </a:lnTo>
                  <a:lnTo>
                    <a:pt x="1872277" y="512446"/>
                  </a:lnTo>
                  <a:lnTo>
                    <a:pt x="1877680" y="519431"/>
                  </a:lnTo>
                  <a:lnTo>
                    <a:pt x="1882447" y="525781"/>
                  </a:lnTo>
                  <a:lnTo>
                    <a:pt x="1886579" y="532766"/>
                  </a:lnTo>
                  <a:lnTo>
                    <a:pt x="1888486" y="536258"/>
                  </a:lnTo>
                  <a:lnTo>
                    <a:pt x="1889439" y="539433"/>
                  </a:lnTo>
                  <a:lnTo>
                    <a:pt x="1891029" y="542608"/>
                  </a:lnTo>
                  <a:lnTo>
                    <a:pt x="1891664" y="546101"/>
                  </a:lnTo>
                  <a:lnTo>
                    <a:pt x="1891982" y="549593"/>
                  </a:lnTo>
                  <a:lnTo>
                    <a:pt x="1892300" y="552768"/>
                  </a:lnTo>
                  <a:lnTo>
                    <a:pt x="1892300" y="556261"/>
                  </a:lnTo>
                  <a:lnTo>
                    <a:pt x="1891664" y="559753"/>
                  </a:lnTo>
                  <a:lnTo>
                    <a:pt x="1891029" y="562928"/>
                  </a:lnTo>
                  <a:lnTo>
                    <a:pt x="1889757" y="566738"/>
                  </a:lnTo>
                  <a:lnTo>
                    <a:pt x="1888486" y="570231"/>
                  </a:lnTo>
                  <a:lnTo>
                    <a:pt x="1886261" y="574041"/>
                  </a:lnTo>
                  <a:lnTo>
                    <a:pt x="1884036" y="577533"/>
                  </a:lnTo>
                  <a:lnTo>
                    <a:pt x="1881176" y="581343"/>
                  </a:lnTo>
                  <a:lnTo>
                    <a:pt x="1877680" y="585153"/>
                  </a:lnTo>
                  <a:lnTo>
                    <a:pt x="1874184" y="588963"/>
                  </a:lnTo>
                  <a:lnTo>
                    <a:pt x="1476895" y="985838"/>
                  </a:lnTo>
                  <a:lnTo>
                    <a:pt x="1472763" y="989966"/>
                  </a:lnTo>
                  <a:lnTo>
                    <a:pt x="1468313" y="993458"/>
                  </a:lnTo>
                  <a:lnTo>
                    <a:pt x="1464182" y="996633"/>
                  </a:lnTo>
                  <a:lnTo>
                    <a:pt x="1459732" y="999808"/>
                  </a:lnTo>
                  <a:lnTo>
                    <a:pt x="1455282" y="1002348"/>
                  </a:lnTo>
                  <a:lnTo>
                    <a:pt x="1450515" y="1004888"/>
                  </a:lnTo>
                  <a:lnTo>
                    <a:pt x="1446065" y="1007111"/>
                  </a:lnTo>
                  <a:lnTo>
                    <a:pt x="1440980" y="1009016"/>
                  </a:lnTo>
                  <a:lnTo>
                    <a:pt x="1436212" y="1010921"/>
                  </a:lnTo>
                  <a:lnTo>
                    <a:pt x="1431445" y="1012826"/>
                  </a:lnTo>
                  <a:lnTo>
                    <a:pt x="1426360" y="1013778"/>
                  </a:lnTo>
                  <a:lnTo>
                    <a:pt x="1421274" y="1015366"/>
                  </a:lnTo>
                  <a:lnTo>
                    <a:pt x="1416507" y="1016001"/>
                  </a:lnTo>
                  <a:lnTo>
                    <a:pt x="1411422" y="1016953"/>
                  </a:lnTo>
                  <a:lnTo>
                    <a:pt x="1406336" y="1017271"/>
                  </a:lnTo>
                  <a:lnTo>
                    <a:pt x="1401569" y="1017588"/>
                  </a:lnTo>
                  <a:lnTo>
                    <a:pt x="1396484" y="1017588"/>
                  </a:lnTo>
                  <a:lnTo>
                    <a:pt x="1391716" y="1017271"/>
                  </a:lnTo>
                  <a:lnTo>
                    <a:pt x="1386949" y="1016953"/>
                  </a:lnTo>
                  <a:lnTo>
                    <a:pt x="1382499" y="1015683"/>
                  </a:lnTo>
                  <a:lnTo>
                    <a:pt x="1377731" y="1015048"/>
                  </a:lnTo>
                  <a:lnTo>
                    <a:pt x="1373282" y="1013461"/>
                  </a:lnTo>
                  <a:lnTo>
                    <a:pt x="1368832" y="1012191"/>
                  </a:lnTo>
                  <a:lnTo>
                    <a:pt x="1364700" y="1010286"/>
                  </a:lnTo>
                  <a:lnTo>
                    <a:pt x="1360886" y="1008063"/>
                  </a:lnTo>
                  <a:lnTo>
                    <a:pt x="1357072" y="1005523"/>
                  </a:lnTo>
                  <a:lnTo>
                    <a:pt x="1353576" y="1002983"/>
                  </a:lnTo>
                  <a:lnTo>
                    <a:pt x="1350080" y="1000126"/>
                  </a:lnTo>
                  <a:lnTo>
                    <a:pt x="1347220" y="996633"/>
                  </a:lnTo>
                  <a:lnTo>
                    <a:pt x="1344359" y="993458"/>
                  </a:lnTo>
                  <a:lnTo>
                    <a:pt x="1341817" y="989331"/>
                  </a:lnTo>
                  <a:lnTo>
                    <a:pt x="1339274" y="985521"/>
                  </a:lnTo>
                  <a:lnTo>
                    <a:pt x="1337367" y="981076"/>
                  </a:lnTo>
                  <a:lnTo>
                    <a:pt x="1335778" y="976313"/>
                  </a:lnTo>
                  <a:lnTo>
                    <a:pt x="1326561" y="967106"/>
                  </a:lnTo>
                  <a:lnTo>
                    <a:pt x="1322111" y="965518"/>
                  </a:lnTo>
                  <a:lnTo>
                    <a:pt x="1317979" y="963296"/>
                  </a:lnTo>
                  <a:lnTo>
                    <a:pt x="1314165" y="961073"/>
                  </a:lnTo>
                  <a:lnTo>
                    <a:pt x="1310351" y="958851"/>
                  </a:lnTo>
                  <a:lnTo>
                    <a:pt x="1307173" y="956311"/>
                  </a:lnTo>
                  <a:lnTo>
                    <a:pt x="1303995" y="953453"/>
                  </a:lnTo>
                  <a:lnTo>
                    <a:pt x="1301134" y="950913"/>
                  </a:lnTo>
                  <a:lnTo>
                    <a:pt x="1298274" y="948056"/>
                  </a:lnTo>
                  <a:lnTo>
                    <a:pt x="1295731" y="944563"/>
                  </a:lnTo>
                  <a:lnTo>
                    <a:pt x="1293824" y="941706"/>
                  </a:lnTo>
                  <a:lnTo>
                    <a:pt x="1291599" y="938531"/>
                  </a:lnTo>
                  <a:lnTo>
                    <a:pt x="1289692" y="935038"/>
                  </a:lnTo>
                  <a:lnTo>
                    <a:pt x="1288103" y="931546"/>
                  </a:lnTo>
                  <a:lnTo>
                    <a:pt x="1286832" y="928371"/>
                  </a:lnTo>
                  <a:lnTo>
                    <a:pt x="1284607" y="921068"/>
                  </a:lnTo>
                  <a:lnTo>
                    <a:pt x="1283336" y="913448"/>
                  </a:lnTo>
                  <a:lnTo>
                    <a:pt x="1282700" y="905511"/>
                  </a:lnTo>
                  <a:lnTo>
                    <a:pt x="1283018" y="897573"/>
                  </a:lnTo>
                  <a:lnTo>
                    <a:pt x="1283971" y="889953"/>
                  </a:lnTo>
                  <a:lnTo>
                    <a:pt x="1285560" y="882016"/>
                  </a:lnTo>
                  <a:lnTo>
                    <a:pt x="1287785" y="874078"/>
                  </a:lnTo>
                  <a:lnTo>
                    <a:pt x="1290646" y="866141"/>
                  </a:lnTo>
                  <a:lnTo>
                    <a:pt x="1294142" y="858521"/>
                  </a:lnTo>
                  <a:lnTo>
                    <a:pt x="1298909" y="849948"/>
                  </a:lnTo>
                  <a:lnTo>
                    <a:pt x="1304313" y="841376"/>
                  </a:lnTo>
                  <a:lnTo>
                    <a:pt x="1310351" y="833756"/>
                  </a:lnTo>
                  <a:lnTo>
                    <a:pt x="1317026" y="826136"/>
                  </a:lnTo>
                  <a:lnTo>
                    <a:pt x="1714315" y="429261"/>
                  </a:lnTo>
                  <a:lnTo>
                    <a:pt x="1718446" y="425768"/>
                  </a:lnTo>
                  <a:lnTo>
                    <a:pt x="1721943" y="422276"/>
                  </a:lnTo>
                  <a:lnTo>
                    <a:pt x="1726074" y="419736"/>
                  </a:lnTo>
                  <a:lnTo>
                    <a:pt x="1729571" y="417196"/>
                  </a:lnTo>
                  <a:lnTo>
                    <a:pt x="1733384" y="415608"/>
                  </a:lnTo>
                  <a:lnTo>
                    <a:pt x="1736881" y="414021"/>
                  </a:lnTo>
                  <a:lnTo>
                    <a:pt x="1740377" y="412433"/>
                  </a:lnTo>
                  <a:lnTo>
                    <a:pt x="1743873" y="411798"/>
                  </a:lnTo>
                  <a:lnTo>
                    <a:pt x="1747051" y="411481"/>
                  </a:lnTo>
                  <a:lnTo>
                    <a:pt x="1750865" y="411163"/>
                  </a:lnTo>
                  <a:close/>
                  <a:moveTo>
                    <a:pt x="198373" y="319088"/>
                  </a:moveTo>
                  <a:lnTo>
                    <a:pt x="1557783" y="319088"/>
                  </a:lnTo>
                  <a:lnTo>
                    <a:pt x="1453042" y="423822"/>
                  </a:lnTo>
                  <a:lnTo>
                    <a:pt x="315492" y="423822"/>
                  </a:lnTo>
                  <a:lnTo>
                    <a:pt x="305336" y="424140"/>
                  </a:lnTo>
                  <a:lnTo>
                    <a:pt x="295179" y="424774"/>
                  </a:lnTo>
                  <a:lnTo>
                    <a:pt x="285340" y="426361"/>
                  </a:lnTo>
                  <a:lnTo>
                    <a:pt x="275500" y="427631"/>
                  </a:lnTo>
                  <a:lnTo>
                    <a:pt x="265979" y="429852"/>
                  </a:lnTo>
                  <a:lnTo>
                    <a:pt x="256457" y="433026"/>
                  </a:lnTo>
                  <a:lnTo>
                    <a:pt x="247570" y="435882"/>
                  </a:lnTo>
                  <a:lnTo>
                    <a:pt x="238365" y="439374"/>
                  </a:lnTo>
                  <a:lnTo>
                    <a:pt x="229478" y="443499"/>
                  </a:lnTo>
                  <a:lnTo>
                    <a:pt x="221226" y="447943"/>
                  </a:lnTo>
                  <a:lnTo>
                    <a:pt x="212973" y="452703"/>
                  </a:lnTo>
                  <a:lnTo>
                    <a:pt x="204721" y="457781"/>
                  </a:lnTo>
                  <a:lnTo>
                    <a:pt x="196786" y="463494"/>
                  </a:lnTo>
                  <a:lnTo>
                    <a:pt x="189486" y="469207"/>
                  </a:lnTo>
                  <a:lnTo>
                    <a:pt x="182186" y="475554"/>
                  </a:lnTo>
                  <a:lnTo>
                    <a:pt x="175203" y="481902"/>
                  </a:lnTo>
                  <a:lnTo>
                    <a:pt x="168855" y="488884"/>
                  </a:lnTo>
                  <a:lnTo>
                    <a:pt x="162507" y="496184"/>
                  </a:lnTo>
                  <a:lnTo>
                    <a:pt x="156794" y="503483"/>
                  </a:lnTo>
                  <a:lnTo>
                    <a:pt x="151398" y="511100"/>
                  </a:lnTo>
                  <a:lnTo>
                    <a:pt x="145685" y="519670"/>
                  </a:lnTo>
                  <a:lnTo>
                    <a:pt x="140924" y="527604"/>
                  </a:lnTo>
                  <a:lnTo>
                    <a:pt x="136798" y="536490"/>
                  </a:lnTo>
                  <a:lnTo>
                    <a:pt x="132672" y="545060"/>
                  </a:lnTo>
                  <a:lnTo>
                    <a:pt x="129498" y="554263"/>
                  </a:lnTo>
                  <a:lnTo>
                    <a:pt x="126007" y="563150"/>
                  </a:lnTo>
                  <a:lnTo>
                    <a:pt x="123468" y="572671"/>
                  </a:lnTo>
                  <a:lnTo>
                    <a:pt x="121246" y="582193"/>
                  </a:lnTo>
                  <a:lnTo>
                    <a:pt x="119659" y="592031"/>
                  </a:lnTo>
                  <a:lnTo>
                    <a:pt x="118072" y="601870"/>
                  </a:lnTo>
                  <a:lnTo>
                    <a:pt x="117437" y="612026"/>
                  </a:lnTo>
                  <a:lnTo>
                    <a:pt x="117437" y="622182"/>
                  </a:lnTo>
                  <a:lnTo>
                    <a:pt x="117437" y="1633658"/>
                  </a:lnTo>
                  <a:lnTo>
                    <a:pt x="117437" y="1643814"/>
                  </a:lnTo>
                  <a:lnTo>
                    <a:pt x="118072" y="1653970"/>
                  </a:lnTo>
                  <a:lnTo>
                    <a:pt x="119659" y="1663808"/>
                  </a:lnTo>
                  <a:lnTo>
                    <a:pt x="121246" y="1673647"/>
                  </a:lnTo>
                  <a:lnTo>
                    <a:pt x="123468" y="1683168"/>
                  </a:lnTo>
                  <a:lnTo>
                    <a:pt x="126007" y="1692689"/>
                  </a:lnTo>
                  <a:lnTo>
                    <a:pt x="129498" y="1701576"/>
                  </a:lnTo>
                  <a:lnTo>
                    <a:pt x="132672" y="1710780"/>
                  </a:lnTo>
                  <a:lnTo>
                    <a:pt x="136798" y="1719666"/>
                  </a:lnTo>
                  <a:lnTo>
                    <a:pt x="140924" y="1728235"/>
                  </a:lnTo>
                  <a:lnTo>
                    <a:pt x="145685" y="1736170"/>
                  </a:lnTo>
                  <a:lnTo>
                    <a:pt x="151398" y="1744739"/>
                  </a:lnTo>
                  <a:lnTo>
                    <a:pt x="156794" y="1752356"/>
                  </a:lnTo>
                  <a:lnTo>
                    <a:pt x="162507" y="1759656"/>
                  </a:lnTo>
                  <a:lnTo>
                    <a:pt x="168855" y="1766955"/>
                  </a:lnTo>
                  <a:lnTo>
                    <a:pt x="175203" y="1773938"/>
                  </a:lnTo>
                  <a:lnTo>
                    <a:pt x="182186" y="1780285"/>
                  </a:lnTo>
                  <a:lnTo>
                    <a:pt x="189486" y="1786633"/>
                  </a:lnTo>
                  <a:lnTo>
                    <a:pt x="196786" y="1792345"/>
                  </a:lnTo>
                  <a:lnTo>
                    <a:pt x="204721" y="1798375"/>
                  </a:lnTo>
                  <a:lnTo>
                    <a:pt x="212973" y="1803453"/>
                  </a:lnTo>
                  <a:lnTo>
                    <a:pt x="221226" y="1808214"/>
                  </a:lnTo>
                  <a:lnTo>
                    <a:pt x="229478" y="1812340"/>
                  </a:lnTo>
                  <a:lnTo>
                    <a:pt x="238365" y="1816466"/>
                  </a:lnTo>
                  <a:lnTo>
                    <a:pt x="247570" y="1819640"/>
                  </a:lnTo>
                  <a:lnTo>
                    <a:pt x="256457" y="1823131"/>
                  </a:lnTo>
                  <a:lnTo>
                    <a:pt x="265979" y="1825670"/>
                  </a:lnTo>
                  <a:lnTo>
                    <a:pt x="275500" y="1827891"/>
                  </a:lnTo>
                  <a:lnTo>
                    <a:pt x="285340" y="1829478"/>
                  </a:lnTo>
                  <a:lnTo>
                    <a:pt x="295179" y="1831065"/>
                  </a:lnTo>
                  <a:lnTo>
                    <a:pt x="305336" y="1831700"/>
                  </a:lnTo>
                  <a:lnTo>
                    <a:pt x="315492" y="1831700"/>
                  </a:lnTo>
                  <a:lnTo>
                    <a:pt x="1632371" y="1831700"/>
                  </a:lnTo>
                  <a:lnTo>
                    <a:pt x="1642527" y="1831700"/>
                  </a:lnTo>
                  <a:lnTo>
                    <a:pt x="1652367" y="1831065"/>
                  </a:lnTo>
                  <a:lnTo>
                    <a:pt x="1662523" y="1829478"/>
                  </a:lnTo>
                  <a:lnTo>
                    <a:pt x="1672045" y="1827891"/>
                  </a:lnTo>
                  <a:lnTo>
                    <a:pt x="1681885" y="1825670"/>
                  </a:lnTo>
                  <a:lnTo>
                    <a:pt x="1691089" y="1823131"/>
                  </a:lnTo>
                  <a:lnTo>
                    <a:pt x="1700611" y="1819640"/>
                  </a:lnTo>
                  <a:lnTo>
                    <a:pt x="1709181" y="1816466"/>
                  </a:lnTo>
                  <a:lnTo>
                    <a:pt x="1718385" y="1812340"/>
                  </a:lnTo>
                  <a:lnTo>
                    <a:pt x="1726637" y="1808214"/>
                  </a:lnTo>
                  <a:lnTo>
                    <a:pt x="1735207" y="1803453"/>
                  </a:lnTo>
                  <a:lnTo>
                    <a:pt x="1743142" y="1798375"/>
                  </a:lnTo>
                  <a:lnTo>
                    <a:pt x="1750760" y="1792345"/>
                  </a:lnTo>
                  <a:lnTo>
                    <a:pt x="1758377" y="1786633"/>
                  </a:lnTo>
                  <a:lnTo>
                    <a:pt x="1765677" y="1780285"/>
                  </a:lnTo>
                  <a:lnTo>
                    <a:pt x="1772660" y="1773938"/>
                  </a:lnTo>
                  <a:lnTo>
                    <a:pt x="1779325" y="1766955"/>
                  </a:lnTo>
                  <a:lnTo>
                    <a:pt x="1785356" y="1759973"/>
                  </a:lnTo>
                  <a:lnTo>
                    <a:pt x="1791069" y="1752356"/>
                  </a:lnTo>
                  <a:lnTo>
                    <a:pt x="1796782" y="1744739"/>
                  </a:lnTo>
                  <a:lnTo>
                    <a:pt x="1801861" y="1736805"/>
                  </a:lnTo>
                  <a:lnTo>
                    <a:pt x="1806621" y="1728235"/>
                  </a:lnTo>
                  <a:lnTo>
                    <a:pt x="1810748" y="1719666"/>
                  </a:lnTo>
                  <a:lnTo>
                    <a:pt x="1814874" y="1710780"/>
                  </a:lnTo>
                  <a:lnTo>
                    <a:pt x="1818683" y="1702211"/>
                  </a:lnTo>
                  <a:lnTo>
                    <a:pt x="1821857" y="1692689"/>
                  </a:lnTo>
                  <a:lnTo>
                    <a:pt x="1824396" y="1683168"/>
                  </a:lnTo>
                  <a:lnTo>
                    <a:pt x="1826617" y="1673647"/>
                  </a:lnTo>
                  <a:lnTo>
                    <a:pt x="1828522" y="1663808"/>
                  </a:lnTo>
                  <a:lnTo>
                    <a:pt x="1829474" y="1653970"/>
                  </a:lnTo>
                  <a:lnTo>
                    <a:pt x="1830109" y="1643814"/>
                  </a:lnTo>
                  <a:lnTo>
                    <a:pt x="1830426" y="1633658"/>
                  </a:lnTo>
                  <a:lnTo>
                    <a:pt x="1830426" y="1113162"/>
                  </a:lnTo>
                  <a:lnTo>
                    <a:pt x="1830426" y="773570"/>
                  </a:lnTo>
                  <a:lnTo>
                    <a:pt x="1947863" y="656458"/>
                  </a:lnTo>
                  <a:lnTo>
                    <a:pt x="1947863" y="1738391"/>
                  </a:lnTo>
                  <a:lnTo>
                    <a:pt x="1947546" y="1748865"/>
                  </a:lnTo>
                  <a:lnTo>
                    <a:pt x="1946911" y="1758704"/>
                  </a:lnTo>
                  <a:lnTo>
                    <a:pt x="1945324" y="1768860"/>
                  </a:lnTo>
                  <a:lnTo>
                    <a:pt x="1943419" y="1778063"/>
                  </a:lnTo>
                  <a:lnTo>
                    <a:pt x="1941198" y="1787902"/>
                  </a:lnTo>
                  <a:lnTo>
                    <a:pt x="1938659" y="1797423"/>
                  </a:lnTo>
                  <a:lnTo>
                    <a:pt x="1935802" y="1806627"/>
                  </a:lnTo>
                  <a:lnTo>
                    <a:pt x="1932311" y="1815831"/>
                  </a:lnTo>
                  <a:lnTo>
                    <a:pt x="1928184" y="1824400"/>
                  </a:lnTo>
                  <a:lnTo>
                    <a:pt x="1923741" y="1832969"/>
                  </a:lnTo>
                  <a:lnTo>
                    <a:pt x="1918980" y="1841221"/>
                  </a:lnTo>
                  <a:lnTo>
                    <a:pt x="1913902" y="1849156"/>
                  </a:lnTo>
                  <a:lnTo>
                    <a:pt x="1908188" y="1856773"/>
                  </a:lnTo>
                  <a:lnTo>
                    <a:pt x="1902475" y="1864707"/>
                  </a:lnTo>
                  <a:lnTo>
                    <a:pt x="1896127" y="1871689"/>
                  </a:lnTo>
                  <a:lnTo>
                    <a:pt x="1889462" y="1878671"/>
                  </a:lnTo>
                  <a:lnTo>
                    <a:pt x="1882797" y="1885336"/>
                  </a:lnTo>
                  <a:lnTo>
                    <a:pt x="1875497" y="1891366"/>
                  </a:lnTo>
                  <a:lnTo>
                    <a:pt x="1868197" y="1897397"/>
                  </a:lnTo>
                  <a:lnTo>
                    <a:pt x="1860579" y="1902792"/>
                  </a:lnTo>
                  <a:lnTo>
                    <a:pt x="1852327" y="1907870"/>
                  </a:lnTo>
                  <a:lnTo>
                    <a:pt x="1844074" y="1912631"/>
                  </a:lnTo>
                  <a:lnTo>
                    <a:pt x="1835187" y="1917074"/>
                  </a:lnTo>
                  <a:lnTo>
                    <a:pt x="1826617" y="1920882"/>
                  </a:lnTo>
                  <a:lnTo>
                    <a:pt x="1817413" y="1924691"/>
                  </a:lnTo>
                  <a:lnTo>
                    <a:pt x="1808209" y="1927865"/>
                  </a:lnTo>
                  <a:lnTo>
                    <a:pt x="1799004" y="1930404"/>
                  </a:lnTo>
                  <a:lnTo>
                    <a:pt x="1789482" y="1932625"/>
                  </a:lnTo>
                  <a:lnTo>
                    <a:pt x="1779643" y="1934530"/>
                  </a:lnTo>
                  <a:lnTo>
                    <a:pt x="1769803" y="1935482"/>
                  </a:lnTo>
                  <a:lnTo>
                    <a:pt x="1759647" y="1936434"/>
                  </a:lnTo>
                  <a:lnTo>
                    <a:pt x="1749173" y="1936751"/>
                  </a:lnTo>
                  <a:lnTo>
                    <a:pt x="198373" y="1936751"/>
                  </a:lnTo>
                  <a:lnTo>
                    <a:pt x="188216" y="1936434"/>
                  </a:lnTo>
                  <a:lnTo>
                    <a:pt x="178377" y="1935482"/>
                  </a:lnTo>
                  <a:lnTo>
                    <a:pt x="168538" y="1934530"/>
                  </a:lnTo>
                  <a:lnTo>
                    <a:pt x="158699" y="1932625"/>
                  </a:lnTo>
                  <a:lnTo>
                    <a:pt x="148859" y="1930404"/>
                  </a:lnTo>
                  <a:lnTo>
                    <a:pt x="139655" y="1927865"/>
                  </a:lnTo>
                  <a:lnTo>
                    <a:pt x="130133" y="1924691"/>
                  </a:lnTo>
                  <a:lnTo>
                    <a:pt x="121246" y="1920882"/>
                  </a:lnTo>
                  <a:lnTo>
                    <a:pt x="112359" y="1917074"/>
                  </a:lnTo>
                  <a:lnTo>
                    <a:pt x="103789" y="1912631"/>
                  </a:lnTo>
                  <a:lnTo>
                    <a:pt x="95537" y="1907870"/>
                  </a:lnTo>
                  <a:lnTo>
                    <a:pt x="87602" y="1902792"/>
                  </a:lnTo>
                  <a:lnTo>
                    <a:pt x="79984" y="1897397"/>
                  </a:lnTo>
                  <a:lnTo>
                    <a:pt x="72049" y="1891366"/>
                  </a:lnTo>
                  <a:lnTo>
                    <a:pt x="65067" y="1885336"/>
                  </a:lnTo>
                  <a:lnTo>
                    <a:pt x="58084" y="1878671"/>
                  </a:lnTo>
                  <a:lnTo>
                    <a:pt x="51418" y="1871689"/>
                  </a:lnTo>
                  <a:lnTo>
                    <a:pt x="45388" y="1864707"/>
                  </a:lnTo>
                  <a:lnTo>
                    <a:pt x="39357" y="1856773"/>
                  </a:lnTo>
                  <a:lnTo>
                    <a:pt x="33962" y="1849156"/>
                  </a:lnTo>
                  <a:lnTo>
                    <a:pt x="28883" y="1841221"/>
                  </a:lnTo>
                  <a:lnTo>
                    <a:pt x="24122" y="1832969"/>
                  </a:lnTo>
                  <a:lnTo>
                    <a:pt x="19679" y="1824400"/>
                  </a:lnTo>
                  <a:lnTo>
                    <a:pt x="15870" y="1815831"/>
                  </a:lnTo>
                  <a:lnTo>
                    <a:pt x="12061" y="1806627"/>
                  </a:lnTo>
                  <a:lnTo>
                    <a:pt x="8887" y="1797423"/>
                  </a:lnTo>
                  <a:lnTo>
                    <a:pt x="6348" y="1787902"/>
                  </a:lnTo>
                  <a:lnTo>
                    <a:pt x="4126" y="1778063"/>
                  </a:lnTo>
                  <a:lnTo>
                    <a:pt x="2222" y="1768860"/>
                  </a:lnTo>
                  <a:lnTo>
                    <a:pt x="1270" y="1758704"/>
                  </a:lnTo>
                  <a:lnTo>
                    <a:pt x="318" y="1748865"/>
                  </a:lnTo>
                  <a:lnTo>
                    <a:pt x="0" y="1738391"/>
                  </a:lnTo>
                  <a:lnTo>
                    <a:pt x="0" y="517448"/>
                  </a:lnTo>
                  <a:lnTo>
                    <a:pt x="318" y="507292"/>
                  </a:lnTo>
                  <a:lnTo>
                    <a:pt x="1270" y="497453"/>
                  </a:lnTo>
                  <a:lnTo>
                    <a:pt x="2222" y="487297"/>
                  </a:lnTo>
                  <a:lnTo>
                    <a:pt x="4126" y="477776"/>
                  </a:lnTo>
                  <a:lnTo>
                    <a:pt x="6348" y="467937"/>
                  </a:lnTo>
                  <a:lnTo>
                    <a:pt x="8887" y="458416"/>
                  </a:lnTo>
                  <a:lnTo>
                    <a:pt x="12061" y="449212"/>
                  </a:lnTo>
                  <a:lnTo>
                    <a:pt x="15870" y="440008"/>
                  </a:lnTo>
                  <a:lnTo>
                    <a:pt x="19679" y="431439"/>
                  </a:lnTo>
                  <a:lnTo>
                    <a:pt x="24122" y="423187"/>
                  </a:lnTo>
                  <a:lnTo>
                    <a:pt x="28883" y="414618"/>
                  </a:lnTo>
                  <a:lnTo>
                    <a:pt x="33962" y="406684"/>
                  </a:lnTo>
                  <a:lnTo>
                    <a:pt x="39357" y="399067"/>
                  </a:lnTo>
                  <a:lnTo>
                    <a:pt x="45388" y="391450"/>
                  </a:lnTo>
                  <a:lnTo>
                    <a:pt x="51418" y="384150"/>
                  </a:lnTo>
                  <a:lnTo>
                    <a:pt x="58084" y="377168"/>
                  </a:lnTo>
                  <a:lnTo>
                    <a:pt x="65067" y="370503"/>
                  </a:lnTo>
                  <a:lnTo>
                    <a:pt x="72049" y="364473"/>
                  </a:lnTo>
                  <a:lnTo>
                    <a:pt x="79984" y="358443"/>
                  </a:lnTo>
                  <a:lnTo>
                    <a:pt x="87602" y="353047"/>
                  </a:lnTo>
                  <a:lnTo>
                    <a:pt x="95537" y="347969"/>
                  </a:lnTo>
                  <a:lnTo>
                    <a:pt x="103789" y="343209"/>
                  </a:lnTo>
                  <a:lnTo>
                    <a:pt x="112359" y="338766"/>
                  </a:lnTo>
                  <a:lnTo>
                    <a:pt x="121246" y="334957"/>
                  </a:lnTo>
                  <a:lnTo>
                    <a:pt x="130133" y="331149"/>
                  </a:lnTo>
                  <a:lnTo>
                    <a:pt x="139655" y="328292"/>
                  </a:lnTo>
                  <a:lnTo>
                    <a:pt x="148859" y="325436"/>
                  </a:lnTo>
                  <a:lnTo>
                    <a:pt x="158699" y="323214"/>
                  </a:lnTo>
                  <a:lnTo>
                    <a:pt x="168538" y="321310"/>
                  </a:lnTo>
                  <a:lnTo>
                    <a:pt x="178377" y="320358"/>
                  </a:lnTo>
                  <a:lnTo>
                    <a:pt x="188216" y="319723"/>
                  </a:lnTo>
                  <a:lnTo>
                    <a:pt x="198373" y="319088"/>
                  </a:lnTo>
                  <a:close/>
                  <a:moveTo>
                    <a:pt x="2076641" y="106363"/>
                  </a:moveTo>
                  <a:lnTo>
                    <a:pt x="2082030" y="106363"/>
                  </a:lnTo>
                  <a:lnTo>
                    <a:pt x="2087102" y="106363"/>
                  </a:lnTo>
                  <a:lnTo>
                    <a:pt x="2092174" y="106679"/>
                  </a:lnTo>
                  <a:lnTo>
                    <a:pt x="2097246" y="107313"/>
                  </a:lnTo>
                  <a:lnTo>
                    <a:pt x="2102318" y="108263"/>
                  </a:lnTo>
                  <a:lnTo>
                    <a:pt x="2107390" y="109213"/>
                  </a:lnTo>
                  <a:lnTo>
                    <a:pt x="2112145" y="110797"/>
                  </a:lnTo>
                  <a:lnTo>
                    <a:pt x="2117217" y="112064"/>
                  </a:lnTo>
                  <a:lnTo>
                    <a:pt x="2121972" y="113965"/>
                  </a:lnTo>
                  <a:lnTo>
                    <a:pt x="2126727" y="116182"/>
                  </a:lnTo>
                  <a:lnTo>
                    <a:pt x="2131482" y="118399"/>
                  </a:lnTo>
                  <a:lnTo>
                    <a:pt x="2136237" y="120933"/>
                  </a:lnTo>
                  <a:lnTo>
                    <a:pt x="2140358" y="123784"/>
                  </a:lnTo>
                  <a:lnTo>
                    <a:pt x="2144796" y="126634"/>
                  </a:lnTo>
                  <a:lnTo>
                    <a:pt x="2148916" y="130119"/>
                  </a:lnTo>
                  <a:lnTo>
                    <a:pt x="2153354" y="133603"/>
                  </a:lnTo>
                  <a:lnTo>
                    <a:pt x="2157158" y="137087"/>
                  </a:lnTo>
                  <a:lnTo>
                    <a:pt x="2166351" y="146589"/>
                  </a:lnTo>
                  <a:lnTo>
                    <a:pt x="2169838" y="150707"/>
                  </a:lnTo>
                  <a:lnTo>
                    <a:pt x="2173642" y="154825"/>
                  </a:lnTo>
                  <a:lnTo>
                    <a:pt x="2176812" y="158626"/>
                  </a:lnTo>
                  <a:lnTo>
                    <a:pt x="2179665" y="163060"/>
                  </a:lnTo>
                  <a:lnTo>
                    <a:pt x="2182835" y="167811"/>
                  </a:lnTo>
                  <a:lnTo>
                    <a:pt x="2185371" y="172246"/>
                  </a:lnTo>
                  <a:lnTo>
                    <a:pt x="2187273" y="176997"/>
                  </a:lnTo>
                  <a:lnTo>
                    <a:pt x="2189492" y="181748"/>
                  </a:lnTo>
                  <a:lnTo>
                    <a:pt x="2191394" y="186183"/>
                  </a:lnTo>
                  <a:lnTo>
                    <a:pt x="2192979" y="191567"/>
                  </a:lnTo>
                  <a:lnTo>
                    <a:pt x="2194247" y="196002"/>
                  </a:lnTo>
                  <a:lnTo>
                    <a:pt x="2195515" y="201387"/>
                  </a:lnTo>
                  <a:lnTo>
                    <a:pt x="2196149" y="206454"/>
                  </a:lnTo>
                  <a:lnTo>
                    <a:pt x="2196783" y="211522"/>
                  </a:lnTo>
                  <a:lnTo>
                    <a:pt x="2197100" y="216590"/>
                  </a:lnTo>
                  <a:lnTo>
                    <a:pt x="2197100" y="221658"/>
                  </a:lnTo>
                  <a:lnTo>
                    <a:pt x="2197100" y="226726"/>
                  </a:lnTo>
                  <a:lnTo>
                    <a:pt x="2196783" y="231794"/>
                  </a:lnTo>
                  <a:lnTo>
                    <a:pt x="2196149" y="236862"/>
                  </a:lnTo>
                  <a:lnTo>
                    <a:pt x="2195515" y="241613"/>
                  </a:lnTo>
                  <a:lnTo>
                    <a:pt x="2194247" y="246681"/>
                  </a:lnTo>
                  <a:lnTo>
                    <a:pt x="2192979" y="251749"/>
                  </a:lnTo>
                  <a:lnTo>
                    <a:pt x="2191394" y="256500"/>
                  </a:lnTo>
                  <a:lnTo>
                    <a:pt x="2189492" y="261251"/>
                  </a:lnTo>
                  <a:lnTo>
                    <a:pt x="2187273" y="266319"/>
                  </a:lnTo>
                  <a:lnTo>
                    <a:pt x="2185371" y="270754"/>
                  </a:lnTo>
                  <a:lnTo>
                    <a:pt x="2182835" y="275505"/>
                  </a:lnTo>
                  <a:lnTo>
                    <a:pt x="2179665" y="279623"/>
                  </a:lnTo>
                  <a:lnTo>
                    <a:pt x="2176812" y="284057"/>
                  </a:lnTo>
                  <a:lnTo>
                    <a:pt x="2173642" y="288492"/>
                  </a:lnTo>
                  <a:lnTo>
                    <a:pt x="2169838" y="292609"/>
                  </a:lnTo>
                  <a:lnTo>
                    <a:pt x="2166351" y="296410"/>
                  </a:lnTo>
                  <a:lnTo>
                    <a:pt x="1970764" y="491843"/>
                  </a:lnTo>
                  <a:lnTo>
                    <a:pt x="1967277" y="495010"/>
                  </a:lnTo>
                  <a:lnTo>
                    <a:pt x="1963473" y="498178"/>
                  </a:lnTo>
                  <a:lnTo>
                    <a:pt x="1959986" y="500712"/>
                  </a:lnTo>
                  <a:lnTo>
                    <a:pt x="1956816" y="502612"/>
                  </a:lnTo>
                  <a:lnTo>
                    <a:pt x="1953329" y="504513"/>
                  </a:lnTo>
                  <a:lnTo>
                    <a:pt x="1950476" y="505463"/>
                  </a:lnTo>
                  <a:lnTo>
                    <a:pt x="1947623" y="505780"/>
                  </a:lnTo>
                  <a:lnTo>
                    <a:pt x="1944771" y="506413"/>
                  </a:lnTo>
                  <a:lnTo>
                    <a:pt x="1941918" y="505780"/>
                  </a:lnTo>
                  <a:lnTo>
                    <a:pt x="1939382" y="505463"/>
                  </a:lnTo>
                  <a:lnTo>
                    <a:pt x="1936846" y="504513"/>
                  </a:lnTo>
                  <a:lnTo>
                    <a:pt x="1933993" y="502929"/>
                  </a:lnTo>
                  <a:lnTo>
                    <a:pt x="1931457" y="501662"/>
                  </a:lnTo>
                  <a:lnTo>
                    <a:pt x="1928921" y="499445"/>
                  </a:lnTo>
                  <a:lnTo>
                    <a:pt x="1924166" y="494694"/>
                  </a:lnTo>
                  <a:lnTo>
                    <a:pt x="1919094" y="489309"/>
                  </a:lnTo>
                  <a:lnTo>
                    <a:pt x="1914022" y="482657"/>
                  </a:lnTo>
                  <a:lnTo>
                    <a:pt x="1903561" y="467770"/>
                  </a:lnTo>
                  <a:lnTo>
                    <a:pt x="1897855" y="459852"/>
                  </a:lnTo>
                  <a:lnTo>
                    <a:pt x="1891515" y="451616"/>
                  </a:lnTo>
                  <a:lnTo>
                    <a:pt x="1884541" y="443698"/>
                  </a:lnTo>
                  <a:lnTo>
                    <a:pt x="1877250" y="435779"/>
                  </a:lnTo>
                  <a:lnTo>
                    <a:pt x="1868057" y="426277"/>
                  </a:lnTo>
                  <a:lnTo>
                    <a:pt x="1859815" y="418991"/>
                  </a:lnTo>
                  <a:lnTo>
                    <a:pt x="1851890" y="412023"/>
                  </a:lnTo>
                  <a:lnTo>
                    <a:pt x="1843966" y="406005"/>
                  </a:lnTo>
                  <a:lnTo>
                    <a:pt x="1836041" y="399987"/>
                  </a:lnTo>
                  <a:lnTo>
                    <a:pt x="1820825" y="389217"/>
                  </a:lnTo>
                  <a:lnTo>
                    <a:pt x="1814485" y="384466"/>
                  </a:lnTo>
                  <a:lnTo>
                    <a:pt x="1808462" y="379398"/>
                  </a:lnTo>
                  <a:lnTo>
                    <a:pt x="1804024" y="374647"/>
                  </a:lnTo>
                  <a:lnTo>
                    <a:pt x="1802122" y="372113"/>
                  </a:lnTo>
                  <a:lnTo>
                    <a:pt x="1800220" y="369579"/>
                  </a:lnTo>
                  <a:lnTo>
                    <a:pt x="1798635" y="367045"/>
                  </a:lnTo>
                  <a:lnTo>
                    <a:pt x="1798001" y="364511"/>
                  </a:lnTo>
                  <a:lnTo>
                    <a:pt x="1797367" y="361660"/>
                  </a:lnTo>
                  <a:lnTo>
                    <a:pt x="1797050" y="359126"/>
                  </a:lnTo>
                  <a:lnTo>
                    <a:pt x="1797367" y="355959"/>
                  </a:lnTo>
                  <a:lnTo>
                    <a:pt x="1797684" y="353108"/>
                  </a:lnTo>
                  <a:lnTo>
                    <a:pt x="1798635" y="349941"/>
                  </a:lnTo>
                  <a:lnTo>
                    <a:pt x="1800220" y="346773"/>
                  </a:lnTo>
                  <a:lnTo>
                    <a:pt x="1802439" y="343289"/>
                  </a:lnTo>
                  <a:lnTo>
                    <a:pt x="1804975" y="340122"/>
                  </a:lnTo>
                  <a:lnTo>
                    <a:pt x="1807828" y="336637"/>
                  </a:lnTo>
                  <a:lnTo>
                    <a:pt x="1811632" y="332520"/>
                  </a:lnTo>
                  <a:lnTo>
                    <a:pt x="2006902" y="137087"/>
                  </a:lnTo>
                  <a:lnTo>
                    <a:pt x="2011023" y="133603"/>
                  </a:lnTo>
                  <a:lnTo>
                    <a:pt x="2014827" y="130119"/>
                  </a:lnTo>
                  <a:lnTo>
                    <a:pt x="2019265" y="126634"/>
                  </a:lnTo>
                  <a:lnTo>
                    <a:pt x="2023703" y="123784"/>
                  </a:lnTo>
                  <a:lnTo>
                    <a:pt x="2028141" y="120933"/>
                  </a:lnTo>
                  <a:lnTo>
                    <a:pt x="2032896" y="118399"/>
                  </a:lnTo>
                  <a:lnTo>
                    <a:pt x="2037017" y="116182"/>
                  </a:lnTo>
                  <a:lnTo>
                    <a:pt x="2041772" y="113965"/>
                  </a:lnTo>
                  <a:lnTo>
                    <a:pt x="2046843" y="112064"/>
                  </a:lnTo>
                  <a:lnTo>
                    <a:pt x="2051598" y="110797"/>
                  </a:lnTo>
                  <a:lnTo>
                    <a:pt x="2056670" y="109213"/>
                  </a:lnTo>
                  <a:lnTo>
                    <a:pt x="2061425" y="108263"/>
                  </a:lnTo>
                  <a:lnTo>
                    <a:pt x="2066497" y="107313"/>
                  </a:lnTo>
                  <a:lnTo>
                    <a:pt x="2071569" y="106679"/>
                  </a:lnTo>
                  <a:lnTo>
                    <a:pt x="2076641" y="106363"/>
                  </a:lnTo>
                  <a:close/>
                  <a:moveTo>
                    <a:pt x="2213628" y="19050"/>
                  </a:moveTo>
                  <a:lnTo>
                    <a:pt x="2219371" y="19369"/>
                  </a:lnTo>
                  <a:lnTo>
                    <a:pt x="2225751" y="20007"/>
                  </a:lnTo>
                  <a:lnTo>
                    <a:pt x="2231493" y="21602"/>
                  </a:lnTo>
                  <a:lnTo>
                    <a:pt x="2237236" y="23516"/>
                  </a:lnTo>
                  <a:lnTo>
                    <a:pt x="2242978" y="26387"/>
                  </a:lnTo>
                  <a:lnTo>
                    <a:pt x="2248401" y="29258"/>
                  </a:lnTo>
                  <a:lnTo>
                    <a:pt x="2253506" y="33087"/>
                  </a:lnTo>
                  <a:lnTo>
                    <a:pt x="2258291" y="37234"/>
                  </a:lnTo>
                  <a:lnTo>
                    <a:pt x="2262757" y="42019"/>
                  </a:lnTo>
                  <a:lnTo>
                    <a:pt x="2266266" y="47123"/>
                  </a:lnTo>
                  <a:lnTo>
                    <a:pt x="2269457" y="52547"/>
                  </a:lnTo>
                  <a:lnTo>
                    <a:pt x="2272009" y="58608"/>
                  </a:lnTo>
                  <a:lnTo>
                    <a:pt x="2273923" y="64350"/>
                  </a:lnTo>
                  <a:lnTo>
                    <a:pt x="2275518" y="70412"/>
                  </a:lnTo>
                  <a:lnTo>
                    <a:pt x="2276475" y="76154"/>
                  </a:lnTo>
                  <a:lnTo>
                    <a:pt x="2276475" y="82216"/>
                  </a:lnTo>
                  <a:lnTo>
                    <a:pt x="2276475" y="88277"/>
                  </a:lnTo>
                  <a:lnTo>
                    <a:pt x="2275518" y="94338"/>
                  </a:lnTo>
                  <a:lnTo>
                    <a:pt x="2273923" y="100400"/>
                  </a:lnTo>
                  <a:lnTo>
                    <a:pt x="2272009" y="106142"/>
                  </a:lnTo>
                  <a:lnTo>
                    <a:pt x="2269457" y="111565"/>
                  </a:lnTo>
                  <a:lnTo>
                    <a:pt x="2266266" y="117308"/>
                  </a:lnTo>
                  <a:lnTo>
                    <a:pt x="2262757" y="122412"/>
                  </a:lnTo>
                  <a:lnTo>
                    <a:pt x="2258291" y="126878"/>
                  </a:lnTo>
                  <a:lnTo>
                    <a:pt x="2241064" y="144105"/>
                  </a:lnTo>
                  <a:lnTo>
                    <a:pt x="2236598" y="148253"/>
                  </a:lnTo>
                  <a:lnTo>
                    <a:pt x="2232769" y="150805"/>
                  </a:lnTo>
                  <a:lnTo>
                    <a:pt x="2230855" y="151443"/>
                  </a:lnTo>
                  <a:lnTo>
                    <a:pt x="2228941" y="152400"/>
                  </a:lnTo>
                  <a:lnTo>
                    <a:pt x="2227346" y="152400"/>
                  </a:lnTo>
                  <a:lnTo>
                    <a:pt x="2225751" y="152400"/>
                  </a:lnTo>
                  <a:lnTo>
                    <a:pt x="2224156" y="152081"/>
                  </a:lnTo>
                  <a:lnTo>
                    <a:pt x="2222880" y="151443"/>
                  </a:lnTo>
                  <a:lnTo>
                    <a:pt x="2220009" y="149848"/>
                  </a:lnTo>
                  <a:lnTo>
                    <a:pt x="2217456" y="147295"/>
                  </a:lnTo>
                  <a:lnTo>
                    <a:pt x="2214904" y="143786"/>
                  </a:lnTo>
                  <a:lnTo>
                    <a:pt x="2212352" y="140277"/>
                  </a:lnTo>
                  <a:lnTo>
                    <a:pt x="2209800" y="135811"/>
                  </a:lnTo>
                  <a:lnTo>
                    <a:pt x="2204058" y="126240"/>
                  </a:lnTo>
                  <a:lnTo>
                    <a:pt x="2201186" y="121455"/>
                  </a:lnTo>
                  <a:lnTo>
                    <a:pt x="2197358" y="116351"/>
                  </a:lnTo>
                  <a:lnTo>
                    <a:pt x="2193530" y="111246"/>
                  </a:lnTo>
                  <a:lnTo>
                    <a:pt x="2189064" y="106461"/>
                  </a:lnTo>
                  <a:lnTo>
                    <a:pt x="2184278" y="101995"/>
                  </a:lnTo>
                  <a:lnTo>
                    <a:pt x="2179493" y="98167"/>
                  </a:lnTo>
                  <a:lnTo>
                    <a:pt x="2174389" y="94657"/>
                  </a:lnTo>
                  <a:lnTo>
                    <a:pt x="2169285" y="91467"/>
                  </a:lnTo>
                  <a:lnTo>
                    <a:pt x="2159714" y="85725"/>
                  </a:lnTo>
                  <a:lnTo>
                    <a:pt x="2155248" y="83173"/>
                  </a:lnTo>
                  <a:lnTo>
                    <a:pt x="2151739" y="80620"/>
                  </a:lnTo>
                  <a:lnTo>
                    <a:pt x="2148229" y="78068"/>
                  </a:lnTo>
                  <a:lnTo>
                    <a:pt x="2145677" y="75516"/>
                  </a:lnTo>
                  <a:lnTo>
                    <a:pt x="2144082" y="72964"/>
                  </a:lnTo>
                  <a:lnTo>
                    <a:pt x="2143763" y="71369"/>
                  </a:lnTo>
                  <a:lnTo>
                    <a:pt x="2143125" y="69774"/>
                  </a:lnTo>
                  <a:lnTo>
                    <a:pt x="2143125" y="68179"/>
                  </a:lnTo>
                  <a:lnTo>
                    <a:pt x="2143763" y="66584"/>
                  </a:lnTo>
                  <a:lnTo>
                    <a:pt x="2144082" y="64669"/>
                  </a:lnTo>
                  <a:lnTo>
                    <a:pt x="2144720" y="63074"/>
                  </a:lnTo>
                  <a:lnTo>
                    <a:pt x="2147591" y="59246"/>
                  </a:lnTo>
                  <a:lnTo>
                    <a:pt x="2151419" y="54780"/>
                  </a:lnTo>
                  <a:lnTo>
                    <a:pt x="2168647" y="37234"/>
                  </a:lnTo>
                  <a:lnTo>
                    <a:pt x="2173751" y="33087"/>
                  </a:lnTo>
                  <a:lnTo>
                    <a:pt x="2178855" y="29258"/>
                  </a:lnTo>
                  <a:lnTo>
                    <a:pt x="2183959" y="26387"/>
                  </a:lnTo>
                  <a:lnTo>
                    <a:pt x="2189702" y="23516"/>
                  </a:lnTo>
                  <a:lnTo>
                    <a:pt x="2195125" y="21602"/>
                  </a:lnTo>
                  <a:lnTo>
                    <a:pt x="2201506" y="20007"/>
                  </a:lnTo>
                  <a:lnTo>
                    <a:pt x="2207248" y="19369"/>
                  </a:lnTo>
                  <a:lnTo>
                    <a:pt x="2213628" y="19050"/>
                  </a:lnTo>
                  <a:close/>
                  <a:moveTo>
                    <a:pt x="1985550" y="0"/>
                  </a:moveTo>
                  <a:lnTo>
                    <a:pt x="1989686" y="0"/>
                  </a:lnTo>
                  <a:lnTo>
                    <a:pt x="1993822" y="0"/>
                  </a:lnTo>
                  <a:lnTo>
                    <a:pt x="1997640" y="634"/>
                  </a:lnTo>
                  <a:lnTo>
                    <a:pt x="2001776" y="1903"/>
                  </a:lnTo>
                  <a:lnTo>
                    <a:pt x="2005594" y="2855"/>
                  </a:lnTo>
                  <a:lnTo>
                    <a:pt x="2009411" y="4759"/>
                  </a:lnTo>
                  <a:lnTo>
                    <a:pt x="2012911" y="6980"/>
                  </a:lnTo>
                  <a:lnTo>
                    <a:pt x="2016411" y="9518"/>
                  </a:lnTo>
                  <a:lnTo>
                    <a:pt x="2019592" y="12374"/>
                  </a:lnTo>
                  <a:lnTo>
                    <a:pt x="2022456" y="15229"/>
                  </a:lnTo>
                  <a:lnTo>
                    <a:pt x="2025001" y="19037"/>
                  </a:lnTo>
                  <a:lnTo>
                    <a:pt x="2026910" y="22210"/>
                  </a:lnTo>
                  <a:lnTo>
                    <a:pt x="2028819" y="26334"/>
                  </a:lnTo>
                  <a:lnTo>
                    <a:pt x="2030091" y="29824"/>
                  </a:lnTo>
                  <a:lnTo>
                    <a:pt x="2031364" y="33949"/>
                  </a:lnTo>
                  <a:lnTo>
                    <a:pt x="2031682" y="37757"/>
                  </a:lnTo>
                  <a:lnTo>
                    <a:pt x="2032000" y="41881"/>
                  </a:lnTo>
                  <a:lnTo>
                    <a:pt x="2031682" y="46006"/>
                  </a:lnTo>
                  <a:lnTo>
                    <a:pt x="2031046" y="49813"/>
                  </a:lnTo>
                  <a:lnTo>
                    <a:pt x="2030091" y="53938"/>
                  </a:lnTo>
                  <a:lnTo>
                    <a:pt x="2028819" y="57745"/>
                  </a:lnTo>
                  <a:lnTo>
                    <a:pt x="2026910" y="61553"/>
                  </a:lnTo>
                  <a:lnTo>
                    <a:pt x="2025001" y="65043"/>
                  </a:lnTo>
                  <a:lnTo>
                    <a:pt x="2022456" y="68533"/>
                  </a:lnTo>
                  <a:lnTo>
                    <a:pt x="2019592" y="71706"/>
                  </a:lnTo>
                  <a:lnTo>
                    <a:pt x="1637177" y="453081"/>
                  </a:lnTo>
                  <a:lnTo>
                    <a:pt x="1633995" y="455937"/>
                  </a:lnTo>
                  <a:lnTo>
                    <a:pt x="1630814" y="458158"/>
                  </a:lnTo>
                  <a:lnTo>
                    <a:pt x="1626996" y="460379"/>
                  </a:lnTo>
                  <a:lnTo>
                    <a:pt x="1623496" y="462283"/>
                  </a:lnTo>
                  <a:lnTo>
                    <a:pt x="1619360" y="463552"/>
                  </a:lnTo>
                  <a:lnTo>
                    <a:pt x="1615224" y="464186"/>
                  </a:lnTo>
                  <a:lnTo>
                    <a:pt x="1611407" y="465138"/>
                  </a:lnTo>
                  <a:lnTo>
                    <a:pt x="1607271" y="465138"/>
                  </a:lnTo>
                  <a:lnTo>
                    <a:pt x="1603135" y="465138"/>
                  </a:lnTo>
                  <a:lnTo>
                    <a:pt x="1599317" y="464186"/>
                  </a:lnTo>
                  <a:lnTo>
                    <a:pt x="1595181" y="463552"/>
                  </a:lnTo>
                  <a:lnTo>
                    <a:pt x="1591681" y="462283"/>
                  </a:lnTo>
                  <a:lnTo>
                    <a:pt x="1587864" y="460379"/>
                  </a:lnTo>
                  <a:lnTo>
                    <a:pt x="1584364" y="458158"/>
                  </a:lnTo>
                  <a:lnTo>
                    <a:pt x="1580864" y="455937"/>
                  </a:lnTo>
                  <a:lnTo>
                    <a:pt x="1577683" y="453081"/>
                  </a:lnTo>
                  <a:lnTo>
                    <a:pt x="1574819" y="449591"/>
                  </a:lnTo>
                  <a:lnTo>
                    <a:pt x="1572274" y="446418"/>
                  </a:lnTo>
                  <a:lnTo>
                    <a:pt x="1570047" y="442928"/>
                  </a:lnTo>
                  <a:lnTo>
                    <a:pt x="1568138" y="439121"/>
                  </a:lnTo>
                  <a:lnTo>
                    <a:pt x="1567184" y="435314"/>
                  </a:lnTo>
                  <a:lnTo>
                    <a:pt x="1565911" y="431189"/>
                  </a:lnTo>
                  <a:lnTo>
                    <a:pt x="1565275" y="427381"/>
                  </a:lnTo>
                  <a:lnTo>
                    <a:pt x="1565275" y="423257"/>
                  </a:lnTo>
                  <a:lnTo>
                    <a:pt x="1565275" y="419132"/>
                  </a:lnTo>
                  <a:lnTo>
                    <a:pt x="1565911" y="415007"/>
                  </a:lnTo>
                  <a:lnTo>
                    <a:pt x="1567184" y="411517"/>
                  </a:lnTo>
                  <a:lnTo>
                    <a:pt x="1568138" y="407393"/>
                  </a:lnTo>
                  <a:lnTo>
                    <a:pt x="1570047" y="403902"/>
                  </a:lnTo>
                  <a:lnTo>
                    <a:pt x="1572274" y="400095"/>
                  </a:lnTo>
                  <a:lnTo>
                    <a:pt x="1574819" y="396922"/>
                  </a:lnTo>
                  <a:lnTo>
                    <a:pt x="1577683" y="393749"/>
                  </a:lnTo>
                  <a:lnTo>
                    <a:pt x="1960098" y="12374"/>
                  </a:lnTo>
                  <a:lnTo>
                    <a:pt x="1962962" y="9518"/>
                  </a:lnTo>
                  <a:lnTo>
                    <a:pt x="1966779" y="6980"/>
                  </a:lnTo>
                  <a:lnTo>
                    <a:pt x="1970279" y="4759"/>
                  </a:lnTo>
                  <a:lnTo>
                    <a:pt x="1974097" y="2855"/>
                  </a:lnTo>
                  <a:lnTo>
                    <a:pt x="1977596" y="1903"/>
                  </a:lnTo>
                  <a:lnTo>
                    <a:pt x="1981732" y="634"/>
                  </a:lnTo>
                  <a:lnTo>
                    <a:pt x="1985550" y="0"/>
                  </a:lnTo>
                  <a:close/>
                </a:path>
              </a:pathLst>
            </a:custGeom>
            <a:solidFill>
              <a:srgbClr val="FFFF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p>
              <a:pPr algn="ctr">
                <a:defRPr/>
              </a:pPr>
              <a:endParaRPr lang="zh-CN" altLang="en-US" sz="240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sp>
        <p:nvSpPr>
          <p:cNvPr id="52" name="TextBox 51"/>
          <p:cNvSpPr txBox="1"/>
          <p:nvPr>
            <p:custDataLst>
              <p:tags r:id="rId5"/>
            </p:custDataLst>
          </p:nvPr>
        </p:nvSpPr>
        <p:spPr>
          <a:xfrm>
            <a:off x="2405207" y="272416"/>
            <a:ext cx="3108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913765">
              <a:defRPr/>
            </a:pPr>
            <a:r>
              <a:rPr lang="zh-CN" altLang="zh-CN" sz="4000" kern="0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教学反思</a:t>
            </a:r>
            <a:endParaRPr lang="en-US" altLang="zh-CN" sz="4000" kern="0" dirty="0">
              <a:solidFill>
                <a:srgbClr val="0000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53" name="直接连接符 52"/>
          <p:cNvCxnSpPr/>
          <p:nvPr>
            <p:custDataLst>
              <p:tags r:id="rId6"/>
            </p:custDataLst>
          </p:nvPr>
        </p:nvCxnSpPr>
        <p:spPr>
          <a:xfrm flipH="1" flipV="1">
            <a:off x="2235589" y="281015"/>
            <a:ext cx="0" cy="374441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>
            <p:custDataLst>
              <p:tags r:id="rId7"/>
            </p:custDataLst>
          </p:nvPr>
        </p:nvSpPr>
        <p:spPr>
          <a:xfrm>
            <a:off x="565169" y="2272857"/>
            <a:ext cx="1733127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en-US" altLang="zh-CN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PART 06</a:t>
            </a:r>
            <a:endParaRPr lang="en-US" altLang="zh-CN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659380" y="1263015"/>
            <a:ext cx="929576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/>
            <a:r>
              <a:rPr lang="en-US" sz="2400" b="1">
                <a:latin typeface="Calibri" panose="020F0502020204030204" charset="0"/>
                <a:ea typeface="宋体" panose="02010600030101010101" pitchFamily="2" charset="-122"/>
              </a:rPr>
              <a:t>1. </a:t>
            </a:r>
            <a:r>
              <a:rPr lang="zh-CN" sz="2400" b="1">
                <a:latin typeface="Calibri" panose="020F0502020204030204" charset="0"/>
                <a:ea typeface="宋体" panose="02010600030101010101" pitchFamily="2" charset="-122"/>
              </a:rPr>
              <a:t>重视课标解读。</a:t>
            </a:r>
            <a:endParaRPr lang="zh-CN" sz="2400" b="1">
              <a:latin typeface="Calibri" panose="020F0502020204030204" charset="0"/>
              <a:ea typeface="宋体" panose="02010600030101010101" pitchFamily="2" charset="-122"/>
            </a:endParaRPr>
          </a:p>
          <a:p>
            <a:pPr indent="266700"/>
            <a:r>
              <a:rPr lang="en-US" sz="2400" b="1">
                <a:latin typeface="Calibri" panose="020F0502020204030204" charset="0"/>
                <a:ea typeface="宋体" panose="02010600030101010101" pitchFamily="2" charset="-122"/>
              </a:rPr>
              <a:t>2. </a:t>
            </a:r>
            <a:r>
              <a:rPr lang="zh-CN" sz="2400" b="1">
                <a:latin typeface="Calibri" panose="020F0502020204030204" charset="0"/>
                <a:ea typeface="宋体" panose="02010600030101010101" pitchFamily="2" charset="-122"/>
              </a:rPr>
              <a:t>重视核心素养的培养。</a:t>
            </a:r>
            <a:endParaRPr lang="zh-CN" sz="2400" b="1">
              <a:latin typeface="Calibri" panose="020F0502020204030204" charset="0"/>
              <a:ea typeface="宋体" panose="02010600030101010101" pitchFamily="2" charset="-122"/>
            </a:endParaRPr>
          </a:p>
          <a:p>
            <a:pPr indent="266700"/>
            <a:r>
              <a:rPr lang="en-US" sz="2400" b="1">
                <a:latin typeface="Calibri" panose="020F0502020204030204" charset="0"/>
                <a:ea typeface="宋体" panose="02010600030101010101" pitchFamily="2" charset="-122"/>
              </a:rPr>
              <a:t>3. </a:t>
            </a:r>
            <a:r>
              <a:rPr lang="zh-CN" sz="2400" b="1">
                <a:latin typeface="Calibri" panose="020F0502020204030204" charset="0"/>
                <a:ea typeface="宋体" panose="02010600030101010101" pitchFamily="2" charset="-122"/>
              </a:rPr>
              <a:t>重视地方史与教材的融合。</a:t>
            </a:r>
            <a:endParaRPr lang="zh-CN" sz="2400" b="1">
              <a:latin typeface="Calibri" panose="020F0502020204030204" charset="0"/>
              <a:ea typeface="宋体" panose="02010600030101010101" pitchFamily="2" charset="-122"/>
            </a:endParaRPr>
          </a:p>
          <a:p>
            <a:pPr indent="266700"/>
            <a:r>
              <a:rPr lang="en-US" sz="2400" b="1">
                <a:latin typeface="Calibri" panose="020F0502020204030204" charset="0"/>
                <a:ea typeface="宋体" panose="02010600030101010101" pitchFamily="2" charset="-122"/>
              </a:rPr>
              <a:t>4. </a:t>
            </a:r>
            <a:r>
              <a:rPr lang="zh-CN" sz="2400" b="1">
                <a:latin typeface="Calibri" panose="020F0502020204030204" charset="0"/>
                <a:ea typeface="宋体" panose="02010600030101010101" pitchFamily="2" charset="-122"/>
              </a:rPr>
              <a:t>重视呼应。（1）纲领的呼应（2）内容的呼应（3）情感的呼应</a:t>
            </a:r>
            <a:endParaRPr lang="zh-CN" sz="2400" b="1">
              <a:latin typeface="Calibri" panose="020F0502020204030204" charset="0"/>
              <a:ea typeface="宋体" panose="02010600030101010101" pitchFamily="2" charset="-122"/>
            </a:endParaRPr>
          </a:p>
          <a:p>
            <a:pPr indent="266700"/>
            <a:r>
              <a:rPr lang="en-US" sz="2400" b="1">
                <a:latin typeface="Calibri" panose="020F0502020204030204" charset="0"/>
                <a:ea typeface="宋体" panose="02010600030101010101" pitchFamily="2" charset="-122"/>
              </a:rPr>
              <a:t>5. </a:t>
            </a:r>
            <a:r>
              <a:rPr lang="zh-CN" sz="2400" b="1">
                <a:latin typeface="Calibri" panose="020F0502020204030204" charset="0"/>
                <a:ea typeface="宋体" panose="02010600030101010101" pitchFamily="2" charset="-122"/>
              </a:rPr>
              <a:t>重视处理好学生主体与教师主导的关系。</a:t>
            </a:r>
            <a:endParaRPr lang="zh-CN" sz="2400" b="1">
              <a:latin typeface="Calibri" panose="020F0502020204030204" charset="0"/>
              <a:ea typeface="宋体" panose="02010600030101010101" pitchFamily="2" charset="-122"/>
            </a:endParaRPr>
          </a:p>
          <a:p>
            <a:pPr indent="266700"/>
            <a:endParaRPr lang="zh-CN" sz="2400" b="1">
              <a:latin typeface="Calibri" panose="020F0502020204030204" charset="0"/>
              <a:ea typeface="宋体" panose="02010600030101010101" pitchFamily="2" charset="-122"/>
            </a:endParaRPr>
          </a:p>
          <a:p>
            <a:pPr indent="266700"/>
            <a:r>
              <a:rPr lang="zh-CN" sz="2400" b="1">
                <a:latin typeface="Calibri" panose="020F0502020204030204" charset="0"/>
                <a:ea typeface="宋体" panose="02010600030101010101" pitchFamily="2" charset="-122"/>
              </a:rPr>
              <a:t>     内容安排较多，对学生预习的自觉性和历史学科的学习能力有较高要求，</a:t>
            </a:r>
            <a:endParaRPr lang="zh-CN" sz="2400" b="1">
              <a:latin typeface="Calibri" panose="020F0502020204030204" charset="0"/>
              <a:ea typeface="宋体" panose="02010600030101010101" pitchFamily="2" charset="-122"/>
            </a:endParaRPr>
          </a:p>
          <a:p>
            <a:pPr indent="266700"/>
            <a:r>
              <a:rPr lang="zh-CN" sz="2400" b="1"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     没有强调“虽然中国被迫进入近代史，但真正意义上的近代化在这个时候还没有开始”，</a:t>
            </a:r>
            <a:endParaRPr lang="zh-CN" sz="2400" b="1"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266700"/>
            <a:r>
              <a:rPr lang="zh-CN" sz="2400" b="1"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     也没有引领学生深入领悟“被迫转型”与“近代化尚未开始”这二者之间的逻辑关系。</a:t>
            </a:r>
            <a:endParaRPr lang="zh-CN" altLang="en-US" sz="2400" b="1"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960" b="89940" l="7007" r="94285">
                        <a14:foregroundMark x1="13594" y1="49899" x2="13981" y2="51777"/>
                        <a14:foregroundMark x1="22603" y1="61402" x2="11656" y2="57545"/>
                        <a14:foregroundMark x1="69454" y1="47384" x2="69325" y2="45506"/>
                        <a14:foregroundMark x1="57475" y1="56472" x2="54537" y2="58585"/>
                        <a14:foregroundMark x1="87601" y1="37223" x2="86051" y2="40040"/>
                        <a14:foregroundMark x1="83985" y1="41885" x2="82822" y2="40443"/>
                        <a14:foregroundMark x1="66225" y1="59658" x2="61350" y2="59658"/>
                        <a14:foregroundMark x1="51954" y1="60597" x2="48983" y2="59792"/>
                        <a14:foregroundMark x1="33290" y1="65023" x2="31740" y2="61670"/>
                        <a14:foregroundMark x1="17985" y1="69551" x2="14627" y2="70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032" r="38163" b="9555"/>
          <a:stretch>
            <a:fillRect/>
          </a:stretch>
        </p:blipFill>
        <p:spPr bwMode="auto">
          <a:xfrm>
            <a:off x="9444408" y="4677139"/>
            <a:ext cx="2735627" cy="244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ject 3"/>
          <p:cNvSpPr txBox="1"/>
          <p:nvPr/>
        </p:nvSpPr>
        <p:spPr>
          <a:xfrm>
            <a:off x="3569368" y="2335479"/>
            <a:ext cx="5029200" cy="112146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zh-CN" altLang="en-US" sz="7200" dirty="0" smtClean="0">
                <a:solidFill>
                  <a:srgbClr val="0000FF"/>
                </a:solidFill>
                <a:latin typeface="华文新魏" panose="02010800040101010101" charset="-122"/>
                <a:ea typeface="华文新魏" panose="02010800040101010101" charset="-122"/>
                <a:cs typeface="微软雅黑" panose="020B0503020204020204" charset="-122"/>
              </a:rPr>
              <a:t>谢谢聆听</a:t>
            </a:r>
            <a:r>
              <a:rPr sz="7200" dirty="0" smtClean="0">
                <a:solidFill>
                  <a:srgbClr val="0000FF"/>
                </a:solidFill>
                <a:latin typeface="微软雅黑" panose="020B0503020204020204" charset="-122"/>
                <a:cs typeface="微软雅黑" panose="020B0503020204020204" charset="-122"/>
              </a:rPr>
              <a:t>！</a:t>
            </a:r>
            <a:endParaRPr sz="7200" dirty="0">
              <a:solidFill>
                <a:srgbClr val="0000FF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newsflash/>
      </p:transition>
    </mc:Choice>
    <mc:Fallback>
      <p:transition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45"/>
          <p:cNvSpPr/>
          <p:nvPr/>
        </p:nvSpPr>
        <p:spPr>
          <a:xfrm>
            <a:off x="8304530" y="4317365"/>
            <a:ext cx="2052955" cy="621030"/>
          </a:xfrm>
          <a:prstGeom prst="roundRect">
            <a:avLst/>
          </a:prstGeom>
          <a:solidFill>
            <a:srgbClr val="E9D6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3600" b="1" dirty="0"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sp>
        <p:nvSpPr>
          <p:cNvPr id="21" name="Rounded Rectangle 45"/>
          <p:cNvSpPr/>
          <p:nvPr/>
        </p:nvSpPr>
        <p:spPr>
          <a:xfrm>
            <a:off x="1156970" y="2273300"/>
            <a:ext cx="4456430" cy="621030"/>
          </a:xfrm>
          <a:prstGeom prst="roundRect">
            <a:avLst/>
          </a:prstGeom>
          <a:solidFill>
            <a:srgbClr val="E9D6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3600" b="1" dirty="0"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sp>
        <p:nvSpPr>
          <p:cNvPr id="3" name="Bent Arrow 39"/>
          <p:cNvSpPr/>
          <p:nvPr/>
        </p:nvSpPr>
        <p:spPr>
          <a:xfrm>
            <a:off x="5631048" y="3120418"/>
            <a:ext cx="2073852" cy="3737583"/>
          </a:xfrm>
          <a:prstGeom prst="bentArrow">
            <a:avLst>
              <a:gd name="adj1" fmla="val 10194"/>
              <a:gd name="adj2" fmla="val 9038"/>
              <a:gd name="adj3" fmla="val 14263"/>
              <a:gd name="adj4" fmla="val 24932"/>
            </a:avLst>
          </a:prstGeom>
          <a:solidFill>
            <a:srgbClr val="6FC5BE"/>
          </a:solidFill>
          <a:ln>
            <a:solidFill>
              <a:srgbClr val="6FC5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sp>
        <p:nvSpPr>
          <p:cNvPr id="4" name="Bent Arrow 40"/>
          <p:cNvSpPr/>
          <p:nvPr/>
        </p:nvSpPr>
        <p:spPr>
          <a:xfrm flipH="1">
            <a:off x="4637418" y="3696488"/>
            <a:ext cx="2337326" cy="3161513"/>
          </a:xfrm>
          <a:prstGeom prst="bentArrow">
            <a:avLst>
              <a:gd name="adj1" fmla="val 8879"/>
              <a:gd name="adj2" fmla="val 9038"/>
              <a:gd name="adj3" fmla="val 14263"/>
              <a:gd name="adj4" fmla="val 19454"/>
            </a:avLst>
          </a:prstGeom>
          <a:solidFill>
            <a:srgbClr val="6FC5BE"/>
          </a:solidFill>
          <a:ln>
            <a:solidFill>
              <a:srgbClr val="6FC5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sp>
        <p:nvSpPr>
          <p:cNvPr id="5" name="Bent Arrow 41"/>
          <p:cNvSpPr/>
          <p:nvPr/>
        </p:nvSpPr>
        <p:spPr>
          <a:xfrm flipH="1">
            <a:off x="4357986" y="4425824"/>
            <a:ext cx="1120789" cy="2432177"/>
          </a:xfrm>
          <a:prstGeom prst="bentArrow">
            <a:avLst>
              <a:gd name="adj1" fmla="val 19713"/>
              <a:gd name="adj2" fmla="val 20879"/>
              <a:gd name="adj3" fmla="val 22762"/>
              <a:gd name="adj4" fmla="val 29493"/>
            </a:avLst>
          </a:prstGeom>
          <a:solidFill>
            <a:srgbClr val="E9D639"/>
          </a:solidFill>
          <a:ln>
            <a:solidFill>
              <a:srgbClr val="E9D6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sp>
        <p:nvSpPr>
          <p:cNvPr id="6" name="Bent Arrow 42"/>
          <p:cNvSpPr/>
          <p:nvPr/>
        </p:nvSpPr>
        <p:spPr>
          <a:xfrm>
            <a:off x="6342880" y="4293122"/>
            <a:ext cx="1826972" cy="2564878"/>
          </a:xfrm>
          <a:prstGeom prst="bentArrow">
            <a:avLst>
              <a:gd name="adj1" fmla="val 13127"/>
              <a:gd name="adj2" fmla="val 10495"/>
              <a:gd name="adj3" fmla="val 17138"/>
              <a:gd name="adj4" fmla="val 21923"/>
            </a:avLst>
          </a:prstGeom>
          <a:solidFill>
            <a:srgbClr val="E9D639"/>
          </a:solidFill>
          <a:ln>
            <a:solidFill>
              <a:srgbClr val="E9D6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sp>
        <p:nvSpPr>
          <p:cNvPr id="7" name="Up Arrow 43"/>
          <p:cNvSpPr/>
          <p:nvPr/>
        </p:nvSpPr>
        <p:spPr>
          <a:xfrm>
            <a:off x="5869702" y="2046432"/>
            <a:ext cx="444404" cy="4811568"/>
          </a:xfrm>
          <a:prstGeom prst="upArrow">
            <a:avLst>
              <a:gd name="adj1" fmla="val 50000"/>
              <a:gd name="adj2" fmla="val 67147"/>
            </a:avLst>
          </a:prstGeom>
          <a:solidFill>
            <a:srgbClr val="E9D639"/>
          </a:solidFill>
          <a:ln>
            <a:solidFill>
              <a:srgbClr val="E9D6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grpSp>
        <p:nvGrpSpPr>
          <p:cNvPr id="8" name="Group 44"/>
          <p:cNvGrpSpPr/>
          <p:nvPr/>
        </p:nvGrpSpPr>
        <p:grpSpPr>
          <a:xfrm>
            <a:off x="1240790" y="4546284"/>
            <a:ext cx="2923540" cy="621030"/>
            <a:chOff x="1779379" y="1440041"/>
            <a:chExt cx="1237232" cy="240993"/>
          </a:xfrm>
          <a:solidFill>
            <a:srgbClr val="E9D639"/>
          </a:solidFill>
        </p:grpSpPr>
        <p:sp>
          <p:nvSpPr>
            <p:cNvPr id="9" name="Rounded Rectangle 45"/>
            <p:cNvSpPr/>
            <p:nvPr/>
          </p:nvSpPr>
          <p:spPr>
            <a:xfrm>
              <a:off x="1779379" y="1440041"/>
              <a:ext cx="1237232" cy="24099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  <p:sp>
          <p:nvSpPr>
            <p:cNvPr id="10" name="Text Placeholder 3"/>
            <p:cNvSpPr txBox="1"/>
            <p:nvPr/>
          </p:nvSpPr>
          <p:spPr>
            <a:xfrm>
              <a:off x="1784586" y="1465052"/>
              <a:ext cx="1226820" cy="190971"/>
            </a:xfrm>
            <a:prstGeom prst="rect">
              <a:avLst/>
            </a:prstGeom>
            <a:grpFill/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>
                <a:spcBef>
                  <a:spcPct val="20000"/>
                </a:spcBef>
                <a:defRPr/>
              </a:pPr>
              <a:r>
                <a:rPr lang="zh-CN" alt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教学目标</a:t>
              </a:r>
              <a:endParaRPr lang="zh-CN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</p:grpSp>
      <p:sp>
        <p:nvSpPr>
          <p:cNvPr id="12" name="Text Placeholder 3"/>
          <p:cNvSpPr txBox="1"/>
          <p:nvPr/>
        </p:nvSpPr>
        <p:spPr>
          <a:xfrm>
            <a:off x="2926307" y="4215757"/>
            <a:ext cx="307777" cy="307777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>
              <a:spcBef>
                <a:spcPct val="20000"/>
              </a:spcBef>
              <a:defRPr/>
            </a:pPr>
            <a:r>
              <a:rPr lang="en-US" sz="2000" dirty="0">
                <a:solidFill>
                  <a:schemeClr val="tx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01</a:t>
            </a:r>
            <a:endParaRPr lang="en-US" sz="2000" dirty="0">
              <a:solidFill>
                <a:schemeClr val="tx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grpSp>
        <p:nvGrpSpPr>
          <p:cNvPr id="13" name="Group 49"/>
          <p:cNvGrpSpPr/>
          <p:nvPr/>
        </p:nvGrpSpPr>
        <p:grpSpPr>
          <a:xfrm>
            <a:off x="1750060" y="3423285"/>
            <a:ext cx="2887345" cy="619125"/>
            <a:chOff x="1779379" y="1355750"/>
            <a:chExt cx="1550449" cy="409575"/>
          </a:xfrm>
          <a:solidFill>
            <a:srgbClr val="6FC5BE"/>
          </a:solidFill>
        </p:grpSpPr>
        <p:sp>
          <p:nvSpPr>
            <p:cNvPr id="14" name="Rounded Rectangle 50"/>
            <p:cNvSpPr/>
            <p:nvPr/>
          </p:nvSpPr>
          <p:spPr>
            <a:xfrm>
              <a:off x="1779379" y="1355750"/>
              <a:ext cx="1550449" cy="40957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  <p:sp>
          <p:nvSpPr>
            <p:cNvPr id="15" name="Text Placeholder 3"/>
            <p:cNvSpPr txBox="1"/>
            <p:nvPr/>
          </p:nvSpPr>
          <p:spPr>
            <a:xfrm>
              <a:off x="1972030" y="1397758"/>
              <a:ext cx="1159796" cy="325560"/>
            </a:xfrm>
            <a:prstGeom prst="rect">
              <a:avLst/>
            </a:prstGeom>
            <a:grpFill/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>
                <a:spcBef>
                  <a:spcPct val="20000"/>
                </a:spcBef>
                <a:defRPr/>
              </a:pPr>
              <a:r>
                <a:rPr lang="zh-CN" alt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教学内容</a:t>
              </a:r>
              <a:endParaRPr lang="zh-CN" altLang="en-US" sz="16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</p:grpSp>
      <p:sp>
        <p:nvSpPr>
          <p:cNvPr id="17" name="Text Placeholder 3"/>
          <p:cNvSpPr txBox="1"/>
          <p:nvPr/>
        </p:nvSpPr>
        <p:spPr>
          <a:xfrm>
            <a:off x="2373981" y="3035576"/>
            <a:ext cx="339837" cy="307777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>
              <a:spcBef>
                <a:spcPct val="20000"/>
              </a:spcBef>
              <a:defRPr/>
            </a:pPr>
            <a:r>
              <a:rPr lang="en-US" sz="2000" dirty="0">
                <a:solidFill>
                  <a:schemeClr val="tx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02</a:t>
            </a:r>
            <a:endParaRPr lang="en-US" sz="2000" dirty="0">
              <a:solidFill>
                <a:schemeClr val="tx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grpSp>
        <p:nvGrpSpPr>
          <p:cNvPr id="18" name="Group 54"/>
          <p:cNvGrpSpPr/>
          <p:nvPr/>
        </p:nvGrpSpPr>
        <p:grpSpPr>
          <a:xfrm>
            <a:off x="8430402" y="4374419"/>
            <a:ext cx="1793367" cy="499912"/>
            <a:chOff x="1779379" y="1440041"/>
            <a:chExt cx="1793367" cy="499912"/>
          </a:xfrm>
          <a:solidFill>
            <a:srgbClr val="E9D639"/>
          </a:solidFill>
        </p:grpSpPr>
        <p:sp>
          <p:nvSpPr>
            <p:cNvPr id="19" name="Rounded Rectangle 55"/>
            <p:cNvSpPr/>
            <p:nvPr/>
          </p:nvSpPr>
          <p:spPr>
            <a:xfrm>
              <a:off x="1779379" y="1440041"/>
              <a:ext cx="1237232" cy="24099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  <p:sp>
          <p:nvSpPr>
            <p:cNvPr id="20" name="Text Placeholder 3"/>
            <p:cNvSpPr txBox="1"/>
            <p:nvPr/>
          </p:nvSpPr>
          <p:spPr>
            <a:xfrm>
              <a:off x="1787761" y="1447828"/>
              <a:ext cx="1784985" cy="492125"/>
            </a:xfrm>
            <a:prstGeom prst="rect">
              <a:avLst/>
            </a:prstGeom>
            <a:grpFill/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>
                <a:spcBef>
                  <a:spcPct val="20000"/>
                </a:spcBef>
                <a:defRPr/>
              </a:pPr>
              <a:r>
                <a:rPr lang="zh-CN" altLang="en-US" sz="3200" b="1" dirty="0">
                  <a:solidFill>
                    <a:schemeClr val="tx1"/>
                  </a:solidFill>
                  <a:latin typeface="Lantinghei SC Demibold" charset="-122"/>
                  <a:ea typeface="Lantinghei SC Demibold" charset="-122"/>
                  <a:cs typeface="Lantinghei SC Demibold" charset="-122"/>
                </a:rPr>
                <a:t>教学反思</a:t>
              </a:r>
              <a:endParaRPr lang="zh-CN" altLang="en-US" sz="3200" b="1" dirty="0">
                <a:solidFill>
                  <a:schemeClr val="tx1"/>
                </a:solidFill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</p:grpSp>
      <p:sp>
        <p:nvSpPr>
          <p:cNvPr id="22" name="Text Placeholder 3"/>
          <p:cNvSpPr txBox="1"/>
          <p:nvPr/>
        </p:nvSpPr>
        <p:spPr>
          <a:xfrm>
            <a:off x="9034830" y="4042936"/>
            <a:ext cx="343044" cy="307777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>
              <a:spcBef>
                <a:spcPct val="20000"/>
              </a:spcBef>
              <a:defRPr/>
            </a:pPr>
            <a:r>
              <a:rPr lang="en-US" sz="2000" dirty="0">
                <a:solidFill>
                  <a:schemeClr val="tx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05</a:t>
            </a:r>
            <a:endParaRPr lang="en-US" sz="2000" dirty="0">
              <a:solidFill>
                <a:schemeClr val="tx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grpSp>
        <p:nvGrpSpPr>
          <p:cNvPr id="23" name="Group 69"/>
          <p:cNvGrpSpPr/>
          <p:nvPr/>
        </p:nvGrpSpPr>
        <p:grpSpPr>
          <a:xfrm>
            <a:off x="7975600" y="2830195"/>
            <a:ext cx="1903730" cy="511492"/>
            <a:chOff x="1779379" y="1314477"/>
            <a:chExt cx="1237232" cy="474170"/>
          </a:xfrm>
          <a:solidFill>
            <a:srgbClr val="6FC5BE"/>
          </a:solidFill>
        </p:grpSpPr>
        <p:sp>
          <p:nvSpPr>
            <p:cNvPr id="24" name="Rounded Rectangle 71"/>
            <p:cNvSpPr/>
            <p:nvPr/>
          </p:nvSpPr>
          <p:spPr>
            <a:xfrm>
              <a:off x="1779379" y="1314477"/>
              <a:ext cx="1237232" cy="47371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  <p:sp>
          <p:nvSpPr>
            <p:cNvPr id="25" name="Text Placeholder 3"/>
            <p:cNvSpPr txBox="1"/>
            <p:nvPr/>
          </p:nvSpPr>
          <p:spPr>
            <a:xfrm>
              <a:off x="1861916" y="1332431"/>
              <a:ext cx="1077935" cy="456216"/>
            </a:xfrm>
            <a:prstGeom prst="rect">
              <a:avLst/>
            </a:prstGeom>
            <a:grpFill/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>
                <a:spcBef>
                  <a:spcPct val="20000"/>
                </a:spcBef>
                <a:defRPr/>
              </a:pPr>
              <a:r>
                <a:rPr lang="zh-CN" altLang="en-US" sz="3200" b="1" dirty="0">
                  <a:solidFill>
                    <a:schemeClr val="tx1"/>
                  </a:solidFill>
                  <a:latin typeface="Lantinghei SC Demibold" charset="-122"/>
                  <a:ea typeface="Lantinghei SC Demibold" charset="-122"/>
                  <a:cs typeface="Lantinghei SC Demibold" charset="-122"/>
                </a:rPr>
                <a:t>教学过程</a:t>
              </a:r>
              <a:endParaRPr lang="zh-CN" altLang="en-US" sz="3200" b="1" dirty="0">
                <a:solidFill>
                  <a:schemeClr val="tx1"/>
                </a:solidFill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</p:grpSp>
      <p:sp>
        <p:nvSpPr>
          <p:cNvPr id="27" name="Text Placeholder 3"/>
          <p:cNvSpPr txBox="1"/>
          <p:nvPr/>
        </p:nvSpPr>
        <p:spPr>
          <a:xfrm>
            <a:off x="9001276" y="2429940"/>
            <a:ext cx="346249" cy="307777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>
              <a:spcBef>
                <a:spcPct val="20000"/>
              </a:spcBef>
              <a:defRPr/>
            </a:pPr>
            <a:r>
              <a:rPr lang="en-US" sz="2000" dirty="0">
                <a:solidFill>
                  <a:schemeClr val="tx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04</a:t>
            </a:r>
            <a:endParaRPr lang="en-US" sz="2000" dirty="0">
              <a:solidFill>
                <a:schemeClr val="tx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sp>
        <p:nvSpPr>
          <p:cNvPr id="32" name="Text Placeholder 3"/>
          <p:cNvSpPr txBox="1"/>
          <p:nvPr/>
        </p:nvSpPr>
        <p:spPr>
          <a:xfrm>
            <a:off x="5425718" y="2058119"/>
            <a:ext cx="343044" cy="307777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r">
              <a:spcBef>
                <a:spcPct val="20000"/>
              </a:spcBef>
              <a:defRPr/>
            </a:pPr>
            <a:r>
              <a:rPr lang="en-US" sz="2000" dirty="0">
                <a:solidFill>
                  <a:schemeClr val="tx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03</a:t>
            </a:r>
            <a:endParaRPr lang="en-US" sz="2000" dirty="0">
              <a:solidFill>
                <a:schemeClr val="tx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grpSp>
        <p:nvGrpSpPr>
          <p:cNvPr id="2" name="Group 89"/>
          <p:cNvGrpSpPr/>
          <p:nvPr/>
        </p:nvGrpSpPr>
        <p:grpSpPr>
          <a:xfrm>
            <a:off x="1325385" y="2338020"/>
            <a:ext cx="4083050" cy="492125"/>
            <a:chOff x="356481" y="1314477"/>
            <a:chExt cx="4083050" cy="492125"/>
          </a:xfrm>
          <a:solidFill>
            <a:srgbClr val="E9D639"/>
          </a:solidFill>
        </p:grpSpPr>
        <p:sp>
          <p:nvSpPr>
            <p:cNvPr id="11" name="Rounded Rectangle 90"/>
            <p:cNvSpPr/>
            <p:nvPr/>
          </p:nvSpPr>
          <p:spPr>
            <a:xfrm>
              <a:off x="1779379" y="1440041"/>
              <a:ext cx="1237232" cy="24099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  <p:sp>
          <p:nvSpPr>
            <p:cNvPr id="16" name="Text Placeholder 3"/>
            <p:cNvSpPr txBox="1"/>
            <p:nvPr/>
          </p:nvSpPr>
          <p:spPr>
            <a:xfrm>
              <a:off x="356481" y="1314477"/>
              <a:ext cx="4083050" cy="492125"/>
            </a:xfrm>
            <a:prstGeom prst="rect">
              <a:avLst/>
            </a:prstGeom>
            <a:grpFill/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>
                <a:spcBef>
                  <a:spcPct val="20000"/>
                </a:spcBef>
                <a:defRPr/>
              </a:pPr>
              <a:r>
                <a:rPr lang="zh-CN" altLang="en-US" sz="3200" b="1" dirty="0">
                  <a:solidFill>
                    <a:schemeClr val="tx1"/>
                  </a:solidFill>
                  <a:latin typeface="Lantinghei SC Demibold" charset="-122"/>
                  <a:ea typeface="Lantinghei SC Demibold" charset="-122"/>
                  <a:cs typeface="Lantinghei SC Demibold" charset="-122"/>
                </a:rPr>
                <a:t>教学方法、模式、策略</a:t>
              </a:r>
              <a:endParaRPr lang="zh-CN" altLang="en-US" sz="3200" b="1" dirty="0">
                <a:solidFill>
                  <a:schemeClr val="tx1"/>
                </a:solidFill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2" name="TextBox 51"/>
          <p:cNvSpPr txBox="1"/>
          <p:nvPr>
            <p:custDataLst>
              <p:tags r:id="rId1"/>
            </p:custDataLst>
          </p:nvPr>
        </p:nvSpPr>
        <p:spPr>
          <a:xfrm>
            <a:off x="2473648" y="726239"/>
            <a:ext cx="3108113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913765">
              <a:defRPr/>
            </a:pPr>
            <a:r>
              <a:rPr lang="zh-CN" altLang="en-US" sz="4800" b="1" kern="0" dirty="0" smtClean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教学目标</a:t>
            </a:r>
            <a:endParaRPr lang="zh-CN" altLang="zh-CN" sz="4800" b="1" kern="0" dirty="0">
              <a:solidFill>
                <a:srgbClr val="0000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53" name="直接连接符 52"/>
          <p:cNvCxnSpPr/>
          <p:nvPr>
            <p:custDataLst>
              <p:tags r:id="rId2"/>
            </p:custDataLst>
          </p:nvPr>
        </p:nvCxnSpPr>
        <p:spPr>
          <a:xfrm flipH="1" flipV="1">
            <a:off x="2225563" y="524027"/>
            <a:ext cx="0" cy="374441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>
            <p:custDataLst>
              <p:tags r:id="rId3"/>
            </p:custDataLst>
          </p:nvPr>
        </p:nvSpPr>
        <p:spPr>
          <a:xfrm>
            <a:off x="396686" y="2921290"/>
            <a:ext cx="1733127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en-US" altLang="zh-CN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PART </a:t>
            </a:r>
            <a:r>
              <a:rPr lang="en-US" altLang="zh-CN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endParaRPr lang="en-US" altLang="zh-CN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62" name="组合 61"/>
          <p:cNvGrpSpPr/>
          <p:nvPr>
            <p:custDataLst>
              <p:tags r:id="rId4"/>
            </p:custDataLst>
          </p:nvPr>
        </p:nvGrpSpPr>
        <p:grpSpPr>
          <a:xfrm>
            <a:off x="250849" y="864875"/>
            <a:ext cx="1734808" cy="1734808"/>
            <a:chOff x="2262782" y="1446400"/>
            <a:chExt cx="1301106" cy="1301106"/>
          </a:xfrm>
        </p:grpSpPr>
        <p:sp>
          <p:nvSpPr>
            <p:cNvPr id="63" name="椭圆 62"/>
            <p:cNvSpPr/>
            <p:nvPr>
              <p:custDataLst>
                <p:tags r:id="rId5"/>
              </p:custDataLst>
            </p:nvPr>
          </p:nvSpPr>
          <p:spPr>
            <a:xfrm>
              <a:off x="2262782" y="1446400"/>
              <a:ext cx="1301106" cy="1301106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4" name="KSO_Shape"/>
            <p:cNvSpPr/>
            <p:nvPr>
              <p:custDataLst>
                <p:tags r:id="rId6"/>
              </p:custDataLst>
            </p:nvPr>
          </p:nvSpPr>
          <p:spPr bwMode="auto">
            <a:xfrm>
              <a:off x="2523120" y="1821416"/>
              <a:ext cx="836342" cy="574285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p>
              <a:pPr algn="ctr">
                <a:defRPr/>
              </a:pPr>
              <a:endParaRPr lang="zh-CN" altLang="en-US" sz="24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5" name="TextBox 25"/>
          <p:cNvSpPr txBox="1"/>
          <p:nvPr>
            <p:custDataLst>
              <p:tags r:id="rId7"/>
            </p:custDataLst>
          </p:nvPr>
        </p:nvSpPr>
        <p:spPr>
          <a:xfrm>
            <a:off x="2741953" y="2862870"/>
            <a:ext cx="30759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教学主题的确定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TextBox 26"/>
          <p:cNvSpPr txBox="1"/>
          <p:nvPr>
            <p:custDataLst>
              <p:tags r:id="rId8"/>
            </p:custDataLst>
          </p:nvPr>
        </p:nvSpPr>
        <p:spPr>
          <a:xfrm>
            <a:off x="2721610" y="3337560"/>
            <a:ext cx="262826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defTabSz="6851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学科核心素养目标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Freeform 22"/>
          <p:cNvSpPr>
            <a:spLocks noEditPoints="1"/>
          </p:cNvSpPr>
          <p:nvPr>
            <p:custDataLst>
              <p:tags r:id="rId9"/>
            </p:custDataLst>
          </p:nvPr>
        </p:nvSpPr>
        <p:spPr>
          <a:xfrm>
            <a:off x="2346136" y="2905415"/>
            <a:ext cx="266700" cy="268393"/>
          </a:xfrm>
          <a:custGeom>
            <a:avLst/>
            <a:gdLst/>
            <a:ahLst/>
            <a:cxnLst>
              <a:cxn ang="0">
                <a:pos x="133350" y="0"/>
              </a:cxn>
              <a:cxn ang="0">
                <a:pos x="266700" y="134144"/>
              </a:cxn>
              <a:cxn ang="0">
                <a:pos x="133350" y="268288"/>
              </a:cxn>
              <a:cxn ang="0">
                <a:pos x="0" y="134144"/>
              </a:cxn>
              <a:cxn ang="0">
                <a:pos x="133350" y="0"/>
              </a:cxn>
              <a:cxn ang="0">
                <a:pos x="112835" y="228159"/>
              </a:cxn>
              <a:cxn ang="0">
                <a:pos x="153865" y="228159"/>
              </a:cxn>
              <a:cxn ang="0">
                <a:pos x="153865" y="155928"/>
              </a:cxn>
              <a:cxn ang="0">
                <a:pos x="226809" y="155928"/>
              </a:cxn>
              <a:cxn ang="0">
                <a:pos x="226809" y="112360"/>
              </a:cxn>
              <a:cxn ang="0">
                <a:pos x="153865" y="112360"/>
              </a:cxn>
              <a:cxn ang="0">
                <a:pos x="153865" y="40129"/>
              </a:cxn>
              <a:cxn ang="0">
                <a:pos x="112835" y="40129"/>
              </a:cxn>
              <a:cxn ang="0">
                <a:pos x="112835" y="112360"/>
              </a:cxn>
              <a:cxn ang="0">
                <a:pos x="39891" y="112360"/>
              </a:cxn>
              <a:cxn ang="0">
                <a:pos x="39891" y="155928"/>
              </a:cxn>
              <a:cxn ang="0">
                <a:pos x="112835" y="155928"/>
              </a:cxn>
              <a:cxn ang="0">
                <a:pos x="112835" y="228159"/>
              </a:cxn>
            </a:cxnLst>
            <a:rect l="0" t="0" r="0" b="0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8"/>
                </a:lnTo>
                <a:lnTo>
                  <a:pt x="135" y="98"/>
                </a:lnTo>
                <a:lnTo>
                  <a:pt x="135" y="35"/>
                </a:lnTo>
                <a:lnTo>
                  <a:pt x="99" y="35"/>
                </a:lnTo>
                <a:lnTo>
                  <a:pt x="99" y="98"/>
                </a:lnTo>
                <a:lnTo>
                  <a:pt x="35" y="98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rgbClr val="7A801D"/>
          </a:solidFill>
          <a:ln w="9525">
            <a:noFill/>
          </a:ln>
        </p:spPr>
        <p:txBody>
          <a:bodyPr/>
          <a:p>
            <a:pPr defTabSz="685165" fontAlgn="base">
              <a:spcBef>
                <a:spcPct val="0"/>
              </a:spcBef>
              <a:spcAft>
                <a:spcPct val="0"/>
              </a:spcAft>
            </a:pP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TextBox 26"/>
          <p:cNvSpPr txBox="1"/>
          <p:nvPr>
            <p:custDataLst>
              <p:tags r:id="rId10"/>
            </p:custDataLst>
          </p:nvPr>
        </p:nvSpPr>
        <p:spPr>
          <a:xfrm>
            <a:off x="2722245" y="3839210"/>
            <a:ext cx="262826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defTabSz="6851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教学重点和难点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4" name="Freeform 22"/>
          <p:cNvSpPr>
            <a:spLocks noEditPoints="1"/>
          </p:cNvSpPr>
          <p:nvPr>
            <p:custDataLst>
              <p:tags r:id="rId11"/>
            </p:custDataLst>
          </p:nvPr>
        </p:nvSpPr>
        <p:spPr>
          <a:xfrm>
            <a:off x="2356719" y="3943217"/>
            <a:ext cx="266700" cy="268393"/>
          </a:xfrm>
          <a:custGeom>
            <a:avLst/>
            <a:gdLst/>
            <a:ahLst/>
            <a:cxnLst>
              <a:cxn ang="0">
                <a:pos x="133350" y="0"/>
              </a:cxn>
              <a:cxn ang="0">
                <a:pos x="266700" y="134144"/>
              </a:cxn>
              <a:cxn ang="0">
                <a:pos x="133350" y="268288"/>
              </a:cxn>
              <a:cxn ang="0">
                <a:pos x="0" y="134144"/>
              </a:cxn>
              <a:cxn ang="0">
                <a:pos x="133350" y="0"/>
              </a:cxn>
              <a:cxn ang="0">
                <a:pos x="112835" y="228159"/>
              </a:cxn>
              <a:cxn ang="0">
                <a:pos x="153865" y="228159"/>
              </a:cxn>
              <a:cxn ang="0">
                <a:pos x="153865" y="155928"/>
              </a:cxn>
              <a:cxn ang="0">
                <a:pos x="226809" y="155928"/>
              </a:cxn>
              <a:cxn ang="0">
                <a:pos x="226809" y="112360"/>
              </a:cxn>
              <a:cxn ang="0">
                <a:pos x="153865" y="112360"/>
              </a:cxn>
              <a:cxn ang="0">
                <a:pos x="153865" y="40129"/>
              </a:cxn>
              <a:cxn ang="0">
                <a:pos x="112835" y="40129"/>
              </a:cxn>
              <a:cxn ang="0">
                <a:pos x="112835" y="112360"/>
              </a:cxn>
              <a:cxn ang="0">
                <a:pos x="39891" y="112360"/>
              </a:cxn>
              <a:cxn ang="0">
                <a:pos x="39891" y="155928"/>
              </a:cxn>
              <a:cxn ang="0">
                <a:pos x="112835" y="155928"/>
              </a:cxn>
              <a:cxn ang="0">
                <a:pos x="112835" y="228159"/>
              </a:cxn>
            </a:cxnLst>
            <a:rect l="0" t="0" r="0" b="0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8"/>
                </a:lnTo>
                <a:lnTo>
                  <a:pt x="135" y="98"/>
                </a:lnTo>
                <a:lnTo>
                  <a:pt x="135" y="35"/>
                </a:lnTo>
                <a:lnTo>
                  <a:pt x="99" y="35"/>
                </a:lnTo>
                <a:lnTo>
                  <a:pt x="99" y="98"/>
                </a:lnTo>
                <a:lnTo>
                  <a:pt x="35" y="98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rgbClr val="7A801D"/>
          </a:solidFill>
          <a:ln w="9525">
            <a:noFill/>
          </a:ln>
        </p:spPr>
        <p:txBody>
          <a:bodyPr/>
          <a:p>
            <a:pPr defTabSz="685165" fontAlgn="base">
              <a:spcBef>
                <a:spcPct val="0"/>
              </a:spcBef>
              <a:spcAft>
                <a:spcPct val="0"/>
              </a:spcAft>
            </a:pP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5" name="TextBox 25"/>
          <p:cNvSpPr txBox="1"/>
          <p:nvPr>
            <p:custDataLst>
              <p:tags r:id="rId12"/>
            </p:custDataLst>
          </p:nvPr>
        </p:nvSpPr>
        <p:spPr>
          <a:xfrm>
            <a:off x="2745340" y="2283750"/>
            <a:ext cx="30759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课程标准的基本要求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Freeform 22"/>
          <p:cNvSpPr>
            <a:spLocks noEditPoints="1"/>
          </p:cNvSpPr>
          <p:nvPr>
            <p:custDataLst>
              <p:tags r:id="rId13"/>
            </p:custDataLst>
          </p:nvPr>
        </p:nvSpPr>
        <p:spPr>
          <a:xfrm>
            <a:off x="2338939" y="3442837"/>
            <a:ext cx="266700" cy="268393"/>
          </a:xfrm>
          <a:custGeom>
            <a:avLst/>
            <a:gdLst/>
            <a:ahLst/>
            <a:cxnLst>
              <a:cxn ang="0">
                <a:pos x="133350" y="0"/>
              </a:cxn>
              <a:cxn ang="0">
                <a:pos x="266700" y="134144"/>
              </a:cxn>
              <a:cxn ang="0">
                <a:pos x="133350" y="268288"/>
              </a:cxn>
              <a:cxn ang="0">
                <a:pos x="0" y="134144"/>
              </a:cxn>
              <a:cxn ang="0">
                <a:pos x="133350" y="0"/>
              </a:cxn>
              <a:cxn ang="0">
                <a:pos x="112835" y="228159"/>
              </a:cxn>
              <a:cxn ang="0">
                <a:pos x="153865" y="228159"/>
              </a:cxn>
              <a:cxn ang="0">
                <a:pos x="153865" y="155928"/>
              </a:cxn>
              <a:cxn ang="0">
                <a:pos x="226809" y="155928"/>
              </a:cxn>
              <a:cxn ang="0">
                <a:pos x="226809" y="112360"/>
              </a:cxn>
              <a:cxn ang="0">
                <a:pos x="153865" y="112360"/>
              </a:cxn>
              <a:cxn ang="0">
                <a:pos x="153865" y="40129"/>
              </a:cxn>
              <a:cxn ang="0">
                <a:pos x="112835" y="40129"/>
              </a:cxn>
              <a:cxn ang="0">
                <a:pos x="112835" y="112360"/>
              </a:cxn>
              <a:cxn ang="0">
                <a:pos x="39891" y="112360"/>
              </a:cxn>
              <a:cxn ang="0">
                <a:pos x="39891" y="155928"/>
              </a:cxn>
              <a:cxn ang="0">
                <a:pos x="112835" y="155928"/>
              </a:cxn>
              <a:cxn ang="0">
                <a:pos x="112835" y="228159"/>
              </a:cxn>
            </a:cxnLst>
            <a:rect l="0" t="0" r="0" b="0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8"/>
                </a:lnTo>
                <a:lnTo>
                  <a:pt x="135" y="98"/>
                </a:lnTo>
                <a:lnTo>
                  <a:pt x="135" y="35"/>
                </a:lnTo>
                <a:lnTo>
                  <a:pt x="99" y="35"/>
                </a:lnTo>
                <a:lnTo>
                  <a:pt x="99" y="98"/>
                </a:lnTo>
                <a:lnTo>
                  <a:pt x="35" y="98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rgbClr val="7A801D"/>
          </a:solidFill>
          <a:ln w="9525">
            <a:noFill/>
          </a:ln>
        </p:spPr>
        <p:txBody>
          <a:bodyPr/>
          <a:p>
            <a:pPr defTabSz="685165" fontAlgn="base">
              <a:spcBef>
                <a:spcPct val="0"/>
              </a:spcBef>
              <a:spcAft>
                <a:spcPct val="0"/>
              </a:spcAft>
            </a:pP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Freeform 22"/>
          <p:cNvSpPr>
            <a:spLocks noEditPoints="1"/>
          </p:cNvSpPr>
          <p:nvPr>
            <p:custDataLst>
              <p:tags r:id="rId14"/>
            </p:custDataLst>
          </p:nvPr>
        </p:nvSpPr>
        <p:spPr>
          <a:xfrm>
            <a:off x="2338939" y="2379212"/>
            <a:ext cx="266700" cy="268393"/>
          </a:xfrm>
          <a:custGeom>
            <a:avLst/>
            <a:gdLst/>
            <a:ahLst/>
            <a:cxnLst>
              <a:cxn ang="0">
                <a:pos x="133350" y="0"/>
              </a:cxn>
              <a:cxn ang="0">
                <a:pos x="266700" y="134144"/>
              </a:cxn>
              <a:cxn ang="0">
                <a:pos x="133350" y="268288"/>
              </a:cxn>
              <a:cxn ang="0">
                <a:pos x="0" y="134144"/>
              </a:cxn>
              <a:cxn ang="0">
                <a:pos x="133350" y="0"/>
              </a:cxn>
              <a:cxn ang="0">
                <a:pos x="112835" y="228159"/>
              </a:cxn>
              <a:cxn ang="0">
                <a:pos x="153865" y="228159"/>
              </a:cxn>
              <a:cxn ang="0">
                <a:pos x="153865" y="155928"/>
              </a:cxn>
              <a:cxn ang="0">
                <a:pos x="226809" y="155928"/>
              </a:cxn>
              <a:cxn ang="0">
                <a:pos x="226809" y="112360"/>
              </a:cxn>
              <a:cxn ang="0">
                <a:pos x="153865" y="112360"/>
              </a:cxn>
              <a:cxn ang="0">
                <a:pos x="153865" y="40129"/>
              </a:cxn>
              <a:cxn ang="0">
                <a:pos x="112835" y="40129"/>
              </a:cxn>
              <a:cxn ang="0">
                <a:pos x="112835" y="112360"/>
              </a:cxn>
              <a:cxn ang="0">
                <a:pos x="39891" y="112360"/>
              </a:cxn>
              <a:cxn ang="0">
                <a:pos x="39891" y="155928"/>
              </a:cxn>
              <a:cxn ang="0">
                <a:pos x="112835" y="155928"/>
              </a:cxn>
              <a:cxn ang="0">
                <a:pos x="112835" y="228159"/>
              </a:cxn>
            </a:cxnLst>
            <a:rect l="0" t="0" r="0" b="0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8"/>
                </a:lnTo>
                <a:lnTo>
                  <a:pt x="135" y="98"/>
                </a:lnTo>
                <a:lnTo>
                  <a:pt x="135" y="35"/>
                </a:lnTo>
                <a:lnTo>
                  <a:pt x="99" y="35"/>
                </a:lnTo>
                <a:lnTo>
                  <a:pt x="99" y="98"/>
                </a:lnTo>
                <a:lnTo>
                  <a:pt x="35" y="98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rgbClr val="7A801D"/>
          </a:solidFill>
          <a:ln w="9525">
            <a:noFill/>
          </a:ln>
        </p:spPr>
        <p:txBody>
          <a:bodyPr/>
          <a:p>
            <a:pPr defTabSz="685165" fontAlgn="base">
              <a:spcBef>
                <a:spcPct val="0"/>
              </a:spcBef>
              <a:spcAft>
                <a:spcPct val="0"/>
              </a:spcAft>
            </a:pP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5674995" y="140335"/>
            <a:ext cx="6395085" cy="1636395"/>
            <a:chOff x="8937" y="601"/>
            <a:chExt cx="10071" cy="2577"/>
          </a:xfrm>
        </p:grpSpPr>
        <p:grpSp>
          <p:nvGrpSpPr>
            <p:cNvPr id="13" name="Group 49"/>
            <p:cNvGrpSpPr/>
            <p:nvPr/>
          </p:nvGrpSpPr>
          <p:grpSpPr>
            <a:xfrm>
              <a:off x="8937" y="601"/>
              <a:ext cx="10071" cy="2577"/>
              <a:chOff x="1633132" y="1364152"/>
              <a:chExt cx="1696696" cy="1258131"/>
            </a:xfrm>
            <a:solidFill>
              <a:srgbClr val="6FC5BE"/>
            </a:solidFill>
          </p:grpSpPr>
          <p:sp>
            <p:nvSpPr>
              <p:cNvPr id="14" name="Rounded Rectangle 50"/>
              <p:cNvSpPr/>
              <p:nvPr/>
            </p:nvSpPr>
            <p:spPr>
              <a:xfrm>
                <a:off x="1633132" y="1364152"/>
                <a:ext cx="1696696" cy="1258131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Lantinghei SC Demibold" charset="-122"/>
                  <a:ea typeface="Lantinghei SC Demibold" charset="-122"/>
                  <a:cs typeface="Lantinghei SC Demibold" charset="-122"/>
                </a:endParaRPr>
              </a:p>
            </p:txBody>
          </p:sp>
          <p:sp>
            <p:nvSpPr>
              <p:cNvPr id="15" name="Text Placeholder 3"/>
              <p:cNvSpPr txBox="1"/>
              <p:nvPr/>
            </p:nvSpPr>
            <p:spPr>
              <a:xfrm>
                <a:off x="1671039" y="1843981"/>
                <a:ext cx="1634529" cy="709865"/>
              </a:xfrm>
              <a:prstGeom prst="rect">
                <a:avLst/>
              </a:prstGeom>
              <a:grpFill/>
            </p:spPr>
            <p:txBody>
              <a:bodyPr wrap="square" lIns="0" tIns="0" rIns="0" bIns="0" anchor="ctr" anchorCtr="0">
                <a:spAutoFit/>
              </a:bodyPr>
              <a:lstStyle>
                <a:lvl1pPr marL="0" indent="0" algn="ctr">
                  <a:buNone/>
                  <a:defRPr sz="14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algn="l">
                  <a:spcBef>
                    <a:spcPct val="20000"/>
                  </a:spcBef>
                  <a:defRPr/>
                </a:pPr>
                <a:r>
                  <a:rPr lang="en-US" altLang="zh-CN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antinghei SC Demibold" charset="-122"/>
                    <a:ea typeface="Lantinghei SC Demibold" charset="-122"/>
                    <a:cs typeface="Lantinghei SC Demibold" charset="-122"/>
                  </a:rPr>
                  <a:t>    </a:t>
                </a:r>
                <a:r>
                  <a:rPr lang="zh-CN" alt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antinghei SC Demibold" charset="-122"/>
                    <a:ea typeface="Lantinghei SC Demibold" charset="-122"/>
                    <a:cs typeface="Lantinghei SC Demibold" charset="-122"/>
                  </a:rPr>
                  <a:t>认识</a:t>
                </a:r>
                <a:r>
                  <a:rPr lang="zh-CN" altLang="en-US" sz="2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antinghei SC Demibold" charset="-122"/>
                    <a:ea typeface="Lantinghei SC Demibold" charset="-122"/>
                    <a:cs typeface="Lantinghei SC Demibold" charset="-122"/>
                  </a:rPr>
                  <a:t>列强侵华</a:t>
                </a:r>
                <a:r>
                  <a:rPr lang="zh-CN" alt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antinghei SC Demibold" charset="-122"/>
                    <a:ea typeface="Lantinghei SC Demibold" charset="-122"/>
                    <a:cs typeface="Lantinghei SC Demibold" charset="-122"/>
                  </a:rPr>
                  <a:t>对中国社会的</a:t>
                </a:r>
                <a:r>
                  <a:rPr lang="zh-CN" altLang="en-US" sz="2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antinghei SC Demibold" charset="-122"/>
                    <a:ea typeface="Lantinghei SC Demibold" charset="-122"/>
                    <a:cs typeface="Lantinghei SC Demibold" charset="-122"/>
                  </a:rPr>
                  <a:t>影响</a:t>
                </a:r>
                <a:r>
                  <a:rPr lang="zh-CN" alt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antinghei SC Demibold" charset="-122"/>
                    <a:ea typeface="Lantinghei SC Demibold" charset="-122"/>
                    <a:cs typeface="Lantinghei SC Demibold" charset="-122"/>
                  </a:rPr>
                  <a:t>，概述晚清时期中国人民反抗外来侵略的</a:t>
                </a:r>
                <a:r>
                  <a:rPr lang="zh-CN" altLang="en-US" sz="2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antinghei SC Demibold" charset="-122"/>
                    <a:ea typeface="Lantinghei SC Demibold" charset="-122"/>
                    <a:cs typeface="Lantinghei SC Demibold" charset="-122"/>
                  </a:rPr>
                  <a:t>斗争事迹</a:t>
                </a:r>
                <a:r>
                  <a:rPr lang="zh-CN" alt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antinghei SC Demibold" charset="-122"/>
                    <a:ea typeface="Lantinghei SC Demibold" charset="-122"/>
                    <a:cs typeface="Lantinghei SC Demibold" charset="-122"/>
                  </a:rPr>
                  <a:t>，理解其</a:t>
                </a:r>
                <a:r>
                  <a:rPr lang="zh-CN" altLang="en-US" sz="2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antinghei SC Demibold" charset="-122"/>
                    <a:ea typeface="Lantinghei SC Demibold" charset="-122"/>
                    <a:cs typeface="Lantinghei SC Demibold" charset="-122"/>
                  </a:rPr>
                  <a:t>性质和意义</a:t>
                </a:r>
                <a:r>
                  <a:rPr lang="zh-CN" alt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antinghei SC Demibold" charset="-122"/>
                    <a:ea typeface="Lantinghei SC Demibold" charset="-122"/>
                    <a:cs typeface="Lantinghei SC Demibold" charset="-122"/>
                  </a:rPr>
                  <a:t>；认识社会各阶级为挽救危局所作的</a:t>
                </a:r>
                <a:r>
                  <a:rPr lang="zh-CN" altLang="en-US" sz="2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antinghei SC Demibold" charset="-122"/>
                    <a:ea typeface="Lantinghei SC Demibold" charset="-122"/>
                    <a:cs typeface="Lantinghei SC Demibold" charset="-122"/>
                  </a:rPr>
                  <a:t>努力</a:t>
                </a:r>
                <a:r>
                  <a:rPr lang="zh-CN" alt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antinghei SC Demibold" charset="-122"/>
                    <a:ea typeface="Lantinghei SC Demibold" charset="-122"/>
                    <a:cs typeface="Lantinghei SC Demibold" charset="-122"/>
                  </a:rPr>
                  <a:t>及存在的</a:t>
                </a:r>
                <a:r>
                  <a:rPr lang="zh-CN" altLang="en-US" sz="2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antinghei SC Demibold" charset="-122"/>
                    <a:ea typeface="Lantinghei SC Demibold" charset="-122"/>
                    <a:cs typeface="Lantinghei SC Demibold" charset="-122"/>
                  </a:rPr>
                  <a:t>局限</a:t>
                </a:r>
                <a:r>
                  <a:rPr lang="zh-CN" alt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antinghei SC Demibold" charset="-122"/>
                    <a:ea typeface="Lantinghei SC Demibold" charset="-122"/>
                    <a:cs typeface="Lantinghei SC Demibold" charset="-122"/>
                  </a:rPr>
                  <a:t>。</a:t>
                </a:r>
                <a:endPara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endParaRPr>
              </a:p>
            </p:txBody>
          </p:sp>
        </p:grpSp>
        <p:sp>
          <p:nvSpPr>
            <p:cNvPr id="9" name="Text Placeholder 3"/>
            <p:cNvSpPr txBox="1"/>
            <p:nvPr/>
          </p:nvSpPr>
          <p:spPr>
            <a:xfrm>
              <a:off x="9003" y="804"/>
              <a:ext cx="4595" cy="775"/>
            </a:xfrm>
            <a:prstGeom prst="rect">
              <a:avLst/>
            </a:prstGeom>
            <a:solidFill>
              <a:srgbClr val="6FC5BE"/>
            </a:solidFill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>
                <a:spcBef>
                  <a:spcPct val="20000"/>
                </a:spcBef>
                <a:defRPr/>
              </a:pPr>
              <a:r>
                <a:rPr lang="en-US" altLang="zh-CN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 </a:t>
              </a:r>
              <a:r>
                <a:rPr lang="zh-CN" alt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课程标准：</a:t>
              </a:r>
              <a:endParaRPr lang="zh-CN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683885" y="1857375"/>
            <a:ext cx="6376670" cy="958850"/>
            <a:chOff x="8951" y="3343"/>
            <a:chExt cx="10042" cy="1510"/>
          </a:xfrm>
        </p:grpSpPr>
        <p:grpSp>
          <p:nvGrpSpPr>
            <p:cNvPr id="11" name="Group 89"/>
            <p:cNvGrpSpPr/>
            <p:nvPr/>
          </p:nvGrpSpPr>
          <p:grpSpPr>
            <a:xfrm>
              <a:off x="8951" y="3343"/>
              <a:ext cx="10043" cy="1510"/>
              <a:chOff x="-286139" y="895677"/>
              <a:chExt cx="5514975" cy="1649899"/>
            </a:xfrm>
            <a:solidFill>
              <a:srgbClr val="E9D639"/>
            </a:solidFill>
          </p:grpSpPr>
          <p:sp>
            <p:nvSpPr>
              <p:cNvPr id="12" name="Rounded Rectangle 90"/>
              <p:cNvSpPr/>
              <p:nvPr/>
            </p:nvSpPr>
            <p:spPr>
              <a:xfrm>
                <a:off x="-286139" y="908546"/>
                <a:ext cx="5514975" cy="163703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b="1" dirty="0">
                  <a:solidFill>
                    <a:schemeClr val="tx1"/>
                  </a:solidFill>
                  <a:latin typeface="Lantinghei SC Demibold" charset="-122"/>
                  <a:ea typeface="Lantinghei SC Demibold" charset="-122"/>
                  <a:cs typeface="Lantinghei SC Demibold" charset="-122"/>
                </a:endParaRPr>
              </a:p>
            </p:txBody>
          </p:sp>
          <p:sp>
            <p:nvSpPr>
              <p:cNvPr id="16" name="Text Placeholder 3"/>
              <p:cNvSpPr txBox="1"/>
              <p:nvPr/>
            </p:nvSpPr>
            <p:spPr>
              <a:xfrm>
                <a:off x="-175213" y="895677"/>
                <a:ext cx="1856630" cy="846928"/>
              </a:xfrm>
              <a:prstGeom prst="rect">
                <a:avLst/>
              </a:prstGeom>
              <a:grpFill/>
            </p:spPr>
            <p:txBody>
              <a:bodyPr wrap="square" lIns="0" tIns="0" rIns="0" bIns="0" anchor="ctr" anchorCtr="0">
                <a:spAutoFit/>
              </a:bodyPr>
              <a:lstStyle>
                <a:lvl1pPr marL="0" indent="0" algn="ctr">
                  <a:buNone/>
                  <a:defRPr sz="14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>
                  <a:spcBef>
                    <a:spcPct val="20000"/>
                  </a:spcBef>
                  <a:defRPr/>
                </a:pPr>
                <a:r>
                  <a:rPr lang="zh-CN" alt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antinghei SC Demibold" charset="-122"/>
                    <a:ea typeface="Lantinghei SC Demibold" charset="-122"/>
                    <a:cs typeface="Lantinghei SC Demibold" charset="-122"/>
                  </a:rPr>
                  <a:t>教学主题：</a:t>
                </a:r>
                <a:endPara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endParaRPr>
              </a:p>
            </p:txBody>
          </p:sp>
        </p:grpSp>
        <p:sp>
          <p:nvSpPr>
            <p:cNvPr id="17" name="Text Placeholder 3"/>
            <p:cNvSpPr txBox="1"/>
            <p:nvPr/>
          </p:nvSpPr>
          <p:spPr>
            <a:xfrm>
              <a:off x="9162" y="4170"/>
              <a:ext cx="9702" cy="484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>
                <a:spcBef>
                  <a:spcPct val="20000"/>
                </a:spcBef>
                <a:defRPr/>
              </a:pPr>
              <a:r>
                <a:rPr lang="en-US" altLang="zh-CN" sz="2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    </a:t>
              </a:r>
              <a:r>
                <a:rPr lang="zh-CN" altLang="en-US" sz="2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两次鸦片战争，中国近代社会被动转型的开始。</a:t>
              </a:r>
              <a:endParaRPr lang="zh-CN" alt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621020" y="2897505"/>
            <a:ext cx="6395085" cy="1636395"/>
            <a:chOff x="8937" y="601"/>
            <a:chExt cx="10071" cy="2577"/>
          </a:xfrm>
        </p:grpSpPr>
        <p:grpSp>
          <p:nvGrpSpPr>
            <p:cNvPr id="21" name="Group 49"/>
            <p:cNvGrpSpPr/>
            <p:nvPr/>
          </p:nvGrpSpPr>
          <p:grpSpPr>
            <a:xfrm>
              <a:off x="8937" y="601"/>
              <a:ext cx="10071" cy="2577"/>
              <a:chOff x="1633132" y="1364152"/>
              <a:chExt cx="1696696" cy="1258131"/>
            </a:xfrm>
            <a:solidFill>
              <a:srgbClr val="6FC5BE"/>
            </a:solidFill>
          </p:grpSpPr>
          <p:sp>
            <p:nvSpPr>
              <p:cNvPr id="22" name="Rounded Rectangle 50"/>
              <p:cNvSpPr/>
              <p:nvPr/>
            </p:nvSpPr>
            <p:spPr>
              <a:xfrm>
                <a:off x="1633132" y="1364152"/>
                <a:ext cx="1696696" cy="1258131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Lantinghei SC Demibold" charset="-122"/>
                  <a:ea typeface="Lantinghei SC Demibold" charset="-122"/>
                  <a:cs typeface="Lantinghei SC Demibold" charset="-122"/>
                </a:endParaRPr>
              </a:p>
            </p:txBody>
          </p:sp>
          <p:sp>
            <p:nvSpPr>
              <p:cNvPr id="23" name="Text Placeholder 3"/>
              <p:cNvSpPr txBox="1"/>
              <p:nvPr/>
            </p:nvSpPr>
            <p:spPr>
              <a:xfrm>
                <a:off x="1671039" y="1858383"/>
                <a:ext cx="1634529" cy="681060"/>
              </a:xfrm>
              <a:prstGeom prst="rect">
                <a:avLst/>
              </a:prstGeom>
              <a:grpFill/>
            </p:spPr>
            <p:txBody>
              <a:bodyPr wrap="square" lIns="0" tIns="0" rIns="0" bIns="0" anchor="ctr" anchorCtr="0">
                <a:spAutoFit/>
              </a:bodyPr>
              <a:lstStyle>
                <a:lvl1pPr marL="0" indent="0" algn="ctr">
                  <a:buNone/>
                  <a:defRPr sz="14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algn="l">
                  <a:spcBef>
                    <a:spcPct val="20000"/>
                  </a:spcBef>
                  <a:defRPr/>
                </a:pPr>
                <a:r>
                  <a:rPr lang="zh-CN" altLang="en-US" sz="1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antinghei SC Demibold" charset="-122"/>
                    <a:ea typeface="Lantinghei SC Demibold" charset="-122"/>
                    <a:cs typeface="Lantinghei SC Demibold" charset="-122"/>
                  </a:rPr>
                  <a:t>重点：鸦片战争前的世界形势；鸦片战争对中国社会的影响。</a:t>
                </a:r>
                <a:endParaRPr lang="zh-CN" altLang="en-US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endParaRPr>
              </a:p>
              <a:p>
                <a:pPr algn="l">
                  <a:spcBef>
                    <a:spcPct val="20000"/>
                  </a:spcBef>
                  <a:defRPr/>
                </a:pPr>
                <a:r>
                  <a:rPr lang="zh-CN" altLang="en-US" sz="1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antinghei SC Demibold" charset="-122"/>
                    <a:ea typeface="Lantinghei SC Demibold" charset="-122"/>
                    <a:cs typeface="Lantinghei SC Demibold" charset="-122"/>
                  </a:rPr>
                  <a:t>难点：鸦片战争爆发的必然性；</a:t>
                </a:r>
                <a:r>
                  <a:rPr lang="en-US" altLang="zh-CN" sz="1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antinghei SC Demibold" charset="-122"/>
                    <a:ea typeface="Lantinghei SC Demibold" charset="-122"/>
                    <a:cs typeface="Lantinghei SC Demibold" charset="-122"/>
                  </a:rPr>
                  <a:t>“</a:t>
                </a:r>
                <a:r>
                  <a:rPr lang="zh-CN" altLang="en-US" sz="1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antinghei SC Demibold" charset="-122"/>
                    <a:ea typeface="Lantinghei SC Demibold" charset="-122"/>
                    <a:cs typeface="Lantinghei SC Demibold" charset="-122"/>
                  </a:rPr>
                  <a:t>开眼看世界</a:t>
                </a:r>
                <a:r>
                  <a:rPr lang="en-US" altLang="zh-CN" sz="1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antinghei SC Demibold" charset="-122"/>
                    <a:ea typeface="Lantinghei SC Demibold" charset="-122"/>
                    <a:cs typeface="Lantinghei SC Demibold" charset="-122"/>
                  </a:rPr>
                  <a:t>”</a:t>
                </a:r>
                <a:r>
                  <a:rPr lang="zh-CN" altLang="en-US" sz="1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antinghei SC Demibold" charset="-122"/>
                    <a:ea typeface="Lantinghei SC Demibold" charset="-122"/>
                    <a:cs typeface="Lantinghei SC Demibold" charset="-122"/>
                  </a:rPr>
                  <a:t>的进步性与局限性</a:t>
                </a:r>
                <a:endParaRPr lang="zh-CN" altLang="en-US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endParaRPr>
              </a:p>
            </p:txBody>
          </p:sp>
        </p:grpSp>
        <p:sp>
          <p:nvSpPr>
            <p:cNvPr id="24" name="Text Placeholder 3"/>
            <p:cNvSpPr txBox="1"/>
            <p:nvPr/>
          </p:nvSpPr>
          <p:spPr>
            <a:xfrm>
              <a:off x="9003" y="804"/>
              <a:ext cx="4595" cy="775"/>
            </a:xfrm>
            <a:prstGeom prst="rect">
              <a:avLst/>
            </a:prstGeom>
            <a:solidFill>
              <a:srgbClr val="6FC5BE"/>
            </a:solidFill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>
                <a:spcBef>
                  <a:spcPct val="20000"/>
                </a:spcBef>
                <a:defRPr/>
              </a:pPr>
              <a:r>
                <a:rPr lang="en-US" altLang="zh-CN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 </a:t>
              </a:r>
              <a:r>
                <a:rPr lang="zh-CN" alt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重点难点</a:t>
              </a:r>
              <a:r>
                <a:rPr lang="zh-CN" alt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：</a:t>
              </a:r>
              <a:endParaRPr lang="zh-CN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-39370" y="4724294"/>
            <a:ext cx="12109450" cy="337926"/>
            <a:chOff x="8840" y="3355"/>
            <a:chExt cx="10154" cy="1498"/>
          </a:xfrm>
        </p:grpSpPr>
        <p:grpSp>
          <p:nvGrpSpPr>
            <p:cNvPr id="27" name="Group 89"/>
            <p:cNvGrpSpPr/>
            <p:nvPr/>
          </p:nvGrpSpPr>
          <p:grpSpPr>
            <a:xfrm>
              <a:off x="8840" y="3355"/>
              <a:ext cx="10154" cy="1498"/>
              <a:chOff x="-347255" y="908546"/>
              <a:chExt cx="5576091" cy="1637030"/>
            </a:xfrm>
            <a:solidFill>
              <a:srgbClr val="E9D639"/>
            </a:solidFill>
          </p:grpSpPr>
          <p:sp>
            <p:nvSpPr>
              <p:cNvPr id="28" name="Rounded Rectangle 90"/>
              <p:cNvSpPr/>
              <p:nvPr/>
            </p:nvSpPr>
            <p:spPr>
              <a:xfrm>
                <a:off x="-286139" y="908546"/>
                <a:ext cx="5514975" cy="163703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b="1" dirty="0">
                  <a:solidFill>
                    <a:schemeClr val="tx1"/>
                  </a:solidFill>
                  <a:latin typeface="Lantinghei SC Demibold" charset="-122"/>
                  <a:ea typeface="Lantinghei SC Demibold" charset="-122"/>
                  <a:cs typeface="Lantinghei SC Demibold" charset="-122"/>
                </a:endParaRPr>
              </a:p>
            </p:txBody>
          </p:sp>
          <p:sp>
            <p:nvSpPr>
              <p:cNvPr id="29" name="Text Placeholder 3"/>
              <p:cNvSpPr txBox="1"/>
              <p:nvPr/>
            </p:nvSpPr>
            <p:spPr>
              <a:xfrm>
                <a:off x="-347255" y="955012"/>
                <a:ext cx="810243" cy="1488861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0">
                <a:spAutoFit/>
              </a:bodyPr>
              <a:lstStyle>
                <a:lvl1pPr marL="0" indent="0" algn="ctr">
                  <a:buNone/>
                  <a:defRPr sz="14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>
                  <a:spcBef>
                    <a:spcPct val="20000"/>
                  </a:spcBef>
                  <a:defRPr/>
                </a:pPr>
                <a:r>
                  <a:rPr lang="zh-CN" alt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antinghei SC Demibold" charset="-122"/>
                    <a:ea typeface="Lantinghei SC Demibold" charset="-122"/>
                    <a:cs typeface="Lantinghei SC Demibold" charset="-122"/>
                  </a:rPr>
                  <a:t>【时空观念】</a:t>
                </a:r>
                <a:endPara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endParaRPr>
              </a:p>
            </p:txBody>
          </p:sp>
        </p:grpSp>
        <p:sp>
          <p:nvSpPr>
            <p:cNvPr id="30" name="Text Placeholder 3"/>
            <p:cNvSpPr txBox="1"/>
            <p:nvPr/>
          </p:nvSpPr>
          <p:spPr>
            <a:xfrm>
              <a:off x="10144" y="3472"/>
              <a:ext cx="8760" cy="1227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>
                <a:spcBef>
                  <a:spcPct val="20000"/>
                </a:spcBef>
                <a:defRPr/>
              </a:pPr>
              <a:r>
                <a:rPr lang="en-US" altLang="zh-CN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 </a:t>
              </a:r>
              <a:r>
                <a:rPr lang="zh-CN" altLang="en-US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运用地图、表格、时间轴等分析鸦片战争前中国所面临的特定时空背景，概述战争过程。</a:t>
              </a:r>
              <a:endParaRPr lang="zh-CN" alt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-53975" y="5114692"/>
            <a:ext cx="13240365" cy="307300"/>
            <a:chOff x="8813" y="490"/>
            <a:chExt cx="11134" cy="2725"/>
          </a:xfrm>
        </p:grpSpPr>
        <p:grpSp>
          <p:nvGrpSpPr>
            <p:cNvPr id="33" name="Group 49"/>
            <p:cNvGrpSpPr/>
            <p:nvPr/>
          </p:nvGrpSpPr>
          <p:grpSpPr>
            <a:xfrm>
              <a:off x="8937" y="601"/>
              <a:ext cx="11010" cy="2577"/>
              <a:chOff x="1633132" y="1364152"/>
              <a:chExt cx="1854877" cy="1258131"/>
            </a:xfrm>
            <a:solidFill>
              <a:srgbClr val="6FC5BE"/>
            </a:solidFill>
          </p:grpSpPr>
          <p:sp>
            <p:nvSpPr>
              <p:cNvPr id="34" name="Rounded Rectangle 50"/>
              <p:cNvSpPr/>
              <p:nvPr/>
            </p:nvSpPr>
            <p:spPr>
              <a:xfrm>
                <a:off x="1633132" y="1364152"/>
                <a:ext cx="1696696" cy="1258131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Lantinghei SC Demibold" charset="-122"/>
                  <a:ea typeface="Lantinghei SC Demibold" charset="-122"/>
                  <a:cs typeface="Lantinghei SC Demibold" charset="-122"/>
                </a:endParaRPr>
              </a:p>
            </p:txBody>
          </p:sp>
          <p:sp>
            <p:nvSpPr>
              <p:cNvPr id="35" name="Text Placeholder 3"/>
              <p:cNvSpPr txBox="1"/>
              <p:nvPr/>
            </p:nvSpPr>
            <p:spPr>
              <a:xfrm>
                <a:off x="1853480" y="1387185"/>
                <a:ext cx="1634529" cy="1198603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0">
                <a:spAutoFit/>
              </a:bodyPr>
              <a:lstStyle>
                <a:lvl1pPr marL="0" indent="0" algn="ctr">
                  <a:buNone/>
                  <a:defRPr sz="14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algn="l">
                  <a:spcBef>
                    <a:spcPct val="20000"/>
                  </a:spcBef>
                  <a:defRPr/>
                </a:pPr>
                <a:r>
                  <a:rPr lang="zh-CN" altLang="en-US" sz="1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antinghei SC Demibold" charset="-122"/>
                    <a:ea typeface="Lantinghei SC Demibold" charset="-122"/>
                    <a:cs typeface="Lantinghei SC Demibold" charset="-122"/>
                  </a:rPr>
                  <a:t>运用</a:t>
                </a:r>
                <a:r>
                  <a:rPr lang="zh-CN" altLang="en-US" sz="1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antinghei SC Demibold" charset="-122"/>
                    <a:ea typeface="Lantinghei SC Demibold" charset="-122"/>
                    <a:cs typeface="Lantinghei SC Demibold" charset="-122"/>
                  </a:rPr>
                  <a:t>唯物史观分析两次鸦片战争爆发的背景、列强侵华对中国的影响及</a:t>
                </a:r>
                <a:r>
                  <a:rPr lang="en-US" altLang="zh-CN" sz="1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antinghei SC Demibold" charset="-122"/>
                    <a:ea typeface="Lantinghei SC Demibold" charset="-122"/>
                    <a:cs typeface="Lantinghei SC Demibold" charset="-122"/>
                  </a:rPr>
                  <a:t>“</a:t>
                </a:r>
                <a:r>
                  <a:rPr lang="zh-CN" altLang="en-US" sz="1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antinghei SC Demibold" charset="-122"/>
                    <a:ea typeface="Lantinghei SC Demibold" charset="-122"/>
                    <a:cs typeface="Lantinghei SC Demibold" charset="-122"/>
                  </a:rPr>
                  <a:t>师夷制夷</a:t>
                </a:r>
                <a:r>
                  <a:rPr lang="en-US" altLang="zh-CN" sz="1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antinghei SC Demibold" charset="-122"/>
                    <a:ea typeface="Lantinghei SC Demibold" charset="-122"/>
                    <a:cs typeface="Lantinghei SC Demibold" charset="-122"/>
                  </a:rPr>
                  <a:t>”</a:t>
                </a:r>
                <a:r>
                  <a:rPr lang="zh-CN" altLang="en-US" sz="1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antinghei SC Demibold" charset="-122"/>
                    <a:ea typeface="Lantinghei SC Demibold" charset="-122"/>
                    <a:cs typeface="Lantinghei SC Demibold" charset="-122"/>
                  </a:rPr>
                  <a:t>思想的价值。</a:t>
                </a:r>
                <a:endParaRPr lang="zh-CN" altLang="en-US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endParaRPr>
              </a:p>
            </p:txBody>
          </p:sp>
        </p:grpSp>
        <p:sp>
          <p:nvSpPr>
            <p:cNvPr id="36" name="Text Placeholder 3"/>
            <p:cNvSpPr txBox="1"/>
            <p:nvPr/>
          </p:nvSpPr>
          <p:spPr>
            <a:xfrm>
              <a:off x="8813" y="490"/>
              <a:ext cx="1454" cy="2725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>
                <a:spcBef>
                  <a:spcPct val="20000"/>
                </a:spcBef>
                <a:defRPr/>
              </a:pPr>
              <a:r>
                <a:rPr lang="en-US" altLang="zh-CN" sz="2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 </a:t>
              </a:r>
              <a:r>
                <a:rPr lang="zh-CN" altLang="en-US" sz="2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【唯物史观</a:t>
              </a:r>
              <a:r>
                <a:rPr lang="zh-CN" altLang="en-US" sz="2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】</a:t>
              </a:r>
              <a:endParaRPr lang="zh-CN" alt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-39370" y="5502804"/>
            <a:ext cx="12109450" cy="341062"/>
            <a:chOff x="8840" y="3248"/>
            <a:chExt cx="10154" cy="1512"/>
          </a:xfrm>
        </p:grpSpPr>
        <p:grpSp>
          <p:nvGrpSpPr>
            <p:cNvPr id="38" name="Group 89"/>
            <p:cNvGrpSpPr/>
            <p:nvPr/>
          </p:nvGrpSpPr>
          <p:grpSpPr>
            <a:xfrm>
              <a:off x="8840" y="3248"/>
              <a:ext cx="10154" cy="1512"/>
              <a:chOff x="-347255" y="791652"/>
              <a:chExt cx="5576091" cy="1652221"/>
            </a:xfrm>
            <a:solidFill>
              <a:srgbClr val="E9D639"/>
            </a:solidFill>
          </p:grpSpPr>
          <p:sp>
            <p:nvSpPr>
              <p:cNvPr id="39" name="Rounded Rectangle 90"/>
              <p:cNvSpPr/>
              <p:nvPr/>
            </p:nvSpPr>
            <p:spPr>
              <a:xfrm>
                <a:off x="-286139" y="791652"/>
                <a:ext cx="5514975" cy="163703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b="1" dirty="0">
                  <a:solidFill>
                    <a:schemeClr val="tx1"/>
                  </a:solidFill>
                  <a:latin typeface="Lantinghei SC Demibold" charset="-122"/>
                  <a:ea typeface="Lantinghei SC Demibold" charset="-122"/>
                  <a:cs typeface="Lantinghei SC Demibold" charset="-122"/>
                </a:endParaRPr>
              </a:p>
            </p:txBody>
          </p:sp>
          <p:sp>
            <p:nvSpPr>
              <p:cNvPr id="40" name="Text Placeholder 3"/>
              <p:cNvSpPr txBox="1"/>
              <p:nvPr/>
            </p:nvSpPr>
            <p:spPr>
              <a:xfrm>
                <a:off x="-347255" y="955012"/>
                <a:ext cx="810243" cy="1488861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0">
                <a:spAutoFit/>
              </a:bodyPr>
              <a:lstStyle>
                <a:lvl1pPr marL="0" indent="0" algn="ctr">
                  <a:buNone/>
                  <a:defRPr sz="14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>
                  <a:spcBef>
                    <a:spcPct val="20000"/>
                  </a:spcBef>
                  <a:defRPr/>
                </a:pPr>
                <a:r>
                  <a:rPr lang="zh-CN" alt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antinghei SC Demibold" charset="-122"/>
                    <a:ea typeface="Lantinghei SC Demibold" charset="-122"/>
                    <a:cs typeface="Lantinghei SC Demibold" charset="-122"/>
                  </a:rPr>
                  <a:t>【历史解释】</a:t>
                </a:r>
                <a:endPara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endParaRPr>
              </a:p>
            </p:txBody>
          </p:sp>
        </p:grpSp>
        <p:sp>
          <p:nvSpPr>
            <p:cNvPr id="41" name="Text Placeholder 3"/>
            <p:cNvSpPr txBox="1"/>
            <p:nvPr/>
          </p:nvSpPr>
          <p:spPr>
            <a:xfrm>
              <a:off x="10144" y="3472"/>
              <a:ext cx="8760" cy="1227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>
                <a:spcBef>
                  <a:spcPct val="20000"/>
                </a:spcBef>
                <a:defRPr/>
              </a:pPr>
              <a:r>
                <a:rPr lang="en-US" altLang="zh-CN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 </a:t>
              </a:r>
              <a:r>
                <a:rPr lang="zh-CN" altLang="en-US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从鸦片战争爆发原因分析的多种观点中理解历史解释的多样性、差异性并说明原因</a:t>
              </a:r>
              <a:r>
                <a:rPr lang="zh-CN" altLang="en-US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。</a:t>
              </a:r>
              <a:endParaRPr lang="zh-CN" alt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-41275" y="5905267"/>
            <a:ext cx="13240365" cy="307300"/>
            <a:chOff x="8813" y="490"/>
            <a:chExt cx="11134" cy="2725"/>
          </a:xfrm>
        </p:grpSpPr>
        <p:grpSp>
          <p:nvGrpSpPr>
            <p:cNvPr id="43" name="Group 49"/>
            <p:cNvGrpSpPr/>
            <p:nvPr/>
          </p:nvGrpSpPr>
          <p:grpSpPr>
            <a:xfrm>
              <a:off x="8937" y="601"/>
              <a:ext cx="11010" cy="2577"/>
              <a:chOff x="1633132" y="1364152"/>
              <a:chExt cx="1854877" cy="1258131"/>
            </a:xfrm>
            <a:solidFill>
              <a:srgbClr val="6FC5BE"/>
            </a:solidFill>
          </p:grpSpPr>
          <p:sp>
            <p:nvSpPr>
              <p:cNvPr id="44" name="Rounded Rectangle 50"/>
              <p:cNvSpPr/>
              <p:nvPr/>
            </p:nvSpPr>
            <p:spPr>
              <a:xfrm>
                <a:off x="1633132" y="1364152"/>
                <a:ext cx="1696696" cy="1258131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Lantinghei SC Demibold" charset="-122"/>
                  <a:ea typeface="Lantinghei SC Demibold" charset="-122"/>
                  <a:cs typeface="Lantinghei SC Demibold" charset="-122"/>
                </a:endParaRPr>
              </a:p>
            </p:txBody>
          </p:sp>
          <p:sp>
            <p:nvSpPr>
              <p:cNvPr id="45" name="Text Placeholder 3"/>
              <p:cNvSpPr txBox="1"/>
              <p:nvPr/>
            </p:nvSpPr>
            <p:spPr>
              <a:xfrm>
                <a:off x="1853480" y="1387185"/>
                <a:ext cx="1634529" cy="1198604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0">
                <a:spAutoFit/>
              </a:bodyPr>
              <a:lstStyle>
                <a:lvl1pPr marL="0" indent="0" algn="ctr">
                  <a:buNone/>
                  <a:defRPr sz="14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algn="l">
                  <a:spcBef>
                    <a:spcPct val="20000"/>
                  </a:spcBef>
                  <a:defRPr/>
                </a:pPr>
                <a:r>
                  <a:rPr lang="zh-CN" altLang="en-US" sz="1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antinghei SC Demibold" charset="-122"/>
                    <a:ea typeface="Lantinghei SC Demibold" charset="-122"/>
                    <a:cs typeface="Lantinghei SC Demibold" charset="-122"/>
                  </a:rPr>
                  <a:t>能够从多样化的史料中提取有效信息，恰当运用史料证据驳斥</a:t>
                </a:r>
                <a:r>
                  <a:rPr lang="en-US" altLang="zh-CN" sz="1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antinghei SC Demibold" charset="-122"/>
                    <a:ea typeface="Lantinghei SC Demibold" charset="-122"/>
                    <a:cs typeface="Lantinghei SC Demibold" charset="-122"/>
                  </a:rPr>
                  <a:t>“</a:t>
                </a:r>
                <a:r>
                  <a:rPr lang="zh-CN" altLang="en-US" sz="1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antinghei SC Demibold" charset="-122"/>
                    <a:ea typeface="Lantinghei SC Demibold" charset="-122"/>
                    <a:cs typeface="Lantinghei SC Demibold" charset="-122"/>
                  </a:rPr>
                  <a:t>三元里人民抗英斗争不存在</a:t>
                </a:r>
                <a:r>
                  <a:rPr lang="en-US" altLang="zh-CN" sz="1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antinghei SC Demibold" charset="-122"/>
                    <a:ea typeface="Lantinghei SC Demibold" charset="-122"/>
                    <a:cs typeface="Lantinghei SC Demibold" charset="-122"/>
                  </a:rPr>
                  <a:t>”</a:t>
                </a:r>
                <a:r>
                  <a:rPr lang="zh-CN" altLang="en-US" sz="1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antinghei SC Demibold" charset="-122"/>
                    <a:ea typeface="Lantinghei SC Demibold" charset="-122"/>
                    <a:cs typeface="Lantinghei SC Demibold" charset="-122"/>
                  </a:rPr>
                  <a:t>的观点</a:t>
                </a:r>
                <a:r>
                  <a:rPr lang="zh-CN" altLang="en-US" sz="1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antinghei SC Demibold" charset="-122"/>
                    <a:ea typeface="Lantinghei SC Demibold" charset="-122"/>
                    <a:cs typeface="Lantinghei SC Demibold" charset="-122"/>
                  </a:rPr>
                  <a:t>。</a:t>
                </a:r>
                <a:endParaRPr lang="zh-CN" altLang="en-US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endParaRPr>
              </a:p>
            </p:txBody>
          </p:sp>
        </p:grpSp>
        <p:sp>
          <p:nvSpPr>
            <p:cNvPr id="46" name="Text Placeholder 3"/>
            <p:cNvSpPr txBox="1"/>
            <p:nvPr/>
          </p:nvSpPr>
          <p:spPr>
            <a:xfrm>
              <a:off x="8813" y="490"/>
              <a:ext cx="1454" cy="2725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>
                <a:spcBef>
                  <a:spcPct val="20000"/>
                </a:spcBef>
                <a:defRPr/>
              </a:pPr>
              <a:r>
                <a:rPr lang="en-US" altLang="zh-CN" sz="2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 </a:t>
              </a:r>
              <a:r>
                <a:rPr lang="zh-CN" altLang="en-US" sz="2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【史料实证】</a:t>
              </a:r>
              <a:endParaRPr lang="zh-CN" alt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-52070" y="6305444"/>
            <a:ext cx="12109450" cy="341062"/>
            <a:chOff x="8840" y="3248"/>
            <a:chExt cx="10154" cy="1512"/>
          </a:xfrm>
        </p:grpSpPr>
        <p:grpSp>
          <p:nvGrpSpPr>
            <p:cNvPr id="48" name="Group 89"/>
            <p:cNvGrpSpPr/>
            <p:nvPr/>
          </p:nvGrpSpPr>
          <p:grpSpPr>
            <a:xfrm>
              <a:off x="8840" y="3248"/>
              <a:ext cx="10154" cy="1512"/>
              <a:chOff x="-347255" y="791652"/>
              <a:chExt cx="5576091" cy="1652221"/>
            </a:xfrm>
            <a:solidFill>
              <a:srgbClr val="E9D639"/>
            </a:solidFill>
          </p:grpSpPr>
          <p:sp>
            <p:nvSpPr>
              <p:cNvPr id="49" name="Rounded Rectangle 90"/>
              <p:cNvSpPr/>
              <p:nvPr/>
            </p:nvSpPr>
            <p:spPr>
              <a:xfrm>
                <a:off x="-286139" y="791652"/>
                <a:ext cx="5514975" cy="163703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b="1" dirty="0">
                  <a:solidFill>
                    <a:schemeClr val="tx1"/>
                  </a:solidFill>
                  <a:latin typeface="Lantinghei SC Demibold" charset="-122"/>
                  <a:ea typeface="Lantinghei SC Demibold" charset="-122"/>
                  <a:cs typeface="Lantinghei SC Demibold" charset="-122"/>
                </a:endParaRPr>
              </a:p>
            </p:txBody>
          </p:sp>
          <p:sp>
            <p:nvSpPr>
              <p:cNvPr id="50" name="Text Placeholder 3"/>
              <p:cNvSpPr txBox="1"/>
              <p:nvPr/>
            </p:nvSpPr>
            <p:spPr>
              <a:xfrm>
                <a:off x="-347255" y="955012"/>
                <a:ext cx="810243" cy="1488861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0">
                <a:spAutoFit/>
              </a:bodyPr>
              <a:lstStyle>
                <a:lvl1pPr marL="0" indent="0" algn="ctr">
                  <a:buNone/>
                  <a:defRPr sz="14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>
                  <a:spcBef>
                    <a:spcPct val="20000"/>
                  </a:spcBef>
                  <a:defRPr/>
                </a:pPr>
                <a:r>
                  <a:rPr lang="zh-CN" alt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antinghei SC Demibold" charset="-122"/>
                    <a:ea typeface="Lantinghei SC Demibold" charset="-122"/>
                    <a:cs typeface="Lantinghei SC Demibold" charset="-122"/>
                  </a:rPr>
                  <a:t>【历史解释】</a:t>
                </a:r>
                <a:endPara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endParaRPr>
              </a:p>
            </p:txBody>
          </p:sp>
        </p:grpSp>
        <p:sp>
          <p:nvSpPr>
            <p:cNvPr id="51" name="Text Placeholder 3"/>
            <p:cNvSpPr txBox="1"/>
            <p:nvPr/>
          </p:nvSpPr>
          <p:spPr>
            <a:xfrm>
              <a:off x="10144" y="3472"/>
              <a:ext cx="8760" cy="1227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>
                <a:spcBef>
                  <a:spcPct val="20000"/>
                </a:spcBef>
                <a:defRPr/>
              </a:pPr>
              <a:r>
                <a:rPr lang="en-US" altLang="zh-CN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 </a:t>
              </a:r>
              <a:r>
                <a:rPr lang="zh-CN" altLang="en-US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从鸦片战争爆发原因分析的多种观点中理解历史解释的多样性、差异性并说明原因</a:t>
              </a:r>
              <a:r>
                <a:rPr lang="zh-CN" altLang="en-US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。</a:t>
              </a:r>
              <a:endParaRPr lang="zh-CN" alt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2" name="TextBox 51"/>
          <p:cNvSpPr txBox="1"/>
          <p:nvPr>
            <p:custDataLst>
              <p:tags r:id="rId1"/>
            </p:custDataLst>
          </p:nvPr>
        </p:nvSpPr>
        <p:spPr>
          <a:xfrm>
            <a:off x="2574245" y="171250"/>
            <a:ext cx="3108113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913765">
              <a:defRPr/>
            </a:pPr>
            <a:r>
              <a:rPr lang="zh-CN" altLang="en-US" sz="4800" b="1" kern="0" dirty="0" smtClean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教学内容</a:t>
            </a:r>
            <a:endParaRPr lang="zh-CN" altLang="zh-CN" sz="4800" b="1" kern="0" dirty="0">
              <a:solidFill>
                <a:srgbClr val="0000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53" name="直接连接符 52"/>
          <p:cNvCxnSpPr/>
          <p:nvPr>
            <p:custDataLst>
              <p:tags r:id="rId2"/>
            </p:custDataLst>
          </p:nvPr>
        </p:nvCxnSpPr>
        <p:spPr>
          <a:xfrm flipH="1">
            <a:off x="2425065" y="1042035"/>
            <a:ext cx="3013710" cy="635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>
            <p:custDataLst>
              <p:tags r:id="rId3"/>
            </p:custDataLst>
          </p:nvPr>
        </p:nvSpPr>
        <p:spPr>
          <a:xfrm>
            <a:off x="627982" y="2151636"/>
            <a:ext cx="1733127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en-US" altLang="zh-CN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PART 02</a:t>
            </a:r>
            <a:endParaRPr lang="en-US" altLang="zh-CN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6" name="组合 75"/>
          <p:cNvGrpSpPr/>
          <p:nvPr>
            <p:custDataLst>
              <p:tags r:id="rId4"/>
            </p:custDataLst>
          </p:nvPr>
        </p:nvGrpSpPr>
        <p:grpSpPr>
          <a:xfrm>
            <a:off x="497653" y="191920"/>
            <a:ext cx="1734808" cy="1734808"/>
            <a:chOff x="2262782" y="1446400"/>
            <a:chExt cx="1301106" cy="1301106"/>
          </a:xfrm>
          <a:solidFill>
            <a:schemeClr val="bg1"/>
          </a:solidFill>
        </p:grpSpPr>
        <p:sp>
          <p:nvSpPr>
            <p:cNvPr id="77" name="椭圆 76"/>
            <p:cNvSpPr/>
            <p:nvPr>
              <p:custDataLst>
                <p:tags r:id="rId5"/>
              </p:custDataLst>
            </p:nvPr>
          </p:nvSpPr>
          <p:spPr>
            <a:xfrm>
              <a:off x="2262782" y="1446400"/>
              <a:ext cx="1301106" cy="1301106"/>
            </a:xfrm>
            <a:prstGeom prst="ellipse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  <p:sp>
          <p:nvSpPr>
            <p:cNvPr id="78" name="KSO_Shape"/>
            <p:cNvSpPr/>
            <p:nvPr>
              <p:custDataLst>
                <p:tags r:id="rId6"/>
              </p:custDataLst>
            </p:nvPr>
          </p:nvSpPr>
          <p:spPr bwMode="auto">
            <a:xfrm>
              <a:off x="2569626" y="1834674"/>
              <a:ext cx="687417" cy="585444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5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5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5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6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6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p>
              <a:pPr algn="ctr">
                <a:defRPr/>
              </a:pPr>
              <a:endParaRPr lang="zh-CN" altLang="en-US" sz="240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sp>
        <p:nvSpPr>
          <p:cNvPr id="48" name="TextBox 25"/>
          <p:cNvSpPr txBox="1"/>
          <p:nvPr>
            <p:custDataLst>
              <p:tags r:id="rId7"/>
            </p:custDataLst>
          </p:nvPr>
        </p:nvSpPr>
        <p:spPr>
          <a:xfrm>
            <a:off x="2965406" y="1686415"/>
            <a:ext cx="30759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教材地位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0" name="Freeform 21"/>
          <p:cNvSpPr>
            <a:spLocks noEditPoints="1"/>
          </p:cNvSpPr>
          <p:nvPr>
            <p:custDataLst>
              <p:tags r:id="rId8"/>
            </p:custDataLst>
          </p:nvPr>
        </p:nvSpPr>
        <p:spPr>
          <a:xfrm>
            <a:off x="2549692" y="1208895"/>
            <a:ext cx="266700" cy="268393"/>
          </a:xfrm>
          <a:custGeom>
            <a:avLst/>
            <a:gdLst/>
            <a:ahLst/>
            <a:cxnLst>
              <a:cxn ang="0">
                <a:pos x="133350" y="0"/>
              </a:cxn>
              <a:cxn ang="0">
                <a:pos x="266700" y="134144"/>
              </a:cxn>
              <a:cxn ang="0">
                <a:pos x="133350" y="268288"/>
              </a:cxn>
              <a:cxn ang="0">
                <a:pos x="0" y="134144"/>
              </a:cxn>
              <a:cxn ang="0">
                <a:pos x="133350" y="0"/>
              </a:cxn>
              <a:cxn ang="0">
                <a:pos x="112835" y="228159"/>
              </a:cxn>
              <a:cxn ang="0">
                <a:pos x="153865" y="228159"/>
              </a:cxn>
              <a:cxn ang="0">
                <a:pos x="153865" y="155928"/>
              </a:cxn>
              <a:cxn ang="0">
                <a:pos x="226809" y="155928"/>
              </a:cxn>
              <a:cxn ang="0">
                <a:pos x="226809" y="113506"/>
              </a:cxn>
              <a:cxn ang="0">
                <a:pos x="153865" y="113506"/>
              </a:cxn>
              <a:cxn ang="0">
                <a:pos x="153865" y="40129"/>
              </a:cxn>
              <a:cxn ang="0">
                <a:pos x="112835" y="40129"/>
              </a:cxn>
              <a:cxn ang="0">
                <a:pos x="112835" y="113506"/>
              </a:cxn>
              <a:cxn ang="0">
                <a:pos x="39891" y="113506"/>
              </a:cxn>
              <a:cxn ang="0">
                <a:pos x="39891" y="155928"/>
              </a:cxn>
              <a:cxn ang="0">
                <a:pos x="112835" y="155928"/>
              </a:cxn>
              <a:cxn ang="0">
                <a:pos x="112835" y="228159"/>
              </a:cxn>
            </a:cxnLst>
            <a:rect l="0" t="0" r="0" b="0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9"/>
                </a:lnTo>
                <a:lnTo>
                  <a:pt x="135" y="99"/>
                </a:lnTo>
                <a:lnTo>
                  <a:pt x="135" y="35"/>
                </a:lnTo>
                <a:lnTo>
                  <a:pt x="99" y="35"/>
                </a:lnTo>
                <a:lnTo>
                  <a:pt x="99" y="99"/>
                </a:lnTo>
                <a:lnTo>
                  <a:pt x="35" y="99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rgbClr val="7A801D"/>
          </a:solidFill>
          <a:ln w="9525">
            <a:noFill/>
          </a:ln>
        </p:spPr>
        <p:txBody>
          <a:bodyPr/>
          <a:p>
            <a:pPr defTabSz="685165" fontAlgn="base">
              <a:spcBef>
                <a:spcPct val="0"/>
              </a:spcBef>
              <a:spcAft>
                <a:spcPct val="0"/>
              </a:spcAft>
            </a:pP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1" name="Freeform 22"/>
          <p:cNvSpPr>
            <a:spLocks noEditPoints="1"/>
          </p:cNvSpPr>
          <p:nvPr>
            <p:custDataLst>
              <p:tags r:id="rId9"/>
            </p:custDataLst>
          </p:nvPr>
        </p:nvSpPr>
        <p:spPr>
          <a:xfrm>
            <a:off x="2545459" y="1716895"/>
            <a:ext cx="266700" cy="268393"/>
          </a:xfrm>
          <a:custGeom>
            <a:avLst/>
            <a:gdLst/>
            <a:ahLst/>
            <a:cxnLst>
              <a:cxn ang="0">
                <a:pos x="133350" y="0"/>
              </a:cxn>
              <a:cxn ang="0">
                <a:pos x="266700" y="134144"/>
              </a:cxn>
              <a:cxn ang="0">
                <a:pos x="133350" y="268288"/>
              </a:cxn>
              <a:cxn ang="0">
                <a:pos x="0" y="134144"/>
              </a:cxn>
              <a:cxn ang="0">
                <a:pos x="133350" y="0"/>
              </a:cxn>
              <a:cxn ang="0">
                <a:pos x="112835" y="228159"/>
              </a:cxn>
              <a:cxn ang="0">
                <a:pos x="153865" y="228159"/>
              </a:cxn>
              <a:cxn ang="0">
                <a:pos x="153865" y="155928"/>
              </a:cxn>
              <a:cxn ang="0">
                <a:pos x="226809" y="155928"/>
              </a:cxn>
              <a:cxn ang="0">
                <a:pos x="226809" y="112360"/>
              </a:cxn>
              <a:cxn ang="0">
                <a:pos x="153865" y="112360"/>
              </a:cxn>
              <a:cxn ang="0">
                <a:pos x="153865" y="40129"/>
              </a:cxn>
              <a:cxn ang="0">
                <a:pos x="112835" y="40129"/>
              </a:cxn>
              <a:cxn ang="0">
                <a:pos x="112835" y="112360"/>
              </a:cxn>
              <a:cxn ang="0">
                <a:pos x="39891" y="112360"/>
              </a:cxn>
              <a:cxn ang="0">
                <a:pos x="39891" y="155928"/>
              </a:cxn>
              <a:cxn ang="0">
                <a:pos x="112835" y="155928"/>
              </a:cxn>
              <a:cxn ang="0">
                <a:pos x="112835" y="228159"/>
              </a:cxn>
            </a:cxnLst>
            <a:rect l="0" t="0" r="0" b="0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8"/>
                </a:lnTo>
                <a:lnTo>
                  <a:pt x="135" y="98"/>
                </a:lnTo>
                <a:lnTo>
                  <a:pt x="135" y="35"/>
                </a:lnTo>
                <a:lnTo>
                  <a:pt x="99" y="35"/>
                </a:lnTo>
                <a:lnTo>
                  <a:pt x="99" y="98"/>
                </a:lnTo>
                <a:lnTo>
                  <a:pt x="35" y="98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rgbClr val="7A801D"/>
          </a:solidFill>
          <a:ln w="9525">
            <a:noFill/>
          </a:ln>
        </p:spPr>
        <p:txBody>
          <a:bodyPr/>
          <a:p>
            <a:pPr defTabSz="685165" fontAlgn="base">
              <a:spcBef>
                <a:spcPct val="0"/>
              </a:spcBef>
              <a:spcAft>
                <a:spcPct val="0"/>
              </a:spcAft>
            </a:pP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7" name="TextBox 25"/>
          <p:cNvSpPr txBox="1"/>
          <p:nvPr>
            <p:custDataLst>
              <p:tags r:id="rId10"/>
            </p:custDataLst>
          </p:nvPr>
        </p:nvSpPr>
        <p:spPr>
          <a:xfrm>
            <a:off x="2968793" y="1107295"/>
            <a:ext cx="30759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教材内容</a:t>
            </a:r>
            <a:endParaRPr lang="en-US" altLang="zh-CN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3" name="Group 69"/>
          <p:cNvGrpSpPr/>
          <p:nvPr/>
        </p:nvGrpSpPr>
        <p:grpSpPr>
          <a:xfrm>
            <a:off x="2828290" y="4219575"/>
            <a:ext cx="2785745" cy="448310"/>
            <a:chOff x="1779379" y="1314477"/>
            <a:chExt cx="1237232" cy="473710"/>
          </a:xfrm>
          <a:solidFill>
            <a:srgbClr val="6FC5BE"/>
          </a:solidFill>
        </p:grpSpPr>
        <p:sp>
          <p:nvSpPr>
            <p:cNvPr id="24" name="Rounded Rectangle 71"/>
            <p:cNvSpPr/>
            <p:nvPr/>
          </p:nvSpPr>
          <p:spPr>
            <a:xfrm>
              <a:off x="1779379" y="1314477"/>
              <a:ext cx="1237232" cy="47371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  <p:sp>
          <p:nvSpPr>
            <p:cNvPr id="2" name="Text Placeholder 3"/>
            <p:cNvSpPr txBox="1"/>
            <p:nvPr/>
          </p:nvSpPr>
          <p:spPr>
            <a:xfrm>
              <a:off x="1861916" y="1398163"/>
              <a:ext cx="1077935" cy="324753"/>
            </a:xfrm>
            <a:prstGeom prst="rect">
              <a:avLst/>
            </a:prstGeom>
            <a:grpFill/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>
                <a:spcBef>
                  <a:spcPct val="20000"/>
                </a:spcBef>
                <a:defRPr/>
              </a:pPr>
              <a:r>
                <a:rPr lang="zh-CN" altLang="en-US" sz="2000" b="1" dirty="0">
                  <a:solidFill>
                    <a:schemeClr val="bg1"/>
                  </a:solidFill>
                  <a:latin typeface="Lantinghei SC Demibold" charset="-122"/>
                  <a:ea typeface="Lantinghei SC Demibold" charset="-122"/>
                  <a:cs typeface="Lantinghei SC Demibold" charset="-122"/>
                </a:rPr>
                <a:t>第</a:t>
              </a:r>
              <a:r>
                <a:rPr lang="en-US" altLang="zh-CN" sz="2000" b="1" dirty="0">
                  <a:solidFill>
                    <a:schemeClr val="bg1"/>
                  </a:solidFill>
                  <a:latin typeface="Lantinghei SC Demibold" charset="-122"/>
                  <a:ea typeface="Lantinghei SC Demibold" charset="-122"/>
                  <a:cs typeface="Lantinghei SC Demibold" charset="-122"/>
                </a:rPr>
                <a:t>16</a:t>
              </a:r>
              <a:r>
                <a:rPr lang="zh-CN" altLang="en-US" sz="2000" b="1" dirty="0">
                  <a:solidFill>
                    <a:schemeClr val="bg1"/>
                  </a:solidFill>
                  <a:latin typeface="Lantinghei SC Demibold" charset="-122"/>
                  <a:ea typeface="Lantinghei SC Demibold" charset="-122"/>
                  <a:cs typeface="Lantinghei SC Demibold" charset="-122"/>
                </a:rPr>
                <a:t>课 两次鸦片战争</a:t>
              </a:r>
              <a:endParaRPr lang="zh-CN" altLang="en-US" sz="2000" b="1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587919" y="5363249"/>
            <a:ext cx="3119120" cy="553818"/>
            <a:chOff x="10399" y="3080"/>
            <a:chExt cx="8760" cy="2051"/>
          </a:xfrm>
        </p:grpSpPr>
        <p:sp>
          <p:nvSpPr>
            <p:cNvPr id="28" name="Rounded Rectangle 90"/>
            <p:cNvSpPr/>
            <p:nvPr/>
          </p:nvSpPr>
          <p:spPr>
            <a:xfrm>
              <a:off x="10569" y="3355"/>
              <a:ext cx="8425" cy="1498"/>
            </a:xfrm>
            <a:prstGeom prst="roundRect">
              <a:avLst/>
            </a:prstGeom>
            <a:solidFill>
              <a:srgbClr val="E9D6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  <p:sp>
          <p:nvSpPr>
            <p:cNvPr id="30" name="Text Placeholder 3"/>
            <p:cNvSpPr txBox="1"/>
            <p:nvPr/>
          </p:nvSpPr>
          <p:spPr>
            <a:xfrm>
              <a:off x="10399" y="3080"/>
              <a:ext cx="8760" cy="2051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>
                <a:spcBef>
                  <a:spcPct val="20000"/>
                </a:spcBef>
                <a:defRPr/>
              </a:pPr>
              <a:r>
                <a:rPr lang="en-US" altLang="zh-CN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  </a:t>
              </a:r>
              <a:r>
                <a:rPr lang="zh-CN" altLang="en-US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第</a:t>
              </a:r>
              <a:r>
                <a:rPr lang="en-US" altLang="zh-CN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12</a:t>
              </a:r>
              <a:r>
                <a:rPr lang="zh-CN" altLang="en-US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课 资本主义世界</a:t>
              </a:r>
              <a:r>
                <a:rPr lang="zh-CN" altLang="en-US" sz="1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殖民体系</a:t>
              </a:r>
              <a:r>
                <a:rPr lang="zh-CN" altLang="en-US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的形成</a:t>
              </a:r>
              <a:endParaRPr lang="zh-CN" alt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</p:grpSp>
      <p:sp>
        <p:nvSpPr>
          <p:cNvPr id="7" name="Up Arrow 43"/>
          <p:cNvSpPr/>
          <p:nvPr/>
        </p:nvSpPr>
        <p:spPr>
          <a:xfrm rot="10800000">
            <a:off x="3416935" y="3637915"/>
            <a:ext cx="76200" cy="455930"/>
          </a:xfrm>
          <a:prstGeom prst="upArrow">
            <a:avLst>
              <a:gd name="adj1" fmla="val 50000"/>
              <a:gd name="adj2" fmla="val 67147"/>
            </a:avLst>
          </a:prstGeom>
          <a:solidFill>
            <a:srgbClr val="FF0000"/>
          </a:solidFill>
          <a:ln>
            <a:solidFill>
              <a:srgbClr val="E9D6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dirty="0"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694180" y="5373318"/>
            <a:ext cx="4305300" cy="404423"/>
            <a:chOff x="10399" y="3355"/>
            <a:chExt cx="8760" cy="1498"/>
          </a:xfrm>
        </p:grpSpPr>
        <p:sp>
          <p:nvSpPr>
            <p:cNvPr id="5" name="Rounded Rectangle 90"/>
            <p:cNvSpPr/>
            <p:nvPr/>
          </p:nvSpPr>
          <p:spPr>
            <a:xfrm>
              <a:off x="10569" y="3355"/>
              <a:ext cx="8425" cy="1498"/>
            </a:xfrm>
            <a:prstGeom prst="roundRect">
              <a:avLst/>
            </a:prstGeom>
            <a:solidFill>
              <a:srgbClr val="E9D6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  <p:sp>
          <p:nvSpPr>
            <p:cNvPr id="6" name="Text Placeholder 3"/>
            <p:cNvSpPr txBox="1"/>
            <p:nvPr/>
          </p:nvSpPr>
          <p:spPr>
            <a:xfrm>
              <a:off x="10399" y="3593"/>
              <a:ext cx="8760" cy="1026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>
                <a:spcBef>
                  <a:spcPct val="20000"/>
                </a:spcBef>
                <a:defRPr/>
              </a:pPr>
              <a:r>
                <a:rPr lang="zh-CN" altLang="en-US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第</a:t>
              </a:r>
              <a:r>
                <a:rPr lang="en-US" altLang="zh-CN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17</a:t>
              </a:r>
              <a:r>
                <a:rPr lang="zh-CN" altLang="en-US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课 国家出路的探索和列强</a:t>
              </a:r>
              <a:r>
                <a:rPr lang="zh-CN" altLang="en-US" sz="1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侵略的加剧</a:t>
              </a:r>
              <a:endParaRPr lang="zh-CN" alt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765935" y="5983605"/>
            <a:ext cx="3355340" cy="404495"/>
            <a:chOff x="10399" y="3355"/>
            <a:chExt cx="8760" cy="1498"/>
          </a:xfrm>
        </p:grpSpPr>
        <p:sp>
          <p:nvSpPr>
            <p:cNvPr id="9" name="Rounded Rectangle 90"/>
            <p:cNvSpPr/>
            <p:nvPr/>
          </p:nvSpPr>
          <p:spPr>
            <a:xfrm>
              <a:off x="10569" y="3355"/>
              <a:ext cx="8425" cy="1498"/>
            </a:xfrm>
            <a:prstGeom prst="roundRect">
              <a:avLst/>
            </a:prstGeom>
            <a:solidFill>
              <a:srgbClr val="E9D6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  <p:sp>
          <p:nvSpPr>
            <p:cNvPr id="10" name="Text Placeholder 3"/>
            <p:cNvSpPr txBox="1"/>
            <p:nvPr/>
          </p:nvSpPr>
          <p:spPr>
            <a:xfrm>
              <a:off x="10399" y="3593"/>
              <a:ext cx="8760" cy="1025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>
                <a:spcBef>
                  <a:spcPct val="20000"/>
                </a:spcBef>
                <a:defRPr/>
              </a:pPr>
              <a:r>
                <a:rPr lang="en-US" altLang="zh-CN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  </a:t>
              </a:r>
              <a:r>
                <a:rPr lang="zh-CN" altLang="en-US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第</a:t>
              </a:r>
              <a:r>
                <a:rPr lang="en-US" altLang="zh-CN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18</a:t>
              </a:r>
              <a:r>
                <a:rPr lang="zh-CN" altLang="en-US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课 挽救民族危亡的</a:t>
              </a:r>
              <a:r>
                <a:rPr lang="zh-CN" altLang="en-US" sz="1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斗争</a:t>
              </a:r>
              <a:endParaRPr lang="zh-CN" alt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</p:grpSp>
      <p:sp>
        <p:nvSpPr>
          <p:cNvPr id="11" name="Up Arrow 43"/>
          <p:cNvSpPr/>
          <p:nvPr/>
        </p:nvSpPr>
        <p:spPr>
          <a:xfrm rot="10800000">
            <a:off x="3416935" y="4836795"/>
            <a:ext cx="76200" cy="455930"/>
          </a:xfrm>
          <a:prstGeom prst="upArrow">
            <a:avLst>
              <a:gd name="adj1" fmla="val 50000"/>
              <a:gd name="adj2" fmla="val 67147"/>
            </a:avLst>
          </a:prstGeom>
          <a:solidFill>
            <a:srgbClr val="FF0000"/>
          </a:solidFill>
          <a:ln>
            <a:solidFill>
              <a:srgbClr val="E9D6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dirty="0"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sp>
        <p:nvSpPr>
          <p:cNvPr id="12" name="Up Arrow 43"/>
          <p:cNvSpPr/>
          <p:nvPr/>
        </p:nvSpPr>
        <p:spPr>
          <a:xfrm rot="5400000">
            <a:off x="6035675" y="4224020"/>
            <a:ext cx="76200" cy="455930"/>
          </a:xfrm>
          <a:prstGeom prst="upArrow">
            <a:avLst>
              <a:gd name="adj1" fmla="val 50000"/>
              <a:gd name="adj2" fmla="val 67147"/>
            </a:avLst>
          </a:prstGeom>
          <a:solidFill>
            <a:srgbClr val="FF0000"/>
          </a:solidFill>
          <a:ln>
            <a:solidFill>
              <a:srgbClr val="E9D6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dirty="0"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648244" y="2520315"/>
            <a:ext cx="3119120" cy="404495"/>
            <a:chOff x="10399" y="3355"/>
            <a:chExt cx="8760" cy="1498"/>
          </a:xfrm>
          <a:solidFill>
            <a:srgbClr val="C00000"/>
          </a:solidFill>
        </p:grpSpPr>
        <p:sp>
          <p:nvSpPr>
            <p:cNvPr id="14" name="Rounded Rectangle 90"/>
            <p:cNvSpPr/>
            <p:nvPr/>
          </p:nvSpPr>
          <p:spPr>
            <a:xfrm>
              <a:off x="10569" y="3355"/>
              <a:ext cx="8425" cy="149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  <p:sp>
          <p:nvSpPr>
            <p:cNvPr id="15" name="Text Placeholder 3"/>
            <p:cNvSpPr txBox="1"/>
            <p:nvPr/>
          </p:nvSpPr>
          <p:spPr>
            <a:xfrm>
              <a:off x="10399" y="3593"/>
              <a:ext cx="8760" cy="1025"/>
            </a:xfrm>
            <a:prstGeom prst="rect">
              <a:avLst/>
            </a:prstGeom>
            <a:grpFill/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>
                <a:spcBef>
                  <a:spcPct val="20000"/>
                </a:spcBef>
                <a:defRPr/>
              </a:pPr>
              <a:r>
                <a:rPr lang="en-US" altLang="zh-CN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  </a:t>
              </a:r>
              <a:r>
                <a:rPr lang="zh-CN" altLang="en-US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《中外历史纲要（下）</a:t>
              </a:r>
              <a:endParaRPr lang="zh-CN" alt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678724" y="3367444"/>
            <a:ext cx="3119120" cy="553818"/>
            <a:chOff x="10399" y="3080"/>
            <a:chExt cx="8760" cy="2051"/>
          </a:xfrm>
        </p:grpSpPr>
        <p:sp>
          <p:nvSpPr>
            <p:cNvPr id="17" name="Rounded Rectangle 90"/>
            <p:cNvSpPr/>
            <p:nvPr/>
          </p:nvSpPr>
          <p:spPr>
            <a:xfrm>
              <a:off x="10569" y="3355"/>
              <a:ext cx="8425" cy="1498"/>
            </a:xfrm>
            <a:prstGeom prst="roundRect">
              <a:avLst/>
            </a:prstGeom>
            <a:solidFill>
              <a:srgbClr val="E9D6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  <p:sp>
          <p:nvSpPr>
            <p:cNvPr id="18" name="Text Placeholder 3"/>
            <p:cNvSpPr txBox="1"/>
            <p:nvPr/>
          </p:nvSpPr>
          <p:spPr>
            <a:xfrm>
              <a:off x="10399" y="3080"/>
              <a:ext cx="8760" cy="2051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>
                <a:spcBef>
                  <a:spcPct val="20000"/>
                </a:spcBef>
                <a:defRPr/>
              </a:pPr>
              <a:r>
                <a:rPr lang="en-US" altLang="zh-CN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  </a:t>
              </a:r>
              <a:r>
                <a:rPr lang="zh-CN" altLang="en-US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第</a:t>
              </a:r>
              <a:r>
                <a:rPr lang="en-US" altLang="zh-CN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9</a:t>
              </a:r>
              <a:r>
                <a:rPr lang="zh-CN" altLang="en-US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课 资产阶级革命与</a:t>
              </a:r>
              <a:r>
                <a:rPr lang="zh-CN" altLang="en-US" sz="1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资本主义制度的确立</a:t>
              </a:r>
              <a:endParaRPr lang="zh-CN" alt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619669" y="4413885"/>
            <a:ext cx="3119120" cy="404495"/>
            <a:chOff x="10399" y="3355"/>
            <a:chExt cx="8760" cy="1498"/>
          </a:xfrm>
        </p:grpSpPr>
        <p:sp>
          <p:nvSpPr>
            <p:cNvPr id="20" name="Rounded Rectangle 90"/>
            <p:cNvSpPr/>
            <p:nvPr/>
          </p:nvSpPr>
          <p:spPr>
            <a:xfrm>
              <a:off x="10569" y="3355"/>
              <a:ext cx="8425" cy="1498"/>
            </a:xfrm>
            <a:prstGeom prst="roundRect">
              <a:avLst/>
            </a:prstGeom>
            <a:solidFill>
              <a:srgbClr val="E9D6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  <p:sp>
          <p:nvSpPr>
            <p:cNvPr id="21" name="Text Placeholder 3"/>
            <p:cNvSpPr txBox="1"/>
            <p:nvPr/>
          </p:nvSpPr>
          <p:spPr>
            <a:xfrm>
              <a:off x="10399" y="3593"/>
              <a:ext cx="8760" cy="1025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>
                <a:spcBef>
                  <a:spcPct val="20000"/>
                </a:spcBef>
                <a:defRPr/>
              </a:pPr>
              <a:r>
                <a:rPr lang="en-US" altLang="zh-CN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  </a:t>
              </a:r>
              <a:r>
                <a:rPr lang="zh-CN" altLang="en-US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第</a:t>
              </a:r>
              <a:r>
                <a:rPr lang="en-US" altLang="zh-CN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10</a:t>
              </a:r>
              <a:r>
                <a:rPr lang="zh-CN" altLang="en-US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课 影响世界的</a:t>
              </a:r>
              <a:r>
                <a:rPr lang="zh-CN" altLang="en-US" sz="1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工业革命</a:t>
              </a:r>
              <a:endParaRPr lang="zh-CN" alt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996234" y="3155315"/>
            <a:ext cx="3119120" cy="404495"/>
            <a:chOff x="10399" y="3355"/>
            <a:chExt cx="8760" cy="1498"/>
          </a:xfrm>
        </p:grpSpPr>
        <p:sp>
          <p:nvSpPr>
            <p:cNvPr id="26" name="Rounded Rectangle 90"/>
            <p:cNvSpPr/>
            <p:nvPr/>
          </p:nvSpPr>
          <p:spPr>
            <a:xfrm>
              <a:off x="10569" y="3355"/>
              <a:ext cx="8425" cy="1498"/>
            </a:xfrm>
            <a:prstGeom prst="roundRect">
              <a:avLst/>
            </a:prstGeom>
            <a:solidFill>
              <a:srgbClr val="E9D6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  <p:sp>
          <p:nvSpPr>
            <p:cNvPr id="31" name="Text Placeholder 3"/>
            <p:cNvSpPr txBox="1"/>
            <p:nvPr/>
          </p:nvSpPr>
          <p:spPr>
            <a:xfrm>
              <a:off x="10399" y="3593"/>
              <a:ext cx="8760" cy="1025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>
                <a:spcBef>
                  <a:spcPct val="20000"/>
                </a:spcBef>
                <a:defRPr/>
              </a:pPr>
              <a:r>
                <a:rPr lang="en-US" altLang="zh-CN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  </a:t>
              </a:r>
              <a:r>
                <a:rPr lang="zh-CN" altLang="en-US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第</a:t>
              </a:r>
              <a:r>
                <a:rPr lang="en-US" altLang="zh-CN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14</a:t>
              </a:r>
              <a:r>
                <a:rPr lang="zh-CN" altLang="en-US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课 清朝的鼎盛与</a:t>
              </a:r>
              <a:r>
                <a:rPr lang="zh-CN" altLang="en-US" sz="1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危机</a:t>
              </a:r>
              <a:endParaRPr lang="zh-CN" alt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1" grpId="0" bldLvl="0" animBg="1"/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2" name="TextBox 51"/>
          <p:cNvSpPr txBox="1"/>
          <p:nvPr>
            <p:custDataLst>
              <p:tags r:id="rId1"/>
            </p:custDataLst>
          </p:nvPr>
        </p:nvSpPr>
        <p:spPr>
          <a:xfrm>
            <a:off x="2856999" y="507510"/>
            <a:ext cx="63446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913765">
              <a:defRPr/>
            </a:pPr>
            <a:r>
              <a:rPr lang="zh-CN" altLang="en-US" sz="4800" b="1" kern="0" dirty="0" smtClean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教学方法、模式及策略</a:t>
            </a:r>
            <a:endParaRPr lang="zh-CN" altLang="zh-CN" sz="4800" b="1" kern="0" dirty="0">
              <a:solidFill>
                <a:srgbClr val="0000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53" name="直接连接符 52"/>
          <p:cNvCxnSpPr/>
          <p:nvPr>
            <p:custDataLst>
              <p:tags r:id="rId2"/>
            </p:custDataLst>
          </p:nvPr>
        </p:nvCxnSpPr>
        <p:spPr>
          <a:xfrm flipH="1" flipV="1">
            <a:off x="2498713" y="446690"/>
            <a:ext cx="0" cy="374441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>
            <p:custDataLst>
              <p:tags r:id="rId3"/>
            </p:custDataLst>
          </p:nvPr>
        </p:nvSpPr>
        <p:spPr>
          <a:xfrm>
            <a:off x="549342" y="2365899"/>
            <a:ext cx="1733127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en-US" altLang="zh-CN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PART 03</a:t>
            </a:r>
            <a:endParaRPr lang="en-US" altLang="zh-CN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334836" y="395421"/>
            <a:ext cx="1734808" cy="1734808"/>
            <a:chOff x="2262782" y="1446400"/>
            <a:chExt cx="1301106" cy="1301106"/>
          </a:xfrm>
        </p:grpSpPr>
        <p:sp>
          <p:nvSpPr>
            <p:cNvPr id="3" name="椭圆 2"/>
            <p:cNvSpPr/>
            <p:nvPr>
              <p:custDataLst>
                <p:tags r:id="rId5"/>
              </p:custDataLst>
            </p:nvPr>
          </p:nvSpPr>
          <p:spPr>
            <a:xfrm>
              <a:off x="2262782" y="1446400"/>
              <a:ext cx="1301106" cy="130110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  <p:sp>
          <p:nvSpPr>
            <p:cNvPr id="4" name="KSO_Shape"/>
            <p:cNvSpPr/>
            <p:nvPr>
              <p:custDataLst>
                <p:tags r:id="rId6"/>
              </p:custDataLst>
            </p:nvPr>
          </p:nvSpPr>
          <p:spPr bwMode="auto">
            <a:xfrm>
              <a:off x="2563246" y="1776063"/>
              <a:ext cx="713918" cy="706777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6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6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rgbClr val="FFB307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p>
              <a:pPr algn="ctr">
                <a:defRPr/>
              </a:pPr>
              <a:endParaRPr lang="zh-CN" altLang="en-US" sz="240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sp>
        <p:nvSpPr>
          <p:cNvPr id="47" name="TextBox 25"/>
          <p:cNvSpPr txBox="1"/>
          <p:nvPr>
            <p:custDataLst>
              <p:tags r:id="rId7"/>
            </p:custDataLst>
          </p:nvPr>
        </p:nvSpPr>
        <p:spPr>
          <a:xfrm>
            <a:off x="3424177" y="2255074"/>
            <a:ext cx="30759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学法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8" name="TextBox 26"/>
          <p:cNvSpPr txBox="1"/>
          <p:nvPr>
            <p:custDataLst>
              <p:tags r:id="rId8"/>
            </p:custDataLst>
          </p:nvPr>
        </p:nvSpPr>
        <p:spPr>
          <a:xfrm>
            <a:off x="3403857" y="2730054"/>
            <a:ext cx="2123439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defTabSz="6851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教学模式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9" name="Freeform 21"/>
          <p:cNvSpPr>
            <a:spLocks noEditPoints="1"/>
          </p:cNvSpPr>
          <p:nvPr>
            <p:custDataLst>
              <p:tags r:id="rId9"/>
            </p:custDataLst>
          </p:nvPr>
        </p:nvSpPr>
        <p:spPr>
          <a:xfrm>
            <a:off x="3008463" y="1777554"/>
            <a:ext cx="266700" cy="268393"/>
          </a:xfrm>
          <a:custGeom>
            <a:avLst/>
            <a:gdLst/>
            <a:ahLst/>
            <a:cxnLst>
              <a:cxn ang="0">
                <a:pos x="133350" y="0"/>
              </a:cxn>
              <a:cxn ang="0">
                <a:pos x="266700" y="134144"/>
              </a:cxn>
              <a:cxn ang="0">
                <a:pos x="133350" y="268288"/>
              </a:cxn>
              <a:cxn ang="0">
                <a:pos x="0" y="134144"/>
              </a:cxn>
              <a:cxn ang="0">
                <a:pos x="133350" y="0"/>
              </a:cxn>
              <a:cxn ang="0">
                <a:pos x="112835" y="228159"/>
              </a:cxn>
              <a:cxn ang="0">
                <a:pos x="153865" y="228159"/>
              </a:cxn>
              <a:cxn ang="0">
                <a:pos x="153865" y="155928"/>
              </a:cxn>
              <a:cxn ang="0">
                <a:pos x="226809" y="155928"/>
              </a:cxn>
              <a:cxn ang="0">
                <a:pos x="226809" y="113506"/>
              </a:cxn>
              <a:cxn ang="0">
                <a:pos x="153865" y="113506"/>
              </a:cxn>
              <a:cxn ang="0">
                <a:pos x="153865" y="40129"/>
              </a:cxn>
              <a:cxn ang="0">
                <a:pos x="112835" y="40129"/>
              </a:cxn>
              <a:cxn ang="0">
                <a:pos x="112835" y="113506"/>
              </a:cxn>
              <a:cxn ang="0">
                <a:pos x="39891" y="113506"/>
              </a:cxn>
              <a:cxn ang="0">
                <a:pos x="39891" y="155928"/>
              </a:cxn>
              <a:cxn ang="0">
                <a:pos x="112835" y="155928"/>
              </a:cxn>
              <a:cxn ang="0">
                <a:pos x="112835" y="228159"/>
              </a:cxn>
            </a:cxnLst>
            <a:rect l="0" t="0" r="0" b="0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9"/>
                </a:lnTo>
                <a:lnTo>
                  <a:pt x="135" y="99"/>
                </a:lnTo>
                <a:lnTo>
                  <a:pt x="135" y="35"/>
                </a:lnTo>
                <a:lnTo>
                  <a:pt x="99" y="35"/>
                </a:lnTo>
                <a:lnTo>
                  <a:pt x="99" y="99"/>
                </a:lnTo>
                <a:lnTo>
                  <a:pt x="35" y="99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rgbClr val="7A801D"/>
          </a:solidFill>
          <a:ln w="9525">
            <a:noFill/>
          </a:ln>
        </p:spPr>
        <p:txBody>
          <a:bodyPr/>
          <a:p>
            <a:pPr defTabSz="685165" fontAlgn="base">
              <a:spcBef>
                <a:spcPct val="0"/>
              </a:spcBef>
              <a:spcAft>
                <a:spcPct val="0"/>
              </a:spcAft>
            </a:pP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0" name="Freeform 22"/>
          <p:cNvSpPr>
            <a:spLocks noEditPoints="1"/>
          </p:cNvSpPr>
          <p:nvPr>
            <p:custDataLst>
              <p:tags r:id="rId10"/>
            </p:custDataLst>
          </p:nvPr>
        </p:nvSpPr>
        <p:spPr>
          <a:xfrm>
            <a:off x="3004230" y="2285554"/>
            <a:ext cx="266700" cy="268393"/>
          </a:xfrm>
          <a:custGeom>
            <a:avLst/>
            <a:gdLst/>
            <a:ahLst/>
            <a:cxnLst>
              <a:cxn ang="0">
                <a:pos x="133350" y="0"/>
              </a:cxn>
              <a:cxn ang="0">
                <a:pos x="266700" y="134144"/>
              </a:cxn>
              <a:cxn ang="0">
                <a:pos x="133350" y="268288"/>
              </a:cxn>
              <a:cxn ang="0">
                <a:pos x="0" y="134144"/>
              </a:cxn>
              <a:cxn ang="0">
                <a:pos x="133350" y="0"/>
              </a:cxn>
              <a:cxn ang="0">
                <a:pos x="112835" y="228159"/>
              </a:cxn>
              <a:cxn ang="0">
                <a:pos x="153865" y="228159"/>
              </a:cxn>
              <a:cxn ang="0">
                <a:pos x="153865" y="155928"/>
              </a:cxn>
              <a:cxn ang="0">
                <a:pos x="226809" y="155928"/>
              </a:cxn>
              <a:cxn ang="0">
                <a:pos x="226809" y="112360"/>
              </a:cxn>
              <a:cxn ang="0">
                <a:pos x="153865" y="112360"/>
              </a:cxn>
              <a:cxn ang="0">
                <a:pos x="153865" y="40129"/>
              </a:cxn>
              <a:cxn ang="0">
                <a:pos x="112835" y="40129"/>
              </a:cxn>
              <a:cxn ang="0">
                <a:pos x="112835" y="112360"/>
              </a:cxn>
              <a:cxn ang="0">
                <a:pos x="39891" y="112360"/>
              </a:cxn>
              <a:cxn ang="0">
                <a:pos x="39891" y="155928"/>
              </a:cxn>
              <a:cxn ang="0">
                <a:pos x="112835" y="155928"/>
              </a:cxn>
              <a:cxn ang="0">
                <a:pos x="112835" y="228159"/>
              </a:cxn>
            </a:cxnLst>
            <a:rect l="0" t="0" r="0" b="0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8"/>
                </a:lnTo>
                <a:lnTo>
                  <a:pt x="135" y="98"/>
                </a:lnTo>
                <a:lnTo>
                  <a:pt x="135" y="35"/>
                </a:lnTo>
                <a:lnTo>
                  <a:pt x="99" y="35"/>
                </a:lnTo>
                <a:lnTo>
                  <a:pt x="99" y="98"/>
                </a:lnTo>
                <a:lnTo>
                  <a:pt x="35" y="98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rgbClr val="7A801D"/>
          </a:solidFill>
          <a:ln w="9525">
            <a:noFill/>
          </a:ln>
        </p:spPr>
        <p:txBody>
          <a:bodyPr/>
          <a:p>
            <a:pPr defTabSz="685165" fontAlgn="base">
              <a:spcBef>
                <a:spcPct val="0"/>
              </a:spcBef>
              <a:spcAft>
                <a:spcPct val="0"/>
              </a:spcAft>
            </a:pP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1" name="TextBox 26"/>
          <p:cNvSpPr txBox="1"/>
          <p:nvPr>
            <p:custDataLst>
              <p:tags r:id="rId11"/>
            </p:custDataLst>
          </p:nvPr>
        </p:nvSpPr>
        <p:spPr>
          <a:xfrm>
            <a:off x="3404703" y="3231281"/>
            <a:ext cx="1608667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6851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教学策略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4" name="Freeform 22"/>
          <p:cNvSpPr>
            <a:spLocks noEditPoints="1"/>
          </p:cNvSpPr>
          <p:nvPr>
            <p:custDataLst>
              <p:tags r:id="rId12"/>
            </p:custDataLst>
          </p:nvPr>
        </p:nvSpPr>
        <p:spPr>
          <a:xfrm>
            <a:off x="3008463" y="2810488"/>
            <a:ext cx="266700" cy="268393"/>
          </a:xfrm>
          <a:custGeom>
            <a:avLst/>
            <a:gdLst/>
            <a:ahLst/>
            <a:cxnLst>
              <a:cxn ang="0">
                <a:pos x="133350" y="0"/>
              </a:cxn>
              <a:cxn ang="0">
                <a:pos x="266700" y="134144"/>
              </a:cxn>
              <a:cxn ang="0">
                <a:pos x="133350" y="268288"/>
              </a:cxn>
              <a:cxn ang="0">
                <a:pos x="0" y="134144"/>
              </a:cxn>
              <a:cxn ang="0">
                <a:pos x="133350" y="0"/>
              </a:cxn>
              <a:cxn ang="0">
                <a:pos x="112835" y="228159"/>
              </a:cxn>
              <a:cxn ang="0">
                <a:pos x="153865" y="228159"/>
              </a:cxn>
              <a:cxn ang="0">
                <a:pos x="153865" y="155928"/>
              </a:cxn>
              <a:cxn ang="0">
                <a:pos x="226809" y="155928"/>
              </a:cxn>
              <a:cxn ang="0">
                <a:pos x="226809" y="112360"/>
              </a:cxn>
              <a:cxn ang="0">
                <a:pos x="153865" y="112360"/>
              </a:cxn>
              <a:cxn ang="0">
                <a:pos x="153865" y="40129"/>
              </a:cxn>
              <a:cxn ang="0">
                <a:pos x="112835" y="40129"/>
              </a:cxn>
              <a:cxn ang="0">
                <a:pos x="112835" y="112360"/>
              </a:cxn>
              <a:cxn ang="0">
                <a:pos x="39891" y="112360"/>
              </a:cxn>
              <a:cxn ang="0">
                <a:pos x="39891" y="155928"/>
              </a:cxn>
              <a:cxn ang="0">
                <a:pos x="112835" y="155928"/>
              </a:cxn>
              <a:cxn ang="0">
                <a:pos x="112835" y="228159"/>
              </a:cxn>
            </a:cxnLst>
            <a:rect l="0" t="0" r="0" b="0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8"/>
                </a:lnTo>
                <a:lnTo>
                  <a:pt x="135" y="98"/>
                </a:lnTo>
                <a:lnTo>
                  <a:pt x="135" y="35"/>
                </a:lnTo>
                <a:lnTo>
                  <a:pt x="99" y="35"/>
                </a:lnTo>
                <a:lnTo>
                  <a:pt x="99" y="98"/>
                </a:lnTo>
                <a:lnTo>
                  <a:pt x="35" y="98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rgbClr val="7A801D"/>
          </a:solidFill>
          <a:ln w="9525">
            <a:noFill/>
          </a:ln>
        </p:spPr>
        <p:txBody>
          <a:bodyPr/>
          <a:p>
            <a:pPr defTabSz="685165" fontAlgn="base">
              <a:spcBef>
                <a:spcPct val="0"/>
              </a:spcBef>
              <a:spcAft>
                <a:spcPct val="0"/>
              </a:spcAft>
            </a:pP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5" name="Freeform 22"/>
          <p:cNvSpPr>
            <a:spLocks noEditPoints="1"/>
          </p:cNvSpPr>
          <p:nvPr>
            <p:custDataLst>
              <p:tags r:id="rId13"/>
            </p:custDataLst>
          </p:nvPr>
        </p:nvSpPr>
        <p:spPr>
          <a:xfrm>
            <a:off x="3026878" y="3335421"/>
            <a:ext cx="266700" cy="268393"/>
          </a:xfrm>
          <a:custGeom>
            <a:avLst/>
            <a:gdLst/>
            <a:ahLst/>
            <a:cxnLst>
              <a:cxn ang="0">
                <a:pos x="133350" y="0"/>
              </a:cxn>
              <a:cxn ang="0">
                <a:pos x="266700" y="134144"/>
              </a:cxn>
              <a:cxn ang="0">
                <a:pos x="133350" y="268288"/>
              </a:cxn>
              <a:cxn ang="0">
                <a:pos x="0" y="134144"/>
              </a:cxn>
              <a:cxn ang="0">
                <a:pos x="133350" y="0"/>
              </a:cxn>
              <a:cxn ang="0">
                <a:pos x="112835" y="228159"/>
              </a:cxn>
              <a:cxn ang="0">
                <a:pos x="153865" y="228159"/>
              </a:cxn>
              <a:cxn ang="0">
                <a:pos x="153865" y="155928"/>
              </a:cxn>
              <a:cxn ang="0">
                <a:pos x="226809" y="155928"/>
              </a:cxn>
              <a:cxn ang="0">
                <a:pos x="226809" y="112360"/>
              </a:cxn>
              <a:cxn ang="0">
                <a:pos x="153865" y="112360"/>
              </a:cxn>
              <a:cxn ang="0">
                <a:pos x="153865" y="40129"/>
              </a:cxn>
              <a:cxn ang="0">
                <a:pos x="112835" y="40129"/>
              </a:cxn>
              <a:cxn ang="0">
                <a:pos x="112835" y="112360"/>
              </a:cxn>
              <a:cxn ang="0">
                <a:pos x="39891" y="112360"/>
              </a:cxn>
              <a:cxn ang="0">
                <a:pos x="39891" y="155928"/>
              </a:cxn>
              <a:cxn ang="0">
                <a:pos x="112835" y="155928"/>
              </a:cxn>
              <a:cxn ang="0">
                <a:pos x="112835" y="228159"/>
              </a:cxn>
            </a:cxnLst>
            <a:rect l="0" t="0" r="0" b="0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8"/>
                </a:lnTo>
                <a:lnTo>
                  <a:pt x="135" y="98"/>
                </a:lnTo>
                <a:lnTo>
                  <a:pt x="135" y="35"/>
                </a:lnTo>
                <a:lnTo>
                  <a:pt x="99" y="35"/>
                </a:lnTo>
                <a:lnTo>
                  <a:pt x="99" y="98"/>
                </a:lnTo>
                <a:lnTo>
                  <a:pt x="35" y="98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rgbClr val="7A801D"/>
          </a:solidFill>
          <a:ln w="9525">
            <a:noFill/>
          </a:ln>
        </p:spPr>
        <p:txBody>
          <a:bodyPr/>
          <a:p>
            <a:pPr defTabSz="685165" fontAlgn="base">
              <a:spcBef>
                <a:spcPct val="0"/>
              </a:spcBef>
              <a:spcAft>
                <a:spcPct val="0"/>
              </a:spcAft>
            </a:pP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6" name="TextBox 25"/>
          <p:cNvSpPr txBox="1"/>
          <p:nvPr>
            <p:custDataLst>
              <p:tags r:id="rId14"/>
            </p:custDataLst>
          </p:nvPr>
        </p:nvSpPr>
        <p:spPr>
          <a:xfrm>
            <a:off x="3427564" y="1675954"/>
            <a:ext cx="30759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教法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3" name="Group 49"/>
          <p:cNvGrpSpPr/>
          <p:nvPr/>
        </p:nvGrpSpPr>
        <p:grpSpPr>
          <a:xfrm rot="0">
            <a:off x="4938404" y="1691383"/>
            <a:ext cx="7869554" cy="428245"/>
            <a:chOff x="1628097" y="1362915"/>
            <a:chExt cx="1891663" cy="1821269"/>
          </a:xfrm>
          <a:solidFill>
            <a:srgbClr val="6FC5BE"/>
          </a:solidFill>
        </p:grpSpPr>
        <p:sp>
          <p:nvSpPr>
            <p:cNvPr id="34" name="Rounded Rectangle 50"/>
            <p:cNvSpPr/>
            <p:nvPr/>
          </p:nvSpPr>
          <p:spPr>
            <a:xfrm>
              <a:off x="1633132" y="1362915"/>
              <a:ext cx="1696702" cy="182126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  <p:sp>
          <p:nvSpPr>
            <p:cNvPr id="35" name="Text Placeholder 3"/>
            <p:cNvSpPr txBox="1"/>
            <p:nvPr/>
          </p:nvSpPr>
          <p:spPr>
            <a:xfrm>
              <a:off x="1628097" y="1407216"/>
              <a:ext cx="1891663" cy="1569032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>
                <a:spcBef>
                  <a:spcPct val="20000"/>
                </a:spcBef>
                <a:defRPr/>
              </a:pPr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 </a:t>
              </a:r>
              <a:r>
                <a:rPr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情境教学法、史料教学法、课堂讨论法、任务驱动法</a:t>
              </a:r>
              <a:endParaRPr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768224" y="2258695"/>
            <a:ext cx="7225021" cy="456565"/>
            <a:chOff x="8730" y="3355"/>
            <a:chExt cx="10264" cy="1498"/>
          </a:xfrm>
        </p:grpSpPr>
        <p:sp>
          <p:nvSpPr>
            <p:cNvPr id="28" name="Rounded Rectangle 90"/>
            <p:cNvSpPr/>
            <p:nvPr/>
          </p:nvSpPr>
          <p:spPr>
            <a:xfrm>
              <a:off x="8951" y="3355"/>
              <a:ext cx="10043" cy="1498"/>
            </a:xfrm>
            <a:prstGeom prst="roundRect">
              <a:avLst/>
            </a:prstGeom>
            <a:solidFill>
              <a:srgbClr val="E9D6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  <p:sp>
          <p:nvSpPr>
            <p:cNvPr id="30" name="Text Placeholder 3"/>
            <p:cNvSpPr txBox="1"/>
            <p:nvPr/>
          </p:nvSpPr>
          <p:spPr>
            <a:xfrm>
              <a:off x="8730" y="3476"/>
              <a:ext cx="8760" cy="1210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>
                <a:spcBef>
                  <a:spcPct val="20000"/>
                </a:spcBef>
                <a:defRPr/>
              </a:pPr>
              <a:r>
                <a:rPr lang="en-US" altLang="zh-CN" sz="2400" b="1" dirty="0">
                  <a:solidFill>
                    <a:srgbClr val="2A85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  </a:t>
              </a:r>
              <a:r>
                <a:rPr lang="zh-CN" altLang="en-US" sz="2400" b="1" dirty="0">
                  <a:solidFill>
                    <a:srgbClr val="2A85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自主学习、探究学习、合作学习</a:t>
              </a:r>
              <a:endParaRPr lang="zh-CN" altLang="en-US" sz="2400" b="1" dirty="0">
                <a:solidFill>
                  <a:srgbClr val="2A8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</p:grpSp>
      <p:grpSp>
        <p:nvGrpSpPr>
          <p:cNvPr id="5" name="Group 49"/>
          <p:cNvGrpSpPr/>
          <p:nvPr/>
        </p:nvGrpSpPr>
        <p:grpSpPr>
          <a:xfrm rot="0">
            <a:off x="4908559" y="2855973"/>
            <a:ext cx="7869554" cy="428245"/>
            <a:chOff x="1628097" y="1362915"/>
            <a:chExt cx="1891663" cy="1821269"/>
          </a:xfrm>
          <a:solidFill>
            <a:srgbClr val="6FC5BE"/>
          </a:solidFill>
        </p:grpSpPr>
        <p:sp>
          <p:nvSpPr>
            <p:cNvPr id="6" name="Rounded Rectangle 50"/>
            <p:cNvSpPr/>
            <p:nvPr/>
          </p:nvSpPr>
          <p:spPr>
            <a:xfrm>
              <a:off x="1633132" y="1362915"/>
              <a:ext cx="1696702" cy="182126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  <p:sp>
          <p:nvSpPr>
            <p:cNvPr id="7" name="Text Placeholder 3"/>
            <p:cNvSpPr txBox="1"/>
            <p:nvPr/>
          </p:nvSpPr>
          <p:spPr>
            <a:xfrm>
              <a:off x="1628097" y="1407216"/>
              <a:ext cx="1891663" cy="1569031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>
                <a:spcBef>
                  <a:spcPct val="20000"/>
                </a:spcBef>
                <a:defRPr/>
              </a:pPr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 </a:t>
              </a:r>
              <a:r>
                <a:rPr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围绕主题展开“参与-活动”式教学</a:t>
              </a:r>
              <a:endParaRPr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933195" y="3860800"/>
            <a:ext cx="2833875" cy="1264920"/>
            <a:chOff x="8951" y="3355"/>
            <a:chExt cx="10043" cy="1498"/>
          </a:xfrm>
        </p:grpSpPr>
        <p:sp>
          <p:nvSpPr>
            <p:cNvPr id="9" name="Rounded Rectangle 90"/>
            <p:cNvSpPr/>
            <p:nvPr/>
          </p:nvSpPr>
          <p:spPr>
            <a:xfrm>
              <a:off x="8951" y="3355"/>
              <a:ext cx="10043" cy="1498"/>
            </a:xfrm>
            <a:prstGeom prst="roundRect">
              <a:avLst/>
            </a:prstGeom>
            <a:solidFill>
              <a:srgbClr val="E9D6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  <p:sp>
          <p:nvSpPr>
            <p:cNvPr id="10" name="Text Placeholder 3"/>
            <p:cNvSpPr txBox="1"/>
            <p:nvPr/>
          </p:nvSpPr>
          <p:spPr>
            <a:xfrm>
              <a:off x="9418" y="3425"/>
              <a:ext cx="8760" cy="1312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>
                <a:spcBef>
                  <a:spcPct val="20000"/>
                </a:spcBef>
                <a:defRPr/>
              </a:pPr>
              <a:r>
                <a:rPr lang="en-US" altLang="zh-CN" sz="2400" b="1" dirty="0">
                  <a:solidFill>
                    <a:srgbClr val="2A85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    </a:t>
              </a:r>
              <a:r>
                <a:rPr lang="zh-CN" altLang="en-US" sz="2400" b="1" dirty="0">
                  <a:solidFill>
                    <a:srgbClr val="2A85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以核心素养为导向，构建有深度的自主学习课堂。</a:t>
              </a:r>
              <a:endParaRPr lang="zh-CN" altLang="en-US" sz="2400" b="1" dirty="0">
                <a:solidFill>
                  <a:srgbClr val="2A8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</p:grpSp>
      <p:grpSp>
        <p:nvGrpSpPr>
          <p:cNvPr id="11" name="Group 49"/>
          <p:cNvGrpSpPr/>
          <p:nvPr/>
        </p:nvGrpSpPr>
        <p:grpSpPr>
          <a:xfrm rot="0">
            <a:off x="6144260" y="3860800"/>
            <a:ext cx="2757170" cy="1264920"/>
            <a:chOff x="1633132" y="1362915"/>
            <a:chExt cx="1696702" cy="1821269"/>
          </a:xfrm>
          <a:solidFill>
            <a:srgbClr val="6FC5BE"/>
          </a:solidFill>
        </p:grpSpPr>
        <p:sp>
          <p:nvSpPr>
            <p:cNvPr id="12" name="Rounded Rectangle 50"/>
            <p:cNvSpPr/>
            <p:nvPr/>
          </p:nvSpPr>
          <p:spPr>
            <a:xfrm>
              <a:off x="1633132" y="1362915"/>
              <a:ext cx="1696702" cy="182126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  <p:sp>
          <p:nvSpPr>
            <p:cNvPr id="13" name="Text Placeholder 3"/>
            <p:cNvSpPr txBox="1"/>
            <p:nvPr/>
          </p:nvSpPr>
          <p:spPr>
            <a:xfrm>
              <a:off x="1696948" y="1475826"/>
              <a:ext cx="1601654" cy="1594525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>
                <a:spcBef>
                  <a:spcPct val="20000"/>
                </a:spcBef>
                <a:defRPr/>
              </a:pPr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    </a:t>
              </a:r>
              <a:r>
                <a:rPr lang="zh-CN" alt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聚焦核心问题，以任务驱动重难点突破。</a:t>
              </a:r>
              <a:endParaRPr lang="zh-CN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9201915" y="3860165"/>
            <a:ext cx="2833875" cy="1264920"/>
            <a:chOff x="8951" y="3355"/>
            <a:chExt cx="10043" cy="1498"/>
          </a:xfrm>
        </p:grpSpPr>
        <p:sp>
          <p:nvSpPr>
            <p:cNvPr id="15" name="Rounded Rectangle 90"/>
            <p:cNvSpPr/>
            <p:nvPr/>
          </p:nvSpPr>
          <p:spPr>
            <a:xfrm>
              <a:off x="8951" y="3355"/>
              <a:ext cx="10043" cy="1498"/>
            </a:xfrm>
            <a:prstGeom prst="roundRect">
              <a:avLst/>
            </a:prstGeom>
            <a:solidFill>
              <a:srgbClr val="E9D6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  <p:sp>
          <p:nvSpPr>
            <p:cNvPr id="16" name="Text Placeholder 3"/>
            <p:cNvSpPr txBox="1"/>
            <p:nvPr/>
          </p:nvSpPr>
          <p:spPr>
            <a:xfrm>
              <a:off x="9418" y="3426"/>
              <a:ext cx="8760" cy="1312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>
                <a:spcBef>
                  <a:spcPct val="20000"/>
                </a:spcBef>
                <a:defRPr/>
              </a:pPr>
              <a:r>
                <a:rPr lang="en-US" altLang="zh-CN" sz="2400" b="1" dirty="0">
                  <a:solidFill>
                    <a:srgbClr val="2A85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    </a:t>
              </a:r>
              <a:r>
                <a:rPr lang="zh-CN" altLang="en-US" sz="2400" b="1" dirty="0">
                  <a:solidFill>
                    <a:srgbClr val="2A85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关注初高中课程衔接，基于学生</a:t>
              </a:r>
              <a:r>
                <a:rPr lang="en-US" altLang="zh-CN" sz="2400" b="1" dirty="0">
                  <a:solidFill>
                    <a:srgbClr val="2A85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“</a:t>
              </a:r>
              <a:r>
                <a:rPr lang="zh-CN" altLang="en-US" sz="2400" b="1" dirty="0">
                  <a:solidFill>
                    <a:srgbClr val="2A85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最近发展区</a:t>
              </a:r>
              <a:r>
                <a:rPr lang="en-US" altLang="zh-CN" sz="2400" b="1" dirty="0">
                  <a:solidFill>
                    <a:srgbClr val="2A85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”</a:t>
              </a:r>
              <a:r>
                <a:rPr lang="zh-CN" altLang="en-US" sz="2400" b="1" dirty="0">
                  <a:solidFill>
                    <a:srgbClr val="2A85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ntinghei SC Demibold" charset="-122"/>
                  <a:ea typeface="Lantinghei SC Demibold" charset="-122"/>
                  <a:cs typeface="Lantinghei SC Demibold" charset="-122"/>
                </a:rPr>
                <a:t>。</a:t>
              </a:r>
              <a:endParaRPr lang="zh-CN" altLang="en-US" sz="2400" b="1" dirty="0">
                <a:solidFill>
                  <a:srgbClr val="2A8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15"/>
          <a:srcRect l="52809" b="6027"/>
          <a:stretch>
            <a:fillRect/>
          </a:stretch>
        </p:blipFill>
        <p:spPr>
          <a:xfrm>
            <a:off x="1909445" y="1599565"/>
            <a:ext cx="3807460" cy="473964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6035675" y="5210810"/>
            <a:ext cx="600011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初中课标：</a:t>
            </a:r>
            <a:endParaRPr lang="zh-CN" altLang="en-US"/>
          </a:p>
          <a:p>
            <a:r>
              <a:rPr lang="zh-CN" altLang="en-US"/>
              <a:t> </a:t>
            </a:r>
            <a:r>
              <a:rPr lang="en-US" altLang="zh-CN"/>
              <a:t>   </a:t>
            </a:r>
            <a:r>
              <a:rPr lang="zh-CN" altLang="en-US"/>
              <a:t>讲述林则徐虎门销烟的故事，列举中英《南京条约》的主要内容，认识鸦片战争对中国近代社会的</a:t>
            </a:r>
            <a:r>
              <a:rPr lang="zh-CN" altLang="en-US"/>
              <a:t>影响。</a:t>
            </a:r>
            <a:endParaRPr lang="zh-CN" altLang="en-US"/>
          </a:p>
          <a:p>
            <a:r>
              <a:rPr lang="en-US" altLang="zh-CN"/>
              <a:t>    </a:t>
            </a:r>
            <a:r>
              <a:rPr lang="zh-CN" altLang="en-US"/>
              <a:t>简述第二次鸦片战争期间英法联军火烧圆明园、俄国通过不平等条约割占中国北方大片领土的侵略</a:t>
            </a:r>
            <a:r>
              <a:rPr lang="zh-CN" altLang="en-US"/>
              <a:t>史实。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2" name="TextBox 51"/>
          <p:cNvSpPr txBox="1"/>
          <p:nvPr>
            <p:custDataLst>
              <p:tags r:id="rId1"/>
            </p:custDataLst>
          </p:nvPr>
        </p:nvSpPr>
        <p:spPr>
          <a:xfrm>
            <a:off x="2539364" y="172508"/>
            <a:ext cx="3108113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913765">
              <a:defRPr/>
            </a:pPr>
            <a:r>
              <a:rPr lang="zh-CN" altLang="zh-CN" sz="4800" b="1" kern="0" dirty="0" smtClean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教学过程</a:t>
            </a:r>
            <a:endParaRPr lang="en-US" altLang="zh-CN" sz="4800" b="1" kern="0" dirty="0">
              <a:solidFill>
                <a:srgbClr val="0000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53" name="直接连接符 52"/>
          <p:cNvCxnSpPr/>
          <p:nvPr>
            <p:custDataLst>
              <p:tags r:id="rId2"/>
            </p:custDataLst>
          </p:nvPr>
        </p:nvCxnSpPr>
        <p:spPr>
          <a:xfrm flipH="1" flipV="1">
            <a:off x="2237628" y="292252"/>
            <a:ext cx="0" cy="374441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25"/>
          <p:cNvSpPr txBox="1"/>
          <p:nvPr>
            <p:custDataLst>
              <p:tags r:id="rId3"/>
            </p:custDataLst>
          </p:nvPr>
        </p:nvSpPr>
        <p:spPr>
          <a:xfrm>
            <a:off x="2841001" y="1607608"/>
            <a:ext cx="147912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课前准备</a:t>
            </a:r>
            <a:endParaRPr lang="zh-CN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TextBox 26"/>
          <p:cNvSpPr txBox="1"/>
          <p:nvPr>
            <p:custDataLst>
              <p:tags r:id="rId4"/>
            </p:custDataLst>
          </p:nvPr>
        </p:nvSpPr>
        <p:spPr>
          <a:xfrm>
            <a:off x="2800896" y="2669907"/>
            <a:ext cx="1608667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6851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活动探究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Freeform 21"/>
          <p:cNvSpPr>
            <a:spLocks noEditPoints="1"/>
          </p:cNvSpPr>
          <p:nvPr>
            <p:custDataLst>
              <p:tags r:id="rId5"/>
            </p:custDataLst>
          </p:nvPr>
        </p:nvSpPr>
        <p:spPr>
          <a:xfrm>
            <a:off x="2418514" y="1719368"/>
            <a:ext cx="266700" cy="268393"/>
          </a:xfrm>
          <a:custGeom>
            <a:avLst/>
            <a:gdLst/>
            <a:ahLst/>
            <a:cxnLst>
              <a:cxn ang="0">
                <a:pos x="133350" y="0"/>
              </a:cxn>
              <a:cxn ang="0">
                <a:pos x="266700" y="134144"/>
              </a:cxn>
              <a:cxn ang="0">
                <a:pos x="133350" y="268288"/>
              </a:cxn>
              <a:cxn ang="0">
                <a:pos x="0" y="134144"/>
              </a:cxn>
              <a:cxn ang="0">
                <a:pos x="133350" y="0"/>
              </a:cxn>
              <a:cxn ang="0">
                <a:pos x="112835" y="228159"/>
              </a:cxn>
              <a:cxn ang="0">
                <a:pos x="153865" y="228159"/>
              </a:cxn>
              <a:cxn ang="0">
                <a:pos x="153865" y="155928"/>
              </a:cxn>
              <a:cxn ang="0">
                <a:pos x="226809" y="155928"/>
              </a:cxn>
              <a:cxn ang="0">
                <a:pos x="226809" y="113506"/>
              </a:cxn>
              <a:cxn ang="0">
                <a:pos x="153865" y="113506"/>
              </a:cxn>
              <a:cxn ang="0">
                <a:pos x="153865" y="40129"/>
              </a:cxn>
              <a:cxn ang="0">
                <a:pos x="112835" y="40129"/>
              </a:cxn>
              <a:cxn ang="0">
                <a:pos x="112835" y="113506"/>
              </a:cxn>
              <a:cxn ang="0">
                <a:pos x="39891" y="113506"/>
              </a:cxn>
              <a:cxn ang="0">
                <a:pos x="39891" y="155928"/>
              </a:cxn>
              <a:cxn ang="0">
                <a:pos x="112835" y="155928"/>
              </a:cxn>
              <a:cxn ang="0">
                <a:pos x="112835" y="228159"/>
              </a:cxn>
            </a:cxnLst>
            <a:rect l="0" t="0" r="0" b="0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9"/>
                </a:lnTo>
                <a:lnTo>
                  <a:pt x="135" y="99"/>
                </a:lnTo>
                <a:lnTo>
                  <a:pt x="135" y="35"/>
                </a:lnTo>
                <a:lnTo>
                  <a:pt x="99" y="35"/>
                </a:lnTo>
                <a:lnTo>
                  <a:pt x="99" y="99"/>
                </a:lnTo>
                <a:lnTo>
                  <a:pt x="35" y="99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rgbClr val="7A801D"/>
          </a:solidFill>
          <a:ln w="9525">
            <a:noFill/>
          </a:ln>
        </p:spPr>
        <p:txBody>
          <a:bodyPr/>
          <a:p>
            <a:pPr defTabSz="685165" fontAlgn="base">
              <a:spcBef>
                <a:spcPct val="0"/>
              </a:spcBef>
              <a:spcAft>
                <a:spcPct val="0"/>
              </a:spcAft>
            </a:pP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Freeform 22"/>
          <p:cNvSpPr>
            <a:spLocks noEditPoints="1"/>
          </p:cNvSpPr>
          <p:nvPr>
            <p:custDataLst>
              <p:tags r:id="rId6"/>
            </p:custDataLst>
          </p:nvPr>
        </p:nvSpPr>
        <p:spPr>
          <a:xfrm>
            <a:off x="2374176" y="2780820"/>
            <a:ext cx="266700" cy="268393"/>
          </a:xfrm>
          <a:custGeom>
            <a:avLst/>
            <a:gdLst/>
            <a:ahLst/>
            <a:cxnLst>
              <a:cxn ang="0">
                <a:pos x="133350" y="0"/>
              </a:cxn>
              <a:cxn ang="0">
                <a:pos x="266700" y="134144"/>
              </a:cxn>
              <a:cxn ang="0">
                <a:pos x="133350" y="268288"/>
              </a:cxn>
              <a:cxn ang="0">
                <a:pos x="0" y="134144"/>
              </a:cxn>
              <a:cxn ang="0">
                <a:pos x="133350" y="0"/>
              </a:cxn>
              <a:cxn ang="0">
                <a:pos x="112835" y="228159"/>
              </a:cxn>
              <a:cxn ang="0">
                <a:pos x="153865" y="228159"/>
              </a:cxn>
              <a:cxn ang="0">
                <a:pos x="153865" y="155928"/>
              </a:cxn>
              <a:cxn ang="0">
                <a:pos x="226809" y="155928"/>
              </a:cxn>
              <a:cxn ang="0">
                <a:pos x="226809" y="112360"/>
              </a:cxn>
              <a:cxn ang="0">
                <a:pos x="153865" y="112360"/>
              </a:cxn>
              <a:cxn ang="0">
                <a:pos x="153865" y="40129"/>
              </a:cxn>
              <a:cxn ang="0">
                <a:pos x="112835" y="40129"/>
              </a:cxn>
              <a:cxn ang="0">
                <a:pos x="112835" y="112360"/>
              </a:cxn>
              <a:cxn ang="0">
                <a:pos x="39891" y="112360"/>
              </a:cxn>
              <a:cxn ang="0">
                <a:pos x="39891" y="155928"/>
              </a:cxn>
              <a:cxn ang="0">
                <a:pos x="112835" y="155928"/>
              </a:cxn>
              <a:cxn ang="0">
                <a:pos x="112835" y="228159"/>
              </a:cxn>
            </a:cxnLst>
            <a:rect l="0" t="0" r="0" b="0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8"/>
                </a:lnTo>
                <a:lnTo>
                  <a:pt x="135" y="98"/>
                </a:lnTo>
                <a:lnTo>
                  <a:pt x="135" y="35"/>
                </a:lnTo>
                <a:lnTo>
                  <a:pt x="99" y="35"/>
                </a:lnTo>
                <a:lnTo>
                  <a:pt x="99" y="98"/>
                </a:lnTo>
                <a:lnTo>
                  <a:pt x="35" y="98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rgbClr val="7A801D"/>
          </a:solidFill>
          <a:ln w="9525">
            <a:noFill/>
          </a:ln>
        </p:spPr>
        <p:txBody>
          <a:bodyPr/>
          <a:p>
            <a:pPr defTabSz="685165" fontAlgn="base">
              <a:spcBef>
                <a:spcPct val="0"/>
              </a:spcBef>
              <a:spcAft>
                <a:spcPct val="0"/>
              </a:spcAft>
            </a:pP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TextBox 13"/>
          <p:cNvSpPr txBox="1"/>
          <p:nvPr>
            <p:custDataLst>
              <p:tags r:id="rId7"/>
            </p:custDataLst>
          </p:nvPr>
        </p:nvSpPr>
        <p:spPr>
          <a:xfrm>
            <a:off x="2817918" y="3220686"/>
            <a:ext cx="179324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defTabSz="6851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总结升华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Freeform 22"/>
          <p:cNvSpPr>
            <a:spLocks noEditPoints="1"/>
          </p:cNvSpPr>
          <p:nvPr>
            <p:custDataLst>
              <p:tags r:id="rId8"/>
            </p:custDataLst>
          </p:nvPr>
        </p:nvSpPr>
        <p:spPr>
          <a:xfrm>
            <a:off x="2386877" y="3301565"/>
            <a:ext cx="266700" cy="268393"/>
          </a:xfrm>
          <a:custGeom>
            <a:avLst/>
            <a:gdLst/>
            <a:ahLst/>
            <a:cxnLst>
              <a:cxn ang="0">
                <a:pos x="133350" y="0"/>
              </a:cxn>
              <a:cxn ang="0">
                <a:pos x="266700" y="134144"/>
              </a:cxn>
              <a:cxn ang="0">
                <a:pos x="133350" y="268288"/>
              </a:cxn>
              <a:cxn ang="0">
                <a:pos x="0" y="134144"/>
              </a:cxn>
              <a:cxn ang="0">
                <a:pos x="133350" y="0"/>
              </a:cxn>
              <a:cxn ang="0">
                <a:pos x="112835" y="228159"/>
              </a:cxn>
              <a:cxn ang="0">
                <a:pos x="153865" y="228159"/>
              </a:cxn>
              <a:cxn ang="0">
                <a:pos x="153865" y="155928"/>
              </a:cxn>
              <a:cxn ang="0">
                <a:pos x="226809" y="155928"/>
              </a:cxn>
              <a:cxn ang="0">
                <a:pos x="226809" y="112360"/>
              </a:cxn>
              <a:cxn ang="0">
                <a:pos x="153865" y="112360"/>
              </a:cxn>
              <a:cxn ang="0">
                <a:pos x="153865" y="40129"/>
              </a:cxn>
              <a:cxn ang="0">
                <a:pos x="112835" y="40129"/>
              </a:cxn>
              <a:cxn ang="0">
                <a:pos x="112835" y="112360"/>
              </a:cxn>
              <a:cxn ang="0">
                <a:pos x="39891" y="112360"/>
              </a:cxn>
              <a:cxn ang="0">
                <a:pos x="39891" y="155928"/>
              </a:cxn>
              <a:cxn ang="0">
                <a:pos x="112835" y="155928"/>
              </a:cxn>
              <a:cxn ang="0">
                <a:pos x="112835" y="228159"/>
              </a:cxn>
            </a:cxnLst>
            <a:rect l="0" t="0" r="0" b="0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8"/>
                </a:lnTo>
                <a:lnTo>
                  <a:pt x="135" y="98"/>
                </a:lnTo>
                <a:lnTo>
                  <a:pt x="135" y="35"/>
                </a:lnTo>
                <a:lnTo>
                  <a:pt x="99" y="35"/>
                </a:lnTo>
                <a:lnTo>
                  <a:pt x="99" y="98"/>
                </a:lnTo>
                <a:lnTo>
                  <a:pt x="35" y="98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rgbClr val="7A801D"/>
          </a:solidFill>
          <a:ln w="9525">
            <a:noFill/>
          </a:ln>
        </p:spPr>
        <p:txBody>
          <a:bodyPr/>
          <a:p>
            <a:pPr defTabSz="685165" fontAlgn="base">
              <a:spcBef>
                <a:spcPct val="0"/>
              </a:spcBef>
              <a:spcAft>
                <a:spcPct val="0"/>
              </a:spcAft>
            </a:pP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5" name="TextBox 13"/>
          <p:cNvSpPr txBox="1"/>
          <p:nvPr>
            <p:custDataLst>
              <p:tags r:id="rId9"/>
            </p:custDataLst>
          </p:nvPr>
        </p:nvSpPr>
        <p:spPr>
          <a:xfrm>
            <a:off x="2841980" y="2113782"/>
            <a:ext cx="179324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defTabSz="6851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课堂导入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6" name="Freeform 22"/>
          <p:cNvSpPr>
            <a:spLocks noEditPoints="1"/>
          </p:cNvSpPr>
          <p:nvPr>
            <p:custDataLst>
              <p:tags r:id="rId10"/>
            </p:custDataLst>
          </p:nvPr>
        </p:nvSpPr>
        <p:spPr>
          <a:xfrm>
            <a:off x="2435003" y="2202682"/>
            <a:ext cx="266700" cy="268393"/>
          </a:xfrm>
          <a:custGeom>
            <a:avLst/>
            <a:gdLst/>
            <a:ahLst/>
            <a:cxnLst>
              <a:cxn ang="0">
                <a:pos x="133350" y="0"/>
              </a:cxn>
              <a:cxn ang="0">
                <a:pos x="266700" y="134144"/>
              </a:cxn>
              <a:cxn ang="0">
                <a:pos x="133350" y="268288"/>
              </a:cxn>
              <a:cxn ang="0">
                <a:pos x="0" y="134144"/>
              </a:cxn>
              <a:cxn ang="0">
                <a:pos x="133350" y="0"/>
              </a:cxn>
              <a:cxn ang="0">
                <a:pos x="112835" y="228159"/>
              </a:cxn>
              <a:cxn ang="0">
                <a:pos x="153865" y="228159"/>
              </a:cxn>
              <a:cxn ang="0">
                <a:pos x="153865" y="155928"/>
              </a:cxn>
              <a:cxn ang="0">
                <a:pos x="226809" y="155928"/>
              </a:cxn>
              <a:cxn ang="0">
                <a:pos x="226809" y="112360"/>
              </a:cxn>
              <a:cxn ang="0">
                <a:pos x="153865" y="112360"/>
              </a:cxn>
              <a:cxn ang="0">
                <a:pos x="153865" y="40129"/>
              </a:cxn>
              <a:cxn ang="0">
                <a:pos x="112835" y="40129"/>
              </a:cxn>
              <a:cxn ang="0">
                <a:pos x="112835" y="112360"/>
              </a:cxn>
              <a:cxn ang="0">
                <a:pos x="39891" y="112360"/>
              </a:cxn>
              <a:cxn ang="0">
                <a:pos x="39891" y="155928"/>
              </a:cxn>
              <a:cxn ang="0">
                <a:pos x="112835" y="155928"/>
              </a:cxn>
              <a:cxn ang="0">
                <a:pos x="112835" y="228159"/>
              </a:cxn>
            </a:cxnLst>
            <a:rect l="0" t="0" r="0" b="0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8"/>
                </a:lnTo>
                <a:lnTo>
                  <a:pt x="135" y="98"/>
                </a:lnTo>
                <a:lnTo>
                  <a:pt x="135" y="35"/>
                </a:lnTo>
                <a:lnTo>
                  <a:pt x="99" y="35"/>
                </a:lnTo>
                <a:lnTo>
                  <a:pt x="99" y="98"/>
                </a:lnTo>
                <a:lnTo>
                  <a:pt x="35" y="98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rgbClr val="7A801D"/>
          </a:solidFill>
          <a:ln w="9525">
            <a:noFill/>
          </a:ln>
        </p:spPr>
        <p:txBody>
          <a:bodyPr/>
          <a:p>
            <a:pPr defTabSz="685165" fontAlgn="base">
              <a:spcBef>
                <a:spcPct val="0"/>
              </a:spcBef>
              <a:spcAft>
                <a:spcPct val="0"/>
              </a:spcAft>
            </a:pP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62" name="组合 61"/>
          <p:cNvGrpSpPr/>
          <p:nvPr>
            <p:custDataLst>
              <p:tags r:id="rId11"/>
            </p:custDataLst>
          </p:nvPr>
        </p:nvGrpSpPr>
        <p:grpSpPr>
          <a:xfrm>
            <a:off x="278288" y="502958"/>
            <a:ext cx="1734808" cy="1734808"/>
            <a:chOff x="2262782" y="1446400"/>
            <a:chExt cx="1301106" cy="1301106"/>
          </a:xfrm>
          <a:solidFill>
            <a:schemeClr val="bg1"/>
          </a:solidFill>
        </p:grpSpPr>
        <p:sp>
          <p:nvSpPr>
            <p:cNvPr id="63" name="椭圆 62"/>
            <p:cNvSpPr/>
            <p:nvPr>
              <p:custDataLst>
                <p:tags r:id="rId12"/>
              </p:custDataLst>
            </p:nvPr>
          </p:nvSpPr>
          <p:spPr>
            <a:xfrm>
              <a:off x="2262782" y="1446400"/>
              <a:ext cx="1301106" cy="1301106"/>
            </a:xfrm>
            <a:prstGeom prst="ellipse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4" name="KSO_Shape"/>
            <p:cNvSpPr/>
            <p:nvPr>
              <p:custDataLst>
                <p:tags r:id="rId13"/>
              </p:custDataLst>
            </p:nvPr>
          </p:nvSpPr>
          <p:spPr bwMode="auto">
            <a:xfrm>
              <a:off x="2523120" y="1821416"/>
              <a:ext cx="836342" cy="574285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p>
              <a:pPr algn="ctr">
                <a:defRPr/>
              </a:pPr>
              <a:endParaRPr lang="zh-CN" altLang="en-US" sz="24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89985" y="1148080"/>
            <a:ext cx="3237865" cy="22059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4420" r="2009" b="12512"/>
          <a:stretch>
            <a:fillRect/>
          </a:stretch>
        </p:blipFill>
        <p:spPr>
          <a:xfrm>
            <a:off x="3676015" y="3831590"/>
            <a:ext cx="3251835" cy="2280920"/>
          </a:xfrm>
          <a:prstGeom prst="rect">
            <a:avLst/>
          </a:prstGeom>
        </p:spPr>
      </p:pic>
      <p:pic>
        <p:nvPicPr>
          <p:cNvPr id="4" name="图片 3" descr="5MD)4`)89O28%EU2K[V~QCV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2940" y="2119630"/>
            <a:ext cx="1677035" cy="442595"/>
          </a:xfrm>
          <a:prstGeom prst="rect">
            <a:avLst/>
          </a:prstGeom>
        </p:spPr>
      </p:pic>
      <p:pic>
        <p:nvPicPr>
          <p:cNvPr id="6" name="图片 5" descr="MHU@TT`W0(Z%`W(NXQ873VJ"/>
          <p:cNvPicPr>
            <a:picLocks noChangeAspect="1"/>
          </p:cNvPicPr>
          <p:nvPr/>
        </p:nvPicPr>
        <p:blipFill>
          <a:blip r:embed="rId4"/>
          <a:srcRect b="7810"/>
          <a:stretch>
            <a:fillRect/>
          </a:stretch>
        </p:blipFill>
        <p:spPr>
          <a:xfrm>
            <a:off x="7196455" y="4643120"/>
            <a:ext cx="1310640" cy="4781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4600" y="1148080"/>
            <a:ext cx="3261995" cy="2195830"/>
          </a:xfrm>
          <a:prstGeom prst="rect">
            <a:avLst/>
          </a:prstGeom>
        </p:spPr>
      </p:pic>
      <p:pic>
        <p:nvPicPr>
          <p:cNvPr id="8" name="图片 7" descr="3MZ)63]@)W173SJ)9M1X)0A"/>
          <p:cNvPicPr>
            <a:picLocks noChangeAspect="1"/>
          </p:cNvPicPr>
          <p:nvPr/>
        </p:nvPicPr>
        <p:blipFill>
          <a:blip r:embed="rId6"/>
          <a:srcRect t="4009" b="27618"/>
          <a:stretch>
            <a:fillRect/>
          </a:stretch>
        </p:blipFill>
        <p:spPr>
          <a:xfrm>
            <a:off x="8918575" y="3831590"/>
            <a:ext cx="3273425" cy="22790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98195" y="481330"/>
            <a:ext cx="1290320" cy="5631180"/>
          </a:xfrm>
          <a:prstGeom prst="rect">
            <a:avLst/>
          </a:prstGeom>
          <a:noFill/>
          <a:ln>
            <a:noFill/>
          </a:ln>
        </p:spPr>
        <p:txBody>
          <a:bodyPr vert="eaVert" wrap="square" rtlCol="0" anchor="t">
            <a:spAutoFit/>
          </a:bodyPr>
          <a:p>
            <a:pPr algn="ctr"/>
            <a:r>
              <a:rPr lang="zh-CN" alt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F142B"/>
                </a:solidFill>
                <a:effectLst/>
              </a:rPr>
              <a:t>【导入新课】</a:t>
            </a:r>
            <a:endParaRPr lang="zh-CN" altLang="en-US" sz="7200" b="1">
              <a:ln w="22225">
                <a:solidFill>
                  <a:schemeClr val="accent2"/>
                </a:solidFill>
                <a:prstDash val="solid"/>
              </a:ln>
              <a:solidFill>
                <a:srgbClr val="CF142B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7" name="Picture 7" descr="封建专制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-3149600" y="-2870200"/>
            <a:ext cx="2133600" cy="467783"/>
          </a:xfrm>
          <a:prstGeom prst="rect">
            <a:avLst/>
          </a:prstGeom>
          <a:noFill/>
        </p:spPr>
      </p:pic>
      <p:sp>
        <p:nvSpPr>
          <p:cNvPr id="56340" name="Text Box 20"/>
          <p:cNvSpPr txBox="1">
            <a:spLocks noChangeArrowheads="1"/>
          </p:cNvSpPr>
          <p:nvPr/>
        </p:nvSpPr>
        <p:spPr bwMode="auto">
          <a:xfrm>
            <a:off x="1320800" y="7512051"/>
            <a:ext cx="356235" cy="10668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r>
              <a:rPr lang="zh-CN" altLang="en-US" sz="100" b="1"/>
              <a:t>封建社会自给自足的自然经济</a:t>
            </a:r>
            <a:endParaRPr lang="zh-CN" altLang="en-US" sz="100" b="1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635" y="671195"/>
            <a:ext cx="4464685" cy="24872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rcRect l="5132" t="12571" r="2841" b="160"/>
          <a:stretch>
            <a:fillRect/>
          </a:stretch>
        </p:blipFill>
        <p:spPr>
          <a:xfrm>
            <a:off x="1524635" y="3683635"/>
            <a:ext cx="4464050" cy="2367915"/>
          </a:xfrm>
          <a:prstGeom prst="rect">
            <a:avLst/>
          </a:prstGeom>
        </p:spPr>
      </p:pic>
      <p:pic>
        <p:nvPicPr>
          <p:cNvPr id="11265" name="图片 2" descr="C:/Users/lenovo/AppData/Local/Temp/kaimatting_20191008143138/output_20191008143142..pngoutput_20191008143142.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178040" y="752475"/>
            <a:ext cx="4309745" cy="2675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0"/>
          <p:cNvSpPr txBox="1"/>
          <p:nvPr/>
        </p:nvSpPr>
        <p:spPr>
          <a:xfrm>
            <a:off x="7491095" y="487045"/>
            <a:ext cx="368427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200"/>
              <a:t>1840</a:t>
            </a:r>
            <a:r>
              <a:rPr lang="zh-CN" altLang="en-US" sz="1200"/>
              <a:t>年前的中国和世界形势图</a:t>
            </a:r>
            <a:endParaRPr lang="zh-CN" altLang="en-US" sz="120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9020" y="3683635"/>
            <a:ext cx="3983355" cy="2651125"/>
          </a:xfrm>
          <a:prstGeom prst="rect">
            <a:avLst/>
          </a:prstGeom>
        </p:spPr>
      </p:pic>
      <p:sp>
        <p:nvSpPr>
          <p:cNvPr id="233487" name="Line 15"/>
          <p:cNvSpPr>
            <a:spLocks noChangeShapeType="1"/>
          </p:cNvSpPr>
          <p:nvPr/>
        </p:nvSpPr>
        <p:spPr bwMode="auto">
          <a:xfrm flipV="1">
            <a:off x="8691245" y="4540250"/>
            <a:ext cx="1161415" cy="8794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p>
            <a:endParaRPr lang="zh-CN" altLang="en-US" sz="100"/>
          </a:p>
        </p:txBody>
      </p:sp>
      <p:grpSp>
        <p:nvGrpSpPr>
          <p:cNvPr id="233497" name="Group 25"/>
          <p:cNvGrpSpPr/>
          <p:nvPr/>
        </p:nvGrpSpPr>
        <p:grpSpPr bwMode="auto">
          <a:xfrm>
            <a:off x="10208260" y="4601845"/>
            <a:ext cx="1541780" cy="1056005"/>
            <a:chOff x="3356" y="2137"/>
            <a:chExt cx="1724" cy="1429"/>
          </a:xfrm>
        </p:grpSpPr>
        <p:sp>
          <p:nvSpPr>
            <p:cNvPr id="233492" name="AutoShape 20"/>
            <p:cNvSpPr>
              <a:spLocks noChangeArrowheads="1"/>
            </p:cNvSpPr>
            <p:nvPr/>
          </p:nvSpPr>
          <p:spPr bwMode="auto">
            <a:xfrm>
              <a:off x="3356" y="2137"/>
              <a:ext cx="1724" cy="1429"/>
            </a:xfrm>
            <a:prstGeom prst="irregularSeal1">
              <a:avLst/>
            </a:prstGeom>
            <a:solidFill>
              <a:srgbClr val="FFFFFF"/>
            </a:solidFill>
            <a:ln w="88900" algn="ctr">
              <a:solidFill>
                <a:srgbClr val="FF0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419869" dir="208094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p>
              <a:endParaRPr lang="zh-CN" altLang="zh-CN" sz="4265">
                <a:solidFill>
                  <a:schemeClr val="tx1"/>
                </a:solidFill>
              </a:endParaRPr>
            </a:p>
          </p:txBody>
        </p:sp>
        <p:pic>
          <p:nvPicPr>
            <p:cNvPr id="233496" name="Picture 24" descr="必然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1" y="2682"/>
              <a:ext cx="600" cy="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矩形 1"/>
          <p:cNvSpPr/>
          <p:nvPr/>
        </p:nvSpPr>
        <p:spPr>
          <a:xfrm>
            <a:off x="247650" y="629920"/>
            <a:ext cx="859790" cy="570484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eaVert" wrap="none" rtlCol="0" anchor="t">
            <a:spAutoFit/>
          </a:bodyPr>
          <a:p>
            <a:pPr algn="ctr"/>
            <a:r>
              <a:rPr lang="zh-CN" altLang="en-US"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同一个时代的两种文明</a:t>
            </a:r>
            <a:endParaRPr lang="zh-CN" altLang="en-US" sz="4400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1000"/>
                                        <p:tgtEl>
                                          <p:spTgt spid="233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3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3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3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33487" grpId="0" bldLvl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92350" y="482600"/>
            <a:ext cx="3444240" cy="1933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700" y="471170"/>
            <a:ext cx="3488055" cy="1945005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628775" y="2814955"/>
            <a:ext cx="10182860" cy="681355"/>
          </a:xfrm>
          <a:prstGeom prst="rect">
            <a:avLst/>
          </a:prstGeom>
          <a:noFill/>
          <a:ln w="57150" cmpd="thickThin">
            <a:solidFill>
              <a:srgbClr val="FFFFFF"/>
            </a:solidFill>
            <a:miter lim="800000"/>
          </a:ln>
        </p:spPr>
        <p:txBody>
          <a:bodyPr wrap="square">
            <a:spAutoFit/>
          </a:bodyPr>
          <a:p>
            <a:pPr>
              <a:lnSpc>
                <a:spcPct val="120000"/>
              </a:lnSpc>
            </a:pPr>
            <a:r>
              <a:rPr lang="zh-CN" altLang="en-US" sz="16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sym typeface="+mn-ea"/>
              </a:rPr>
              <a:t>英国外相巴麦尊</a:t>
            </a:r>
            <a:r>
              <a:rPr lang="zh-CN" altLang="en-US" sz="1600" b="1">
                <a:solidFill>
                  <a:srgbClr val="7030A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在议会上发表的讲话：</a:t>
            </a:r>
            <a:r>
              <a:rPr kumimoji="0" lang="zh-CN" altLang="en-US" sz="1600" b="1"/>
              <a:t>(虎门销烟) 把能给我们大英帝国带来无限利益的大批的商品，全部给予销毁！这是我大英帝国的奇耻大辱！我要求议会批准政府派遣远征军去惩罚那个极其野蛮的国家！</a:t>
            </a:r>
            <a:endParaRPr kumimoji="0" lang="zh-CN" altLang="en-US" sz="1600" b="1"/>
          </a:p>
        </p:txBody>
      </p:sp>
      <p:sp>
        <p:nvSpPr>
          <p:cNvPr id="6" name="文本框 5"/>
          <p:cNvSpPr txBox="1"/>
          <p:nvPr/>
        </p:nvSpPr>
        <p:spPr>
          <a:xfrm>
            <a:off x="1629410" y="4512945"/>
            <a:ext cx="10182225" cy="583565"/>
          </a:xfrm>
          <a:prstGeom prst="rect">
            <a:avLst/>
          </a:prstGeom>
          <a:noFill/>
          <a:ln w="50800" cmpd="sng">
            <a:solidFill>
              <a:schemeClr val="bg1"/>
            </a:solidFill>
            <a:prstDash val="solid"/>
          </a:ln>
        </p:spPr>
        <p:txBody>
          <a:bodyPr wrap="square" rtlCol="0" anchor="t">
            <a:spAutoFit/>
          </a:bodyPr>
          <a:p>
            <a:r>
              <a:rPr lang="zh-CN" altLang="en-US" sz="16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费正清</a:t>
            </a:r>
            <a:r>
              <a:rPr lang="zh-CN" altLang="en-US" sz="1600" b="1"/>
              <a:t>在《伟大的中国革命》中说：“大家都认为鸦片战争是一次典型的非正义战争，是鸦片染成的战争……其实，根本是北京愿不愿意和英国订立平等国家关系的问题。”</a:t>
            </a:r>
            <a:endParaRPr lang="zh-CN" altLang="en-US" sz="1600" b="1"/>
          </a:p>
        </p:txBody>
      </p:sp>
      <p:sp>
        <p:nvSpPr>
          <p:cNvPr id="8" name="文本框 7"/>
          <p:cNvSpPr txBox="1"/>
          <p:nvPr/>
        </p:nvSpPr>
        <p:spPr>
          <a:xfrm>
            <a:off x="1629410" y="3728085"/>
            <a:ext cx="10182225" cy="583565"/>
          </a:xfrm>
          <a:prstGeom prst="rect">
            <a:avLst/>
          </a:prstGeom>
          <a:noFill/>
          <a:ln w="34925" cmpd="sng">
            <a:solidFill>
              <a:schemeClr val="bg1"/>
            </a:solidFill>
            <a:prstDash val="solid"/>
          </a:ln>
        </p:spPr>
        <p:txBody>
          <a:bodyPr wrap="square" rtlCol="0">
            <a:spAutoFit/>
          </a:bodyPr>
          <a:p>
            <a:r>
              <a:rPr lang="zh-CN" altLang="en-US" sz="16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《中外历史纲要（上）》教师教学用书</a:t>
            </a:r>
            <a:r>
              <a:rPr lang="zh-CN" altLang="zh-CN" sz="1600" b="1">
                <a:solidFill>
                  <a:schemeClr val="tx1"/>
                </a:solidFill>
              </a:rPr>
              <a:t>：</a:t>
            </a:r>
            <a:r>
              <a:rPr lang="en-US" altLang="zh-CN" sz="1600" b="1">
                <a:solidFill>
                  <a:schemeClr val="tx1"/>
                </a:solidFill>
              </a:rPr>
              <a:t>“</a:t>
            </a:r>
            <a:r>
              <a:rPr lang="zh-CN" altLang="zh-CN" sz="1600" b="1">
                <a:solidFill>
                  <a:schemeClr val="tx1"/>
                </a:solidFill>
              </a:rPr>
              <a:t>鸦片战争是英国为维护非法走私贸易而发动的战争，是用炮舰推动走私贸易的战争</a:t>
            </a:r>
            <a:r>
              <a:rPr lang="en-US" altLang="zh-CN" sz="1600" b="1">
                <a:solidFill>
                  <a:schemeClr val="tx1"/>
                </a:solidFill>
              </a:rPr>
              <a:t>……</a:t>
            </a:r>
            <a:r>
              <a:rPr lang="zh-CN" altLang="en-US" sz="1600" b="1">
                <a:solidFill>
                  <a:schemeClr val="tx1"/>
                </a:solidFill>
              </a:rPr>
              <a:t>谋求在华的全面经济与政治利益，是列强的根本目的所在。</a:t>
            </a:r>
            <a:r>
              <a:rPr lang="en-US" altLang="zh-CN" sz="1600" b="1">
                <a:solidFill>
                  <a:schemeClr val="tx1"/>
                </a:solidFill>
              </a:rPr>
              <a:t>”</a:t>
            </a:r>
            <a:endParaRPr lang="en-US" altLang="zh-CN" sz="1600" b="1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629410" y="5197475"/>
            <a:ext cx="10182860" cy="1568450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1.</a:t>
            </a:r>
            <a:r>
              <a:rPr lang="zh-CN" altLang="en-US" sz="24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这些材料都在探讨什么问题？</a:t>
            </a:r>
            <a:endParaRPr lang="zh-CN" altLang="en-US" sz="2400" b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r>
              <a:rPr lang="en-US" altLang="zh-CN" sz="24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2.</a:t>
            </a:r>
            <a:r>
              <a:rPr lang="zh-CN" altLang="en-US" sz="24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它们对于同一历史事件的解释有何不同？</a:t>
            </a:r>
            <a:endParaRPr lang="zh-CN" altLang="en-US" sz="2400" b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r>
              <a:rPr lang="en-US" altLang="zh-CN" sz="24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3.</a:t>
            </a:r>
            <a:r>
              <a:rPr lang="zh-CN" altLang="en-US" sz="24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你认为产生这种不同的原因有哪些？</a:t>
            </a:r>
            <a:endParaRPr lang="zh-CN" altLang="en-US" sz="2400" b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r>
              <a:rPr lang="en-US" altLang="zh-CN" sz="24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4.</a:t>
            </a:r>
            <a:r>
              <a:rPr lang="zh-CN" altLang="en-US" sz="24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你赞同或反对哪个观点？为什么？</a:t>
            </a:r>
            <a:endParaRPr lang="zh-CN" altLang="en-US" sz="2400" b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430989" y="5096364"/>
            <a:ext cx="6969073" cy="2172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/>
            </a:prstTxWarp>
            <a:spAutoFit/>
            <a:scene3d>
              <a:camera prst="perspectiveLeft" fov="2700000">
                <a:rot lat="0" lon="600002" rev="0"/>
              </a:camera>
              <a:lightRig rig="soft" dir="t"/>
            </a:scene3d>
            <a:sp3d extrusionH="508000" prstMaterial="flat">
              <a:extrusionClr>
                <a:schemeClr val="tx1">
                  <a:lumMod val="85000"/>
                  <a:lumOff val="15000"/>
                </a:schemeClr>
              </a:extrusionClr>
              <a:contourClr>
                <a:schemeClr val="tx1"/>
              </a:contourClr>
            </a:sp3d>
          </a:bodyPr>
          <a:p>
            <a:pPr algn="ctr"/>
            <a:r>
              <a:rPr lang="zh-CN" altLang="en-US" sz="7200" b="1">
                <a:ln>
                  <a:solidFill>
                    <a:schemeClr val="tx1"/>
                  </a:solidFill>
                </a:ln>
                <a:gradFill>
                  <a:gsLst>
                    <a:gs pos="49000">
                      <a:srgbClr val="FFDF00"/>
                    </a:gs>
                    <a:gs pos="0">
                      <a:srgbClr val="FFDF00"/>
                    </a:gs>
                    <a:gs pos="98000">
                      <a:srgbClr val="22B4FF"/>
                    </a:gs>
                    <a:gs pos="53000">
                      <a:srgbClr val="22B4FF"/>
                    </a:gs>
                  </a:gsLst>
                  <a:lin ang="0" scaled="1"/>
                </a:gradFill>
                <a:effectLst>
                  <a:outerShdw blurRad="50800" dist="114300" dir="2700000" algn="tl" rotWithShape="0">
                    <a:prstClr val="black">
                      <a:alpha val="50000"/>
                    </a:prstClr>
                  </a:outerShdw>
                </a:effectLst>
                <a:latin typeface="汉仪太极体简" charset="0"/>
                <a:ea typeface="汉仪太极体简" charset="0"/>
              </a:rPr>
              <a:t>历史解释</a:t>
            </a:r>
            <a:endParaRPr lang="zh-CN" altLang="en-US" sz="7200" b="1">
              <a:ln>
                <a:solidFill>
                  <a:schemeClr val="tx1"/>
                </a:solidFill>
              </a:ln>
              <a:gradFill>
                <a:gsLst>
                  <a:gs pos="49000">
                    <a:srgbClr val="FFDF00"/>
                  </a:gs>
                  <a:gs pos="0">
                    <a:srgbClr val="FFDF00"/>
                  </a:gs>
                  <a:gs pos="98000">
                    <a:srgbClr val="22B4FF"/>
                  </a:gs>
                  <a:gs pos="53000">
                    <a:srgbClr val="22B4FF"/>
                  </a:gs>
                </a:gsLst>
                <a:lin ang="0" scaled="1"/>
              </a:gradFill>
              <a:effectLst>
                <a:outerShdw blurRad="50800" dist="114300" dir="2700000" algn="tl" rotWithShape="0">
                  <a:prstClr val="black">
                    <a:alpha val="50000"/>
                  </a:prstClr>
                </a:outerShdw>
              </a:effectLst>
              <a:latin typeface="汉仪太极体简" charset="0"/>
              <a:ea typeface="汉仪太极体简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430354" y="6112999"/>
            <a:ext cx="6969073" cy="2172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/>
            </a:prstTxWarp>
            <a:spAutoFit/>
            <a:scene3d>
              <a:camera prst="perspectiveLeft" fov="2700000">
                <a:rot lat="0" lon="600002" rev="0"/>
              </a:camera>
              <a:lightRig rig="soft" dir="t"/>
            </a:scene3d>
            <a:sp3d extrusionH="508000" prstMaterial="flat">
              <a:extrusionClr>
                <a:schemeClr val="tx1">
                  <a:lumMod val="85000"/>
                  <a:lumOff val="15000"/>
                </a:schemeClr>
              </a:extrusionClr>
              <a:contourClr>
                <a:schemeClr val="tx1"/>
              </a:contourClr>
            </a:sp3d>
          </a:bodyPr>
          <a:p>
            <a:pPr algn="ctr"/>
            <a:r>
              <a:rPr lang="zh-CN" altLang="en-US" sz="7200" b="1">
                <a:ln>
                  <a:solidFill>
                    <a:schemeClr val="tx1"/>
                  </a:solidFill>
                </a:ln>
                <a:gradFill>
                  <a:gsLst>
                    <a:gs pos="49000">
                      <a:srgbClr val="FFDF00"/>
                    </a:gs>
                    <a:gs pos="0">
                      <a:srgbClr val="FFDF00"/>
                    </a:gs>
                    <a:gs pos="98000">
                      <a:srgbClr val="22B4FF"/>
                    </a:gs>
                    <a:gs pos="53000">
                      <a:srgbClr val="22B4FF"/>
                    </a:gs>
                  </a:gsLst>
                  <a:lin ang="0" scaled="1"/>
                </a:gradFill>
                <a:effectLst>
                  <a:outerShdw blurRad="50800" dist="114300" dir="2700000" algn="tl" rotWithShape="0">
                    <a:prstClr val="black">
                      <a:alpha val="50000"/>
                    </a:prstClr>
                  </a:outerShdw>
                </a:effectLst>
                <a:latin typeface="汉仪太极体简" charset="0"/>
                <a:ea typeface="汉仪太极体简" charset="0"/>
              </a:rPr>
              <a:t>唯物</a:t>
            </a:r>
            <a:r>
              <a:rPr lang="zh-CN" altLang="en-US" sz="7200" b="1">
                <a:ln>
                  <a:solidFill>
                    <a:schemeClr val="tx1"/>
                  </a:solidFill>
                </a:ln>
                <a:gradFill>
                  <a:gsLst>
                    <a:gs pos="49000">
                      <a:srgbClr val="FFDF00"/>
                    </a:gs>
                    <a:gs pos="0">
                      <a:srgbClr val="FFDF00"/>
                    </a:gs>
                    <a:gs pos="98000">
                      <a:srgbClr val="22B4FF"/>
                    </a:gs>
                    <a:gs pos="53000">
                      <a:srgbClr val="22B4FF"/>
                    </a:gs>
                  </a:gsLst>
                  <a:lin ang="0" scaled="1"/>
                </a:gradFill>
                <a:effectLst>
                  <a:outerShdw blurRad="50800" dist="114300" dir="2700000" algn="tl" rotWithShape="0">
                    <a:prstClr val="black">
                      <a:alpha val="50000"/>
                    </a:prstClr>
                  </a:outerShdw>
                </a:effectLst>
                <a:latin typeface="汉仪太极体简" charset="0"/>
                <a:ea typeface="汉仪太极体简" charset="0"/>
              </a:rPr>
              <a:t>史观</a:t>
            </a:r>
            <a:endParaRPr lang="zh-CN" altLang="en-US" sz="7200" b="1">
              <a:ln>
                <a:solidFill>
                  <a:schemeClr val="tx1"/>
                </a:solidFill>
              </a:ln>
              <a:gradFill>
                <a:gsLst>
                  <a:gs pos="49000">
                    <a:srgbClr val="FFDF00"/>
                  </a:gs>
                  <a:gs pos="0">
                    <a:srgbClr val="FFDF00"/>
                  </a:gs>
                  <a:gs pos="98000">
                    <a:srgbClr val="22B4FF"/>
                  </a:gs>
                  <a:gs pos="53000">
                    <a:srgbClr val="22B4FF"/>
                  </a:gs>
                </a:gsLst>
                <a:lin ang="0" scaled="1"/>
              </a:gradFill>
              <a:effectLst>
                <a:outerShdw blurRad="50800" dist="114300" dir="2700000" algn="tl" rotWithShape="0">
                  <a:prstClr val="black">
                    <a:alpha val="50000"/>
                  </a:prstClr>
                </a:outerShdw>
              </a:effectLst>
              <a:latin typeface="汉仪太极体简" charset="0"/>
              <a:ea typeface="汉仪太极体简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47650" y="629920"/>
            <a:ext cx="859790" cy="570484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eaVert" wrap="none" rtlCol="0" anchor="t">
            <a:spAutoFit/>
          </a:bodyPr>
          <a:p>
            <a:pPr algn="ctr"/>
            <a:r>
              <a:rPr lang="zh-CN" altLang="en-US"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同一个时代的两种文明</a:t>
            </a:r>
            <a:endParaRPr lang="zh-CN" altLang="en-US" sz="4400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6" grpId="0" animBg="1"/>
      <p:bldP spid="12" grpId="0" bldLvl="0" animBg="1"/>
      <p:bldP spid="16" grpId="0"/>
      <p:bldP spid="2" grpId="0"/>
    </p:bldLst>
  </p:timing>
</p:sld>
</file>

<file path=ppt/tags/tag1.xml><?xml version="1.0" encoding="utf-8"?>
<p:tagLst xmlns:p="http://schemas.openxmlformats.org/presentationml/2006/main">
  <p:tag name="AS_UNIQUEID" val="4"/>
</p:tagLst>
</file>

<file path=ppt/tags/tag10.xml><?xml version="1.0" encoding="utf-8"?>
<p:tagLst xmlns:p="http://schemas.openxmlformats.org/presentationml/2006/main">
  <p:tag name="AS_UNIQUEID" val="816"/>
</p:tagLst>
</file>

<file path=ppt/tags/tag11.xml><?xml version="1.0" encoding="utf-8"?>
<p:tagLst xmlns:p="http://schemas.openxmlformats.org/presentationml/2006/main">
  <p:tag name="AS_UNIQUEID" val="817"/>
</p:tagLst>
</file>

<file path=ppt/tags/tag12.xml><?xml version="1.0" encoding="utf-8"?>
<p:tagLst xmlns:p="http://schemas.openxmlformats.org/presentationml/2006/main">
  <p:tag name="AS_UNIQUEID" val="818"/>
</p:tagLst>
</file>

<file path=ppt/tags/tag13.xml><?xml version="1.0" encoding="utf-8"?>
<p:tagLst xmlns:p="http://schemas.openxmlformats.org/presentationml/2006/main">
  <p:tag name="AS_UNIQUEID" val="819"/>
</p:tagLst>
</file>

<file path=ppt/tags/tag14.xml><?xml version="1.0" encoding="utf-8"?>
<p:tagLst xmlns:p="http://schemas.openxmlformats.org/presentationml/2006/main">
  <p:tag name="AS_UNIQUEID" val="820"/>
</p:tagLst>
</file>

<file path=ppt/tags/tag15.xml><?xml version="1.0" encoding="utf-8"?>
<p:tagLst xmlns:p="http://schemas.openxmlformats.org/presentationml/2006/main">
  <p:tag name="AS_UNIQUEID" val="822"/>
</p:tagLst>
</file>

<file path=ppt/tags/tag16.xml><?xml version="1.0" encoding="utf-8"?>
<p:tagLst xmlns:p="http://schemas.openxmlformats.org/presentationml/2006/main">
  <p:tag name="AS_UNIQUEID" val="823"/>
</p:tagLst>
</file>

<file path=ppt/tags/tag17.xml><?xml version="1.0" encoding="utf-8"?>
<p:tagLst xmlns:p="http://schemas.openxmlformats.org/presentationml/2006/main">
  <p:tag name="AS_UNIQUEID" val="824"/>
</p:tagLst>
</file>

<file path=ppt/tags/tag18.xml><?xml version="1.0" encoding="utf-8"?>
<p:tagLst xmlns:p="http://schemas.openxmlformats.org/presentationml/2006/main">
  <p:tag name="AS_UNIQUEID" val="819"/>
</p:tagLst>
</file>

<file path=ppt/tags/tag19.xml><?xml version="1.0" encoding="utf-8"?>
<p:tagLst xmlns:p="http://schemas.openxmlformats.org/presentationml/2006/main">
  <p:tag name="AS_UNIQUEID" val="824"/>
</p:tagLst>
</file>

<file path=ppt/tags/tag2.xml><?xml version="1.0" encoding="utf-8"?>
<p:tagLst xmlns:p="http://schemas.openxmlformats.org/presentationml/2006/main">
  <p:tag name="AS_UNIQUEID" val="5"/>
</p:tagLst>
</file>

<file path=ppt/tags/tag20.xml><?xml version="1.0" encoding="utf-8"?>
<p:tagLst xmlns:p="http://schemas.openxmlformats.org/presentationml/2006/main">
  <p:tag name="AS_UNIQUEID" val="824"/>
</p:tagLst>
</file>

<file path=ppt/tags/tag21.xml><?xml version="1.0" encoding="utf-8"?>
<p:tagLst xmlns:p="http://schemas.openxmlformats.org/presentationml/2006/main">
  <p:tag name="AS_UNIQUEID" val="976"/>
</p:tagLst>
</file>

<file path=ppt/tags/tag22.xml><?xml version="1.0" encoding="utf-8"?>
<p:tagLst xmlns:p="http://schemas.openxmlformats.org/presentationml/2006/main">
  <p:tag name="AS_UNIQUEID" val="977"/>
</p:tagLst>
</file>

<file path=ppt/tags/tag23.xml><?xml version="1.0" encoding="utf-8"?>
<p:tagLst xmlns:p="http://schemas.openxmlformats.org/presentationml/2006/main">
  <p:tag name="AS_UNIQUEID" val="978"/>
</p:tagLst>
</file>

<file path=ppt/tags/tag24.xml><?xml version="1.0" encoding="utf-8"?>
<p:tagLst xmlns:p="http://schemas.openxmlformats.org/presentationml/2006/main">
  <p:tag name="AS_UNIQUEID" val="979"/>
</p:tagLst>
</file>

<file path=ppt/tags/tag25.xml><?xml version="1.0" encoding="utf-8"?>
<p:tagLst xmlns:p="http://schemas.openxmlformats.org/presentationml/2006/main">
  <p:tag name="AS_UNIQUEID" val="980"/>
</p:tagLst>
</file>

<file path=ppt/tags/tag26.xml><?xml version="1.0" encoding="utf-8"?>
<p:tagLst xmlns:p="http://schemas.openxmlformats.org/presentationml/2006/main">
  <p:tag name="AS_UNIQUEID" val="981"/>
</p:tagLst>
</file>

<file path=ppt/tags/tag27.xml><?xml version="1.0" encoding="utf-8"?>
<p:tagLst xmlns:p="http://schemas.openxmlformats.org/presentationml/2006/main">
  <p:tag name="AS_UNIQUEID" val="819"/>
</p:tagLst>
</file>

<file path=ppt/tags/tag28.xml><?xml version="1.0" encoding="utf-8"?>
<p:tagLst xmlns:p="http://schemas.openxmlformats.org/presentationml/2006/main">
  <p:tag name="AS_UNIQUEID" val="821"/>
</p:tagLst>
</file>

<file path=ppt/tags/tag29.xml><?xml version="1.0" encoding="utf-8"?>
<p:tagLst xmlns:p="http://schemas.openxmlformats.org/presentationml/2006/main">
  <p:tag name="AS_UNIQUEID" val="822"/>
</p:tagLst>
</file>

<file path=ppt/tags/tag3.xml><?xml version="1.0" encoding="utf-8"?>
<p:tagLst xmlns:p="http://schemas.openxmlformats.org/presentationml/2006/main">
  <p:tag name="PA" val="v5.2.3"/>
</p:tagLst>
</file>

<file path=ppt/tags/tag30.xml><?xml version="1.0" encoding="utf-8"?>
<p:tagLst xmlns:p="http://schemas.openxmlformats.org/presentationml/2006/main">
  <p:tag name="AS_UNIQUEID" val="819"/>
</p:tagLst>
</file>

<file path=ppt/tags/tag31.xml><?xml version="1.0" encoding="utf-8"?>
<p:tagLst xmlns:p="http://schemas.openxmlformats.org/presentationml/2006/main">
  <p:tag name="AS_UNIQUEID" val="1039"/>
</p:tagLst>
</file>

<file path=ppt/tags/tag32.xml><?xml version="1.0" encoding="utf-8"?>
<p:tagLst xmlns:p="http://schemas.openxmlformats.org/presentationml/2006/main">
  <p:tag name="AS_UNIQUEID" val="1040"/>
</p:tagLst>
</file>

<file path=ppt/tags/tag33.xml><?xml version="1.0" encoding="utf-8"?>
<p:tagLst xmlns:p="http://schemas.openxmlformats.org/presentationml/2006/main">
  <p:tag name="AS_UNIQUEID" val="1041"/>
</p:tagLst>
</file>

<file path=ppt/tags/tag34.xml><?xml version="1.0" encoding="utf-8"?>
<p:tagLst xmlns:p="http://schemas.openxmlformats.org/presentationml/2006/main">
  <p:tag name="AS_UNIQUEID" val="1042"/>
</p:tagLst>
</file>

<file path=ppt/tags/tag35.xml><?xml version="1.0" encoding="utf-8"?>
<p:tagLst xmlns:p="http://schemas.openxmlformats.org/presentationml/2006/main">
  <p:tag name="AS_UNIQUEID" val="1043"/>
</p:tagLst>
</file>

<file path=ppt/tags/tag36.xml><?xml version="1.0" encoding="utf-8"?>
<p:tagLst xmlns:p="http://schemas.openxmlformats.org/presentationml/2006/main">
  <p:tag name="AS_UNIQUEID" val="1044"/>
</p:tagLst>
</file>

<file path=ppt/tags/tag37.xml><?xml version="1.0" encoding="utf-8"?>
<p:tagLst xmlns:p="http://schemas.openxmlformats.org/presentationml/2006/main">
  <p:tag name="AS_UNIQUEID" val="819"/>
</p:tagLst>
</file>

<file path=ppt/tags/tag38.xml><?xml version="1.0" encoding="utf-8"?>
<p:tagLst xmlns:p="http://schemas.openxmlformats.org/presentationml/2006/main">
  <p:tag name="AS_UNIQUEID" val="820"/>
</p:tagLst>
</file>

<file path=ppt/tags/tag39.xml><?xml version="1.0" encoding="utf-8"?>
<p:tagLst xmlns:p="http://schemas.openxmlformats.org/presentationml/2006/main">
  <p:tag name="AS_UNIQUEID" val="821"/>
</p:tagLst>
</file>

<file path=ppt/tags/tag4.xml><?xml version="1.0" encoding="utf-8"?>
<p:tagLst xmlns:p="http://schemas.openxmlformats.org/presentationml/2006/main">
  <p:tag name="PA" val="v5.2.3"/>
</p:tagLst>
</file>

<file path=ppt/tags/tag40.xml><?xml version="1.0" encoding="utf-8"?>
<p:tagLst xmlns:p="http://schemas.openxmlformats.org/presentationml/2006/main">
  <p:tag name="AS_UNIQUEID" val="822"/>
</p:tagLst>
</file>

<file path=ppt/tags/tag41.xml><?xml version="1.0" encoding="utf-8"?>
<p:tagLst xmlns:p="http://schemas.openxmlformats.org/presentationml/2006/main">
  <p:tag name="AS_UNIQUEID" val="823"/>
</p:tagLst>
</file>

<file path=ppt/tags/tag42.xml><?xml version="1.0" encoding="utf-8"?>
<p:tagLst xmlns:p="http://schemas.openxmlformats.org/presentationml/2006/main">
  <p:tag name="AS_UNIQUEID" val="824"/>
</p:tagLst>
</file>

<file path=ppt/tags/tag43.xml><?xml version="1.0" encoding="utf-8"?>
<p:tagLst xmlns:p="http://schemas.openxmlformats.org/presentationml/2006/main">
  <p:tag name="AS_UNIQUEID" val="824"/>
</p:tagLst>
</file>

<file path=ppt/tags/tag44.xml><?xml version="1.0" encoding="utf-8"?>
<p:tagLst xmlns:p="http://schemas.openxmlformats.org/presentationml/2006/main">
  <p:tag name="AS_UNIQUEID" val="819"/>
</p:tagLst>
</file>

<file path=ppt/tags/tag45.xml><?xml version="1.0" encoding="utf-8"?>
<p:tagLst xmlns:p="http://schemas.openxmlformats.org/presentationml/2006/main">
  <p:tag name="AS_UNIQUEID" val="188"/>
</p:tagLst>
</file>

<file path=ppt/tags/tag46.xml><?xml version="1.0" encoding="utf-8"?>
<p:tagLst xmlns:p="http://schemas.openxmlformats.org/presentationml/2006/main">
  <p:tag name="AS_UNIQUEID" val="189"/>
</p:tagLst>
</file>

<file path=ppt/tags/tag47.xml><?xml version="1.0" encoding="utf-8"?>
<p:tagLst xmlns:p="http://schemas.openxmlformats.org/presentationml/2006/main">
  <p:tag name="AS_UNIQUEID" val="1113"/>
</p:tagLst>
</file>

<file path=ppt/tags/tag48.xml><?xml version="1.0" encoding="utf-8"?>
<p:tagLst xmlns:p="http://schemas.openxmlformats.org/presentationml/2006/main">
  <p:tag name="AS_UNIQUEID" val="1114"/>
</p:tagLst>
</file>

<file path=ppt/tags/tag49.xml><?xml version="1.0" encoding="utf-8"?>
<p:tagLst xmlns:p="http://schemas.openxmlformats.org/presentationml/2006/main">
  <p:tag name="AS_UNIQUEID" val="1115"/>
</p:tagLst>
</file>

<file path=ppt/tags/tag5.xml><?xml version="1.0" encoding="utf-8"?>
<p:tagLst xmlns:p="http://schemas.openxmlformats.org/presentationml/2006/main">
  <p:tag name="PA" val="v5.2.3"/>
</p:tagLst>
</file>

<file path=ppt/tags/tag50.xml><?xml version="1.0" encoding="utf-8"?>
<p:tagLst xmlns:p="http://schemas.openxmlformats.org/presentationml/2006/main">
  <p:tag name="AS_UNIQUEID" val="1117"/>
</p:tagLst>
</file>

<file path=ppt/tags/tag51.xml><?xml version="1.0" encoding="utf-8"?>
<p:tagLst xmlns:p="http://schemas.openxmlformats.org/presentationml/2006/main">
  <p:tag name="AS_UNIQUEID" val="1127"/>
</p:tagLst>
</file>

<file path=ppt/tags/tag52.xml><?xml version="1.0" encoding="utf-8"?>
<p:tagLst xmlns:p="http://schemas.openxmlformats.org/presentationml/2006/main">
  <p:tag name="AS_UNIQUEID" val="1128"/>
</p:tagLst>
</file>

<file path=ppt/tags/tag53.xml><?xml version="1.0" encoding="utf-8"?>
<p:tagLst xmlns:p="http://schemas.openxmlformats.org/presentationml/2006/main">
  <p:tag name="AS_UNIQUEID" val="1127"/>
</p:tagLst>
</file>

<file path=ppt/tags/tag54.xml><?xml version="1.0" encoding="utf-8"?>
<p:tagLst xmlns:p="http://schemas.openxmlformats.org/presentationml/2006/main">
  <p:tag name="AS_UNIQUEID" val="1128"/>
</p:tagLst>
</file>

<file path=ppt/tags/tag55.xml><?xml version="1.0" encoding="utf-8"?>
<p:tagLst xmlns:p="http://schemas.openxmlformats.org/presentationml/2006/main">
  <p:tag name="AS_UNIQUEID" val="1123"/>
</p:tagLst>
</file>

<file path=ppt/tags/tag56.xml><?xml version="1.0" encoding="utf-8"?>
<p:tagLst xmlns:p="http://schemas.openxmlformats.org/presentationml/2006/main">
  <p:tag name="AS_UNIQUEID" val="1124"/>
</p:tagLst>
</file>

<file path=ppt/tags/tag57.xml><?xml version="1.0" encoding="utf-8"?>
<p:tagLst xmlns:p="http://schemas.openxmlformats.org/presentationml/2006/main">
  <p:tag name="AS_UNIQUEID" val="1125"/>
</p:tagLst>
</file>

<file path=ppt/tags/tag58.xml><?xml version="1.0" encoding="utf-8"?>
<p:tagLst xmlns:p="http://schemas.openxmlformats.org/presentationml/2006/main">
  <p:tag name="KSO_WM_UNIT_PLACING_PICTURE_USER_VIEWPORT" val="{&quot;height&quot;:10027,&quot;width&quot;:15990}"/>
  <p:tag name="REFSHAPE" val="154463028"/>
</p:tagLst>
</file>

<file path=ppt/tags/tag59.xml><?xml version="1.0" encoding="utf-8"?>
<p:tagLst xmlns:p="http://schemas.openxmlformats.org/presentationml/2006/main">
  <p:tag name="AS_UNIQUEID" val="191"/>
</p:tagLst>
</file>

<file path=ppt/tags/tag6.xml><?xml version="1.0" encoding="utf-8"?>
<p:tagLst xmlns:p="http://schemas.openxmlformats.org/presentationml/2006/main">
  <p:tag name="PA" val="v5.2.3"/>
</p:tagLst>
</file>

<file path=ppt/tags/tag60.xml><?xml version="1.0" encoding="utf-8"?>
<p:tagLst xmlns:p="http://schemas.openxmlformats.org/presentationml/2006/main">
  <p:tag name="AS_UNIQUEID" val="192"/>
</p:tagLst>
</file>

<file path=ppt/tags/tag61.xml><?xml version="1.0" encoding="utf-8"?>
<p:tagLst xmlns:p="http://schemas.openxmlformats.org/presentationml/2006/main">
  <p:tag name="AS_UNIQUEID" val="193"/>
</p:tagLst>
</file>

<file path=ppt/tags/tag62.xml><?xml version="1.0" encoding="utf-8"?>
<p:tagLst xmlns:p="http://schemas.openxmlformats.org/presentationml/2006/main">
  <p:tag name="AS_UNIQUEID" val="188"/>
</p:tagLst>
</file>

<file path=ppt/tags/tag63.xml><?xml version="1.0" encoding="utf-8"?>
<p:tagLst xmlns:p="http://schemas.openxmlformats.org/presentationml/2006/main">
  <p:tag name="AS_UNIQUEID" val="189"/>
</p:tagLst>
</file>

<file path=ppt/tags/tag64.xml><?xml version="1.0" encoding="utf-8"?>
<p:tagLst xmlns:p="http://schemas.openxmlformats.org/presentationml/2006/main">
  <p:tag name="AS_UNIQUEID" val="190"/>
</p:tagLst>
</file>

<file path=ppt/tags/tag7.xml><?xml version="1.0" encoding="utf-8"?>
<p:tagLst xmlns:p="http://schemas.openxmlformats.org/presentationml/2006/main">
  <p:tag name="AS_UNIQUEID" val="813"/>
</p:tagLst>
</file>

<file path=ppt/tags/tag8.xml><?xml version="1.0" encoding="utf-8"?>
<p:tagLst xmlns:p="http://schemas.openxmlformats.org/presentationml/2006/main">
  <p:tag name="AS_UNIQUEID" val="814"/>
</p:tagLst>
</file>

<file path=ppt/tags/tag9.xml><?xml version="1.0" encoding="utf-8"?>
<p:tagLst xmlns:p="http://schemas.openxmlformats.org/presentationml/2006/main">
  <p:tag name="AS_UNIQUEID" val="815"/>
</p:tagLst>
</file>

<file path=ppt/theme/theme1.xml><?xml version="1.0" encoding="utf-8"?>
<a:theme xmlns:a="http://schemas.openxmlformats.org/drawingml/2006/main" name="程世高历史课件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微软雅黑"/>
        <a:ea typeface="微软雅黑"/>
        <a:cs typeface=""/>
      </a:majorFont>
      <a:minorFont>
        <a:latin typeface="黑体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程世高历史课件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微软雅黑"/>
        <a:ea typeface="微软雅黑"/>
        <a:cs typeface=""/>
      </a:majorFont>
      <a:minorFont>
        <a:latin typeface="黑体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2617</Words>
  <Application>WPS 演示</Application>
  <PresentationFormat>宽屏</PresentationFormat>
  <Paragraphs>248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36" baseType="lpstr">
      <vt:lpstr>Arial</vt:lpstr>
      <vt:lpstr>宋体</vt:lpstr>
      <vt:lpstr>Wingdings</vt:lpstr>
      <vt:lpstr>微软雅黑 Light</vt:lpstr>
      <vt:lpstr>黑体</vt:lpstr>
      <vt:lpstr>Century Gothic</vt:lpstr>
      <vt:lpstr>微软雅黑</vt:lpstr>
      <vt:lpstr>Lantinghei SC Demibold</vt:lpstr>
      <vt:lpstr>华文新魏</vt:lpstr>
      <vt:lpstr>汉仪太极体简</vt:lpstr>
      <vt:lpstr>Segoe Print</vt:lpstr>
      <vt:lpstr>楷体</vt:lpstr>
      <vt:lpstr>方正粗黑宋简体</vt:lpstr>
      <vt:lpstr>刘炳森隶书</vt:lpstr>
      <vt:lpstr>隶书</vt:lpstr>
      <vt:lpstr>Calibri</vt:lpstr>
      <vt:lpstr>Times New Roman</vt:lpstr>
      <vt:lpstr>Arial Unicode MS</vt:lpstr>
      <vt:lpstr>程世高历史课件</vt:lpstr>
      <vt:lpstr>1_程世高历史课件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两次鸦片战争课件</dc:title>
  <dc:creator>程世高</dc:creator>
  <cp:lastModifiedBy>Administrator</cp:lastModifiedBy>
  <cp:revision>774</cp:revision>
  <dcterms:created xsi:type="dcterms:W3CDTF">2018-12-26T01:00:00Z</dcterms:created>
  <dcterms:modified xsi:type="dcterms:W3CDTF">2021-04-09T17:10:30Z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B5F3AD251A60441CACA6153DB54913D0</vt:lpwstr>
  </property>
</Properties>
</file>