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5"/>
  </p:notesMasterIdLst>
  <p:sldIdLst>
    <p:sldId id="256" r:id="rId4"/>
    <p:sldId id="303" r:id="rId6"/>
    <p:sldId id="305" r:id="rId7"/>
    <p:sldId id="306" r:id="rId8"/>
    <p:sldId id="307" r:id="rId9"/>
    <p:sldId id="308" r:id="rId10"/>
    <p:sldId id="309" r:id="rId11"/>
    <p:sldId id="310" r:id="rId12"/>
    <p:sldId id="304" r:id="rId13"/>
    <p:sldId id="312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  <p:cmAuthor id="1" name="zws" initials="z" lastIdx="0" clrIdx="0"/>
  <p:cmAuthor id="2" name="黄超" initials="黄" lastIdx="0" clrIdx="1"/>
  <p:cmAuthor id="3" name="易" initials="易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639"/>
    <a:srgbClr val="6FC5BE"/>
    <a:srgbClr val="EA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979" autoAdjust="0"/>
    <p:restoredTop sz="94660"/>
  </p:normalViewPr>
  <p:slideViewPr>
    <p:cSldViewPr snapToGrid="0">
      <p:cViewPr>
        <p:scale>
          <a:sx n="52" d="100"/>
          <a:sy n="52" d="100"/>
        </p:scale>
        <p:origin x="10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2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3D3CD-29E1-2943-903B-876CC4CE83B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C7FC9-E8EA-A643-AE10-158883BF69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C7FC9-E8EA-A643-AE10-158883BF69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C7FC9-E8EA-A643-AE10-158883BF69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C7FC9-E8EA-A643-AE10-158883BF69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C7FC9-E8EA-A643-AE10-158883BF69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C7FC9-E8EA-A643-AE10-158883BF69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7957" y="1192512"/>
            <a:ext cx="6704190" cy="4485743"/>
          </a:xfrm>
          <a:custGeom>
            <a:avLst/>
            <a:gdLst>
              <a:gd name="connsiteX0" fmla="*/ 6571739 w 6704190"/>
              <a:gd name="connsiteY0" fmla="*/ 3017760 h 4485743"/>
              <a:gd name="connsiteX1" fmla="*/ 6611369 w 6704190"/>
              <a:gd name="connsiteY1" fmla="*/ 3065893 h 4485743"/>
              <a:gd name="connsiteX2" fmla="*/ 6571739 w 6704190"/>
              <a:gd name="connsiteY2" fmla="*/ 3017760 h 4485743"/>
              <a:gd name="connsiteX3" fmla="*/ 3735108 w 6704190"/>
              <a:gd name="connsiteY3" fmla="*/ 711 h 4485743"/>
              <a:gd name="connsiteX4" fmla="*/ 4520028 w 6704190"/>
              <a:gd name="connsiteY4" fmla="*/ 149091 h 4485743"/>
              <a:gd name="connsiteX5" fmla="*/ 4772175 w 6704190"/>
              <a:gd name="connsiteY5" fmla="*/ 312789 h 4485743"/>
              <a:gd name="connsiteX6" fmla="*/ 4876001 w 6704190"/>
              <a:gd name="connsiteY6" fmla="*/ 402079 h 4485743"/>
              <a:gd name="connsiteX7" fmla="*/ 4964994 w 6704190"/>
              <a:gd name="connsiteY7" fmla="*/ 491369 h 4485743"/>
              <a:gd name="connsiteX8" fmla="*/ 5320967 w 6704190"/>
              <a:gd name="connsiteY8" fmla="*/ 893173 h 4485743"/>
              <a:gd name="connsiteX9" fmla="*/ 5217141 w 6704190"/>
              <a:gd name="connsiteY9" fmla="*/ 669949 h 4485743"/>
              <a:gd name="connsiteX10" fmla="*/ 5439625 w 6704190"/>
              <a:gd name="connsiteY10" fmla="*/ 2053941 h 4485743"/>
              <a:gd name="connsiteX11" fmla="*/ 6611369 w 6704190"/>
              <a:gd name="connsiteY11" fmla="*/ 3065893 h 4485743"/>
              <a:gd name="connsiteX12" fmla="*/ 6655866 w 6704190"/>
              <a:gd name="connsiteY12" fmla="*/ 3259354 h 4485743"/>
              <a:gd name="connsiteX13" fmla="*/ 6507544 w 6704190"/>
              <a:gd name="connsiteY13" fmla="*/ 3155183 h 4485743"/>
              <a:gd name="connsiteX14" fmla="*/ 6359221 w 6704190"/>
              <a:gd name="connsiteY14" fmla="*/ 3006366 h 4485743"/>
              <a:gd name="connsiteX15" fmla="*/ 6107074 w 6704190"/>
              <a:gd name="connsiteY15" fmla="*/ 2783142 h 4485743"/>
              <a:gd name="connsiteX16" fmla="*/ 5380296 w 6704190"/>
              <a:gd name="connsiteY16" fmla="*/ 2232521 h 4485743"/>
              <a:gd name="connsiteX17" fmla="*/ 5320967 w 6704190"/>
              <a:gd name="connsiteY17" fmla="*/ 2366456 h 4485743"/>
              <a:gd name="connsiteX18" fmla="*/ 5291302 w 6704190"/>
              <a:gd name="connsiteY18" fmla="*/ 2440864 h 4485743"/>
              <a:gd name="connsiteX19" fmla="*/ 5306135 w 6704190"/>
              <a:gd name="connsiteY19" fmla="*/ 2455746 h 4485743"/>
              <a:gd name="connsiteX20" fmla="*/ 5409960 w 6704190"/>
              <a:gd name="connsiteY20" fmla="*/ 2530154 h 4485743"/>
              <a:gd name="connsiteX21" fmla="*/ 5825262 w 6704190"/>
              <a:gd name="connsiteY21" fmla="*/ 2872432 h 4485743"/>
              <a:gd name="connsiteX22" fmla="*/ 5973584 w 6704190"/>
              <a:gd name="connsiteY22" fmla="*/ 2991485 h 4485743"/>
              <a:gd name="connsiteX23" fmla="*/ 6077409 w 6704190"/>
              <a:gd name="connsiteY23" fmla="*/ 3095656 h 4485743"/>
              <a:gd name="connsiteX24" fmla="*/ 5973584 w 6704190"/>
              <a:gd name="connsiteY24" fmla="*/ 3051011 h 4485743"/>
              <a:gd name="connsiteX25" fmla="*/ 5854926 w 6704190"/>
              <a:gd name="connsiteY25" fmla="*/ 2961722 h 4485743"/>
              <a:gd name="connsiteX26" fmla="*/ 5306135 w 6704190"/>
              <a:gd name="connsiteY26" fmla="*/ 2559917 h 4485743"/>
              <a:gd name="connsiteX27" fmla="*/ 5187477 w 6704190"/>
              <a:gd name="connsiteY27" fmla="*/ 2678970 h 4485743"/>
              <a:gd name="connsiteX28" fmla="*/ 5335799 w 6704190"/>
              <a:gd name="connsiteY28" fmla="*/ 2812905 h 4485743"/>
              <a:gd name="connsiteX29" fmla="*/ 5335799 w 6704190"/>
              <a:gd name="connsiteY29" fmla="*/ 2887313 h 4485743"/>
              <a:gd name="connsiteX30" fmla="*/ 5202309 w 6704190"/>
              <a:gd name="connsiteY30" fmla="*/ 2783142 h 4485743"/>
              <a:gd name="connsiteX31" fmla="*/ 5142980 w 6704190"/>
              <a:gd name="connsiteY31" fmla="*/ 2723615 h 4485743"/>
              <a:gd name="connsiteX32" fmla="*/ 5113316 w 6704190"/>
              <a:gd name="connsiteY32" fmla="*/ 2723615 h 4485743"/>
              <a:gd name="connsiteX33" fmla="*/ 6032913 w 6704190"/>
              <a:gd name="connsiteY33" fmla="*/ 3556987 h 4485743"/>
              <a:gd name="connsiteX34" fmla="*/ 6136738 w 6704190"/>
              <a:gd name="connsiteY34" fmla="*/ 3690922 h 4485743"/>
              <a:gd name="connsiteX35" fmla="*/ 6225732 w 6704190"/>
              <a:gd name="connsiteY35" fmla="*/ 3795093 h 4485743"/>
              <a:gd name="connsiteX36" fmla="*/ 6151571 w 6704190"/>
              <a:gd name="connsiteY36" fmla="*/ 3735567 h 4485743"/>
              <a:gd name="connsiteX37" fmla="*/ 6047745 w 6704190"/>
              <a:gd name="connsiteY37" fmla="*/ 3616514 h 4485743"/>
              <a:gd name="connsiteX38" fmla="*/ 5587947 w 6704190"/>
              <a:gd name="connsiteY38" fmla="*/ 3155183 h 4485743"/>
              <a:gd name="connsiteX39" fmla="*/ 5558282 w 6704190"/>
              <a:gd name="connsiteY39" fmla="*/ 3125420 h 4485743"/>
              <a:gd name="connsiteX40" fmla="*/ 5231974 w 6704190"/>
              <a:gd name="connsiteY40" fmla="*/ 2857550 h 4485743"/>
              <a:gd name="connsiteX41" fmla="*/ 5142980 w 6704190"/>
              <a:gd name="connsiteY41" fmla="*/ 2783142 h 4485743"/>
              <a:gd name="connsiteX42" fmla="*/ 5083652 w 6704190"/>
              <a:gd name="connsiteY42" fmla="*/ 2753379 h 4485743"/>
              <a:gd name="connsiteX43" fmla="*/ 5068819 w 6704190"/>
              <a:gd name="connsiteY43" fmla="*/ 2798023 h 4485743"/>
              <a:gd name="connsiteX44" fmla="*/ 5291302 w 6704190"/>
              <a:gd name="connsiteY44" fmla="*/ 3006366 h 4485743"/>
              <a:gd name="connsiteX45" fmla="*/ 5439625 w 6704190"/>
              <a:gd name="connsiteY45" fmla="*/ 3125420 h 4485743"/>
              <a:gd name="connsiteX46" fmla="*/ 5558282 w 6704190"/>
              <a:gd name="connsiteY46" fmla="*/ 3229591 h 4485743"/>
              <a:gd name="connsiteX47" fmla="*/ 5498953 w 6704190"/>
              <a:gd name="connsiteY47" fmla="*/ 3199828 h 4485743"/>
              <a:gd name="connsiteX48" fmla="*/ 5558282 w 6704190"/>
              <a:gd name="connsiteY48" fmla="*/ 3363526 h 4485743"/>
              <a:gd name="connsiteX49" fmla="*/ 5291302 w 6704190"/>
              <a:gd name="connsiteY49" fmla="*/ 3214709 h 4485743"/>
              <a:gd name="connsiteX50" fmla="*/ 4979826 w 6704190"/>
              <a:gd name="connsiteY50" fmla="*/ 2946840 h 4485743"/>
              <a:gd name="connsiteX51" fmla="*/ 4964994 w 6704190"/>
              <a:gd name="connsiteY51" fmla="*/ 3006366 h 4485743"/>
              <a:gd name="connsiteX52" fmla="*/ 5083652 w 6704190"/>
              <a:gd name="connsiteY52" fmla="*/ 3110538 h 4485743"/>
              <a:gd name="connsiteX53" fmla="*/ 5291302 w 6704190"/>
              <a:gd name="connsiteY53" fmla="*/ 3318881 h 4485743"/>
              <a:gd name="connsiteX54" fmla="*/ 5484121 w 6704190"/>
              <a:gd name="connsiteY54" fmla="*/ 3527224 h 4485743"/>
              <a:gd name="connsiteX55" fmla="*/ 5513786 w 6704190"/>
              <a:gd name="connsiteY55" fmla="*/ 3601632 h 4485743"/>
              <a:gd name="connsiteX56" fmla="*/ 5424792 w 6704190"/>
              <a:gd name="connsiteY56" fmla="*/ 3556987 h 4485743"/>
              <a:gd name="connsiteX57" fmla="*/ 4876001 w 6704190"/>
              <a:gd name="connsiteY57" fmla="*/ 3110538 h 4485743"/>
              <a:gd name="connsiteX58" fmla="*/ 4846336 w 6704190"/>
              <a:gd name="connsiteY58" fmla="*/ 3155183 h 4485743"/>
              <a:gd name="connsiteX59" fmla="*/ 5024323 w 6704190"/>
              <a:gd name="connsiteY59" fmla="*/ 3318881 h 4485743"/>
              <a:gd name="connsiteX60" fmla="*/ 4876001 w 6704190"/>
              <a:gd name="connsiteY60" fmla="*/ 3214709 h 4485743"/>
              <a:gd name="connsiteX61" fmla="*/ 4831504 w 6704190"/>
              <a:gd name="connsiteY61" fmla="*/ 3184946 h 4485743"/>
              <a:gd name="connsiteX62" fmla="*/ 4816672 w 6704190"/>
              <a:gd name="connsiteY62" fmla="*/ 3199828 h 4485743"/>
              <a:gd name="connsiteX63" fmla="*/ 4787007 w 6704190"/>
              <a:gd name="connsiteY63" fmla="*/ 3229591 h 4485743"/>
              <a:gd name="connsiteX64" fmla="*/ 4787007 w 6704190"/>
              <a:gd name="connsiteY64" fmla="*/ 3274236 h 4485743"/>
              <a:gd name="connsiteX65" fmla="*/ 4861168 w 6704190"/>
              <a:gd name="connsiteY65" fmla="*/ 3318881 h 4485743"/>
              <a:gd name="connsiteX66" fmla="*/ 5024323 w 6704190"/>
              <a:gd name="connsiteY66" fmla="*/ 3423052 h 4485743"/>
              <a:gd name="connsiteX67" fmla="*/ 4905665 w 6704190"/>
              <a:gd name="connsiteY67" fmla="*/ 3378407 h 4485743"/>
              <a:gd name="connsiteX68" fmla="*/ 4787007 w 6704190"/>
              <a:gd name="connsiteY68" fmla="*/ 3303999 h 4485743"/>
              <a:gd name="connsiteX69" fmla="*/ 4742511 w 6704190"/>
              <a:gd name="connsiteY69" fmla="*/ 3289118 h 4485743"/>
              <a:gd name="connsiteX70" fmla="*/ 4712846 w 6704190"/>
              <a:gd name="connsiteY70" fmla="*/ 3318881 h 4485743"/>
              <a:gd name="connsiteX71" fmla="*/ 4653518 w 6704190"/>
              <a:gd name="connsiteY71" fmla="*/ 3393289 h 4485743"/>
              <a:gd name="connsiteX72" fmla="*/ 4549692 w 6704190"/>
              <a:gd name="connsiteY72" fmla="*/ 3497461 h 4485743"/>
              <a:gd name="connsiteX73" fmla="*/ 4223384 w 6704190"/>
              <a:gd name="connsiteY73" fmla="*/ 3795093 h 4485743"/>
              <a:gd name="connsiteX74" fmla="*/ 3125800 w 6704190"/>
              <a:gd name="connsiteY74" fmla="*/ 4405241 h 4485743"/>
              <a:gd name="connsiteX75" fmla="*/ 2206203 w 6704190"/>
              <a:gd name="connsiteY75" fmla="*/ 4464767 h 4485743"/>
              <a:gd name="connsiteX76" fmla="*/ 1746405 w 6704190"/>
              <a:gd name="connsiteY76" fmla="*/ 4315951 h 4485743"/>
              <a:gd name="connsiteX77" fmla="*/ 1538754 w 6704190"/>
              <a:gd name="connsiteY77" fmla="*/ 4182016 h 4485743"/>
              <a:gd name="connsiteX78" fmla="*/ 1405264 w 6704190"/>
              <a:gd name="connsiteY78" fmla="*/ 4018318 h 4485743"/>
              <a:gd name="connsiteX79" fmla="*/ 1538754 w 6704190"/>
              <a:gd name="connsiteY79" fmla="*/ 4122489 h 4485743"/>
              <a:gd name="connsiteX80" fmla="*/ 1716740 w 6704190"/>
              <a:gd name="connsiteY80" fmla="*/ 4226661 h 4485743"/>
              <a:gd name="connsiteX81" fmla="*/ 2102377 w 6704190"/>
              <a:gd name="connsiteY81" fmla="*/ 4360596 h 4485743"/>
              <a:gd name="connsiteX82" fmla="*/ 2888484 w 6704190"/>
              <a:gd name="connsiteY82" fmla="*/ 4345714 h 4485743"/>
              <a:gd name="connsiteX83" fmla="*/ 3377948 w 6704190"/>
              <a:gd name="connsiteY83" fmla="*/ 4196898 h 4485743"/>
              <a:gd name="connsiteX84" fmla="*/ 3852578 w 6704190"/>
              <a:gd name="connsiteY84" fmla="*/ 3943910 h 4485743"/>
              <a:gd name="connsiteX85" fmla="*/ 3229626 w 6704190"/>
              <a:gd name="connsiteY85" fmla="*/ 4226661 h 4485743"/>
              <a:gd name="connsiteX86" fmla="*/ 2384189 w 6704190"/>
              <a:gd name="connsiteY86" fmla="*/ 4301069 h 4485743"/>
              <a:gd name="connsiteX87" fmla="*/ 1612915 w 6704190"/>
              <a:gd name="connsiteY87" fmla="*/ 3988555 h 4485743"/>
              <a:gd name="connsiteX88" fmla="*/ 1345935 w 6704190"/>
              <a:gd name="connsiteY88" fmla="*/ 3274236 h 4485743"/>
              <a:gd name="connsiteX89" fmla="*/ 1464593 w 6704190"/>
              <a:gd name="connsiteY89" fmla="*/ 2827787 h 4485743"/>
              <a:gd name="connsiteX90" fmla="*/ 1523922 w 6704190"/>
              <a:gd name="connsiteY90" fmla="*/ 2708734 h 4485743"/>
              <a:gd name="connsiteX91" fmla="*/ 1434928 w 6704190"/>
              <a:gd name="connsiteY91" fmla="*/ 2545036 h 4485743"/>
              <a:gd name="connsiteX92" fmla="*/ 1167949 w 6704190"/>
              <a:gd name="connsiteY92" fmla="*/ 3274236 h 4485743"/>
              <a:gd name="connsiteX93" fmla="*/ 1227277 w 6704190"/>
              <a:gd name="connsiteY93" fmla="*/ 3705804 h 4485743"/>
              <a:gd name="connsiteX94" fmla="*/ 1331103 w 6704190"/>
              <a:gd name="connsiteY94" fmla="*/ 3943910 h 4485743"/>
              <a:gd name="connsiteX95" fmla="*/ 1256942 w 6704190"/>
              <a:gd name="connsiteY95" fmla="*/ 3824857 h 4485743"/>
              <a:gd name="connsiteX96" fmla="*/ 1153116 w 6704190"/>
              <a:gd name="connsiteY96" fmla="*/ 3512342 h 4485743"/>
              <a:gd name="connsiteX97" fmla="*/ 1212445 w 6704190"/>
              <a:gd name="connsiteY97" fmla="*/ 2872432 h 4485743"/>
              <a:gd name="connsiteX98" fmla="*/ 1360767 w 6704190"/>
              <a:gd name="connsiteY98" fmla="*/ 2589680 h 4485743"/>
              <a:gd name="connsiteX99" fmla="*/ 1405264 w 6704190"/>
              <a:gd name="connsiteY99" fmla="*/ 2515272 h 4485743"/>
              <a:gd name="connsiteX100" fmla="*/ 1375599 w 6704190"/>
              <a:gd name="connsiteY100" fmla="*/ 2411101 h 4485743"/>
              <a:gd name="connsiteX101" fmla="*/ 1197613 w 6704190"/>
              <a:gd name="connsiteY101" fmla="*/ 2336693 h 4485743"/>
              <a:gd name="connsiteX102" fmla="*/ 1197613 w 6704190"/>
              <a:gd name="connsiteY102" fmla="*/ 2232521 h 4485743"/>
              <a:gd name="connsiteX103" fmla="*/ 900969 w 6704190"/>
              <a:gd name="connsiteY103" fmla="*/ 2530154 h 4485743"/>
              <a:gd name="connsiteX104" fmla="*/ 663653 w 6704190"/>
              <a:gd name="connsiteY104" fmla="*/ 2574799 h 4485743"/>
              <a:gd name="connsiteX105" fmla="*/ 559828 w 6704190"/>
              <a:gd name="connsiteY105" fmla="*/ 2693852 h 4485743"/>
              <a:gd name="connsiteX106" fmla="*/ 530163 w 6704190"/>
              <a:gd name="connsiteY106" fmla="*/ 2708734 h 4485743"/>
              <a:gd name="connsiteX107" fmla="*/ 515331 w 6704190"/>
              <a:gd name="connsiteY107" fmla="*/ 2664089 h 4485743"/>
              <a:gd name="connsiteX108" fmla="*/ 500499 w 6704190"/>
              <a:gd name="connsiteY108" fmla="*/ 2619444 h 4485743"/>
              <a:gd name="connsiteX109" fmla="*/ 530163 w 6704190"/>
              <a:gd name="connsiteY109" fmla="*/ 2515272 h 4485743"/>
              <a:gd name="connsiteX110" fmla="*/ 619157 w 6704190"/>
              <a:gd name="connsiteY110" fmla="*/ 2440864 h 4485743"/>
              <a:gd name="connsiteX111" fmla="*/ 633989 w 6704190"/>
              <a:gd name="connsiteY111" fmla="*/ 2396219 h 4485743"/>
              <a:gd name="connsiteX112" fmla="*/ 663653 w 6704190"/>
              <a:gd name="connsiteY112" fmla="*/ 2381338 h 4485743"/>
              <a:gd name="connsiteX113" fmla="*/ 633989 w 6704190"/>
              <a:gd name="connsiteY113" fmla="*/ 2381338 h 4485743"/>
              <a:gd name="connsiteX114" fmla="*/ 672924 w 6704190"/>
              <a:gd name="connsiteY114" fmla="*/ 2342273 h 4485743"/>
              <a:gd name="connsiteX115" fmla="*/ 675503 w 6704190"/>
              <a:gd name="connsiteY115" fmla="*/ 2339685 h 4485743"/>
              <a:gd name="connsiteX116" fmla="*/ 678486 w 6704190"/>
              <a:gd name="connsiteY116" fmla="*/ 2336693 h 4485743"/>
              <a:gd name="connsiteX117" fmla="*/ 677790 w 6704190"/>
              <a:gd name="connsiteY117" fmla="*/ 2337390 h 4485743"/>
              <a:gd name="connsiteX118" fmla="*/ 675503 w 6704190"/>
              <a:gd name="connsiteY118" fmla="*/ 2339685 h 4485743"/>
              <a:gd name="connsiteX119" fmla="*/ 644186 w 6704190"/>
              <a:gd name="connsiteY119" fmla="*/ 2371106 h 4485743"/>
              <a:gd name="connsiteX120" fmla="*/ 619157 w 6704190"/>
              <a:gd name="connsiteY120" fmla="*/ 2396219 h 4485743"/>
              <a:gd name="connsiteX121" fmla="*/ 797143 w 6704190"/>
              <a:gd name="connsiteY121" fmla="*/ 2113468 h 4485743"/>
              <a:gd name="connsiteX122" fmla="*/ 782311 w 6704190"/>
              <a:gd name="connsiteY122" fmla="*/ 2113468 h 4485743"/>
              <a:gd name="connsiteX123" fmla="*/ 975130 w 6704190"/>
              <a:gd name="connsiteY123" fmla="*/ 1905125 h 4485743"/>
              <a:gd name="connsiteX124" fmla="*/ 1034459 w 6704190"/>
              <a:gd name="connsiteY124" fmla="*/ 1875362 h 4485743"/>
              <a:gd name="connsiteX125" fmla="*/ 1064123 w 6704190"/>
              <a:gd name="connsiteY125" fmla="*/ 1830717 h 4485743"/>
              <a:gd name="connsiteX126" fmla="*/ 1108620 w 6704190"/>
              <a:gd name="connsiteY126" fmla="*/ 1786072 h 4485743"/>
              <a:gd name="connsiteX127" fmla="*/ 1197613 w 6704190"/>
              <a:gd name="connsiteY127" fmla="*/ 1667019 h 4485743"/>
              <a:gd name="connsiteX128" fmla="*/ 1256942 w 6704190"/>
              <a:gd name="connsiteY128" fmla="*/ 1562847 h 4485743"/>
              <a:gd name="connsiteX129" fmla="*/ 1390432 w 6704190"/>
              <a:gd name="connsiteY129" fmla="*/ 1458676 h 4485743"/>
              <a:gd name="connsiteX130" fmla="*/ 1331103 w 6704190"/>
              <a:gd name="connsiteY130" fmla="*/ 1458676 h 4485743"/>
              <a:gd name="connsiteX131" fmla="*/ 1242109 w 6704190"/>
              <a:gd name="connsiteY131" fmla="*/ 1503320 h 4485743"/>
              <a:gd name="connsiteX132" fmla="*/ 1064123 w 6704190"/>
              <a:gd name="connsiteY132" fmla="*/ 1622374 h 4485743"/>
              <a:gd name="connsiteX133" fmla="*/ 767479 w 6704190"/>
              <a:gd name="connsiteY133" fmla="*/ 1934888 h 4485743"/>
              <a:gd name="connsiteX134" fmla="*/ 776749 w 6704190"/>
              <a:gd name="connsiteY134" fmla="*/ 1927448 h 4485743"/>
              <a:gd name="connsiteX135" fmla="*/ 793820 w 6704190"/>
              <a:gd name="connsiteY135" fmla="*/ 1921219 h 4485743"/>
              <a:gd name="connsiteX136" fmla="*/ 792692 w 6704190"/>
              <a:gd name="connsiteY136" fmla="*/ 1922559 h 4485743"/>
              <a:gd name="connsiteX137" fmla="*/ 784165 w 6704190"/>
              <a:gd name="connsiteY137" fmla="*/ 1927448 h 4485743"/>
              <a:gd name="connsiteX138" fmla="*/ 782311 w 6704190"/>
              <a:gd name="connsiteY138" fmla="*/ 1934888 h 4485743"/>
              <a:gd name="connsiteX139" fmla="*/ 792692 w 6704190"/>
              <a:gd name="connsiteY139" fmla="*/ 1922559 h 4485743"/>
              <a:gd name="connsiteX140" fmla="*/ 797143 w 6704190"/>
              <a:gd name="connsiteY140" fmla="*/ 1920007 h 4485743"/>
              <a:gd name="connsiteX141" fmla="*/ 793820 w 6704190"/>
              <a:gd name="connsiteY141" fmla="*/ 1921219 h 4485743"/>
              <a:gd name="connsiteX142" fmla="*/ 825185 w 6704190"/>
              <a:gd name="connsiteY142" fmla="*/ 1883965 h 4485743"/>
              <a:gd name="connsiteX143" fmla="*/ 989962 w 6704190"/>
              <a:gd name="connsiteY143" fmla="*/ 1756309 h 4485743"/>
              <a:gd name="connsiteX144" fmla="*/ 1108620 w 6704190"/>
              <a:gd name="connsiteY144" fmla="*/ 1681900 h 4485743"/>
              <a:gd name="connsiteX145" fmla="*/ 1167949 w 6704190"/>
              <a:gd name="connsiteY145" fmla="*/ 1681900 h 4485743"/>
              <a:gd name="connsiteX146" fmla="*/ 1004794 w 6704190"/>
              <a:gd name="connsiteY146" fmla="*/ 1830717 h 4485743"/>
              <a:gd name="connsiteX147" fmla="*/ 826808 w 6704190"/>
              <a:gd name="connsiteY147" fmla="*/ 2009297 h 4485743"/>
              <a:gd name="connsiteX148" fmla="*/ 678486 w 6704190"/>
              <a:gd name="connsiteY148" fmla="*/ 2187876 h 4485743"/>
              <a:gd name="connsiteX149" fmla="*/ 544996 w 6704190"/>
              <a:gd name="connsiteY149" fmla="*/ 2396219 h 4485743"/>
              <a:gd name="connsiteX150" fmla="*/ 396674 w 6704190"/>
              <a:gd name="connsiteY150" fmla="*/ 2530154 h 4485743"/>
              <a:gd name="connsiteX151" fmla="*/ 292848 w 6704190"/>
              <a:gd name="connsiteY151" fmla="*/ 2485509 h 4485743"/>
              <a:gd name="connsiteX152" fmla="*/ 426338 w 6704190"/>
              <a:gd name="connsiteY152" fmla="*/ 2024178 h 4485743"/>
              <a:gd name="connsiteX153" fmla="*/ 248352 w 6704190"/>
              <a:gd name="connsiteY153" fmla="*/ 2217639 h 4485743"/>
              <a:gd name="connsiteX154" fmla="*/ 85197 w 6704190"/>
              <a:gd name="connsiteY154" fmla="*/ 2336693 h 4485743"/>
              <a:gd name="connsiteX155" fmla="*/ 55533 w 6704190"/>
              <a:gd name="connsiteY155" fmla="*/ 1964652 h 4485743"/>
              <a:gd name="connsiteX156" fmla="*/ 708150 w 6704190"/>
              <a:gd name="connsiteY156" fmla="*/ 1146161 h 4485743"/>
              <a:gd name="connsiteX157" fmla="*/ 663653 w 6704190"/>
              <a:gd name="connsiteY157" fmla="*/ 1146161 h 4485743"/>
              <a:gd name="connsiteX158" fmla="*/ 886136 w 6704190"/>
              <a:gd name="connsiteY158" fmla="*/ 982463 h 4485743"/>
              <a:gd name="connsiteX159" fmla="*/ 722982 w 6704190"/>
              <a:gd name="connsiteY159" fmla="*/ 1056871 h 4485743"/>
              <a:gd name="connsiteX160" fmla="*/ 1331103 w 6704190"/>
              <a:gd name="connsiteY160" fmla="*/ 744357 h 4485743"/>
              <a:gd name="connsiteX161" fmla="*/ 1909559 w 6704190"/>
              <a:gd name="connsiteY161" fmla="*/ 476487 h 4485743"/>
              <a:gd name="connsiteX162" fmla="*/ 2517679 w 6704190"/>
              <a:gd name="connsiteY162" fmla="*/ 253263 h 4485743"/>
              <a:gd name="connsiteX163" fmla="*/ 2680834 w 6704190"/>
              <a:gd name="connsiteY163" fmla="*/ 223499 h 4485743"/>
              <a:gd name="connsiteX164" fmla="*/ 2843988 w 6704190"/>
              <a:gd name="connsiteY164" fmla="*/ 163973 h 4485743"/>
              <a:gd name="connsiteX165" fmla="*/ 3110968 w 6704190"/>
              <a:gd name="connsiteY165" fmla="*/ 119328 h 4485743"/>
              <a:gd name="connsiteX166" fmla="*/ 3021974 w 6704190"/>
              <a:gd name="connsiteY166" fmla="*/ 104446 h 4485743"/>
              <a:gd name="connsiteX167" fmla="*/ 3303787 w 6704190"/>
              <a:gd name="connsiteY167" fmla="*/ 74683 h 4485743"/>
              <a:gd name="connsiteX168" fmla="*/ 3259290 w 6704190"/>
              <a:gd name="connsiteY168" fmla="*/ 44920 h 4485743"/>
              <a:gd name="connsiteX169" fmla="*/ 3735108 w 6704190"/>
              <a:gd name="connsiteY169" fmla="*/ 711 h 448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6704190" h="4485743">
                <a:moveTo>
                  <a:pt x="6571739" y="3017760"/>
                </a:moveTo>
                <a:cubicBezTo>
                  <a:pt x="6572434" y="3012877"/>
                  <a:pt x="6666990" y="3110538"/>
                  <a:pt x="6611369" y="3065893"/>
                </a:cubicBezTo>
                <a:cubicBezTo>
                  <a:pt x="6581704" y="3032409"/>
                  <a:pt x="6571507" y="3019388"/>
                  <a:pt x="6571739" y="3017760"/>
                </a:cubicBezTo>
                <a:close/>
                <a:moveTo>
                  <a:pt x="3735108" y="711"/>
                </a:moveTo>
                <a:cubicBezTo>
                  <a:pt x="4002059" y="-5538"/>
                  <a:pt x="4269734" y="28178"/>
                  <a:pt x="4520028" y="149091"/>
                </a:cubicBezTo>
                <a:cubicBezTo>
                  <a:pt x="4609021" y="193736"/>
                  <a:pt x="4698014" y="238381"/>
                  <a:pt x="4772175" y="312789"/>
                </a:cubicBezTo>
                <a:cubicBezTo>
                  <a:pt x="4801840" y="342553"/>
                  <a:pt x="4831504" y="372316"/>
                  <a:pt x="4876001" y="402079"/>
                </a:cubicBezTo>
                <a:cubicBezTo>
                  <a:pt x="4905665" y="431843"/>
                  <a:pt x="4935329" y="461606"/>
                  <a:pt x="4964994" y="491369"/>
                </a:cubicBezTo>
                <a:cubicBezTo>
                  <a:pt x="5113316" y="595540"/>
                  <a:pt x="5231974" y="729475"/>
                  <a:pt x="5320967" y="893173"/>
                </a:cubicBezTo>
                <a:cubicBezTo>
                  <a:pt x="5291302" y="818765"/>
                  <a:pt x="5246806" y="744357"/>
                  <a:pt x="5217141" y="669949"/>
                </a:cubicBezTo>
                <a:cubicBezTo>
                  <a:pt x="5543450" y="1056871"/>
                  <a:pt x="5573114" y="1592611"/>
                  <a:pt x="5439625" y="2053941"/>
                </a:cubicBezTo>
                <a:cubicBezTo>
                  <a:pt x="5869759" y="2351574"/>
                  <a:pt x="6270228" y="2678970"/>
                  <a:pt x="6611369" y="3065893"/>
                </a:cubicBezTo>
                <a:cubicBezTo>
                  <a:pt x="6641033" y="3080775"/>
                  <a:pt x="6774523" y="3274236"/>
                  <a:pt x="6655866" y="3259354"/>
                </a:cubicBezTo>
                <a:cubicBezTo>
                  <a:pt x="6596537" y="3244473"/>
                  <a:pt x="6552040" y="3184946"/>
                  <a:pt x="6507544" y="3155183"/>
                </a:cubicBezTo>
                <a:cubicBezTo>
                  <a:pt x="6463047" y="3110538"/>
                  <a:pt x="6418550" y="3051011"/>
                  <a:pt x="6359221" y="3006366"/>
                </a:cubicBezTo>
                <a:cubicBezTo>
                  <a:pt x="6270228" y="2931958"/>
                  <a:pt x="6196067" y="2857550"/>
                  <a:pt x="6107074" y="2783142"/>
                </a:cubicBezTo>
                <a:cubicBezTo>
                  <a:pt x="5869759" y="2589680"/>
                  <a:pt x="5632443" y="2411101"/>
                  <a:pt x="5380296" y="2232521"/>
                </a:cubicBezTo>
                <a:cubicBezTo>
                  <a:pt x="5365464" y="2277166"/>
                  <a:pt x="5350631" y="2321811"/>
                  <a:pt x="5320967" y="2366456"/>
                </a:cubicBezTo>
                <a:cubicBezTo>
                  <a:pt x="5306135" y="2396219"/>
                  <a:pt x="5306135" y="2411101"/>
                  <a:pt x="5291302" y="2440864"/>
                </a:cubicBezTo>
                <a:cubicBezTo>
                  <a:pt x="5291302" y="2440864"/>
                  <a:pt x="5306135" y="2440864"/>
                  <a:pt x="5306135" y="2455746"/>
                </a:cubicBezTo>
                <a:cubicBezTo>
                  <a:pt x="5320967" y="2485509"/>
                  <a:pt x="5380296" y="2500391"/>
                  <a:pt x="5409960" y="2530154"/>
                </a:cubicBezTo>
                <a:cubicBezTo>
                  <a:pt x="5558282" y="2634325"/>
                  <a:pt x="5691772" y="2753379"/>
                  <a:pt x="5825262" y="2872432"/>
                </a:cubicBezTo>
                <a:cubicBezTo>
                  <a:pt x="5884591" y="2917077"/>
                  <a:pt x="5929087" y="2946840"/>
                  <a:pt x="5973584" y="2991485"/>
                </a:cubicBezTo>
                <a:cubicBezTo>
                  <a:pt x="6003248" y="3021248"/>
                  <a:pt x="6062577" y="3065893"/>
                  <a:pt x="6077409" y="3095656"/>
                </a:cubicBezTo>
                <a:cubicBezTo>
                  <a:pt x="6092242" y="3140301"/>
                  <a:pt x="5988416" y="3051011"/>
                  <a:pt x="5973584" y="3051011"/>
                </a:cubicBezTo>
                <a:cubicBezTo>
                  <a:pt x="5943920" y="3021248"/>
                  <a:pt x="5899423" y="2991485"/>
                  <a:pt x="5854926" y="2961722"/>
                </a:cubicBezTo>
                <a:cubicBezTo>
                  <a:pt x="5676940" y="2827787"/>
                  <a:pt x="5498953" y="2693852"/>
                  <a:pt x="5306135" y="2559917"/>
                </a:cubicBezTo>
                <a:cubicBezTo>
                  <a:pt x="5365464" y="2678970"/>
                  <a:pt x="5276470" y="2708734"/>
                  <a:pt x="5187477" y="2678970"/>
                </a:cubicBezTo>
                <a:cubicBezTo>
                  <a:pt x="5231974" y="2723615"/>
                  <a:pt x="5291302" y="2768260"/>
                  <a:pt x="5335799" y="2812905"/>
                </a:cubicBezTo>
                <a:cubicBezTo>
                  <a:pt x="5350631" y="2827787"/>
                  <a:pt x="5409960" y="2917077"/>
                  <a:pt x="5335799" y="2887313"/>
                </a:cubicBezTo>
                <a:cubicBezTo>
                  <a:pt x="5291302" y="2872432"/>
                  <a:pt x="5246806" y="2812905"/>
                  <a:pt x="5202309" y="2783142"/>
                </a:cubicBezTo>
                <a:cubicBezTo>
                  <a:pt x="5187477" y="2753379"/>
                  <a:pt x="5157813" y="2738497"/>
                  <a:pt x="5142980" y="2723615"/>
                </a:cubicBezTo>
                <a:cubicBezTo>
                  <a:pt x="5113316" y="2708734"/>
                  <a:pt x="5128148" y="2693852"/>
                  <a:pt x="5113316" y="2723615"/>
                </a:cubicBezTo>
                <a:cubicBezTo>
                  <a:pt x="5439625" y="2961722"/>
                  <a:pt x="5751101" y="3259354"/>
                  <a:pt x="6032913" y="3556987"/>
                </a:cubicBezTo>
                <a:cubicBezTo>
                  <a:pt x="6062577" y="3601632"/>
                  <a:pt x="6107074" y="3646277"/>
                  <a:pt x="6136738" y="3690922"/>
                </a:cubicBezTo>
                <a:cubicBezTo>
                  <a:pt x="6166403" y="3720685"/>
                  <a:pt x="6225732" y="3765330"/>
                  <a:pt x="6225732" y="3795093"/>
                </a:cubicBezTo>
                <a:cubicBezTo>
                  <a:pt x="6240564" y="3824857"/>
                  <a:pt x="6151571" y="3750448"/>
                  <a:pt x="6151571" y="3735567"/>
                </a:cubicBezTo>
                <a:cubicBezTo>
                  <a:pt x="6121906" y="3705804"/>
                  <a:pt x="6077409" y="3661159"/>
                  <a:pt x="6047745" y="3616514"/>
                </a:cubicBezTo>
                <a:cubicBezTo>
                  <a:pt x="5899423" y="3452816"/>
                  <a:pt x="5751101" y="3303999"/>
                  <a:pt x="5587947" y="3155183"/>
                </a:cubicBezTo>
                <a:cubicBezTo>
                  <a:pt x="5602779" y="3214709"/>
                  <a:pt x="5513786" y="3110538"/>
                  <a:pt x="5558282" y="3125420"/>
                </a:cubicBezTo>
                <a:cubicBezTo>
                  <a:pt x="5454457" y="3036130"/>
                  <a:pt x="5350631" y="2946840"/>
                  <a:pt x="5231974" y="2857550"/>
                </a:cubicBezTo>
                <a:cubicBezTo>
                  <a:pt x="5202309" y="2827787"/>
                  <a:pt x="5172645" y="2798023"/>
                  <a:pt x="5142980" y="2783142"/>
                </a:cubicBezTo>
                <a:cubicBezTo>
                  <a:pt x="5128148" y="2768260"/>
                  <a:pt x="5098484" y="2723615"/>
                  <a:pt x="5083652" y="2753379"/>
                </a:cubicBezTo>
                <a:cubicBezTo>
                  <a:pt x="5068819" y="2768260"/>
                  <a:pt x="5053987" y="2783142"/>
                  <a:pt x="5068819" y="2798023"/>
                </a:cubicBezTo>
                <a:cubicBezTo>
                  <a:pt x="5142980" y="2872432"/>
                  <a:pt x="5217141" y="2931958"/>
                  <a:pt x="5291302" y="3006366"/>
                </a:cubicBezTo>
                <a:cubicBezTo>
                  <a:pt x="5335799" y="3051011"/>
                  <a:pt x="5380296" y="3095656"/>
                  <a:pt x="5439625" y="3125420"/>
                </a:cubicBezTo>
                <a:cubicBezTo>
                  <a:pt x="5469289" y="3155183"/>
                  <a:pt x="5558282" y="3184946"/>
                  <a:pt x="5558282" y="3229591"/>
                </a:cubicBezTo>
                <a:cubicBezTo>
                  <a:pt x="5558282" y="3244473"/>
                  <a:pt x="5498953" y="3199828"/>
                  <a:pt x="5498953" y="3199828"/>
                </a:cubicBezTo>
                <a:cubicBezTo>
                  <a:pt x="5558282" y="3274236"/>
                  <a:pt x="5587947" y="3348644"/>
                  <a:pt x="5558282" y="3363526"/>
                </a:cubicBezTo>
                <a:cubicBezTo>
                  <a:pt x="5484121" y="3423052"/>
                  <a:pt x="5335799" y="3259354"/>
                  <a:pt x="5291302" y="3214709"/>
                </a:cubicBezTo>
                <a:cubicBezTo>
                  <a:pt x="5187477" y="3125420"/>
                  <a:pt x="5083652" y="3036130"/>
                  <a:pt x="4979826" y="2946840"/>
                </a:cubicBezTo>
                <a:cubicBezTo>
                  <a:pt x="4964994" y="2976603"/>
                  <a:pt x="4950162" y="2976603"/>
                  <a:pt x="4964994" y="3006366"/>
                </a:cubicBezTo>
                <a:cubicBezTo>
                  <a:pt x="5009491" y="3036130"/>
                  <a:pt x="5039155" y="3080775"/>
                  <a:pt x="5083652" y="3110538"/>
                </a:cubicBezTo>
                <a:cubicBezTo>
                  <a:pt x="5142980" y="3170064"/>
                  <a:pt x="5217141" y="3244473"/>
                  <a:pt x="5291302" y="3318881"/>
                </a:cubicBezTo>
                <a:cubicBezTo>
                  <a:pt x="5350631" y="3378407"/>
                  <a:pt x="5409960" y="3452816"/>
                  <a:pt x="5484121" y="3527224"/>
                </a:cubicBezTo>
                <a:cubicBezTo>
                  <a:pt x="5484121" y="3527224"/>
                  <a:pt x="5543450" y="3601632"/>
                  <a:pt x="5513786" y="3601632"/>
                </a:cubicBezTo>
                <a:cubicBezTo>
                  <a:pt x="5484121" y="3616514"/>
                  <a:pt x="5439625" y="3571869"/>
                  <a:pt x="5424792" y="3556987"/>
                </a:cubicBezTo>
                <a:cubicBezTo>
                  <a:pt x="5246806" y="3393289"/>
                  <a:pt x="5068819" y="3244473"/>
                  <a:pt x="4876001" y="3110538"/>
                </a:cubicBezTo>
                <a:cubicBezTo>
                  <a:pt x="4861168" y="3125420"/>
                  <a:pt x="4861168" y="3140301"/>
                  <a:pt x="4846336" y="3155183"/>
                </a:cubicBezTo>
                <a:cubicBezTo>
                  <a:pt x="4876001" y="3170064"/>
                  <a:pt x="5039155" y="3274236"/>
                  <a:pt x="5024323" y="3318881"/>
                </a:cubicBezTo>
                <a:cubicBezTo>
                  <a:pt x="5024323" y="3333763"/>
                  <a:pt x="4890833" y="3229591"/>
                  <a:pt x="4876001" y="3214709"/>
                </a:cubicBezTo>
                <a:cubicBezTo>
                  <a:pt x="4861168" y="3199828"/>
                  <a:pt x="4846336" y="3199828"/>
                  <a:pt x="4831504" y="3184946"/>
                </a:cubicBezTo>
                <a:cubicBezTo>
                  <a:pt x="4816672" y="3184946"/>
                  <a:pt x="4816672" y="3199828"/>
                  <a:pt x="4816672" y="3199828"/>
                </a:cubicBezTo>
                <a:cubicBezTo>
                  <a:pt x="4801840" y="3214709"/>
                  <a:pt x="4787007" y="3229591"/>
                  <a:pt x="4787007" y="3229591"/>
                </a:cubicBezTo>
                <a:cubicBezTo>
                  <a:pt x="4772175" y="3259354"/>
                  <a:pt x="4772175" y="3244473"/>
                  <a:pt x="4787007" y="3274236"/>
                </a:cubicBezTo>
                <a:cubicBezTo>
                  <a:pt x="4801840" y="3289118"/>
                  <a:pt x="4831504" y="3303999"/>
                  <a:pt x="4861168" y="3318881"/>
                </a:cubicBezTo>
                <a:cubicBezTo>
                  <a:pt x="4890833" y="3333763"/>
                  <a:pt x="5024323" y="3378407"/>
                  <a:pt x="5024323" y="3423052"/>
                </a:cubicBezTo>
                <a:cubicBezTo>
                  <a:pt x="5024323" y="3437934"/>
                  <a:pt x="4920497" y="3378407"/>
                  <a:pt x="4905665" y="3378407"/>
                </a:cubicBezTo>
                <a:cubicBezTo>
                  <a:pt x="4876001" y="3348644"/>
                  <a:pt x="4816672" y="3333763"/>
                  <a:pt x="4787007" y="3303999"/>
                </a:cubicBezTo>
                <a:cubicBezTo>
                  <a:pt x="4787007" y="3318881"/>
                  <a:pt x="4742511" y="3303999"/>
                  <a:pt x="4742511" y="3289118"/>
                </a:cubicBezTo>
                <a:cubicBezTo>
                  <a:pt x="4727679" y="3303999"/>
                  <a:pt x="4712846" y="3318881"/>
                  <a:pt x="4712846" y="3318881"/>
                </a:cubicBezTo>
                <a:cubicBezTo>
                  <a:pt x="4698014" y="3348644"/>
                  <a:pt x="4683182" y="3378407"/>
                  <a:pt x="4653518" y="3393289"/>
                </a:cubicBezTo>
                <a:cubicBezTo>
                  <a:pt x="4623853" y="3437934"/>
                  <a:pt x="4594189" y="3467697"/>
                  <a:pt x="4549692" y="3497461"/>
                </a:cubicBezTo>
                <a:cubicBezTo>
                  <a:pt x="4445867" y="3616514"/>
                  <a:pt x="4342041" y="3705804"/>
                  <a:pt x="4223384" y="3795093"/>
                </a:cubicBezTo>
                <a:cubicBezTo>
                  <a:pt x="3897075" y="4062963"/>
                  <a:pt x="3526270" y="4286188"/>
                  <a:pt x="3125800" y="4405241"/>
                </a:cubicBezTo>
                <a:cubicBezTo>
                  <a:pt x="2829156" y="4479649"/>
                  <a:pt x="2502847" y="4509412"/>
                  <a:pt x="2206203" y="4464767"/>
                </a:cubicBezTo>
                <a:cubicBezTo>
                  <a:pt x="2043049" y="4435004"/>
                  <a:pt x="1894727" y="4390359"/>
                  <a:pt x="1746405" y="4315951"/>
                </a:cubicBezTo>
                <a:cubicBezTo>
                  <a:pt x="1672244" y="4286188"/>
                  <a:pt x="1598083" y="4241543"/>
                  <a:pt x="1538754" y="4182016"/>
                </a:cubicBezTo>
                <a:cubicBezTo>
                  <a:pt x="1509089" y="4167135"/>
                  <a:pt x="1375599" y="4077845"/>
                  <a:pt x="1405264" y="4018318"/>
                </a:cubicBezTo>
                <a:cubicBezTo>
                  <a:pt x="1420096" y="3988555"/>
                  <a:pt x="1523922" y="4107608"/>
                  <a:pt x="1538754" y="4122489"/>
                </a:cubicBezTo>
                <a:cubicBezTo>
                  <a:pt x="1598083" y="4167135"/>
                  <a:pt x="1657411" y="4196898"/>
                  <a:pt x="1716740" y="4226661"/>
                </a:cubicBezTo>
                <a:cubicBezTo>
                  <a:pt x="1835398" y="4301069"/>
                  <a:pt x="1968888" y="4330833"/>
                  <a:pt x="2102377" y="4360596"/>
                </a:cubicBezTo>
                <a:cubicBezTo>
                  <a:pt x="2369357" y="4405241"/>
                  <a:pt x="2636337" y="4405241"/>
                  <a:pt x="2888484" y="4345714"/>
                </a:cubicBezTo>
                <a:cubicBezTo>
                  <a:pt x="3051639" y="4315951"/>
                  <a:pt x="3214793" y="4256424"/>
                  <a:pt x="3377948" y="4196898"/>
                </a:cubicBezTo>
                <a:cubicBezTo>
                  <a:pt x="3541102" y="4122489"/>
                  <a:pt x="3719088" y="4048081"/>
                  <a:pt x="3852578" y="3943910"/>
                </a:cubicBezTo>
                <a:cubicBezTo>
                  <a:pt x="3659759" y="4062963"/>
                  <a:pt x="3452109" y="4167135"/>
                  <a:pt x="3229626" y="4226661"/>
                </a:cubicBezTo>
                <a:cubicBezTo>
                  <a:pt x="2947813" y="4301069"/>
                  <a:pt x="2666002" y="4330833"/>
                  <a:pt x="2384189" y="4301069"/>
                </a:cubicBezTo>
                <a:cubicBezTo>
                  <a:pt x="2117210" y="4271306"/>
                  <a:pt x="1790901" y="4196898"/>
                  <a:pt x="1612915" y="3988555"/>
                </a:cubicBezTo>
                <a:cubicBezTo>
                  <a:pt x="1434928" y="3795093"/>
                  <a:pt x="1345935" y="3542105"/>
                  <a:pt x="1345935" y="3274236"/>
                </a:cubicBezTo>
                <a:cubicBezTo>
                  <a:pt x="1345935" y="3125420"/>
                  <a:pt x="1390432" y="2976603"/>
                  <a:pt x="1464593" y="2827787"/>
                </a:cubicBezTo>
                <a:cubicBezTo>
                  <a:pt x="1464593" y="2812905"/>
                  <a:pt x="1523922" y="2708734"/>
                  <a:pt x="1523922" y="2708734"/>
                </a:cubicBezTo>
                <a:cubicBezTo>
                  <a:pt x="1479425" y="2664089"/>
                  <a:pt x="1434928" y="2604562"/>
                  <a:pt x="1434928" y="2545036"/>
                </a:cubicBezTo>
                <a:cubicBezTo>
                  <a:pt x="1271774" y="2753379"/>
                  <a:pt x="1182781" y="3021248"/>
                  <a:pt x="1167949" y="3274236"/>
                </a:cubicBezTo>
                <a:cubicBezTo>
                  <a:pt x="1167949" y="3423052"/>
                  <a:pt x="1182781" y="3571869"/>
                  <a:pt x="1227277" y="3705804"/>
                </a:cubicBezTo>
                <a:cubicBezTo>
                  <a:pt x="1242109" y="3705804"/>
                  <a:pt x="1331103" y="3943910"/>
                  <a:pt x="1331103" y="3943910"/>
                </a:cubicBezTo>
                <a:cubicBezTo>
                  <a:pt x="1301438" y="3943910"/>
                  <a:pt x="1271774" y="3854620"/>
                  <a:pt x="1256942" y="3824857"/>
                </a:cubicBezTo>
                <a:cubicBezTo>
                  <a:pt x="1212445" y="3720685"/>
                  <a:pt x="1167949" y="3616514"/>
                  <a:pt x="1153116" y="3512342"/>
                </a:cubicBezTo>
                <a:cubicBezTo>
                  <a:pt x="1123452" y="3303999"/>
                  <a:pt x="1153116" y="3080775"/>
                  <a:pt x="1212445" y="2872432"/>
                </a:cubicBezTo>
                <a:cubicBezTo>
                  <a:pt x="1256942" y="2783142"/>
                  <a:pt x="1301438" y="2678970"/>
                  <a:pt x="1360767" y="2589680"/>
                </a:cubicBezTo>
                <a:cubicBezTo>
                  <a:pt x="1375599" y="2559917"/>
                  <a:pt x="1390432" y="2545036"/>
                  <a:pt x="1405264" y="2515272"/>
                </a:cubicBezTo>
                <a:cubicBezTo>
                  <a:pt x="1434928" y="2485509"/>
                  <a:pt x="1390432" y="2455746"/>
                  <a:pt x="1375599" y="2411101"/>
                </a:cubicBezTo>
                <a:cubicBezTo>
                  <a:pt x="1301438" y="2425982"/>
                  <a:pt x="1227277" y="2411101"/>
                  <a:pt x="1197613" y="2336693"/>
                </a:cubicBezTo>
                <a:cubicBezTo>
                  <a:pt x="1123452" y="2366456"/>
                  <a:pt x="1182781" y="2262284"/>
                  <a:pt x="1197613" y="2232521"/>
                </a:cubicBezTo>
                <a:cubicBezTo>
                  <a:pt x="1064123" y="2262284"/>
                  <a:pt x="989962" y="2440864"/>
                  <a:pt x="900969" y="2530154"/>
                </a:cubicBezTo>
                <a:cubicBezTo>
                  <a:pt x="856472" y="2559917"/>
                  <a:pt x="678486" y="2678970"/>
                  <a:pt x="663653" y="2574799"/>
                </a:cubicBezTo>
                <a:cubicBezTo>
                  <a:pt x="648821" y="2604562"/>
                  <a:pt x="604325" y="2693852"/>
                  <a:pt x="559828" y="2693852"/>
                </a:cubicBezTo>
                <a:cubicBezTo>
                  <a:pt x="544996" y="2693852"/>
                  <a:pt x="544996" y="2708734"/>
                  <a:pt x="530163" y="2708734"/>
                </a:cubicBezTo>
                <a:cubicBezTo>
                  <a:pt x="515331" y="2693852"/>
                  <a:pt x="515331" y="2664089"/>
                  <a:pt x="515331" y="2664089"/>
                </a:cubicBezTo>
                <a:cubicBezTo>
                  <a:pt x="515331" y="2634325"/>
                  <a:pt x="500499" y="2634325"/>
                  <a:pt x="500499" y="2619444"/>
                </a:cubicBezTo>
                <a:cubicBezTo>
                  <a:pt x="515331" y="2589680"/>
                  <a:pt x="515331" y="2545036"/>
                  <a:pt x="530163" y="2515272"/>
                </a:cubicBezTo>
                <a:cubicBezTo>
                  <a:pt x="559828" y="2500391"/>
                  <a:pt x="589492" y="2470627"/>
                  <a:pt x="619157" y="2440864"/>
                </a:cubicBezTo>
                <a:cubicBezTo>
                  <a:pt x="633989" y="2425982"/>
                  <a:pt x="633989" y="2425982"/>
                  <a:pt x="633989" y="2396219"/>
                </a:cubicBezTo>
                <a:cubicBezTo>
                  <a:pt x="633989" y="2396219"/>
                  <a:pt x="663653" y="2381338"/>
                  <a:pt x="663653" y="2381338"/>
                </a:cubicBezTo>
                <a:cubicBezTo>
                  <a:pt x="633989" y="2381338"/>
                  <a:pt x="633989" y="2381338"/>
                  <a:pt x="633989" y="2381338"/>
                </a:cubicBezTo>
                <a:cubicBezTo>
                  <a:pt x="656237" y="2359015"/>
                  <a:pt x="667361" y="2347854"/>
                  <a:pt x="672924" y="2342273"/>
                </a:cubicBezTo>
                <a:lnTo>
                  <a:pt x="675503" y="2339685"/>
                </a:lnTo>
                <a:lnTo>
                  <a:pt x="678486" y="2336693"/>
                </a:lnTo>
                <a:cubicBezTo>
                  <a:pt x="678486" y="2336693"/>
                  <a:pt x="678486" y="2336693"/>
                  <a:pt x="677790" y="2337390"/>
                </a:cubicBezTo>
                <a:lnTo>
                  <a:pt x="675503" y="2339685"/>
                </a:lnTo>
                <a:lnTo>
                  <a:pt x="644186" y="2371106"/>
                </a:lnTo>
                <a:cubicBezTo>
                  <a:pt x="619157" y="2396219"/>
                  <a:pt x="619157" y="2396219"/>
                  <a:pt x="619157" y="2396219"/>
                </a:cubicBezTo>
                <a:cubicBezTo>
                  <a:pt x="678486" y="2292048"/>
                  <a:pt x="752647" y="2202758"/>
                  <a:pt x="797143" y="2113468"/>
                </a:cubicBezTo>
                <a:cubicBezTo>
                  <a:pt x="797143" y="2113468"/>
                  <a:pt x="782311" y="2113468"/>
                  <a:pt x="782311" y="2113468"/>
                </a:cubicBezTo>
                <a:cubicBezTo>
                  <a:pt x="841640" y="2039060"/>
                  <a:pt x="900969" y="1964652"/>
                  <a:pt x="975130" y="1905125"/>
                </a:cubicBezTo>
                <a:cubicBezTo>
                  <a:pt x="989962" y="1890243"/>
                  <a:pt x="1019626" y="1890243"/>
                  <a:pt x="1034459" y="1875362"/>
                </a:cubicBezTo>
                <a:cubicBezTo>
                  <a:pt x="1034459" y="1860480"/>
                  <a:pt x="1049291" y="1845599"/>
                  <a:pt x="1064123" y="1830717"/>
                </a:cubicBezTo>
                <a:cubicBezTo>
                  <a:pt x="1078955" y="1815835"/>
                  <a:pt x="1093787" y="1800954"/>
                  <a:pt x="1108620" y="1786072"/>
                </a:cubicBezTo>
                <a:cubicBezTo>
                  <a:pt x="1138284" y="1741427"/>
                  <a:pt x="1167949" y="1696782"/>
                  <a:pt x="1197613" y="1667019"/>
                </a:cubicBezTo>
                <a:cubicBezTo>
                  <a:pt x="1212445" y="1622374"/>
                  <a:pt x="1242109" y="1592611"/>
                  <a:pt x="1256942" y="1562847"/>
                </a:cubicBezTo>
                <a:cubicBezTo>
                  <a:pt x="1301438" y="1518202"/>
                  <a:pt x="1331103" y="1488439"/>
                  <a:pt x="1390432" y="1458676"/>
                </a:cubicBezTo>
                <a:cubicBezTo>
                  <a:pt x="1345935" y="1473557"/>
                  <a:pt x="1345935" y="1473557"/>
                  <a:pt x="1331103" y="1458676"/>
                </a:cubicBezTo>
                <a:cubicBezTo>
                  <a:pt x="1316271" y="1443794"/>
                  <a:pt x="1256942" y="1488439"/>
                  <a:pt x="1242109" y="1503320"/>
                </a:cubicBezTo>
                <a:cubicBezTo>
                  <a:pt x="1182781" y="1533084"/>
                  <a:pt x="1123452" y="1577729"/>
                  <a:pt x="1064123" y="1622374"/>
                </a:cubicBezTo>
                <a:cubicBezTo>
                  <a:pt x="945465" y="1711664"/>
                  <a:pt x="826808" y="1800954"/>
                  <a:pt x="767479" y="1934888"/>
                </a:cubicBezTo>
                <a:cubicBezTo>
                  <a:pt x="767479" y="1934888"/>
                  <a:pt x="771187" y="1931168"/>
                  <a:pt x="776749" y="1927448"/>
                </a:cubicBezTo>
                <a:lnTo>
                  <a:pt x="793820" y="1921219"/>
                </a:lnTo>
                <a:lnTo>
                  <a:pt x="792692" y="1922559"/>
                </a:lnTo>
                <a:lnTo>
                  <a:pt x="784165" y="1927448"/>
                </a:lnTo>
                <a:cubicBezTo>
                  <a:pt x="782311" y="1931168"/>
                  <a:pt x="782311" y="1934888"/>
                  <a:pt x="782311" y="1934888"/>
                </a:cubicBezTo>
                <a:lnTo>
                  <a:pt x="792692" y="1922559"/>
                </a:lnTo>
                <a:lnTo>
                  <a:pt x="797143" y="1920007"/>
                </a:lnTo>
                <a:lnTo>
                  <a:pt x="793820" y="1921219"/>
                </a:lnTo>
                <a:lnTo>
                  <a:pt x="825185" y="1883965"/>
                </a:lnTo>
                <a:cubicBezTo>
                  <a:pt x="875939" y="1837228"/>
                  <a:pt x="945465" y="1800954"/>
                  <a:pt x="989962" y="1756309"/>
                </a:cubicBezTo>
                <a:cubicBezTo>
                  <a:pt x="1034459" y="1741427"/>
                  <a:pt x="1064123" y="1711664"/>
                  <a:pt x="1108620" y="1681900"/>
                </a:cubicBezTo>
                <a:cubicBezTo>
                  <a:pt x="1108620" y="1681900"/>
                  <a:pt x="1167949" y="1637256"/>
                  <a:pt x="1167949" y="1681900"/>
                </a:cubicBezTo>
                <a:cubicBezTo>
                  <a:pt x="1153116" y="1741427"/>
                  <a:pt x="1049291" y="1786072"/>
                  <a:pt x="1004794" y="1830717"/>
                </a:cubicBezTo>
                <a:cubicBezTo>
                  <a:pt x="945465" y="1890243"/>
                  <a:pt x="886136" y="1949770"/>
                  <a:pt x="826808" y="2009297"/>
                </a:cubicBezTo>
                <a:cubicBezTo>
                  <a:pt x="767479" y="2068823"/>
                  <a:pt x="708150" y="2128350"/>
                  <a:pt x="678486" y="2187876"/>
                </a:cubicBezTo>
                <a:cubicBezTo>
                  <a:pt x="633989" y="2262284"/>
                  <a:pt x="589492" y="2321811"/>
                  <a:pt x="544996" y="2396219"/>
                </a:cubicBezTo>
                <a:cubicBezTo>
                  <a:pt x="530163" y="2425982"/>
                  <a:pt x="456002" y="2545036"/>
                  <a:pt x="396674" y="2530154"/>
                </a:cubicBezTo>
                <a:cubicBezTo>
                  <a:pt x="352177" y="2515272"/>
                  <a:pt x="307680" y="2559917"/>
                  <a:pt x="292848" y="2485509"/>
                </a:cubicBezTo>
                <a:cubicBezTo>
                  <a:pt x="278016" y="2321811"/>
                  <a:pt x="352177" y="2158113"/>
                  <a:pt x="426338" y="2024178"/>
                </a:cubicBezTo>
                <a:cubicBezTo>
                  <a:pt x="367009" y="2083705"/>
                  <a:pt x="307680" y="2143231"/>
                  <a:pt x="248352" y="2217639"/>
                </a:cubicBezTo>
                <a:cubicBezTo>
                  <a:pt x="203855" y="2262284"/>
                  <a:pt x="144526" y="2321811"/>
                  <a:pt x="85197" y="2336693"/>
                </a:cubicBezTo>
                <a:cubicBezTo>
                  <a:pt x="-77957" y="2381338"/>
                  <a:pt x="40701" y="2009297"/>
                  <a:pt x="55533" y="1964652"/>
                </a:cubicBezTo>
                <a:cubicBezTo>
                  <a:pt x="159358" y="1637256"/>
                  <a:pt x="411506" y="1324741"/>
                  <a:pt x="708150" y="1146161"/>
                </a:cubicBezTo>
                <a:cubicBezTo>
                  <a:pt x="693318" y="1146161"/>
                  <a:pt x="678486" y="1146161"/>
                  <a:pt x="663653" y="1146161"/>
                </a:cubicBezTo>
                <a:cubicBezTo>
                  <a:pt x="737814" y="1071753"/>
                  <a:pt x="811975" y="1027108"/>
                  <a:pt x="886136" y="982463"/>
                </a:cubicBezTo>
                <a:cubicBezTo>
                  <a:pt x="826808" y="1012226"/>
                  <a:pt x="767479" y="1041990"/>
                  <a:pt x="722982" y="1056871"/>
                </a:cubicBezTo>
                <a:cubicBezTo>
                  <a:pt x="915801" y="937818"/>
                  <a:pt x="1108620" y="818765"/>
                  <a:pt x="1331103" y="744357"/>
                </a:cubicBezTo>
                <a:cubicBezTo>
                  <a:pt x="1538754" y="684830"/>
                  <a:pt x="1716740" y="580659"/>
                  <a:pt x="1909559" y="476487"/>
                </a:cubicBezTo>
                <a:cubicBezTo>
                  <a:pt x="2102377" y="387197"/>
                  <a:pt x="2310028" y="312789"/>
                  <a:pt x="2517679" y="253263"/>
                </a:cubicBezTo>
                <a:cubicBezTo>
                  <a:pt x="2562176" y="238381"/>
                  <a:pt x="2621505" y="238381"/>
                  <a:pt x="2680834" y="223499"/>
                </a:cubicBezTo>
                <a:cubicBezTo>
                  <a:pt x="2740162" y="193736"/>
                  <a:pt x="2784659" y="178855"/>
                  <a:pt x="2843988" y="163973"/>
                </a:cubicBezTo>
                <a:cubicBezTo>
                  <a:pt x="2932981" y="134210"/>
                  <a:pt x="3021974" y="119328"/>
                  <a:pt x="3110968" y="119328"/>
                </a:cubicBezTo>
                <a:cubicBezTo>
                  <a:pt x="3081303" y="104446"/>
                  <a:pt x="3051639" y="104446"/>
                  <a:pt x="3021974" y="104446"/>
                </a:cubicBezTo>
                <a:cubicBezTo>
                  <a:pt x="3140632" y="74683"/>
                  <a:pt x="3199961" y="89565"/>
                  <a:pt x="3303787" y="74683"/>
                </a:cubicBezTo>
                <a:cubicBezTo>
                  <a:pt x="3288954" y="74683"/>
                  <a:pt x="3274122" y="59801"/>
                  <a:pt x="3259290" y="44920"/>
                </a:cubicBezTo>
                <a:cubicBezTo>
                  <a:pt x="3415028" y="22597"/>
                  <a:pt x="3574938" y="4460"/>
                  <a:pt x="3735108" y="711"/>
                </a:cubicBez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d-ID" sz="2000" kern="12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2557305" y="-1"/>
            <a:ext cx="9634696" cy="6858000"/>
          </a:xfrm>
          <a:custGeom>
            <a:avLst/>
            <a:gdLst>
              <a:gd name="connsiteX0" fmla="*/ 8799722 w 9634696"/>
              <a:gd name="connsiteY0" fmla="*/ 6855164 h 6858000"/>
              <a:gd name="connsiteX1" fmla="*/ 8797562 w 9634696"/>
              <a:gd name="connsiteY1" fmla="*/ 6858000 h 6858000"/>
              <a:gd name="connsiteX2" fmla="*/ 8796990 w 9634696"/>
              <a:gd name="connsiteY2" fmla="*/ 6858000 h 6858000"/>
              <a:gd name="connsiteX3" fmla="*/ 1330147 w 9634696"/>
              <a:gd name="connsiteY3" fmla="*/ 0 h 6858000"/>
              <a:gd name="connsiteX4" fmla="*/ 8345612 w 9634696"/>
              <a:gd name="connsiteY4" fmla="*/ 0 h 6858000"/>
              <a:gd name="connsiteX5" fmla="*/ 8388196 w 9634696"/>
              <a:gd name="connsiteY5" fmla="*/ 42624 h 6858000"/>
              <a:gd name="connsiteX6" fmla="*/ 9019485 w 9634696"/>
              <a:gd name="connsiteY6" fmla="*/ 840522 h 6858000"/>
              <a:gd name="connsiteX7" fmla="*/ 9616811 w 9634696"/>
              <a:gd name="connsiteY7" fmla="*/ 2200257 h 6858000"/>
              <a:gd name="connsiteX8" fmla="*/ 9634696 w 9634696"/>
              <a:gd name="connsiteY8" fmla="*/ 2264182 h 6858000"/>
              <a:gd name="connsiteX9" fmla="*/ 9634696 w 9634696"/>
              <a:gd name="connsiteY9" fmla="*/ 5509064 h 6858000"/>
              <a:gd name="connsiteX10" fmla="*/ 9599142 w 9634696"/>
              <a:gd name="connsiteY10" fmla="*/ 5628900 h 6858000"/>
              <a:gd name="connsiteX11" fmla="*/ 8894862 w 9634696"/>
              <a:gd name="connsiteY11" fmla="*/ 6756400 h 6858000"/>
              <a:gd name="connsiteX12" fmla="*/ 8799722 w 9634696"/>
              <a:gd name="connsiteY12" fmla="*/ 6855164 h 6858000"/>
              <a:gd name="connsiteX13" fmla="*/ 8900350 w 9634696"/>
              <a:gd name="connsiteY13" fmla="*/ 6723075 h 6858000"/>
              <a:gd name="connsiteX14" fmla="*/ 9020707 w 9634696"/>
              <a:gd name="connsiteY14" fmla="*/ 6548553 h 6858000"/>
              <a:gd name="connsiteX15" fmla="*/ 9038813 w 9634696"/>
              <a:gd name="connsiteY15" fmla="*/ 6519788 h 6858000"/>
              <a:gd name="connsiteX16" fmla="*/ 9042579 w 9634696"/>
              <a:gd name="connsiteY16" fmla="*/ 6514346 h 6858000"/>
              <a:gd name="connsiteX17" fmla="*/ 9131214 w 9634696"/>
              <a:gd name="connsiteY17" fmla="*/ 6372992 h 6858000"/>
              <a:gd name="connsiteX18" fmla="*/ 9131214 w 9634696"/>
              <a:gd name="connsiteY18" fmla="*/ 6372992 h 6858000"/>
              <a:gd name="connsiteX19" fmla="*/ 9038813 w 9634696"/>
              <a:gd name="connsiteY19" fmla="*/ 6519788 h 6858000"/>
              <a:gd name="connsiteX20" fmla="*/ 8948731 w 9634696"/>
              <a:gd name="connsiteY20" fmla="*/ 6649941 h 6858000"/>
              <a:gd name="connsiteX21" fmla="*/ 8786263 w 9634696"/>
              <a:gd name="connsiteY21" fmla="*/ 6858000 h 6858000"/>
              <a:gd name="connsiteX22" fmla="*/ 6690562 w 9634696"/>
              <a:gd name="connsiteY22" fmla="*/ 6858000 h 6858000"/>
              <a:gd name="connsiteX23" fmla="*/ 6955744 w 9634696"/>
              <a:gd name="connsiteY23" fmla="*/ 6698953 h 6858000"/>
              <a:gd name="connsiteX24" fmla="*/ 6841599 w 9634696"/>
              <a:gd name="connsiteY24" fmla="*/ 6634603 h 6858000"/>
              <a:gd name="connsiteX25" fmla="*/ 6660180 w 9634696"/>
              <a:gd name="connsiteY25" fmla="*/ 6742923 h 6858000"/>
              <a:gd name="connsiteX26" fmla="*/ 6615105 w 9634696"/>
              <a:gd name="connsiteY26" fmla="*/ 6705478 h 6858000"/>
              <a:gd name="connsiteX27" fmla="*/ 6586400 w 9634696"/>
              <a:gd name="connsiteY27" fmla="*/ 6574971 h 6858000"/>
              <a:gd name="connsiteX28" fmla="*/ 6709289 w 9634696"/>
              <a:gd name="connsiteY28" fmla="*/ 6463740 h 6858000"/>
              <a:gd name="connsiteX29" fmla="*/ 7051047 w 9634696"/>
              <a:gd name="connsiteY29" fmla="*/ 6199113 h 6858000"/>
              <a:gd name="connsiteX30" fmla="*/ 7585883 w 9634696"/>
              <a:gd name="connsiteY30" fmla="*/ 5592059 h 6858000"/>
              <a:gd name="connsiteX31" fmla="*/ 7561211 w 9634696"/>
              <a:gd name="connsiteY31" fmla="*/ 5144923 h 6858000"/>
              <a:gd name="connsiteX32" fmla="*/ 7469942 w 9634696"/>
              <a:gd name="connsiteY32" fmla="*/ 5328134 h 6858000"/>
              <a:gd name="connsiteX33" fmla="*/ 7297268 w 9634696"/>
              <a:gd name="connsiteY33" fmla="*/ 5260873 h 6858000"/>
              <a:gd name="connsiteX34" fmla="*/ 7123473 w 9634696"/>
              <a:gd name="connsiteY34" fmla="*/ 5451713 h 6858000"/>
              <a:gd name="connsiteX35" fmla="*/ 6624291 w 9634696"/>
              <a:gd name="connsiteY35" fmla="*/ 5814119 h 6858000"/>
              <a:gd name="connsiteX36" fmla="*/ 6130938 w 9634696"/>
              <a:gd name="connsiteY36" fmla="*/ 6059470 h 6858000"/>
              <a:gd name="connsiteX37" fmla="*/ 6109858 w 9634696"/>
              <a:gd name="connsiteY37" fmla="*/ 6011484 h 6858000"/>
              <a:gd name="connsiteX38" fmla="*/ 6102233 w 9634696"/>
              <a:gd name="connsiteY38" fmla="*/ 5928964 h 6858000"/>
              <a:gd name="connsiteX39" fmla="*/ 6345096 w 9634696"/>
              <a:gd name="connsiteY39" fmla="*/ 5765028 h 6858000"/>
              <a:gd name="connsiteX40" fmla="*/ 5812498 w 9634696"/>
              <a:gd name="connsiteY40" fmla="*/ 5855880 h 6858000"/>
              <a:gd name="connsiteX41" fmla="*/ 5293354 w 9634696"/>
              <a:gd name="connsiteY41" fmla="*/ 5912198 h 6858000"/>
              <a:gd name="connsiteX42" fmla="*/ 4646611 w 9634696"/>
              <a:gd name="connsiteY42" fmla="*/ 5938700 h 6858000"/>
              <a:gd name="connsiteX43" fmla="*/ 4391411 w 9634696"/>
              <a:gd name="connsiteY43" fmla="*/ 5879068 h 6858000"/>
              <a:gd name="connsiteX44" fmla="*/ 4376160 w 9634696"/>
              <a:gd name="connsiteY44" fmla="*/ 5714027 h 6858000"/>
              <a:gd name="connsiteX45" fmla="*/ 3872709 w 9634696"/>
              <a:gd name="connsiteY45" fmla="*/ 5219608 h 6858000"/>
              <a:gd name="connsiteX46" fmla="*/ 4743709 w 9634696"/>
              <a:gd name="connsiteY46" fmla="*/ 5638435 h 6858000"/>
              <a:gd name="connsiteX47" fmla="*/ 5729296 w 9634696"/>
              <a:gd name="connsiteY47" fmla="*/ 5405833 h 6858000"/>
              <a:gd name="connsiteX48" fmla="*/ 6191029 w 9634696"/>
              <a:gd name="connsiteY48" fmla="*/ 5088503 h 6858000"/>
              <a:gd name="connsiteX49" fmla="*/ 6490627 w 9634696"/>
              <a:gd name="connsiteY49" fmla="*/ 4727904 h 6858000"/>
              <a:gd name="connsiteX50" fmla="*/ 6499371 w 9634696"/>
              <a:gd name="connsiteY50" fmla="*/ 4552322 h 6858000"/>
              <a:gd name="connsiteX51" fmla="*/ 6467751 w 9634696"/>
              <a:gd name="connsiteY51" fmla="*/ 4480343 h 6858000"/>
              <a:gd name="connsiteX52" fmla="*/ 6398680 w 9634696"/>
              <a:gd name="connsiteY52" fmla="*/ 4453438 h 6858000"/>
              <a:gd name="connsiteX53" fmla="*/ 6392174 w 9634696"/>
              <a:gd name="connsiteY53" fmla="*/ 4112816 h 6858000"/>
              <a:gd name="connsiteX54" fmla="*/ 6138093 w 9634696"/>
              <a:gd name="connsiteY54" fmla="*/ 3795083 h 6858000"/>
              <a:gd name="connsiteX55" fmla="*/ 5885131 w 9634696"/>
              <a:gd name="connsiteY55" fmla="*/ 3219248 h 6858000"/>
              <a:gd name="connsiteX56" fmla="*/ 5710661 w 9634696"/>
              <a:gd name="connsiteY56" fmla="*/ 2952413 h 6858000"/>
              <a:gd name="connsiteX57" fmla="*/ 5581265 w 9634696"/>
              <a:gd name="connsiteY57" fmla="*/ 2723022 h 6858000"/>
              <a:gd name="connsiteX58" fmla="*/ 5528564 w 9634696"/>
              <a:gd name="connsiteY58" fmla="*/ 2603057 h 6858000"/>
              <a:gd name="connsiteX59" fmla="*/ 5472949 w 9634696"/>
              <a:gd name="connsiteY59" fmla="*/ 2541618 h 6858000"/>
              <a:gd name="connsiteX60" fmla="*/ 5265739 w 9634696"/>
              <a:gd name="connsiteY60" fmla="*/ 2460904 h 6858000"/>
              <a:gd name="connsiteX61" fmla="*/ 5259909 w 9634696"/>
              <a:gd name="connsiteY61" fmla="*/ 2577959 h 6858000"/>
              <a:gd name="connsiteX62" fmla="*/ 5166845 w 9634696"/>
              <a:gd name="connsiteY62" fmla="*/ 2561595 h 6858000"/>
              <a:gd name="connsiteX63" fmla="*/ 5100689 w 9634696"/>
              <a:gd name="connsiteY63" fmla="*/ 2476164 h 6858000"/>
              <a:gd name="connsiteX64" fmla="*/ 4997085 w 9634696"/>
              <a:gd name="connsiteY64" fmla="*/ 2435807 h 6858000"/>
              <a:gd name="connsiteX65" fmla="*/ 4930929 w 9634696"/>
              <a:gd name="connsiteY65" fmla="*/ 2350375 h 6858000"/>
              <a:gd name="connsiteX66" fmla="*/ 4568091 w 9634696"/>
              <a:gd name="connsiteY66" fmla="*/ 2567015 h 6858000"/>
              <a:gd name="connsiteX67" fmla="*/ 4525931 w 9634696"/>
              <a:gd name="connsiteY67" fmla="*/ 2471043 h 6858000"/>
              <a:gd name="connsiteX68" fmla="*/ 4314687 w 9634696"/>
              <a:gd name="connsiteY68" fmla="*/ 2706958 h 6858000"/>
              <a:gd name="connsiteX69" fmla="*/ 4281609 w 9634696"/>
              <a:gd name="connsiteY69" fmla="*/ 2664242 h 6858000"/>
              <a:gd name="connsiteX70" fmla="*/ 4275561 w 9634696"/>
              <a:gd name="connsiteY70" fmla="*/ 2657324 h 6858000"/>
              <a:gd name="connsiteX71" fmla="*/ 4275502 w 9634696"/>
              <a:gd name="connsiteY71" fmla="*/ 2657086 h 6858000"/>
              <a:gd name="connsiteX72" fmla="*/ 4248532 w 9634696"/>
              <a:gd name="connsiteY72" fmla="*/ 2621526 h 6858000"/>
              <a:gd name="connsiteX73" fmla="*/ 4261833 w 9634696"/>
              <a:gd name="connsiteY73" fmla="*/ 2641623 h 6858000"/>
              <a:gd name="connsiteX74" fmla="*/ 4275561 w 9634696"/>
              <a:gd name="connsiteY74" fmla="*/ 2657324 h 6858000"/>
              <a:gd name="connsiteX75" fmla="*/ 4283617 w 9634696"/>
              <a:gd name="connsiteY75" fmla="*/ 2690195 h 6858000"/>
              <a:gd name="connsiteX76" fmla="*/ 4164888 w 9634696"/>
              <a:gd name="connsiteY76" fmla="*/ 2887258 h 6858000"/>
              <a:gd name="connsiteX77" fmla="*/ 4124524 w 9634696"/>
              <a:gd name="connsiteY77" fmla="*/ 2990859 h 6858000"/>
              <a:gd name="connsiteX78" fmla="*/ 4012174 w 9634696"/>
              <a:gd name="connsiteY78" fmla="*/ 3126084 h 6858000"/>
              <a:gd name="connsiteX79" fmla="*/ 3822011 w 9634696"/>
              <a:gd name="connsiteY79" fmla="*/ 3409985 h 6858000"/>
              <a:gd name="connsiteX80" fmla="*/ 3762362 w 9634696"/>
              <a:gd name="connsiteY80" fmla="*/ 3665176 h 6858000"/>
              <a:gd name="connsiteX81" fmla="*/ 3448633 w 9634696"/>
              <a:gd name="connsiteY81" fmla="*/ 3602633 h 6858000"/>
              <a:gd name="connsiteX82" fmla="*/ 3285379 w 9634696"/>
              <a:gd name="connsiteY82" fmla="*/ 3817466 h 6858000"/>
              <a:gd name="connsiteX83" fmla="*/ 3043192 w 9634696"/>
              <a:gd name="connsiteY83" fmla="*/ 4439078 h 6858000"/>
              <a:gd name="connsiteX84" fmla="*/ 2943179 w 9634696"/>
              <a:gd name="connsiteY84" fmla="*/ 4797870 h 6858000"/>
              <a:gd name="connsiteX85" fmla="*/ 2838455 w 9634696"/>
              <a:gd name="connsiteY85" fmla="*/ 5015615 h 6858000"/>
              <a:gd name="connsiteX86" fmla="*/ 2472025 w 9634696"/>
              <a:gd name="connsiteY86" fmla="*/ 4833106 h 6858000"/>
              <a:gd name="connsiteX87" fmla="*/ 2016564 w 9634696"/>
              <a:gd name="connsiteY87" fmla="*/ 4317605 h 6858000"/>
              <a:gd name="connsiteX88" fmla="*/ 1873713 w 9634696"/>
              <a:gd name="connsiteY88" fmla="*/ 4122749 h 6858000"/>
              <a:gd name="connsiteX89" fmla="*/ 1754857 w 9634696"/>
              <a:gd name="connsiteY89" fmla="*/ 3917351 h 6858000"/>
              <a:gd name="connsiteX90" fmla="*/ 1296481 w 9634696"/>
              <a:gd name="connsiteY90" fmla="*/ 3460377 h 6858000"/>
              <a:gd name="connsiteX91" fmla="*/ 1206331 w 9634696"/>
              <a:gd name="connsiteY91" fmla="*/ 3385487 h 6858000"/>
              <a:gd name="connsiteX92" fmla="*/ 1236155 w 9634696"/>
              <a:gd name="connsiteY92" fmla="*/ 3257891 h 6858000"/>
              <a:gd name="connsiteX93" fmla="*/ 1199824 w 9634696"/>
              <a:gd name="connsiteY93" fmla="*/ 3044865 h 6858000"/>
              <a:gd name="connsiteX94" fmla="*/ 993291 w 9634696"/>
              <a:gd name="connsiteY94" fmla="*/ 3421827 h 6858000"/>
              <a:gd name="connsiteX95" fmla="*/ 982310 w 9634696"/>
              <a:gd name="connsiteY95" fmla="*/ 4113612 h 6858000"/>
              <a:gd name="connsiteX96" fmla="*/ 988816 w 9634696"/>
              <a:gd name="connsiteY96" fmla="*/ 4454234 h 6858000"/>
              <a:gd name="connsiteX97" fmla="*/ 775777 w 9634696"/>
              <a:gd name="connsiteY97" fmla="*/ 4490574 h 6858000"/>
              <a:gd name="connsiteX98" fmla="*/ 574396 w 9634696"/>
              <a:gd name="connsiteY98" fmla="*/ 4292807 h 6858000"/>
              <a:gd name="connsiteX99" fmla="*/ 428631 w 9634696"/>
              <a:gd name="connsiteY99" fmla="*/ 4156477 h 6858000"/>
              <a:gd name="connsiteX100" fmla="*/ 636931 w 9634696"/>
              <a:gd name="connsiteY100" fmla="*/ 916404 h 6858000"/>
              <a:gd name="connsiteX101" fmla="*/ 1188445 w 9634696"/>
              <a:gd name="connsiteY101" fmla="*/ 1548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634696" h="6858000">
                <a:moveTo>
                  <a:pt x="8799722" y="6855164"/>
                </a:moveTo>
                <a:lnTo>
                  <a:pt x="8797562" y="6858000"/>
                </a:lnTo>
                <a:lnTo>
                  <a:pt x="8796990" y="6858000"/>
                </a:lnTo>
                <a:close/>
                <a:moveTo>
                  <a:pt x="1330147" y="0"/>
                </a:moveTo>
                <a:lnTo>
                  <a:pt x="8345612" y="0"/>
                </a:lnTo>
                <a:lnTo>
                  <a:pt x="8388196" y="42624"/>
                </a:lnTo>
                <a:cubicBezTo>
                  <a:pt x="8620598" y="289881"/>
                  <a:pt x="8831110" y="558326"/>
                  <a:pt x="9019485" y="840522"/>
                </a:cubicBezTo>
                <a:cubicBezTo>
                  <a:pt x="9271099" y="1266676"/>
                  <a:pt x="9474655" y="1730043"/>
                  <a:pt x="9616811" y="2200257"/>
                </a:cubicBezTo>
                <a:lnTo>
                  <a:pt x="9634696" y="2264182"/>
                </a:lnTo>
                <a:lnTo>
                  <a:pt x="9634696" y="5509064"/>
                </a:lnTo>
                <a:lnTo>
                  <a:pt x="9599142" y="5628900"/>
                </a:lnTo>
                <a:cubicBezTo>
                  <a:pt x="9457806" y="6034132"/>
                  <a:pt x="9197534" y="6425198"/>
                  <a:pt x="8894862" y="6756400"/>
                </a:cubicBezTo>
                <a:lnTo>
                  <a:pt x="8799722" y="6855164"/>
                </a:lnTo>
                <a:lnTo>
                  <a:pt x="8900350" y="6723075"/>
                </a:lnTo>
                <a:cubicBezTo>
                  <a:pt x="8942095" y="6665379"/>
                  <a:pt x="8982222" y="6607053"/>
                  <a:pt x="9020707" y="6548553"/>
                </a:cubicBezTo>
                <a:lnTo>
                  <a:pt x="9038813" y="6519788"/>
                </a:lnTo>
                <a:lnTo>
                  <a:pt x="9042579" y="6514346"/>
                </a:lnTo>
                <a:cubicBezTo>
                  <a:pt x="9072923" y="6468368"/>
                  <a:pt x="9102398" y="6421430"/>
                  <a:pt x="9131214" y="6372992"/>
                </a:cubicBezTo>
                <a:cubicBezTo>
                  <a:pt x="9053400" y="6521668"/>
                  <a:pt x="9090849" y="6476593"/>
                  <a:pt x="9131214" y="6372992"/>
                </a:cubicBezTo>
                <a:lnTo>
                  <a:pt x="9038813" y="6519788"/>
                </a:lnTo>
                <a:lnTo>
                  <a:pt x="8948731" y="6649941"/>
                </a:lnTo>
                <a:lnTo>
                  <a:pt x="8786263" y="6858000"/>
                </a:lnTo>
                <a:lnTo>
                  <a:pt x="6690562" y="6858000"/>
                </a:lnTo>
                <a:lnTo>
                  <a:pt x="6955744" y="6698953"/>
                </a:lnTo>
                <a:cubicBezTo>
                  <a:pt x="6889589" y="6613521"/>
                  <a:pt x="6913584" y="6602980"/>
                  <a:pt x="6841599" y="6634603"/>
                </a:cubicBezTo>
                <a:cubicBezTo>
                  <a:pt x="6780155" y="6690219"/>
                  <a:pt x="6732165" y="6711300"/>
                  <a:pt x="6660180" y="6742923"/>
                </a:cubicBezTo>
                <a:cubicBezTo>
                  <a:pt x="6636185" y="6753464"/>
                  <a:pt x="6625645" y="6729471"/>
                  <a:pt x="6615105" y="6705478"/>
                </a:cubicBezTo>
                <a:cubicBezTo>
                  <a:pt x="6594025" y="6657492"/>
                  <a:pt x="6538410" y="6596053"/>
                  <a:pt x="6586400" y="6574971"/>
                </a:cubicBezTo>
                <a:cubicBezTo>
                  <a:pt x="6623849" y="6529897"/>
                  <a:pt x="6671839" y="6508815"/>
                  <a:pt x="6709289" y="6463740"/>
                </a:cubicBezTo>
                <a:cubicBezTo>
                  <a:pt x="6818723" y="6387043"/>
                  <a:pt x="6952153" y="6299804"/>
                  <a:pt x="7051047" y="6199113"/>
                </a:cubicBezTo>
                <a:cubicBezTo>
                  <a:pt x="7269916" y="6045719"/>
                  <a:pt x="7457165" y="5820344"/>
                  <a:pt x="7585883" y="5592059"/>
                </a:cubicBezTo>
                <a:cubicBezTo>
                  <a:pt x="7660783" y="5501909"/>
                  <a:pt x="7832781" y="5111494"/>
                  <a:pt x="7561211" y="5144923"/>
                </a:cubicBezTo>
                <a:cubicBezTo>
                  <a:pt x="7523762" y="5189998"/>
                  <a:pt x="7496852" y="5259066"/>
                  <a:pt x="7469942" y="5328134"/>
                </a:cubicBezTo>
                <a:cubicBezTo>
                  <a:pt x="7424867" y="5290689"/>
                  <a:pt x="7345257" y="5239791"/>
                  <a:pt x="7297268" y="5260873"/>
                </a:cubicBezTo>
                <a:cubicBezTo>
                  <a:pt x="7246363" y="5340482"/>
                  <a:pt x="7184918" y="5396097"/>
                  <a:pt x="7123473" y="5451713"/>
                </a:cubicBezTo>
                <a:cubicBezTo>
                  <a:pt x="6987130" y="5597479"/>
                  <a:pt x="6805710" y="5705799"/>
                  <a:pt x="6624291" y="5814119"/>
                </a:cubicBezTo>
                <a:cubicBezTo>
                  <a:pt x="6586841" y="5859194"/>
                  <a:pt x="6152018" y="6107456"/>
                  <a:pt x="6130938" y="6059470"/>
                </a:cubicBezTo>
                <a:cubicBezTo>
                  <a:pt x="6120398" y="6035477"/>
                  <a:pt x="6109858" y="6011484"/>
                  <a:pt x="6109858" y="6011484"/>
                </a:cubicBezTo>
                <a:cubicBezTo>
                  <a:pt x="6064783" y="5974038"/>
                  <a:pt x="6054243" y="5950045"/>
                  <a:pt x="6102233" y="5928964"/>
                </a:cubicBezTo>
                <a:cubicBezTo>
                  <a:pt x="6163677" y="5873348"/>
                  <a:pt x="6259657" y="5831185"/>
                  <a:pt x="6345096" y="5765028"/>
                </a:cubicBezTo>
                <a:cubicBezTo>
                  <a:pt x="6174217" y="5897341"/>
                  <a:pt x="5998627" y="5888607"/>
                  <a:pt x="5812498" y="5855880"/>
                </a:cubicBezTo>
                <a:cubicBezTo>
                  <a:pt x="5636909" y="5847146"/>
                  <a:pt x="5471859" y="5862405"/>
                  <a:pt x="5293354" y="5912198"/>
                </a:cubicBezTo>
                <a:cubicBezTo>
                  <a:pt x="5080315" y="5948538"/>
                  <a:pt x="4867275" y="5984879"/>
                  <a:pt x="4646611" y="5938700"/>
                </a:cubicBezTo>
                <a:cubicBezTo>
                  <a:pt x="4564086" y="5946329"/>
                  <a:pt x="4495016" y="5919425"/>
                  <a:pt x="4391411" y="5879068"/>
                </a:cubicBezTo>
                <a:cubicBezTo>
                  <a:pt x="4332881" y="5876156"/>
                  <a:pt x="4373245" y="5772554"/>
                  <a:pt x="4376160" y="5714027"/>
                </a:cubicBezTo>
                <a:cubicBezTo>
                  <a:pt x="4131501" y="5678389"/>
                  <a:pt x="3991565" y="5425005"/>
                  <a:pt x="3872709" y="5219608"/>
                </a:cubicBezTo>
                <a:cubicBezTo>
                  <a:pt x="4119165" y="5454821"/>
                  <a:pt x="4416525" y="5610425"/>
                  <a:pt x="4743709" y="5638435"/>
                </a:cubicBezTo>
                <a:cubicBezTo>
                  <a:pt x="5094889" y="5655903"/>
                  <a:pt x="5427903" y="5566858"/>
                  <a:pt x="5729296" y="5405833"/>
                </a:cubicBezTo>
                <a:cubicBezTo>
                  <a:pt x="5897261" y="5332047"/>
                  <a:pt x="6044144" y="5210275"/>
                  <a:pt x="6191029" y="5088503"/>
                </a:cubicBezTo>
                <a:cubicBezTo>
                  <a:pt x="6300463" y="5011805"/>
                  <a:pt x="6447348" y="4890033"/>
                  <a:pt x="6490627" y="4727904"/>
                </a:cubicBezTo>
                <a:cubicBezTo>
                  <a:pt x="6504081" y="4693369"/>
                  <a:pt x="6520451" y="4600308"/>
                  <a:pt x="6499371" y="4552322"/>
                </a:cubicBezTo>
                <a:cubicBezTo>
                  <a:pt x="6488831" y="4528329"/>
                  <a:pt x="6478291" y="4504336"/>
                  <a:pt x="6467751" y="4480343"/>
                </a:cubicBezTo>
                <a:cubicBezTo>
                  <a:pt x="6433215" y="4466890"/>
                  <a:pt x="6433215" y="4466890"/>
                  <a:pt x="6398680" y="4453438"/>
                </a:cubicBezTo>
                <a:cubicBezTo>
                  <a:pt x="6343065" y="4392000"/>
                  <a:pt x="6389259" y="4171344"/>
                  <a:pt x="6392174" y="4112816"/>
                </a:cubicBezTo>
                <a:cubicBezTo>
                  <a:pt x="6173305" y="4266212"/>
                  <a:pt x="6156258" y="3901596"/>
                  <a:pt x="6138093" y="3795083"/>
                </a:cubicBezTo>
                <a:cubicBezTo>
                  <a:pt x="6077767" y="3592597"/>
                  <a:pt x="5993447" y="3400652"/>
                  <a:pt x="5885131" y="3219248"/>
                </a:cubicBezTo>
                <a:cubicBezTo>
                  <a:pt x="5842970" y="3123276"/>
                  <a:pt x="5776816" y="3037844"/>
                  <a:pt x="5710661" y="2952413"/>
                </a:cubicBezTo>
                <a:cubicBezTo>
                  <a:pt x="5668500" y="2856440"/>
                  <a:pt x="5636880" y="2784461"/>
                  <a:pt x="5581265" y="2723022"/>
                </a:cubicBezTo>
                <a:cubicBezTo>
                  <a:pt x="5536189" y="2685577"/>
                  <a:pt x="5539105" y="2627050"/>
                  <a:pt x="5528564" y="2603057"/>
                </a:cubicBezTo>
                <a:cubicBezTo>
                  <a:pt x="5494029" y="2589604"/>
                  <a:pt x="5483489" y="2565611"/>
                  <a:pt x="5472949" y="2541618"/>
                </a:cubicBezTo>
                <a:cubicBezTo>
                  <a:pt x="5441329" y="2469638"/>
                  <a:pt x="5348264" y="2453275"/>
                  <a:pt x="5265739" y="2460904"/>
                </a:cubicBezTo>
                <a:cubicBezTo>
                  <a:pt x="5262824" y="2519432"/>
                  <a:pt x="5262824" y="2519432"/>
                  <a:pt x="5259909" y="2577959"/>
                </a:cubicBezTo>
                <a:cubicBezTo>
                  <a:pt x="5252284" y="2495438"/>
                  <a:pt x="5214834" y="2540513"/>
                  <a:pt x="5166845" y="2561595"/>
                </a:cubicBezTo>
                <a:cubicBezTo>
                  <a:pt x="5108315" y="2558684"/>
                  <a:pt x="5121769" y="2524149"/>
                  <a:pt x="5100689" y="2476164"/>
                </a:cubicBezTo>
                <a:cubicBezTo>
                  <a:pt x="5079609" y="2428177"/>
                  <a:pt x="5045074" y="2414725"/>
                  <a:pt x="4997085" y="2435807"/>
                </a:cubicBezTo>
                <a:cubicBezTo>
                  <a:pt x="4938554" y="2432896"/>
                  <a:pt x="4941469" y="2374368"/>
                  <a:pt x="4930929" y="2350375"/>
                </a:cubicBezTo>
                <a:cubicBezTo>
                  <a:pt x="4832035" y="2451066"/>
                  <a:pt x="4645905" y="2418338"/>
                  <a:pt x="4568091" y="2567015"/>
                </a:cubicBezTo>
                <a:cubicBezTo>
                  <a:pt x="4557551" y="2543022"/>
                  <a:pt x="4547011" y="2519029"/>
                  <a:pt x="4525931" y="2471043"/>
                </a:cubicBezTo>
                <a:cubicBezTo>
                  <a:pt x="4485566" y="2574645"/>
                  <a:pt x="4309976" y="2565910"/>
                  <a:pt x="4314687" y="2706958"/>
                </a:cubicBezTo>
                <a:cubicBezTo>
                  <a:pt x="4309417" y="2694961"/>
                  <a:pt x="4295513" y="2679602"/>
                  <a:pt x="4281609" y="2664242"/>
                </a:cubicBezTo>
                <a:lnTo>
                  <a:pt x="4275561" y="2657324"/>
                </a:lnTo>
                <a:lnTo>
                  <a:pt x="4275502" y="2657086"/>
                </a:lnTo>
                <a:cubicBezTo>
                  <a:pt x="4269881" y="2645690"/>
                  <a:pt x="4261118" y="2633887"/>
                  <a:pt x="4248532" y="2621526"/>
                </a:cubicBezTo>
                <a:cubicBezTo>
                  <a:pt x="4251167" y="2627525"/>
                  <a:pt x="4255960" y="2634364"/>
                  <a:pt x="4261833" y="2641623"/>
                </a:cubicBezTo>
                <a:lnTo>
                  <a:pt x="4275561" y="2657324"/>
                </a:lnTo>
                <a:lnTo>
                  <a:pt x="4283617" y="2690195"/>
                </a:lnTo>
                <a:cubicBezTo>
                  <a:pt x="4283713" y="2754555"/>
                  <a:pt x="4195162" y="2809556"/>
                  <a:pt x="4164888" y="2887258"/>
                </a:cubicBezTo>
                <a:cubicBezTo>
                  <a:pt x="4151433" y="2921791"/>
                  <a:pt x="4137978" y="2956325"/>
                  <a:pt x="4124524" y="2990859"/>
                </a:cubicBezTo>
                <a:cubicBezTo>
                  <a:pt x="4087074" y="3035934"/>
                  <a:pt x="4049624" y="3081009"/>
                  <a:pt x="4012174" y="3126084"/>
                </a:cubicBezTo>
                <a:cubicBezTo>
                  <a:pt x="3974725" y="3171159"/>
                  <a:pt x="3880541" y="3412897"/>
                  <a:pt x="3822011" y="3409985"/>
                </a:cubicBezTo>
                <a:cubicBezTo>
                  <a:pt x="3829636" y="3492505"/>
                  <a:pt x="3696207" y="3579744"/>
                  <a:pt x="3762362" y="3665176"/>
                </a:cubicBezTo>
                <a:cubicBezTo>
                  <a:pt x="3645302" y="3659353"/>
                  <a:pt x="3541697" y="3618996"/>
                  <a:pt x="3448633" y="3602633"/>
                </a:cubicBezTo>
                <a:cubicBezTo>
                  <a:pt x="3342113" y="3620803"/>
                  <a:pt x="3312289" y="3748398"/>
                  <a:pt x="3285379" y="3817466"/>
                </a:cubicBezTo>
                <a:cubicBezTo>
                  <a:pt x="3170115" y="4011218"/>
                  <a:pt x="3123921" y="4231874"/>
                  <a:pt x="3043192" y="4439078"/>
                </a:cubicBezTo>
                <a:cubicBezTo>
                  <a:pt x="3002828" y="4542680"/>
                  <a:pt x="2973003" y="4670275"/>
                  <a:pt x="2943179" y="4797870"/>
                </a:cubicBezTo>
                <a:cubicBezTo>
                  <a:pt x="2916269" y="4866938"/>
                  <a:pt x="2899900" y="4959999"/>
                  <a:pt x="2838455" y="5015615"/>
                </a:cubicBezTo>
                <a:cubicBezTo>
                  <a:pt x="2739561" y="5116306"/>
                  <a:pt x="2551635" y="4884004"/>
                  <a:pt x="2472025" y="4833106"/>
                </a:cubicBezTo>
                <a:cubicBezTo>
                  <a:pt x="2291725" y="4683324"/>
                  <a:pt x="2159414" y="4512462"/>
                  <a:pt x="2016564" y="4317605"/>
                </a:cubicBezTo>
                <a:cubicBezTo>
                  <a:pt x="1960949" y="4256167"/>
                  <a:pt x="1929328" y="4184187"/>
                  <a:pt x="1873713" y="4122749"/>
                </a:cubicBezTo>
                <a:cubicBezTo>
                  <a:pt x="1818098" y="4061310"/>
                  <a:pt x="1810472" y="3978790"/>
                  <a:pt x="1754857" y="3917351"/>
                </a:cubicBezTo>
                <a:cubicBezTo>
                  <a:pt x="1633087" y="3770481"/>
                  <a:pt x="1490236" y="3575625"/>
                  <a:pt x="1296481" y="3460377"/>
                </a:cubicBezTo>
                <a:cubicBezTo>
                  <a:pt x="1261946" y="3446925"/>
                  <a:pt x="1203416" y="3444014"/>
                  <a:pt x="1206331" y="3385487"/>
                </a:cubicBezTo>
                <a:cubicBezTo>
                  <a:pt x="1219786" y="3350953"/>
                  <a:pt x="1222701" y="3292426"/>
                  <a:pt x="1236155" y="3257891"/>
                </a:cubicBezTo>
                <a:cubicBezTo>
                  <a:pt x="1225615" y="3233898"/>
                  <a:pt x="1258354" y="3047776"/>
                  <a:pt x="1199824" y="3044865"/>
                </a:cubicBezTo>
                <a:cubicBezTo>
                  <a:pt x="1072225" y="3015049"/>
                  <a:pt x="1020201" y="3352760"/>
                  <a:pt x="993291" y="3421827"/>
                </a:cubicBezTo>
                <a:cubicBezTo>
                  <a:pt x="947098" y="3642483"/>
                  <a:pt x="959433" y="3866051"/>
                  <a:pt x="982310" y="4113612"/>
                </a:cubicBezTo>
                <a:cubicBezTo>
                  <a:pt x="965940" y="4206673"/>
                  <a:pt x="1029181" y="4350632"/>
                  <a:pt x="988816" y="4454234"/>
                </a:cubicBezTo>
                <a:cubicBezTo>
                  <a:pt x="937912" y="4533843"/>
                  <a:pt x="855387" y="4541472"/>
                  <a:pt x="775777" y="4490574"/>
                </a:cubicBezTo>
                <a:cubicBezTo>
                  <a:pt x="696167" y="4439677"/>
                  <a:pt x="606017" y="4364786"/>
                  <a:pt x="574396" y="4292807"/>
                </a:cubicBezTo>
                <a:cubicBezTo>
                  <a:pt x="518781" y="4231368"/>
                  <a:pt x="473706" y="4193923"/>
                  <a:pt x="428631" y="4156477"/>
                </a:cubicBezTo>
                <a:cubicBezTo>
                  <a:pt x="-357607" y="3213818"/>
                  <a:pt x="74066" y="1850629"/>
                  <a:pt x="636931" y="916404"/>
                </a:cubicBezTo>
                <a:cubicBezTo>
                  <a:pt x="797101" y="645679"/>
                  <a:pt x="982149" y="390859"/>
                  <a:pt x="1188445" y="154881"/>
                </a:cubicBez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d-ID" sz="2000" kern="12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221554" y="920248"/>
            <a:ext cx="4534201" cy="4753296"/>
          </a:xfrm>
          <a:custGeom>
            <a:avLst/>
            <a:gdLst>
              <a:gd name="connsiteX0" fmla="*/ 1644723 w 4534201"/>
              <a:gd name="connsiteY0" fmla="*/ 4752650 h 4753296"/>
              <a:gd name="connsiteX1" fmla="*/ 1659866 w 4534201"/>
              <a:gd name="connsiteY1" fmla="*/ 4753296 h 4753296"/>
              <a:gd name="connsiteX2" fmla="*/ 1643477 w 4534201"/>
              <a:gd name="connsiteY2" fmla="*/ 4752768 h 4753296"/>
              <a:gd name="connsiteX3" fmla="*/ 1666491 w 4534201"/>
              <a:gd name="connsiteY3" fmla="*/ 4752213 h 4753296"/>
              <a:gd name="connsiteX4" fmla="*/ 1666497 w 4534201"/>
              <a:gd name="connsiteY4" fmla="*/ 4752217 h 4753296"/>
              <a:gd name="connsiteX5" fmla="*/ 1659866 w 4534201"/>
              <a:gd name="connsiteY5" fmla="*/ 4753296 h 4753296"/>
              <a:gd name="connsiteX6" fmla="*/ 2394011 w 4534201"/>
              <a:gd name="connsiteY6" fmla="*/ 435 h 4753296"/>
              <a:gd name="connsiteX7" fmla="*/ 2569692 w 4534201"/>
              <a:gd name="connsiteY7" fmla="*/ 17341 h 4753296"/>
              <a:gd name="connsiteX8" fmla="*/ 2381711 w 4534201"/>
              <a:gd name="connsiteY8" fmla="*/ 2798775 h 4753296"/>
              <a:gd name="connsiteX9" fmla="*/ 2799028 w 4534201"/>
              <a:gd name="connsiteY9" fmla="*/ 2073347 h 4753296"/>
              <a:gd name="connsiteX10" fmla="*/ 3182508 w 4534201"/>
              <a:gd name="connsiteY10" fmla="*/ 1862860 h 4753296"/>
              <a:gd name="connsiteX11" fmla="*/ 3329132 w 4534201"/>
              <a:gd name="connsiteY11" fmla="*/ 2084623 h 4753296"/>
              <a:gd name="connsiteX12" fmla="*/ 3058440 w 4534201"/>
              <a:gd name="connsiteY12" fmla="*/ 2716084 h 4753296"/>
              <a:gd name="connsiteX13" fmla="*/ 3483276 w 4534201"/>
              <a:gd name="connsiteY13" fmla="*/ 2069588 h 4753296"/>
              <a:gd name="connsiteX14" fmla="*/ 3701333 w 4534201"/>
              <a:gd name="connsiteY14" fmla="*/ 2141004 h 4753296"/>
              <a:gd name="connsiteX15" fmla="*/ 3945708 w 4534201"/>
              <a:gd name="connsiteY15" fmla="*/ 1648615 h 4753296"/>
              <a:gd name="connsiteX16" fmla="*/ 4088573 w 4534201"/>
              <a:gd name="connsiteY16" fmla="*/ 1652373 h 4753296"/>
              <a:gd name="connsiteX17" fmla="*/ 4314150 w 4534201"/>
              <a:gd name="connsiteY17" fmla="*/ 983326 h 4753296"/>
              <a:gd name="connsiteX18" fmla="*/ 4472053 w 4534201"/>
              <a:gd name="connsiteY18" fmla="*/ 363141 h 4753296"/>
              <a:gd name="connsiteX19" fmla="*/ 4509649 w 4534201"/>
              <a:gd name="connsiteY19" fmla="*/ 660078 h 4753296"/>
              <a:gd name="connsiteX20" fmla="*/ 3539670 w 4534201"/>
              <a:gd name="connsiteY20" fmla="*/ 3246060 h 4753296"/>
              <a:gd name="connsiteX21" fmla="*/ 1821206 w 4534201"/>
              <a:gd name="connsiteY21" fmla="*/ 4726913 h 4753296"/>
              <a:gd name="connsiteX22" fmla="*/ 1666491 w 4534201"/>
              <a:gd name="connsiteY22" fmla="*/ 4752213 h 4753296"/>
              <a:gd name="connsiteX23" fmla="*/ 1665682 w 4534201"/>
              <a:gd name="connsiteY23" fmla="*/ 4751711 h 4753296"/>
              <a:gd name="connsiteX24" fmla="*/ 1652817 w 4534201"/>
              <a:gd name="connsiteY24" fmla="*/ 4751887 h 4753296"/>
              <a:gd name="connsiteX25" fmla="*/ 1644723 w 4534201"/>
              <a:gd name="connsiteY25" fmla="*/ 4752650 h 4753296"/>
              <a:gd name="connsiteX26" fmla="*/ 1493274 w 4534201"/>
              <a:gd name="connsiteY26" fmla="*/ 4746190 h 4753296"/>
              <a:gd name="connsiteX27" fmla="*/ 1757616 w 4534201"/>
              <a:gd name="connsiteY27" fmla="*/ 1543371 h 4753296"/>
              <a:gd name="connsiteX28" fmla="*/ 1396694 w 4534201"/>
              <a:gd name="connsiteY28" fmla="*/ 1998173 h 4753296"/>
              <a:gd name="connsiteX29" fmla="*/ 930502 w 4534201"/>
              <a:gd name="connsiteY29" fmla="*/ 2787499 h 4753296"/>
              <a:gd name="connsiteX30" fmla="*/ 607176 w 4534201"/>
              <a:gd name="connsiteY30" fmla="*/ 3415201 h 4753296"/>
              <a:gd name="connsiteX31" fmla="*/ 580859 w 4534201"/>
              <a:gd name="connsiteY31" fmla="*/ 3043090 h 4753296"/>
              <a:gd name="connsiteX32" fmla="*/ 475590 w 4534201"/>
              <a:gd name="connsiteY32" fmla="*/ 3189679 h 4753296"/>
              <a:gd name="connsiteX33" fmla="*/ 535744 w 4534201"/>
              <a:gd name="connsiteY33" fmla="*/ 2539425 h 4753296"/>
              <a:gd name="connsiteX34" fmla="*/ 336485 w 4534201"/>
              <a:gd name="connsiteY34" fmla="*/ 2783740 h 4753296"/>
              <a:gd name="connsiteX35" fmla="*/ 287610 w 4534201"/>
              <a:gd name="connsiteY35" fmla="*/ 2452975 h 4753296"/>
              <a:gd name="connsiteX36" fmla="*/ 144745 w 4534201"/>
              <a:gd name="connsiteY36" fmla="*/ 2742395 h 4753296"/>
              <a:gd name="connsiteX37" fmla="*/ 137225 w 4534201"/>
              <a:gd name="connsiteY37" fmla="*/ 2648427 h 4753296"/>
              <a:gd name="connsiteX38" fmla="*/ 276331 w 4534201"/>
              <a:gd name="connsiteY38" fmla="*/ 2197384 h 4753296"/>
              <a:gd name="connsiteX39" fmla="*/ 422956 w 4534201"/>
              <a:gd name="connsiteY39" fmla="*/ 1941793 h 4753296"/>
              <a:gd name="connsiteX40" fmla="*/ 321446 w 4534201"/>
              <a:gd name="connsiteY40" fmla="*/ 1941793 h 4753296"/>
              <a:gd name="connsiteX41" fmla="*/ 1879 w 4534201"/>
              <a:gd name="connsiteY41" fmla="*/ 2569495 h 4753296"/>
              <a:gd name="connsiteX42" fmla="*/ 77072 w 4534201"/>
              <a:gd name="connsiteY42" fmla="*/ 2182349 h 4753296"/>
              <a:gd name="connsiteX43" fmla="*/ 471830 w 4534201"/>
              <a:gd name="connsiteY43" fmla="*/ 1460680 h 4753296"/>
              <a:gd name="connsiteX44" fmla="*/ 287610 w 4534201"/>
              <a:gd name="connsiteY44" fmla="*/ 1750099 h 4753296"/>
              <a:gd name="connsiteX45" fmla="*/ 1283905 w 4534201"/>
              <a:gd name="connsiteY45" fmla="*/ 438315 h 4753296"/>
              <a:gd name="connsiteX46" fmla="*/ 2394011 w 4534201"/>
              <a:gd name="connsiteY46" fmla="*/ 435 h 475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534201" h="4753296">
                <a:moveTo>
                  <a:pt x="1644723" y="4752650"/>
                </a:moveTo>
                <a:lnTo>
                  <a:pt x="1659866" y="4753296"/>
                </a:lnTo>
                <a:cubicBezTo>
                  <a:pt x="1647648" y="4753296"/>
                  <a:pt x="1643418" y="4753061"/>
                  <a:pt x="1643477" y="4752768"/>
                </a:cubicBezTo>
                <a:close/>
                <a:moveTo>
                  <a:pt x="1666491" y="4752213"/>
                </a:moveTo>
                <a:lnTo>
                  <a:pt x="1666497" y="4752217"/>
                </a:lnTo>
                <a:cubicBezTo>
                  <a:pt x="1665682" y="4752474"/>
                  <a:pt x="1663626" y="4752826"/>
                  <a:pt x="1659866" y="4753296"/>
                </a:cubicBezTo>
                <a:close/>
                <a:moveTo>
                  <a:pt x="2394011" y="435"/>
                </a:moveTo>
                <a:cubicBezTo>
                  <a:pt x="2452321" y="1954"/>
                  <a:pt x="2510948" y="7475"/>
                  <a:pt x="2569692" y="17341"/>
                </a:cubicBezTo>
                <a:cubicBezTo>
                  <a:pt x="4050977" y="269174"/>
                  <a:pt x="2693759" y="2118451"/>
                  <a:pt x="2381711" y="2798775"/>
                </a:cubicBezTo>
                <a:cubicBezTo>
                  <a:pt x="2539615" y="2569495"/>
                  <a:pt x="2674961" y="2325180"/>
                  <a:pt x="2799028" y="2073347"/>
                </a:cubicBezTo>
                <a:cubicBezTo>
                  <a:pt x="2960691" y="2261282"/>
                  <a:pt x="3039642" y="1983138"/>
                  <a:pt x="3182508" y="1862860"/>
                </a:cubicBezTo>
                <a:cubicBezTo>
                  <a:pt x="3460718" y="1629821"/>
                  <a:pt x="3329132" y="2084623"/>
                  <a:pt x="3329132" y="2084623"/>
                </a:cubicBezTo>
                <a:cubicBezTo>
                  <a:pt x="3246421" y="2283834"/>
                  <a:pt x="3096037" y="2501838"/>
                  <a:pt x="3058440" y="2716084"/>
                </a:cubicBezTo>
                <a:cubicBezTo>
                  <a:pt x="3141152" y="2753671"/>
                  <a:pt x="3430642" y="2129727"/>
                  <a:pt x="3483276" y="2069588"/>
                </a:cubicBezTo>
                <a:cubicBezTo>
                  <a:pt x="3603584" y="1919241"/>
                  <a:pt x="3603584" y="2156038"/>
                  <a:pt x="3701333" y="2141004"/>
                </a:cubicBezTo>
                <a:cubicBezTo>
                  <a:pt x="3847958" y="2110934"/>
                  <a:pt x="3795324" y="1663649"/>
                  <a:pt x="3945708" y="1648615"/>
                </a:cubicBezTo>
                <a:cubicBezTo>
                  <a:pt x="4062256" y="1633580"/>
                  <a:pt x="3983304" y="1874136"/>
                  <a:pt x="4088573" y="1652373"/>
                </a:cubicBezTo>
                <a:cubicBezTo>
                  <a:pt x="4190082" y="1438128"/>
                  <a:pt x="4257755" y="1212606"/>
                  <a:pt x="4314150" y="983326"/>
                </a:cubicBezTo>
                <a:cubicBezTo>
                  <a:pt x="4344226" y="851772"/>
                  <a:pt x="4359265" y="408246"/>
                  <a:pt x="4472053" y="363141"/>
                </a:cubicBezTo>
                <a:cubicBezTo>
                  <a:pt x="4584841" y="318037"/>
                  <a:pt x="4509649" y="656319"/>
                  <a:pt x="4509649" y="660078"/>
                </a:cubicBezTo>
                <a:cubicBezTo>
                  <a:pt x="4355505" y="1565923"/>
                  <a:pt x="4009621" y="2456734"/>
                  <a:pt x="3539670" y="3246060"/>
                </a:cubicBezTo>
                <a:cubicBezTo>
                  <a:pt x="3134337" y="3919101"/>
                  <a:pt x="2610049" y="4562410"/>
                  <a:pt x="1821206" y="4726913"/>
                </a:cubicBezTo>
                <a:lnTo>
                  <a:pt x="1666491" y="4752213"/>
                </a:lnTo>
                <a:lnTo>
                  <a:pt x="1665682" y="4751711"/>
                </a:lnTo>
                <a:cubicBezTo>
                  <a:pt x="1663274" y="4751534"/>
                  <a:pt x="1657752" y="4751652"/>
                  <a:pt x="1652817" y="4751887"/>
                </a:cubicBezTo>
                <a:lnTo>
                  <a:pt x="1644723" y="4752650"/>
                </a:lnTo>
                <a:lnTo>
                  <a:pt x="1493274" y="4746190"/>
                </a:lnTo>
                <a:cubicBezTo>
                  <a:pt x="-126384" y="4600643"/>
                  <a:pt x="1364267" y="2260695"/>
                  <a:pt x="1757616" y="1543371"/>
                </a:cubicBezTo>
                <a:cubicBezTo>
                  <a:pt x="1626030" y="1599752"/>
                  <a:pt x="1475645" y="1885412"/>
                  <a:pt x="1396694" y="1998173"/>
                </a:cubicBezTo>
                <a:cubicBezTo>
                  <a:pt x="1223752" y="2250006"/>
                  <a:pt x="1073367" y="2516873"/>
                  <a:pt x="930502" y="2787499"/>
                </a:cubicBezTo>
                <a:cubicBezTo>
                  <a:pt x="821474" y="2994227"/>
                  <a:pt x="723724" y="3208473"/>
                  <a:pt x="607176" y="3415201"/>
                </a:cubicBezTo>
                <a:cubicBezTo>
                  <a:pt x="513186" y="3591860"/>
                  <a:pt x="573340" y="3091953"/>
                  <a:pt x="580859" y="3043090"/>
                </a:cubicBezTo>
                <a:cubicBezTo>
                  <a:pt x="535744" y="3088195"/>
                  <a:pt x="494388" y="3125782"/>
                  <a:pt x="475590" y="3189679"/>
                </a:cubicBezTo>
                <a:cubicBezTo>
                  <a:pt x="310167" y="3103229"/>
                  <a:pt x="490629" y="2655945"/>
                  <a:pt x="535744" y="2539425"/>
                </a:cubicBezTo>
                <a:cubicBezTo>
                  <a:pt x="513186" y="2554460"/>
                  <a:pt x="396638" y="2896501"/>
                  <a:pt x="336485" y="2783740"/>
                </a:cubicBezTo>
                <a:cubicBezTo>
                  <a:pt x="257533" y="2625875"/>
                  <a:pt x="483109" y="2550701"/>
                  <a:pt x="287610" y="2452975"/>
                </a:cubicBezTo>
                <a:cubicBezTo>
                  <a:pt x="238735" y="2550701"/>
                  <a:pt x="193619" y="2644669"/>
                  <a:pt x="144745" y="2742395"/>
                </a:cubicBezTo>
                <a:cubicBezTo>
                  <a:pt x="148504" y="2704808"/>
                  <a:pt x="186100" y="2670979"/>
                  <a:pt x="137225" y="2648427"/>
                </a:cubicBezTo>
                <a:cubicBezTo>
                  <a:pt x="-16919" y="2573253"/>
                  <a:pt x="212418" y="2310145"/>
                  <a:pt x="276331" y="2197384"/>
                </a:cubicBezTo>
                <a:cubicBezTo>
                  <a:pt x="325206" y="2110934"/>
                  <a:pt x="374081" y="2028243"/>
                  <a:pt x="422956" y="1941793"/>
                </a:cubicBezTo>
                <a:cubicBezTo>
                  <a:pt x="509426" y="1795204"/>
                  <a:pt x="400398" y="1813997"/>
                  <a:pt x="321446" y="1941793"/>
                </a:cubicBezTo>
                <a:cubicBezTo>
                  <a:pt x="197379" y="2141004"/>
                  <a:pt x="103389" y="2359008"/>
                  <a:pt x="1879" y="2569495"/>
                </a:cubicBezTo>
                <a:cubicBezTo>
                  <a:pt x="24437" y="2377801"/>
                  <a:pt x="-50755" y="2415388"/>
                  <a:pt x="77072" y="2182349"/>
                </a:cubicBezTo>
                <a:cubicBezTo>
                  <a:pt x="114668" y="2114693"/>
                  <a:pt x="505667" y="1479473"/>
                  <a:pt x="471830" y="1460680"/>
                </a:cubicBezTo>
                <a:cubicBezTo>
                  <a:pt x="456792" y="1486991"/>
                  <a:pt x="302648" y="1753858"/>
                  <a:pt x="287610" y="1750099"/>
                </a:cubicBezTo>
                <a:cubicBezTo>
                  <a:pt x="411677" y="1246434"/>
                  <a:pt x="896666" y="761563"/>
                  <a:pt x="1283905" y="438315"/>
                </a:cubicBezTo>
                <a:cubicBezTo>
                  <a:pt x="1593133" y="175207"/>
                  <a:pt x="1985836" y="-10203"/>
                  <a:pt x="2394011" y="435"/>
                </a:cubicBez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d-ID" sz="2000" kern="12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87133" y="-1"/>
            <a:ext cx="7804866" cy="6858000"/>
          </a:xfrm>
          <a:custGeom>
            <a:avLst/>
            <a:gdLst>
              <a:gd name="connsiteX0" fmla="*/ 1112269 w 7804866"/>
              <a:gd name="connsiteY0" fmla="*/ 0 h 6858000"/>
              <a:gd name="connsiteX1" fmla="*/ 7804866 w 7804866"/>
              <a:gd name="connsiteY1" fmla="*/ 0 h 6858000"/>
              <a:gd name="connsiteX2" fmla="*/ 7804866 w 7804866"/>
              <a:gd name="connsiteY2" fmla="*/ 4853310 h 6858000"/>
              <a:gd name="connsiteX3" fmla="*/ 7652919 w 7804866"/>
              <a:gd name="connsiteY3" fmla="*/ 5096216 h 6858000"/>
              <a:gd name="connsiteX4" fmla="*/ 6589010 w 7804866"/>
              <a:gd name="connsiteY4" fmla="*/ 6569302 h 6858000"/>
              <a:gd name="connsiteX5" fmla="*/ 6364092 w 7804866"/>
              <a:gd name="connsiteY5" fmla="*/ 6858000 h 6858000"/>
              <a:gd name="connsiteX6" fmla="*/ 4314993 w 7804866"/>
              <a:gd name="connsiteY6" fmla="*/ 6858000 h 6858000"/>
              <a:gd name="connsiteX7" fmla="*/ 4305049 w 7804866"/>
              <a:gd name="connsiteY7" fmla="*/ 6817672 h 6858000"/>
              <a:gd name="connsiteX8" fmla="*/ 4355636 w 7804866"/>
              <a:gd name="connsiteY8" fmla="*/ 6658159 h 6858000"/>
              <a:gd name="connsiteX9" fmla="*/ 4711198 w 7804866"/>
              <a:gd name="connsiteY9" fmla="*/ 6213873 h 6858000"/>
              <a:gd name="connsiteX10" fmla="*/ 4466749 w 7804866"/>
              <a:gd name="connsiteY10" fmla="*/ 5169801 h 6858000"/>
              <a:gd name="connsiteX11" fmla="*/ 4400081 w 7804866"/>
              <a:gd name="connsiteY11" fmla="*/ 4914337 h 6858000"/>
              <a:gd name="connsiteX12" fmla="*/ 4400081 w 7804866"/>
              <a:gd name="connsiteY12" fmla="*/ 4681087 h 6858000"/>
              <a:gd name="connsiteX13" fmla="*/ 4966758 w 7804866"/>
              <a:gd name="connsiteY13" fmla="*/ 4047979 h 6858000"/>
              <a:gd name="connsiteX14" fmla="*/ 5433433 w 7804866"/>
              <a:gd name="connsiteY14" fmla="*/ 2815085 h 6858000"/>
              <a:gd name="connsiteX15" fmla="*/ 5666771 w 7804866"/>
              <a:gd name="connsiteY15" fmla="*/ 1260084 h 6858000"/>
              <a:gd name="connsiteX16" fmla="*/ 5322320 w 7804866"/>
              <a:gd name="connsiteY16" fmla="*/ 1460013 h 6858000"/>
              <a:gd name="connsiteX17" fmla="*/ 4900090 w 7804866"/>
              <a:gd name="connsiteY17" fmla="*/ 1559977 h 6858000"/>
              <a:gd name="connsiteX18" fmla="*/ 4733420 w 7804866"/>
              <a:gd name="connsiteY18" fmla="*/ 1848763 h 6858000"/>
              <a:gd name="connsiteX19" fmla="*/ 4588974 w 7804866"/>
              <a:gd name="connsiteY19" fmla="*/ 2226406 h 6858000"/>
              <a:gd name="connsiteX20" fmla="*/ 3177836 w 7804866"/>
              <a:gd name="connsiteY20" fmla="*/ 4081300 h 6858000"/>
              <a:gd name="connsiteX21" fmla="*/ 2511157 w 7804866"/>
              <a:gd name="connsiteY21" fmla="*/ 4969872 h 6858000"/>
              <a:gd name="connsiteX22" fmla="*/ 1555584 w 7804866"/>
              <a:gd name="connsiteY22" fmla="*/ 5403051 h 6858000"/>
              <a:gd name="connsiteX23" fmla="*/ 1600030 w 7804866"/>
              <a:gd name="connsiteY23" fmla="*/ 5325301 h 6858000"/>
              <a:gd name="connsiteX24" fmla="*/ 1388915 w 7804866"/>
              <a:gd name="connsiteY24" fmla="*/ 5403051 h 6858000"/>
              <a:gd name="connsiteX25" fmla="*/ 1488916 w 7804866"/>
              <a:gd name="connsiteY25" fmla="*/ 5236444 h 6858000"/>
              <a:gd name="connsiteX26" fmla="*/ 1333358 w 7804866"/>
              <a:gd name="connsiteY26" fmla="*/ 5391944 h 6858000"/>
              <a:gd name="connsiteX27" fmla="*/ 1744477 w 7804866"/>
              <a:gd name="connsiteY27" fmla="*/ 4869908 h 6858000"/>
              <a:gd name="connsiteX28" fmla="*/ 1333358 w 7804866"/>
              <a:gd name="connsiteY28" fmla="*/ 4869908 h 6858000"/>
              <a:gd name="connsiteX29" fmla="*/ 1477805 w 7804866"/>
              <a:gd name="connsiteY29" fmla="*/ 4292336 h 6858000"/>
              <a:gd name="connsiteX30" fmla="*/ 1311136 w 7804866"/>
              <a:gd name="connsiteY30" fmla="*/ 4447836 h 6858000"/>
              <a:gd name="connsiteX31" fmla="*/ 1300024 w 7804866"/>
              <a:gd name="connsiteY31" fmla="*/ 4314551 h 6858000"/>
              <a:gd name="connsiteX32" fmla="*/ 1655587 w 7804866"/>
              <a:gd name="connsiteY32" fmla="*/ 3948015 h 6858000"/>
              <a:gd name="connsiteX33" fmla="*/ 1088910 w 7804866"/>
              <a:gd name="connsiteY33" fmla="*/ 4370086 h 6858000"/>
              <a:gd name="connsiteX34" fmla="*/ 1377803 w 7804866"/>
              <a:gd name="connsiteY34" fmla="*/ 3825836 h 6858000"/>
              <a:gd name="connsiteX35" fmla="*/ 1000019 w 7804866"/>
              <a:gd name="connsiteY35" fmla="*/ 4170158 h 6858000"/>
              <a:gd name="connsiteX36" fmla="*/ 1266690 w 7804866"/>
              <a:gd name="connsiteY36" fmla="*/ 3770300 h 6858000"/>
              <a:gd name="connsiteX37" fmla="*/ 1111132 w 7804866"/>
              <a:gd name="connsiteY37" fmla="*/ 3792515 h 6858000"/>
              <a:gd name="connsiteX38" fmla="*/ 855571 w 7804866"/>
              <a:gd name="connsiteY38" fmla="*/ 3659229 h 6858000"/>
              <a:gd name="connsiteX39" fmla="*/ 155559 w 7804866"/>
              <a:gd name="connsiteY39" fmla="*/ 3692550 h 6858000"/>
              <a:gd name="connsiteX40" fmla="*/ 77779 w 7804866"/>
              <a:gd name="connsiteY40" fmla="*/ 3170514 h 6858000"/>
              <a:gd name="connsiteX41" fmla="*/ 377785 w 7804866"/>
              <a:gd name="connsiteY41" fmla="*/ 2581835 h 6858000"/>
              <a:gd name="connsiteX42" fmla="*/ 0 w 7804866"/>
              <a:gd name="connsiteY42" fmla="*/ 2759550 h 6858000"/>
              <a:gd name="connsiteX43" fmla="*/ 1052993 w 7804866"/>
              <a:gd name="connsiteY43" fmla="*/ 758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804866" h="6858000">
                <a:moveTo>
                  <a:pt x="1112269" y="0"/>
                </a:moveTo>
                <a:lnTo>
                  <a:pt x="7804866" y="0"/>
                </a:lnTo>
                <a:lnTo>
                  <a:pt x="7804866" y="4853310"/>
                </a:lnTo>
                <a:lnTo>
                  <a:pt x="7652919" y="5096216"/>
                </a:lnTo>
                <a:cubicBezTo>
                  <a:pt x="7325135" y="5602980"/>
                  <a:pt x="6966795" y="6091695"/>
                  <a:pt x="6589010" y="6569302"/>
                </a:cubicBezTo>
                <a:lnTo>
                  <a:pt x="6364092" y="6858000"/>
                </a:lnTo>
                <a:lnTo>
                  <a:pt x="4314993" y="6858000"/>
                </a:lnTo>
                <a:lnTo>
                  <a:pt x="4305049" y="6817672"/>
                </a:lnTo>
                <a:cubicBezTo>
                  <a:pt x="4300426" y="6774263"/>
                  <a:pt x="4313968" y="6724802"/>
                  <a:pt x="4355636" y="6658159"/>
                </a:cubicBezTo>
                <a:cubicBezTo>
                  <a:pt x="4455638" y="6491552"/>
                  <a:pt x="4577862" y="6358266"/>
                  <a:pt x="4711198" y="6213873"/>
                </a:cubicBezTo>
                <a:cubicBezTo>
                  <a:pt x="4322302" y="6069480"/>
                  <a:pt x="4488972" y="5480801"/>
                  <a:pt x="4466749" y="5169801"/>
                </a:cubicBezTo>
                <a:cubicBezTo>
                  <a:pt x="4466749" y="5080944"/>
                  <a:pt x="4444526" y="4992087"/>
                  <a:pt x="4400081" y="4914337"/>
                </a:cubicBezTo>
                <a:cubicBezTo>
                  <a:pt x="4311190" y="4769944"/>
                  <a:pt x="4277856" y="4814372"/>
                  <a:pt x="4400081" y="4681087"/>
                </a:cubicBezTo>
                <a:cubicBezTo>
                  <a:pt x="4588974" y="4470051"/>
                  <a:pt x="4788977" y="4270122"/>
                  <a:pt x="4966758" y="4047979"/>
                </a:cubicBezTo>
                <a:cubicBezTo>
                  <a:pt x="5277875" y="3681443"/>
                  <a:pt x="5355654" y="3270479"/>
                  <a:pt x="5433433" y="2815085"/>
                </a:cubicBezTo>
                <a:cubicBezTo>
                  <a:pt x="5533435" y="2293049"/>
                  <a:pt x="5711216" y="1804335"/>
                  <a:pt x="5666771" y="1260084"/>
                </a:cubicBezTo>
                <a:cubicBezTo>
                  <a:pt x="5555658" y="1326727"/>
                  <a:pt x="5444544" y="1415584"/>
                  <a:pt x="5322320" y="1460013"/>
                </a:cubicBezTo>
                <a:cubicBezTo>
                  <a:pt x="5188984" y="1504442"/>
                  <a:pt x="5033426" y="1526656"/>
                  <a:pt x="4900090" y="1559977"/>
                </a:cubicBezTo>
                <a:cubicBezTo>
                  <a:pt x="5022314" y="1737692"/>
                  <a:pt x="4911202" y="1782120"/>
                  <a:pt x="4733420" y="1848763"/>
                </a:cubicBezTo>
                <a:cubicBezTo>
                  <a:pt x="4522306" y="1937620"/>
                  <a:pt x="4355636" y="2070906"/>
                  <a:pt x="4588974" y="2226406"/>
                </a:cubicBezTo>
                <a:cubicBezTo>
                  <a:pt x="4111187" y="2837300"/>
                  <a:pt x="3644512" y="3459300"/>
                  <a:pt x="3177836" y="4081300"/>
                </a:cubicBezTo>
                <a:cubicBezTo>
                  <a:pt x="2966721" y="4370086"/>
                  <a:pt x="2766718" y="4725515"/>
                  <a:pt x="2511157" y="4969872"/>
                </a:cubicBezTo>
                <a:cubicBezTo>
                  <a:pt x="2266708" y="5203123"/>
                  <a:pt x="1866702" y="5347515"/>
                  <a:pt x="1555584" y="5403051"/>
                </a:cubicBezTo>
                <a:cubicBezTo>
                  <a:pt x="1566696" y="5380837"/>
                  <a:pt x="1588918" y="5347515"/>
                  <a:pt x="1600030" y="5325301"/>
                </a:cubicBezTo>
                <a:cubicBezTo>
                  <a:pt x="1533362" y="5380837"/>
                  <a:pt x="1477805" y="5436373"/>
                  <a:pt x="1388915" y="5403051"/>
                </a:cubicBezTo>
                <a:cubicBezTo>
                  <a:pt x="1422249" y="5347515"/>
                  <a:pt x="1455582" y="5291980"/>
                  <a:pt x="1488916" y="5236444"/>
                </a:cubicBezTo>
                <a:cubicBezTo>
                  <a:pt x="1466694" y="5225337"/>
                  <a:pt x="1355581" y="5369730"/>
                  <a:pt x="1333358" y="5391944"/>
                </a:cubicBezTo>
                <a:cubicBezTo>
                  <a:pt x="1433360" y="5192015"/>
                  <a:pt x="1611141" y="5047623"/>
                  <a:pt x="1744477" y="4869908"/>
                </a:cubicBezTo>
                <a:cubicBezTo>
                  <a:pt x="1633364" y="4925444"/>
                  <a:pt x="1366692" y="5092051"/>
                  <a:pt x="1333358" y="4869908"/>
                </a:cubicBezTo>
                <a:cubicBezTo>
                  <a:pt x="1311136" y="4669979"/>
                  <a:pt x="1422249" y="4470051"/>
                  <a:pt x="1477805" y="4292336"/>
                </a:cubicBezTo>
                <a:cubicBezTo>
                  <a:pt x="1444471" y="4325658"/>
                  <a:pt x="1366692" y="4458944"/>
                  <a:pt x="1311136" y="4447836"/>
                </a:cubicBezTo>
                <a:cubicBezTo>
                  <a:pt x="1255579" y="4436729"/>
                  <a:pt x="1277801" y="4336765"/>
                  <a:pt x="1300024" y="4314551"/>
                </a:cubicBezTo>
                <a:cubicBezTo>
                  <a:pt x="1388915" y="4170158"/>
                  <a:pt x="1544474" y="4070193"/>
                  <a:pt x="1655587" y="3948015"/>
                </a:cubicBezTo>
                <a:cubicBezTo>
                  <a:pt x="1500028" y="3814729"/>
                  <a:pt x="1277801" y="4414515"/>
                  <a:pt x="1088910" y="4370086"/>
                </a:cubicBezTo>
                <a:cubicBezTo>
                  <a:pt x="1177800" y="4181265"/>
                  <a:pt x="1266690" y="4003550"/>
                  <a:pt x="1377803" y="3825836"/>
                </a:cubicBezTo>
                <a:cubicBezTo>
                  <a:pt x="1244467" y="3648122"/>
                  <a:pt x="1122243" y="4236801"/>
                  <a:pt x="1000019" y="4170158"/>
                </a:cubicBezTo>
                <a:cubicBezTo>
                  <a:pt x="1088910" y="4036872"/>
                  <a:pt x="1177800" y="3903586"/>
                  <a:pt x="1266690" y="3770300"/>
                </a:cubicBezTo>
                <a:cubicBezTo>
                  <a:pt x="1233356" y="3759193"/>
                  <a:pt x="1155577" y="3803622"/>
                  <a:pt x="1111132" y="3792515"/>
                </a:cubicBezTo>
                <a:cubicBezTo>
                  <a:pt x="1011130" y="3781407"/>
                  <a:pt x="944462" y="3692550"/>
                  <a:pt x="855571" y="3659229"/>
                </a:cubicBezTo>
                <a:cubicBezTo>
                  <a:pt x="633345" y="3592586"/>
                  <a:pt x="377785" y="3770300"/>
                  <a:pt x="155559" y="3692550"/>
                </a:cubicBezTo>
                <a:cubicBezTo>
                  <a:pt x="-33334" y="3625907"/>
                  <a:pt x="44445" y="3303800"/>
                  <a:pt x="77779" y="3170514"/>
                </a:cubicBezTo>
                <a:cubicBezTo>
                  <a:pt x="100003" y="3081657"/>
                  <a:pt x="388896" y="2592942"/>
                  <a:pt x="377785" y="2581835"/>
                </a:cubicBezTo>
                <a:cubicBezTo>
                  <a:pt x="255560" y="2637371"/>
                  <a:pt x="122225" y="2704014"/>
                  <a:pt x="0" y="2759550"/>
                </a:cubicBezTo>
                <a:cubicBezTo>
                  <a:pt x="0" y="1797393"/>
                  <a:pt x="456910" y="866735"/>
                  <a:pt x="1052993" y="75855"/>
                </a:cubicBez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d-ID" sz="2000" kern="12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17"/>
          <p:cNvSpPr>
            <a:spLocks noGrp="1"/>
          </p:cNvSpPr>
          <p:nvPr>
            <p:ph type="pic" sz="quarter" idx="10"/>
          </p:nvPr>
        </p:nvSpPr>
        <p:spPr>
          <a:xfrm>
            <a:off x="384314" y="768626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5082210" y="409160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1374547" y="-521804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1086680" y="2875722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5149942" y="2723322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7494841" y="1356692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17"/>
          <p:cNvSpPr>
            <a:spLocks noGrp="1"/>
          </p:cNvSpPr>
          <p:nvPr>
            <p:ph type="pic" sz="quarter" idx="16"/>
          </p:nvPr>
        </p:nvSpPr>
        <p:spPr>
          <a:xfrm>
            <a:off x="4290761" y="4089952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17"/>
          <p:cNvSpPr>
            <a:spLocks noGrp="1"/>
          </p:cNvSpPr>
          <p:nvPr>
            <p:ph type="pic" sz="quarter" idx="17"/>
          </p:nvPr>
        </p:nvSpPr>
        <p:spPr>
          <a:xfrm>
            <a:off x="8133891" y="3518454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7957" y="1192512"/>
            <a:ext cx="6704190" cy="4485743"/>
          </a:xfrm>
          <a:custGeom>
            <a:avLst/>
            <a:gdLst>
              <a:gd name="connsiteX0" fmla="*/ 6571739 w 6704190"/>
              <a:gd name="connsiteY0" fmla="*/ 3017760 h 4485743"/>
              <a:gd name="connsiteX1" fmla="*/ 6611369 w 6704190"/>
              <a:gd name="connsiteY1" fmla="*/ 3065893 h 4485743"/>
              <a:gd name="connsiteX2" fmla="*/ 6571739 w 6704190"/>
              <a:gd name="connsiteY2" fmla="*/ 3017760 h 4485743"/>
              <a:gd name="connsiteX3" fmla="*/ 3735108 w 6704190"/>
              <a:gd name="connsiteY3" fmla="*/ 711 h 4485743"/>
              <a:gd name="connsiteX4" fmla="*/ 4520028 w 6704190"/>
              <a:gd name="connsiteY4" fmla="*/ 149091 h 4485743"/>
              <a:gd name="connsiteX5" fmla="*/ 4772175 w 6704190"/>
              <a:gd name="connsiteY5" fmla="*/ 312789 h 4485743"/>
              <a:gd name="connsiteX6" fmla="*/ 4876001 w 6704190"/>
              <a:gd name="connsiteY6" fmla="*/ 402079 h 4485743"/>
              <a:gd name="connsiteX7" fmla="*/ 4964994 w 6704190"/>
              <a:gd name="connsiteY7" fmla="*/ 491369 h 4485743"/>
              <a:gd name="connsiteX8" fmla="*/ 5320967 w 6704190"/>
              <a:gd name="connsiteY8" fmla="*/ 893173 h 4485743"/>
              <a:gd name="connsiteX9" fmla="*/ 5217141 w 6704190"/>
              <a:gd name="connsiteY9" fmla="*/ 669949 h 4485743"/>
              <a:gd name="connsiteX10" fmla="*/ 5439625 w 6704190"/>
              <a:gd name="connsiteY10" fmla="*/ 2053941 h 4485743"/>
              <a:gd name="connsiteX11" fmla="*/ 6611369 w 6704190"/>
              <a:gd name="connsiteY11" fmla="*/ 3065893 h 4485743"/>
              <a:gd name="connsiteX12" fmla="*/ 6655866 w 6704190"/>
              <a:gd name="connsiteY12" fmla="*/ 3259354 h 4485743"/>
              <a:gd name="connsiteX13" fmla="*/ 6507544 w 6704190"/>
              <a:gd name="connsiteY13" fmla="*/ 3155183 h 4485743"/>
              <a:gd name="connsiteX14" fmla="*/ 6359221 w 6704190"/>
              <a:gd name="connsiteY14" fmla="*/ 3006366 h 4485743"/>
              <a:gd name="connsiteX15" fmla="*/ 6107074 w 6704190"/>
              <a:gd name="connsiteY15" fmla="*/ 2783142 h 4485743"/>
              <a:gd name="connsiteX16" fmla="*/ 5380296 w 6704190"/>
              <a:gd name="connsiteY16" fmla="*/ 2232521 h 4485743"/>
              <a:gd name="connsiteX17" fmla="*/ 5320967 w 6704190"/>
              <a:gd name="connsiteY17" fmla="*/ 2366456 h 4485743"/>
              <a:gd name="connsiteX18" fmla="*/ 5291302 w 6704190"/>
              <a:gd name="connsiteY18" fmla="*/ 2440864 h 4485743"/>
              <a:gd name="connsiteX19" fmla="*/ 5306135 w 6704190"/>
              <a:gd name="connsiteY19" fmla="*/ 2455746 h 4485743"/>
              <a:gd name="connsiteX20" fmla="*/ 5409960 w 6704190"/>
              <a:gd name="connsiteY20" fmla="*/ 2530154 h 4485743"/>
              <a:gd name="connsiteX21" fmla="*/ 5825262 w 6704190"/>
              <a:gd name="connsiteY21" fmla="*/ 2872432 h 4485743"/>
              <a:gd name="connsiteX22" fmla="*/ 5973584 w 6704190"/>
              <a:gd name="connsiteY22" fmla="*/ 2991485 h 4485743"/>
              <a:gd name="connsiteX23" fmla="*/ 6077409 w 6704190"/>
              <a:gd name="connsiteY23" fmla="*/ 3095656 h 4485743"/>
              <a:gd name="connsiteX24" fmla="*/ 5973584 w 6704190"/>
              <a:gd name="connsiteY24" fmla="*/ 3051011 h 4485743"/>
              <a:gd name="connsiteX25" fmla="*/ 5854926 w 6704190"/>
              <a:gd name="connsiteY25" fmla="*/ 2961722 h 4485743"/>
              <a:gd name="connsiteX26" fmla="*/ 5306135 w 6704190"/>
              <a:gd name="connsiteY26" fmla="*/ 2559917 h 4485743"/>
              <a:gd name="connsiteX27" fmla="*/ 5187477 w 6704190"/>
              <a:gd name="connsiteY27" fmla="*/ 2678970 h 4485743"/>
              <a:gd name="connsiteX28" fmla="*/ 5335799 w 6704190"/>
              <a:gd name="connsiteY28" fmla="*/ 2812905 h 4485743"/>
              <a:gd name="connsiteX29" fmla="*/ 5335799 w 6704190"/>
              <a:gd name="connsiteY29" fmla="*/ 2887313 h 4485743"/>
              <a:gd name="connsiteX30" fmla="*/ 5202309 w 6704190"/>
              <a:gd name="connsiteY30" fmla="*/ 2783142 h 4485743"/>
              <a:gd name="connsiteX31" fmla="*/ 5142980 w 6704190"/>
              <a:gd name="connsiteY31" fmla="*/ 2723615 h 4485743"/>
              <a:gd name="connsiteX32" fmla="*/ 5113316 w 6704190"/>
              <a:gd name="connsiteY32" fmla="*/ 2723615 h 4485743"/>
              <a:gd name="connsiteX33" fmla="*/ 6032913 w 6704190"/>
              <a:gd name="connsiteY33" fmla="*/ 3556987 h 4485743"/>
              <a:gd name="connsiteX34" fmla="*/ 6136738 w 6704190"/>
              <a:gd name="connsiteY34" fmla="*/ 3690922 h 4485743"/>
              <a:gd name="connsiteX35" fmla="*/ 6225732 w 6704190"/>
              <a:gd name="connsiteY35" fmla="*/ 3795093 h 4485743"/>
              <a:gd name="connsiteX36" fmla="*/ 6151571 w 6704190"/>
              <a:gd name="connsiteY36" fmla="*/ 3735567 h 4485743"/>
              <a:gd name="connsiteX37" fmla="*/ 6047745 w 6704190"/>
              <a:gd name="connsiteY37" fmla="*/ 3616514 h 4485743"/>
              <a:gd name="connsiteX38" fmla="*/ 5587947 w 6704190"/>
              <a:gd name="connsiteY38" fmla="*/ 3155183 h 4485743"/>
              <a:gd name="connsiteX39" fmla="*/ 5558282 w 6704190"/>
              <a:gd name="connsiteY39" fmla="*/ 3125420 h 4485743"/>
              <a:gd name="connsiteX40" fmla="*/ 5231974 w 6704190"/>
              <a:gd name="connsiteY40" fmla="*/ 2857550 h 4485743"/>
              <a:gd name="connsiteX41" fmla="*/ 5142980 w 6704190"/>
              <a:gd name="connsiteY41" fmla="*/ 2783142 h 4485743"/>
              <a:gd name="connsiteX42" fmla="*/ 5083652 w 6704190"/>
              <a:gd name="connsiteY42" fmla="*/ 2753379 h 4485743"/>
              <a:gd name="connsiteX43" fmla="*/ 5068819 w 6704190"/>
              <a:gd name="connsiteY43" fmla="*/ 2798023 h 4485743"/>
              <a:gd name="connsiteX44" fmla="*/ 5291302 w 6704190"/>
              <a:gd name="connsiteY44" fmla="*/ 3006366 h 4485743"/>
              <a:gd name="connsiteX45" fmla="*/ 5439625 w 6704190"/>
              <a:gd name="connsiteY45" fmla="*/ 3125420 h 4485743"/>
              <a:gd name="connsiteX46" fmla="*/ 5558282 w 6704190"/>
              <a:gd name="connsiteY46" fmla="*/ 3229591 h 4485743"/>
              <a:gd name="connsiteX47" fmla="*/ 5498953 w 6704190"/>
              <a:gd name="connsiteY47" fmla="*/ 3199828 h 4485743"/>
              <a:gd name="connsiteX48" fmla="*/ 5558282 w 6704190"/>
              <a:gd name="connsiteY48" fmla="*/ 3363526 h 4485743"/>
              <a:gd name="connsiteX49" fmla="*/ 5291302 w 6704190"/>
              <a:gd name="connsiteY49" fmla="*/ 3214709 h 4485743"/>
              <a:gd name="connsiteX50" fmla="*/ 4979826 w 6704190"/>
              <a:gd name="connsiteY50" fmla="*/ 2946840 h 4485743"/>
              <a:gd name="connsiteX51" fmla="*/ 4964994 w 6704190"/>
              <a:gd name="connsiteY51" fmla="*/ 3006366 h 4485743"/>
              <a:gd name="connsiteX52" fmla="*/ 5083652 w 6704190"/>
              <a:gd name="connsiteY52" fmla="*/ 3110538 h 4485743"/>
              <a:gd name="connsiteX53" fmla="*/ 5291302 w 6704190"/>
              <a:gd name="connsiteY53" fmla="*/ 3318881 h 4485743"/>
              <a:gd name="connsiteX54" fmla="*/ 5484121 w 6704190"/>
              <a:gd name="connsiteY54" fmla="*/ 3527224 h 4485743"/>
              <a:gd name="connsiteX55" fmla="*/ 5513786 w 6704190"/>
              <a:gd name="connsiteY55" fmla="*/ 3601632 h 4485743"/>
              <a:gd name="connsiteX56" fmla="*/ 5424792 w 6704190"/>
              <a:gd name="connsiteY56" fmla="*/ 3556987 h 4485743"/>
              <a:gd name="connsiteX57" fmla="*/ 4876001 w 6704190"/>
              <a:gd name="connsiteY57" fmla="*/ 3110538 h 4485743"/>
              <a:gd name="connsiteX58" fmla="*/ 4846336 w 6704190"/>
              <a:gd name="connsiteY58" fmla="*/ 3155183 h 4485743"/>
              <a:gd name="connsiteX59" fmla="*/ 5024323 w 6704190"/>
              <a:gd name="connsiteY59" fmla="*/ 3318881 h 4485743"/>
              <a:gd name="connsiteX60" fmla="*/ 4876001 w 6704190"/>
              <a:gd name="connsiteY60" fmla="*/ 3214709 h 4485743"/>
              <a:gd name="connsiteX61" fmla="*/ 4831504 w 6704190"/>
              <a:gd name="connsiteY61" fmla="*/ 3184946 h 4485743"/>
              <a:gd name="connsiteX62" fmla="*/ 4816672 w 6704190"/>
              <a:gd name="connsiteY62" fmla="*/ 3199828 h 4485743"/>
              <a:gd name="connsiteX63" fmla="*/ 4787007 w 6704190"/>
              <a:gd name="connsiteY63" fmla="*/ 3229591 h 4485743"/>
              <a:gd name="connsiteX64" fmla="*/ 4787007 w 6704190"/>
              <a:gd name="connsiteY64" fmla="*/ 3274236 h 4485743"/>
              <a:gd name="connsiteX65" fmla="*/ 4861168 w 6704190"/>
              <a:gd name="connsiteY65" fmla="*/ 3318881 h 4485743"/>
              <a:gd name="connsiteX66" fmla="*/ 5024323 w 6704190"/>
              <a:gd name="connsiteY66" fmla="*/ 3423052 h 4485743"/>
              <a:gd name="connsiteX67" fmla="*/ 4905665 w 6704190"/>
              <a:gd name="connsiteY67" fmla="*/ 3378407 h 4485743"/>
              <a:gd name="connsiteX68" fmla="*/ 4787007 w 6704190"/>
              <a:gd name="connsiteY68" fmla="*/ 3303999 h 4485743"/>
              <a:gd name="connsiteX69" fmla="*/ 4742511 w 6704190"/>
              <a:gd name="connsiteY69" fmla="*/ 3289118 h 4485743"/>
              <a:gd name="connsiteX70" fmla="*/ 4712846 w 6704190"/>
              <a:gd name="connsiteY70" fmla="*/ 3318881 h 4485743"/>
              <a:gd name="connsiteX71" fmla="*/ 4653518 w 6704190"/>
              <a:gd name="connsiteY71" fmla="*/ 3393289 h 4485743"/>
              <a:gd name="connsiteX72" fmla="*/ 4549692 w 6704190"/>
              <a:gd name="connsiteY72" fmla="*/ 3497461 h 4485743"/>
              <a:gd name="connsiteX73" fmla="*/ 4223384 w 6704190"/>
              <a:gd name="connsiteY73" fmla="*/ 3795093 h 4485743"/>
              <a:gd name="connsiteX74" fmla="*/ 3125800 w 6704190"/>
              <a:gd name="connsiteY74" fmla="*/ 4405241 h 4485743"/>
              <a:gd name="connsiteX75" fmla="*/ 2206203 w 6704190"/>
              <a:gd name="connsiteY75" fmla="*/ 4464767 h 4485743"/>
              <a:gd name="connsiteX76" fmla="*/ 1746405 w 6704190"/>
              <a:gd name="connsiteY76" fmla="*/ 4315951 h 4485743"/>
              <a:gd name="connsiteX77" fmla="*/ 1538754 w 6704190"/>
              <a:gd name="connsiteY77" fmla="*/ 4182016 h 4485743"/>
              <a:gd name="connsiteX78" fmla="*/ 1405264 w 6704190"/>
              <a:gd name="connsiteY78" fmla="*/ 4018318 h 4485743"/>
              <a:gd name="connsiteX79" fmla="*/ 1538754 w 6704190"/>
              <a:gd name="connsiteY79" fmla="*/ 4122489 h 4485743"/>
              <a:gd name="connsiteX80" fmla="*/ 1716740 w 6704190"/>
              <a:gd name="connsiteY80" fmla="*/ 4226661 h 4485743"/>
              <a:gd name="connsiteX81" fmla="*/ 2102377 w 6704190"/>
              <a:gd name="connsiteY81" fmla="*/ 4360596 h 4485743"/>
              <a:gd name="connsiteX82" fmla="*/ 2888484 w 6704190"/>
              <a:gd name="connsiteY82" fmla="*/ 4345714 h 4485743"/>
              <a:gd name="connsiteX83" fmla="*/ 3377948 w 6704190"/>
              <a:gd name="connsiteY83" fmla="*/ 4196898 h 4485743"/>
              <a:gd name="connsiteX84" fmla="*/ 3852578 w 6704190"/>
              <a:gd name="connsiteY84" fmla="*/ 3943910 h 4485743"/>
              <a:gd name="connsiteX85" fmla="*/ 3229626 w 6704190"/>
              <a:gd name="connsiteY85" fmla="*/ 4226661 h 4485743"/>
              <a:gd name="connsiteX86" fmla="*/ 2384189 w 6704190"/>
              <a:gd name="connsiteY86" fmla="*/ 4301069 h 4485743"/>
              <a:gd name="connsiteX87" fmla="*/ 1612915 w 6704190"/>
              <a:gd name="connsiteY87" fmla="*/ 3988555 h 4485743"/>
              <a:gd name="connsiteX88" fmla="*/ 1345935 w 6704190"/>
              <a:gd name="connsiteY88" fmla="*/ 3274236 h 4485743"/>
              <a:gd name="connsiteX89" fmla="*/ 1464593 w 6704190"/>
              <a:gd name="connsiteY89" fmla="*/ 2827787 h 4485743"/>
              <a:gd name="connsiteX90" fmla="*/ 1523922 w 6704190"/>
              <a:gd name="connsiteY90" fmla="*/ 2708734 h 4485743"/>
              <a:gd name="connsiteX91" fmla="*/ 1434928 w 6704190"/>
              <a:gd name="connsiteY91" fmla="*/ 2545036 h 4485743"/>
              <a:gd name="connsiteX92" fmla="*/ 1167949 w 6704190"/>
              <a:gd name="connsiteY92" fmla="*/ 3274236 h 4485743"/>
              <a:gd name="connsiteX93" fmla="*/ 1227277 w 6704190"/>
              <a:gd name="connsiteY93" fmla="*/ 3705804 h 4485743"/>
              <a:gd name="connsiteX94" fmla="*/ 1331103 w 6704190"/>
              <a:gd name="connsiteY94" fmla="*/ 3943910 h 4485743"/>
              <a:gd name="connsiteX95" fmla="*/ 1256942 w 6704190"/>
              <a:gd name="connsiteY95" fmla="*/ 3824857 h 4485743"/>
              <a:gd name="connsiteX96" fmla="*/ 1153116 w 6704190"/>
              <a:gd name="connsiteY96" fmla="*/ 3512342 h 4485743"/>
              <a:gd name="connsiteX97" fmla="*/ 1212445 w 6704190"/>
              <a:gd name="connsiteY97" fmla="*/ 2872432 h 4485743"/>
              <a:gd name="connsiteX98" fmla="*/ 1360767 w 6704190"/>
              <a:gd name="connsiteY98" fmla="*/ 2589680 h 4485743"/>
              <a:gd name="connsiteX99" fmla="*/ 1405264 w 6704190"/>
              <a:gd name="connsiteY99" fmla="*/ 2515272 h 4485743"/>
              <a:gd name="connsiteX100" fmla="*/ 1375599 w 6704190"/>
              <a:gd name="connsiteY100" fmla="*/ 2411101 h 4485743"/>
              <a:gd name="connsiteX101" fmla="*/ 1197613 w 6704190"/>
              <a:gd name="connsiteY101" fmla="*/ 2336693 h 4485743"/>
              <a:gd name="connsiteX102" fmla="*/ 1197613 w 6704190"/>
              <a:gd name="connsiteY102" fmla="*/ 2232521 h 4485743"/>
              <a:gd name="connsiteX103" fmla="*/ 900969 w 6704190"/>
              <a:gd name="connsiteY103" fmla="*/ 2530154 h 4485743"/>
              <a:gd name="connsiteX104" fmla="*/ 663653 w 6704190"/>
              <a:gd name="connsiteY104" fmla="*/ 2574799 h 4485743"/>
              <a:gd name="connsiteX105" fmla="*/ 559828 w 6704190"/>
              <a:gd name="connsiteY105" fmla="*/ 2693852 h 4485743"/>
              <a:gd name="connsiteX106" fmla="*/ 530163 w 6704190"/>
              <a:gd name="connsiteY106" fmla="*/ 2708734 h 4485743"/>
              <a:gd name="connsiteX107" fmla="*/ 515331 w 6704190"/>
              <a:gd name="connsiteY107" fmla="*/ 2664089 h 4485743"/>
              <a:gd name="connsiteX108" fmla="*/ 500499 w 6704190"/>
              <a:gd name="connsiteY108" fmla="*/ 2619444 h 4485743"/>
              <a:gd name="connsiteX109" fmla="*/ 530163 w 6704190"/>
              <a:gd name="connsiteY109" fmla="*/ 2515272 h 4485743"/>
              <a:gd name="connsiteX110" fmla="*/ 619157 w 6704190"/>
              <a:gd name="connsiteY110" fmla="*/ 2440864 h 4485743"/>
              <a:gd name="connsiteX111" fmla="*/ 633989 w 6704190"/>
              <a:gd name="connsiteY111" fmla="*/ 2396219 h 4485743"/>
              <a:gd name="connsiteX112" fmla="*/ 663653 w 6704190"/>
              <a:gd name="connsiteY112" fmla="*/ 2381338 h 4485743"/>
              <a:gd name="connsiteX113" fmla="*/ 633989 w 6704190"/>
              <a:gd name="connsiteY113" fmla="*/ 2381338 h 4485743"/>
              <a:gd name="connsiteX114" fmla="*/ 672924 w 6704190"/>
              <a:gd name="connsiteY114" fmla="*/ 2342273 h 4485743"/>
              <a:gd name="connsiteX115" fmla="*/ 675503 w 6704190"/>
              <a:gd name="connsiteY115" fmla="*/ 2339685 h 4485743"/>
              <a:gd name="connsiteX116" fmla="*/ 678486 w 6704190"/>
              <a:gd name="connsiteY116" fmla="*/ 2336693 h 4485743"/>
              <a:gd name="connsiteX117" fmla="*/ 677790 w 6704190"/>
              <a:gd name="connsiteY117" fmla="*/ 2337390 h 4485743"/>
              <a:gd name="connsiteX118" fmla="*/ 675503 w 6704190"/>
              <a:gd name="connsiteY118" fmla="*/ 2339685 h 4485743"/>
              <a:gd name="connsiteX119" fmla="*/ 644186 w 6704190"/>
              <a:gd name="connsiteY119" fmla="*/ 2371106 h 4485743"/>
              <a:gd name="connsiteX120" fmla="*/ 619157 w 6704190"/>
              <a:gd name="connsiteY120" fmla="*/ 2396219 h 4485743"/>
              <a:gd name="connsiteX121" fmla="*/ 797143 w 6704190"/>
              <a:gd name="connsiteY121" fmla="*/ 2113468 h 4485743"/>
              <a:gd name="connsiteX122" fmla="*/ 782311 w 6704190"/>
              <a:gd name="connsiteY122" fmla="*/ 2113468 h 4485743"/>
              <a:gd name="connsiteX123" fmla="*/ 975130 w 6704190"/>
              <a:gd name="connsiteY123" fmla="*/ 1905125 h 4485743"/>
              <a:gd name="connsiteX124" fmla="*/ 1034459 w 6704190"/>
              <a:gd name="connsiteY124" fmla="*/ 1875362 h 4485743"/>
              <a:gd name="connsiteX125" fmla="*/ 1064123 w 6704190"/>
              <a:gd name="connsiteY125" fmla="*/ 1830717 h 4485743"/>
              <a:gd name="connsiteX126" fmla="*/ 1108620 w 6704190"/>
              <a:gd name="connsiteY126" fmla="*/ 1786072 h 4485743"/>
              <a:gd name="connsiteX127" fmla="*/ 1197613 w 6704190"/>
              <a:gd name="connsiteY127" fmla="*/ 1667019 h 4485743"/>
              <a:gd name="connsiteX128" fmla="*/ 1256942 w 6704190"/>
              <a:gd name="connsiteY128" fmla="*/ 1562847 h 4485743"/>
              <a:gd name="connsiteX129" fmla="*/ 1390432 w 6704190"/>
              <a:gd name="connsiteY129" fmla="*/ 1458676 h 4485743"/>
              <a:gd name="connsiteX130" fmla="*/ 1331103 w 6704190"/>
              <a:gd name="connsiteY130" fmla="*/ 1458676 h 4485743"/>
              <a:gd name="connsiteX131" fmla="*/ 1242109 w 6704190"/>
              <a:gd name="connsiteY131" fmla="*/ 1503320 h 4485743"/>
              <a:gd name="connsiteX132" fmla="*/ 1064123 w 6704190"/>
              <a:gd name="connsiteY132" fmla="*/ 1622374 h 4485743"/>
              <a:gd name="connsiteX133" fmla="*/ 767479 w 6704190"/>
              <a:gd name="connsiteY133" fmla="*/ 1934888 h 4485743"/>
              <a:gd name="connsiteX134" fmla="*/ 776749 w 6704190"/>
              <a:gd name="connsiteY134" fmla="*/ 1927448 h 4485743"/>
              <a:gd name="connsiteX135" fmla="*/ 793820 w 6704190"/>
              <a:gd name="connsiteY135" fmla="*/ 1921219 h 4485743"/>
              <a:gd name="connsiteX136" fmla="*/ 792692 w 6704190"/>
              <a:gd name="connsiteY136" fmla="*/ 1922559 h 4485743"/>
              <a:gd name="connsiteX137" fmla="*/ 784165 w 6704190"/>
              <a:gd name="connsiteY137" fmla="*/ 1927448 h 4485743"/>
              <a:gd name="connsiteX138" fmla="*/ 782311 w 6704190"/>
              <a:gd name="connsiteY138" fmla="*/ 1934888 h 4485743"/>
              <a:gd name="connsiteX139" fmla="*/ 792692 w 6704190"/>
              <a:gd name="connsiteY139" fmla="*/ 1922559 h 4485743"/>
              <a:gd name="connsiteX140" fmla="*/ 797143 w 6704190"/>
              <a:gd name="connsiteY140" fmla="*/ 1920007 h 4485743"/>
              <a:gd name="connsiteX141" fmla="*/ 793820 w 6704190"/>
              <a:gd name="connsiteY141" fmla="*/ 1921219 h 4485743"/>
              <a:gd name="connsiteX142" fmla="*/ 825185 w 6704190"/>
              <a:gd name="connsiteY142" fmla="*/ 1883965 h 4485743"/>
              <a:gd name="connsiteX143" fmla="*/ 989962 w 6704190"/>
              <a:gd name="connsiteY143" fmla="*/ 1756309 h 4485743"/>
              <a:gd name="connsiteX144" fmla="*/ 1108620 w 6704190"/>
              <a:gd name="connsiteY144" fmla="*/ 1681900 h 4485743"/>
              <a:gd name="connsiteX145" fmla="*/ 1167949 w 6704190"/>
              <a:gd name="connsiteY145" fmla="*/ 1681900 h 4485743"/>
              <a:gd name="connsiteX146" fmla="*/ 1004794 w 6704190"/>
              <a:gd name="connsiteY146" fmla="*/ 1830717 h 4485743"/>
              <a:gd name="connsiteX147" fmla="*/ 826808 w 6704190"/>
              <a:gd name="connsiteY147" fmla="*/ 2009297 h 4485743"/>
              <a:gd name="connsiteX148" fmla="*/ 678486 w 6704190"/>
              <a:gd name="connsiteY148" fmla="*/ 2187876 h 4485743"/>
              <a:gd name="connsiteX149" fmla="*/ 544996 w 6704190"/>
              <a:gd name="connsiteY149" fmla="*/ 2396219 h 4485743"/>
              <a:gd name="connsiteX150" fmla="*/ 396674 w 6704190"/>
              <a:gd name="connsiteY150" fmla="*/ 2530154 h 4485743"/>
              <a:gd name="connsiteX151" fmla="*/ 292848 w 6704190"/>
              <a:gd name="connsiteY151" fmla="*/ 2485509 h 4485743"/>
              <a:gd name="connsiteX152" fmla="*/ 426338 w 6704190"/>
              <a:gd name="connsiteY152" fmla="*/ 2024178 h 4485743"/>
              <a:gd name="connsiteX153" fmla="*/ 248352 w 6704190"/>
              <a:gd name="connsiteY153" fmla="*/ 2217639 h 4485743"/>
              <a:gd name="connsiteX154" fmla="*/ 85197 w 6704190"/>
              <a:gd name="connsiteY154" fmla="*/ 2336693 h 4485743"/>
              <a:gd name="connsiteX155" fmla="*/ 55533 w 6704190"/>
              <a:gd name="connsiteY155" fmla="*/ 1964652 h 4485743"/>
              <a:gd name="connsiteX156" fmla="*/ 708150 w 6704190"/>
              <a:gd name="connsiteY156" fmla="*/ 1146161 h 4485743"/>
              <a:gd name="connsiteX157" fmla="*/ 663653 w 6704190"/>
              <a:gd name="connsiteY157" fmla="*/ 1146161 h 4485743"/>
              <a:gd name="connsiteX158" fmla="*/ 886136 w 6704190"/>
              <a:gd name="connsiteY158" fmla="*/ 982463 h 4485743"/>
              <a:gd name="connsiteX159" fmla="*/ 722982 w 6704190"/>
              <a:gd name="connsiteY159" fmla="*/ 1056871 h 4485743"/>
              <a:gd name="connsiteX160" fmla="*/ 1331103 w 6704190"/>
              <a:gd name="connsiteY160" fmla="*/ 744357 h 4485743"/>
              <a:gd name="connsiteX161" fmla="*/ 1909559 w 6704190"/>
              <a:gd name="connsiteY161" fmla="*/ 476487 h 4485743"/>
              <a:gd name="connsiteX162" fmla="*/ 2517679 w 6704190"/>
              <a:gd name="connsiteY162" fmla="*/ 253263 h 4485743"/>
              <a:gd name="connsiteX163" fmla="*/ 2680834 w 6704190"/>
              <a:gd name="connsiteY163" fmla="*/ 223499 h 4485743"/>
              <a:gd name="connsiteX164" fmla="*/ 2843988 w 6704190"/>
              <a:gd name="connsiteY164" fmla="*/ 163973 h 4485743"/>
              <a:gd name="connsiteX165" fmla="*/ 3110968 w 6704190"/>
              <a:gd name="connsiteY165" fmla="*/ 119328 h 4485743"/>
              <a:gd name="connsiteX166" fmla="*/ 3021974 w 6704190"/>
              <a:gd name="connsiteY166" fmla="*/ 104446 h 4485743"/>
              <a:gd name="connsiteX167" fmla="*/ 3303787 w 6704190"/>
              <a:gd name="connsiteY167" fmla="*/ 74683 h 4485743"/>
              <a:gd name="connsiteX168" fmla="*/ 3259290 w 6704190"/>
              <a:gd name="connsiteY168" fmla="*/ 44920 h 4485743"/>
              <a:gd name="connsiteX169" fmla="*/ 3735108 w 6704190"/>
              <a:gd name="connsiteY169" fmla="*/ 711 h 448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6704190" h="4485743">
                <a:moveTo>
                  <a:pt x="6571739" y="3017760"/>
                </a:moveTo>
                <a:cubicBezTo>
                  <a:pt x="6572434" y="3012877"/>
                  <a:pt x="6666990" y="3110538"/>
                  <a:pt x="6611369" y="3065893"/>
                </a:cubicBezTo>
                <a:cubicBezTo>
                  <a:pt x="6581704" y="3032409"/>
                  <a:pt x="6571507" y="3019388"/>
                  <a:pt x="6571739" y="3017760"/>
                </a:cubicBezTo>
                <a:close/>
                <a:moveTo>
                  <a:pt x="3735108" y="711"/>
                </a:moveTo>
                <a:cubicBezTo>
                  <a:pt x="4002059" y="-5538"/>
                  <a:pt x="4269734" y="28178"/>
                  <a:pt x="4520028" y="149091"/>
                </a:cubicBezTo>
                <a:cubicBezTo>
                  <a:pt x="4609021" y="193736"/>
                  <a:pt x="4698014" y="238381"/>
                  <a:pt x="4772175" y="312789"/>
                </a:cubicBezTo>
                <a:cubicBezTo>
                  <a:pt x="4801840" y="342553"/>
                  <a:pt x="4831504" y="372316"/>
                  <a:pt x="4876001" y="402079"/>
                </a:cubicBezTo>
                <a:cubicBezTo>
                  <a:pt x="4905665" y="431843"/>
                  <a:pt x="4935329" y="461606"/>
                  <a:pt x="4964994" y="491369"/>
                </a:cubicBezTo>
                <a:cubicBezTo>
                  <a:pt x="5113316" y="595540"/>
                  <a:pt x="5231974" y="729475"/>
                  <a:pt x="5320967" y="893173"/>
                </a:cubicBezTo>
                <a:cubicBezTo>
                  <a:pt x="5291302" y="818765"/>
                  <a:pt x="5246806" y="744357"/>
                  <a:pt x="5217141" y="669949"/>
                </a:cubicBezTo>
                <a:cubicBezTo>
                  <a:pt x="5543450" y="1056871"/>
                  <a:pt x="5573114" y="1592611"/>
                  <a:pt x="5439625" y="2053941"/>
                </a:cubicBezTo>
                <a:cubicBezTo>
                  <a:pt x="5869759" y="2351574"/>
                  <a:pt x="6270228" y="2678970"/>
                  <a:pt x="6611369" y="3065893"/>
                </a:cubicBezTo>
                <a:cubicBezTo>
                  <a:pt x="6641033" y="3080775"/>
                  <a:pt x="6774523" y="3274236"/>
                  <a:pt x="6655866" y="3259354"/>
                </a:cubicBezTo>
                <a:cubicBezTo>
                  <a:pt x="6596537" y="3244473"/>
                  <a:pt x="6552040" y="3184946"/>
                  <a:pt x="6507544" y="3155183"/>
                </a:cubicBezTo>
                <a:cubicBezTo>
                  <a:pt x="6463047" y="3110538"/>
                  <a:pt x="6418550" y="3051011"/>
                  <a:pt x="6359221" y="3006366"/>
                </a:cubicBezTo>
                <a:cubicBezTo>
                  <a:pt x="6270228" y="2931958"/>
                  <a:pt x="6196067" y="2857550"/>
                  <a:pt x="6107074" y="2783142"/>
                </a:cubicBezTo>
                <a:cubicBezTo>
                  <a:pt x="5869759" y="2589680"/>
                  <a:pt x="5632443" y="2411101"/>
                  <a:pt x="5380296" y="2232521"/>
                </a:cubicBezTo>
                <a:cubicBezTo>
                  <a:pt x="5365464" y="2277166"/>
                  <a:pt x="5350631" y="2321811"/>
                  <a:pt x="5320967" y="2366456"/>
                </a:cubicBezTo>
                <a:cubicBezTo>
                  <a:pt x="5306135" y="2396219"/>
                  <a:pt x="5306135" y="2411101"/>
                  <a:pt x="5291302" y="2440864"/>
                </a:cubicBezTo>
                <a:cubicBezTo>
                  <a:pt x="5291302" y="2440864"/>
                  <a:pt x="5306135" y="2440864"/>
                  <a:pt x="5306135" y="2455746"/>
                </a:cubicBezTo>
                <a:cubicBezTo>
                  <a:pt x="5320967" y="2485509"/>
                  <a:pt x="5380296" y="2500391"/>
                  <a:pt x="5409960" y="2530154"/>
                </a:cubicBezTo>
                <a:cubicBezTo>
                  <a:pt x="5558282" y="2634325"/>
                  <a:pt x="5691772" y="2753379"/>
                  <a:pt x="5825262" y="2872432"/>
                </a:cubicBezTo>
                <a:cubicBezTo>
                  <a:pt x="5884591" y="2917077"/>
                  <a:pt x="5929087" y="2946840"/>
                  <a:pt x="5973584" y="2991485"/>
                </a:cubicBezTo>
                <a:cubicBezTo>
                  <a:pt x="6003248" y="3021248"/>
                  <a:pt x="6062577" y="3065893"/>
                  <a:pt x="6077409" y="3095656"/>
                </a:cubicBezTo>
                <a:cubicBezTo>
                  <a:pt x="6092242" y="3140301"/>
                  <a:pt x="5988416" y="3051011"/>
                  <a:pt x="5973584" y="3051011"/>
                </a:cubicBezTo>
                <a:cubicBezTo>
                  <a:pt x="5943920" y="3021248"/>
                  <a:pt x="5899423" y="2991485"/>
                  <a:pt x="5854926" y="2961722"/>
                </a:cubicBezTo>
                <a:cubicBezTo>
                  <a:pt x="5676940" y="2827787"/>
                  <a:pt x="5498953" y="2693852"/>
                  <a:pt x="5306135" y="2559917"/>
                </a:cubicBezTo>
                <a:cubicBezTo>
                  <a:pt x="5365464" y="2678970"/>
                  <a:pt x="5276470" y="2708734"/>
                  <a:pt x="5187477" y="2678970"/>
                </a:cubicBezTo>
                <a:cubicBezTo>
                  <a:pt x="5231974" y="2723615"/>
                  <a:pt x="5291302" y="2768260"/>
                  <a:pt x="5335799" y="2812905"/>
                </a:cubicBezTo>
                <a:cubicBezTo>
                  <a:pt x="5350631" y="2827787"/>
                  <a:pt x="5409960" y="2917077"/>
                  <a:pt x="5335799" y="2887313"/>
                </a:cubicBezTo>
                <a:cubicBezTo>
                  <a:pt x="5291302" y="2872432"/>
                  <a:pt x="5246806" y="2812905"/>
                  <a:pt x="5202309" y="2783142"/>
                </a:cubicBezTo>
                <a:cubicBezTo>
                  <a:pt x="5187477" y="2753379"/>
                  <a:pt x="5157813" y="2738497"/>
                  <a:pt x="5142980" y="2723615"/>
                </a:cubicBezTo>
                <a:cubicBezTo>
                  <a:pt x="5113316" y="2708734"/>
                  <a:pt x="5128148" y="2693852"/>
                  <a:pt x="5113316" y="2723615"/>
                </a:cubicBezTo>
                <a:cubicBezTo>
                  <a:pt x="5439625" y="2961722"/>
                  <a:pt x="5751101" y="3259354"/>
                  <a:pt x="6032913" y="3556987"/>
                </a:cubicBezTo>
                <a:cubicBezTo>
                  <a:pt x="6062577" y="3601632"/>
                  <a:pt x="6107074" y="3646277"/>
                  <a:pt x="6136738" y="3690922"/>
                </a:cubicBezTo>
                <a:cubicBezTo>
                  <a:pt x="6166403" y="3720685"/>
                  <a:pt x="6225732" y="3765330"/>
                  <a:pt x="6225732" y="3795093"/>
                </a:cubicBezTo>
                <a:cubicBezTo>
                  <a:pt x="6240564" y="3824857"/>
                  <a:pt x="6151571" y="3750448"/>
                  <a:pt x="6151571" y="3735567"/>
                </a:cubicBezTo>
                <a:cubicBezTo>
                  <a:pt x="6121906" y="3705804"/>
                  <a:pt x="6077409" y="3661159"/>
                  <a:pt x="6047745" y="3616514"/>
                </a:cubicBezTo>
                <a:cubicBezTo>
                  <a:pt x="5899423" y="3452816"/>
                  <a:pt x="5751101" y="3303999"/>
                  <a:pt x="5587947" y="3155183"/>
                </a:cubicBezTo>
                <a:cubicBezTo>
                  <a:pt x="5602779" y="3214709"/>
                  <a:pt x="5513786" y="3110538"/>
                  <a:pt x="5558282" y="3125420"/>
                </a:cubicBezTo>
                <a:cubicBezTo>
                  <a:pt x="5454457" y="3036130"/>
                  <a:pt x="5350631" y="2946840"/>
                  <a:pt x="5231974" y="2857550"/>
                </a:cubicBezTo>
                <a:cubicBezTo>
                  <a:pt x="5202309" y="2827787"/>
                  <a:pt x="5172645" y="2798023"/>
                  <a:pt x="5142980" y="2783142"/>
                </a:cubicBezTo>
                <a:cubicBezTo>
                  <a:pt x="5128148" y="2768260"/>
                  <a:pt x="5098484" y="2723615"/>
                  <a:pt x="5083652" y="2753379"/>
                </a:cubicBezTo>
                <a:cubicBezTo>
                  <a:pt x="5068819" y="2768260"/>
                  <a:pt x="5053987" y="2783142"/>
                  <a:pt x="5068819" y="2798023"/>
                </a:cubicBezTo>
                <a:cubicBezTo>
                  <a:pt x="5142980" y="2872432"/>
                  <a:pt x="5217141" y="2931958"/>
                  <a:pt x="5291302" y="3006366"/>
                </a:cubicBezTo>
                <a:cubicBezTo>
                  <a:pt x="5335799" y="3051011"/>
                  <a:pt x="5380296" y="3095656"/>
                  <a:pt x="5439625" y="3125420"/>
                </a:cubicBezTo>
                <a:cubicBezTo>
                  <a:pt x="5469289" y="3155183"/>
                  <a:pt x="5558282" y="3184946"/>
                  <a:pt x="5558282" y="3229591"/>
                </a:cubicBezTo>
                <a:cubicBezTo>
                  <a:pt x="5558282" y="3244473"/>
                  <a:pt x="5498953" y="3199828"/>
                  <a:pt x="5498953" y="3199828"/>
                </a:cubicBezTo>
                <a:cubicBezTo>
                  <a:pt x="5558282" y="3274236"/>
                  <a:pt x="5587947" y="3348644"/>
                  <a:pt x="5558282" y="3363526"/>
                </a:cubicBezTo>
                <a:cubicBezTo>
                  <a:pt x="5484121" y="3423052"/>
                  <a:pt x="5335799" y="3259354"/>
                  <a:pt x="5291302" y="3214709"/>
                </a:cubicBezTo>
                <a:cubicBezTo>
                  <a:pt x="5187477" y="3125420"/>
                  <a:pt x="5083652" y="3036130"/>
                  <a:pt x="4979826" y="2946840"/>
                </a:cubicBezTo>
                <a:cubicBezTo>
                  <a:pt x="4964994" y="2976603"/>
                  <a:pt x="4950162" y="2976603"/>
                  <a:pt x="4964994" y="3006366"/>
                </a:cubicBezTo>
                <a:cubicBezTo>
                  <a:pt x="5009491" y="3036130"/>
                  <a:pt x="5039155" y="3080775"/>
                  <a:pt x="5083652" y="3110538"/>
                </a:cubicBezTo>
                <a:cubicBezTo>
                  <a:pt x="5142980" y="3170064"/>
                  <a:pt x="5217141" y="3244473"/>
                  <a:pt x="5291302" y="3318881"/>
                </a:cubicBezTo>
                <a:cubicBezTo>
                  <a:pt x="5350631" y="3378407"/>
                  <a:pt x="5409960" y="3452816"/>
                  <a:pt x="5484121" y="3527224"/>
                </a:cubicBezTo>
                <a:cubicBezTo>
                  <a:pt x="5484121" y="3527224"/>
                  <a:pt x="5543450" y="3601632"/>
                  <a:pt x="5513786" y="3601632"/>
                </a:cubicBezTo>
                <a:cubicBezTo>
                  <a:pt x="5484121" y="3616514"/>
                  <a:pt x="5439625" y="3571869"/>
                  <a:pt x="5424792" y="3556987"/>
                </a:cubicBezTo>
                <a:cubicBezTo>
                  <a:pt x="5246806" y="3393289"/>
                  <a:pt x="5068819" y="3244473"/>
                  <a:pt x="4876001" y="3110538"/>
                </a:cubicBezTo>
                <a:cubicBezTo>
                  <a:pt x="4861168" y="3125420"/>
                  <a:pt x="4861168" y="3140301"/>
                  <a:pt x="4846336" y="3155183"/>
                </a:cubicBezTo>
                <a:cubicBezTo>
                  <a:pt x="4876001" y="3170064"/>
                  <a:pt x="5039155" y="3274236"/>
                  <a:pt x="5024323" y="3318881"/>
                </a:cubicBezTo>
                <a:cubicBezTo>
                  <a:pt x="5024323" y="3333763"/>
                  <a:pt x="4890833" y="3229591"/>
                  <a:pt x="4876001" y="3214709"/>
                </a:cubicBezTo>
                <a:cubicBezTo>
                  <a:pt x="4861168" y="3199828"/>
                  <a:pt x="4846336" y="3199828"/>
                  <a:pt x="4831504" y="3184946"/>
                </a:cubicBezTo>
                <a:cubicBezTo>
                  <a:pt x="4816672" y="3184946"/>
                  <a:pt x="4816672" y="3199828"/>
                  <a:pt x="4816672" y="3199828"/>
                </a:cubicBezTo>
                <a:cubicBezTo>
                  <a:pt x="4801840" y="3214709"/>
                  <a:pt x="4787007" y="3229591"/>
                  <a:pt x="4787007" y="3229591"/>
                </a:cubicBezTo>
                <a:cubicBezTo>
                  <a:pt x="4772175" y="3259354"/>
                  <a:pt x="4772175" y="3244473"/>
                  <a:pt x="4787007" y="3274236"/>
                </a:cubicBezTo>
                <a:cubicBezTo>
                  <a:pt x="4801840" y="3289118"/>
                  <a:pt x="4831504" y="3303999"/>
                  <a:pt x="4861168" y="3318881"/>
                </a:cubicBezTo>
                <a:cubicBezTo>
                  <a:pt x="4890833" y="3333763"/>
                  <a:pt x="5024323" y="3378407"/>
                  <a:pt x="5024323" y="3423052"/>
                </a:cubicBezTo>
                <a:cubicBezTo>
                  <a:pt x="5024323" y="3437934"/>
                  <a:pt x="4920497" y="3378407"/>
                  <a:pt x="4905665" y="3378407"/>
                </a:cubicBezTo>
                <a:cubicBezTo>
                  <a:pt x="4876001" y="3348644"/>
                  <a:pt x="4816672" y="3333763"/>
                  <a:pt x="4787007" y="3303999"/>
                </a:cubicBezTo>
                <a:cubicBezTo>
                  <a:pt x="4787007" y="3318881"/>
                  <a:pt x="4742511" y="3303999"/>
                  <a:pt x="4742511" y="3289118"/>
                </a:cubicBezTo>
                <a:cubicBezTo>
                  <a:pt x="4727679" y="3303999"/>
                  <a:pt x="4712846" y="3318881"/>
                  <a:pt x="4712846" y="3318881"/>
                </a:cubicBezTo>
                <a:cubicBezTo>
                  <a:pt x="4698014" y="3348644"/>
                  <a:pt x="4683182" y="3378407"/>
                  <a:pt x="4653518" y="3393289"/>
                </a:cubicBezTo>
                <a:cubicBezTo>
                  <a:pt x="4623853" y="3437934"/>
                  <a:pt x="4594189" y="3467697"/>
                  <a:pt x="4549692" y="3497461"/>
                </a:cubicBezTo>
                <a:cubicBezTo>
                  <a:pt x="4445867" y="3616514"/>
                  <a:pt x="4342041" y="3705804"/>
                  <a:pt x="4223384" y="3795093"/>
                </a:cubicBezTo>
                <a:cubicBezTo>
                  <a:pt x="3897075" y="4062963"/>
                  <a:pt x="3526270" y="4286188"/>
                  <a:pt x="3125800" y="4405241"/>
                </a:cubicBezTo>
                <a:cubicBezTo>
                  <a:pt x="2829156" y="4479649"/>
                  <a:pt x="2502847" y="4509412"/>
                  <a:pt x="2206203" y="4464767"/>
                </a:cubicBezTo>
                <a:cubicBezTo>
                  <a:pt x="2043049" y="4435004"/>
                  <a:pt x="1894727" y="4390359"/>
                  <a:pt x="1746405" y="4315951"/>
                </a:cubicBezTo>
                <a:cubicBezTo>
                  <a:pt x="1672244" y="4286188"/>
                  <a:pt x="1598083" y="4241543"/>
                  <a:pt x="1538754" y="4182016"/>
                </a:cubicBezTo>
                <a:cubicBezTo>
                  <a:pt x="1509089" y="4167135"/>
                  <a:pt x="1375599" y="4077845"/>
                  <a:pt x="1405264" y="4018318"/>
                </a:cubicBezTo>
                <a:cubicBezTo>
                  <a:pt x="1420096" y="3988555"/>
                  <a:pt x="1523922" y="4107608"/>
                  <a:pt x="1538754" y="4122489"/>
                </a:cubicBezTo>
                <a:cubicBezTo>
                  <a:pt x="1598083" y="4167135"/>
                  <a:pt x="1657411" y="4196898"/>
                  <a:pt x="1716740" y="4226661"/>
                </a:cubicBezTo>
                <a:cubicBezTo>
                  <a:pt x="1835398" y="4301069"/>
                  <a:pt x="1968888" y="4330833"/>
                  <a:pt x="2102377" y="4360596"/>
                </a:cubicBezTo>
                <a:cubicBezTo>
                  <a:pt x="2369357" y="4405241"/>
                  <a:pt x="2636337" y="4405241"/>
                  <a:pt x="2888484" y="4345714"/>
                </a:cubicBezTo>
                <a:cubicBezTo>
                  <a:pt x="3051639" y="4315951"/>
                  <a:pt x="3214793" y="4256424"/>
                  <a:pt x="3377948" y="4196898"/>
                </a:cubicBezTo>
                <a:cubicBezTo>
                  <a:pt x="3541102" y="4122489"/>
                  <a:pt x="3719088" y="4048081"/>
                  <a:pt x="3852578" y="3943910"/>
                </a:cubicBezTo>
                <a:cubicBezTo>
                  <a:pt x="3659759" y="4062963"/>
                  <a:pt x="3452109" y="4167135"/>
                  <a:pt x="3229626" y="4226661"/>
                </a:cubicBezTo>
                <a:cubicBezTo>
                  <a:pt x="2947813" y="4301069"/>
                  <a:pt x="2666002" y="4330833"/>
                  <a:pt x="2384189" y="4301069"/>
                </a:cubicBezTo>
                <a:cubicBezTo>
                  <a:pt x="2117210" y="4271306"/>
                  <a:pt x="1790901" y="4196898"/>
                  <a:pt x="1612915" y="3988555"/>
                </a:cubicBezTo>
                <a:cubicBezTo>
                  <a:pt x="1434928" y="3795093"/>
                  <a:pt x="1345935" y="3542105"/>
                  <a:pt x="1345935" y="3274236"/>
                </a:cubicBezTo>
                <a:cubicBezTo>
                  <a:pt x="1345935" y="3125420"/>
                  <a:pt x="1390432" y="2976603"/>
                  <a:pt x="1464593" y="2827787"/>
                </a:cubicBezTo>
                <a:cubicBezTo>
                  <a:pt x="1464593" y="2812905"/>
                  <a:pt x="1523922" y="2708734"/>
                  <a:pt x="1523922" y="2708734"/>
                </a:cubicBezTo>
                <a:cubicBezTo>
                  <a:pt x="1479425" y="2664089"/>
                  <a:pt x="1434928" y="2604562"/>
                  <a:pt x="1434928" y="2545036"/>
                </a:cubicBezTo>
                <a:cubicBezTo>
                  <a:pt x="1271774" y="2753379"/>
                  <a:pt x="1182781" y="3021248"/>
                  <a:pt x="1167949" y="3274236"/>
                </a:cubicBezTo>
                <a:cubicBezTo>
                  <a:pt x="1167949" y="3423052"/>
                  <a:pt x="1182781" y="3571869"/>
                  <a:pt x="1227277" y="3705804"/>
                </a:cubicBezTo>
                <a:cubicBezTo>
                  <a:pt x="1242109" y="3705804"/>
                  <a:pt x="1331103" y="3943910"/>
                  <a:pt x="1331103" y="3943910"/>
                </a:cubicBezTo>
                <a:cubicBezTo>
                  <a:pt x="1301438" y="3943910"/>
                  <a:pt x="1271774" y="3854620"/>
                  <a:pt x="1256942" y="3824857"/>
                </a:cubicBezTo>
                <a:cubicBezTo>
                  <a:pt x="1212445" y="3720685"/>
                  <a:pt x="1167949" y="3616514"/>
                  <a:pt x="1153116" y="3512342"/>
                </a:cubicBezTo>
                <a:cubicBezTo>
                  <a:pt x="1123452" y="3303999"/>
                  <a:pt x="1153116" y="3080775"/>
                  <a:pt x="1212445" y="2872432"/>
                </a:cubicBezTo>
                <a:cubicBezTo>
                  <a:pt x="1256942" y="2783142"/>
                  <a:pt x="1301438" y="2678970"/>
                  <a:pt x="1360767" y="2589680"/>
                </a:cubicBezTo>
                <a:cubicBezTo>
                  <a:pt x="1375599" y="2559917"/>
                  <a:pt x="1390432" y="2545036"/>
                  <a:pt x="1405264" y="2515272"/>
                </a:cubicBezTo>
                <a:cubicBezTo>
                  <a:pt x="1434928" y="2485509"/>
                  <a:pt x="1390432" y="2455746"/>
                  <a:pt x="1375599" y="2411101"/>
                </a:cubicBezTo>
                <a:cubicBezTo>
                  <a:pt x="1301438" y="2425982"/>
                  <a:pt x="1227277" y="2411101"/>
                  <a:pt x="1197613" y="2336693"/>
                </a:cubicBezTo>
                <a:cubicBezTo>
                  <a:pt x="1123452" y="2366456"/>
                  <a:pt x="1182781" y="2262284"/>
                  <a:pt x="1197613" y="2232521"/>
                </a:cubicBezTo>
                <a:cubicBezTo>
                  <a:pt x="1064123" y="2262284"/>
                  <a:pt x="989962" y="2440864"/>
                  <a:pt x="900969" y="2530154"/>
                </a:cubicBezTo>
                <a:cubicBezTo>
                  <a:pt x="856472" y="2559917"/>
                  <a:pt x="678486" y="2678970"/>
                  <a:pt x="663653" y="2574799"/>
                </a:cubicBezTo>
                <a:cubicBezTo>
                  <a:pt x="648821" y="2604562"/>
                  <a:pt x="604325" y="2693852"/>
                  <a:pt x="559828" y="2693852"/>
                </a:cubicBezTo>
                <a:cubicBezTo>
                  <a:pt x="544996" y="2693852"/>
                  <a:pt x="544996" y="2708734"/>
                  <a:pt x="530163" y="2708734"/>
                </a:cubicBezTo>
                <a:cubicBezTo>
                  <a:pt x="515331" y="2693852"/>
                  <a:pt x="515331" y="2664089"/>
                  <a:pt x="515331" y="2664089"/>
                </a:cubicBezTo>
                <a:cubicBezTo>
                  <a:pt x="515331" y="2634325"/>
                  <a:pt x="500499" y="2634325"/>
                  <a:pt x="500499" y="2619444"/>
                </a:cubicBezTo>
                <a:cubicBezTo>
                  <a:pt x="515331" y="2589680"/>
                  <a:pt x="515331" y="2545036"/>
                  <a:pt x="530163" y="2515272"/>
                </a:cubicBezTo>
                <a:cubicBezTo>
                  <a:pt x="559828" y="2500391"/>
                  <a:pt x="589492" y="2470627"/>
                  <a:pt x="619157" y="2440864"/>
                </a:cubicBezTo>
                <a:cubicBezTo>
                  <a:pt x="633989" y="2425982"/>
                  <a:pt x="633989" y="2425982"/>
                  <a:pt x="633989" y="2396219"/>
                </a:cubicBezTo>
                <a:cubicBezTo>
                  <a:pt x="633989" y="2396219"/>
                  <a:pt x="663653" y="2381338"/>
                  <a:pt x="663653" y="2381338"/>
                </a:cubicBezTo>
                <a:cubicBezTo>
                  <a:pt x="633989" y="2381338"/>
                  <a:pt x="633989" y="2381338"/>
                  <a:pt x="633989" y="2381338"/>
                </a:cubicBezTo>
                <a:cubicBezTo>
                  <a:pt x="656237" y="2359015"/>
                  <a:pt x="667361" y="2347854"/>
                  <a:pt x="672924" y="2342273"/>
                </a:cubicBezTo>
                <a:lnTo>
                  <a:pt x="675503" y="2339685"/>
                </a:lnTo>
                <a:lnTo>
                  <a:pt x="678486" y="2336693"/>
                </a:lnTo>
                <a:cubicBezTo>
                  <a:pt x="678486" y="2336693"/>
                  <a:pt x="678486" y="2336693"/>
                  <a:pt x="677790" y="2337390"/>
                </a:cubicBezTo>
                <a:lnTo>
                  <a:pt x="675503" y="2339685"/>
                </a:lnTo>
                <a:lnTo>
                  <a:pt x="644186" y="2371106"/>
                </a:lnTo>
                <a:cubicBezTo>
                  <a:pt x="619157" y="2396219"/>
                  <a:pt x="619157" y="2396219"/>
                  <a:pt x="619157" y="2396219"/>
                </a:cubicBezTo>
                <a:cubicBezTo>
                  <a:pt x="678486" y="2292048"/>
                  <a:pt x="752647" y="2202758"/>
                  <a:pt x="797143" y="2113468"/>
                </a:cubicBezTo>
                <a:cubicBezTo>
                  <a:pt x="797143" y="2113468"/>
                  <a:pt x="782311" y="2113468"/>
                  <a:pt x="782311" y="2113468"/>
                </a:cubicBezTo>
                <a:cubicBezTo>
                  <a:pt x="841640" y="2039060"/>
                  <a:pt x="900969" y="1964652"/>
                  <a:pt x="975130" y="1905125"/>
                </a:cubicBezTo>
                <a:cubicBezTo>
                  <a:pt x="989962" y="1890243"/>
                  <a:pt x="1019626" y="1890243"/>
                  <a:pt x="1034459" y="1875362"/>
                </a:cubicBezTo>
                <a:cubicBezTo>
                  <a:pt x="1034459" y="1860480"/>
                  <a:pt x="1049291" y="1845599"/>
                  <a:pt x="1064123" y="1830717"/>
                </a:cubicBezTo>
                <a:cubicBezTo>
                  <a:pt x="1078955" y="1815835"/>
                  <a:pt x="1093787" y="1800954"/>
                  <a:pt x="1108620" y="1786072"/>
                </a:cubicBezTo>
                <a:cubicBezTo>
                  <a:pt x="1138284" y="1741427"/>
                  <a:pt x="1167949" y="1696782"/>
                  <a:pt x="1197613" y="1667019"/>
                </a:cubicBezTo>
                <a:cubicBezTo>
                  <a:pt x="1212445" y="1622374"/>
                  <a:pt x="1242109" y="1592611"/>
                  <a:pt x="1256942" y="1562847"/>
                </a:cubicBezTo>
                <a:cubicBezTo>
                  <a:pt x="1301438" y="1518202"/>
                  <a:pt x="1331103" y="1488439"/>
                  <a:pt x="1390432" y="1458676"/>
                </a:cubicBezTo>
                <a:cubicBezTo>
                  <a:pt x="1345935" y="1473557"/>
                  <a:pt x="1345935" y="1473557"/>
                  <a:pt x="1331103" y="1458676"/>
                </a:cubicBezTo>
                <a:cubicBezTo>
                  <a:pt x="1316271" y="1443794"/>
                  <a:pt x="1256942" y="1488439"/>
                  <a:pt x="1242109" y="1503320"/>
                </a:cubicBezTo>
                <a:cubicBezTo>
                  <a:pt x="1182781" y="1533084"/>
                  <a:pt x="1123452" y="1577729"/>
                  <a:pt x="1064123" y="1622374"/>
                </a:cubicBezTo>
                <a:cubicBezTo>
                  <a:pt x="945465" y="1711664"/>
                  <a:pt x="826808" y="1800954"/>
                  <a:pt x="767479" y="1934888"/>
                </a:cubicBezTo>
                <a:cubicBezTo>
                  <a:pt x="767479" y="1934888"/>
                  <a:pt x="771187" y="1931168"/>
                  <a:pt x="776749" y="1927448"/>
                </a:cubicBezTo>
                <a:lnTo>
                  <a:pt x="793820" y="1921219"/>
                </a:lnTo>
                <a:lnTo>
                  <a:pt x="792692" y="1922559"/>
                </a:lnTo>
                <a:lnTo>
                  <a:pt x="784165" y="1927448"/>
                </a:lnTo>
                <a:cubicBezTo>
                  <a:pt x="782311" y="1931168"/>
                  <a:pt x="782311" y="1934888"/>
                  <a:pt x="782311" y="1934888"/>
                </a:cubicBezTo>
                <a:lnTo>
                  <a:pt x="792692" y="1922559"/>
                </a:lnTo>
                <a:lnTo>
                  <a:pt x="797143" y="1920007"/>
                </a:lnTo>
                <a:lnTo>
                  <a:pt x="793820" y="1921219"/>
                </a:lnTo>
                <a:lnTo>
                  <a:pt x="825185" y="1883965"/>
                </a:lnTo>
                <a:cubicBezTo>
                  <a:pt x="875939" y="1837228"/>
                  <a:pt x="945465" y="1800954"/>
                  <a:pt x="989962" y="1756309"/>
                </a:cubicBezTo>
                <a:cubicBezTo>
                  <a:pt x="1034459" y="1741427"/>
                  <a:pt x="1064123" y="1711664"/>
                  <a:pt x="1108620" y="1681900"/>
                </a:cubicBezTo>
                <a:cubicBezTo>
                  <a:pt x="1108620" y="1681900"/>
                  <a:pt x="1167949" y="1637256"/>
                  <a:pt x="1167949" y="1681900"/>
                </a:cubicBezTo>
                <a:cubicBezTo>
                  <a:pt x="1153116" y="1741427"/>
                  <a:pt x="1049291" y="1786072"/>
                  <a:pt x="1004794" y="1830717"/>
                </a:cubicBezTo>
                <a:cubicBezTo>
                  <a:pt x="945465" y="1890243"/>
                  <a:pt x="886136" y="1949770"/>
                  <a:pt x="826808" y="2009297"/>
                </a:cubicBezTo>
                <a:cubicBezTo>
                  <a:pt x="767479" y="2068823"/>
                  <a:pt x="708150" y="2128350"/>
                  <a:pt x="678486" y="2187876"/>
                </a:cubicBezTo>
                <a:cubicBezTo>
                  <a:pt x="633989" y="2262284"/>
                  <a:pt x="589492" y="2321811"/>
                  <a:pt x="544996" y="2396219"/>
                </a:cubicBezTo>
                <a:cubicBezTo>
                  <a:pt x="530163" y="2425982"/>
                  <a:pt x="456002" y="2545036"/>
                  <a:pt x="396674" y="2530154"/>
                </a:cubicBezTo>
                <a:cubicBezTo>
                  <a:pt x="352177" y="2515272"/>
                  <a:pt x="307680" y="2559917"/>
                  <a:pt x="292848" y="2485509"/>
                </a:cubicBezTo>
                <a:cubicBezTo>
                  <a:pt x="278016" y="2321811"/>
                  <a:pt x="352177" y="2158113"/>
                  <a:pt x="426338" y="2024178"/>
                </a:cubicBezTo>
                <a:cubicBezTo>
                  <a:pt x="367009" y="2083705"/>
                  <a:pt x="307680" y="2143231"/>
                  <a:pt x="248352" y="2217639"/>
                </a:cubicBezTo>
                <a:cubicBezTo>
                  <a:pt x="203855" y="2262284"/>
                  <a:pt x="144526" y="2321811"/>
                  <a:pt x="85197" y="2336693"/>
                </a:cubicBezTo>
                <a:cubicBezTo>
                  <a:pt x="-77957" y="2381338"/>
                  <a:pt x="40701" y="2009297"/>
                  <a:pt x="55533" y="1964652"/>
                </a:cubicBezTo>
                <a:cubicBezTo>
                  <a:pt x="159358" y="1637256"/>
                  <a:pt x="411506" y="1324741"/>
                  <a:pt x="708150" y="1146161"/>
                </a:cubicBezTo>
                <a:cubicBezTo>
                  <a:pt x="693318" y="1146161"/>
                  <a:pt x="678486" y="1146161"/>
                  <a:pt x="663653" y="1146161"/>
                </a:cubicBezTo>
                <a:cubicBezTo>
                  <a:pt x="737814" y="1071753"/>
                  <a:pt x="811975" y="1027108"/>
                  <a:pt x="886136" y="982463"/>
                </a:cubicBezTo>
                <a:cubicBezTo>
                  <a:pt x="826808" y="1012226"/>
                  <a:pt x="767479" y="1041990"/>
                  <a:pt x="722982" y="1056871"/>
                </a:cubicBezTo>
                <a:cubicBezTo>
                  <a:pt x="915801" y="937818"/>
                  <a:pt x="1108620" y="818765"/>
                  <a:pt x="1331103" y="744357"/>
                </a:cubicBezTo>
                <a:cubicBezTo>
                  <a:pt x="1538754" y="684830"/>
                  <a:pt x="1716740" y="580659"/>
                  <a:pt x="1909559" y="476487"/>
                </a:cubicBezTo>
                <a:cubicBezTo>
                  <a:pt x="2102377" y="387197"/>
                  <a:pt x="2310028" y="312789"/>
                  <a:pt x="2517679" y="253263"/>
                </a:cubicBezTo>
                <a:cubicBezTo>
                  <a:pt x="2562176" y="238381"/>
                  <a:pt x="2621505" y="238381"/>
                  <a:pt x="2680834" y="223499"/>
                </a:cubicBezTo>
                <a:cubicBezTo>
                  <a:pt x="2740162" y="193736"/>
                  <a:pt x="2784659" y="178855"/>
                  <a:pt x="2843988" y="163973"/>
                </a:cubicBezTo>
                <a:cubicBezTo>
                  <a:pt x="2932981" y="134210"/>
                  <a:pt x="3021974" y="119328"/>
                  <a:pt x="3110968" y="119328"/>
                </a:cubicBezTo>
                <a:cubicBezTo>
                  <a:pt x="3081303" y="104446"/>
                  <a:pt x="3051639" y="104446"/>
                  <a:pt x="3021974" y="104446"/>
                </a:cubicBezTo>
                <a:cubicBezTo>
                  <a:pt x="3140632" y="74683"/>
                  <a:pt x="3199961" y="89565"/>
                  <a:pt x="3303787" y="74683"/>
                </a:cubicBezTo>
                <a:cubicBezTo>
                  <a:pt x="3288954" y="74683"/>
                  <a:pt x="3274122" y="59801"/>
                  <a:pt x="3259290" y="44920"/>
                </a:cubicBezTo>
                <a:cubicBezTo>
                  <a:pt x="3415028" y="22597"/>
                  <a:pt x="3574938" y="4460"/>
                  <a:pt x="3735108" y="711"/>
                </a:cubicBez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d-ID" sz="2000" kern="12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2557305" y="-1"/>
            <a:ext cx="9634696" cy="6858000"/>
          </a:xfrm>
          <a:custGeom>
            <a:avLst/>
            <a:gdLst>
              <a:gd name="connsiteX0" fmla="*/ 8799722 w 9634696"/>
              <a:gd name="connsiteY0" fmla="*/ 6855164 h 6858000"/>
              <a:gd name="connsiteX1" fmla="*/ 8797562 w 9634696"/>
              <a:gd name="connsiteY1" fmla="*/ 6858000 h 6858000"/>
              <a:gd name="connsiteX2" fmla="*/ 8796990 w 9634696"/>
              <a:gd name="connsiteY2" fmla="*/ 6858000 h 6858000"/>
              <a:gd name="connsiteX3" fmla="*/ 1330147 w 9634696"/>
              <a:gd name="connsiteY3" fmla="*/ 0 h 6858000"/>
              <a:gd name="connsiteX4" fmla="*/ 8345612 w 9634696"/>
              <a:gd name="connsiteY4" fmla="*/ 0 h 6858000"/>
              <a:gd name="connsiteX5" fmla="*/ 8388196 w 9634696"/>
              <a:gd name="connsiteY5" fmla="*/ 42624 h 6858000"/>
              <a:gd name="connsiteX6" fmla="*/ 9019485 w 9634696"/>
              <a:gd name="connsiteY6" fmla="*/ 840522 h 6858000"/>
              <a:gd name="connsiteX7" fmla="*/ 9616811 w 9634696"/>
              <a:gd name="connsiteY7" fmla="*/ 2200257 h 6858000"/>
              <a:gd name="connsiteX8" fmla="*/ 9634696 w 9634696"/>
              <a:gd name="connsiteY8" fmla="*/ 2264182 h 6858000"/>
              <a:gd name="connsiteX9" fmla="*/ 9634696 w 9634696"/>
              <a:gd name="connsiteY9" fmla="*/ 5509064 h 6858000"/>
              <a:gd name="connsiteX10" fmla="*/ 9599142 w 9634696"/>
              <a:gd name="connsiteY10" fmla="*/ 5628900 h 6858000"/>
              <a:gd name="connsiteX11" fmla="*/ 8894862 w 9634696"/>
              <a:gd name="connsiteY11" fmla="*/ 6756400 h 6858000"/>
              <a:gd name="connsiteX12" fmla="*/ 8799722 w 9634696"/>
              <a:gd name="connsiteY12" fmla="*/ 6855164 h 6858000"/>
              <a:gd name="connsiteX13" fmla="*/ 8900350 w 9634696"/>
              <a:gd name="connsiteY13" fmla="*/ 6723075 h 6858000"/>
              <a:gd name="connsiteX14" fmla="*/ 9020707 w 9634696"/>
              <a:gd name="connsiteY14" fmla="*/ 6548553 h 6858000"/>
              <a:gd name="connsiteX15" fmla="*/ 9038813 w 9634696"/>
              <a:gd name="connsiteY15" fmla="*/ 6519788 h 6858000"/>
              <a:gd name="connsiteX16" fmla="*/ 9042579 w 9634696"/>
              <a:gd name="connsiteY16" fmla="*/ 6514346 h 6858000"/>
              <a:gd name="connsiteX17" fmla="*/ 9131214 w 9634696"/>
              <a:gd name="connsiteY17" fmla="*/ 6372992 h 6858000"/>
              <a:gd name="connsiteX18" fmla="*/ 9131214 w 9634696"/>
              <a:gd name="connsiteY18" fmla="*/ 6372992 h 6858000"/>
              <a:gd name="connsiteX19" fmla="*/ 9038813 w 9634696"/>
              <a:gd name="connsiteY19" fmla="*/ 6519788 h 6858000"/>
              <a:gd name="connsiteX20" fmla="*/ 8948731 w 9634696"/>
              <a:gd name="connsiteY20" fmla="*/ 6649941 h 6858000"/>
              <a:gd name="connsiteX21" fmla="*/ 8786263 w 9634696"/>
              <a:gd name="connsiteY21" fmla="*/ 6858000 h 6858000"/>
              <a:gd name="connsiteX22" fmla="*/ 6690562 w 9634696"/>
              <a:gd name="connsiteY22" fmla="*/ 6858000 h 6858000"/>
              <a:gd name="connsiteX23" fmla="*/ 6955744 w 9634696"/>
              <a:gd name="connsiteY23" fmla="*/ 6698953 h 6858000"/>
              <a:gd name="connsiteX24" fmla="*/ 6841599 w 9634696"/>
              <a:gd name="connsiteY24" fmla="*/ 6634603 h 6858000"/>
              <a:gd name="connsiteX25" fmla="*/ 6660180 w 9634696"/>
              <a:gd name="connsiteY25" fmla="*/ 6742923 h 6858000"/>
              <a:gd name="connsiteX26" fmla="*/ 6615105 w 9634696"/>
              <a:gd name="connsiteY26" fmla="*/ 6705478 h 6858000"/>
              <a:gd name="connsiteX27" fmla="*/ 6586400 w 9634696"/>
              <a:gd name="connsiteY27" fmla="*/ 6574971 h 6858000"/>
              <a:gd name="connsiteX28" fmla="*/ 6709289 w 9634696"/>
              <a:gd name="connsiteY28" fmla="*/ 6463740 h 6858000"/>
              <a:gd name="connsiteX29" fmla="*/ 7051047 w 9634696"/>
              <a:gd name="connsiteY29" fmla="*/ 6199113 h 6858000"/>
              <a:gd name="connsiteX30" fmla="*/ 7585883 w 9634696"/>
              <a:gd name="connsiteY30" fmla="*/ 5592059 h 6858000"/>
              <a:gd name="connsiteX31" fmla="*/ 7561211 w 9634696"/>
              <a:gd name="connsiteY31" fmla="*/ 5144923 h 6858000"/>
              <a:gd name="connsiteX32" fmla="*/ 7469942 w 9634696"/>
              <a:gd name="connsiteY32" fmla="*/ 5328134 h 6858000"/>
              <a:gd name="connsiteX33" fmla="*/ 7297268 w 9634696"/>
              <a:gd name="connsiteY33" fmla="*/ 5260873 h 6858000"/>
              <a:gd name="connsiteX34" fmla="*/ 7123473 w 9634696"/>
              <a:gd name="connsiteY34" fmla="*/ 5451713 h 6858000"/>
              <a:gd name="connsiteX35" fmla="*/ 6624291 w 9634696"/>
              <a:gd name="connsiteY35" fmla="*/ 5814119 h 6858000"/>
              <a:gd name="connsiteX36" fmla="*/ 6130938 w 9634696"/>
              <a:gd name="connsiteY36" fmla="*/ 6059470 h 6858000"/>
              <a:gd name="connsiteX37" fmla="*/ 6109858 w 9634696"/>
              <a:gd name="connsiteY37" fmla="*/ 6011484 h 6858000"/>
              <a:gd name="connsiteX38" fmla="*/ 6102233 w 9634696"/>
              <a:gd name="connsiteY38" fmla="*/ 5928964 h 6858000"/>
              <a:gd name="connsiteX39" fmla="*/ 6345096 w 9634696"/>
              <a:gd name="connsiteY39" fmla="*/ 5765028 h 6858000"/>
              <a:gd name="connsiteX40" fmla="*/ 5812498 w 9634696"/>
              <a:gd name="connsiteY40" fmla="*/ 5855880 h 6858000"/>
              <a:gd name="connsiteX41" fmla="*/ 5293354 w 9634696"/>
              <a:gd name="connsiteY41" fmla="*/ 5912198 h 6858000"/>
              <a:gd name="connsiteX42" fmla="*/ 4646611 w 9634696"/>
              <a:gd name="connsiteY42" fmla="*/ 5938700 h 6858000"/>
              <a:gd name="connsiteX43" fmla="*/ 4391411 w 9634696"/>
              <a:gd name="connsiteY43" fmla="*/ 5879068 h 6858000"/>
              <a:gd name="connsiteX44" fmla="*/ 4376160 w 9634696"/>
              <a:gd name="connsiteY44" fmla="*/ 5714027 h 6858000"/>
              <a:gd name="connsiteX45" fmla="*/ 3872709 w 9634696"/>
              <a:gd name="connsiteY45" fmla="*/ 5219608 h 6858000"/>
              <a:gd name="connsiteX46" fmla="*/ 4743709 w 9634696"/>
              <a:gd name="connsiteY46" fmla="*/ 5638435 h 6858000"/>
              <a:gd name="connsiteX47" fmla="*/ 5729296 w 9634696"/>
              <a:gd name="connsiteY47" fmla="*/ 5405833 h 6858000"/>
              <a:gd name="connsiteX48" fmla="*/ 6191029 w 9634696"/>
              <a:gd name="connsiteY48" fmla="*/ 5088503 h 6858000"/>
              <a:gd name="connsiteX49" fmla="*/ 6490627 w 9634696"/>
              <a:gd name="connsiteY49" fmla="*/ 4727904 h 6858000"/>
              <a:gd name="connsiteX50" fmla="*/ 6499371 w 9634696"/>
              <a:gd name="connsiteY50" fmla="*/ 4552322 h 6858000"/>
              <a:gd name="connsiteX51" fmla="*/ 6467751 w 9634696"/>
              <a:gd name="connsiteY51" fmla="*/ 4480343 h 6858000"/>
              <a:gd name="connsiteX52" fmla="*/ 6398680 w 9634696"/>
              <a:gd name="connsiteY52" fmla="*/ 4453438 h 6858000"/>
              <a:gd name="connsiteX53" fmla="*/ 6392174 w 9634696"/>
              <a:gd name="connsiteY53" fmla="*/ 4112816 h 6858000"/>
              <a:gd name="connsiteX54" fmla="*/ 6138093 w 9634696"/>
              <a:gd name="connsiteY54" fmla="*/ 3795083 h 6858000"/>
              <a:gd name="connsiteX55" fmla="*/ 5885131 w 9634696"/>
              <a:gd name="connsiteY55" fmla="*/ 3219248 h 6858000"/>
              <a:gd name="connsiteX56" fmla="*/ 5710661 w 9634696"/>
              <a:gd name="connsiteY56" fmla="*/ 2952413 h 6858000"/>
              <a:gd name="connsiteX57" fmla="*/ 5581265 w 9634696"/>
              <a:gd name="connsiteY57" fmla="*/ 2723022 h 6858000"/>
              <a:gd name="connsiteX58" fmla="*/ 5528564 w 9634696"/>
              <a:gd name="connsiteY58" fmla="*/ 2603057 h 6858000"/>
              <a:gd name="connsiteX59" fmla="*/ 5472949 w 9634696"/>
              <a:gd name="connsiteY59" fmla="*/ 2541618 h 6858000"/>
              <a:gd name="connsiteX60" fmla="*/ 5265739 w 9634696"/>
              <a:gd name="connsiteY60" fmla="*/ 2460904 h 6858000"/>
              <a:gd name="connsiteX61" fmla="*/ 5259909 w 9634696"/>
              <a:gd name="connsiteY61" fmla="*/ 2577959 h 6858000"/>
              <a:gd name="connsiteX62" fmla="*/ 5166845 w 9634696"/>
              <a:gd name="connsiteY62" fmla="*/ 2561595 h 6858000"/>
              <a:gd name="connsiteX63" fmla="*/ 5100689 w 9634696"/>
              <a:gd name="connsiteY63" fmla="*/ 2476164 h 6858000"/>
              <a:gd name="connsiteX64" fmla="*/ 4997085 w 9634696"/>
              <a:gd name="connsiteY64" fmla="*/ 2435807 h 6858000"/>
              <a:gd name="connsiteX65" fmla="*/ 4930929 w 9634696"/>
              <a:gd name="connsiteY65" fmla="*/ 2350375 h 6858000"/>
              <a:gd name="connsiteX66" fmla="*/ 4568091 w 9634696"/>
              <a:gd name="connsiteY66" fmla="*/ 2567015 h 6858000"/>
              <a:gd name="connsiteX67" fmla="*/ 4525931 w 9634696"/>
              <a:gd name="connsiteY67" fmla="*/ 2471043 h 6858000"/>
              <a:gd name="connsiteX68" fmla="*/ 4314687 w 9634696"/>
              <a:gd name="connsiteY68" fmla="*/ 2706958 h 6858000"/>
              <a:gd name="connsiteX69" fmla="*/ 4281609 w 9634696"/>
              <a:gd name="connsiteY69" fmla="*/ 2664242 h 6858000"/>
              <a:gd name="connsiteX70" fmla="*/ 4275561 w 9634696"/>
              <a:gd name="connsiteY70" fmla="*/ 2657324 h 6858000"/>
              <a:gd name="connsiteX71" fmla="*/ 4275502 w 9634696"/>
              <a:gd name="connsiteY71" fmla="*/ 2657086 h 6858000"/>
              <a:gd name="connsiteX72" fmla="*/ 4248532 w 9634696"/>
              <a:gd name="connsiteY72" fmla="*/ 2621526 h 6858000"/>
              <a:gd name="connsiteX73" fmla="*/ 4261833 w 9634696"/>
              <a:gd name="connsiteY73" fmla="*/ 2641623 h 6858000"/>
              <a:gd name="connsiteX74" fmla="*/ 4275561 w 9634696"/>
              <a:gd name="connsiteY74" fmla="*/ 2657324 h 6858000"/>
              <a:gd name="connsiteX75" fmla="*/ 4283617 w 9634696"/>
              <a:gd name="connsiteY75" fmla="*/ 2690195 h 6858000"/>
              <a:gd name="connsiteX76" fmla="*/ 4164888 w 9634696"/>
              <a:gd name="connsiteY76" fmla="*/ 2887258 h 6858000"/>
              <a:gd name="connsiteX77" fmla="*/ 4124524 w 9634696"/>
              <a:gd name="connsiteY77" fmla="*/ 2990859 h 6858000"/>
              <a:gd name="connsiteX78" fmla="*/ 4012174 w 9634696"/>
              <a:gd name="connsiteY78" fmla="*/ 3126084 h 6858000"/>
              <a:gd name="connsiteX79" fmla="*/ 3822011 w 9634696"/>
              <a:gd name="connsiteY79" fmla="*/ 3409985 h 6858000"/>
              <a:gd name="connsiteX80" fmla="*/ 3762362 w 9634696"/>
              <a:gd name="connsiteY80" fmla="*/ 3665176 h 6858000"/>
              <a:gd name="connsiteX81" fmla="*/ 3448633 w 9634696"/>
              <a:gd name="connsiteY81" fmla="*/ 3602633 h 6858000"/>
              <a:gd name="connsiteX82" fmla="*/ 3285379 w 9634696"/>
              <a:gd name="connsiteY82" fmla="*/ 3817466 h 6858000"/>
              <a:gd name="connsiteX83" fmla="*/ 3043192 w 9634696"/>
              <a:gd name="connsiteY83" fmla="*/ 4439078 h 6858000"/>
              <a:gd name="connsiteX84" fmla="*/ 2943179 w 9634696"/>
              <a:gd name="connsiteY84" fmla="*/ 4797870 h 6858000"/>
              <a:gd name="connsiteX85" fmla="*/ 2838455 w 9634696"/>
              <a:gd name="connsiteY85" fmla="*/ 5015615 h 6858000"/>
              <a:gd name="connsiteX86" fmla="*/ 2472025 w 9634696"/>
              <a:gd name="connsiteY86" fmla="*/ 4833106 h 6858000"/>
              <a:gd name="connsiteX87" fmla="*/ 2016564 w 9634696"/>
              <a:gd name="connsiteY87" fmla="*/ 4317605 h 6858000"/>
              <a:gd name="connsiteX88" fmla="*/ 1873713 w 9634696"/>
              <a:gd name="connsiteY88" fmla="*/ 4122749 h 6858000"/>
              <a:gd name="connsiteX89" fmla="*/ 1754857 w 9634696"/>
              <a:gd name="connsiteY89" fmla="*/ 3917351 h 6858000"/>
              <a:gd name="connsiteX90" fmla="*/ 1296481 w 9634696"/>
              <a:gd name="connsiteY90" fmla="*/ 3460377 h 6858000"/>
              <a:gd name="connsiteX91" fmla="*/ 1206331 w 9634696"/>
              <a:gd name="connsiteY91" fmla="*/ 3385487 h 6858000"/>
              <a:gd name="connsiteX92" fmla="*/ 1236155 w 9634696"/>
              <a:gd name="connsiteY92" fmla="*/ 3257891 h 6858000"/>
              <a:gd name="connsiteX93" fmla="*/ 1199824 w 9634696"/>
              <a:gd name="connsiteY93" fmla="*/ 3044865 h 6858000"/>
              <a:gd name="connsiteX94" fmla="*/ 993291 w 9634696"/>
              <a:gd name="connsiteY94" fmla="*/ 3421827 h 6858000"/>
              <a:gd name="connsiteX95" fmla="*/ 982310 w 9634696"/>
              <a:gd name="connsiteY95" fmla="*/ 4113612 h 6858000"/>
              <a:gd name="connsiteX96" fmla="*/ 988816 w 9634696"/>
              <a:gd name="connsiteY96" fmla="*/ 4454234 h 6858000"/>
              <a:gd name="connsiteX97" fmla="*/ 775777 w 9634696"/>
              <a:gd name="connsiteY97" fmla="*/ 4490574 h 6858000"/>
              <a:gd name="connsiteX98" fmla="*/ 574396 w 9634696"/>
              <a:gd name="connsiteY98" fmla="*/ 4292807 h 6858000"/>
              <a:gd name="connsiteX99" fmla="*/ 428631 w 9634696"/>
              <a:gd name="connsiteY99" fmla="*/ 4156477 h 6858000"/>
              <a:gd name="connsiteX100" fmla="*/ 636931 w 9634696"/>
              <a:gd name="connsiteY100" fmla="*/ 916404 h 6858000"/>
              <a:gd name="connsiteX101" fmla="*/ 1188445 w 9634696"/>
              <a:gd name="connsiteY101" fmla="*/ 1548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634696" h="6858000">
                <a:moveTo>
                  <a:pt x="8799722" y="6855164"/>
                </a:moveTo>
                <a:lnTo>
                  <a:pt x="8797562" y="6858000"/>
                </a:lnTo>
                <a:lnTo>
                  <a:pt x="8796990" y="6858000"/>
                </a:lnTo>
                <a:close/>
                <a:moveTo>
                  <a:pt x="1330147" y="0"/>
                </a:moveTo>
                <a:lnTo>
                  <a:pt x="8345612" y="0"/>
                </a:lnTo>
                <a:lnTo>
                  <a:pt x="8388196" y="42624"/>
                </a:lnTo>
                <a:cubicBezTo>
                  <a:pt x="8620598" y="289881"/>
                  <a:pt x="8831110" y="558326"/>
                  <a:pt x="9019485" y="840522"/>
                </a:cubicBezTo>
                <a:cubicBezTo>
                  <a:pt x="9271099" y="1266676"/>
                  <a:pt x="9474655" y="1730043"/>
                  <a:pt x="9616811" y="2200257"/>
                </a:cubicBezTo>
                <a:lnTo>
                  <a:pt x="9634696" y="2264182"/>
                </a:lnTo>
                <a:lnTo>
                  <a:pt x="9634696" y="5509064"/>
                </a:lnTo>
                <a:lnTo>
                  <a:pt x="9599142" y="5628900"/>
                </a:lnTo>
                <a:cubicBezTo>
                  <a:pt x="9457806" y="6034132"/>
                  <a:pt x="9197534" y="6425198"/>
                  <a:pt x="8894862" y="6756400"/>
                </a:cubicBezTo>
                <a:lnTo>
                  <a:pt x="8799722" y="6855164"/>
                </a:lnTo>
                <a:lnTo>
                  <a:pt x="8900350" y="6723075"/>
                </a:lnTo>
                <a:cubicBezTo>
                  <a:pt x="8942095" y="6665379"/>
                  <a:pt x="8982222" y="6607053"/>
                  <a:pt x="9020707" y="6548553"/>
                </a:cubicBezTo>
                <a:lnTo>
                  <a:pt x="9038813" y="6519788"/>
                </a:lnTo>
                <a:lnTo>
                  <a:pt x="9042579" y="6514346"/>
                </a:lnTo>
                <a:cubicBezTo>
                  <a:pt x="9072923" y="6468368"/>
                  <a:pt x="9102398" y="6421430"/>
                  <a:pt x="9131214" y="6372992"/>
                </a:cubicBezTo>
                <a:cubicBezTo>
                  <a:pt x="9053400" y="6521668"/>
                  <a:pt x="9090849" y="6476593"/>
                  <a:pt x="9131214" y="6372992"/>
                </a:cubicBezTo>
                <a:lnTo>
                  <a:pt x="9038813" y="6519788"/>
                </a:lnTo>
                <a:lnTo>
                  <a:pt x="8948731" y="6649941"/>
                </a:lnTo>
                <a:lnTo>
                  <a:pt x="8786263" y="6858000"/>
                </a:lnTo>
                <a:lnTo>
                  <a:pt x="6690562" y="6858000"/>
                </a:lnTo>
                <a:lnTo>
                  <a:pt x="6955744" y="6698953"/>
                </a:lnTo>
                <a:cubicBezTo>
                  <a:pt x="6889589" y="6613521"/>
                  <a:pt x="6913584" y="6602980"/>
                  <a:pt x="6841599" y="6634603"/>
                </a:cubicBezTo>
                <a:cubicBezTo>
                  <a:pt x="6780155" y="6690219"/>
                  <a:pt x="6732165" y="6711300"/>
                  <a:pt x="6660180" y="6742923"/>
                </a:cubicBezTo>
                <a:cubicBezTo>
                  <a:pt x="6636185" y="6753464"/>
                  <a:pt x="6625645" y="6729471"/>
                  <a:pt x="6615105" y="6705478"/>
                </a:cubicBezTo>
                <a:cubicBezTo>
                  <a:pt x="6594025" y="6657492"/>
                  <a:pt x="6538410" y="6596053"/>
                  <a:pt x="6586400" y="6574971"/>
                </a:cubicBezTo>
                <a:cubicBezTo>
                  <a:pt x="6623849" y="6529897"/>
                  <a:pt x="6671839" y="6508815"/>
                  <a:pt x="6709289" y="6463740"/>
                </a:cubicBezTo>
                <a:cubicBezTo>
                  <a:pt x="6818723" y="6387043"/>
                  <a:pt x="6952153" y="6299804"/>
                  <a:pt x="7051047" y="6199113"/>
                </a:cubicBezTo>
                <a:cubicBezTo>
                  <a:pt x="7269916" y="6045719"/>
                  <a:pt x="7457165" y="5820344"/>
                  <a:pt x="7585883" y="5592059"/>
                </a:cubicBezTo>
                <a:cubicBezTo>
                  <a:pt x="7660783" y="5501909"/>
                  <a:pt x="7832781" y="5111494"/>
                  <a:pt x="7561211" y="5144923"/>
                </a:cubicBezTo>
                <a:cubicBezTo>
                  <a:pt x="7523762" y="5189998"/>
                  <a:pt x="7496852" y="5259066"/>
                  <a:pt x="7469942" y="5328134"/>
                </a:cubicBezTo>
                <a:cubicBezTo>
                  <a:pt x="7424867" y="5290689"/>
                  <a:pt x="7345257" y="5239791"/>
                  <a:pt x="7297268" y="5260873"/>
                </a:cubicBezTo>
                <a:cubicBezTo>
                  <a:pt x="7246363" y="5340482"/>
                  <a:pt x="7184918" y="5396097"/>
                  <a:pt x="7123473" y="5451713"/>
                </a:cubicBezTo>
                <a:cubicBezTo>
                  <a:pt x="6987130" y="5597479"/>
                  <a:pt x="6805710" y="5705799"/>
                  <a:pt x="6624291" y="5814119"/>
                </a:cubicBezTo>
                <a:cubicBezTo>
                  <a:pt x="6586841" y="5859194"/>
                  <a:pt x="6152018" y="6107456"/>
                  <a:pt x="6130938" y="6059470"/>
                </a:cubicBezTo>
                <a:cubicBezTo>
                  <a:pt x="6120398" y="6035477"/>
                  <a:pt x="6109858" y="6011484"/>
                  <a:pt x="6109858" y="6011484"/>
                </a:cubicBezTo>
                <a:cubicBezTo>
                  <a:pt x="6064783" y="5974038"/>
                  <a:pt x="6054243" y="5950045"/>
                  <a:pt x="6102233" y="5928964"/>
                </a:cubicBezTo>
                <a:cubicBezTo>
                  <a:pt x="6163677" y="5873348"/>
                  <a:pt x="6259657" y="5831185"/>
                  <a:pt x="6345096" y="5765028"/>
                </a:cubicBezTo>
                <a:cubicBezTo>
                  <a:pt x="6174217" y="5897341"/>
                  <a:pt x="5998627" y="5888607"/>
                  <a:pt x="5812498" y="5855880"/>
                </a:cubicBezTo>
                <a:cubicBezTo>
                  <a:pt x="5636909" y="5847146"/>
                  <a:pt x="5471859" y="5862405"/>
                  <a:pt x="5293354" y="5912198"/>
                </a:cubicBezTo>
                <a:cubicBezTo>
                  <a:pt x="5080315" y="5948538"/>
                  <a:pt x="4867275" y="5984879"/>
                  <a:pt x="4646611" y="5938700"/>
                </a:cubicBezTo>
                <a:cubicBezTo>
                  <a:pt x="4564086" y="5946329"/>
                  <a:pt x="4495016" y="5919425"/>
                  <a:pt x="4391411" y="5879068"/>
                </a:cubicBezTo>
                <a:cubicBezTo>
                  <a:pt x="4332881" y="5876156"/>
                  <a:pt x="4373245" y="5772554"/>
                  <a:pt x="4376160" y="5714027"/>
                </a:cubicBezTo>
                <a:cubicBezTo>
                  <a:pt x="4131501" y="5678389"/>
                  <a:pt x="3991565" y="5425005"/>
                  <a:pt x="3872709" y="5219608"/>
                </a:cubicBezTo>
                <a:cubicBezTo>
                  <a:pt x="4119165" y="5454821"/>
                  <a:pt x="4416525" y="5610425"/>
                  <a:pt x="4743709" y="5638435"/>
                </a:cubicBezTo>
                <a:cubicBezTo>
                  <a:pt x="5094889" y="5655903"/>
                  <a:pt x="5427903" y="5566858"/>
                  <a:pt x="5729296" y="5405833"/>
                </a:cubicBezTo>
                <a:cubicBezTo>
                  <a:pt x="5897261" y="5332047"/>
                  <a:pt x="6044144" y="5210275"/>
                  <a:pt x="6191029" y="5088503"/>
                </a:cubicBezTo>
                <a:cubicBezTo>
                  <a:pt x="6300463" y="5011805"/>
                  <a:pt x="6447348" y="4890033"/>
                  <a:pt x="6490627" y="4727904"/>
                </a:cubicBezTo>
                <a:cubicBezTo>
                  <a:pt x="6504081" y="4693369"/>
                  <a:pt x="6520451" y="4600308"/>
                  <a:pt x="6499371" y="4552322"/>
                </a:cubicBezTo>
                <a:cubicBezTo>
                  <a:pt x="6488831" y="4528329"/>
                  <a:pt x="6478291" y="4504336"/>
                  <a:pt x="6467751" y="4480343"/>
                </a:cubicBezTo>
                <a:cubicBezTo>
                  <a:pt x="6433215" y="4466890"/>
                  <a:pt x="6433215" y="4466890"/>
                  <a:pt x="6398680" y="4453438"/>
                </a:cubicBezTo>
                <a:cubicBezTo>
                  <a:pt x="6343065" y="4392000"/>
                  <a:pt x="6389259" y="4171344"/>
                  <a:pt x="6392174" y="4112816"/>
                </a:cubicBezTo>
                <a:cubicBezTo>
                  <a:pt x="6173305" y="4266212"/>
                  <a:pt x="6156258" y="3901596"/>
                  <a:pt x="6138093" y="3795083"/>
                </a:cubicBezTo>
                <a:cubicBezTo>
                  <a:pt x="6077767" y="3592597"/>
                  <a:pt x="5993447" y="3400652"/>
                  <a:pt x="5885131" y="3219248"/>
                </a:cubicBezTo>
                <a:cubicBezTo>
                  <a:pt x="5842970" y="3123276"/>
                  <a:pt x="5776816" y="3037844"/>
                  <a:pt x="5710661" y="2952413"/>
                </a:cubicBezTo>
                <a:cubicBezTo>
                  <a:pt x="5668500" y="2856440"/>
                  <a:pt x="5636880" y="2784461"/>
                  <a:pt x="5581265" y="2723022"/>
                </a:cubicBezTo>
                <a:cubicBezTo>
                  <a:pt x="5536189" y="2685577"/>
                  <a:pt x="5539105" y="2627050"/>
                  <a:pt x="5528564" y="2603057"/>
                </a:cubicBezTo>
                <a:cubicBezTo>
                  <a:pt x="5494029" y="2589604"/>
                  <a:pt x="5483489" y="2565611"/>
                  <a:pt x="5472949" y="2541618"/>
                </a:cubicBezTo>
                <a:cubicBezTo>
                  <a:pt x="5441329" y="2469638"/>
                  <a:pt x="5348264" y="2453275"/>
                  <a:pt x="5265739" y="2460904"/>
                </a:cubicBezTo>
                <a:cubicBezTo>
                  <a:pt x="5262824" y="2519432"/>
                  <a:pt x="5262824" y="2519432"/>
                  <a:pt x="5259909" y="2577959"/>
                </a:cubicBezTo>
                <a:cubicBezTo>
                  <a:pt x="5252284" y="2495438"/>
                  <a:pt x="5214834" y="2540513"/>
                  <a:pt x="5166845" y="2561595"/>
                </a:cubicBezTo>
                <a:cubicBezTo>
                  <a:pt x="5108315" y="2558684"/>
                  <a:pt x="5121769" y="2524149"/>
                  <a:pt x="5100689" y="2476164"/>
                </a:cubicBezTo>
                <a:cubicBezTo>
                  <a:pt x="5079609" y="2428177"/>
                  <a:pt x="5045074" y="2414725"/>
                  <a:pt x="4997085" y="2435807"/>
                </a:cubicBezTo>
                <a:cubicBezTo>
                  <a:pt x="4938554" y="2432896"/>
                  <a:pt x="4941469" y="2374368"/>
                  <a:pt x="4930929" y="2350375"/>
                </a:cubicBezTo>
                <a:cubicBezTo>
                  <a:pt x="4832035" y="2451066"/>
                  <a:pt x="4645905" y="2418338"/>
                  <a:pt x="4568091" y="2567015"/>
                </a:cubicBezTo>
                <a:cubicBezTo>
                  <a:pt x="4557551" y="2543022"/>
                  <a:pt x="4547011" y="2519029"/>
                  <a:pt x="4525931" y="2471043"/>
                </a:cubicBezTo>
                <a:cubicBezTo>
                  <a:pt x="4485566" y="2574645"/>
                  <a:pt x="4309976" y="2565910"/>
                  <a:pt x="4314687" y="2706958"/>
                </a:cubicBezTo>
                <a:cubicBezTo>
                  <a:pt x="4309417" y="2694961"/>
                  <a:pt x="4295513" y="2679602"/>
                  <a:pt x="4281609" y="2664242"/>
                </a:cubicBezTo>
                <a:lnTo>
                  <a:pt x="4275561" y="2657324"/>
                </a:lnTo>
                <a:lnTo>
                  <a:pt x="4275502" y="2657086"/>
                </a:lnTo>
                <a:cubicBezTo>
                  <a:pt x="4269881" y="2645690"/>
                  <a:pt x="4261118" y="2633887"/>
                  <a:pt x="4248532" y="2621526"/>
                </a:cubicBezTo>
                <a:cubicBezTo>
                  <a:pt x="4251167" y="2627525"/>
                  <a:pt x="4255960" y="2634364"/>
                  <a:pt x="4261833" y="2641623"/>
                </a:cubicBezTo>
                <a:lnTo>
                  <a:pt x="4275561" y="2657324"/>
                </a:lnTo>
                <a:lnTo>
                  <a:pt x="4283617" y="2690195"/>
                </a:lnTo>
                <a:cubicBezTo>
                  <a:pt x="4283713" y="2754555"/>
                  <a:pt x="4195162" y="2809556"/>
                  <a:pt x="4164888" y="2887258"/>
                </a:cubicBezTo>
                <a:cubicBezTo>
                  <a:pt x="4151433" y="2921791"/>
                  <a:pt x="4137978" y="2956325"/>
                  <a:pt x="4124524" y="2990859"/>
                </a:cubicBezTo>
                <a:cubicBezTo>
                  <a:pt x="4087074" y="3035934"/>
                  <a:pt x="4049624" y="3081009"/>
                  <a:pt x="4012174" y="3126084"/>
                </a:cubicBezTo>
                <a:cubicBezTo>
                  <a:pt x="3974725" y="3171159"/>
                  <a:pt x="3880541" y="3412897"/>
                  <a:pt x="3822011" y="3409985"/>
                </a:cubicBezTo>
                <a:cubicBezTo>
                  <a:pt x="3829636" y="3492505"/>
                  <a:pt x="3696207" y="3579744"/>
                  <a:pt x="3762362" y="3665176"/>
                </a:cubicBezTo>
                <a:cubicBezTo>
                  <a:pt x="3645302" y="3659353"/>
                  <a:pt x="3541697" y="3618996"/>
                  <a:pt x="3448633" y="3602633"/>
                </a:cubicBezTo>
                <a:cubicBezTo>
                  <a:pt x="3342113" y="3620803"/>
                  <a:pt x="3312289" y="3748398"/>
                  <a:pt x="3285379" y="3817466"/>
                </a:cubicBezTo>
                <a:cubicBezTo>
                  <a:pt x="3170115" y="4011218"/>
                  <a:pt x="3123921" y="4231874"/>
                  <a:pt x="3043192" y="4439078"/>
                </a:cubicBezTo>
                <a:cubicBezTo>
                  <a:pt x="3002828" y="4542680"/>
                  <a:pt x="2973003" y="4670275"/>
                  <a:pt x="2943179" y="4797870"/>
                </a:cubicBezTo>
                <a:cubicBezTo>
                  <a:pt x="2916269" y="4866938"/>
                  <a:pt x="2899900" y="4959999"/>
                  <a:pt x="2838455" y="5015615"/>
                </a:cubicBezTo>
                <a:cubicBezTo>
                  <a:pt x="2739561" y="5116306"/>
                  <a:pt x="2551635" y="4884004"/>
                  <a:pt x="2472025" y="4833106"/>
                </a:cubicBezTo>
                <a:cubicBezTo>
                  <a:pt x="2291725" y="4683324"/>
                  <a:pt x="2159414" y="4512462"/>
                  <a:pt x="2016564" y="4317605"/>
                </a:cubicBezTo>
                <a:cubicBezTo>
                  <a:pt x="1960949" y="4256167"/>
                  <a:pt x="1929328" y="4184187"/>
                  <a:pt x="1873713" y="4122749"/>
                </a:cubicBezTo>
                <a:cubicBezTo>
                  <a:pt x="1818098" y="4061310"/>
                  <a:pt x="1810472" y="3978790"/>
                  <a:pt x="1754857" y="3917351"/>
                </a:cubicBezTo>
                <a:cubicBezTo>
                  <a:pt x="1633087" y="3770481"/>
                  <a:pt x="1490236" y="3575625"/>
                  <a:pt x="1296481" y="3460377"/>
                </a:cubicBezTo>
                <a:cubicBezTo>
                  <a:pt x="1261946" y="3446925"/>
                  <a:pt x="1203416" y="3444014"/>
                  <a:pt x="1206331" y="3385487"/>
                </a:cubicBezTo>
                <a:cubicBezTo>
                  <a:pt x="1219786" y="3350953"/>
                  <a:pt x="1222701" y="3292426"/>
                  <a:pt x="1236155" y="3257891"/>
                </a:cubicBezTo>
                <a:cubicBezTo>
                  <a:pt x="1225615" y="3233898"/>
                  <a:pt x="1258354" y="3047776"/>
                  <a:pt x="1199824" y="3044865"/>
                </a:cubicBezTo>
                <a:cubicBezTo>
                  <a:pt x="1072225" y="3015049"/>
                  <a:pt x="1020201" y="3352760"/>
                  <a:pt x="993291" y="3421827"/>
                </a:cubicBezTo>
                <a:cubicBezTo>
                  <a:pt x="947098" y="3642483"/>
                  <a:pt x="959433" y="3866051"/>
                  <a:pt x="982310" y="4113612"/>
                </a:cubicBezTo>
                <a:cubicBezTo>
                  <a:pt x="965940" y="4206673"/>
                  <a:pt x="1029181" y="4350632"/>
                  <a:pt x="988816" y="4454234"/>
                </a:cubicBezTo>
                <a:cubicBezTo>
                  <a:pt x="937912" y="4533843"/>
                  <a:pt x="855387" y="4541472"/>
                  <a:pt x="775777" y="4490574"/>
                </a:cubicBezTo>
                <a:cubicBezTo>
                  <a:pt x="696167" y="4439677"/>
                  <a:pt x="606017" y="4364786"/>
                  <a:pt x="574396" y="4292807"/>
                </a:cubicBezTo>
                <a:cubicBezTo>
                  <a:pt x="518781" y="4231368"/>
                  <a:pt x="473706" y="4193923"/>
                  <a:pt x="428631" y="4156477"/>
                </a:cubicBezTo>
                <a:cubicBezTo>
                  <a:pt x="-357607" y="3213818"/>
                  <a:pt x="74066" y="1850629"/>
                  <a:pt x="636931" y="916404"/>
                </a:cubicBezTo>
                <a:cubicBezTo>
                  <a:pt x="797101" y="645679"/>
                  <a:pt x="982149" y="390859"/>
                  <a:pt x="1188445" y="154881"/>
                </a:cubicBez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d-ID" sz="2000" kern="12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221554" y="920248"/>
            <a:ext cx="4534201" cy="4753296"/>
          </a:xfrm>
          <a:custGeom>
            <a:avLst/>
            <a:gdLst>
              <a:gd name="connsiteX0" fmla="*/ 1644723 w 4534201"/>
              <a:gd name="connsiteY0" fmla="*/ 4752650 h 4753296"/>
              <a:gd name="connsiteX1" fmla="*/ 1659866 w 4534201"/>
              <a:gd name="connsiteY1" fmla="*/ 4753296 h 4753296"/>
              <a:gd name="connsiteX2" fmla="*/ 1643477 w 4534201"/>
              <a:gd name="connsiteY2" fmla="*/ 4752768 h 4753296"/>
              <a:gd name="connsiteX3" fmla="*/ 1666491 w 4534201"/>
              <a:gd name="connsiteY3" fmla="*/ 4752213 h 4753296"/>
              <a:gd name="connsiteX4" fmla="*/ 1666497 w 4534201"/>
              <a:gd name="connsiteY4" fmla="*/ 4752217 h 4753296"/>
              <a:gd name="connsiteX5" fmla="*/ 1659866 w 4534201"/>
              <a:gd name="connsiteY5" fmla="*/ 4753296 h 4753296"/>
              <a:gd name="connsiteX6" fmla="*/ 2394011 w 4534201"/>
              <a:gd name="connsiteY6" fmla="*/ 435 h 4753296"/>
              <a:gd name="connsiteX7" fmla="*/ 2569692 w 4534201"/>
              <a:gd name="connsiteY7" fmla="*/ 17341 h 4753296"/>
              <a:gd name="connsiteX8" fmla="*/ 2381711 w 4534201"/>
              <a:gd name="connsiteY8" fmla="*/ 2798775 h 4753296"/>
              <a:gd name="connsiteX9" fmla="*/ 2799028 w 4534201"/>
              <a:gd name="connsiteY9" fmla="*/ 2073347 h 4753296"/>
              <a:gd name="connsiteX10" fmla="*/ 3182508 w 4534201"/>
              <a:gd name="connsiteY10" fmla="*/ 1862860 h 4753296"/>
              <a:gd name="connsiteX11" fmla="*/ 3329132 w 4534201"/>
              <a:gd name="connsiteY11" fmla="*/ 2084623 h 4753296"/>
              <a:gd name="connsiteX12" fmla="*/ 3058440 w 4534201"/>
              <a:gd name="connsiteY12" fmla="*/ 2716084 h 4753296"/>
              <a:gd name="connsiteX13" fmla="*/ 3483276 w 4534201"/>
              <a:gd name="connsiteY13" fmla="*/ 2069588 h 4753296"/>
              <a:gd name="connsiteX14" fmla="*/ 3701333 w 4534201"/>
              <a:gd name="connsiteY14" fmla="*/ 2141004 h 4753296"/>
              <a:gd name="connsiteX15" fmla="*/ 3945708 w 4534201"/>
              <a:gd name="connsiteY15" fmla="*/ 1648615 h 4753296"/>
              <a:gd name="connsiteX16" fmla="*/ 4088573 w 4534201"/>
              <a:gd name="connsiteY16" fmla="*/ 1652373 h 4753296"/>
              <a:gd name="connsiteX17" fmla="*/ 4314150 w 4534201"/>
              <a:gd name="connsiteY17" fmla="*/ 983326 h 4753296"/>
              <a:gd name="connsiteX18" fmla="*/ 4472053 w 4534201"/>
              <a:gd name="connsiteY18" fmla="*/ 363141 h 4753296"/>
              <a:gd name="connsiteX19" fmla="*/ 4509649 w 4534201"/>
              <a:gd name="connsiteY19" fmla="*/ 660078 h 4753296"/>
              <a:gd name="connsiteX20" fmla="*/ 3539670 w 4534201"/>
              <a:gd name="connsiteY20" fmla="*/ 3246060 h 4753296"/>
              <a:gd name="connsiteX21" fmla="*/ 1821206 w 4534201"/>
              <a:gd name="connsiteY21" fmla="*/ 4726913 h 4753296"/>
              <a:gd name="connsiteX22" fmla="*/ 1666491 w 4534201"/>
              <a:gd name="connsiteY22" fmla="*/ 4752213 h 4753296"/>
              <a:gd name="connsiteX23" fmla="*/ 1665682 w 4534201"/>
              <a:gd name="connsiteY23" fmla="*/ 4751711 h 4753296"/>
              <a:gd name="connsiteX24" fmla="*/ 1652817 w 4534201"/>
              <a:gd name="connsiteY24" fmla="*/ 4751887 h 4753296"/>
              <a:gd name="connsiteX25" fmla="*/ 1644723 w 4534201"/>
              <a:gd name="connsiteY25" fmla="*/ 4752650 h 4753296"/>
              <a:gd name="connsiteX26" fmla="*/ 1493274 w 4534201"/>
              <a:gd name="connsiteY26" fmla="*/ 4746190 h 4753296"/>
              <a:gd name="connsiteX27" fmla="*/ 1757616 w 4534201"/>
              <a:gd name="connsiteY27" fmla="*/ 1543371 h 4753296"/>
              <a:gd name="connsiteX28" fmla="*/ 1396694 w 4534201"/>
              <a:gd name="connsiteY28" fmla="*/ 1998173 h 4753296"/>
              <a:gd name="connsiteX29" fmla="*/ 930502 w 4534201"/>
              <a:gd name="connsiteY29" fmla="*/ 2787499 h 4753296"/>
              <a:gd name="connsiteX30" fmla="*/ 607176 w 4534201"/>
              <a:gd name="connsiteY30" fmla="*/ 3415201 h 4753296"/>
              <a:gd name="connsiteX31" fmla="*/ 580859 w 4534201"/>
              <a:gd name="connsiteY31" fmla="*/ 3043090 h 4753296"/>
              <a:gd name="connsiteX32" fmla="*/ 475590 w 4534201"/>
              <a:gd name="connsiteY32" fmla="*/ 3189679 h 4753296"/>
              <a:gd name="connsiteX33" fmla="*/ 535744 w 4534201"/>
              <a:gd name="connsiteY33" fmla="*/ 2539425 h 4753296"/>
              <a:gd name="connsiteX34" fmla="*/ 336485 w 4534201"/>
              <a:gd name="connsiteY34" fmla="*/ 2783740 h 4753296"/>
              <a:gd name="connsiteX35" fmla="*/ 287610 w 4534201"/>
              <a:gd name="connsiteY35" fmla="*/ 2452975 h 4753296"/>
              <a:gd name="connsiteX36" fmla="*/ 144745 w 4534201"/>
              <a:gd name="connsiteY36" fmla="*/ 2742395 h 4753296"/>
              <a:gd name="connsiteX37" fmla="*/ 137225 w 4534201"/>
              <a:gd name="connsiteY37" fmla="*/ 2648427 h 4753296"/>
              <a:gd name="connsiteX38" fmla="*/ 276331 w 4534201"/>
              <a:gd name="connsiteY38" fmla="*/ 2197384 h 4753296"/>
              <a:gd name="connsiteX39" fmla="*/ 422956 w 4534201"/>
              <a:gd name="connsiteY39" fmla="*/ 1941793 h 4753296"/>
              <a:gd name="connsiteX40" fmla="*/ 321446 w 4534201"/>
              <a:gd name="connsiteY40" fmla="*/ 1941793 h 4753296"/>
              <a:gd name="connsiteX41" fmla="*/ 1879 w 4534201"/>
              <a:gd name="connsiteY41" fmla="*/ 2569495 h 4753296"/>
              <a:gd name="connsiteX42" fmla="*/ 77072 w 4534201"/>
              <a:gd name="connsiteY42" fmla="*/ 2182349 h 4753296"/>
              <a:gd name="connsiteX43" fmla="*/ 471830 w 4534201"/>
              <a:gd name="connsiteY43" fmla="*/ 1460680 h 4753296"/>
              <a:gd name="connsiteX44" fmla="*/ 287610 w 4534201"/>
              <a:gd name="connsiteY44" fmla="*/ 1750099 h 4753296"/>
              <a:gd name="connsiteX45" fmla="*/ 1283905 w 4534201"/>
              <a:gd name="connsiteY45" fmla="*/ 438315 h 4753296"/>
              <a:gd name="connsiteX46" fmla="*/ 2394011 w 4534201"/>
              <a:gd name="connsiteY46" fmla="*/ 435 h 475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534201" h="4753296">
                <a:moveTo>
                  <a:pt x="1644723" y="4752650"/>
                </a:moveTo>
                <a:lnTo>
                  <a:pt x="1659866" y="4753296"/>
                </a:lnTo>
                <a:cubicBezTo>
                  <a:pt x="1647648" y="4753296"/>
                  <a:pt x="1643418" y="4753061"/>
                  <a:pt x="1643477" y="4752768"/>
                </a:cubicBezTo>
                <a:close/>
                <a:moveTo>
                  <a:pt x="1666491" y="4752213"/>
                </a:moveTo>
                <a:lnTo>
                  <a:pt x="1666497" y="4752217"/>
                </a:lnTo>
                <a:cubicBezTo>
                  <a:pt x="1665682" y="4752474"/>
                  <a:pt x="1663626" y="4752826"/>
                  <a:pt x="1659866" y="4753296"/>
                </a:cubicBezTo>
                <a:close/>
                <a:moveTo>
                  <a:pt x="2394011" y="435"/>
                </a:moveTo>
                <a:cubicBezTo>
                  <a:pt x="2452321" y="1954"/>
                  <a:pt x="2510948" y="7475"/>
                  <a:pt x="2569692" y="17341"/>
                </a:cubicBezTo>
                <a:cubicBezTo>
                  <a:pt x="4050977" y="269174"/>
                  <a:pt x="2693759" y="2118451"/>
                  <a:pt x="2381711" y="2798775"/>
                </a:cubicBezTo>
                <a:cubicBezTo>
                  <a:pt x="2539615" y="2569495"/>
                  <a:pt x="2674961" y="2325180"/>
                  <a:pt x="2799028" y="2073347"/>
                </a:cubicBezTo>
                <a:cubicBezTo>
                  <a:pt x="2960691" y="2261282"/>
                  <a:pt x="3039642" y="1983138"/>
                  <a:pt x="3182508" y="1862860"/>
                </a:cubicBezTo>
                <a:cubicBezTo>
                  <a:pt x="3460718" y="1629821"/>
                  <a:pt x="3329132" y="2084623"/>
                  <a:pt x="3329132" y="2084623"/>
                </a:cubicBezTo>
                <a:cubicBezTo>
                  <a:pt x="3246421" y="2283834"/>
                  <a:pt x="3096037" y="2501838"/>
                  <a:pt x="3058440" y="2716084"/>
                </a:cubicBezTo>
                <a:cubicBezTo>
                  <a:pt x="3141152" y="2753671"/>
                  <a:pt x="3430642" y="2129727"/>
                  <a:pt x="3483276" y="2069588"/>
                </a:cubicBezTo>
                <a:cubicBezTo>
                  <a:pt x="3603584" y="1919241"/>
                  <a:pt x="3603584" y="2156038"/>
                  <a:pt x="3701333" y="2141004"/>
                </a:cubicBezTo>
                <a:cubicBezTo>
                  <a:pt x="3847958" y="2110934"/>
                  <a:pt x="3795324" y="1663649"/>
                  <a:pt x="3945708" y="1648615"/>
                </a:cubicBezTo>
                <a:cubicBezTo>
                  <a:pt x="4062256" y="1633580"/>
                  <a:pt x="3983304" y="1874136"/>
                  <a:pt x="4088573" y="1652373"/>
                </a:cubicBezTo>
                <a:cubicBezTo>
                  <a:pt x="4190082" y="1438128"/>
                  <a:pt x="4257755" y="1212606"/>
                  <a:pt x="4314150" y="983326"/>
                </a:cubicBezTo>
                <a:cubicBezTo>
                  <a:pt x="4344226" y="851772"/>
                  <a:pt x="4359265" y="408246"/>
                  <a:pt x="4472053" y="363141"/>
                </a:cubicBezTo>
                <a:cubicBezTo>
                  <a:pt x="4584841" y="318037"/>
                  <a:pt x="4509649" y="656319"/>
                  <a:pt x="4509649" y="660078"/>
                </a:cubicBezTo>
                <a:cubicBezTo>
                  <a:pt x="4355505" y="1565923"/>
                  <a:pt x="4009621" y="2456734"/>
                  <a:pt x="3539670" y="3246060"/>
                </a:cubicBezTo>
                <a:cubicBezTo>
                  <a:pt x="3134337" y="3919101"/>
                  <a:pt x="2610049" y="4562410"/>
                  <a:pt x="1821206" y="4726913"/>
                </a:cubicBezTo>
                <a:lnTo>
                  <a:pt x="1666491" y="4752213"/>
                </a:lnTo>
                <a:lnTo>
                  <a:pt x="1665682" y="4751711"/>
                </a:lnTo>
                <a:cubicBezTo>
                  <a:pt x="1663274" y="4751534"/>
                  <a:pt x="1657752" y="4751652"/>
                  <a:pt x="1652817" y="4751887"/>
                </a:cubicBezTo>
                <a:lnTo>
                  <a:pt x="1644723" y="4752650"/>
                </a:lnTo>
                <a:lnTo>
                  <a:pt x="1493274" y="4746190"/>
                </a:lnTo>
                <a:cubicBezTo>
                  <a:pt x="-126384" y="4600643"/>
                  <a:pt x="1364267" y="2260695"/>
                  <a:pt x="1757616" y="1543371"/>
                </a:cubicBezTo>
                <a:cubicBezTo>
                  <a:pt x="1626030" y="1599752"/>
                  <a:pt x="1475645" y="1885412"/>
                  <a:pt x="1396694" y="1998173"/>
                </a:cubicBezTo>
                <a:cubicBezTo>
                  <a:pt x="1223752" y="2250006"/>
                  <a:pt x="1073367" y="2516873"/>
                  <a:pt x="930502" y="2787499"/>
                </a:cubicBezTo>
                <a:cubicBezTo>
                  <a:pt x="821474" y="2994227"/>
                  <a:pt x="723724" y="3208473"/>
                  <a:pt x="607176" y="3415201"/>
                </a:cubicBezTo>
                <a:cubicBezTo>
                  <a:pt x="513186" y="3591860"/>
                  <a:pt x="573340" y="3091953"/>
                  <a:pt x="580859" y="3043090"/>
                </a:cubicBezTo>
                <a:cubicBezTo>
                  <a:pt x="535744" y="3088195"/>
                  <a:pt x="494388" y="3125782"/>
                  <a:pt x="475590" y="3189679"/>
                </a:cubicBezTo>
                <a:cubicBezTo>
                  <a:pt x="310167" y="3103229"/>
                  <a:pt x="490629" y="2655945"/>
                  <a:pt x="535744" y="2539425"/>
                </a:cubicBezTo>
                <a:cubicBezTo>
                  <a:pt x="513186" y="2554460"/>
                  <a:pt x="396638" y="2896501"/>
                  <a:pt x="336485" y="2783740"/>
                </a:cubicBezTo>
                <a:cubicBezTo>
                  <a:pt x="257533" y="2625875"/>
                  <a:pt x="483109" y="2550701"/>
                  <a:pt x="287610" y="2452975"/>
                </a:cubicBezTo>
                <a:cubicBezTo>
                  <a:pt x="238735" y="2550701"/>
                  <a:pt x="193619" y="2644669"/>
                  <a:pt x="144745" y="2742395"/>
                </a:cubicBezTo>
                <a:cubicBezTo>
                  <a:pt x="148504" y="2704808"/>
                  <a:pt x="186100" y="2670979"/>
                  <a:pt x="137225" y="2648427"/>
                </a:cubicBezTo>
                <a:cubicBezTo>
                  <a:pt x="-16919" y="2573253"/>
                  <a:pt x="212418" y="2310145"/>
                  <a:pt x="276331" y="2197384"/>
                </a:cubicBezTo>
                <a:cubicBezTo>
                  <a:pt x="325206" y="2110934"/>
                  <a:pt x="374081" y="2028243"/>
                  <a:pt x="422956" y="1941793"/>
                </a:cubicBezTo>
                <a:cubicBezTo>
                  <a:pt x="509426" y="1795204"/>
                  <a:pt x="400398" y="1813997"/>
                  <a:pt x="321446" y="1941793"/>
                </a:cubicBezTo>
                <a:cubicBezTo>
                  <a:pt x="197379" y="2141004"/>
                  <a:pt x="103389" y="2359008"/>
                  <a:pt x="1879" y="2569495"/>
                </a:cubicBezTo>
                <a:cubicBezTo>
                  <a:pt x="24437" y="2377801"/>
                  <a:pt x="-50755" y="2415388"/>
                  <a:pt x="77072" y="2182349"/>
                </a:cubicBezTo>
                <a:cubicBezTo>
                  <a:pt x="114668" y="2114693"/>
                  <a:pt x="505667" y="1479473"/>
                  <a:pt x="471830" y="1460680"/>
                </a:cubicBezTo>
                <a:cubicBezTo>
                  <a:pt x="456792" y="1486991"/>
                  <a:pt x="302648" y="1753858"/>
                  <a:pt x="287610" y="1750099"/>
                </a:cubicBezTo>
                <a:cubicBezTo>
                  <a:pt x="411677" y="1246434"/>
                  <a:pt x="896666" y="761563"/>
                  <a:pt x="1283905" y="438315"/>
                </a:cubicBezTo>
                <a:cubicBezTo>
                  <a:pt x="1593133" y="175207"/>
                  <a:pt x="1985836" y="-10203"/>
                  <a:pt x="2394011" y="435"/>
                </a:cubicBez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d-ID" sz="2000" kern="12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87133" y="-1"/>
            <a:ext cx="7804866" cy="6858000"/>
          </a:xfrm>
          <a:custGeom>
            <a:avLst/>
            <a:gdLst>
              <a:gd name="connsiteX0" fmla="*/ 1112269 w 7804866"/>
              <a:gd name="connsiteY0" fmla="*/ 0 h 6858000"/>
              <a:gd name="connsiteX1" fmla="*/ 7804866 w 7804866"/>
              <a:gd name="connsiteY1" fmla="*/ 0 h 6858000"/>
              <a:gd name="connsiteX2" fmla="*/ 7804866 w 7804866"/>
              <a:gd name="connsiteY2" fmla="*/ 4853310 h 6858000"/>
              <a:gd name="connsiteX3" fmla="*/ 7652919 w 7804866"/>
              <a:gd name="connsiteY3" fmla="*/ 5096216 h 6858000"/>
              <a:gd name="connsiteX4" fmla="*/ 6589010 w 7804866"/>
              <a:gd name="connsiteY4" fmla="*/ 6569302 h 6858000"/>
              <a:gd name="connsiteX5" fmla="*/ 6364092 w 7804866"/>
              <a:gd name="connsiteY5" fmla="*/ 6858000 h 6858000"/>
              <a:gd name="connsiteX6" fmla="*/ 4314993 w 7804866"/>
              <a:gd name="connsiteY6" fmla="*/ 6858000 h 6858000"/>
              <a:gd name="connsiteX7" fmla="*/ 4305049 w 7804866"/>
              <a:gd name="connsiteY7" fmla="*/ 6817672 h 6858000"/>
              <a:gd name="connsiteX8" fmla="*/ 4355636 w 7804866"/>
              <a:gd name="connsiteY8" fmla="*/ 6658159 h 6858000"/>
              <a:gd name="connsiteX9" fmla="*/ 4711198 w 7804866"/>
              <a:gd name="connsiteY9" fmla="*/ 6213873 h 6858000"/>
              <a:gd name="connsiteX10" fmla="*/ 4466749 w 7804866"/>
              <a:gd name="connsiteY10" fmla="*/ 5169801 h 6858000"/>
              <a:gd name="connsiteX11" fmla="*/ 4400081 w 7804866"/>
              <a:gd name="connsiteY11" fmla="*/ 4914337 h 6858000"/>
              <a:gd name="connsiteX12" fmla="*/ 4400081 w 7804866"/>
              <a:gd name="connsiteY12" fmla="*/ 4681087 h 6858000"/>
              <a:gd name="connsiteX13" fmla="*/ 4966758 w 7804866"/>
              <a:gd name="connsiteY13" fmla="*/ 4047979 h 6858000"/>
              <a:gd name="connsiteX14" fmla="*/ 5433433 w 7804866"/>
              <a:gd name="connsiteY14" fmla="*/ 2815085 h 6858000"/>
              <a:gd name="connsiteX15" fmla="*/ 5666771 w 7804866"/>
              <a:gd name="connsiteY15" fmla="*/ 1260084 h 6858000"/>
              <a:gd name="connsiteX16" fmla="*/ 5322320 w 7804866"/>
              <a:gd name="connsiteY16" fmla="*/ 1460013 h 6858000"/>
              <a:gd name="connsiteX17" fmla="*/ 4900090 w 7804866"/>
              <a:gd name="connsiteY17" fmla="*/ 1559977 h 6858000"/>
              <a:gd name="connsiteX18" fmla="*/ 4733420 w 7804866"/>
              <a:gd name="connsiteY18" fmla="*/ 1848763 h 6858000"/>
              <a:gd name="connsiteX19" fmla="*/ 4588974 w 7804866"/>
              <a:gd name="connsiteY19" fmla="*/ 2226406 h 6858000"/>
              <a:gd name="connsiteX20" fmla="*/ 3177836 w 7804866"/>
              <a:gd name="connsiteY20" fmla="*/ 4081300 h 6858000"/>
              <a:gd name="connsiteX21" fmla="*/ 2511157 w 7804866"/>
              <a:gd name="connsiteY21" fmla="*/ 4969872 h 6858000"/>
              <a:gd name="connsiteX22" fmla="*/ 1555584 w 7804866"/>
              <a:gd name="connsiteY22" fmla="*/ 5403051 h 6858000"/>
              <a:gd name="connsiteX23" fmla="*/ 1600030 w 7804866"/>
              <a:gd name="connsiteY23" fmla="*/ 5325301 h 6858000"/>
              <a:gd name="connsiteX24" fmla="*/ 1388915 w 7804866"/>
              <a:gd name="connsiteY24" fmla="*/ 5403051 h 6858000"/>
              <a:gd name="connsiteX25" fmla="*/ 1488916 w 7804866"/>
              <a:gd name="connsiteY25" fmla="*/ 5236444 h 6858000"/>
              <a:gd name="connsiteX26" fmla="*/ 1333358 w 7804866"/>
              <a:gd name="connsiteY26" fmla="*/ 5391944 h 6858000"/>
              <a:gd name="connsiteX27" fmla="*/ 1744477 w 7804866"/>
              <a:gd name="connsiteY27" fmla="*/ 4869908 h 6858000"/>
              <a:gd name="connsiteX28" fmla="*/ 1333358 w 7804866"/>
              <a:gd name="connsiteY28" fmla="*/ 4869908 h 6858000"/>
              <a:gd name="connsiteX29" fmla="*/ 1477805 w 7804866"/>
              <a:gd name="connsiteY29" fmla="*/ 4292336 h 6858000"/>
              <a:gd name="connsiteX30" fmla="*/ 1311136 w 7804866"/>
              <a:gd name="connsiteY30" fmla="*/ 4447836 h 6858000"/>
              <a:gd name="connsiteX31" fmla="*/ 1300024 w 7804866"/>
              <a:gd name="connsiteY31" fmla="*/ 4314551 h 6858000"/>
              <a:gd name="connsiteX32" fmla="*/ 1655587 w 7804866"/>
              <a:gd name="connsiteY32" fmla="*/ 3948015 h 6858000"/>
              <a:gd name="connsiteX33" fmla="*/ 1088910 w 7804866"/>
              <a:gd name="connsiteY33" fmla="*/ 4370086 h 6858000"/>
              <a:gd name="connsiteX34" fmla="*/ 1377803 w 7804866"/>
              <a:gd name="connsiteY34" fmla="*/ 3825836 h 6858000"/>
              <a:gd name="connsiteX35" fmla="*/ 1000019 w 7804866"/>
              <a:gd name="connsiteY35" fmla="*/ 4170158 h 6858000"/>
              <a:gd name="connsiteX36" fmla="*/ 1266690 w 7804866"/>
              <a:gd name="connsiteY36" fmla="*/ 3770300 h 6858000"/>
              <a:gd name="connsiteX37" fmla="*/ 1111132 w 7804866"/>
              <a:gd name="connsiteY37" fmla="*/ 3792515 h 6858000"/>
              <a:gd name="connsiteX38" fmla="*/ 855571 w 7804866"/>
              <a:gd name="connsiteY38" fmla="*/ 3659229 h 6858000"/>
              <a:gd name="connsiteX39" fmla="*/ 155559 w 7804866"/>
              <a:gd name="connsiteY39" fmla="*/ 3692550 h 6858000"/>
              <a:gd name="connsiteX40" fmla="*/ 77779 w 7804866"/>
              <a:gd name="connsiteY40" fmla="*/ 3170514 h 6858000"/>
              <a:gd name="connsiteX41" fmla="*/ 377785 w 7804866"/>
              <a:gd name="connsiteY41" fmla="*/ 2581835 h 6858000"/>
              <a:gd name="connsiteX42" fmla="*/ 0 w 7804866"/>
              <a:gd name="connsiteY42" fmla="*/ 2759550 h 6858000"/>
              <a:gd name="connsiteX43" fmla="*/ 1052993 w 7804866"/>
              <a:gd name="connsiteY43" fmla="*/ 758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804866" h="6858000">
                <a:moveTo>
                  <a:pt x="1112269" y="0"/>
                </a:moveTo>
                <a:lnTo>
                  <a:pt x="7804866" y="0"/>
                </a:lnTo>
                <a:lnTo>
                  <a:pt x="7804866" y="4853310"/>
                </a:lnTo>
                <a:lnTo>
                  <a:pt x="7652919" y="5096216"/>
                </a:lnTo>
                <a:cubicBezTo>
                  <a:pt x="7325135" y="5602980"/>
                  <a:pt x="6966795" y="6091695"/>
                  <a:pt x="6589010" y="6569302"/>
                </a:cubicBezTo>
                <a:lnTo>
                  <a:pt x="6364092" y="6858000"/>
                </a:lnTo>
                <a:lnTo>
                  <a:pt x="4314993" y="6858000"/>
                </a:lnTo>
                <a:lnTo>
                  <a:pt x="4305049" y="6817672"/>
                </a:lnTo>
                <a:cubicBezTo>
                  <a:pt x="4300426" y="6774263"/>
                  <a:pt x="4313968" y="6724802"/>
                  <a:pt x="4355636" y="6658159"/>
                </a:cubicBezTo>
                <a:cubicBezTo>
                  <a:pt x="4455638" y="6491552"/>
                  <a:pt x="4577862" y="6358266"/>
                  <a:pt x="4711198" y="6213873"/>
                </a:cubicBezTo>
                <a:cubicBezTo>
                  <a:pt x="4322302" y="6069480"/>
                  <a:pt x="4488972" y="5480801"/>
                  <a:pt x="4466749" y="5169801"/>
                </a:cubicBezTo>
                <a:cubicBezTo>
                  <a:pt x="4466749" y="5080944"/>
                  <a:pt x="4444526" y="4992087"/>
                  <a:pt x="4400081" y="4914337"/>
                </a:cubicBezTo>
                <a:cubicBezTo>
                  <a:pt x="4311190" y="4769944"/>
                  <a:pt x="4277856" y="4814372"/>
                  <a:pt x="4400081" y="4681087"/>
                </a:cubicBezTo>
                <a:cubicBezTo>
                  <a:pt x="4588974" y="4470051"/>
                  <a:pt x="4788977" y="4270122"/>
                  <a:pt x="4966758" y="4047979"/>
                </a:cubicBezTo>
                <a:cubicBezTo>
                  <a:pt x="5277875" y="3681443"/>
                  <a:pt x="5355654" y="3270479"/>
                  <a:pt x="5433433" y="2815085"/>
                </a:cubicBezTo>
                <a:cubicBezTo>
                  <a:pt x="5533435" y="2293049"/>
                  <a:pt x="5711216" y="1804335"/>
                  <a:pt x="5666771" y="1260084"/>
                </a:cubicBezTo>
                <a:cubicBezTo>
                  <a:pt x="5555658" y="1326727"/>
                  <a:pt x="5444544" y="1415584"/>
                  <a:pt x="5322320" y="1460013"/>
                </a:cubicBezTo>
                <a:cubicBezTo>
                  <a:pt x="5188984" y="1504442"/>
                  <a:pt x="5033426" y="1526656"/>
                  <a:pt x="4900090" y="1559977"/>
                </a:cubicBezTo>
                <a:cubicBezTo>
                  <a:pt x="5022314" y="1737692"/>
                  <a:pt x="4911202" y="1782120"/>
                  <a:pt x="4733420" y="1848763"/>
                </a:cubicBezTo>
                <a:cubicBezTo>
                  <a:pt x="4522306" y="1937620"/>
                  <a:pt x="4355636" y="2070906"/>
                  <a:pt x="4588974" y="2226406"/>
                </a:cubicBezTo>
                <a:cubicBezTo>
                  <a:pt x="4111187" y="2837300"/>
                  <a:pt x="3644512" y="3459300"/>
                  <a:pt x="3177836" y="4081300"/>
                </a:cubicBezTo>
                <a:cubicBezTo>
                  <a:pt x="2966721" y="4370086"/>
                  <a:pt x="2766718" y="4725515"/>
                  <a:pt x="2511157" y="4969872"/>
                </a:cubicBezTo>
                <a:cubicBezTo>
                  <a:pt x="2266708" y="5203123"/>
                  <a:pt x="1866702" y="5347515"/>
                  <a:pt x="1555584" y="5403051"/>
                </a:cubicBezTo>
                <a:cubicBezTo>
                  <a:pt x="1566696" y="5380837"/>
                  <a:pt x="1588918" y="5347515"/>
                  <a:pt x="1600030" y="5325301"/>
                </a:cubicBezTo>
                <a:cubicBezTo>
                  <a:pt x="1533362" y="5380837"/>
                  <a:pt x="1477805" y="5436373"/>
                  <a:pt x="1388915" y="5403051"/>
                </a:cubicBezTo>
                <a:cubicBezTo>
                  <a:pt x="1422249" y="5347515"/>
                  <a:pt x="1455582" y="5291980"/>
                  <a:pt x="1488916" y="5236444"/>
                </a:cubicBezTo>
                <a:cubicBezTo>
                  <a:pt x="1466694" y="5225337"/>
                  <a:pt x="1355581" y="5369730"/>
                  <a:pt x="1333358" y="5391944"/>
                </a:cubicBezTo>
                <a:cubicBezTo>
                  <a:pt x="1433360" y="5192015"/>
                  <a:pt x="1611141" y="5047623"/>
                  <a:pt x="1744477" y="4869908"/>
                </a:cubicBezTo>
                <a:cubicBezTo>
                  <a:pt x="1633364" y="4925444"/>
                  <a:pt x="1366692" y="5092051"/>
                  <a:pt x="1333358" y="4869908"/>
                </a:cubicBezTo>
                <a:cubicBezTo>
                  <a:pt x="1311136" y="4669979"/>
                  <a:pt x="1422249" y="4470051"/>
                  <a:pt x="1477805" y="4292336"/>
                </a:cubicBezTo>
                <a:cubicBezTo>
                  <a:pt x="1444471" y="4325658"/>
                  <a:pt x="1366692" y="4458944"/>
                  <a:pt x="1311136" y="4447836"/>
                </a:cubicBezTo>
                <a:cubicBezTo>
                  <a:pt x="1255579" y="4436729"/>
                  <a:pt x="1277801" y="4336765"/>
                  <a:pt x="1300024" y="4314551"/>
                </a:cubicBezTo>
                <a:cubicBezTo>
                  <a:pt x="1388915" y="4170158"/>
                  <a:pt x="1544474" y="4070193"/>
                  <a:pt x="1655587" y="3948015"/>
                </a:cubicBezTo>
                <a:cubicBezTo>
                  <a:pt x="1500028" y="3814729"/>
                  <a:pt x="1277801" y="4414515"/>
                  <a:pt x="1088910" y="4370086"/>
                </a:cubicBezTo>
                <a:cubicBezTo>
                  <a:pt x="1177800" y="4181265"/>
                  <a:pt x="1266690" y="4003550"/>
                  <a:pt x="1377803" y="3825836"/>
                </a:cubicBezTo>
                <a:cubicBezTo>
                  <a:pt x="1244467" y="3648122"/>
                  <a:pt x="1122243" y="4236801"/>
                  <a:pt x="1000019" y="4170158"/>
                </a:cubicBezTo>
                <a:cubicBezTo>
                  <a:pt x="1088910" y="4036872"/>
                  <a:pt x="1177800" y="3903586"/>
                  <a:pt x="1266690" y="3770300"/>
                </a:cubicBezTo>
                <a:cubicBezTo>
                  <a:pt x="1233356" y="3759193"/>
                  <a:pt x="1155577" y="3803622"/>
                  <a:pt x="1111132" y="3792515"/>
                </a:cubicBezTo>
                <a:cubicBezTo>
                  <a:pt x="1011130" y="3781407"/>
                  <a:pt x="944462" y="3692550"/>
                  <a:pt x="855571" y="3659229"/>
                </a:cubicBezTo>
                <a:cubicBezTo>
                  <a:pt x="633345" y="3592586"/>
                  <a:pt x="377785" y="3770300"/>
                  <a:pt x="155559" y="3692550"/>
                </a:cubicBezTo>
                <a:cubicBezTo>
                  <a:pt x="-33334" y="3625907"/>
                  <a:pt x="44445" y="3303800"/>
                  <a:pt x="77779" y="3170514"/>
                </a:cubicBezTo>
                <a:cubicBezTo>
                  <a:pt x="100003" y="3081657"/>
                  <a:pt x="388896" y="2592942"/>
                  <a:pt x="377785" y="2581835"/>
                </a:cubicBezTo>
                <a:cubicBezTo>
                  <a:pt x="255560" y="2637371"/>
                  <a:pt x="122225" y="2704014"/>
                  <a:pt x="0" y="2759550"/>
                </a:cubicBezTo>
                <a:cubicBezTo>
                  <a:pt x="0" y="1797393"/>
                  <a:pt x="456910" y="866735"/>
                  <a:pt x="1052993" y="75855"/>
                </a:cubicBez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d-ID" sz="2000" kern="12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17"/>
          <p:cNvSpPr>
            <a:spLocks noGrp="1"/>
          </p:cNvSpPr>
          <p:nvPr>
            <p:ph type="pic" sz="quarter" idx="10"/>
          </p:nvPr>
        </p:nvSpPr>
        <p:spPr>
          <a:xfrm>
            <a:off x="384314" y="768626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5082210" y="409160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1374547" y="-521804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1086680" y="2875722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5149942" y="2723322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7494841" y="1356692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17"/>
          <p:cNvSpPr>
            <a:spLocks noGrp="1"/>
          </p:cNvSpPr>
          <p:nvPr>
            <p:ph type="pic" sz="quarter" idx="16"/>
          </p:nvPr>
        </p:nvSpPr>
        <p:spPr>
          <a:xfrm>
            <a:off x="4290761" y="4089952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17"/>
          <p:cNvSpPr>
            <a:spLocks noGrp="1"/>
          </p:cNvSpPr>
          <p:nvPr>
            <p:ph type="pic" sz="quarter" idx="17"/>
          </p:nvPr>
        </p:nvSpPr>
        <p:spPr>
          <a:xfrm>
            <a:off x="8133891" y="3518454"/>
            <a:ext cx="5130062" cy="2885660"/>
          </a:xfrm>
          <a:prstGeom prst="rect">
            <a:avLst/>
          </a:prstGeom>
          <a:effectLst>
            <a:outerShdw blurRad="457200" dist="406400" dir="5400000" algn="ctr" rotWithShape="0">
              <a:schemeClr val="tx1">
                <a:alpha val="87000"/>
              </a:schemeClr>
            </a:outerShdw>
          </a:effectLst>
          <a:scene3d>
            <a:camera prst="isometricTopUp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040D9-8CC1-4855-A8E6-98EA5D759D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4CF6C-CABE-4CA5-B874-E2C28C6DB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3.jpe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17" Type="http://schemas.openxmlformats.org/officeDocument/2006/relationships/image" Target="../media/image3.jpeg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429125" y="2229485"/>
            <a:ext cx="57365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Impact" panose="020B0806030902050204" charset="0"/>
              </a:rPr>
              <a:t>用好乡土资源</a:t>
            </a:r>
            <a:endParaRPr kumimoji="1" lang="zh-CN" altLang="en-US" sz="60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65625" y="3669030"/>
            <a:ext cx="70732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tx1"/>
                </a:solidFill>
                <a:latin typeface="Yuanti SC" charset="-122"/>
                <a:ea typeface="Yuanti SC" charset="-122"/>
                <a:cs typeface="Yuanti SC" charset="-122"/>
              </a:rPr>
              <a:t>——</a:t>
            </a:r>
            <a:r>
              <a:rPr kumimoji="1" lang="zh-CN" altLang="en-US" sz="4000" b="1" dirty="0">
                <a:solidFill>
                  <a:schemeClr val="tx1"/>
                </a:solidFill>
                <a:latin typeface="Yuanti SC" charset="-122"/>
                <a:ea typeface="Yuanti SC" charset="-122"/>
                <a:cs typeface="Yuanti SC" charset="-122"/>
              </a:rPr>
              <a:t>以《两次鸦片战争》为例</a:t>
            </a:r>
            <a:endParaRPr kumimoji="1" lang="zh-CN" altLang="en-US" sz="4000" b="1" dirty="0">
              <a:solidFill>
                <a:schemeClr val="tx1"/>
              </a:solidFill>
              <a:latin typeface="Yuanti SC" charset="-122"/>
              <a:ea typeface="Yuanti SC" charset="-122"/>
              <a:cs typeface="Yuanti SC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34615" y="1109980"/>
            <a:ext cx="69545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Impact" panose="020B0806030902050204" charset="0"/>
              </a:rPr>
              <a:t>立足核心素养</a:t>
            </a:r>
            <a:endParaRPr kumimoji="1" lang="zh-CN" altLang="en-US" sz="60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Impact" panose="020B0806030902050204" charset="0"/>
            </a:endParaRPr>
          </a:p>
        </p:txBody>
      </p:sp>
      <p:pic>
        <p:nvPicPr>
          <p:cNvPr id="9" name="Just Be Happy (with and without whistling) - pinkzebr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959945" y="5361397"/>
            <a:ext cx="406400" cy="406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37897" y="4864861"/>
            <a:ext cx="51418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200" b="1" dirty="0">
                <a:solidFill>
                  <a:schemeClr val="tx1"/>
                </a:solidFill>
                <a:latin typeface="Yuanti SC" charset="-122"/>
                <a:ea typeface="Yuanti SC" charset="-122"/>
                <a:cs typeface="Yuanti SC" charset="-122"/>
              </a:rPr>
              <a:t>广州市第五中学 李岳菊</a:t>
            </a:r>
            <a:endParaRPr kumimoji="1" lang="zh-CN" altLang="en-US" sz="3200" b="1" dirty="0">
              <a:solidFill>
                <a:schemeClr val="tx1"/>
              </a:solidFill>
              <a:latin typeface="Yuanti SC" charset="-122"/>
              <a:ea typeface="Yuanti SC" charset="-122"/>
              <a:cs typeface="Yuanti SC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24125" y="2173605"/>
            <a:ext cx="823785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3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谢谢大家！</a:t>
            </a:r>
            <a:endParaRPr kumimoji="1" lang="zh-CN" altLang="en-US" sz="13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nt Arrow 39"/>
          <p:cNvSpPr/>
          <p:nvPr/>
        </p:nvSpPr>
        <p:spPr>
          <a:xfrm>
            <a:off x="5545323" y="3120418"/>
            <a:ext cx="2073852" cy="3737583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6FC5BE"/>
          </a:solidFill>
          <a:ln>
            <a:solidFill>
              <a:srgbClr val="6F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4" name="Bent Arrow 40"/>
          <p:cNvSpPr/>
          <p:nvPr/>
        </p:nvSpPr>
        <p:spPr>
          <a:xfrm flipH="1">
            <a:off x="4570743" y="3696488"/>
            <a:ext cx="2337326" cy="3161513"/>
          </a:xfrm>
          <a:prstGeom prst="bentArrow">
            <a:avLst>
              <a:gd name="adj1" fmla="val 8879"/>
              <a:gd name="adj2" fmla="val 9038"/>
              <a:gd name="adj3" fmla="val 14263"/>
              <a:gd name="adj4" fmla="val 19454"/>
            </a:avLst>
          </a:prstGeom>
          <a:solidFill>
            <a:srgbClr val="6FC5BE"/>
          </a:solidFill>
          <a:ln>
            <a:solidFill>
              <a:srgbClr val="6F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5" name="Bent Arrow 41"/>
          <p:cNvSpPr/>
          <p:nvPr/>
        </p:nvSpPr>
        <p:spPr>
          <a:xfrm flipH="1">
            <a:off x="4357986" y="4425824"/>
            <a:ext cx="1120789" cy="2432177"/>
          </a:xfrm>
          <a:prstGeom prst="bentArrow">
            <a:avLst>
              <a:gd name="adj1" fmla="val 19713"/>
              <a:gd name="adj2" fmla="val 20879"/>
              <a:gd name="adj3" fmla="val 22762"/>
              <a:gd name="adj4" fmla="val 29493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6" name="Bent Arrow 42"/>
          <p:cNvSpPr/>
          <p:nvPr/>
        </p:nvSpPr>
        <p:spPr>
          <a:xfrm>
            <a:off x="6123805" y="4293122"/>
            <a:ext cx="1826972" cy="2564878"/>
          </a:xfrm>
          <a:prstGeom prst="bentArrow">
            <a:avLst>
              <a:gd name="adj1" fmla="val 13127"/>
              <a:gd name="adj2" fmla="val 10495"/>
              <a:gd name="adj3" fmla="val 17138"/>
              <a:gd name="adj4" fmla="val 21923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7" name="Up Arrow 43"/>
          <p:cNvSpPr/>
          <p:nvPr/>
        </p:nvSpPr>
        <p:spPr>
          <a:xfrm>
            <a:off x="5717302" y="2046432"/>
            <a:ext cx="444404" cy="4811568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8" name="Group 44"/>
          <p:cNvGrpSpPr/>
          <p:nvPr/>
        </p:nvGrpSpPr>
        <p:grpSpPr>
          <a:xfrm>
            <a:off x="1240790" y="4546600"/>
            <a:ext cx="2991485" cy="533400"/>
            <a:chOff x="1779379" y="1440041"/>
            <a:chExt cx="1237232" cy="240993"/>
          </a:xfrm>
          <a:solidFill>
            <a:srgbClr val="E9D639"/>
          </a:solidFill>
        </p:grpSpPr>
        <p:sp>
          <p:nvSpPr>
            <p:cNvPr id="9" name="Rounded Rectangle 45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1784586" y="1449365"/>
              <a:ext cx="1226820" cy="222345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重视课标解读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12" name="Text Placeholder 3"/>
          <p:cNvSpPr txBox="1"/>
          <p:nvPr/>
        </p:nvSpPr>
        <p:spPr>
          <a:xfrm>
            <a:off x="2926307" y="4215757"/>
            <a:ext cx="307777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01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13" name="Group 49"/>
          <p:cNvGrpSpPr/>
          <p:nvPr/>
        </p:nvGrpSpPr>
        <p:grpSpPr>
          <a:xfrm>
            <a:off x="493395" y="3324226"/>
            <a:ext cx="4235450" cy="492125"/>
            <a:chOff x="1483879" y="1273307"/>
            <a:chExt cx="1886790" cy="409575"/>
          </a:xfrm>
          <a:solidFill>
            <a:srgbClr val="6FC5BE"/>
          </a:solidFill>
        </p:grpSpPr>
        <p:sp>
          <p:nvSpPr>
            <p:cNvPr id="14" name="Rounded Rectangle 50"/>
            <p:cNvSpPr/>
            <p:nvPr/>
          </p:nvSpPr>
          <p:spPr>
            <a:xfrm>
              <a:off x="1483879" y="1289161"/>
              <a:ext cx="1886790" cy="3916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5" name="Text Placeholder 3"/>
            <p:cNvSpPr txBox="1"/>
            <p:nvPr/>
          </p:nvSpPr>
          <p:spPr>
            <a:xfrm>
              <a:off x="1513015" y="1273307"/>
              <a:ext cx="1828800" cy="409575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重视核心素养的培养</a:t>
              </a:r>
              <a:endParaRPr lang="zh-CN" altLang="en-US" sz="16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17" name="Text Placeholder 3"/>
          <p:cNvSpPr txBox="1"/>
          <p:nvPr/>
        </p:nvSpPr>
        <p:spPr>
          <a:xfrm>
            <a:off x="2373981" y="3035576"/>
            <a:ext cx="339837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02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2" name="Bent Arrow 39"/>
          <p:cNvSpPr/>
          <p:nvPr/>
        </p:nvSpPr>
        <p:spPr>
          <a:xfrm>
            <a:off x="6456045" y="4969510"/>
            <a:ext cx="2073910" cy="1881505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6FC5BE"/>
          </a:solidFill>
          <a:ln>
            <a:solidFill>
              <a:srgbClr val="6F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Group 44"/>
          <p:cNvGrpSpPr/>
          <p:nvPr/>
        </p:nvGrpSpPr>
        <p:grpSpPr>
          <a:xfrm>
            <a:off x="7996555" y="942024"/>
            <a:ext cx="2923540" cy="621030"/>
            <a:chOff x="1779379" y="1440041"/>
            <a:chExt cx="1237232" cy="240993"/>
          </a:xfrm>
          <a:solidFill>
            <a:srgbClr val="E9D639"/>
          </a:solidFill>
        </p:grpSpPr>
        <p:sp>
          <p:nvSpPr>
            <p:cNvPr id="9" name="Rounded Rectangle 45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1784586" y="1465052"/>
              <a:ext cx="1226820" cy="190971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时空观念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pic>
        <p:nvPicPr>
          <p:cNvPr id="2" name="图片 1" descr="Z[AE8Q(@NVDB55F@SXO3N2L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942340"/>
            <a:ext cx="4739005" cy="2672715"/>
          </a:xfrm>
          <a:prstGeom prst="rect">
            <a:avLst/>
          </a:prstGeom>
        </p:spPr>
      </p:pic>
      <p:pic>
        <p:nvPicPr>
          <p:cNvPr id="3" name="图片 2" descr="J`U8PY9H4HM2MMBQLFHQPZ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565" y="2443480"/>
            <a:ext cx="5008245" cy="2837180"/>
          </a:xfrm>
          <a:prstGeom prst="rect">
            <a:avLst/>
          </a:prstGeom>
        </p:spPr>
      </p:pic>
      <p:pic>
        <p:nvPicPr>
          <p:cNvPr id="4" name="图片 3" descr="4B$J]]G$PPDA6B{]Z~E2QY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100" y="3615055"/>
            <a:ext cx="4660900" cy="2612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Group 44"/>
          <p:cNvGrpSpPr/>
          <p:nvPr/>
        </p:nvGrpSpPr>
        <p:grpSpPr>
          <a:xfrm>
            <a:off x="9058275" y="942024"/>
            <a:ext cx="2923540" cy="621030"/>
            <a:chOff x="1779379" y="1440041"/>
            <a:chExt cx="1237232" cy="240993"/>
          </a:xfrm>
          <a:solidFill>
            <a:srgbClr val="E9D639"/>
          </a:solidFill>
        </p:grpSpPr>
        <p:sp>
          <p:nvSpPr>
            <p:cNvPr id="9" name="Rounded Rectangle 45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1784586" y="1465052"/>
              <a:ext cx="1226820" cy="190971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历史解释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5" name="Group 44"/>
          <p:cNvGrpSpPr/>
          <p:nvPr/>
        </p:nvGrpSpPr>
        <p:grpSpPr>
          <a:xfrm>
            <a:off x="9064625" y="1780859"/>
            <a:ext cx="2923540" cy="621030"/>
            <a:chOff x="1779379" y="1440041"/>
            <a:chExt cx="1237232" cy="240993"/>
          </a:xfrm>
          <a:solidFill>
            <a:srgbClr val="E9D639"/>
          </a:solidFill>
        </p:grpSpPr>
        <p:sp>
          <p:nvSpPr>
            <p:cNvPr id="6" name="Rounded Rectangle 45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7" name="Text Placeholder 3"/>
            <p:cNvSpPr txBox="1"/>
            <p:nvPr/>
          </p:nvSpPr>
          <p:spPr>
            <a:xfrm>
              <a:off x="1784586" y="1465052"/>
              <a:ext cx="1226820" cy="190971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唯物史观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pic>
        <p:nvPicPr>
          <p:cNvPr id="11" name="图片 10" descr="@IS`2GZ)1Z`@PUN0E(2`{F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345" y="1057275"/>
            <a:ext cx="8535670" cy="4811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Group 44"/>
          <p:cNvGrpSpPr/>
          <p:nvPr/>
        </p:nvGrpSpPr>
        <p:grpSpPr>
          <a:xfrm>
            <a:off x="638810" y="555944"/>
            <a:ext cx="2923939" cy="621030"/>
            <a:chOff x="-1334393" y="1332358"/>
            <a:chExt cx="1237401" cy="240993"/>
          </a:xfrm>
          <a:solidFill>
            <a:srgbClr val="E9D639"/>
          </a:solidFill>
        </p:grpSpPr>
        <p:sp>
          <p:nvSpPr>
            <p:cNvPr id="9" name="Rounded Rectangle 45"/>
            <p:cNvSpPr/>
            <p:nvPr/>
          </p:nvSpPr>
          <p:spPr>
            <a:xfrm>
              <a:off x="-1334393" y="1332358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-1323812" y="1357615"/>
              <a:ext cx="1226820" cy="190971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史料实证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pic>
        <p:nvPicPr>
          <p:cNvPr id="5" name="图片 4" descr="O8~@LO)US2IRV{SU)A[D]Y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3150" y="1411605"/>
            <a:ext cx="9248775" cy="517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Group 44"/>
          <p:cNvGrpSpPr/>
          <p:nvPr/>
        </p:nvGrpSpPr>
        <p:grpSpPr>
          <a:xfrm>
            <a:off x="1446530" y="1560514"/>
            <a:ext cx="2923939" cy="621030"/>
            <a:chOff x="-1334393" y="1332358"/>
            <a:chExt cx="1237401" cy="240993"/>
          </a:xfrm>
          <a:solidFill>
            <a:srgbClr val="E9D639"/>
          </a:solidFill>
        </p:grpSpPr>
        <p:sp>
          <p:nvSpPr>
            <p:cNvPr id="9" name="Rounded Rectangle 45"/>
            <p:cNvSpPr/>
            <p:nvPr/>
          </p:nvSpPr>
          <p:spPr>
            <a:xfrm>
              <a:off x="-1334393" y="1332358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-1323812" y="1357615"/>
              <a:ext cx="1226820" cy="190971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家国情怀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pic>
        <p:nvPicPr>
          <p:cNvPr id="6" name="图片 5" descr="I}S[VZWPKQ90M]RTC)Q_17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90" y="2910205"/>
            <a:ext cx="6283325" cy="3947795"/>
          </a:xfrm>
          <a:prstGeom prst="rect">
            <a:avLst/>
          </a:prstGeom>
        </p:spPr>
      </p:pic>
      <p:pic>
        <p:nvPicPr>
          <p:cNvPr id="2" name="图片 1" descr="X53TF@O96%UTQG`YWKKL5Z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050" y="0"/>
            <a:ext cx="5822950" cy="3743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nt Arrow 39"/>
          <p:cNvSpPr/>
          <p:nvPr/>
        </p:nvSpPr>
        <p:spPr>
          <a:xfrm>
            <a:off x="5564373" y="3120418"/>
            <a:ext cx="2073852" cy="3737583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6FC5BE"/>
          </a:solidFill>
          <a:ln>
            <a:solidFill>
              <a:srgbClr val="6F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4" name="Bent Arrow 40"/>
          <p:cNvSpPr/>
          <p:nvPr/>
        </p:nvSpPr>
        <p:spPr>
          <a:xfrm flipH="1">
            <a:off x="4637418" y="3696488"/>
            <a:ext cx="2337326" cy="3161513"/>
          </a:xfrm>
          <a:prstGeom prst="bentArrow">
            <a:avLst>
              <a:gd name="adj1" fmla="val 8879"/>
              <a:gd name="adj2" fmla="val 9038"/>
              <a:gd name="adj3" fmla="val 14263"/>
              <a:gd name="adj4" fmla="val 19454"/>
            </a:avLst>
          </a:prstGeom>
          <a:solidFill>
            <a:srgbClr val="6FC5BE"/>
          </a:solidFill>
          <a:ln>
            <a:solidFill>
              <a:srgbClr val="6F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5" name="Bent Arrow 41"/>
          <p:cNvSpPr/>
          <p:nvPr/>
        </p:nvSpPr>
        <p:spPr>
          <a:xfrm flipH="1">
            <a:off x="4357986" y="4425824"/>
            <a:ext cx="1120789" cy="2432177"/>
          </a:xfrm>
          <a:prstGeom prst="bentArrow">
            <a:avLst>
              <a:gd name="adj1" fmla="val 19713"/>
              <a:gd name="adj2" fmla="val 20879"/>
              <a:gd name="adj3" fmla="val 22762"/>
              <a:gd name="adj4" fmla="val 29493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6" name="Bent Arrow 42"/>
          <p:cNvSpPr/>
          <p:nvPr/>
        </p:nvSpPr>
        <p:spPr>
          <a:xfrm>
            <a:off x="6457180" y="4293122"/>
            <a:ext cx="1826972" cy="2564878"/>
          </a:xfrm>
          <a:prstGeom prst="bentArrow">
            <a:avLst>
              <a:gd name="adj1" fmla="val 13127"/>
              <a:gd name="adj2" fmla="val 10495"/>
              <a:gd name="adj3" fmla="val 17138"/>
              <a:gd name="adj4" fmla="val 21923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7" name="Up Arrow 43"/>
          <p:cNvSpPr/>
          <p:nvPr/>
        </p:nvSpPr>
        <p:spPr>
          <a:xfrm>
            <a:off x="5774452" y="2046432"/>
            <a:ext cx="444404" cy="4811568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8" name="Group 44"/>
          <p:cNvGrpSpPr/>
          <p:nvPr/>
        </p:nvGrpSpPr>
        <p:grpSpPr>
          <a:xfrm>
            <a:off x="1240790" y="4643438"/>
            <a:ext cx="2923540" cy="523876"/>
            <a:chOff x="1779379" y="1477742"/>
            <a:chExt cx="1237232" cy="203292"/>
          </a:xfrm>
          <a:solidFill>
            <a:srgbClr val="E9D639"/>
          </a:solidFill>
        </p:grpSpPr>
        <p:sp>
          <p:nvSpPr>
            <p:cNvPr id="9" name="Rounded Rectangle 45"/>
            <p:cNvSpPr/>
            <p:nvPr/>
          </p:nvSpPr>
          <p:spPr>
            <a:xfrm>
              <a:off x="1779379" y="1477742"/>
              <a:ext cx="1237232" cy="2032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1784855" y="1481808"/>
              <a:ext cx="1226820" cy="190971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重视课标解读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12" name="Text Placeholder 3"/>
          <p:cNvSpPr txBox="1"/>
          <p:nvPr/>
        </p:nvSpPr>
        <p:spPr>
          <a:xfrm>
            <a:off x="2926307" y="4215757"/>
            <a:ext cx="307777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01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13" name="Group 49"/>
          <p:cNvGrpSpPr/>
          <p:nvPr/>
        </p:nvGrpSpPr>
        <p:grpSpPr>
          <a:xfrm>
            <a:off x="431800" y="3514727"/>
            <a:ext cx="4206239" cy="492439"/>
            <a:chOff x="1456440" y="1431853"/>
            <a:chExt cx="1873777" cy="409836"/>
          </a:xfrm>
          <a:solidFill>
            <a:srgbClr val="6FC5BE"/>
          </a:solidFill>
        </p:grpSpPr>
        <p:sp>
          <p:nvSpPr>
            <p:cNvPr id="14" name="Rounded Rectangle 50"/>
            <p:cNvSpPr/>
            <p:nvPr/>
          </p:nvSpPr>
          <p:spPr>
            <a:xfrm>
              <a:off x="1456440" y="1440041"/>
              <a:ext cx="1873777" cy="4016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5" name="Text Placeholder 3"/>
            <p:cNvSpPr txBox="1"/>
            <p:nvPr/>
          </p:nvSpPr>
          <p:spPr>
            <a:xfrm>
              <a:off x="1478787" y="1431853"/>
              <a:ext cx="1828800" cy="409575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重视核心素养的培养</a:t>
              </a:r>
              <a:endParaRPr lang="zh-CN" altLang="en-US" sz="16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17" name="Text Placeholder 3"/>
          <p:cNvSpPr txBox="1"/>
          <p:nvPr/>
        </p:nvSpPr>
        <p:spPr>
          <a:xfrm>
            <a:off x="2373981" y="3035576"/>
            <a:ext cx="339837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02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28" name="Group 89"/>
          <p:cNvGrpSpPr/>
          <p:nvPr/>
        </p:nvGrpSpPr>
        <p:grpSpPr>
          <a:xfrm>
            <a:off x="826770" y="2384918"/>
            <a:ext cx="4889500" cy="492125"/>
            <a:chOff x="289380" y="1333877"/>
            <a:chExt cx="4448463" cy="520901"/>
          </a:xfrm>
          <a:solidFill>
            <a:srgbClr val="E9D639"/>
          </a:solidFill>
        </p:grpSpPr>
        <p:sp>
          <p:nvSpPr>
            <p:cNvPr id="29" name="Rounded Rectangle 90"/>
            <p:cNvSpPr/>
            <p:nvPr/>
          </p:nvSpPr>
          <p:spPr>
            <a:xfrm>
              <a:off x="289380" y="1348132"/>
              <a:ext cx="4448463" cy="482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30" name="Text Placeholder 3"/>
            <p:cNvSpPr txBox="1"/>
            <p:nvPr/>
          </p:nvSpPr>
          <p:spPr>
            <a:xfrm>
              <a:off x="366795" y="1333877"/>
              <a:ext cx="4293633" cy="520901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重视地方史与教材的融合</a:t>
              </a:r>
              <a:endParaRPr lang="zh-CN" altLang="en-US" sz="32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32" name="Text Placeholder 3"/>
          <p:cNvSpPr txBox="1"/>
          <p:nvPr/>
        </p:nvSpPr>
        <p:spPr>
          <a:xfrm>
            <a:off x="5425718" y="2058119"/>
            <a:ext cx="343044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03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2" name="Bent Arrow 39"/>
          <p:cNvSpPr/>
          <p:nvPr/>
        </p:nvSpPr>
        <p:spPr>
          <a:xfrm>
            <a:off x="6179820" y="4969510"/>
            <a:ext cx="2574290" cy="1881505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6FC5BE"/>
          </a:solidFill>
          <a:ln>
            <a:solidFill>
              <a:srgbClr val="6F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Q4@G6AOWHXP{SGD_`OEAQR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" y="669290"/>
            <a:ext cx="7499985" cy="4186555"/>
          </a:xfrm>
          <a:prstGeom prst="rect">
            <a:avLst/>
          </a:prstGeom>
        </p:spPr>
      </p:pic>
      <p:pic>
        <p:nvPicPr>
          <p:cNvPr id="3" name="图片 2" descr="`QRIUD_G8)$GD9)$6_75M1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335" y="969645"/>
            <a:ext cx="3609975" cy="518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nt Arrow 39"/>
          <p:cNvSpPr/>
          <p:nvPr/>
        </p:nvSpPr>
        <p:spPr>
          <a:xfrm>
            <a:off x="5573898" y="3120418"/>
            <a:ext cx="2073852" cy="3737583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6FC5BE"/>
          </a:solidFill>
          <a:ln>
            <a:solidFill>
              <a:srgbClr val="6F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4" name="Bent Arrow 40"/>
          <p:cNvSpPr/>
          <p:nvPr/>
        </p:nvSpPr>
        <p:spPr>
          <a:xfrm flipH="1">
            <a:off x="4637418" y="3696488"/>
            <a:ext cx="2337326" cy="3161513"/>
          </a:xfrm>
          <a:prstGeom prst="bentArrow">
            <a:avLst>
              <a:gd name="adj1" fmla="val 8879"/>
              <a:gd name="adj2" fmla="val 9038"/>
              <a:gd name="adj3" fmla="val 14263"/>
              <a:gd name="adj4" fmla="val 19454"/>
            </a:avLst>
          </a:prstGeom>
          <a:solidFill>
            <a:srgbClr val="6FC5BE"/>
          </a:solidFill>
          <a:ln>
            <a:solidFill>
              <a:srgbClr val="6F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5" name="Bent Arrow 41"/>
          <p:cNvSpPr/>
          <p:nvPr/>
        </p:nvSpPr>
        <p:spPr>
          <a:xfrm flipH="1">
            <a:off x="4357986" y="4425824"/>
            <a:ext cx="1120789" cy="2432177"/>
          </a:xfrm>
          <a:prstGeom prst="bentArrow">
            <a:avLst>
              <a:gd name="adj1" fmla="val 19713"/>
              <a:gd name="adj2" fmla="val 20879"/>
              <a:gd name="adj3" fmla="val 22762"/>
              <a:gd name="adj4" fmla="val 29493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6" name="Bent Arrow 42"/>
          <p:cNvSpPr/>
          <p:nvPr/>
        </p:nvSpPr>
        <p:spPr>
          <a:xfrm>
            <a:off x="6438130" y="4293122"/>
            <a:ext cx="1826972" cy="2564878"/>
          </a:xfrm>
          <a:prstGeom prst="bentArrow">
            <a:avLst>
              <a:gd name="adj1" fmla="val 13127"/>
              <a:gd name="adj2" fmla="val 10495"/>
              <a:gd name="adj3" fmla="val 17138"/>
              <a:gd name="adj4" fmla="val 21923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7" name="Up Arrow 43"/>
          <p:cNvSpPr/>
          <p:nvPr/>
        </p:nvSpPr>
        <p:spPr>
          <a:xfrm>
            <a:off x="5755402" y="2046432"/>
            <a:ext cx="444404" cy="4811568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8" name="Group 44"/>
          <p:cNvGrpSpPr/>
          <p:nvPr/>
        </p:nvGrpSpPr>
        <p:grpSpPr>
          <a:xfrm>
            <a:off x="1240556" y="4532231"/>
            <a:ext cx="2923774" cy="576344"/>
            <a:chOff x="1779379" y="1440041"/>
            <a:chExt cx="1237232" cy="240993"/>
          </a:xfrm>
          <a:solidFill>
            <a:srgbClr val="E9D639"/>
          </a:solidFill>
        </p:grpSpPr>
        <p:sp>
          <p:nvSpPr>
            <p:cNvPr id="9" name="Rounded Rectangle 45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1783510" y="1459357"/>
              <a:ext cx="1226820" cy="205778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重视课标解读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12" name="Text Placeholder 3"/>
          <p:cNvSpPr txBox="1"/>
          <p:nvPr/>
        </p:nvSpPr>
        <p:spPr>
          <a:xfrm>
            <a:off x="2926307" y="4215757"/>
            <a:ext cx="307777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01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13" name="Group 49"/>
          <p:cNvGrpSpPr/>
          <p:nvPr/>
        </p:nvGrpSpPr>
        <p:grpSpPr>
          <a:xfrm>
            <a:off x="336550" y="3524565"/>
            <a:ext cx="4267201" cy="532765"/>
            <a:chOff x="1460683" y="1440041"/>
            <a:chExt cx="1900934" cy="443398"/>
          </a:xfrm>
          <a:solidFill>
            <a:srgbClr val="6FC5BE"/>
          </a:solidFill>
        </p:grpSpPr>
        <p:sp>
          <p:nvSpPr>
            <p:cNvPr id="14" name="Rounded Rectangle 50"/>
            <p:cNvSpPr/>
            <p:nvPr/>
          </p:nvSpPr>
          <p:spPr>
            <a:xfrm>
              <a:off x="1460683" y="1440041"/>
              <a:ext cx="1900934" cy="44339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5" name="Text Placeholder 3"/>
            <p:cNvSpPr txBox="1"/>
            <p:nvPr/>
          </p:nvSpPr>
          <p:spPr>
            <a:xfrm>
              <a:off x="1483030" y="1447178"/>
              <a:ext cx="1828800" cy="409575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重视核心素养的培养</a:t>
              </a:r>
              <a:endParaRPr lang="zh-CN" altLang="en-US" sz="16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17" name="Text Placeholder 3"/>
          <p:cNvSpPr txBox="1"/>
          <p:nvPr/>
        </p:nvSpPr>
        <p:spPr>
          <a:xfrm>
            <a:off x="2373981" y="3035576"/>
            <a:ext cx="339837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02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18" name="Group 54"/>
          <p:cNvGrpSpPr/>
          <p:nvPr/>
        </p:nvGrpSpPr>
        <p:grpSpPr>
          <a:xfrm>
            <a:off x="8332471" y="4117340"/>
            <a:ext cx="2917825" cy="492125"/>
            <a:chOff x="1628889" y="1421158"/>
            <a:chExt cx="1874744" cy="492125"/>
          </a:xfrm>
          <a:solidFill>
            <a:srgbClr val="E9D639"/>
          </a:solidFill>
        </p:grpSpPr>
        <p:sp>
          <p:nvSpPr>
            <p:cNvPr id="19" name="Rounded Rectangle 55"/>
            <p:cNvSpPr/>
            <p:nvPr/>
          </p:nvSpPr>
          <p:spPr>
            <a:xfrm>
              <a:off x="1628889" y="1440041"/>
              <a:ext cx="1874744" cy="4667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0" name="Text Placeholder 3"/>
            <p:cNvSpPr txBox="1"/>
            <p:nvPr/>
          </p:nvSpPr>
          <p:spPr>
            <a:xfrm>
              <a:off x="1688456" y="1421158"/>
              <a:ext cx="1784985" cy="492125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重视基础知识</a:t>
              </a:r>
              <a:endParaRPr lang="zh-CN" altLang="en-US" sz="32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22" name="Text Placeholder 3"/>
          <p:cNvSpPr txBox="1"/>
          <p:nvPr/>
        </p:nvSpPr>
        <p:spPr>
          <a:xfrm>
            <a:off x="8867825" y="3806081"/>
            <a:ext cx="343044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05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23" name="Group 69"/>
          <p:cNvGrpSpPr/>
          <p:nvPr/>
        </p:nvGrpSpPr>
        <p:grpSpPr>
          <a:xfrm>
            <a:off x="7751515" y="3016217"/>
            <a:ext cx="1740535" cy="529590"/>
            <a:chOff x="1592819" y="1440041"/>
            <a:chExt cx="1740535" cy="529590"/>
          </a:xfrm>
          <a:solidFill>
            <a:srgbClr val="6FC5BE"/>
          </a:solidFill>
        </p:grpSpPr>
        <p:sp>
          <p:nvSpPr>
            <p:cNvPr id="24" name="Rounded Rectangle 71"/>
            <p:cNvSpPr/>
            <p:nvPr/>
          </p:nvSpPr>
          <p:spPr>
            <a:xfrm>
              <a:off x="1592819" y="1440041"/>
              <a:ext cx="1740535" cy="52959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5" name="Text Placeholder 3"/>
            <p:cNvSpPr txBox="1"/>
            <p:nvPr/>
          </p:nvSpPr>
          <p:spPr>
            <a:xfrm>
              <a:off x="1646794" y="1459257"/>
              <a:ext cx="1633220" cy="492125"/>
            </a:xfrm>
            <a:prstGeom prst="rect">
              <a:avLst/>
            </a:prstGeom>
            <a:grpFill/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重视呼应</a:t>
              </a:r>
              <a:endParaRPr lang="en-US" altLang="zh-CN" sz="32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27" name="Text Placeholder 3"/>
          <p:cNvSpPr txBox="1"/>
          <p:nvPr/>
        </p:nvSpPr>
        <p:spPr>
          <a:xfrm>
            <a:off x="7863356" y="2652190"/>
            <a:ext cx="346249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04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32" name="Text Placeholder 3"/>
          <p:cNvSpPr txBox="1"/>
          <p:nvPr/>
        </p:nvSpPr>
        <p:spPr>
          <a:xfrm>
            <a:off x="5425718" y="2058119"/>
            <a:ext cx="343044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03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2" name="Group 89"/>
          <p:cNvGrpSpPr/>
          <p:nvPr/>
        </p:nvGrpSpPr>
        <p:grpSpPr>
          <a:xfrm>
            <a:off x="799913" y="2264360"/>
            <a:ext cx="4678680" cy="492125"/>
            <a:chOff x="-73741" y="1193192"/>
            <a:chExt cx="4678680" cy="492125"/>
          </a:xfrm>
          <a:solidFill>
            <a:srgbClr val="E9D639"/>
          </a:solidFill>
        </p:grpSpPr>
        <p:sp>
          <p:nvSpPr>
            <p:cNvPr id="11" name="Rounded Rectangle 90"/>
            <p:cNvSpPr/>
            <p:nvPr/>
          </p:nvSpPr>
          <p:spPr>
            <a:xfrm>
              <a:off x="-73741" y="1205892"/>
              <a:ext cx="4678680" cy="47561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6" name="Text Placeholder 3"/>
            <p:cNvSpPr txBox="1"/>
            <p:nvPr/>
          </p:nvSpPr>
          <p:spPr>
            <a:xfrm>
              <a:off x="18334" y="1193192"/>
              <a:ext cx="4491355" cy="492125"/>
            </a:xfrm>
            <a:prstGeom prst="rect">
              <a:avLst/>
            </a:prstGeom>
            <a:grpFill/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重视地方史与教材的融合</a:t>
              </a:r>
              <a:endParaRPr lang="zh-CN" altLang="en-US" sz="32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21" name="Bent Arrow 39"/>
          <p:cNvSpPr/>
          <p:nvPr/>
        </p:nvSpPr>
        <p:spPr>
          <a:xfrm>
            <a:off x="6160770" y="4969510"/>
            <a:ext cx="2706370" cy="1881505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6FC5BE"/>
          </a:solidFill>
          <a:ln>
            <a:solidFill>
              <a:srgbClr val="6F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rcRect l="52809" b="6027"/>
          <a:stretch>
            <a:fillRect/>
          </a:stretch>
        </p:blipFill>
        <p:spPr>
          <a:xfrm>
            <a:off x="1419225" y="1590040"/>
            <a:ext cx="3807460" cy="4739640"/>
          </a:xfrm>
          <a:prstGeom prst="rect">
            <a:avLst/>
          </a:prstGeom>
        </p:spPr>
      </p:pic>
      <p:sp>
        <p:nvSpPr>
          <p:cNvPr id="28" name="Text Placeholder 3"/>
          <p:cNvSpPr txBox="1"/>
          <p:nvPr/>
        </p:nvSpPr>
        <p:spPr>
          <a:xfrm>
            <a:off x="9037955" y="4991100"/>
            <a:ext cx="525780" cy="30734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06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29" name="Group 69"/>
          <p:cNvGrpSpPr/>
          <p:nvPr/>
        </p:nvGrpSpPr>
        <p:grpSpPr>
          <a:xfrm>
            <a:off x="8417560" y="5377180"/>
            <a:ext cx="3005455" cy="529590"/>
            <a:chOff x="1592819" y="1440041"/>
            <a:chExt cx="1740535" cy="529590"/>
          </a:xfrm>
          <a:solidFill>
            <a:srgbClr val="6FC5BE"/>
          </a:solidFill>
        </p:grpSpPr>
        <p:sp>
          <p:nvSpPr>
            <p:cNvPr id="30" name="Rounded Rectangle 71"/>
            <p:cNvSpPr/>
            <p:nvPr/>
          </p:nvSpPr>
          <p:spPr>
            <a:xfrm>
              <a:off x="1592819" y="1440041"/>
              <a:ext cx="1740535" cy="52959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31" name="Text Placeholder 3"/>
            <p:cNvSpPr txBox="1"/>
            <p:nvPr/>
          </p:nvSpPr>
          <p:spPr>
            <a:xfrm>
              <a:off x="1646794" y="1459257"/>
              <a:ext cx="1633220" cy="492125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重视学生主体</a:t>
              </a:r>
              <a:endParaRPr lang="zh-CN" altLang="en-US" sz="32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22" grpId="0"/>
      <p:bldP spid="27" grpId="0"/>
      <p:bldP spid="28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145,&quot;width&quot;:14445}"/>
</p:tagLst>
</file>

<file path=ppt/tags/tag2.xml><?xml version="1.0" encoding="utf-8"?>
<p:tagLst xmlns:p="http://schemas.openxmlformats.org/presentationml/2006/main">
  <p:tag name="ISPRING_ULTRA_SCORM_COURSE_ID" val="8B663FEF-9537-4D00-91DE-5ADEE995C7C6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66欧美黄绿小清新商务PPT模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WPS 演示</Application>
  <PresentationFormat>宽屏</PresentationFormat>
  <Paragraphs>64</Paragraphs>
  <Slides>10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宋体</vt:lpstr>
      <vt:lpstr>Wingdings</vt:lpstr>
      <vt:lpstr>Roboto Light</vt:lpstr>
      <vt:lpstr>Vrinda</vt:lpstr>
      <vt:lpstr>黑体</vt:lpstr>
      <vt:lpstr>Impact</vt:lpstr>
      <vt:lpstr>Yuanti SC</vt:lpstr>
      <vt:lpstr>Lantinghei SC Demibold</vt:lpstr>
      <vt:lpstr>微软雅黑</vt:lpstr>
      <vt:lpstr>Arial Unicode MS</vt:lpstr>
      <vt:lpstr>Calibri</vt:lpstr>
      <vt:lpstr>等线</vt:lpstr>
      <vt:lpstr>等线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66欧美黄绿小清新商务PPT模板</dc:title>
  <dc:creator>DADI</dc:creator>
  <cp:lastModifiedBy>Administrator</cp:lastModifiedBy>
  <cp:revision>82</cp:revision>
  <dcterms:created xsi:type="dcterms:W3CDTF">2017-07-27T02:51:00Z</dcterms:created>
  <dcterms:modified xsi:type="dcterms:W3CDTF">2021-04-24T02:23:49Z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C0555706B49848968BA48C9298F02EDF</vt:lpwstr>
  </property>
</Properties>
</file>